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21"/>
  </p:notesMasterIdLst>
  <p:handoutMasterIdLst>
    <p:handoutMasterId r:id="rId22"/>
  </p:handoutMasterIdLst>
  <p:sldIdLst>
    <p:sldId id="341" r:id="rId2"/>
    <p:sldId id="874" r:id="rId3"/>
    <p:sldId id="867" r:id="rId4"/>
    <p:sldId id="920" r:id="rId5"/>
    <p:sldId id="925" r:id="rId6"/>
    <p:sldId id="887" r:id="rId7"/>
    <p:sldId id="811" r:id="rId8"/>
    <p:sldId id="809" r:id="rId9"/>
    <p:sldId id="808" r:id="rId10"/>
    <p:sldId id="810" r:id="rId11"/>
    <p:sldId id="914" r:id="rId12"/>
    <p:sldId id="915" r:id="rId13"/>
    <p:sldId id="918" r:id="rId14"/>
    <p:sldId id="321" r:id="rId15"/>
    <p:sldId id="322" r:id="rId16"/>
    <p:sldId id="323" r:id="rId17"/>
    <p:sldId id="910" r:id="rId18"/>
    <p:sldId id="340" r:id="rId19"/>
    <p:sldId id="917" r:id="rId20"/>
  </p:sldIdLst>
  <p:sldSz cx="12192000" cy="6858000"/>
  <p:notesSz cx="6794500" cy="99314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8" userDrawn="1">
          <p15:clr>
            <a:srgbClr val="A4A3A4"/>
          </p15:clr>
        </p15:guide>
        <p15:guide id="2" pos="214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72AF2F"/>
    <a:srgbClr val="B1D254"/>
    <a:srgbClr val="FFFFFF"/>
    <a:srgbClr val="FF6600"/>
    <a:srgbClr val="1A4669"/>
    <a:srgbClr val="C6D254"/>
    <a:srgbClr val="2A6EA8"/>
    <a:srgbClr val="0F5C7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4180" autoAdjust="0"/>
    <p:restoredTop sz="93216" autoAdjust="0"/>
  </p:normalViewPr>
  <p:slideViewPr>
    <p:cSldViewPr snapToGrid="0">
      <p:cViewPr varScale="1">
        <p:scale>
          <a:sx n="78" d="100"/>
          <a:sy n="78" d="100"/>
        </p:scale>
        <p:origin x="1349" y="67"/>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28"/>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Olivier Genoud" userId="e3287607-b312-4221-8c8d-a6943b641987" providerId="ADAL" clId="{B6100A0A-A33F-4524-B8A3-35A486FE7C66}"/>
    <pc:docChg chg="undo custSel modSld">
      <pc:chgData name="Olivier Genoud" userId="e3287607-b312-4221-8c8d-a6943b641987" providerId="ADAL" clId="{B6100A0A-A33F-4524-B8A3-35A486FE7C66}" dt="2023-08-20T15:49:52.727" v="12" actId="20577"/>
      <pc:docMkLst>
        <pc:docMk/>
      </pc:docMkLst>
      <pc:sldChg chg="modSp mod">
        <pc:chgData name="Olivier Genoud" userId="e3287607-b312-4221-8c8d-a6943b641987" providerId="ADAL" clId="{B6100A0A-A33F-4524-B8A3-35A486FE7C66}" dt="2023-08-20T15:46:50.664" v="7" actId="13926"/>
        <pc:sldMkLst>
          <pc:docMk/>
          <pc:sldMk cId="0" sldId="900"/>
        </pc:sldMkLst>
      </pc:sldChg>
    </pc:docChg>
  </pc:docChgLst>
  <pc:docChgLst>
    <pc:chgData name="Olivier Genoud" userId="e3287607-b312-4221-8c8d-a6943b641987" providerId="ADAL" clId="{9881FC06-5390-4137-8B7F-2650E0458350}"/>
    <pc:docChg chg="addSld delSld modSld modMainMaster">
      <pc:chgData name="Olivier Genoud" userId="e3287607-b312-4221-8c8d-a6943b641987" providerId="ADAL" clId="{9881FC06-5390-4137-8B7F-2650E0458350}" dt="2023-10-31T07:41:17.225" v="127" actId="13926"/>
      <pc:docMkLst>
        <pc:docMk/>
      </pc:docMkLst>
      <pc:sldChg chg="addSp modSp del">
        <pc:chgData name="Olivier Genoud" userId="e3287607-b312-4221-8c8d-a6943b641987" providerId="ADAL" clId="{9881FC06-5390-4137-8B7F-2650E0458350}" dt="2023-09-28T07:08:41.890" v="103" actId="47"/>
        <pc:sldMkLst>
          <pc:docMk/>
          <pc:sldMk cId="0" sldId="321"/>
        </pc:sldMkLst>
      </pc:sldChg>
      <pc:sldChg chg="addSp modSp del">
        <pc:chgData name="Olivier Genoud" userId="e3287607-b312-4221-8c8d-a6943b641987" providerId="ADAL" clId="{9881FC06-5390-4137-8B7F-2650E0458350}" dt="2023-09-28T07:09:25.159" v="107" actId="47"/>
        <pc:sldMkLst>
          <pc:docMk/>
          <pc:sldMk cId="0" sldId="322"/>
        </pc:sldMkLst>
      </pc:sldChg>
      <pc:sldChg chg="addSp modSp del">
        <pc:chgData name="Olivier Genoud" userId="e3287607-b312-4221-8c8d-a6943b641987" providerId="ADAL" clId="{9881FC06-5390-4137-8B7F-2650E0458350}" dt="2023-09-28T07:09:38.157" v="108" actId="47"/>
        <pc:sldMkLst>
          <pc:docMk/>
          <pc:sldMk cId="0" sldId="323"/>
        </pc:sldMkLst>
      </pc:sldChg>
      <pc:sldChg chg="addSp modSp">
        <pc:chgData name="Olivier Genoud" userId="e3287607-b312-4221-8c8d-a6943b641987" providerId="ADAL" clId="{9881FC06-5390-4137-8B7F-2650E0458350}" dt="2023-09-28T07:06:17.785" v="90"/>
        <pc:sldMkLst>
          <pc:docMk/>
          <pc:sldMk cId="0" sldId="324"/>
        </pc:sldMkLst>
      </pc:sldChg>
      <pc:sldChg chg="addSp delSp modSp">
        <pc:chgData name="Olivier Genoud" userId="e3287607-b312-4221-8c8d-a6943b641987" providerId="ADAL" clId="{9881FC06-5390-4137-8B7F-2650E0458350}" dt="2023-09-28T07:06:27.876" v="93"/>
        <pc:sldMkLst>
          <pc:docMk/>
          <pc:sldMk cId="0" sldId="340"/>
        </pc:sldMkLst>
      </pc:sldChg>
      <pc:sldChg chg="modSp mod">
        <pc:chgData name="Olivier Genoud" userId="e3287607-b312-4221-8c8d-a6943b641987" providerId="ADAL" clId="{9881FC06-5390-4137-8B7F-2650E0458350}" dt="2023-09-28T07:04:02.648" v="2" actId="6549"/>
        <pc:sldMkLst>
          <pc:docMk/>
          <pc:sldMk cId="0" sldId="341"/>
        </pc:sldMkLst>
      </pc:sldChg>
      <pc:sldChg chg="addSp modSp">
        <pc:chgData name="Olivier Genoud" userId="e3287607-b312-4221-8c8d-a6943b641987" providerId="ADAL" clId="{9881FC06-5390-4137-8B7F-2650E0458350}" dt="2023-09-28T07:06:05.498" v="82"/>
        <pc:sldMkLst>
          <pc:docMk/>
          <pc:sldMk cId="0" sldId="808"/>
        </pc:sldMkLst>
      </pc:sldChg>
      <pc:sldChg chg="addSp modSp">
        <pc:chgData name="Olivier Genoud" userId="e3287607-b312-4221-8c8d-a6943b641987" providerId="ADAL" clId="{9881FC06-5390-4137-8B7F-2650E0458350}" dt="2023-09-28T07:06:04" v="81"/>
        <pc:sldMkLst>
          <pc:docMk/>
          <pc:sldMk cId="0" sldId="809"/>
        </pc:sldMkLst>
      </pc:sldChg>
      <pc:sldChg chg="addSp modSp">
        <pc:chgData name="Olivier Genoud" userId="e3287607-b312-4221-8c8d-a6943b641987" providerId="ADAL" clId="{9881FC06-5390-4137-8B7F-2650E0458350}" dt="2023-09-28T07:06:07.095" v="83"/>
        <pc:sldMkLst>
          <pc:docMk/>
          <pc:sldMk cId="0" sldId="810"/>
        </pc:sldMkLst>
      </pc:sldChg>
      <pc:sldChg chg="addSp modSp">
        <pc:chgData name="Olivier Genoud" userId="e3287607-b312-4221-8c8d-a6943b641987" providerId="ADAL" clId="{9881FC06-5390-4137-8B7F-2650E0458350}" dt="2023-09-28T07:06:02.313" v="80"/>
        <pc:sldMkLst>
          <pc:docMk/>
          <pc:sldMk cId="0" sldId="811"/>
        </pc:sldMkLst>
      </pc:sldChg>
      <pc:sldChg chg="addSp modSp mod">
        <pc:chgData name="Olivier Genoud" userId="e3287607-b312-4221-8c8d-a6943b641987" providerId="ADAL" clId="{9881FC06-5390-4137-8B7F-2650E0458350}" dt="2023-09-28T07:05:53.315" v="76" actId="208"/>
        <pc:sldMkLst>
          <pc:docMk/>
          <pc:sldMk cId="3718173731" sldId="867"/>
        </pc:sldMkLst>
      </pc:sldChg>
      <pc:sldChg chg="addSp modSp">
        <pc:chgData name="Olivier Genoud" userId="e3287607-b312-4221-8c8d-a6943b641987" providerId="ADAL" clId="{9881FC06-5390-4137-8B7F-2650E0458350}" dt="2023-09-28T07:06:19.281" v="91"/>
        <pc:sldMkLst>
          <pc:docMk/>
          <pc:sldMk cId="1701940600" sldId="877"/>
        </pc:sldMkLst>
      </pc:sldChg>
      <pc:sldChg chg="addSp modSp">
        <pc:chgData name="Olivier Genoud" userId="e3287607-b312-4221-8c8d-a6943b641987" providerId="ADAL" clId="{9881FC06-5390-4137-8B7F-2650E0458350}" dt="2023-09-28T07:06:30.086" v="94"/>
        <pc:sldMkLst>
          <pc:docMk/>
          <pc:sldMk cId="3269946048" sldId="885"/>
        </pc:sldMkLst>
      </pc:sldChg>
      <pc:sldChg chg="addSp modSp">
        <pc:chgData name="Olivier Genoud" userId="e3287607-b312-4221-8c8d-a6943b641987" providerId="ADAL" clId="{9881FC06-5390-4137-8B7F-2650E0458350}" dt="2023-09-28T07:06:00.322" v="78"/>
        <pc:sldMkLst>
          <pc:docMk/>
          <pc:sldMk cId="2062095879" sldId="886"/>
        </pc:sldMkLst>
      </pc:sldChg>
      <pc:sldChg chg="addSp modSp">
        <pc:chgData name="Olivier Genoud" userId="e3287607-b312-4221-8c8d-a6943b641987" providerId="ADAL" clId="{9881FC06-5390-4137-8B7F-2650E0458350}" dt="2023-09-28T07:06:01.258" v="79"/>
        <pc:sldMkLst>
          <pc:docMk/>
          <pc:sldMk cId="781762355" sldId="887"/>
        </pc:sldMkLst>
      </pc:sldChg>
      <pc:sldChg chg="del">
        <pc:chgData name="Olivier Genoud" userId="e3287607-b312-4221-8c8d-a6943b641987" providerId="ADAL" clId="{9881FC06-5390-4137-8B7F-2650E0458350}" dt="2023-09-28T07:06:33.184" v="95" actId="47"/>
        <pc:sldMkLst>
          <pc:docMk/>
          <pc:sldMk cId="2867986219" sldId="890"/>
        </pc:sldMkLst>
      </pc:sldChg>
      <pc:sldChg chg="addSp modSp">
        <pc:chgData name="Olivier Genoud" userId="e3287607-b312-4221-8c8d-a6943b641987" providerId="ADAL" clId="{9881FC06-5390-4137-8B7F-2650E0458350}" dt="2023-09-28T07:06:11.848" v="86"/>
        <pc:sldMkLst>
          <pc:docMk/>
          <pc:sldMk cId="0" sldId="898"/>
        </pc:sldMkLst>
      </pc:sldChg>
      <pc:sldChg chg="addSp modSp del">
        <pc:chgData name="Olivier Genoud" userId="e3287607-b312-4221-8c8d-a6943b641987" providerId="ADAL" clId="{9881FC06-5390-4137-8B7F-2650E0458350}" dt="2023-09-28T07:08:00.982" v="98" actId="47"/>
        <pc:sldMkLst>
          <pc:docMk/>
          <pc:sldMk cId="0" sldId="899"/>
        </pc:sldMkLst>
      </pc:sldChg>
      <pc:sldChg chg="addSp modSp del">
        <pc:chgData name="Olivier Genoud" userId="e3287607-b312-4221-8c8d-a6943b641987" providerId="ADAL" clId="{9881FC06-5390-4137-8B7F-2650E0458350}" dt="2023-09-28T07:08:10.425" v="99" actId="47"/>
        <pc:sldMkLst>
          <pc:docMk/>
          <pc:sldMk cId="0" sldId="900"/>
        </pc:sldMkLst>
      </pc:sldChg>
      <pc:sldChg chg="addSp modSp">
        <pc:chgData name="Olivier Genoud" userId="e3287607-b312-4221-8c8d-a6943b641987" providerId="ADAL" clId="{9881FC06-5390-4137-8B7F-2650E0458350}" dt="2023-09-28T07:05:58.727" v="77"/>
        <pc:sldMkLst>
          <pc:docMk/>
          <pc:sldMk cId="3113574571" sldId="901"/>
        </pc:sldMkLst>
      </pc:sldChg>
      <pc:sldChg chg="addSp modSp add">
        <pc:chgData name="Olivier Genoud" userId="e3287607-b312-4221-8c8d-a6943b641987" providerId="ADAL" clId="{9881FC06-5390-4137-8B7F-2650E0458350}" dt="2023-09-28T07:08:16.530" v="100"/>
        <pc:sldMkLst>
          <pc:docMk/>
          <pc:sldMk cId="0" sldId="902"/>
        </pc:sldMkLst>
      </pc:sldChg>
      <pc:sldChg chg="addSp modSp add mod">
        <pc:chgData name="Olivier Genoud" userId="e3287607-b312-4221-8c8d-a6943b641987" providerId="ADAL" clId="{9881FC06-5390-4137-8B7F-2650E0458350}" dt="2023-10-23T20:33:51.064" v="125" actId="20577"/>
        <pc:sldMkLst>
          <pc:docMk/>
          <pc:sldMk cId="0" sldId="903"/>
        </pc:sldMkLst>
      </pc:sldChg>
      <pc:sldChg chg="addSp modSp add">
        <pc:chgData name="Olivier Genoud" userId="e3287607-b312-4221-8c8d-a6943b641987" providerId="ADAL" clId="{9881FC06-5390-4137-8B7F-2650E0458350}" dt="2023-09-28T07:08:47.888" v="104"/>
        <pc:sldMkLst>
          <pc:docMk/>
          <pc:sldMk cId="0" sldId="904"/>
        </pc:sldMkLst>
      </pc:sldChg>
      <pc:sldChg chg="addSp modSp add">
        <pc:chgData name="Olivier Genoud" userId="e3287607-b312-4221-8c8d-a6943b641987" providerId="ADAL" clId="{9881FC06-5390-4137-8B7F-2650E0458350}" dt="2023-09-28T07:09:45.553" v="109"/>
        <pc:sldMkLst>
          <pc:docMk/>
          <pc:sldMk cId="0" sldId="905"/>
        </pc:sldMkLst>
      </pc:sldChg>
      <pc:sldChg chg="addSp modSp add mod">
        <pc:chgData name="Olivier Genoud" userId="e3287607-b312-4221-8c8d-a6943b641987" providerId="ADAL" clId="{9881FC06-5390-4137-8B7F-2650E0458350}" dt="2023-10-31T07:41:17.225" v="127" actId="13926"/>
        <pc:sldMkLst>
          <pc:docMk/>
          <pc:sldMk cId="0" sldId="906"/>
        </pc:sldMkLst>
      </pc:sldChg>
      <pc:sldChg chg="modSp">
        <pc:chgData name="Olivier Genoud" userId="e3287607-b312-4221-8c8d-a6943b641987" providerId="ADAL" clId="{9881FC06-5390-4137-8B7F-2650E0458350}" dt="2023-10-10T15:56:05.312" v="111" actId="1037"/>
        <pc:sldMkLst>
          <pc:docMk/>
          <pc:sldMk cId="1474794172" sldId="909"/>
        </pc:sldMkLst>
      </pc:sldChg>
      <pc:sldMasterChg chg="modSp mod modSldLayout">
        <pc:chgData name="Olivier Genoud" userId="e3287607-b312-4221-8c8d-a6943b641987" providerId="ADAL" clId="{9881FC06-5390-4137-8B7F-2650E0458350}" dt="2023-09-28T07:05:04.126" v="54" actId="6549"/>
        <pc:sldMasterMkLst>
          <pc:docMk/>
          <pc:sldMasterMk cId="0" sldId="2147485146"/>
        </pc:sldMasterMkLst>
        <pc:sldLayoutChg chg="modSp mod">
          <pc:chgData name="Olivier Genoud" userId="e3287607-b312-4221-8c8d-a6943b641987" providerId="ADAL" clId="{9881FC06-5390-4137-8B7F-2650E0458350}" dt="2023-09-28T07:04:56.727" v="46" actId="6549"/>
          <pc:sldLayoutMkLst>
            <pc:docMk/>
            <pc:sldMasterMk cId="0" sldId="2147485146"/>
            <pc:sldLayoutMk cId="24707556" sldId="2147485303"/>
          </pc:sldLayoutMkLst>
        </pc:sldLayoutChg>
      </pc:sldMasterChg>
    </pc:docChg>
  </pc:docChgLst>
  <pc:docChgLst>
    <pc:chgData name="Olivier Genoud" userId="e3287607-b312-4221-8c8d-a6943b641987" providerId="ADAL" clId="{05DDA6DF-56AF-42CC-A916-D66BDC803C6C}"/>
    <pc:docChg chg="custSel addSld modSld">
      <pc:chgData name="Olivier Genoud" userId="e3287607-b312-4221-8c8d-a6943b641987" providerId="ADAL" clId="{05DDA6DF-56AF-42CC-A916-D66BDC803C6C}" dt="2022-02-03T14:59:20.681" v="51" actId="6549"/>
      <pc:docMkLst>
        <pc:docMk/>
      </pc:docMkLst>
      <pc:sldChg chg="delSp mod">
        <pc:chgData name="Olivier Genoud" userId="e3287607-b312-4221-8c8d-a6943b641987" providerId="ADAL" clId="{05DDA6DF-56AF-42CC-A916-D66BDC803C6C}" dt="2022-02-03T07:44:42.431" v="0" actId="478"/>
        <pc:sldMkLst>
          <pc:docMk/>
          <pc:sldMk cId="0" sldId="364"/>
        </pc:sldMkLst>
      </pc:sldChg>
      <pc:sldChg chg="delSp mod">
        <pc:chgData name="Olivier Genoud" userId="e3287607-b312-4221-8c8d-a6943b641987" providerId="ADAL" clId="{05DDA6DF-56AF-42CC-A916-D66BDC803C6C}" dt="2022-02-03T07:44:45.529" v="1" actId="478"/>
        <pc:sldMkLst>
          <pc:docMk/>
          <pc:sldMk cId="1982388090" sldId="365"/>
        </pc:sldMkLst>
      </pc:sldChg>
      <pc:sldChg chg="modSp new mod">
        <pc:chgData name="Olivier Genoud" userId="e3287607-b312-4221-8c8d-a6943b641987" providerId="ADAL" clId="{05DDA6DF-56AF-42CC-A916-D66BDC803C6C}" dt="2022-02-03T14:59:20.681" v="51" actId="6549"/>
        <pc:sldMkLst>
          <pc:docMk/>
          <pc:sldMk cId="783513773" sldId="366"/>
        </pc:sldMkLst>
      </pc:sldChg>
    </pc:docChg>
  </pc:docChgLst>
  <pc:docChgLst>
    <pc:chgData name="Olivier Genoud" userId="e3287607-b312-4221-8c8d-a6943b641987" providerId="ADAL" clId="{F6E97324-4B54-40B1-B3C3-EBAC536422AC}"/>
    <pc:docChg chg="undo redo custSel addSld delSld modSld sldOrd">
      <pc:chgData name="Olivier Genoud" userId="e3287607-b312-4221-8c8d-a6943b641987" providerId="ADAL" clId="{F6E97324-4B54-40B1-B3C3-EBAC536422AC}" dt="2023-08-20T09:00:29.699" v="1409" actId="6549"/>
      <pc:docMkLst>
        <pc:docMk/>
      </pc:docMkLst>
      <pc:sldChg chg="del ord">
        <pc:chgData name="Olivier Genoud" userId="e3287607-b312-4221-8c8d-a6943b641987" providerId="ADAL" clId="{F6E97324-4B54-40B1-B3C3-EBAC536422AC}" dt="2023-08-16T07:37:50.060" v="490" actId="47"/>
        <pc:sldMkLst>
          <pc:docMk/>
          <pc:sldMk cId="2342150959" sldId="889"/>
        </pc:sldMkLst>
      </pc:sldChg>
      <pc:sldChg chg="modSp mod">
        <pc:chgData name="Olivier Genoud" userId="e3287607-b312-4221-8c8d-a6943b641987" providerId="ADAL" clId="{F6E97324-4B54-40B1-B3C3-EBAC536422AC}" dt="2023-08-19T20:01:26.150" v="1102" actId="13926"/>
        <pc:sldMkLst>
          <pc:docMk/>
          <pc:sldMk cId="0" sldId="899"/>
        </pc:sldMkLst>
      </pc:sldChg>
      <pc:sldChg chg="modSp mod">
        <pc:chgData name="Olivier Genoud" userId="e3287607-b312-4221-8c8d-a6943b641987" providerId="ADAL" clId="{F6E97324-4B54-40B1-B3C3-EBAC536422AC}" dt="2023-08-20T08:56:12.787" v="1393" actId="6549"/>
        <pc:sldMkLst>
          <pc:docMk/>
          <pc:sldMk cId="0" sldId="900"/>
        </pc:sldMkLst>
      </pc:sldChg>
      <pc:sldChg chg="delSp modSp add mod">
        <pc:chgData name="Olivier Genoud" userId="e3287607-b312-4221-8c8d-a6943b641987" providerId="ADAL" clId="{F6E97324-4B54-40B1-B3C3-EBAC536422AC}" dt="2023-08-16T07:37:40.472" v="489" actId="478"/>
        <pc:sldMkLst>
          <pc:docMk/>
          <pc:sldMk cId="3113574571" sldId="901"/>
        </pc:sldMkLst>
      </pc:sldChg>
      <pc:sldChg chg="add del">
        <pc:chgData name="Olivier Genoud" userId="e3287607-b312-4221-8c8d-a6943b641987" providerId="ADAL" clId="{F6E97324-4B54-40B1-B3C3-EBAC536422AC}" dt="2023-08-16T07:26:31.578" v="234" actId="47"/>
        <pc:sldMkLst>
          <pc:docMk/>
          <pc:sldMk cId="3330912757" sldId="901"/>
        </pc:sldMkLst>
      </pc:sldChg>
    </pc:docChg>
  </pc:docChgLst>
  <pc:docChgLst>
    <pc:chgData name="Olivier Genoud" userId="e3287607-b312-4221-8c8d-a6943b641987" providerId="ADAL" clId="{5E86C460-6DB9-4D81-B715-749BE30C8923}"/>
    <pc:docChg chg="undo custSel addSld delSld modSld sldOrd modMainMaster">
      <pc:chgData name="Olivier Genoud" userId="e3287607-b312-4221-8c8d-a6943b641987" providerId="ADAL" clId="{5E86C460-6DB9-4D81-B715-749BE30C8923}" dt="2023-03-31T14:03:01.650" v="269" actId="207"/>
      <pc:docMkLst>
        <pc:docMk/>
      </pc:docMkLst>
      <pc:sldChg chg="addSp delSp modSp mod">
        <pc:chgData name="Olivier Genoud" userId="e3287607-b312-4221-8c8d-a6943b641987" providerId="ADAL" clId="{5E86C460-6DB9-4D81-B715-749BE30C8923}" dt="2023-03-30T16:22:33.308" v="117" actId="478"/>
        <pc:sldMkLst>
          <pc:docMk/>
          <pc:sldMk cId="0" sldId="340"/>
        </pc:sldMkLst>
      </pc:sldChg>
      <pc:sldChg chg="addSp modSp mod">
        <pc:chgData name="Olivier Genoud" userId="e3287607-b312-4221-8c8d-a6943b641987" providerId="ADAL" clId="{5E86C460-6DB9-4D81-B715-749BE30C8923}" dt="2023-03-30T16:23:15.499" v="118" actId="207"/>
        <pc:sldMkLst>
          <pc:docMk/>
          <pc:sldMk cId="3269946048" sldId="885"/>
        </pc:sldMkLst>
      </pc:sldChg>
      <pc:sldChg chg="addSp delSp modSp mod">
        <pc:chgData name="Olivier Genoud" userId="e3287607-b312-4221-8c8d-a6943b641987" providerId="ADAL" clId="{5E86C460-6DB9-4D81-B715-749BE30C8923}" dt="2023-03-31T14:00:25.792" v="248" actId="478"/>
        <pc:sldMkLst>
          <pc:docMk/>
          <pc:sldMk cId="2062095879" sldId="886"/>
        </pc:sldMkLst>
      </pc:sldChg>
      <pc:sldChg chg="addSp modSp">
        <pc:chgData name="Olivier Genoud" userId="e3287607-b312-4221-8c8d-a6943b641987" providerId="ADAL" clId="{5E86C460-6DB9-4D81-B715-749BE30C8923}" dt="2023-03-30T16:22:08.019" v="105"/>
        <pc:sldMkLst>
          <pc:docMk/>
          <pc:sldMk cId="2342150959" sldId="889"/>
        </pc:sldMkLst>
      </pc:sldChg>
      <pc:sldChg chg="addSp modSp del ord">
        <pc:chgData name="Olivier Genoud" userId="e3287607-b312-4221-8c8d-a6943b641987" providerId="ADAL" clId="{5E86C460-6DB9-4D81-B715-749BE30C8923}" dt="2023-03-30T16:26:35.093" v="125" actId="47"/>
        <pc:sldMkLst>
          <pc:docMk/>
          <pc:sldMk cId="0" sldId="893"/>
        </pc:sldMkLst>
      </pc:sldChg>
      <pc:sldChg chg="addSp modSp del ord">
        <pc:chgData name="Olivier Genoud" userId="e3287607-b312-4221-8c8d-a6943b641987" providerId="ADAL" clId="{5E86C460-6DB9-4D81-B715-749BE30C8923}" dt="2023-03-30T16:26:41.002" v="126" actId="47"/>
        <pc:sldMkLst>
          <pc:docMk/>
          <pc:sldMk cId="0" sldId="894"/>
        </pc:sldMkLst>
      </pc:sldChg>
      <pc:sldChg chg="addSp modSp del">
        <pc:chgData name="Olivier Genoud" userId="e3287607-b312-4221-8c8d-a6943b641987" providerId="ADAL" clId="{5E86C460-6DB9-4D81-B715-749BE30C8923}" dt="2023-03-30T16:26:44.375" v="127" actId="47"/>
        <pc:sldMkLst>
          <pc:docMk/>
          <pc:sldMk cId="0" sldId="895"/>
        </pc:sldMkLst>
      </pc:sldChg>
      <pc:sldChg chg="addSp modSp add mod">
        <pc:chgData name="Olivier Genoud" userId="e3287607-b312-4221-8c8d-a6943b641987" providerId="ADAL" clId="{5E86C460-6DB9-4D81-B715-749BE30C8923}" dt="2023-03-31T14:03:01.650" v="269" actId="207"/>
        <pc:sldMkLst>
          <pc:docMk/>
          <pc:sldMk cId="0" sldId="896"/>
        </pc:sldMkLst>
      </pc:sldChg>
      <pc:sldChg chg="addSp modSp add mod">
        <pc:chgData name="Olivier Genoud" userId="e3287607-b312-4221-8c8d-a6943b641987" providerId="ADAL" clId="{5E86C460-6DB9-4D81-B715-749BE30C8923}" dt="2023-03-31T14:01:49.503" v="255" actId="207"/>
        <pc:sldMkLst>
          <pc:docMk/>
          <pc:sldMk cId="0" sldId="897"/>
        </pc:sldMkLst>
      </pc:sldChg>
      <pc:sldChg chg="addSp modSp add">
        <pc:chgData name="Olivier Genoud" userId="e3287607-b312-4221-8c8d-a6943b641987" providerId="ADAL" clId="{5E86C460-6DB9-4D81-B715-749BE30C8923}" dt="2023-03-30T16:26:56.889" v="130"/>
        <pc:sldMkLst>
          <pc:docMk/>
          <pc:sldMk cId="0" sldId="898"/>
        </pc:sldMkLst>
      </pc:sldChg>
      <pc:sldChg chg="add del">
        <pc:chgData name="Olivier Genoud" userId="e3287607-b312-4221-8c8d-a6943b641987" providerId="ADAL" clId="{5E86C460-6DB9-4D81-B715-749BE30C8923}" dt="2023-03-31T14:01:04.567" v="249" actId="47"/>
        <pc:sldMkLst>
          <pc:docMk/>
          <pc:sldMk cId="168606457" sldId="899"/>
        </pc:sldMkLst>
      </pc:sldChg>
    </pc:docChg>
  </pc:docChgLst>
  <pc:docChgLst>
    <pc:chgData name="Olivier Genoud" userId="e3287607-b312-4221-8c8d-a6943b641987" providerId="ADAL" clId="{9F8C02AF-50E4-437D-A598-C64753D8CB51}"/>
    <pc:docChg chg="undo custSel modSld">
      <pc:chgData name="Olivier Genoud" userId="e3287607-b312-4221-8c8d-a6943b641987" providerId="ADAL" clId="{9F8C02AF-50E4-437D-A598-C64753D8CB51}" dt="2022-11-11T14:59:37.285" v="371" actId="20577"/>
      <pc:docMkLst>
        <pc:docMk/>
      </pc:docMkLst>
      <pc:sldChg chg="delSp modSp mod">
        <pc:chgData name="Olivier Genoud" userId="e3287607-b312-4221-8c8d-a6943b641987" providerId="ADAL" clId="{9F8C02AF-50E4-437D-A598-C64753D8CB51}" dt="2022-11-11T10:42:35.572" v="317" actId="478"/>
        <pc:sldMkLst>
          <pc:docMk/>
          <pc:sldMk cId="0" sldId="878"/>
        </pc:sldMkLst>
      </pc:sldChg>
      <pc:sldChg chg="delSp modSp mod">
        <pc:chgData name="Olivier Genoud" userId="e3287607-b312-4221-8c8d-a6943b641987" providerId="ADAL" clId="{9F8C02AF-50E4-437D-A598-C64753D8CB51}" dt="2022-11-11T10:42:38.833" v="318" actId="478"/>
        <pc:sldMkLst>
          <pc:docMk/>
          <pc:sldMk cId="0" sldId="879"/>
        </pc:sldMkLst>
      </pc:sldChg>
      <pc:sldChg chg="delSp modSp mod">
        <pc:chgData name="Olivier Genoud" userId="e3287607-b312-4221-8c8d-a6943b641987" providerId="ADAL" clId="{9F8C02AF-50E4-437D-A598-C64753D8CB51}" dt="2022-11-11T14:59:28.692" v="363" actId="20577"/>
        <pc:sldMkLst>
          <pc:docMk/>
          <pc:sldMk cId="0" sldId="881"/>
        </pc:sldMkLst>
      </pc:sldChg>
      <pc:sldChg chg="delSp modSp mod">
        <pc:chgData name="Olivier Genoud" userId="e3287607-b312-4221-8c8d-a6943b641987" providerId="ADAL" clId="{9F8C02AF-50E4-437D-A598-C64753D8CB51}" dt="2022-11-11T14:59:37.285" v="371" actId="20577"/>
        <pc:sldMkLst>
          <pc:docMk/>
          <pc:sldMk cId="0" sldId="882"/>
        </pc:sldMkLst>
      </pc:sldChg>
    </pc:docChg>
  </pc:docChgLst>
  <pc:docChgLst>
    <pc:chgData name="Olivier Genoud" userId="e3287607-b312-4221-8c8d-a6943b641987" providerId="ADAL" clId="{CA313619-6587-4C0C-A905-8ABAC4339167}"/>
    <pc:docChg chg="custSel modSld">
      <pc:chgData name="Olivier Genoud" userId="e3287607-b312-4221-8c8d-a6943b641987" providerId="ADAL" clId="{CA313619-6587-4C0C-A905-8ABAC4339167}" dt="2022-08-09T08:32:18.588" v="115" actId="20577"/>
      <pc:docMkLst>
        <pc:docMk/>
      </pc:docMkLst>
    </pc:docChg>
  </pc:docChgLst>
  <pc:docChgLst>
    <pc:chgData name="Olivier Genoud" userId="e3287607-b312-4221-8c8d-a6943b641987" providerId="ADAL" clId="{3073CD59-D5FC-4D82-8405-094F5EADD817}"/>
    <pc:docChg chg="custSel modSld">
      <pc:chgData name="Olivier Genoud" userId="e3287607-b312-4221-8c8d-a6943b641987" providerId="ADAL" clId="{3073CD59-D5FC-4D82-8405-094F5EADD817}" dt="2024-08-18T15:38:57.388" v="32" actId="478"/>
      <pc:docMkLst>
        <pc:docMk/>
      </pc:docMkLst>
    </pc:docChg>
  </pc:docChgLst>
  <pc:docChgLst>
    <pc:chgData name="Olivier Genoud" userId="e3287607-b312-4221-8c8d-a6943b641987" providerId="ADAL" clId="{7745F5C3-5DF5-4FCF-9F2B-8AB38E2DD76F}"/>
    <pc:docChg chg="undo custSel addSld delSld modSld sldOrd modMainMaster">
      <pc:chgData name="Olivier Genoud" userId="e3287607-b312-4221-8c8d-a6943b641987" providerId="ADAL" clId="{7745F5C3-5DF5-4FCF-9F2B-8AB38E2DD76F}" dt="2022-10-28T13:32:26.382" v="995" actId="6549"/>
      <pc:docMkLst>
        <pc:docMk/>
      </pc:docMkLst>
      <pc:sldChg chg="addSp modSp del mod ord">
        <pc:chgData name="Olivier Genoud" userId="e3287607-b312-4221-8c8d-a6943b641987" providerId="ADAL" clId="{7745F5C3-5DF5-4FCF-9F2B-8AB38E2DD76F}" dt="2022-10-02T13:04:57.580" v="685" actId="47"/>
        <pc:sldMkLst>
          <pc:docMk/>
          <pc:sldMk cId="0" sldId="304"/>
        </pc:sldMkLst>
      </pc:sldChg>
      <pc:sldChg chg="addSp modSp del">
        <pc:chgData name="Olivier Genoud" userId="e3287607-b312-4221-8c8d-a6943b641987" providerId="ADAL" clId="{7745F5C3-5DF5-4FCF-9F2B-8AB38E2DD76F}" dt="2022-09-30T14:05:48.397" v="97" actId="47"/>
        <pc:sldMkLst>
          <pc:docMk/>
          <pc:sldMk cId="0" sldId="321"/>
        </pc:sldMkLst>
      </pc:sldChg>
      <pc:sldChg chg="modSp mod">
        <pc:chgData name="Olivier Genoud" userId="e3287607-b312-4221-8c8d-a6943b641987" providerId="ADAL" clId="{7745F5C3-5DF5-4FCF-9F2B-8AB38E2DD76F}" dt="2022-09-30T13:59:20.470" v="70" actId="6549"/>
        <pc:sldMkLst>
          <pc:docMk/>
          <pc:sldMk cId="0" sldId="341"/>
        </pc:sldMkLst>
      </pc:sldChg>
      <pc:sldChg chg="addSp modSp del">
        <pc:chgData name="Olivier Genoud" userId="e3287607-b312-4221-8c8d-a6943b641987" providerId="ADAL" clId="{7745F5C3-5DF5-4FCF-9F2B-8AB38E2DD76F}" dt="2022-09-30T14:04:28.400" v="90" actId="47"/>
        <pc:sldMkLst>
          <pc:docMk/>
          <pc:sldMk cId="0" sldId="868"/>
        </pc:sldMkLst>
      </pc:sldChg>
      <pc:sldChg chg="addSp modSp del">
        <pc:chgData name="Olivier Genoud" userId="e3287607-b312-4221-8c8d-a6943b641987" providerId="ADAL" clId="{7745F5C3-5DF5-4FCF-9F2B-8AB38E2DD76F}" dt="2022-09-30T14:05:03.733" v="93" actId="47"/>
        <pc:sldMkLst>
          <pc:docMk/>
          <pc:sldMk cId="0" sldId="869"/>
        </pc:sldMkLst>
      </pc:sldChg>
      <pc:sldChg chg="addSp delSp modSp mod">
        <pc:chgData name="Olivier Genoud" userId="e3287607-b312-4221-8c8d-a6943b641987" providerId="ADAL" clId="{7745F5C3-5DF5-4FCF-9F2B-8AB38E2DD76F}" dt="2022-09-30T14:05:18.833" v="95" actId="478"/>
        <pc:sldMkLst>
          <pc:docMk/>
          <pc:sldMk cId="0" sldId="870"/>
        </pc:sldMkLst>
      </pc:sldChg>
      <pc:sldChg chg="addSp modSp del">
        <pc:chgData name="Olivier Genoud" userId="e3287607-b312-4221-8c8d-a6943b641987" providerId="ADAL" clId="{7745F5C3-5DF5-4FCF-9F2B-8AB38E2DD76F}" dt="2022-09-30T14:08:09.630" v="106" actId="47"/>
        <pc:sldMkLst>
          <pc:docMk/>
          <pc:sldMk cId="0" sldId="871"/>
        </pc:sldMkLst>
      </pc:sldChg>
      <pc:sldChg chg="addSp modSp del">
        <pc:chgData name="Olivier Genoud" userId="e3287607-b312-4221-8c8d-a6943b641987" providerId="ADAL" clId="{7745F5C3-5DF5-4FCF-9F2B-8AB38E2DD76F}" dt="2022-09-30T14:08:38.477" v="109" actId="47"/>
        <pc:sldMkLst>
          <pc:docMk/>
          <pc:sldMk cId="0" sldId="872"/>
        </pc:sldMkLst>
      </pc:sldChg>
      <pc:sldChg chg="addSp modSp">
        <pc:chgData name="Olivier Genoud" userId="e3287607-b312-4221-8c8d-a6943b641987" providerId="ADAL" clId="{7745F5C3-5DF5-4FCF-9F2B-8AB38E2DD76F}" dt="2022-09-30T14:00:05.715" v="72"/>
        <pc:sldMkLst>
          <pc:docMk/>
          <pc:sldMk cId="2381559582" sldId="876"/>
        </pc:sldMkLst>
      </pc:sldChg>
      <pc:sldChg chg="addSp modSp del">
        <pc:chgData name="Olivier Genoud" userId="e3287607-b312-4221-8c8d-a6943b641987" providerId="ADAL" clId="{7745F5C3-5DF5-4FCF-9F2B-8AB38E2DD76F}" dt="2022-09-30T14:21:37.126" v="229" actId="47"/>
        <pc:sldMkLst>
          <pc:docMk/>
          <pc:sldMk cId="1701940600" sldId="877"/>
        </pc:sldMkLst>
      </pc:sldChg>
      <pc:sldChg chg="addSp modSp add mod">
        <pc:chgData name="Olivier Genoud" userId="e3287607-b312-4221-8c8d-a6943b641987" providerId="ADAL" clId="{7745F5C3-5DF5-4FCF-9F2B-8AB38E2DD76F}" dt="2022-10-03T08:51:11.362" v="958" actId="6549"/>
        <pc:sldMkLst>
          <pc:docMk/>
          <pc:sldMk cId="0" sldId="878"/>
        </pc:sldMkLst>
      </pc:sldChg>
      <pc:sldChg chg="del">
        <pc:chgData name="Olivier Genoud" userId="e3287607-b312-4221-8c8d-a6943b641987" providerId="ADAL" clId="{7745F5C3-5DF5-4FCF-9F2B-8AB38E2DD76F}" dt="2022-09-30T14:00:44.895" v="88" actId="47"/>
        <pc:sldMkLst>
          <pc:docMk/>
          <pc:sldMk cId="2867986219" sldId="878"/>
        </pc:sldMkLst>
      </pc:sldChg>
      <pc:sldChg chg="addSp modSp add mod">
        <pc:chgData name="Olivier Genoud" userId="e3287607-b312-4221-8c8d-a6943b641987" providerId="ADAL" clId="{7745F5C3-5DF5-4FCF-9F2B-8AB38E2DD76F}" dt="2022-10-01T12:13:37.918" v="515" actId="207"/>
        <pc:sldMkLst>
          <pc:docMk/>
          <pc:sldMk cId="0" sldId="879"/>
        </pc:sldMkLst>
      </pc:sldChg>
      <pc:sldChg chg="addSp modSp add mod">
        <pc:chgData name="Olivier Genoud" userId="e3287607-b312-4221-8c8d-a6943b641987" providerId="ADAL" clId="{7745F5C3-5DF5-4FCF-9F2B-8AB38E2DD76F}" dt="2022-10-02T13:35:24.251" v="835" actId="13926"/>
        <pc:sldMkLst>
          <pc:docMk/>
          <pc:sldMk cId="0" sldId="880"/>
        </pc:sldMkLst>
      </pc:sldChg>
      <pc:sldChg chg="addSp modSp add">
        <pc:chgData name="Olivier Genoud" userId="e3287607-b312-4221-8c8d-a6943b641987" providerId="ADAL" clId="{7745F5C3-5DF5-4FCF-9F2B-8AB38E2DD76F}" dt="2022-09-30T14:06:26.159" v="101"/>
        <pc:sldMkLst>
          <pc:docMk/>
          <pc:sldMk cId="0" sldId="881"/>
        </pc:sldMkLst>
      </pc:sldChg>
      <pc:sldChg chg="addSp modSp add mod">
        <pc:chgData name="Olivier Genoud" userId="e3287607-b312-4221-8c8d-a6943b641987" providerId="ADAL" clId="{7745F5C3-5DF5-4FCF-9F2B-8AB38E2DD76F}" dt="2022-10-03T08:51:31.167" v="968" actId="20577"/>
        <pc:sldMkLst>
          <pc:docMk/>
          <pc:sldMk cId="0" sldId="882"/>
        </pc:sldMkLst>
      </pc:sldChg>
      <pc:sldChg chg="addSp modSp add">
        <pc:chgData name="Olivier Genoud" userId="e3287607-b312-4221-8c8d-a6943b641987" providerId="ADAL" clId="{7745F5C3-5DF5-4FCF-9F2B-8AB38E2DD76F}" dt="2022-09-30T14:08:20.592" v="107"/>
        <pc:sldMkLst>
          <pc:docMk/>
          <pc:sldMk cId="0" sldId="883"/>
        </pc:sldMkLst>
      </pc:sldChg>
      <pc:sldChg chg="addSp modSp add">
        <pc:chgData name="Olivier Genoud" userId="e3287607-b312-4221-8c8d-a6943b641987" providerId="ADAL" clId="{7745F5C3-5DF5-4FCF-9F2B-8AB38E2DD76F}" dt="2022-09-30T14:08:44.686" v="110"/>
        <pc:sldMkLst>
          <pc:docMk/>
          <pc:sldMk cId="0" sldId="884"/>
        </pc:sldMkLst>
      </pc:sldChg>
      <pc:sldChg chg="addSp delSp modSp add mod">
        <pc:chgData name="Olivier Genoud" userId="e3287607-b312-4221-8c8d-a6943b641987" providerId="ADAL" clId="{7745F5C3-5DF5-4FCF-9F2B-8AB38E2DD76F}" dt="2022-10-02T13:38:19.672" v="911" actId="6549"/>
        <pc:sldMkLst>
          <pc:docMk/>
          <pc:sldMk cId="3269946048" sldId="885"/>
        </pc:sldMkLst>
      </pc:sldChg>
      <pc:sldChg chg="add del">
        <pc:chgData name="Olivier Genoud" userId="e3287607-b312-4221-8c8d-a6943b641987" providerId="ADAL" clId="{7745F5C3-5DF5-4FCF-9F2B-8AB38E2DD76F}" dt="2022-09-30T14:24:28.254" v="234" actId="47"/>
        <pc:sldMkLst>
          <pc:docMk/>
          <pc:sldMk cId="1299258588" sldId="886"/>
        </pc:sldMkLst>
      </pc:sldChg>
      <pc:sldChg chg="modSp add mod">
        <pc:chgData name="Olivier Genoud" userId="e3287607-b312-4221-8c8d-a6943b641987" providerId="ADAL" clId="{7745F5C3-5DF5-4FCF-9F2B-8AB38E2DD76F}" dt="2022-10-03T08:51:47.526" v="987" actId="20577"/>
        <pc:sldMkLst>
          <pc:docMk/>
          <pc:sldMk cId="2062095879" sldId="886"/>
        </pc:sldMkLst>
      </pc:sldChg>
    </pc:docChg>
  </pc:docChgLst>
  <pc:docChgLst>
    <pc:chgData name="Olivier Genoud" userId="e3287607-b312-4221-8c8d-a6943b641987" providerId="ADAL" clId="{62090166-8DFE-4F03-B017-ED6880221BA7}"/>
    <pc:docChg chg="undo custSel addSld modSld modMainMaster">
      <pc:chgData name="Olivier Genoud" userId="e3287607-b312-4221-8c8d-a6943b641987" providerId="ADAL" clId="{62090166-8DFE-4F03-B017-ED6880221BA7}" dt="2025-08-28T17:19:08.359" v="224" actId="6549"/>
      <pc:docMkLst>
        <pc:docMk/>
      </pc:docMkLst>
      <pc:sldChg chg="modSp mod">
        <pc:chgData name="Olivier Genoud" userId="e3287607-b312-4221-8c8d-a6943b641987" providerId="ADAL" clId="{62090166-8DFE-4F03-B017-ED6880221BA7}" dt="2025-08-28T17:17:33.100" v="196" actId="20577"/>
        <pc:sldMkLst>
          <pc:docMk/>
          <pc:sldMk cId="0" sldId="910"/>
        </pc:sldMkLst>
        <pc:spChg chg="mod">
          <ac:chgData name="Olivier Genoud" userId="e3287607-b312-4221-8c8d-a6943b641987" providerId="ADAL" clId="{62090166-8DFE-4F03-B017-ED6880221BA7}" dt="2025-08-28T17:17:33.100" v="196" actId="20577"/>
          <ac:spMkLst>
            <pc:docMk/>
            <pc:sldMk cId="0" sldId="910"/>
            <ac:spMk id="7" creationId="{DF69BCE0-183F-452C-B374-53373370D1C7}"/>
          </ac:spMkLst>
        </pc:spChg>
        <pc:spChg chg="mod">
          <ac:chgData name="Olivier Genoud" userId="e3287607-b312-4221-8c8d-a6943b641987" providerId="ADAL" clId="{62090166-8DFE-4F03-B017-ED6880221BA7}" dt="2025-08-28T17:15:31.650" v="177" actId="20577"/>
          <ac:spMkLst>
            <pc:docMk/>
            <pc:sldMk cId="0" sldId="910"/>
            <ac:spMk id="30723" creationId="{14D8DDB8-47B2-498A-955D-6594BFFF6A1F}"/>
          </ac:spMkLst>
        </pc:spChg>
        <pc:graphicFrameChg chg="modGraphic">
          <ac:chgData name="Olivier Genoud" userId="e3287607-b312-4221-8c8d-a6943b641987" providerId="ADAL" clId="{62090166-8DFE-4F03-B017-ED6880221BA7}" dt="2025-08-28T17:16:06.633" v="184" actId="6549"/>
          <ac:graphicFrameMkLst>
            <pc:docMk/>
            <pc:sldMk cId="0" sldId="910"/>
            <ac:graphicFrameMk id="6" creationId="{39EF35DE-51FD-49FE-8CC9-80BA75B1483B}"/>
          </ac:graphicFrameMkLst>
        </pc:graphicFrameChg>
      </pc:sldChg>
      <pc:sldChg chg="modSp mod">
        <pc:chgData name="Olivier Genoud" userId="e3287607-b312-4221-8c8d-a6943b641987" providerId="ADAL" clId="{62090166-8DFE-4F03-B017-ED6880221BA7}" dt="2025-08-28T17:16:17.146" v="191" actId="6549"/>
        <pc:sldMkLst>
          <pc:docMk/>
          <pc:sldMk cId="0" sldId="918"/>
        </pc:sldMkLst>
        <pc:spChg chg="mod">
          <ac:chgData name="Olivier Genoud" userId="e3287607-b312-4221-8c8d-a6943b641987" providerId="ADAL" clId="{62090166-8DFE-4F03-B017-ED6880221BA7}" dt="2025-08-28T16:46:58.536" v="69" actId="6549"/>
          <ac:spMkLst>
            <pc:docMk/>
            <pc:sldMk cId="0" sldId="918"/>
            <ac:spMk id="30723" creationId="{14D8DDB8-47B2-498A-955D-6594BFFF6A1F}"/>
          </ac:spMkLst>
        </pc:spChg>
        <pc:graphicFrameChg chg="modGraphic">
          <ac:chgData name="Olivier Genoud" userId="e3287607-b312-4221-8c8d-a6943b641987" providerId="ADAL" clId="{62090166-8DFE-4F03-B017-ED6880221BA7}" dt="2025-08-28T17:16:17.146" v="191" actId="6549"/>
          <ac:graphicFrameMkLst>
            <pc:docMk/>
            <pc:sldMk cId="0" sldId="918"/>
            <ac:graphicFrameMk id="5" creationId="{6E5E4DF7-6C00-01D5-B7EB-9959B37C08FA}"/>
          </ac:graphicFrameMkLst>
        </pc:graphicFrameChg>
      </pc:sldChg>
      <pc:sldChg chg="modSp mod">
        <pc:chgData name="Olivier Genoud" userId="e3287607-b312-4221-8c8d-a6943b641987" providerId="ADAL" clId="{62090166-8DFE-4F03-B017-ED6880221BA7}" dt="2025-08-28T16:45:34.744" v="52" actId="13926"/>
        <pc:sldMkLst>
          <pc:docMk/>
          <pc:sldMk cId="2170088337" sldId="925"/>
        </pc:sldMkLst>
        <pc:spChg chg="mod">
          <ac:chgData name="Olivier Genoud" userId="e3287607-b312-4221-8c8d-a6943b641987" providerId="ADAL" clId="{62090166-8DFE-4F03-B017-ED6880221BA7}" dt="2025-08-28T16:45:34.744" v="52" actId="13926"/>
          <ac:spMkLst>
            <pc:docMk/>
            <pc:sldMk cId="2170088337" sldId="925"/>
            <ac:spMk id="8195" creationId="{96DCD990-DA86-4A54-EF42-E3D3BFC518D1}"/>
          </ac:spMkLst>
        </pc:spChg>
      </pc:sldChg>
      <pc:sldChg chg="modSp add mod">
        <pc:chgData name="Olivier Genoud" userId="e3287607-b312-4221-8c8d-a6943b641987" providerId="ADAL" clId="{62090166-8DFE-4F03-B017-ED6880221BA7}" dt="2025-08-28T17:19:08.359" v="224" actId="6549"/>
        <pc:sldMkLst>
          <pc:docMk/>
          <pc:sldMk cId="2509655333" sldId="926"/>
        </pc:sldMkLst>
      </pc:sldChg>
    </pc:docChg>
  </pc:docChgLst>
  <pc:docChgLst>
    <pc:chgData name="Olivier Genoud" userId="e3287607-b312-4221-8c8d-a6943b641987" providerId="ADAL" clId="{2644A3FD-5541-4B10-9C16-9F96C7F87F3B}"/>
    <pc:docChg chg="undo custSel addSld delSld modSld sldOrd modMainMaster">
      <pc:chgData name="Olivier Genoud" userId="e3287607-b312-4221-8c8d-a6943b641987" providerId="ADAL" clId="{2644A3FD-5541-4B10-9C16-9F96C7F87F3B}" dt="2025-02-05T10:56:30.881" v="822" actId="478"/>
      <pc:docMkLst>
        <pc:docMk/>
      </pc:docMkLst>
      <pc:sldChg chg="addSp delSp modSp mod ord">
        <pc:chgData name="Olivier Genoud" userId="e3287607-b312-4221-8c8d-a6943b641987" providerId="ADAL" clId="{2644A3FD-5541-4B10-9C16-9F96C7F87F3B}" dt="2025-01-09T08:34:33.478" v="384"/>
        <pc:sldMkLst>
          <pc:docMk/>
          <pc:sldMk cId="1474794172" sldId="909"/>
        </pc:sldMkLst>
      </pc:sldChg>
      <pc:sldChg chg="addSp modSp mod">
        <pc:chgData name="Olivier Genoud" userId="e3287607-b312-4221-8c8d-a6943b641987" providerId="ADAL" clId="{2644A3FD-5541-4B10-9C16-9F96C7F87F3B}" dt="2025-01-13T14:39:30.986" v="677" actId="13926"/>
        <pc:sldMkLst>
          <pc:docMk/>
          <pc:sldMk cId="0" sldId="911"/>
        </pc:sldMkLst>
      </pc:sldChg>
      <pc:sldChg chg="addSp modSp mod">
        <pc:chgData name="Olivier Genoud" userId="e3287607-b312-4221-8c8d-a6943b641987" providerId="ADAL" clId="{2644A3FD-5541-4B10-9C16-9F96C7F87F3B}" dt="2025-01-14T08:42:06.917" v="725" actId="6549"/>
        <pc:sldMkLst>
          <pc:docMk/>
          <pc:sldMk cId="0" sldId="912"/>
        </pc:sldMkLst>
      </pc:sldChg>
      <pc:sldChg chg="addSp modSp mod">
        <pc:chgData name="Olivier Genoud" userId="e3287607-b312-4221-8c8d-a6943b641987" providerId="ADAL" clId="{2644A3FD-5541-4B10-9C16-9F96C7F87F3B}" dt="2025-01-08T15:36:05.996" v="56" actId="207"/>
        <pc:sldMkLst>
          <pc:docMk/>
          <pc:sldMk cId="0" sldId="913"/>
        </pc:sldMkLst>
      </pc:sldChg>
      <pc:sldChg chg="addSp modSp mod">
        <pc:chgData name="Olivier Genoud" userId="e3287607-b312-4221-8c8d-a6943b641987" providerId="ADAL" clId="{2644A3FD-5541-4B10-9C16-9F96C7F87F3B}" dt="2025-01-22T14:59:25.145" v="786" actId="207"/>
        <pc:sldMkLst>
          <pc:docMk/>
          <pc:sldMk cId="0" sldId="914"/>
        </pc:sldMkLst>
      </pc:sldChg>
      <pc:sldChg chg="addSp modSp mod">
        <pc:chgData name="Olivier Genoud" userId="e3287607-b312-4221-8c8d-a6943b641987" providerId="ADAL" clId="{2644A3FD-5541-4B10-9C16-9F96C7F87F3B}" dt="2025-01-21T09:42:08.738" v="735" actId="13926"/>
        <pc:sldMkLst>
          <pc:docMk/>
          <pc:sldMk cId="0" sldId="915"/>
        </pc:sldMkLst>
      </pc:sldChg>
      <pc:sldChg chg="addSp delSp modSp mod">
        <pc:chgData name="Olivier Genoud" userId="e3287607-b312-4221-8c8d-a6943b641987" providerId="ADAL" clId="{2644A3FD-5541-4B10-9C16-9F96C7F87F3B}" dt="2025-02-05T10:56:30.881" v="822" actId="478"/>
        <pc:sldMkLst>
          <pc:docMk/>
          <pc:sldMk cId="2875641359" sldId="917"/>
        </pc:sldMkLst>
      </pc:sldChg>
      <pc:sldChg chg="addSp modSp mod">
        <pc:chgData name="Olivier Genoud" userId="e3287607-b312-4221-8c8d-a6943b641987" providerId="ADAL" clId="{2644A3FD-5541-4B10-9C16-9F96C7F87F3B}" dt="2025-01-22T14:55:13.313" v="783" actId="14"/>
        <pc:sldMkLst>
          <pc:docMk/>
          <pc:sldMk cId="0" sldId="918"/>
        </pc:sldMkLst>
      </pc:sldChg>
      <pc:sldChg chg="addSp modSp">
        <pc:chgData name="Olivier Genoud" userId="e3287607-b312-4221-8c8d-a6943b641987" providerId="ADAL" clId="{2644A3FD-5541-4B10-9C16-9F96C7F87F3B}" dt="2025-01-08T15:26:24.781" v="30"/>
        <pc:sldMkLst>
          <pc:docMk/>
          <pc:sldMk cId="1113726564" sldId="920"/>
        </pc:sldMkLst>
      </pc:sldChg>
      <pc:sldChg chg="add del">
        <pc:chgData name="Olivier Genoud" userId="e3287607-b312-4221-8c8d-a6943b641987" providerId="ADAL" clId="{2644A3FD-5541-4B10-9C16-9F96C7F87F3B}" dt="2025-01-08T17:09:45.032" v="316" actId="47"/>
        <pc:sldMkLst>
          <pc:docMk/>
          <pc:sldMk cId="587583524" sldId="921"/>
        </pc:sldMkLst>
      </pc:sldChg>
    </pc:docChg>
  </pc:docChgLst>
  <pc:docChgLst>
    <pc:chgData name="Olivier Genoud" userId="e3287607-b312-4221-8c8d-a6943b641987" providerId="ADAL" clId="{48628EC5-2AC3-4CE3-A9E3-303FBCB6A9C4}"/>
    <pc:docChg chg="undo redo custSel addSld delSld modSld modMainMaster">
      <pc:chgData name="Olivier Genoud" userId="e3287607-b312-4221-8c8d-a6943b641987" providerId="ADAL" clId="{48628EC5-2AC3-4CE3-A9E3-303FBCB6A9C4}" dt="2023-07-04T06:51:13.229" v="637" actId="20577"/>
      <pc:docMkLst>
        <pc:docMk/>
      </pc:docMkLst>
      <pc:sldChg chg="addSp modSp add mod">
        <pc:chgData name="Olivier Genoud" userId="e3287607-b312-4221-8c8d-a6943b641987" providerId="ADAL" clId="{48628EC5-2AC3-4CE3-A9E3-303FBCB6A9C4}" dt="2023-06-30T12:40:41.029" v="98"/>
        <pc:sldMkLst>
          <pc:docMk/>
          <pc:sldMk cId="0" sldId="321"/>
        </pc:sldMkLst>
      </pc:sldChg>
      <pc:sldChg chg="addSp modSp add">
        <pc:chgData name="Olivier Genoud" userId="e3287607-b312-4221-8c8d-a6943b641987" providerId="ADAL" clId="{48628EC5-2AC3-4CE3-A9E3-303FBCB6A9C4}" dt="2023-06-30T12:40:42.642" v="99"/>
        <pc:sldMkLst>
          <pc:docMk/>
          <pc:sldMk cId="0" sldId="322"/>
        </pc:sldMkLst>
      </pc:sldChg>
      <pc:sldChg chg="addSp modSp add">
        <pc:chgData name="Olivier Genoud" userId="e3287607-b312-4221-8c8d-a6943b641987" providerId="ADAL" clId="{48628EC5-2AC3-4CE3-A9E3-303FBCB6A9C4}" dt="2023-06-30T12:40:44.340" v="100"/>
        <pc:sldMkLst>
          <pc:docMk/>
          <pc:sldMk cId="0" sldId="323"/>
        </pc:sldMkLst>
      </pc:sldChg>
      <pc:sldChg chg="addSp modSp add">
        <pc:chgData name="Olivier Genoud" userId="e3287607-b312-4221-8c8d-a6943b641987" providerId="ADAL" clId="{48628EC5-2AC3-4CE3-A9E3-303FBCB6A9C4}" dt="2023-06-30T12:40:46.322" v="101"/>
        <pc:sldMkLst>
          <pc:docMk/>
          <pc:sldMk cId="0" sldId="324"/>
        </pc:sldMkLst>
      </pc:sldChg>
      <pc:sldChg chg="modSp mod">
        <pc:chgData name="Olivier Genoud" userId="e3287607-b312-4221-8c8d-a6943b641987" providerId="ADAL" clId="{48628EC5-2AC3-4CE3-A9E3-303FBCB6A9C4}" dt="2023-06-30T12:32:20.572" v="4" actId="6549"/>
        <pc:sldMkLst>
          <pc:docMk/>
          <pc:sldMk cId="0" sldId="341"/>
        </pc:sldMkLst>
      </pc:sldChg>
      <pc:sldChg chg="addSp modSp">
        <pc:chgData name="Olivier Genoud" userId="e3287607-b312-4221-8c8d-a6943b641987" providerId="ADAL" clId="{48628EC5-2AC3-4CE3-A9E3-303FBCB6A9C4}" dt="2023-06-30T12:34:21.526" v="69"/>
        <pc:sldMkLst>
          <pc:docMk/>
          <pc:sldMk cId="0" sldId="808"/>
        </pc:sldMkLst>
      </pc:sldChg>
      <pc:sldChg chg="addSp modSp">
        <pc:chgData name="Olivier Genoud" userId="e3287607-b312-4221-8c8d-a6943b641987" providerId="ADAL" clId="{48628EC5-2AC3-4CE3-A9E3-303FBCB6A9C4}" dt="2023-06-30T12:34:20.005" v="68"/>
        <pc:sldMkLst>
          <pc:docMk/>
          <pc:sldMk cId="0" sldId="809"/>
        </pc:sldMkLst>
      </pc:sldChg>
      <pc:sldChg chg="addSp modSp">
        <pc:chgData name="Olivier Genoud" userId="e3287607-b312-4221-8c8d-a6943b641987" providerId="ADAL" clId="{48628EC5-2AC3-4CE3-A9E3-303FBCB6A9C4}" dt="2023-06-30T12:34:22.770" v="70"/>
        <pc:sldMkLst>
          <pc:docMk/>
          <pc:sldMk cId="0" sldId="810"/>
        </pc:sldMkLst>
      </pc:sldChg>
      <pc:sldChg chg="addSp modSp">
        <pc:chgData name="Olivier Genoud" userId="e3287607-b312-4221-8c8d-a6943b641987" providerId="ADAL" clId="{48628EC5-2AC3-4CE3-A9E3-303FBCB6A9C4}" dt="2023-06-30T12:34:17.764" v="67"/>
        <pc:sldMkLst>
          <pc:docMk/>
          <pc:sldMk cId="0" sldId="811"/>
        </pc:sldMkLst>
      </pc:sldChg>
      <pc:sldChg chg="addSp modSp">
        <pc:chgData name="Olivier Genoud" userId="e3287607-b312-4221-8c8d-a6943b641987" providerId="ADAL" clId="{48628EC5-2AC3-4CE3-A9E3-303FBCB6A9C4}" dt="2023-06-30T12:34:35.985" v="75"/>
        <pc:sldMkLst>
          <pc:docMk/>
          <pc:sldMk cId="1867481550" sldId="866"/>
        </pc:sldMkLst>
      </pc:sldChg>
      <pc:sldChg chg="addSp modSp">
        <pc:chgData name="Olivier Genoud" userId="e3287607-b312-4221-8c8d-a6943b641987" providerId="ADAL" clId="{48628EC5-2AC3-4CE3-A9E3-303FBCB6A9C4}" dt="2023-06-30T12:34:10.388" v="63"/>
        <pc:sldMkLst>
          <pc:docMk/>
          <pc:sldMk cId="3718173731" sldId="867"/>
        </pc:sldMkLst>
      </pc:sldChg>
      <pc:sldChg chg="addSp modSp">
        <pc:chgData name="Olivier Genoud" userId="e3287607-b312-4221-8c8d-a6943b641987" providerId="ADAL" clId="{48628EC5-2AC3-4CE3-A9E3-303FBCB6A9C4}" dt="2023-06-30T12:34:33.271" v="74"/>
        <pc:sldMkLst>
          <pc:docMk/>
          <pc:sldMk cId="3269946048" sldId="885"/>
        </pc:sldMkLst>
      </pc:sldChg>
      <pc:sldChg chg="addSp delSp modSp mod">
        <pc:chgData name="Olivier Genoud" userId="e3287607-b312-4221-8c8d-a6943b641987" providerId="ADAL" clId="{48628EC5-2AC3-4CE3-A9E3-303FBCB6A9C4}" dt="2023-07-04T06:51:13.229" v="637" actId="20577"/>
        <pc:sldMkLst>
          <pc:docMk/>
          <pc:sldMk cId="2062095879" sldId="886"/>
        </pc:sldMkLst>
      </pc:sldChg>
      <pc:sldChg chg="addSp modSp">
        <pc:chgData name="Olivier Genoud" userId="e3287607-b312-4221-8c8d-a6943b641987" providerId="ADAL" clId="{48628EC5-2AC3-4CE3-A9E3-303FBCB6A9C4}" dt="2023-06-30T12:34:16.032" v="66"/>
        <pc:sldMkLst>
          <pc:docMk/>
          <pc:sldMk cId="781762355" sldId="887"/>
        </pc:sldMkLst>
      </pc:sldChg>
      <pc:sldChg chg="addSp modSp">
        <pc:chgData name="Olivier Genoud" userId="e3287607-b312-4221-8c8d-a6943b641987" providerId="ADAL" clId="{48628EC5-2AC3-4CE3-A9E3-303FBCB6A9C4}" dt="2023-06-30T12:34:12.848" v="64"/>
        <pc:sldMkLst>
          <pc:docMk/>
          <pc:sldMk cId="2342150959" sldId="889"/>
        </pc:sldMkLst>
      </pc:sldChg>
      <pc:sldChg chg="addSp modSp del">
        <pc:chgData name="Olivier Genoud" userId="e3287607-b312-4221-8c8d-a6943b641987" providerId="ADAL" clId="{48628EC5-2AC3-4CE3-A9E3-303FBCB6A9C4}" dt="2023-06-30T12:36:51.497" v="77" actId="47"/>
        <pc:sldMkLst>
          <pc:docMk/>
          <pc:sldMk cId="0" sldId="896"/>
        </pc:sldMkLst>
      </pc:sldChg>
      <pc:sldChg chg="addSp modSp del">
        <pc:chgData name="Olivier Genoud" userId="e3287607-b312-4221-8c8d-a6943b641987" providerId="ADAL" clId="{48628EC5-2AC3-4CE3-A9E3-303FBCB6A9C4}" dt="2023-06-30T12:37:09.848" v="79" actId="47"/>
        <pc:sldMkLst>
          <pc:docMk/>
          <pc:sldMk cId="0" sldId="897"/>
        </pc:sldMkLst>
      </pc:sldChg>
      <pc:sldChg chg="addSp delSp modSp mod">
        <pc:chgData name="Olivier Genoud" userId="e3287607-b312-4221-8c8d-a6943b641987" providerId="ADAL" clId="{48628EC5-2AC3-4CE3-A9E3-303FBCB6A9C4}" dt="2023-06-30T12:37:19.118" v="80" actId="478"/>
        <pc:sldMkLst>
          <pc:docMk/>
          <pc:sldMk cId="0" sldId="898"/>
        </pc:sldMkLst>
      </pc:sldChg>
      <pc:sldChg chg="addSp delSp modSp add mod">
        <pc:chgData name="Olivier Genoud" userId="e3287607-b312-4221-8c8d-a6943b641987" providerId="ADAL" clId="{48628EC5-2AC3-4CE3-A9E3-303FBCB6A9C4}" dt="2023-06-30T13:05:15.220" v="208" actId="478"/>
        <pc:sldMkLst>
          <pc:docMk/>
          <pc:sldMk cId="0" sldId="899"/>
        </pc:sldMkLst>
      </pc:sldChg>
      <pc:sldChg chg="addSp delSp modSp add mod">
        <pc:chgData name="Olivier Genoud" userId="e3287607-b312-4221-8c8d-a6943b641987" providerId="ADAL" clId="{48628EC5-2AC3-4CE3-A9E3-303FBCB6A9C4}" dt="2023-06-30T13:25:37.337" v="317" actId="478"/>
        <pc:sldMkLst>
          <pc:docMk/>
          <pc:sldMk cId="0" sldId="900"/>
        </pc:sldMkLst>
      </pc:sldChg>
      <pc:sldChg chg="add del">
        <pc:chgData name="Olivier Genoud" userId="e3287607-b312-4221-8c8d-a6943b641987" providerId="ADAL" clId="{48628EC5-2AC3-4CE3-A9E3-303FBCB6A9C4}" dt="2023-06-30T13:49:11.704" v="499" actId="47"/>
        <pc:sldMkLst>
          <pc:docMk/>
          <pc:sldMk cId="425889897" sldId="901"/>
        </pc:sldMkLst>
      </pc:sldChg>
      <pc:sldMasterChg chg="modSp mod modSldLayout">
        <pc:chgData name="Olivier Genoud" userId="e3287607-b312-4221-8c8d-a6943b641987" providerId="ADAL" clId="{48628EC5-2AC3-4CE3-A9E3-303FBCB6A9C4}" dt="2023-06-30T12:33:21.276" v="62" actId="6549"/>
        <pc:sldMasterMkLst>
          <pc:docMk/>
          <pc:sldMasterMk cId="0" sldId="2147485146"/>
        </pc:sldMasterMkLst>
        <pc:sldLayoutChg chg="modSp mod">
          <pc:chgData name="Olivier Genoud" userId="e3287607-b312-4221-8c8d-a6943b641987" providerId="ADAL" clId="{48628EC5-2AC3-4CE3-A9E3-303FBCB6A9C4}" dt="2023-06-30T12:33:21.276" v="62" actId="6549"/>
          <pc:sldLayoutMkLst>
            <pc:docMk/>
            <pc:sldMasterMk cId="0" sldId="2147485146"/>
            <pc:sldLayoutMk cId="24707556" sldId="2147485303"/>
          </pc:sldLayoutMkLst>
        </pc:sldLayoutChg>
      </pc:sldMasterChg>
    </pc:docChg>
  </pc:docChgLst>
  <pc:docChgLst>
    <pc:chgData name="Olivier Genoud" userId="e3287607-b312-4221-8c8d-a6943b641987" providerId="ADAL" clId="{70C3B32E-D3E5-4723-BC7D-DF10E155B128}"/>
    <pc:docChg chg="undo redo custSel modSld">
      <pc:chgData name="Olivier Genoud" userId="e3287607-b312-4221-8c8d-a6943b641987" providerId="ADAL" clId="{70C3B32E-D3E5-4723-BC7D-DF10E155B128}" dt="2024-08-18T15:35:08.878" v="1013" actId="13926"/>
      <pc:docMkLst>
        <pc:docMk/>
      </pc:docMkLst>
      <pc:sldChg chg="delSp mod">
        <pc:chgData name="Olivier Genoud" userId="e3287607-b312-4221-8c8d-a6943b641987" providerId="ADAL" clId="{70C3B32E-D3E5-4723-BC7D-DF10E155B128}" dt="2024-08-13T15:48:18.236" v="343" actId="478"/>
        <pc:sldMkLst>
          <pc:docMk/>
          <pc:sldMk cId="0" sldId="321"/>
        </pc:sldMkLst>
      </pc:sldChg>
      <pc:sldChg chg="delSp modSp mod">
        <pc:chgData name="Olivier Genoud" userId="e3287607-b312-4221-8c8d-a6943b641987" providerId="ADAL" clId="{70C3B32E-D3E5-4723-BC7D-DF10E155B128}" dt="2024-08-18T15:32:38.625" v="1012" actId="1036"/>
        <pc:sldMkLst>
          <pc:docMk/>
          <pc:sldMk cId="0" sldId="322"/>
        </pc:sldMkLst>
      </pc:sldChg>
      <pc:sldChg chg="modSp mod">
        <pc:chgData name="Olivier Genoud" userId="e3287607-b312-4221-8c8d-a6943b641987" providerId="ADAL" clId="{70C3B32E-D3E5-4723-BC7D-DF10E155B128}" dt="2024-08-18T15:35:08.878" v="1013" actId="13926"/>
        <pc:sldMkLst>
          <pc:docMk/>
          <pc:sldMk cId="0" sldId="323"/>
        </pc:sldMkLst>
      </pc:sldChg>
      <pc:sldChg chg="delSp modSp mod">
        <pc:chgData name="Olivier Genoud" userId="e3287607-b312-4221-8c8d-a6943b641987" providerId="ADAL" clId="{70C3B32E-D3E5-4723-BC7D-DF10E155B128}" dt="2024-08-18T15:29:17.564" v="987" actId="13926"/>
        <pc:sldMkLst>
          <pc:docMk/>
          <pc:sldMk cId="0" sldId="324"/>
        </pc:sldMkLst>
      </pc:sldChg>
      <pc:sldChg chg="delSp modSp mod">
        <pc:chgData name="Olivier Genoud" userId="e3287607-b312-4221-8c8d-a6943b641987" providerId="ADAL" clId="{70C3B32E-D3E5-4723-BC7D-DF10E155B128}" dt="2024-08-13T14:54:10.368" v="249" actId="478"/>
        <pc:sldMkLst>
          <pc:docMk/>
          <pc:sldMk cId="0" sldId="808"/>
        </pc:sldMkLst>
      </pc:sldChg>
      <pc:sldChg chg="delSp modSp mod">
        <pc:chgData name="Olivier Genoud" userId="e3287607-b312-4221-8c8d-a6943b641987" providerId="ADAL" clId="{70C3B32E-D3E5-4723-BC7D-DF10E155B128}" dt="2024-08-18T15:27:42.863" v="974" actId="403"/>
        <pc:sldMkLst>
          <pc:docMk/>
          <pc:sldMk cId="0" sldId="809"/>
        </pc:sldMkLst>
      </pc:sldChg>
      <pc:sldChg chg="delSp modSp mod">
        <pc:chgData name="Olivier Genoud" userId="e3287607-b312-4221-8c8d-a6943b641987" providerId="ADAL" clId="{70C3B32E-D3E5-4723-BC7D-DF10E155B128}" dt="2024-08-18T15:28:36.554" v="983" actId="14734"/>
        <pc:sldMkLst>
          <pc:docMk/>
          <pc:sldMk cId="0" sldId="810"/>
        </pc:sldMkLst>
      </pc:sldChg>
      <pc:sldChg chg="delSp modSp mod">
        <pc:chgData name="Olivier Genoud" userId="e3287607-b312-4221-8c8d-a6943b641987" providerId="ADAL" clId="{70C3B32E-D3E5-4723-BC7D-DF10E155B128}" dt="2024-08-13T15:03:11.403" v="262"/>
        <pc:sldMkLst>
          <pc:docMk/>
          <pc:sldMk cId="0" sldId="811"/>
        </pc:sldMkLst>
      </pc:sldChg>
      <pc:sldChg chg="delSp modSp mod">
        <pc:chgData name="Olivier Genoud" userId="e3287607-b312-4221-8c8d-a6943b641987" providerId="ADAL" clId="{70C3B32E-D3E5-4723-BC7D-DF10E155B128}" dt="2024-08-18T15:25:41.357" v="972" actId="403"/>
        <pc:sldMkLst>
          <pc:docMk/>
          <pc:sldMk cId="781762355" sldId="887"/>
        </pc:sldMkLst>
      </pc:sldChg>
      <pc:sldChg chg="addSp delSp modSp mod">
        <pc:chgData name="Olivier Genoud" userId="e3287607-b312-4221-8c8d-a6943b641987" providerId="ADAL" clId="{70C3B32E-D3E5-4723-BC7D-DF10E155B128}" dt="2024-08-18T15:29:06.654" v="984" actId="478"/>
        <pc:sldMkLst>
          <pc:docMk/>
          <pc:sldMk cId="0" sldId="905"/>
        </pc:sldMkLst>
      </pc:sldChg>
      <pc:sldChg chg="delSp modSp mod">
        <pc:chgData name="Olivier Genoud" userId="e3287607-b312-4221-8c8d-a6943b641987" providerId="ADAL" clId="{70C3B32E-D3E5-4723-BC7D-DF10E155B128}" dt="2024-08-18T15:29:10.051" v="985" actId="478"/>
        <pc:sldMkLst>
          <pc:docMk/>
          <pc:sldMk cId="0" sldId="906"/>
        </pc:sldMkLst>
      </pc:sldChg>
      <pc:sldChg chg="delSp modSp mod">
        <pc:chgData name="Olivier Genoud" userId="e3287607-b312-4221-8c8d-a6943b641987" providerId="ADAL" clId="{70C3B32E-D3E5-4723-BC7D-DF10E155B128}" dt="2024-08-14T15:14:32.010" v="746" actId="1035"/>
        <pc:sldMkLst>
          <pc:docMk/>
          <pc:sldMk cId="1808939307" sldId="908"/>
        </pc:sldMkLst>
      </pc:sldChg>
      <pc:sldChg chg="modSp mod">
        <pc:chgData name="Olivier Genoud" userId="e3287607-b312-4221-8c8d-a6943b641987" providerId="ADAL" clId="{70C3B32E-D3E5-4723-BC7D-DF10E155B128}" dt="2024-08-13T11:39:24.097" v="106" actId="20577"/>
        <pc:sldMkLst>
          <pc:docMk/>
          <pc:sldMk cId="1474794172" sldId="909"/>
        </pc:sldMkLst>
      </pc:sldChg>
      <pc:sldChg chg="modSp mod">
        <pc:chgData name="Olivier Genoud" userId="e3287607-b312-4221-8c8d-a6943b641987" providerId="ADAL" clId="{70C3B32E-D3E5-4723-BC7D-DF10E155B128}" dt="2024-08-16T09:47:00.144" v="965" actId="207"/>
        <pc:sldMkLst>
          <pc:docMk/>
          <pc:sldMk cId="0" sldId="910"/>
        </pc:sldMkLst>
      </pc:sldChg>
    </pc:docChg>
  </pc:docChgLst>
  <pc:docChgLst>
    <pc:chgData name="Olivier Genoud" userId="e3287607-b312-4221-8c8d-a6943b641987" providerId="ADAL" clId="{320DE465-485A-4A47-930A-C5775E2DB69B}"/>
    <pc:docChg chg="undo redo custSel addSld delSld modSld">
      <pc:chgData name="Olivier Genoud" userId="e3287607-b312-4221-8c8d-a6943b641987" providerId="ADAL" clId="{320DE465-485A-4A47-930A-C5775E2DB69B}" dt="2024-05-16T09:00:37.907" v="833" actId="207"/>
      <pc:docMkLst>
        <pc:docMk/>
      </pc:docMkLst>
      <pc:sldChg chg="delSp modSp mod">
        <pc:chgData name="Olivier Genoud" userId="e3287607-b312-4221-8c8d-a6943b641987" providerId="ADAL" clId="{320DE465-485A-4A47-930A-C5775E2DB69B}" dt="2024-05-15T20:19:29.711" v="711" actId="478"/>
        <pc:sldMkLst>
          <pc:docMk/>
          <pc:sldMk cId="0" sldId="808"/>
        </pc:sldMkLst>
      </pc:sldChg>
      <pc:sldChg chg="delSp modSp mod">
        <pc:chgData name="Olivier Genoud" userId="e3287607-b312-4221-8c8d-a6943b641987" providerId="ADAL" clId="{320DE465-485A-4A47-930A-C5775E2DB69B}" dt="2024-05-15T20:15:37.403" v="707" actId="478"/>
        <pc:sldMkLst>
          <pc:docMk/>
          <pc:sldMk cId="0" sldId="809"/>
        </pc:sldMkLst>
      </pc:sldChg>
      <pc:sldChg chg="delSp modSp mod">
        <pc:chgData name="Olivier Genoud" userId="e3287607-b312-4221-8c8d-a6943b641987" providerId="ADAL" clId="{320DE465-485A-4A47-930A-C5775E2DB69B}" dt="2024-05-15T20:34:38.263" v="789" actId="2165"/>
        <pc:sldMkLst>
          <pc:docMk/>
          <pc:sldMk cId="0" sldId="810"/>
        </pc:sldMkLst>
      </pc:sldChg>
      <pc:sldChg chg="delSp modSp mod">
        <pc:chgData name="Olivier Genoud" userId="e3287607-b312-4221-8c8d-a6943b641987" providerId="ADAL" clId="{320DE465-485A-4A47-930A-C5775E2DB69B}" dt="2024-05-15T20:35:34.886" v="808" actId="1036"/>
        <pc:sldMkLst>
          <pc:docMk/>
          <pc:sldMk cId="0" sldId="811"/>
        </pc:sldMkLst>
      </pc:sldChg>
      <pc:sldChg chg="modSp mod">
        <pc:chgData name="Olivier Genoud" userId="e3287607-b312-4221-8c8d-a6943b641987" providerId="ADAL" clId="{320DE465-485A-4A47-930A-C5775E2DB69B}" dt="2024-05-15T09:28:09.862" v="233" actId="20577"/>
        <pc:sldMkLst>
          <pc:docMk/>
          <pc:sldMk cId="1867481550" sldId="866"/>
        </pc:sldMkLst>
      </pc:sldChg>
      <pc:sldChg chg="delSp modSp mod">
        <pc:chgData name="Olivier Genoud" userId="e3287607-b312-4221-8c8d-a6943b641987" providerId="ADAL" clId="{320DE465-485A-4A47-930A-C5775E2DB69B}" dt="2024-05-15T14:46:30.881" v="612" actId="404"/>
        <pc:sldMkLst>
          <pc:docMk/>
          <pc:sldMk cId="3718173731" sldId="867"/>
        </pc:sldMkLst>
      </pc:sldChg>
      <pc:sldChg chg="modSp add mod">
        <pc:chgData name="Olivier Genoud" userId="e3287607-b312-4221-8c8d-a6943b641987" providerId="ADAL" clId="{320DE465-485A-4A47-930A-C5775E2DB69B}" dt="2024-05-15T20:14:19.857" v="700" actId="207"/>
        <pc:sldMkLst>
          <pc:docMk/>
          <pc:sldMk cId="781762355" sldId="887"/>
        </pc:sldMkLst>
      </pc:sldChg>
      <pc:sldChg chg="modSp add del mod">
        <pc:chgData name="Olivier Genoud" userId="e3287607-b312-4221-8c8d-a6943b641987" providerId="ADAL" clId="{320DE465-485A-4A47-930A-C5775E2DB69B}" dt="2024-05-15T14:47:14.736" v="613" actId="47"/>
        <pc:sldMkLst>
          <pc:docMk/>
          <pc:sldMk cId="3113574571" sldId="901"/>
        </pc:sldMkLst>
      </pc:sldChg>
      <pc:sldChg chg="delSp modSp mod">
        <pc:chgData name="Olivier Genoud" userId="e3287607-b312-4221-8c8d-a6943b641987" providerId="ADAL" clId="{320DE465-485A-4A47-930A-C5775E2DB69B}" dt="2024-05-15T09:13:03.424" v="142" actId="478"/>
        <pc:sldMkLst>
          <pc:docMk/>
          <pc:sldMk cId="0" sldId="905"/>
        </pc:sldMkLst>
      </pc:sldChg>
      <pc:sldChg chg="modSp mod">
        <pc:chgData name="Olivier Genoud" userId="e3287607-b312-4221-8c8d-a6943b641987" providerId="ADAL" clId="{320DE465-485A-4A47-930A-C5775E2DB69B}" dt="2024-05-16T09:00:37.907" v="833" actId="207"/>
        <pc:sldMkLst>
          <pc:docMk/>
          <pc:sldMk cId="0" sldId="906"/>
        </pc:sldMkLst>
      </pc:sldChg>
      <pc:sldChg chg="addSp delSp modSp mod">
        <pc:chgData name="Olivier Genoud" userId="e3287607-b312-4221-8c8d-a6943b641987" providerId="ADAL" clId="{320DE465-485A-4A47-930A-C5775E2DB69B}" dt="2024-05-15T09:42:42.677" v="262" actId="478"/>
        <pc:sldMkLst>
          <pc:docMk/>
          <pc:sldMk cId="1808939307" sldId="908"/>
        </pc:sldMkLst>
      </pc:sldChg>
      <pc:sldChg chg="add del">
        <pc:chgData name="Olivier Genoud" userId="e3287607-b312-4221-8c8d-a6943b641987" providerId="ADAL" clId="{320DE465-485A-4A47-930A-C5775E2DB69B}" dt="2024-05-15T09:41:16.988" v="256" actId="47"/>
        <pc:sldMkLst>
          <pc:docMk/>
          <pc:sldMk cId="2539729523" sldId="910"/>
        </pc:sldMkLst>
      </pc:sldChg>
      <pc:sldChg chg="add del">
        <pc:chgData name="Olivier Genoud" userId="e3287607-b312-4221-8c8d-a6943b641987" providerId="ADAL" clId="{320DE465-485A-4A47-930A-C5775E2DB69B}" dt="2024-05-15T14:47:16.377" v="614" actId="47"/>
        <pc:sldMkLst>
          <pc:docMk/>
          <pc:sldMk cId="3715006554" sldId="910"/>
        </pc:sldMkLst>
      </pc:sldChg>
    </pc:docChg>
  </pc:docChgLst>
  <pc:docChgLst>
    <pc:chgData name="Olivier Genoud" userId="e3287607-b312-4221-8c8d-a6943b641987" providerId="ADAL" clId="{A85384AC-F38F-4E78-8972-277554D9A18E}"/>
    <pc:docChg chg="undo custSel modSld">
      <pc:chgData name="Olivier Genoud" userId="e3287607-b312-4221-8c8d-a6943b641987" providerId="ADAL" clId="{A85384AC-F38F-4E78-8972-277554D9A18E}" dt="2024-11-15T13:18:16.268" v="806" actId="13926"/>
      <pc:docMkLst>
        <pc:docMk/>
      </pc:docMkLst>
      <pc:sldChg chg="delSp mod">
        <pc:chgData name="Olivier Genoud" userId="e3287607-b312-4221-8c8d-a6943b641987" providerId="ADAL" clId="{A85384AC-F38F-4E78-8972-277554D9A18E}" dt="2024-11-07T14:46:12.494" v="0" actId="478"/>
        <pc:sldMkLst>
          <pc:docMk/>
          <pc:sldMk cId="1808939307" sldId="908"/>
        </pc:sldMkLst>
      </pc:sldChg>
      <pc:sldChg chg="delSp modSp mod">
        <pc:chgData name="Olivier Genoud" userId="e3287607-b312-4221-8c8d-a6943b641987" providerId="ADAL" clId="{A85384AC-F38F-4E78-8972-277554D9A18E}" dt="2024-11-14T12:34:46.762" v="435" actId="478"/>
        <pc:sldMkLst>
          <pc:docMk/>
          <pc:sldMk cId="0" sldId="911"/>
        </pc:sldMkLst>
      </pc:sldChg>
      <pc:sldChg chg="delSp modSp mod">
        <pc:chgData name="Olivier Genoud" userId="e3287607-b312-4221-8c8d-a6943b641987" providerId="ADAL" clId="{A85384AC-F38F-4E78-8972-277554D9A18E}" dt="2024-11-14T12:38:29.827" v="439" actId="478"/>
        <pc:sldMkLst>
          <pc:docMk/>
          <pc:sldMk cId="0" sldId="912"/>
        </pc:sldMkLst>
      </pc:sldChg>
      <pc:sldChg chg="delSp modSp mod">
        <pc:chgData name="Olivier Genoud" userId="e3287607-b312-4221-8c8d-a6943b641987" providerId="ADAL" clId="{A85384AC-F38F-4E78-8972-277554D9A18E}" dt="2024-11-15T13:16:23.566" v="800" actId="478"/>
        <pc:sldMkLst>
          <pc:docMk/>
          <pc:sldMk cId="0" sldId="913"/>
        </pc:sldMkLst>
      </pc:sldChg>
      <pc:sldChg chg="delSp modSp mod">
        <pc:chgData name="Olivier Genoud" userId="e3287607-b312-4221-8c8d-a6943b641987" providerId="ADAL" clId="{A85384AC-F38F-4E78-8972-277554D9A18E}" dt="2024-11-14T13:41:53.691" v="789" actId="478"/>
        <pc:sldMkLst>
          <pc:docMk/>
          <pc:sldMk cId="0" sldId="914"/>
        </pc:sldMkLst>
      </pc:sldChg>
      <pc:sldChg chg="delSp modSp mod">
        <pc:chgData name="Olivier Genoud" userId="e3287607-b312-4221-8c8d-a6943b641987" providerId="ADAL" clId="{A85384AC-F38F-4E78-8972-277554D9A18E}" dt="2024-11-14T13:41:46.395" v="788" actId="478"/>
        <pc:sldMkLst>
          <pc:docMk/>
          <pc:sldMk cId="0" sldId="915"/>
        </pc:sldMkLst>
      </pc:sldChg>
      <pc:sldChg chg="addSp delSp modSp mod">
        <pc:chgData name="Olivier Genoud" userId="e3287607-b312-4221-8c8d-a6943b641987" providerId="ADAL" clId="{A85384AC-F38F-4E78-8972-277554D9A18E}" dt="2024-11-14T13:41:30.350" v="787" actId="478"/>
        <pc:sldMkLst>
          <pc:docMk/>
          <pc:sldMk cId="2875641359" sldId="917"/>
        </pc:sldMkLst>
      </pc:sldChg>
      <pc:sldChg chg="modSp mod modNotesTx">
        <pc:chgData name="Olivier Genoud" userId="e3287607-b312-4221-8c8d-a6943b641987" providerId="ADAL" clId="{A85384AC-F38F-4E78-8972-277554D9A18E}" dt="2024-11-15T13:18:16.268" v="806" actId="13926"/>
        <pc:sldMkLst>
          <pc:docMk/>
          <pc:sldMk cId="0" sldId="918"/>
        </pc:sldMkLst>
      </pc:sldChg>
    </pc:docChg>
  </pc:docChgLst>
  <pc:docChgLst>
    <pc:chgData name="Olivier Genoud" userId="e3287607-b312-4221-8c8d-a6943b641987" providerId="ADAL" clId="{7A9CDB80-A15F-458E-A61B-D557F9F10726}"/>
    <pc:docChg chg="custSel delSld modSld modMainMaster">
      <pc:chgData name="Olivier Genoud" userId="e3287607-b312-4221-8c8d-a6943b641987" providerId="ADAL" clId="{7A9CDB80-A15F-458E-A61B-D557F9F10726}" dt="2025-09-10T07:43:26.094" v="382" actId="403"/>
      <pc:docMkLst>
        <pc:docMk/>
      </pc:docMkLst>
      <pc:sldChg chg="addSp delSp modSp mod">
        <pc:chgData name="Olivier Genoud" userId="e3287607-b312-4221-8c8d-a6943b641987" providerId="ADAL" clId="{7A9CDB80-A15F-458E-A61B-D557F9F10726}" dt="2025-09-10T07:43:26.094" v="382" actId="403"/>
        <pc:sldMkLst>
          <pc:docMk/>
          <pc:sldMk cId="0" sldId="910"/>
        </pc:sldMkLst>
        <pc:spChg chg="mod">
          <ac:chgData name="Olivier Genoud" userId="e3287607-b312-4221-8c8d-a6943b641987" providerId="ADAL" clId="{7A9CDB80-A15F-458E-A61B-D557F9F10726}" dt="2025-09-10T07:43:26.094" v="382" actId="403"/>
          <ac:spMkLst>
            <pc:docMk/>
            <pc:sldMk cId="0" sldId="910"/>
            <ac:spMk id="30723" creationId="{14D8DDB8-47B2-498A-955D-6594BFFF6A1F}"/>
          </ac:spMkLst>
        </pc:spChg>
        <pc:graphicFrameChg chg="mod">
          <ac:chgData name="Olivier Genoud" userId="e3287607-b312-4221-8c8d-a6943b641987" providerId="ADAL" clId="{7A9CDB80-A15F-458E-A61B-D557F9F10726}" dt="2025-09-05T08:13:15.535" v="273" actId="1036"/>
          <ac:graphicFrameMkLst>
            <pc:docMk/>
            <pc:sldMk cId="0" sldId="910"/>
            <ac:graphicFrameMk id="4" creationId="{503DA3C9-0A7B-4757-93FC-88F0D348DED4}"/>
          </ac:graphicFrameMkLst>
        </pc:graphicFrameChg>
        <pc:graphicFrameChg chg="mod">
          <ac:chgData name="Olivier Genoud" userId="e3287607-b312-4221-8c8d-a6943b641987" providerId="ADAL" clId="{7A9CDB80-A15F-458E-A61B-D557F9F10726}" dt="2025-09-05T08:13:23.559" v="301" actId="1076"/>
          <ac:graphicFrameMkLst>
            <pc:docMk/>
            <pc:sldMk cId="0" sldId="910"/>
            <ac:graphicFrameMk id="6" creationId="{39EF35DE-51FD-49FE-8CC9-80BA75B1483B}"/>
          </ac:graphicFrameMkLst>
        </pc:graphicFrameChg>
      </pc:sldChg>
      <pc:sldChg chg="modSp mod">
        <pc:chgData name="Olivier Genoud" userId="e3287607-b312-4221-8c8d-a6943b641987" providerId="ADAL" clId="{7A9CDB80-A15F-458E-A61B-D557F9F10726}" dt="2025-09-05T09:27:22.537" v="381" actId="20577"/>
        <pc:sldMkLst>
          <pc:docMk/>
          <pc:sldMk cId="1113726564" sldId="920"/>
        </pc:sldMkLst>
        <pc:spChg chg="mod">
          <ac:chgData name="Olivier Genoud" userId="e3287607-b312-4221-8c8d-a6943b641987" providerId="ADAL" clId="{7A9CDB80-A15F-458E-A61B-D557F9F10726}" dt="2025-09-05T09:27:22.537" v="381" actId="20577"/>
          <ac:spMkLst>
            <pc:docMk/>
            <pc:sldMk cId="1113726564" sldId="920"/>
            <ac:spMk id="18435" creationId="{6DF2C6A5-97CD-46B8-BBA9-33870923E61E}"/>
          </ac:spMkLst>
        </pc:spChg>
      </pc:sldChg>
      <pc:sldChg chg="del">
        <pc:chgData name="Olivier Genoud" userId="e3287607-b312-4221-8c8d-a6943b641987" providerId="ADAL" clId="{7A9CDB80-A15F-458E-A61B-D557F9F10726}" dt="2025-08-29T05:22:20.474" v="61" actId="47"/>
        <pc:sldMkLst>
          <pc:docMk/>
          <pc:sldMk cId="2509655333" sldId="926"/>
        </pc:sldMkLst>
      </pc:sldChg>
    </pc:docChg>
  </pc:docChgLst>
  <pc:docChgLst>
    <pc:chgData name="Olivier Genoud" userId="e3287607-b312-4221-8c8d-a6943b641987" providerId="ADAL" clId="{9AE2697E-7CE9-4F91-9C86-790EF4BF16A0}"/>
    <pc:docChg chg="undo redo custSel addSld delSld modSld modMainMaster">
      <pc:chgData name="Olivier Genoud" userId="e3287607-b312-4221-8c8d-a6943b641987" providerId="ADAL" clId="{9AE2697E-7CE9-4F91-9C86-790EF4BF16A0}" dt="2023-02-21T15:02:55.767" v="1198" actId="20577"/>
      <pc:docMkLst>
        <pc:docMk/>
      </pc:docMkLst>
      <pc:sldChg chg="delSp modSp mod">
        <pc:chgData name="Olivier Genoud" userId="e3287607-b312-4221-8c8d-a6943b641987" providerId="ADAL" clId="{9AE2697E-7CE9-4F91-9C86-790EF4BF16A0}" dt="2023-02-21T14:59:02.470" v="1117" actId="478"/>
        <pc:sldMkLst>
          <pc:docMk/>
          <pc:sldMk cId="0" sldId="808"/>
        </pc:sldMkLst>
      </pc:sldChg>
      <pc:sldChg chg="delSp modSp mod">
        <pc:chgData name="Olivier Genoud" userId="e3287607-b312-4221-8c8d-a6943b641987" providerId="ADAL" clId="{9AE2697E-7CE9-4F91-9C86-790EF4BF16A0}" dt="2023-02-21T15:00:23.671" v="1163" actId="1035"/>
        <pc:sldMkLst>
          <pc:docMk/>
          <pc:sldMk cId="0" sldId="809"/>
        </pc:sldMkLst>
      </pc:sldChg>
      <pc:sldChg chg="delSp modSp mod">
        <pc:chgData name="Olivier Genoud" userId="e3287607-b312-4221-8c8d-a6943b641987" providerId="ADAL" clId="{9AE2697E-7CE9-4F91-9C86-790EF4BF16A0}" dt="2023-02-21T15:01:35.604" v="1181" actId="14734"/>
        <pc:sldMkLst>
          <pc:docMk/>
          <pc:sldMk cId="0" sldId="810"/>
        </pc:sldMkLst>
      </pc:sldChg>
      <pc:sldChg chg="delSp modSp mod">
        <pc:chgData name="Olivier Genoud" userId="e3287607-b312-4221-8c8d-a6943b641987" providerId="ADAL" clId="{9AE2697E-7CE9-4F91-9C86-790EF4BF16A0}" dt="2023-02-21T14:56:29.071" v="1110"/>
        <pc:sldMkLst>
          <pc:docMk/>
          <pc:sldMk cId="0" sldId="811"/>
        </pc:sldMkLst>
      </pc:sldChg>
      <pc:sldChg chg="delSp modSp mod">
        <pc:chgData name="Olivier Genoud" userId="e3287607-b312-4221-8c8d-a6943b641987" providerId="ADAL" clId="{9AE2697E-7CE9-4F91-9C86-790EF4BF16A0}" dt="2023-02-21T15:02:55.767" v="1198" actId="20577"/>
        <pc:sldMkLst>
          <pc:docMk/>
          <pc:sldMk cId="3718173731" sldId="867"/>
        </pc:sldMkLst>
      </pc:sldChg>
      <pc:sldChg chg="del">
        <pc:chgData name="Olivier Genoud" userId="e3287607-b312-4221-8c8d-a6943b641987" providerId="ADAL" clId="{9AE2697E-7CE9-4F91-9C86-790EF4BF16A0}" dt="2023-02-21T12:24:33.736" v="2" actId="47"/>
        <pc:sldMkLst>
          <pc:docMk/>
          <pc:sldMk cId="0" sldId="870"/>
        </pc:sldMkLst>
      </pc:sldChg>
      <pc:sldChg chg="delSp modSp mod">
        <pc:chgData name="Olivier Genoud" userId="e3287607-b312-4221-8c8d-a6943b641987" providerId="ADAL" clId="{9AE2697E-7CE9-4F91-9C86-790EF4BF16A0}" dt="2023-02-21T13:17:48.520" v="54"/>
        <pc:sldMkLst>
          <pc:docMk/>
          <pc:sldMk cId="3269946048" sldId="885"/>
        </pc:sldMkLst>
      </pc:sldChg>
      <pc:sldChg chg="delSp modSp mod">
        <pc:chgData name="Olivier Genoud" userId="e3287607-b312-4221-8c8d-a6943b641987" providerId="ADAL" clId="{9AE2697E-7CE9-4F91-9C86-790EF4BF16A0}" dt="2023-02-21T14:59:43.110" v="1137" actId="114"/>
        <pc:sldMkLst>
          <pc:docMk/>
          <pc:sldMk cId="781762355" sldId="887"/>
        </pc:sldMkLst>
      </pc:sldChg>
      <pc:sldChg chg="delSp modSp mod">
        <pc:chgData name="Olivier Genoud" userId="e3287607-b312-4221-8c8d-a6943b641987" providerId="ADAL" clId="{9AE2697E-7CE9-4F91-9C86-790EF4BF16A0}" dt="2023-02-21T14:00:34.224" v="715" actId="20577"/>
        <pc:sldMkLst>
          <pc:docMk/>
          <pc:sldMk cId="2342150959" sldId="889"/>
        </pc:sldMkLst>
      </pc:sldChg>
      <pc:sldChg chg="del">
        <pc:chgData name="Olivier Genoud" userId="e3287607-b312-4221-8c8d-a6943b641987" providerId="ADAL" clId="{9AE2697E-7CE9-4F91-9C86-790EF4BF16A0}" dt="2023-02-21T12:24:31.714" v="0" actId="47"/>
        <pc:sldMkLst>
          <pc:docMk/>
          <pc:sldMk cId="2867986219" sldId="890"/>
        </pc:sldMkLst>
      </pc:sldChg>
      <pc:sldChg chg="del">
        <pc:chgData name="Olivier Genoud" userId="e3287607-b312-4221-8c8d-a6943b641987" providerId="ADAL" clId="{9AE2697E-7CE9-4F91-9C86-790EF4BF16A0}" dt="2023-02-21T12:24:32.793" v="1" actId="47"/>
        <pc:sldMkLst>
          <pc:docMk/>
          <pc:sldMk cId="0" sldId="891"/>
        </pc:sldMkLst>
      </pc:sldChg>
      <pc:sldChg chg="delSp modSp mod">
        <pc:chgData name="Olivier Genoud" userId="e3287607-b312-4221-8c8d-a6943b641987" providerId="ADAL" clId="{9AE2697E-7CE9-4F91-9C86-790EF4BF16A0}" dt="2023-02-21T13:09:24.329" v="29" actId="478"/>
        <pc:sldMkLst>
          <pc:docMk/>
          <pc:sldMk cId="0" sldId="893"/>
        </pc:sldMkLst>
      </pc:sldChg>
      <pc:sldChg chg="delSp modSp mod">
        <pc:chgData name="Olivier Genoud" userId="e3287607-b312-4221-8c8d-a6943b641987" providerId="ADAL" clId="{9AE2697E-7CE9-4F91-9C86-790EF4BF16A0}" dt="2023-02-21T13:11:24.581" v="51" actId="207"/>
        <pc:sldMkLst>
          <pc:docMk/>
          <pc:sldMk cId="0" sldId="894"/>
        </pc:sldMkLst>
      </pc:sldChg>
      <pc:sldChg chg="delSp mod">
        <pc:chgData name="Olivier Genoud" userId="e3287607-b312-4221-8c8d-a6943b641987" providerId="ADAL" clId="{9AE2697E-7CE9-4F91-9C86-790EF4BF16A0}" dt="2023-02-21T13:11:59.278" v="52" actId="478"/>
        <pc:sldMkLst>
          <pc:docMk/>
          <pc:sldMk cId="0" sldId="895"/>
        </pc:sldMkLst>
      </pc:sldChg>
      <pc:sldChg chg="del">
        <pc:chgData name="Olivier Genoud" userId="e3287607-b312-4221-8c8d-a6943b641987" providerId="ADAL" clId="{9AE2697E-7CE9-4F91-9C86-790EF4BF16A0}" dt="2023-02-21T12:26:00.353" v="11" actId="47"/>
        <pc:sldMkLst>
          <pc:docMk/>
          <pc:sldMk cId="0" sldId="896"/>
        </pc:sldMkLst>
      </pc:sldChg>
      <pc:sldChg chg="add del">
        <pc:chgData name="Olivier Genoud" userId="e3287607-b312-4221-8c8d-a6943b641987" providerId="ADAL" clId="{9AE2697E-7CE9-4F91-9C86-790EF4BF16A0}" dt="2023-02-21T13:32:39.677" v="325" actId="47"/>
        <pc:sldMkLst>
          <pc:docMk/>
          <pc:sldMk cId="435070511" sldId="896"/>
        </pc:sldMkLst>
      </pc:sldChg>
      <pc:sldChg chg="add del">
        <pc:chgData name="Olivier Genoud" userId="e3287607-b312-4221-8c8d-a6943b641987" providerId="ADAL" clId="{9AE2697E-7CE9-4F91-9C86-790EF4BF16A0}" dt="2023-02-21T14:00:42.183" v="716" actId="47"/>
        <pc:sldMkLst>
          <pc:docMk/>
          <pc:sldMk cId="3148615800" sldId="896"/>
        </pc:sldMkLst>
      </pc:sldChg>
    </pc:docChg>
  </pc:docChgLst>
  <pc:docChgLst>
    <pc:chgData name="Olivier Genoud" userId="e3287607-b312-4221-8c8d-a6943b641987" providerId="ADAL" clId="{F1A7F580-9FE6-48FE-8665-519EF37BA2A3}"/>
    <pc:docChg chg="addSld modSld modMainMaster">
      <pc:chgData name="Olivier Genoud" userId="e3287607-b312-4221-8c8d-a6943b641987" providerId="ADAL" clId="{F1A7F580-9FE6-48FE-8665-519EF37BA2A3}" dt="2025-05-23T04:58:04.803" v="57" actId="403"/>
      <pc:docMkLst>
        <pc:docMk/>
      </pc:docMkLst>
      <pc:sldChg chg="modSp add mod">
        <pc:chgData name="Olivier Genoud" userId="e3287607-b312-4221-8c8d-a6943b641987" providerId="ADAL" clId="{F1A7F580-9FE6-48FE-8665-519EF37BA2A3}" dt="2025-05-23T04:58:04.803" v="57" actId="403"/>
        <pc:sldMkLst>
          <pc:docMk/>
          <pc:sldMk cId="2509655333" sldId="925"/>
        </pc:sldMkLst>
      </pc:sldChg>
    </pc:docChg>
  </pc:docChgLst>
  <pc:docChgLst>
    <pc:chgData name="Olivier Genoud" userId="e3287607-b312-4221-8c8d-a6943b641987" providerId="ADAL" clId="{F8AA492C-0BCC-4518-8FE2-942A494C036B}"/>
    <pc:docChg chg="delSld">
      <pc:chgData name="Olivier Genoud" userId="e3287607-b312-4221-8c8d-a6943b641987" providerId="ADAL" clId="{F8AA492C-0BCC-4518-8FE2-942A494C036B}" dt="2022-02-03T16:36:23.879" v="0" actId="47"/>
      <pc:docMkLst>
        <pc:docMk/>
      </pc:docMkLst>
      <pc:sldChg chg="del">
        <pc:chgData name="Olivier Genoud" userId="e3287607-b312-4221-8c8d-a6943b641987" providerId="ADAL" clId="{F8AA492C-0BCC-4518-8FE2-942A494C036B}" dt="2022-02-03T16:36:23.879" v="0" actId="47"/>
        <pc:sldMkLst>
          <pc:docMk/>
          <pc:sldMk cId="783513773" sldId="366"/>
        </pc:sldMkLst>
      </pc:sldChg>
    </pc:docChg>
  </pc:docChgLst>
  <pc:docChgLst>
    <pc:chgData name="Olivier Genoud" userId="e3287607-b312-4221-8c8d-a6943b641987" providerId="ADAL" clId="{958C1D73-A0F2-4B5C-A082-A8D07D4B6B9D}"/>
    <pc:docChg chg="undo custSel addSld modSld modMainMaster">
      <pc:chgData name="Olivier Genoud" userId="e3287607-b312-4221-8c8d-a6943b641987" providerId="ADAL" clId="{958C1D73-A0F2-4B5C-A082-A8D07D4B6B9D}" dt="2022-05-19T12:19:53.576" v="291" actId="114"/>
      <pc:docMkLst>
        <pc:docMk/>
      </pc:docMkLst>
      <pc:sldChg chg="modSp mod">
        <pc:chgData name="Olivier Genoud" userId="e3287607-b312-4221-8c8d-a6943b641987" providerId="ADAL" clId="{958C1D73-A0F2-4B5C-A082-A8D07D4B6B9D}" dt="2022-05-19T11:50:58.719" v="270" actId="6549"/>
        <pc:sldMkLst>
          <pc:docMk/>
          <pc:sldMk cId="0" sldId="857"/>
        </pc:sldMkLst>
      </pc:sldChg>
      <pc:sldChg chg="modSp mod">
        <pc:chgData name="Olivier Genoud" userId="e3287607-b312-4221-8c8d-a6943b641987" providerId="ADAL" clId="{958C1D73-A0F2-4B5C-A082-A8D07D4B6B9D}" dt="2022-05-19T12:19:53.576" v="291" actId="114"/>
        <pc:sldMkLst>
          <pc:docMk/>
          <pc:sldMk cId="0" sldId="858"/>
        </pc:sldMkLst>
      </pc:sldChg>
      <pc:sldChg chg="modSp mod">
        <pc:chgData name="Olivier Genoud" userId="e3287607-b312-4221-8c8d-a6943b641987" providerId="ADAL" clId="{958C1D73-A0F2-4B5C-A082-A8D07D4B6B9D}" dt="2022-05-13T07:54:15.402" v="126" actId="6549"/>
        <pc:sldMkLst>
          <pc:docMk/>
          <pc:sldMk cId="0" sldId="860"/>
        </pc:sldMkLst>
      </pc:sldChg>
      <pc:sldChg chg="modSp new mod">
        <pc:chgData name="Olivier Genoud" userId="e3287607-b312-4221-8c8d-a6943b641987" providerId="ADAL" clId="{958C1D73-A0F2-4B5C-A082-A8D07D4B6B9D}" dt="2022-05-19T10:08:07.338" v="222" actId="6549"/>
        <pc:sldMkLst>
          <pc:docMk/>
          <pc:sldMk cId="2867986219" sldId="868"/>
        </pc:sldMkLst>
      </pc:sldChg>
    </pc:docChg>
  </pc:docChgLst>
  <pc:docChgLst>
    <pc:chgData name="Olivier Genoud" userId="e3287607-b312-4221-8c8d-a6943b641987" providerId="ADAL" clId="{DD741B83-7BB6-4F5F-8097-DC17B0B1AD73}"/>
    <pc:docChg chg="modSld modMainMaster">
      <pc:chgData name="Olivier Genoud" userId="e3287607-b312-4221-8c8d-a6943b641987" providerId="ADAL" clId="{DD741B83-7BB6-4F5F-8097-DC17B0B1AD73}" dt="2025-08-11T09:31:01.938" v="9" actId="6549"/>
      <pc:docMkLst>
        <pc:docMk/>
      </pc:docMkLst>
      <pc:sldChg chg="modSp">
        <pc:chgData name="Olivier Genoud" userId="e3287607-b312-4221-8c8d-a6943b641987" providerId="ADAL" clId="{DD741B83-7BB6-4F5F-8097-DC17B0B1AD73}" dt="2025-08-05T15:48:10.866" v="1"/>
        <pc:sldMkLst>
          <pc:docMk/>
          <pc:sldMk cId="2875641359" sldId="917"/>
        </pc:sldMkLst>
        <pc:graphicFrameChg chg="mod">
          <ac:chgData name="Olivier Genoud" userId="e3287607-b312-4221-8c8d-a6943b641987" providerId="ADAL" clId="{DD741B83-7BB6-4F5F-8097-DC17B0B1AD73}" dt="2025-08-05T15:48:10.866" v="1"/>
          <ac:graphicFrameMkLst>
            <pc:docMk/>
            <pc:sldMk cId="2875641359" sldId="917"/>
            <ac:graphicFrameMk id="4" creationId="{F5491AEF-E589-62A3-F596-A5B1981756A4}"/>
          </ac:graphicFrameMkLst>
        </pc:graphicFrameChg>
      </pc:sldChg>
    </pc:docChg>
  </pc:docChgLst>
  <pc:docChgLst>
    <pc:chgData name="Olivier Genoud" userId="e3287607-b312-4221-8c8d-a6943b641987" providerId="ADAL" clId="{FF5748AC-1C85-448A-AB10-35D26778616A}"/>
    <pc:docChg chg="undo custSel addSld delSld modSld sldOrd modMainMaster">
      <pc:chgData name="Olivier Genoud" userId="e3287607-b312-4221-8c8d-a6943b641987" providerId="ADAL" clId="{FF5748AC-1C85-448A-AB10-35D26778616A}" dt="2024-11-04T13:25:02.240" v="1871" actId="6549"/>
      <pc:docMkLst>
        <pc:docMk/>
      </pc:docMkLst>
      <pc:sldChg chg="addSp modSp del ord">
        <pc:chgData name="Olivier Genoud" userId="e3287607-b312-4221-8c8d-a6943b641987" providerId="ADAL" clId="{FF5748AC-1C85-448A-AB10-35D26778616A}" dt="2024-09-18T16:28:17.215" v="104" actId="47"/>
        <pc:sldMkLst>
          <pc:docMk/>
          <pc:sldMk cId="0" sldId="321"/>
        </pc:sldMkLst>
      </pc:sldChg>
      <pc:sldChg chg="addSp modSp del ord">
        <pc:chgData name="Olivier Genoud" userId="e3287607-b312-4221-8c8d-a6943b641987" providerId="ADAL" clId="{FF5748AC-1C85-448A-AB10-35D26778616A}" dt="2024-09-18T16:28:27.365" v="107" actId="47"/>
        <pc:sldMkLst>
          <pc:docMk/>
          <pc:sldMk cId="0" sldId="322"/>
        </pc:sldMkLst>
      </pc:sldChg>
      <pc:sldChg chg="addSp modSp del ord">
        <pc:chgData name="Olivier Genoud" userId="e3287607-b312-4221-8c8d-a6943b641987" providerId="ADAL" clId="{FF5748AC-1C85-448A-AB10-35D26778616A}" dt="2024-09-18T16:28:39.940" v="110" actId="47"/>
        <pc:sldMkLst>
          <pc:docMk/>
          <pc:sldMk cId="0" sldId="323"/>
        </pc:sldMkLst>
      </pc:sldChg>
      <pc:sldChg chg="modSp mod">
        <pc:chgData name="Olivier Genoud" userId="e3287607-b312-4221-8c8d-a6943b641987" providerId="ADAL" clId="{FF5748AC-1C85-448A-AB10-35D26778616A}" dt="2024-09-18T16:22:02.577" v="2" actId="20577"/>
        <pc:sldMkLst>
          <pc:docMk/>
          <pc:sldMk cId="0" sldId="341"/>
        </pc:sldMkLst>
      </pc:sldChg>
      <pc:sldChg chg="addSp modSp del">
        <pc:chgData name="Olivier Genoud" userId="e3287607-b312-4221-8c8d-a6943b641987" providerId="ADAL" clId="{FF5748AC-1C85-448A-AB10-35D26778616A}" dt="2024-09-18T16:28:55.006" v="112" actId="47"/>
        <pc:sldMkLst>
          <pc:docMk/>
          <pc:sldMk cId="1701940600" sldId="877"/>
        </pc:sldMkLst>
      </pc:sldChg>
      <pc:sldChg chg="addSp modSp">
        <pc:chgData name="Olivier Genoud" userId="e3287607-b312-4221-8c8d-a6943b641987" providerId="ADAL" clId="{FF5748AC-1C85-448A-AB10-35D26778616A}" dt="2024-09-18T16:24:54.921" v="76"/>
        <pc:sldMkLst>
          <pc:docMk/>
          <pc:sldMk cId="781762355" sldId="887"/>
        </pc:sldMkLst>
      </pc:sldChg>
      <pc:sldChg chg="addSp modSp del ord">
        <pc:chgData name="Olivier Genoud" userId="e3287607-b312-4221-8c8d-a6943b641987" providerId="ADAL" clId="{FF5748AC-1C85-448A-AB10-35D26778616A}" dt="2024-09-18T16:26:26.596" v="94" actId="47"/>
        <pc:sldMkLst>
          <pc:docMk/>
          <pc:sldMk cId="0" sldId="905"/>
        </pc:sldMkLst>
      </pc:sldChg>
      <pc:sldChg chg="addSp modSp del ord">
        <pc:chgData name="Olivier Genoud" userId="e3287607-b312-4221-8c8d-a6943b641987" providerId="ADAL" clId="{FF5748AC-1C85-448A-AB10-35D26778616A}" dt="2024-09-18T16:26:45.426" v="97" actId="47"/>
        <pc:sldMkLst>
          <pc:docMk/>
          <pc:sldMk cId="0" sldId="906"/>
        </pc:sldMkLst>
      </pc:sldChg>
      <pc:sldChg chg="addSp modSp mod">
        <pc:chgData name="Olivier Genoud" userId="e3287607-b312-4221-8c8d-a6943b641987" providerId="ADAL" clId="{FF5748AC-1C85-448A-AB10-35D26778616A}" dt="2024-09-18T16:33:16.872" v="123"/>
        <pc:sldMkLst>
          <pc:docMk/>
          <pc:sldMk cId="1808939307" sldId="908"/>
        </pc:sldMkLst>
      </pc:sldChg>
      <pc:sldChg chg="addSp delSp modSp mod ord">
        <pc:chgData name="Olivier Genoud" userId="e3287607-b312-4221-8c8d-a6943b641987" providerId="ADAL" clId="{FF5748AC-1C85-448A-AB10-35D26778616A}" dt="2024-09-23T08:45:14.169" v="960" actId="20577"/>
        <pc:sldMkLst>
          <pc:docMk/>
          <pc:sldMk cId="1474794172" sldId="909"/>
        </pc:sldMkLst>
      </pc:sldChg>
      <pc:sldChg chg="addSp modSp del">
        <pc:chgData name="Olivier Genoud" userId="e3287607-b312-4221-8c8d-a6943b641987" providerId="ADAL" clId="{FF5748AC-1C85-448A-AB10-35D26778616A}" dt="2024-09-18T16:28:51.471" v="111" actId="47"/>
        <pc:sldMkLst>
          <pc:docMk/>
          <pc:sldMk cId="0" sldId="910"/>
        </pc:sldMkLst>
      </pc:sldChg>
      <pc:sldChg chg="addSp modSp add mod">
        <pc:chgData name="Olivier Genoud" userId="e3287607-b312-4221-8c8d-a6943b641987" providerId="ADAL" clId="{FF5748AC-1C85-448A-AB10-35D26778616A}" dt="2024-10-31T12:14:54.185" v="988" actId="20577"/>
        <pc:sldMkLst>
          <pc:docMk/>
          <pc:sldMk cId="0" sldId="911"/>
        </pc:sldMkLst>
      </pc:sldChg>
      <pc:sldChg chg="del">
        <pc:chgData name="Olivier Genoud" userId="e3287607-b312-4221-8c8d-a6943b641987" providerId="ADAL" clId="{FF5748AC-1C85-448A-AB10-35D26778616A}" dt="2024-09-18T16:25:18.845" v="90" actId="47"/>
        <pc:sldMkLst>
          <pc:docMk/>
          <pc:sldMk cId="2509655333" sldId="911"/>
        </pc:sldMkLst>
      </pc:sldChg>
      <pc:sldChg chg="addSp modSp add mod">
        <pc:chgData name="Olivier Genoud" userId="e3287607-b312-4221-8c8d-a6943b641987" providerId="ADAL" clId="{FF5748AC-1C85-448A-AB10-35D26778616A}" dt="2024-10-31T10:17:04.048" v="984" actId="6549"/>
        <pc:sldMkLst>
          <pc:docMk/>
          <pc:sldMk cId="0" sldId="912"/>
        </pc:sldMkLst>
      </pc:sldChg>
      <pc:sldChg chg="addSp modSp add del mod">
        <pc:chgData name="Olivier Genoud" userId="e3287607-b312-4221-8c8d-a6943b641987" providerId="ADAL" clId="{FF5748AC-1C85-448A-AB10-35D26778616A}" dt="2024-10-31T14:30:41.684" v="1842" actId="13926"/>
        <pc:sldMkLst>
          <pc:docMk/>
          <pc:sldMk cId="0" sldId="913"/>
        </pc:sldMkLst>
      </pc:sldChg>
      <pc:sldChg chg="addSp modSp add mod">
        <pc:chgData name="Olivier Genoud" userId="e3287607-b312-4221-8c8d-a6943b641987" providerId="ADAL" clId="{FF5748AC-1C85-448A-AB10-35D26778616A}" dt="2024-09-23T08:20:44.396" v="945" actId="207"/>
        <pc:sldMkLst>
          <pc:docMk/>
          <pc:sldMk cId="0" sldId="914"/>
        </pc:sldMkLst>
      </pc:sldChg>
      <pc:sldChg chg="addSp modSp add mod">
        <pc:chgData name="Olivier Genoud" userId="e3287607-b312-4221-8c8d-a6943b641987" providerId="ADAL" clId="{FF5748AC-1C85-448A-AB10-35D26778616A}" dt="2024-09-19T07:10:12.198" v="223"/>
        <pc:sldMkLst>
          <pc:docMk/>
          <pc:sldMk cId="0" sldId="915"/>
        </pc:sldMkLst>
      </pc:sldChg>
      <pc:sldChg chg="addSp modSp add del">
        <pc:chgData name="Olivier Genoud" userId="e3287607-b312-4221-8c8d-a6943b641987" providerId="ADAL" clId="{FF5748AC-1C85-448A-AB10-35D26778616A}" dt="2024-09-19T07:17:43.766" v="272" actId="47"/>
        <pc:sldMkLst>
          <pc:docMk/>
          <pc:sldMk cId="0" sldId="916"/>
        </pc:sldMkLst>
      </pc:sldChg>
      <pc:sldChg chg="addSp delSp modSp add mod">
        <pc:chgData name="Olivier Genoud" userId="e3287607-b312-4221-8c8d-a6943b641987" providerId="ADAL" clId="{FF5748AC-1C85-448A-AB10-35D26778616A}" dt="2024-09-19T07:20:48.034" v="334" actId="1035"/>
        <pc:sldMkLst>
          <pc:docMk/>
          <pc:sldMk cId="2875641359" sldId="917"/>
        </pc:sldMkLst>
      </pc:sldChg>
      <pc:sldChg chg="modSp add mod">
        <pc:chgData name="Olivier Genoud" userId="e3287607-b312-4221-8c8d-a6943b641987" providerId="ADAL" clId="{FF5748AC-1C85-448A-AB10-35D26778616A}" dt="2024-09-19T07:15:45.382" v="271" actId="6549"/>
        <pc:sldMkLst>
          <pc:docMk/>
          <pc:sldMk cId="0" sldId="918"/>
        </pc:sldMkLst>
      </pc:sldChg>
      <pc:sldChg chg="add del">
        <pc:chgData name="Olivier Genoud" userId="e3287607-b312-4221-8c8d-a6943b641987" providerId="ADAL" clId="{FF5748AC-1C85-448A-AB10-35D26778616A}" dt="2024-10-31T14:30:06.264" v="1841" actId="47"/>
        <pc:sldMkLst>
          <pc:docMk/>
          <pc:sldMk cId="3258415193" sldId="919"/>
        </pc:sldMkLst>
      </pc:sldChg>
      <pc:sldChg chg="add del">
        <pc:chgData name="Olivier Genoud" userId="e3287607-b312-4221-8c8d-a6943b641987" providerId="ADAL" clId="{FF5748AC-1C85-448A-AB10-35D26778616A}" dt="2024-09-20T14:13:01.989" v="875" actId="47"/>
        <pc:sldMkLst>
          <pc:docMk/>
          <pc:sldMk cId="4040426125" sldId="919"/>
        </pc:sldMkLst>
      </pc:sldChg>
      <pc:sldChg chg="delSp modSp add mod">
        <pc:chgData name="Olivier Genoud" userId="e3287607-b312-4221-8c8d-a6943b641987" providerId="ADAL" clId="{FF5748AC-1C85-448A-AB10-35D26778616A}" dt="2024-10-31T15:03:09.171" v="1863" actId="15"/>
        <pc:sldMkLst>
          <pc:docMk/>
          <pc:sldMk cId="1113726564" sldId="920"/>
        </pc:sldMkLst>
      </pc:sldChg>
    </pc:docChg>
  </pc:docChgLst>
  <pc:docChgLst>
    <pc:chgData name="Olivier Genoud" userId="e3287607-b312-4221-8c8d-a6943b641987" providerId="ADAL" clId="{70798DDA-15B4-41C6-B549-998C4B5D9D92}"/>
    <pc:docChg chg="custSel delSld modSld modMainMaster">
      <pc:chgData name="Olivier Genoud" userId="e3287607-b312-4221-8c8d-a6943b641987" providerId="ADAL" clId="{70798DDA-15B4-41C6-B549-998C4B5D9D92}" dt="2024-06-06T13:50:37.620" v="146" actId="478"/>
      <pc:docMkLst>
        <pc:docMk/>
      </pc:docMkLst>
      <pc:sldChg chg="del">
        <pc:chgData name="Olivier Genoud" userId="e3287607-b312-4221-8c8d-a6943b641987" providerId="ADAL" clId="{70798DDA-15B4-41C6-B549-998C4B5D9D92}" dt="2024-05-31T13:12:50.869" v="56" actId="47"/>
        <pc:sldMkLst>
          <pc:docMk/>
          <pc:sldMk cId="2509655333" sldId="910"/>
        </pc:sldMkLst>
      </pc:sldChg>
    </pc:docChg>
  </pc:docChgLst>
  <pc:docChgLst>
    <pc:chgData name="Olivier Genoud" userId="e3287607-b312-4221-8c8d-a6943b641987" providerId="ADAL" clId="{669E46B8-9D7A-4E01-9CA9-E23CA5FFF167}"/>
    <pc:docChg chg="undo redo custSel addSld delSld modSld sldOrd modMainMaster">
      <pc:chgData name="Olivier Genoud" userId="e3287607-b312-4221-8c8d-a6943b641987" providerId="ADAL" clId="{669E46B8-9D7A-4E01-9CA9-E23CA5FFF167}" dt="2025-06-20T08:03:08.229" v="593" actId="13926"/>
      <pc:docMkLst>
        <pc:docMk/>
      </pc:docMkLst>
      <pc:sldChg chg="addSp modSp">
        <pc:chgData name="Olivier Genoud" userId="e3287607-b312-4221-8c8d-a6943b641987" providerId="ADAL" clId="{669E46B8-9D7A-4E01-9CA9-E23CA5FFF167}" dt="2025-06-18T12:23:47.226" v="93"/>
        <pc:sldMkLst>
          <pc:docMk/>
          <pc:sldMk cId="1113726564" sldId="920"/>
        </pc:sldMkLst>
      </pc:sldChg>
      <pc:sldChg chg="addSp modSp del">
        <pc:chgData name="Olivier Genoud" userId="e3287607-b312-4221-8c8d-a6943b641987" providerId="ADAL" clId="{669E46B8-9D7A-4E01-9CA9-E23CA5FFF167}" dt="2025-06-20T07:23:14.636" v="578" actId="47"/>
        <pc:sldMkLst>
          <pc:docMk/>
          <pc:sldMk cId="2880543571" sldId="921"/>
        </pc:sldMkLst>
      </pc:sldChg>
      <pc:sldChg chg="addSp modSp">
        <pc:chgData name="Olivier Genoud" userId="e3287607-b312-4221-8c8d-a6943b641987" providerId="ADAL" clId="{669E46B8-9D7A-4E01-9CA9-E23CA5FFF167}" dt="2025-06-18T12:23:49.060" v="94"/>
        <pc:sldMkLst>
          <pc:docMk/>
          <pc:sldMk cId="1481362235" sldId="924"/>
        </pc:sldMkLst>
      </pc:sldChg>
      <pc:sldChg chg="delSp modSp add mod ord">
        <pc:chgData name="Olivier Genoud" userId="e3287607-b312-4221-8c8d-a6943b641987" providerId="ADAL" clId="{669E46B8-9D7A-4E01-9CA9-E23CA5FFF167}" dt="2025-06-20T07:23:43.151" v="580" actId="20577"/>
        <pc:sldMkLst>
          <pc:docMk/>
          <pc:sldMk cId="2170088337" sldId="925"/>
        </pc:sldMkLst>
        <pc:spChg chg="mod">
          <ac:chgData name="Olivier Genoud" userId="e3287607-b312-4221-8c8d-a6943b641987" providerId="ADAL" clId="{669E46B8-9D7A-4E01-9CA9-E23CA5FFF167}" dt="2025-06-20T07:22:39.049" v="575" actId="207"/>
          <ac:spMkLst>
            <pc:docMk/>
            <pc:sldMk cId="2170088337" sldId="925"/>
            <ac:spMk id="5" creationId="{4923A791-7F74-5B04-78FB-92DF10E993C4}"/>
          </ac:spMkLst>
        </pc:spChg>
        <pc:spChg chg="mod">
          <ac:chgData name="Olivier Genoud" userId="e3287607-b312-4221-8c8d-a6943b641987" providerId="ADAL" clId="{669E46B8-9D7A-4E01-9CA9-E23CA5FFF167}" dt="2025-06-19T14:33:56.372" v="185" actId="6549"/>
          <ac:spMkLst>
            <pc:docMk/>
            <pc:sldMk cId="2170088337" sldId="925"/>
            <ac:spMk id="8194" creationId="{2974A89E-F86F-6B5B-D4F0-F35C6855B3BA}"/>
          </ac:spMkLst>
        </pc:spChg>
        <pc:spChg chg="mod">
          <ac:chgData name="Olivier Genoud" userId="e3287607-b312-4221-8c8d-a6943b641987" providerId="ADAL" clId="{669E46B8-9D7A-4E01-9CA9-E23CA5FFF167}" dt="2025-06-20T07:23:43.151" v="580" actId="20577"/>
          <ac:spMkLst>
            <pc:docMk/>
            <pc:sldMk cId="2170088337" sldId="925"/>
            <ac:spMk id="8195" creationId="{96DCD990-DA86-4A54-EF42-E3D3BFC518D1}"/>
          </ac:spMkLst>
        </pc:spChg>
        <pc:spChg chg="mod">
          <ac:chgData name="Olivier Genoud" userId="e3287607-b312-4221-8c8d-a6943b641987" providerId="ADAL" clId="{669E46B8-9D7A-4E01-9CA9-E23CA5FFF167}" dt="2025-06-20T07:22:31.285" v="573" actId="207"/>
          <ac:spMkLst>
            <pc:docMk/>
            <pc:sldMk cId="2170088337" sldId="925"/>
            <ac:spMk id="8196" creationId="{448EA51A-F98F-2ABC-8B85-67E9522A0F4F}"/>
          </ac:spMkLst>
        </pc:spChg>
      </pc:sldChg>
    </pc:docChg>
  </pc:docChgLst>
  <pc:docChgLst>
    <pc:chgData name="Olivier Genoud" userId="e3287607-b312-4221-8c8d-a6943b641987" providerId="ADAL" clId="{39123242-9B01-460E-88D4-21574DB0D805}"/>
    <pc:docChg chg="modMainMaster">
      <pc:chgData name="Olivier Genoud" userId="e3287607-b312-4221-8c8d-a6943b641987" providerId="ADAL" clId="{39123242-9B01-460E-88D4-21574DB0D805}" dt="2024-05-03T12:36:09.241" v="7" actId="6549"/>
      <pc:docMkLst>
        <pc:docMk/>
      </pc:docMkLst>
      <pc:sldMasterChg chg="modSp mod">
        <pc:chgData name="Olivier Genoud" userId="e3287607-b312-4221-8c8d-a6943b641987" providerId="ADAL" clId="{39123242-9B01-460E-88D4-21574DB0D805}" dt="2024-05-03T12:36:09.241" v="7" actId="6549"/>
        <pc:sldMasterMkLst>
          <pc:docMk/>
          <pc:sldMasterMk cId="0" sldId="2147485146"/>
        </pc:sldMasterMkLst>
      </pc:sldMasterChg>
    </pc:docChg>
  </pc:docChgLst>
  <pc:docChgLst>
    <pc:chgData name="Olivier Genoud" userId="e3287607-b312-4221-8c8d-a6943b641987" providerId="ADAL" clId="{7CF06EFC-A060-4D94-BD4E-FC158F6318CB}"/>
    <pc:docChg chg="undo custSel addSld delSld modSld modMainMaster">
      <pc:chgData name="Olivier Genoud" userId="e3287607-b312-4221-8c8d-a6943b641987" providerId="ADAL" clId="{7CF06EFC-A060-4D94-BD4E-FC158F6318CB}" dt="2023-11-17T17:23:13.427" v="200" actId="1035"/>
      <pc:docMkLst>
        <pc:docMk/>
      </pc:docMkLst>
      <pc:sldChg chg="modSp mod">
        <pc:chgData name="Olivier Genoud" userId="e3287607-b312-4221-8c8d-a6943b641987" providerId="ADAL" clId="{7CF06EFC-A060-4D94-BD4E-FC158F6318CB}" dt="2023-11-17T17:20:54.474" v="199" actId="207"/>
        <pc:sldMkLst>
          <pc:docMk/>
          <pc:sldMk cId="0" sldId="324"/>
        </pc:sldMkLst>
      </pc:sldChg>
      <pc:sldChg chg="modSp mod">
        <pc:chgData name="Olivier Genoud" userId="e3287607-b312-4221-8c8d-a6943b641987" providerId="ADAL" clId="{7CF06EFC-A060-4D94-BD4E-FC158F6318CB}" dt="2023-11-17T12:56:04.780" v="74" actId="113"/>
        <pc:sldMkLst>
          <pc:docMk/>
          <pc:sldMk cId="3269946048" sldId="885"/>
        </pc:sldMkLst>
      </pc:sldChg>
      <pc:sldChg chg="add del">
        <pc:chgData name="Olivier Genoud" userId="e3287607-b312-4221-8c8d-a6943b641987" providerId="ADAL" clId="{7CF06EFC-A060-4D94-BD4E-FC158F6318CB}" dt="2023-11-17T13:02:33.381" v="77" actId="47"/>
        <pc:sldMkLst>
          <pc:docMk/>
          <pc:sldMk cId="2867986219" sldId="890"/>
        </pc:sldMkLst>
      </pc:sldChg>
      <pc:sldChg chg="modSp mod">
        <pc:chgData name="Olivier Genoud" userId="e3287607-b312-4221-8c8d-a6943b641987" providerId="ADAL" clId="{7CF06EFC-A060-4D94-BD4E-FC158F6318CB}" dt="2023-11-17T15:16:44.368" v="142" actId="207"/>
        <pc:sldMkLst>
          <pc:docMk/>
          <pc:sldMk cId="0" sldId="902"/>
        </pc:sldMkLst>
      </pc:sldChg>
      <pc:sldChg chg="modSp mod">
        <pc:chgData name="Olivier Genoud" userId="e3287607-b312-4221-8c8d-a6943b641987" providerId="ADAL" clId="{7CF06EFC-A060-4D94-BD4E-FC158F6318CB}" dt="2023-11-17T15:40:52.765" v="191" actId="207"/>
        <pc:sldMkLst>
          <pc:docMk/>
          <pc:sldMk cId="0" sldId="903"/>
        </pc:sldMkLst>
      </pc:sldChg>
      <pc:sldChg chg="modSp mod">
        <pc:chgData name="Olivier Genoud" userId="e3287607-b312-4221-8c8d-a6943b641987" providerId="ADAL" clId="{7CF06EFC-A060-4D94-BD4E-FC158F6318CB}" dt="2023-11-17T15:41:16.246" v="198" actId="207"/>
        <pc:sldMkLst>
          <pc:docMk/>
          <pc:sldMk cId="0" sldId="905"/>
        </pc:sldMkLst>
      </pc:sldChg>
      <pc:sldChg chg="modSp mod">
        <pc:chgData name="Olivier Genoud" userId="e3287607-b312-4221-8c8d-a6943b641987" providerId="ADAL" clId="{7CF06EFC-A060-4D94-BD4E-FC158F6318CB}" dt="2023-11-17T17:23:13.427" v="200" actId="1035"/>
        <pc:sldMkLst>
          <pc:docMk/>
          <pc:sldMk cId="0" sldId="906"/>
        </pc:sldMkLst>
      </pc:sldChg>
      <pc:sldChg chg="add">
        <pc:chgData name="Olivier Genoud" userId="e3287607-b312-4221-8c8d-a6943b641987" providerId="ADAL" clId="{7CF06EFC-A060-4D94-BD4E-FC158F6318CB}" dt="2023-11-17T13:02:30.760" v="76"/>
        <pc:sldMkLst>
          <pc:docMk/>
          <pc:sldMk cId="2509655333" sldId="910"/>
        </pc:sldMkLst>
      </pc:sldChg>
      <pc:sldMasterChg chg="modSp mod">
        <pc:chgData name="Olivier Genoud" userId="e3287607-b312-4221-8c8d-a6943b641987" providerId="ADAL" clId="{7CF06EFC-A060-4D94-BD4E-FC158F6318CB}" dt="2023-11-14T11:42:37.319" v="7" actId="6549"/>
        <pc:sldMasterMkLst>
          <pc:docMk/>
          <pc:sldMasterMk cId="0" sldId="2147485146"/>
        </pc:sldMasterMkLst>
      </pc:sldMasterChg>
    </pc:docChg>
  </pc:docChgLst>
  <pc:docChgLst>
    <pc:chgData name="Olivier Genoud" userId="e3287607-b312-4221-8c8d-a6943b641987" providerId="ADAL" clId="{5050F960-DBDA-43B3-8F09-D7738697A157}"/>
    <pc:docChg chg="undo custSel addSld delSld modSld sldOrd modMainMaster">
      <pc:chgData name="Olivier Genoud" userId="e3287607-b312-4221-8c8d-a6943b641987" providerId="ADAL" clId="{5050F960-DBDA-43B3-8F09-D7738697A157}" dt="2023-11-09T13:25:29.431" v="1620" actId="6549"/>
      <pc:docMkLst>
        <pc:docMk/>
      </pc:docMkLst>
      <pc:sldChg chg="addSp modSp add mod">
        <pc:chgData name="Olivier Genoud" userId="e3287607-b312-4221-8c8d-a6943b641987" providerId="ADAL" clId="{5050F960-DBDA-43B3-8F09-D7738697A157}" dt="2023-11-08T09:55:09.593" v="1546" actId="13926"/>
        <pc:sldMkLst>
          <pc:docMk/>
          <pc:sldMk cId="0" sldId="324"/>
        </pc:sldMkLst>
      </pc:sldChg>
      <pc:sldChg chg="delSp modSp mod">
        <pc:chgData name="Olivier Genoud" userId="e3287607-b312-4221-8c8d-a6943b641987" providerId="ADAL" clId="{5050F960-DBDA-43B3-8F09-D7738697A157}" dt="2023-11-07T09:59:04.520" v="166" actId="478"/>
        <pc:sldMkLst>
          <pc:docMk/>
          <pc:sldMk cId="0" sldId="808"/>
        </pc:sldMkLst>
      </pc:sldChg>
      <pc:sldChg chg="delSp modSp mod">
        <pc:chgData name="Olivier Genoud" userId="e3287607-b312-4221-8c8d-a6943b641987" providerId="ADAL" clId="{5050F960-DBDA-43B3-8F09-D7738697A157}" dt="2023-11-07T10:24:33.272" v="328" actId="2165"/>
        <pc:sldMkLst>
          <pc:docMk/>
          <pc:sldMk cId="0" sldId="809"/>
        </pc:sldMkLst>
      </pc:sldChg>
      <pc:sldChg chg="delSp modSp mod">
        <pc:chgData name="Olivier Genoud" userId="e3287607-b312-4221-8c8d-a6943b641987" providerId="ADAL" clId="{5050F960-DBDA-43B3-8F09-D7738697A157}" dt="2023-11-07T10:25:16.917" v="380" actId="1036"/>
        <pc:sldMkLst>
          <pc:docMk/>
          <pc:sldMk cId="0" sldId="810"/>
        </pc:sldMkLst>
      </pc:sldChg>
      <pc:sldChg chg="delSp modSp mod">
        <pc:chgData name="Olivier Genoud" userId="e3287607-b312-4221-8c8d-a6943b641987" providerId="ADAL" clId="{5050F960-DBDA-43B3-8F09-D7738697A157}" dt="2023-11-07T12:15:36.732" v="555" actId="6549"/>
        <pc:sldMkLst>
          <pc:docMk/>
          <pc:sldMk cId="0" sldId="811"/>
        </pc:sldMkLst>
      </pc:sldChg>
      <pc:sldChg chg="delSp modSp mod">
        <pc:chgData name="Olivier Genoud" userId="e3287607-b312-4221-8c8d-a6943b641987" providerId="ADAL" clId="{5050F960-DBDA-43B3-8F09-D7738697A157}" dt="2023-11-07T14:48:54.125" v="1377" actId="14100"/>
        <pc:sldMkLst>
          <pc:docMk/>
          <pc:sldMk cId="3718173731" sldId="867"/>
        </pc:sldMkLst>
      </pc:sldChg>
      <pc:sldChg chg="delSp modSp mod">
        <pc:chgData name="Olivier Genoud" userId="e3287607-b312-4221-8c8d-a6943b641987" providerId="ADAL" clId="{5050F960-DBDA-43B3-8F09-D7738697A157}" dt="2023-11-07T12:07:35.805" v="479" actId="478"/>
        <pc:sldMkLst>
          <pc:docMk/>
          <pc:sldMk cId="0" sldId="880"/>
        </pc:sldMkLst>
      </pc:sldChg>
      <pc:sldChg chg="delSp modSp mod">
        <pc:chgData name="Olivier Genoud" userId="e3287607-b312-4221-8c8d-a6943b641987" providerId="ADAL" clId="{5050F960-DBDA-43B3-8F09-D7738697A157}" dt="2023-11-07T12:03:52.460" v="475" actId="113"/>
        <pc:sldMkLst>
          <pc:docMk/>
          <pc:sldMk cId="3269946048" sldId="885"/>
        </pc:sldMkLst>
      </pc:sldChg>
      <pc:sldChg chg="delSp modSp mod">
        <pc:chgData name="Olivier Genoud" userId="e3287607-b312-4221-8c8d-a6943b641987" providerId="ADAL" clId="{5050F960-DBDA-43B3-8F09-D7738697A157}" dt="2023-11-07T12:14:11.198" v="550" actId="2165"/>
        <pc:sldMkLst>
          <pc:docMk/>
          <pc:sldMk cId="781762355" sldId="887"/>
        </pc:sldMkLst>
      </pc:sldChg>
      <pc:sldChg chg="delSp mod">
        <pc:chgData name="Olivier Genoud" userId="e3287607-b312-4221-8c8d-a6943b641987" providerId="ADAL" clId="{5050F960-DBDA-43B3-8F09-D7738697A157}" dt="2023-11-07T10:25:55.701" v="381" actId="478"/>
        <pc:sldMkLst>
          <pc:docMk/>
          <pc:sldMk cId="0" sldId="898"/>
        </pc:sldMkLst>
      </pc:sldChg>
      <pc:sldChg chg="delSp modSp mod ord">
        <pc:chgData name="Olivier Genoud" userId="e3287607-b312-4221-8c8d-a6943b641987" providerId="ADAL" clId="{5050F960-DBDA-43B3-8F09-D7738697A157}" dt="2023-11-07T14:49:46.799" v="1398" actId="20577"/>
        <pc:sldMkLst>
          <pc:docMk/>
          <pc:sldMk cId="3113574571" sldId="901"/>
        </pc:sldMkLst>
      </pc:sldChg>
      <pc:sldChg chg="modSp mod">
        <pc:chgData name="Olivier Genoud" userId="e3287607-b312-4221-8c8d-a6943b641987" providerId="ADAL" clId="{5050F960-DBDA-43B3-8F09-D7738697A157}" dt="2023-11-08T10:06:00.257" v="1571" actId="13926"/>
        <pc:sldMkLst>
          <pc:docMk/>
          <pc:sldMk cId="0" sldId="902"/>
        </pc:sldMkLst>
      </pc:sldChg>
      <pc:sldChg chg="modSp mod">
        <pc:chgData name="Olivier Genoud" userId="e3287607-b312-4221-8c8d-a6943b641987" providerId="ADAL" clId="{5050F960-DBDA-43B3-8F09-D7738697A157}" dt="2023-11-09T10:04:59.735" v="1606" actId="20577"/>
        <pc:sldMkLst>
          <pc:docMk/>
          <pc:sldMk cId="0" sldId="903"/>
        </pc:sldMkLst>
      </pc:sldChg>
      <pc:sldChg chg="modSp mod">
        <pc:chgData name="Olivier Genoud" userId="e3287607-b312-4221-8c8d-a6943b641987" providerId="ADAL" clId="{5050F960-DBDA-43B3-8F09-D7738697A157}" dt="2023-11-09T13:25:29.431" v="1620" actId="6549"/>
        <pc:sldMkLst>
          <pc:docMk/>
          <pc:sldMk cId="0" sldId="905"/>
        </pc:sldMkLst>
      </pc:sldChg>
      <pc:sldChg chg="modSp mod">
        <pc:chgData name="Olivier Genoud" userId="e3287607-b312-4221-8c8d-a6943b641987" providerId="ADAL" clId="{5050F960-DBDA-43B3-8F09-D7738697A157}" dt="2023-11-09T13:15:13.177" v="1615" actId="20577"/>
        <pc:sldMkLst>
          <pc:docMk/>
          <pc:sldMk cId="0" sldId="906"/>
        </pc:sldMkLst>
      </pc:sldChg>
      <pc:sldChg chg="del">
        <pc:chgData name="Olivier Genoud" userId="e3287607-b312-4221-8c8d-a6943b641987" providerId="ADAL" clId="{5050F960-DBDA-43B3-8F09-D7738697A157}" dt="2023-11-07T12:12:37.878" v="542" actId="47"/>
        <pc:sldMkLst>
          <pc:docMk/>
          <pc:sldMk cId="0" sldId="907"/>
        </pc:sldMkLst>
      </pc:sldChg>
      <pc:sldChg chg="addSp delSp modSp mod">
        <pc:chgData name="Olivier Genoud" userId="e3287607-b312-4221-8c8d-a6943b641987" providerId="ADAL" clId="{5050F960-DBDA-43B3-8F09-D7738697A157}" dt="2023-11-07T12:06:42.271" v="477" actId="207"/>
        <pc:sldMkLst>
          <pc:docMk/>
          <pc:sldMk cId="1808939307" sldId="908"/>
        </pc:sldMkLst>
      </pc:sldChg>
      <pc:sldChg chg="add del">
        <pc:chgData name="Olivier Genoud" userId="e3287607-b312-4221-8c8d-a6943b641987" providerId="ADAL" clId="{5050F960-DBDA-43B3-8F09-D7738697A157}" dt="2023-11-07T14:50:05.195" v="1399" actId="47"/>
        <pc:sldMkLst>
          <pc:docMk/>
          <pc:sldMk cId="2206519701" sldId="910"/>
        </pc:sldMkLst>
      </pc:sldChg>
      <pc:sldChg chg="add del">
        <pc:chgData name="Olivier Genoud" userId="e3287607-b312-4221-8c8d-a6943b641987" providerId="ADAL" clId="{5050F960-DBDA-43B3-8F09-D7738697A157}" dt="2023-11-07T14:50:06.840" v="1400" actId="47"/>
        <pc:sldMkLst>
          <pc:docMk/>
          <pc:sldMk cId="2436118415" sldId="911"/>
        </pc:sldMkLst>
      </pc:sldChg>
    </pc:docChg>
  </pc:docChgLst>
  <pc:docChgLst>
    <pc:chgData name="Olivier Genoud" userId="e3287607-b312-4221-8c8d-a6943b641987" providerId="ADAL" clId="{0E573455-37B5-4C3C-A0E1-80D8E7962096}"/>
    <pc:docChg chg="modSld">
      <pc:chgData name="Olivier Genoud" userId="e3287607-b312-4221-8c8d-a6943b641987" providerId="ADAL" clId="{0E573455-37B5-4C3C-A0E1-80D8E7962096}" dt="2022-11-11T15:06:04.587" v="1" actId="13926"/>
      <pc:docMkLst>
        <pc:docMk/>
      </pc:docMkLst>
      <pc:sldChg chg="modSp mod">
        <pc:chgData name="Olivier Genoud" userId="e3287607-b312-4221-8c8d-a6943b641987" providerId="ADAL" clId="{0E573455-37B5-4C3C-A0E1-80D8E7962096}" dt="2022-11-11T15:05:57.613" v="0" actId="13926"/>
        <pc:sldMkLst>
          <pc:docMk/>
          <pc:sldMk cId="0" sldId="881"/>
        </pc:sldMkLst>
      </pc:sldChg>
      <pc:sldChg chg="modSp mod">
        <pc:chgData name="Olivier Genoud" userId="e3287607-b312-4221-8c8d-a6943b641987" providerId="ADAL" clId="{0E573455-37B5-4C3C-A0E1-80D8E7962096}" dt="2022-11-11T15:06:04.587" v="1" actId="13926"/>
        <pc:sldMkLst>
          <pc:docMk/>
          <pc:sldMk cId="0" sldId="882"/>
        </pc:sldMkLst>
      </pc:sldChg>
    </pc:docChg>
  </pc:docChgLst>
  <pc:docChgLst>
    <pc:chgData name="Olivier Genoud" userId="e3287607-b312-4221-8c8d-a6943b641987" providerId="ADAL" clId="{FB18BA53-6572-48B1-A3BD-90B936B74092}"/>
    <pc:docChg chg="custSel modSld">
      <pc:chgData name="Olivier Genoud" userId="e3287607-b312-4221-8c8d-a6943b641987" providerId="ADAL" clId="{FB18BA53-6572-48B1-A3BD-90B936B74092}" dt="2023-01-11T14:12:14.628" v="173" actId="20577"/>
      <pc:docMkLst>
        <pc:docMk/>
      </pc:docMkLst>
      <pc:sldChg chg="modSp mod">
        <pc:chgData name="Olivier Genoud" userId="e3287607-b312-4221-8c8d-a6943b641987" providerId="ADAL" clId="{FB18BA53-6572-48B1-A3BD-90B936B74092}" dt="2023-01-09T09:40:11.595" v="161" actId="6549"/>
        <pc:sldMkLst>
          <pc:docMk/>
          <pc:sldMk cId="2062095879" sldId="886"/>
        </pc:sldMkLst>
      </pc:sldChg>
      <pc:sldChg chg="modSp mod">
        <pc:chgData name="Olivier Genoud" userId="e3287607-b312-4221-8c8d-a6943b641987" providerId="ADAL" clId="{FB18BA53-6572-48B1-A3BD-90B936B74092}" dt="2023-01-09T09:44:39.271" v="165" actId="207"/>
        <pc:sldMkLst>
          <pc:docMk/>
          <pc:sldMk cId="2867986219" sldId="890"/>
        </pc:sldMkLst>
      </pc:sldChg>
      <pc:sldChg chg="modSp mod">
        <pc:chgData name="Olivier Genoud" userId="e3287607-b312-4221-8c8d-a6943b641987" providerId="ADAL" clId="{FB18BA53-6572-48B1-A3BD-90B936B74092}" dt="2023-01-06T18:06:51.533" v="37" actId="6549"/>
        <pc:sldMkLst>
          <pc:docMk/>
          <pc:sldMk cId="0" sldId="893"/>
        </pc:sldMkLst>
      </pc:sldChg>
      <pc:sldChg chg="modSp mod">
        <pc:chgData name="Olivier Genoud" userId="e3287607-b312-4221-8c8d-a6943b641987" providerId="ADAL" clId="{FB18BA53-6572-48B1-A3BD-90B936B74092}" dt="2023-01-06T18:23:19.008" v="84" actId="13926"/>
        <pc:sldMkLst>
          <pc:docMk/>
          <pc:sldMk cId="0" sldId="894"/>
        </pc:sldMkLst>
      </pc:sldChg>
      <pc:sldChg chg="modSp mod">
        <pc:chgData name="Olivier Genoud" userId="e3287607-b312-4221-8c8d-a6943b641987" providerId="ADAL" clId="{FB18BA53-6572-48B1-A3BD-90B936B74092}" dt="2023-01-11T14:12:14.628" v="173" actId="20577"/>
        <pc:sldMkLst>
          <pc:docMk/>
          <pc:sldMk cId="0" sldId="895"/>
        </pc:sldMkLst>
      </pc:sldChg>
      <pc:sldChg chg="delSp modSp mod">
        <pc:chgData name="Olivier Genoud" userId="e3287607-b312-4221-8c8d-a6943b641987" providerId="ADAL" clId="{FB18BA53-6572-48B1-A3BD-90B936B74092}" dt="2023-01-06T18:23:57.778" v="98" actId="478"/>
        <pc:sldMkLst>
          <pc:docMk/>
          <pc:sldMk cId="0" sldId="896"/>
        </pc:sldMkLst>
      </pc:sldChg>
    </pc:docChg>
  </pc:docChgLst>
  <pc:docChgLst>
    <pc:chgData name="Olivier Genoud" userId="e3287607-b312-4221-8c8d-a6943b641987" providerId="ADAL" clId="{130CA5E1-7B76-49DB-8127-C8ABF06EC311}"/>
    <pc:docChg chg="undo custSel delSld modSld modMainMaster">
      <pc:chgData name="Olivier Genoud" userId="e3287607-b312-4221-8c8d-a6943b641987" providerId="ADAL" clId="{130CA5E1-7B76-49DB-8127-C8ABF06EC311}" dt="2023-12-04T20:17:37.278" v="226" actId="1076"/>
      <pc:docMkLst>
        <pc:docMk/>
      </pc:docMkLst>
      <pc:sldChg chg="modSp mod">
        <pc:chgData name="Olivier Genoud" userId="e3287607-b312-4221-8c8d-a6943b641987" providerId="ADAL" clId="{130CA5E1-7B76-49DB-8127-C8ABF06EC311}" dt="2023-11-24T19:52:08.805" v="87" actId="15"/>
        <pc:sldMkLst>
          <pc:docMk/>
          <pc:sldMk cId="0" sldId="880"/>
        </pc:sldMkLst>
      </pc:sldChg>
      <pc:sldChg chg="modSp mod">
        <pc:chgData name="Olivier Genoud" userId="e3287607-b312-4221-8c8d-a6943b641987" providerId="ADAL" clId="{130CA5E1-7B76-49DB-8127-C8ABF06EC311}" dt="2023-12-04T20:17:37.278" v="226" actId="1076"/>
        <pc:sldMkLst>
          <pc:docMk/>
          <pc:sldMk cId="0" sldId="902"/>
        </pc:sldMkLst>
      </pc:sldChg>
      <pc:sldChg chg="modSp mod">
        <pc:chgData name="Olivier Genoud" userId="e3287607-b312-4221-8c8d-a6943b641987" providerId="ADAL" clId="{130CA5E1-7B76-49DB-8127-C8ABF06EC311}" dt="2023-11-28T14:08:46.864" v="141"/>
        <pc:sldMkLst>
          <pc:docMk/>
          <pc:sldMk cId="0" sldId="903"/>
        </pc:sldMkLst>
      </pc:sldChg>
      <pc:sldChg chg="del">
        <pc:chgData name="Olivier Genoud" userId="e3287607-b312-4221-8c8d-a6943b641987" providerId="ADAL" clId="{130CA5E1-7B76-49DB-8127-C8ABF06EC311}" dt="2023-11-19T07:44:54.855" v="53" actId="47"/>
        <pc:sldMkLst>
          <pc:docMk/>
          <pc:sldMk cId="2509655333" sldId="910"/>
        </pc:sldMkLst>
      </pc:sldChg>
    </pc:docChg>
  </pc:docChgLst>
  <pc:docChgLst>
    <pc:chgData name="Olivier Genoud" userId="e3287607-b312-4221-8c8d-a6943b641987" providerId="ADAL" clId="{0983A3D5-A177-46B2-ABD9-E32B60BB9966}"/>
    <pc:docChg chg="undo custSel delSld modSld">
      <pc:chgData name="Olivier Genoud" userId="e3287607-b312-4221-8c8d-a6943b641987" providerId="ADAL" clId="{0983A3D5-A177-46B2-ABD9-E32B60BB9966}" dt="2022-08-12T15:27:22.481" v="128" actId="5793"/>
      <pc:docMkLst>
        <pc:docMk/>
      </pc:docMkLst>
      <pc:sldChg chg="modSp">
        <pc:chgData name="Olivier Genoud" userId="e3287607-b312-4221-8c8d-a6943b641987" providerId="ADAL" clId="{0983A3D5-A177-46B2-ABD9-E32B60BB9966}" dt="2022-08-12T15:25:59.757" v="122" actId="404"/>
        <pc:sldMkLst>
          <pc:docMk/>
          <pc:sldMk cId="0" sldId="304"/>
        </pc:sldMkLst>
      </pc:sldChg>
      <pc:sldChg chg="del">
        <pc:chgData name="Olivier Genoud" userId="e3287607-b312-4221-8c8d-a6943b641987" providerId="ADAL" clId="{0983A3D5-A177-46B2-ABD9-E32B60BB9966}" dt="2022-08-12T15:24:21.419" v="109" actId="47"/>
        <pc:sldMkLst>
          <pc:docMk/>
          <pc:sldMk cId="0" sldId="325"/>
        </pc:sldMkLst>
      </pc:sldChg>
      <pc:sldChg chg="modSp mod">
        <pc:chgData name="Olivier Genoud" userId="e3287607-b312-4221-8c8d-a6943b641987" providerId="ADAL" clId="{0983A3D5-A177-46B2-ABD9-E32B60BB9966}" dt="2022-08-12T09:13:44.986" v="70" actId="6549"/>
        <pc:sldMkLst>
          <pc:docMk/>
          <pc:sldMk cId="0" sldId="868"/>
        </pc:sldMkLst>
      </pc:sldChg>
      <pc:sldChg chg="modSp mod">
        <pc:chgData name="Olivier Genoud" userId="e3287607-b312-4221-8c8d-a6943b641987" providerId="ADAL" clId="{0983A3D5-A177-46B2-ABD9-E32B60BB9966}" dt="2022-08-12T15:21:37.215" v="88" actId="13926"/>
        <pc:sldMkLst>
          <pc:docMk/>
          <pc:sldMk cId="0" sldId="869"/>
        </pc:sldMkLst>
      </pc:sldChg>
    </pc:docChg>
  </pc:docChgLst>
  <pc:docChgLst>
    <pc:chgData name="Olivier Genoud" userId="e3287607-b312-4221-8c8d-a6943b641987" providerId="ADAL" clId="{7441432B-18A2-4A32-A5E9-F8ACB60FD3B9}"/>
    <pc:docChg chg="custSel delSld modSld modMainMaster">
      <pc:chgData name="Olivier Genoud" userId="e3287607-b312-4221-8c8d-a6943b641987" providerId="ADAL" clId="{7441432B-18A2-4A32-A5E9-F8ACB60FD3B9}" dt="2025-03-04T10:27:08.518" v="148"/>
      <pc:docMkLst>
        <pc:docMk/>
      </pc:docMkLst>
      <pc:sldChg chg="modSp">
        <pc:chgData name="Olivier Genoud" userId="e3287607-b312-4221-8c8d-a6943b641987" providerId="ADAL" clId="{7441432B-18A2-4A32-A5E9-F8ACB60FD3B9}" dt="2025-03-04T10:27:08.518" v="148"/>
        <pc:sldMkLst>
          <pc:docMk/>
          <pc:sldMk cId="2875641359" sldId="917"/>
        </pc:sldMkLst>
      </pc:sldChg>
      <pc:sldChg chg="del">
        <pc:chgData name="Olivier Genoud" userId="e3287607-b312-4221-8c8d-a6943b641987" providerId="ADAL" clId="{7441432B-18A2-4A32-A5E9-F8ACB60FD3B9}" dt="2025-02-25T15:52:23.319" v="59" actId="47"/>
        <pc:sldMkLst>
          <pc:docMk/>
          <pc:sldMk cId="2509655333" sldId="921"/>
        </pc:sldMkLst>
      </pc:sldChg>
    </pc:docChg>
  </pc:docChgLst>
  <pc:docChgLst>
    <pc:chgData name="Olivier Genoud" userId="e3287607-b312-4221-8c8d-a6943b641987" providerId="ADAL" clId="{27EF9AC2-93E5-4B0D-B9E5-3E47A73EED4A}"/>
    <pc:docChg chg="custSel modSld">
      <pc:chgData name="Olivier Genoud" userId="e3287607-b312-4221-8c8d-a6943b641987" providerId="ADAL" clId="{27EF9AC2-93E5-4B0D-B9E5-3E47A73EED4A}" dt="2023-11-10T16:39:19.983" v="394" actId="478"/>
      <pc:docMkLst>
        <pc:docMk/>
      </pc:docMkLst>
      <pc:sldChg chg="modSp mod">
        <pc:chgData name="Olivier Genoud" userId="e3287607-b312-4221-8c8d-a6943b641987" providerId="ADAL" clId="{27EF9AC2-93E5-4B0D-B9E5-3E47A73EED4A}" dt="2023-11-09T17:06:38.496" v="60" actId="13926"/>
        <pc:sldMkLst>
          <pc:docMk/>
          <pc:sldMk cId="0" sldId="902"/>
        </pc:sldMkLst>
      </pc:sldChg>
      <pc:sldChg chg="modSp mod">
        <pc:chgData name="Olivier Genoud" userId="e3287607-b312-4221-8c8d-a6943b641987" providerId="ADAL" clId="{27EF9AC2-93E5-4B0D-B9E5-3E47A73EED4A}" dt="2023-11-10T16:33:42.633" v="341" actId="13926"/>
        <pc:sldMkLst>
          <pc:docMk/>
          <pc:sldMk cId="0" sldId="903"/>
        </pc:sldMkLst>
      </pc:sldChg>
    </pc:docChg>
  </pc:docChgLst>
  <pc:docChgLst>
    <pc:chgData name="Olivier Genoud" userId="e3287607-b312-4221-8c8d-a6943b641987" providerId="ADAL" clId="{F4C95B7B-9C2A-4BA0-918F-A4A6D77A94CE}"/>
    <pc:docChg chg="modSld modMainMaster">
      <pc:chgData name="Olivier Genoud" userId="e3287607-b312-4221-8c8d-a6943b641987" providerId="ADAL" clId="{F4C95B7B-9C2A-4BA0-918F-A4A6D77A94CE}" dt="2022-01-12T17:28:31.494" v="41" actId="1076"/>
      <pc:docMkLst>
        <pc:docMk/>
      </pc:docMkLst>
      <pc:sldChg chg="addSp modSp mod">
        <pc:chgData name="Olivier Genoud" userId="e3287607-b312-4221-8c8d-a6943b641987" providerId="ADAL" clId="{F4C95B7B-9C2A-4BA0-918F-A4A6D77A94CE}" dt="2022-01-12T17:28:31.494" v="41" actId="1076"/>
        <pc:sldMkLst>
          <pc:docMk/>
          <pc:sldMk cId="0" sldId="363"/>
        </pc:sldMkLst>
      </pc:sldChg>
      <pc:sldChg chg="addSp modSp mod">
        <pc:chgData name="Olivier Genoud" userId="e3287607-b312-4221-8c8d-a6943b641987" providerId="ADAL" clId="{F4C95B7B-9C2A-4BA0-918F-A4A6D77A94CE}" dt="2022-01-12T17:28:28.286" v="40" actId="1076"/>
        <pc:sldMkLst>
          <pc:docMk/>
          <pc:sldMk cId="0" sldId="364"/>
        </pc:sldMkLst>
      </pc:sldChg>
      <pc:sldChg chg="addSp modSp mod">
        <pc:chgData name="Olivier Genoud" userId="e3287607-b312-4221-8c8d-a6943b641987" providerId="ADAL" clId="{F4C95B7B-9C2A-4BA0-918F-A4A6D77A94CE}" dt="2022-01-12T17:28:24.967" v="39" actId="1076"/>
        <pc:sldMkLst>
          <pc:docMk/>
          <pc:sldMk cId="1982388090" sldId="365"/>
        </pc:sldMkLst>
      </pc:sldChg>
    </pc:docChg>
  </pc:docChgLst>
  <pc:docChgLst>
    <pc:chgData name="Olivier Genoud" userId="e3287607-b312-4221-8c8d-a6943b641987" providerId="ADAL" clId="{3DF7E568-2DB2-434F-8AB0-9E30A91B86AC}"/>
    <pc:docChg chg="modMainMaster">
      <pc:chgData name="Olivier Genoud" userId="e3287607-b312-4221-8c8d-a6943b641987" providerId="ADAL" clId="{3DF7E568-2DB2-434F-8AB0-9E30A91B86AC}" dt="2023-08-11T14:03:46.777" v="7" actId="6549"/>
      <pc:docMkLst>
        <pc:docMk/>
      </pc:docMkLst>
    </pc:docChg>
  </pc:docChgLst>
  <pc:docChgLst>
    <pc:chgData name="Olivier Genoud" userId="e3287607-b312-4221-8c8d-a6943b641987" providerId="ADAL" clId="{C6955B83-3748-4FEA-98AB-EE9B8D55E337}"/>
    <pc:docChg chg="undo redo custSel addSld delSld modSld sldOrd modMainMaster">
      <pc:chgData name="Olivier Genoud" userId="e3287607-b312-4221-8c8d-a6943b641987" providerId="ADAL" clId="{C6955B83-3748-4FEA-98AB-EE9B8D55E337}" dt="2025-05-15T12:17:27.422" v="2010" actId="6549"/>
      <pc:docMkLst>
        <pc:docMk/>
      </pc:docMkLst>
      <pc:sldChg chg="delSp modSp mod">
        <pc:chgData name="Olivier Genoud" userId="e3287607-b312-4221-8c8d-a6943b641987" providerId="ADAL" clId="{C6955B83-3748-4FEA-98AB-EE9B8D55E337}" dt="2025-05-15T12:17:16.648" v="2004" actId="20577"/>
        <pc:sldMkLst>
          <pc:docMk/>
          <pc:sldMk cId="0" sldId="808"/>
        </pc:sldMkLst>
      </pc:sldChg>
      <pc:sldChg chg="delSp modSp mod">
        <pc:chgData name="Olivier Genoud" userId="e3287607-b312-4221-8c8d-a6943b641987" providerId="ADAL" clId="{C6955B83-3748-4FEA-98AB-EE9B8D55E337}" dt="2025-05-15T12:17:20.311" v="2006" actId="6549"/>
        <pc:sldMkLst>
          <pc:docMk/>
          <pc:sldMk cId="0" sldId="809"/>
        </pc:sldMkLst>
      </pc:sldChg>
      <pc:sldChg chg="delSp modSp mod">
        <pc:chgData name="Olivier Genoud" userId="e3287607-b312-4221-8c8d-a6943b641987" providerId="ADAL" clId="{C6955B83-3748-4FEA-98AB-EE9B8D55E337}" dt="2025-05-15T12:17:12.994" v="2002" actId="6549"/>
        <pc:sldMkLst>
          <pc:docMk/>
          <pc:sldMk cId="0" sldId="810"/>
        </pc:sldMkLst>
      </pc:sldChg>
      <pc:sldChg chg="delSp modSp mod">
        <pc:chgData name="Olivier Genoud" userId="e3287607-b312-4221-8c8d-a6943b641987" providerId="ADAL" clId="{C6955B83-3748-4FEA-98AB-EE9B8D55E337}" dt="2025-05-15T12:17:23.130" v="2008" actId="6549"/>
        <pc:sldMkLst>
          <pc:docMk/>
          <pc:sldMk cId="0" sldId="811"/>
        </pc:sldMkLst>
      </pc:sldChg>
      <pc:sldChg chg="modSp add mod">
        <pc:chgData name="Olivier Genoud" userId="e3287607-b312-4221-8c8d-a6943b641987" providerId="ADAL" clId="{C6955B83-3748-4FEA-98AB-EE9B8D55E337}" dt="2025-05-15T09:30:04.796" v="1984" actId="20577"/>
        <pc:sldMkLst>
          <pc:docMk/>
          <pc:sldMk cId="1867481550" sldId="866"/>
        </pc:sldMkLst>
      </pc:sldChg>
      <pc:sldChg chg="delSp modSp mod">
        <pc:chgData name="Olivier Genoud" userId="e3287607-b312-4221-8c8d-a6943b641987" providerId="ADAL" clId="{C6955B83-3748-4FEA-98AB-EE9B8D55E337}" dt="2025-05-14T10:08:36.662" v="1263" actId="14"/>
        <pc:sldMkLst>
          <pc:docMk/>
          <pc:sldMk cId="3718173731" sldId="867"/>
        </pc:sldMkLst>
      </pc:sldChg>
      <pc:sldChg chg="modSp add mod">
        <pc:chgData name="Olivier Genoud" userId="e3287607-b312-4221-8c8d-a6943b641987" providerId="ADAL" clId="{C6955B83-3748-4FEA-98AB-EE9B8D55E337}" dt="2025-05-15T12:17:27.422" v="2010" actId="6549"/>
        <pc:sldMkLst>
          <pc:docMk/>
          <pc:sldMk cId="781762355" sldId="887"/>
        </pc:sldMkLst>
      </pc:sldChg>
      <pc:sldChg chg="delSp modSp mod">
        <pc:chgData name="Olivier Genoud" userId="e3287607-b312-4221-8c8d-a6943b641987" providerId="ADAL" clId="{C6955B83-3748-4FEA-98AB-EE9B8D55E337}" dt="2025-05-14T13:05:10.943" v="1441" actId="478"/>
        <pc:sldMkLst>
          <pc:docMk/>
          <pc:sldMk cId="0" sldId="914"/>
        </pc:sldMkLst>
      </pc:sldChg>
      <pc:sldChg chg="delSp modSp mod">
        <pc:chgData name="Olivier Genoud" userId="e3287607-b312-4221-8c8d-a6943b641987" providerId="ADAL" clId="{C6955B83-3748-4FEA-98AB-EE9B8D55E337}" dt="2025-05-15T12:10:35.171" v="1993" actId="478"/>
        <pc:sldMkLst>
          <pc:docMk/>
          <pc:sldMk cId="0" sldId="915"/>
        </pc:sldMkLst>
      </pc:sldChg>
      <pc:sldChg chg="delSp modSp mod">
        <pc:chgData name="Olivier Genoud" userId="e3287607-b312-4221-8c8d-a6943b641987" providerId="ADAL" clId="{C6955B83-3748-4FEA-98AB-EE9B8D55E337}" dt="2025-05-14T08:26:18.767" v="11" actId="478"/>
        <pc:sldMkLst>
          <pc:docMk/>
          <pc:sldMk cId="2875641359" sldId="917"/>
        </pc:sldMkLst>
      </pc:sldChg>
      <pc:sldChg chg="delSp modSp mod">
        <pc:chgData name="Olivier Genoud" userId="e3287607-b312-4221-8c8d-a6943b641987" providerId="ADAL" clId="{C6955B83-3748-4FEA-98AB-EE9B8D55E337}" dt="2025-05-15T12:10:39.564" v="1994" actId="478"/>
        <pc:sldMkLst>
          <pc:docMk/>
          <pc:sldMk cId="0" sldId="918"/>
        </pc:sldMkLst>
      </pc:sldChg>
      <pc:sldChg chg="delSp modSp mod ord">
        <pc:chgData name="Olivier Genoud" userId="e3287607-b312-4221-8c8d-a6943b641987" providerId="ADAL" clId="{C6955B83-3748-4FEA-98AB-EE9B8D55E337}" dt="2025-05-14T10:09:45.723" v="1289" actId="478"/>
        <pc:sldMkLst>
          <pc:docMk/>
          <pc:sldMk cId="1113726564" sldId="920"/>
        </pc:sldMkLst>
      </pc:sldChg>
      <pc:sldChg chg="add del">
        <pc:chgData name="Olivier Genoud" userId="e3287607-b312-4221-8c8d-a6943b641987" providerId="ADAL" clId="{C6955B83-3748-4FEA-98AB-EE9B8D55E337}" dt="2025-05-14T10:10:15.212" v="1291" actId="47"/>
        <pc:sldMkLst>
          <pc:docMk/>
          <pc:sldMk cId="4202593214" sldId="922"/>
        </pc:sldMkLst>
      </pc:sldChg>
      <pc:sldChg chg="add del">
        <pc:chgData name="Olivier Genoud" userId="e3287607-b312-4221-8c8d-a6943b641987" providerId="ADAL" clId="{C6955B83-3748-4FEA-98AB-EE9B8D55E337}" dt="2025-05-14T10:10:16.584" v="1292" actId="47"/>
        <pc:sldMkLst>
          <pc:docMk/>
          <pc:sldMk cId="2276012951" sldId="923"/>
        </pc:sldMkLst>
      </pc:sldChg>
      <pc:sldChg chg="delSp modSp add mod">
        <pc:chgData name="Olivier Genoud" userId="e3287607-b312-4221-8c8d-a6943b641987" providerId="ADAL" clId="{C6955B83-3748-4FEA-98AB-EE9B8D55E337}" dt="2025-05-14T10:10:10.155" v="1290" actId="478"/>
        <pc:sldMkLst>
          <pc:docMk/>
          <pc:sldMk cId="1481362235" sldId="924"/>
        </pc:sldMkLst>
      </pc:sldChg>
      <pc:sldMasterChg chg="modSp mod">
        <pc:chgData name="Olivier Genoud" userId="e3287607-b312-4221-8c8d-a6943b641987" providerId="ADAL" clId="{C6955B83-3748-4FEA-98AB-EE9B8D55E337}" dt="2025-05-14T08:21:12.472" v="7" actId="6549"/>
        <pc:sldMasterMkLst>
          <pc:docMk/>
          <pc:sldMasterMk cId="0" sldId="2147485146"/>
        </pc:sldMasterMkLst>
      </pc:sldMasterChg>
    </pc:docChg>
  </pc:docChgLst>
  <pc:docChgLst>
    <pc:chgData name="Olivier Genoud" userId="e3287607-b312-4221-8c8d-a6943b641987" providerId="ADAL" clId="{F643D8C7-A2B4-4D27-9441-2BA295D01DFA}"/>
    <pc:docChg chg="undo custSel addSld delSld modSld">
      <pc:chgData name="Olivier Genoud" userId="e3287607-b312-4221-8c8d-a6943b641987" providerId="ADAL" clId="{F643D8C7-A2B4-4D27-9441-2BA295D01DFA}" dt="2023-08-15T13:38:26.045" v="386" actId="47"/>
      <pc:docMkLst>
        <pc:docMk/>
      </pc:docMkLst>
      <pc:sldChg chg="delSp modSp mod">
        <pc:chgData name="Olivier Genoud" userId="e3287607-b312-4221-8c8d-a6943b641987" providerId="ADAL" clId="{F643D8C7-A2B4-4D27-9441-2BA295D01DFA}" dt="2023-08-15T12:51:10.552" v="243" actId="478"/>
        <pc:sldMkLst>
          <pc:docMk/>
          <pc:sldMk cId="0" sldId="321"/>
        </pc:sldMkLst>
      </pc:sldChg>
      <pc:sldChg chg="modSp mod modNotesTx">
        <pc:chgData name="Olivier Genoud" userId="e3287607-b312-4221-8c8d-a6943b641987" providerId="ADAL" clId="{F643D8C7-A2B4-4D27-9441-2BA295D01DFA}" dt="2023-08-15T12:48:01.336" v="242" actId="6549"/>
        <pc:sldMkLst>
          <pc:docMk/>
          <pc:sldMk cId="0" sldId="322"/>
        </pc:sldMkLst>
      </pc:sldChg>
      <pc:sldChg chg="modSp mod">
        <pc:chgData name="Olivier Genoud" userId="e3287607-b312-4221-8c8d-a6943b641987" providerId="ADAL" clId="{F643D8C7-A2B4-4D27-9441-2BA295D01DFA}" dt="2023-08-15T13:38:16.045" v="385" actId="6549"/>
        <pc:sldMkLst>
          <pc:docMk/>
          <pc:sldMk cId="0" sldId="323"/>
        </pc:sldMkLst>
      </pc:sldChg>
      <pc:sldChg chg="modSp mod">
        <pc:chgData name="Olivier Genoud" userId="e3287607-b312-4221-8c8d-a6943b641987" providerId="ADAL" clId="{F643D8C7-A2B4-4D27-9441-2BA295D01DFA}" dt="2023-08-15T10:13:46.032" v="110" actId="6549"/>
        <pc:sldMkLst>
          <pc:docMk/>
          <pc:sldMk cId="0" sldId="324"/>
        </pc:sldMkLst>
      </pc:sldChg>
      <pc:sldChg chg="modSp add del mod">
        <pc:chgData name="Olivier Genoud" userId="e3287607-b312-4221-8c8d-a6943b641987" providerId="ADAL" clId="{F643D8C7-A2B4-4D27-9441-2BA295D01DFA}" dt="2023-08-15T10:08:20.876" v="7" actId="47"/>
        <pc:sldMkLst>
          <pc:docMk/>
          <pc:sldMk cId="232022318" sldId="381"/>
        </pc:sldMkLst>
      </pc:sldChg>
      <pc:sldChg chg="modSp mod">
        <pc:chgData name="Olivier Genoud" userId="e3287607-b312-4221-8c8d-a6943b641987" providerId="ADAL" clId="{F643D8C7-A2B4-4D27-9441-2BA295D01DFA}" dt="2023-08-15T13:36:23.397" v="357" actId="6549"/>
        <pc:sldMkLst>
          <pc:docMk/>
          <pc:sldMk cId="0" sldId="808"/>
        </pc:sldMkLst>
      </pc:sldChg>
      <pc:sldChg chg="modSp mod">
        <pc:chgData name="Olivier Genoud" userId="e3287607-b312-4221-8c8d-a6943b641987" providerId="ADAL" clId="{F643D8C7-A2B4-4D27-9441-2BA295D01DFA}" dt="2023-08-15T13:36:12.411" v="348" actId="6549"/>
        <pc:sldMkLst>
          <pc:docMk/>
          <pc:sldMk cId="0" sldId="809"/>
        </pc:sldMkLst>
      </pc:sldChg>
      <pc:sldChg chg="modSp mod">
        <pc:chgData name="Olivier Genoud" userId="e3287607-b312-4221-8c8d-a6943b641987" providerId="ADAL" clId="{F643D8C7-A2B4-4D27-9441-2BA295D01DFA}" dt="2023-08-15T13:36:34.973" v="366" actId="6549"/>
        <pc:sldMkLst>
          <pc:docMk/>
          <pc:sldMk cId="0" sldId="810"/>
        </pc:sldMkLst>
      </pc:sldChg>
      <pc:sldChg chg="modSp mod">
        <pc:chgData name="Olivier Genoud" userId="e3287607-b312-4221-8c8d-a6943b641987" providerId="ADAL" clId="{F643D8C7-A2B4-4D27-9441-2BA295D01DFA}" dt="2023-08-15T13:35:59.397" v="339" actId="6549"/>
        <pc:sldMkLst>
          <pc:docMk/>
          <pc:sldMk cId="0" sldId="811"/>
        </pc:sldMkLst>
      </pc:sldChg>
      <pc:sldChg chg="modSp mod">
        <pc:chgData name="Olivier Genoud" userId="e3287607-b312-4221-8c8d-a6943b641987" providerId="ADAL" clId="{F643D8C7-A2B4-4D27-9441-2BA295D01DFA}" dt="2023-08-15T13:34:51.353" v="283" actId="6549"/>
        <pc:sldMkLst>
          <pc:docMk/>
          <pc:sldMk cId="3718173731" sldId="867"/>
        </pc:sldMkLst>
      </pc:sldChg>
      <pc:sldChg chg="addSp delSp modSp mod">
        <pc:chgData name="Olivier Genoud" userId="e3287607-b312-4221-8c8d-a6943b641987" providerId="ADAL" clId="{F643D8C7-A2B4-4D27-9441-2BA295D01DFA}" dt="2023-08-15T10:09:03.616" v="35" actId="478"/>
        <pc:sldMkLst>
          <pc:docMk/>
          <pc:sldMk cId="3269946048" sldId="885"/>
        </pc:sldMkLst>
      </pc:sldChg>
      <pc:sldChg chg="modSp mod">
        <pc:chgData name="Olivier Genoud" userId="e3287607-b312-4221-8c8d-a6943b641987" providerId="ADAL" clId="{F643D8C7-A2B4-4D27-9441-2BA295D01DFA}" dt="2023-08-15T13:36:47.973" v="367" actId="6549"/>
        <pc:sldMkLst>
          <pc:docMk/>
          <pc:sldMk cId="781762355" sldId="887"/>
        </pc:sldMkLst>
      </pc:sldChg>
      <pc:sldChg chg="modSp mod">
        <pc:chgData name="Olivier Genoud" userId="e3287607-b312-4221-8c8d-a6943b641987" providerId="ADAL" clId="{F643D8C7-A2B4-4D27-9441-2BA295D01DFA}" dt="2023-08-15T13:34:59.861" v="294" actId="6549"/>
        <pc:sldMkLst>
          <pc:docMk/>
          <pc:sldMk cId="2342150959" sldId="889"/>
        </pc:sldMkLst>
      </pc:sldChg>
      <pc:sldChg chg="modSp mod">
        <pc:chgData name="Olivier Genoud" userId="e3287607-b312-4221-8c8d-a6943b641987" providerId="ADAL" clId="{F643D8C7-A2B4-4D27-9441-2BA295D01DFA}" dt="2023-08-15T11:24:03.028" v="237" actId="6549"/>
        <pc:sldMkLst>
          <pc:docMk/>
          <pc:sldMk cId="0" sldId="899"/>
        </pc:sldMkLst>
      </pc:sldChg>
      <pc:sldChg chg="modSp add del mod">
        <pc:chgData name="Olivier Genoud" userId="e3287607-b312-4221-8c8d-a6943b641987" providerId="ADAL" clId="{F643D8C7-A2B4-4D27-9441-2BA295D01DFA}" dt="2023-08-15T13:38:26.045" v="386" actId="47"/>
        <pc:sldMkLst>
          <pc:docMk/>
          <pc:sldMk cId="363165612" sldId="901"/>
        </pc:sldMkLst>
      </pc:sldChg>
    </pc:docChg>
  </pc:docChgLst>
  <pc:docChgLst>
    <pc:chgData name="Olivier Genoud" userId="e3287607-b312-4221-8c8d-a6943b641987" providerId="ADAL" clId="{BAC4AB34-B5AB-4C28-8534-55AED374061A}"/>
    <pc:docChg chg="custSel addSld delSld modSld">
      <pc:chgData name="Olivier Genoud" userId="e3287607-b312-4221-8c8d-a6943b641987" providerId="ADAL" clId="{BAC4AB34-B5AB-4C28-8534-55AED374061A}" dt="2022-02-02T17:09:48.996" v="157" actId="47"/>
      <pc:docMkLst>
        <pc:docMk/>
      </pc:docMkLst>
      <pc:sldChg chg="addSp delSp modSp mod">
        <pc:chgData name="Olivier Genoud" userId="e3287607-b312-4221-8c8d-a6943b641987" providerId="ADAL" clId="{BAC4AB34-B5AB-4C28-8534-55AED374061A}" dt="2022-02-02T17:09:20.488" v="156" actId="20577"/>
        <pc:sldMkLst>
          <pc:docMk/>
          <pc:sldMk cId="0" sldId="363"/>
        </pc:sldMkLst>
      </pc:sldChg>
      <pc:sldChg chg="modSp mod">
        <pc:chgData name="Olivier Genoud" userId="e3287607-b312-4221-8c8d-a6943b641987" providerId="ADAL" clId="{BAC4AB34-B5AB-4C28-8534-55AED374061A}" dt="2022-02-02T12:50:25.643" v="4"/>
        <pc:sldMkLst>
          <pc:docMk/>
          <pc:sldMk cId="0" sldId="364"/>
        </pc:sldMkLst>
      </pc:sldChg>
      <pc:sldChg chg="add del">
        <pc:chgData name="Olivier Genoud" userId="e3287607-b312-4221-8c8d-a6943b641987" providerId="ADAL" clId="{BAC4AB34-B5AB-4C28-8534-55AED374061A}" dt="2022-02-02T17:09:48.996" v="157" actId="47"/>
        <pc:sldMkLst>
          <pc:docMk/>
          <pc:sldMk cId="1318280332" sldId="366"/>
        </pc:sldMkLst>
      </pc:sldChg>
    </pc:docChg>
  </pc:docChgLst>
  <pc:docChgLst>
    <pc:chgData name="Olivier Genoud" userId="e3287607-b312-4221-8c8d-a6943b641987" providerId="ADAL" clId="{869BD61B-6F03-4F41-9F55-AC09B15875DC}"/>
    <pc:docChg chg="custSel modSld">
      <pc:chgData name="Olivier Genoud" userId="e3287607-b312-4221-8c8d-a6943b641987" providerId="ADAL" clId="{869BD61B-6F03-4F41-9F55-AC09B15875DC}" dt="2025-08-29T02:19:52.042" v="65" actId="6549"/>
      <pc:docMkLst>
        <pc:docMk/>
      </pc:docMkLst>
      <pc:sldChg chg="modSp mod">
        <pc:chgData name="Olivier Genoud" userId="e3287607-b312-4221-8c8d-a6943b641987" providerId="ADAL" clId="{869BD61B-6F03-4F41-9F55-AC09B15875DC}" dt="2025-08-29T02:13:26.345" v="54" actId="13926"/>
        <pc:sldMkLst>
          <pc:docMk/>
          <pc:sldMk cId="0" sldId="322"/>
        </pc:sldMkLst>
        <pc:graphicFrameChg chg="mod modGraphic">
          <ac:chgData name="Olivier Genoud" userId="e3287607-b312-4221-8c8d-a6943b641987" providerId="ADAL" clId="{869BD61B-6F03-4F41-9F55-AC09B15875DC}" dt="2025-08-29T02:13:26.345" v="54" actId="13926"/>
          <ac:graphicFrameMkLst>
            <pc:docMk/>
            <pc:sldMk cId="0" sldId="322"/>
            <ac:graphicFrameMk id="8" creationId="{31C1D8F2-EFA5-4529-9079-E743F0086B69}"/>
          </ac:graphicFrameMkLst>
        </pc:graphicFrameChg>
      </pc:sldChg>
      <pc:sldChg chg="modSp mod">
        <pc:chgData name="Olivier Genoud" userId="e3287607-b312-4221-8c8d-a6943b641987" providerId="ADAL" clId="{869BD61B-6F03-4F41-9F55-AC09B15875DC}" dt="2025-08-29T02:19:32.230" v="58" actId="6549"/>
        <pc:sldMkLst>
          <pc:docMk/>
          <pc:sldMk cId="0" sldId="323"/>
        </pc:sldMkLst>
        <pc:graphicFrameChg chg="modGraphic">
          <ac:chgData name="Olivier Genoud" userId="e3287607-b312-4221-8c8d-a6943b641987" providerId="ADAL" clId="{869BD61B-6F03-4F41-9F55-AC09B15875DC}" dt="2025-08-29T02:19:32.230" v="58" actId="6549"/>
          <ac:graphicFrameMkLst>
            <pc:docMk/>
            <pc:sldMk cId="0" sldId="323"/>
            <ac:graphicFrameMk id="8" creationId="{3523190A-F6B1-4E85-879B-A46D21D293E2}"/>
          </ac:graphicFrameMkLst>
        </pc:graphicFrameChg>
      </pc:sldChg>
      <pc:sldChg chg="modSp mod">
        <pc:chgData name="Olivier Genoud" userId="e3287607-b312-4221-8c8d-a6943b641987" providerId="ADAL" clId="{869BD61B-6F03-4F41-9F55-AC09B15875DC}" dt="2025-08-29T02:19:52.042" v="65" actId="6549"/>
        <pc:sldMkLst>
          <pc:docMk/>
          <pc:sldMk cId="1701940600" sldId="877"/>
        </pc:sldMkLst>
      </pc:sldChg>
      <pc:sldChg chg="modSp mod">
        <pc:chgData name="Olivier Genoud" userId="e3287607-b312-4221-8c8d-a6943b641987" providerId="ADAL" clId="{869BD61B-6F03-4F41-9F55-AC09B15875DC}" dt="2025-08-29T02:19:46.455" v="63" actId="20577"/>
        <pc:sldMkLst>
          <pc:docMk/>
          <pc:sldMk cId="0" sldId="910"/>
        </pc:sldMkLst>
        <pc:spChg chg="mod">
          <ac:chgData name="Olivier Genoud" userId="e3287607-b312-4221-8c8d-a6943b641987" providerId="ADAL" clId="{869BD61B-6F03-4F41-9F55-AC09B15875DC}" dt="2025-08-29T02:19:46.455" v="63" actId="20577"/>
          <ac:spMkLst>
            <pc:docMk/>
            <pc:sldMk cId="0" sldId="910"/>
            <ac:spMk id="30723" creationId="{14D8DDB8-47B2-498A-955D-6594BFFF6A1F}"/>
          </ac:spMkLst>
        </pc:spChg>
      </pc:sldChg>
      <pc:sldChg chg="modSp mod">
        <pc:chgData name="Olivier Genoud" userId="e3287607-b312-4221-8c8d-a6943b641987" providerId="ADAL" clId="{869BD61B-6F03-4F41-9F55-AC09B15875DC}" dt="2025-08-29T02:12:41.311" v="45" actId="13926"/>
        <pc:sldMkLst>
          <pc:docMk/>
          <pc:sldMk cId="0" sldId="914"/>
        </pc:sldMkLst>
        <pc:graphicFrameChg chg="modGraphic">
          <ac:chgData name="Olivier Genoud" userId="e3287607-b312-4221-8c8d-a6943b641987" providerId="ADAL" clId="{869BD61B-6F03-4F41-9F55-AC09B15875DC}" dt="2025-08-29T02:12:41.311" v="45" actId="13926"/>
          <ac:graphicFrameMkLst>
            <pc:docMk/>
            <pc:sldMk cId="0" sldId="914"/>
            <ac:graphicFrameMk id="8" creationId="{31C1D8F2-EFA5-4529-9079-E743F0086B69}"/>
          </ac:graphicFrameMkLst>
        </pc:graphicFrameChg>
      </pc:sldChg>
      <pc:sldChg chg="modSp mod">
        <pc:chgData name="Olivier Genoud" userId="e3287607-b312-4221-8c8d-a6943b641987" providerId="ADAL" clId="{869BD61B-6F03-4F41-9F55-AC09B15875DC}" dt="2025-08-29T02:12:26.960" v="43" actId="6549"/>
        <pc:sldMkLst>
          <pc:docMk/>
          <pc:sldMk cId="0" sldId="915"/>
        </pc:sldMkLst>
        <pc:graphicFrameChg chg="modGraphic">
          <ac:chgData name="Olivier Genoud" userId="e3287607-b312-4221-8c8d-a6943b641987" providerId="ADAL" clId="{869BD61B-6F03-4F41-9F55-AC09B15875DC}" dt="2025-08-29T02:12:26.960" v="43" actId="6549"/>
          <ac:graphicFrameMkLst>
            <pc:docMk/>
            <pc:sldMk cId="0" sldId="915"/>
            <ac:graphicFrameMk id="8" creationId="{3523190A-F6B1-4E85-879B-A46D21D293E2}"/>
          </ac:graphicFrameMkLst>
        </pc:graphicFrameChg>
      </pc:sldChg>
      <pc:sldChg chg="modSp mod">
        <pc:chgData name="Olivier Genoud" userId="e3287607-b312-4221-8c8d-a6943b641987" providerId="ADAL" clId="{869BD61B-6F03-4F41-9F55-AC09B15875DC}" dt="2025-08-29T02:12:52.158" v="53" actId="6549"/>
        <pc:sldMkLst>
          <pc:docMk/>
          <pc:sldMk cId="0" sldId="918"/>
        </pc:sldMkLst>
        <pc:spChg chg="mod">
          <ac:chgData name="Olivier Genoud" userId="e3287607-b312-4221-8c8d-a6943b641987" providerId="ADAL" clId="{869BD61B-6F03-4F41-9F55-AC09B15875DC}" dt="2025-08-29T02:12:52.158" v="53" actId="6549"/>
          <ac:spMkLst>
            <pc:docMk/>
            <pc:sldMk cId="0" sldId="918"/>
            <ac:spMk id="30723" creationId="{14D8DDB8-47B2-498A-955D-6594BFFF6A1F}"/>
          </ac:spMkLst>
        </pc:spChg>
      </pc:sldChg>
    </pc:docChg>
  </pc:docChgLst>
  <pc:docChgLst>
    <pc:chgData name="Olivier Genoud" userId="e3287607-b312-4221-8c8d-a6943b641987" providerId="ADAL" clId="{7161AF4A-5934-45C2-BCCF-3B8078A215BD}"/>
    <pc:docChg chg="undo custSel addSld delSld modSld modMainMaster">
      <pc:chgData name="Olivier Genoud" userId="e3287607-b312-4221-8c8d-a6943b641987" providerId="ADAL" clId="{7161AF4A-5934-45C2-BCCF-3B8078A215BD}" dt="2024-01-10T10:18:23.404" v="602" actId="13926"/>
      <pc:docMkLst>
        <pc:docMk/>
      </pc:docMkLst>
      <pc:sldChg chg="addSp delSp modSp">
        <pc:chgData name="Olivier Genoud" userId="e3287607-b312-4221-8c8d-a6943b641987" providerId="ADAL" clId="{7161AF4A-5934-45C2-BCCF-3B8078A215BD}" dt="2023-12-22T13:43:06.204" v="121"/>
        <pc:sldMkLst>
          <pc:docMk/>
          <pc:sldMk cId="0" sldId="340"/>
        </pc:sldMkLst>
      </pc:sldChg>
      <pc:sldChg chg="addSp modSp del">
        <pc:chgData name="Olivier Genoud" userId="e3287607-b312-4221-8c8d-a6943b641987" providerId="ADAL" clId="{7161AF4A-5934-45C2-BCCF-3B8078A215BD}" dt="2023-12-22T13:46:36.841" v="160" actId="47"/>
        <pc:sldMkLst>
          <pc:docMk/>
          <pc:sldMk cId="0" sldId="880"/>
        </pc:sldMkLst>
      </pc:sldChg>
      <pc:sldChg chg="addSp modSp">
        <pc:chgData name="Olivier Genoud" userId="e3287607-b312-4221-8c8d-a6943b641987" providerId="ADAL" clId="{7161AF4A-5934-45C2-BCCF-3B8078A215BD}" dt="2023-12-22T13:42:55.613" v="115"/>
        <pc:sldMkLst>
          <pc:docMk/>
          <pc:sldMk cId="0" sldId="898"/>
        </pc:sldMkLst>
      </pc:sldChg>
      <pc:sldChg chg="addSp modSp">
        <pc:chgData name="Olivier Genoud" userId="e3287607-b312-4221-8c8d-a6943b641987" providerId="ADAL" clId="{7161AF4A-5934-45C2-BCCF-3B8078A215BD}" dt="2023-12-22T13:42:40.976" v="106"/>
        <pc:sldMkLst>
          <pc:docMk/>
          <pc:sldMk cId="3113574571" sldId="901"/>
        </pc:sldMkLst>
      </pc:sldChg>
      <pc:sldChg chg="addSp modSp mod">
        <pc:chgData name="Olivier Genoud" userId="e3287607-b312-4221-8c8d-a6943b641987" providerId="ADAL" clId="{7161AF4A-5934-45C2-BCCF-3B8078A215BD}" dt="2024-01-09T09:14:30.298" v="318" actId="207"/>
        <pc:sldMkLst>
          <pc:docMk/>
          <pc:sldMk cId="0" sldId="902"/>
        </pc:sldMkLst>
      </pc:sldChg>
      <pc:sldChg chg="addSp modSp mod">
        <pc:chgData name="Olivier Genoud" userId="e3287607-b312-4221-8c8d-a6943b641987" providerId="ADAL" clId="{7161AF4A-5934-45C2-BCCF-3B8078A215BD}" dt="2024-01-09T10:03:55.686" v="368" actId="207"/>
        <pc:sldMkLst>
          <pc:docMk/>
          <pc:sldMk cId="0" sldId="903"/>
        </pc:sldMkLst>
      </pc:sldChg>
      <pc:sldChg chg="add">
        <pc:chgData name="Olivier Genoud" userId="e3287607-b312-4221-8c8d-a6943b641987" providerId="ADAL" clId="{7161AF4A-5934-45C2-BCCF-3B8078A215BD}" dt="2024-01-09T08:48:56.151" v="225"/>
        <pc:sldMkLst>
          <pc:docMk/>
          <pc:sldMk cId="1352056233" sldId="910"/>
        </pc:sldMkLst>
      </pc:sldChg>
    </pc:docChg>
  </pc:docChgLst>
  <pc:docChgLst>
    <pc:chgData name="Olivier Genoud" userId="e3287607-b312-4221-8c8d-a6943b641987" providerId="ADAL" clId="{5C4AF7F9-82E8-4429-818F-B1317B3D1D63}"/>
    <pc:docChg chg="delSld modMainMaster">
      <pc:chgData name="Olivier Genoud" userId="e3287607-b312-4221-8c8d-a6943b641987" providerId="ADAL" clId="{5C4AF7F9-82E8-4429-818F-B1317B3D1D63}" dt="2024-02-12T14:11:09.130" v="8" actId="6549"/>
      <pc:docMkLst>
        <pc:docMk/>
      </pc:docMkLst>
      <pc:sldChg chg="del">
        <pc:chgData name="Olivier Genoud" userId="e3287607-b312-4221-8c8d-a6943b641987" providerId="ADAL" clId="{5C4AF7F9-82E8-4429-818F-B1317B3D1D63}" dt="2024-02-12T10:45:24.742" v="0" actId="47"/>
        <pc:sldMkLst>
          <pc:docMk/>
          <pc:sldMk cId="1352056233" sldId="910"/>
        </pc:sldMkLst>
      </pc:sldChg>
    </pc:docChg>
  </pc:docChgLst>
  <pc:docChgLst>
    <pc:chgData name="Olivier" userId="e3287607-b312-4221-8c8d-a6943b641987" providerId="ADAL" clId="{9881FC06-5390-4137-8B7F-2650E0458350}"/>
    <pc:docChg chg="undo custSel addSld delSld modSld">
      <pc:chgData name="Olivier" userId="e3287607-b312-4221-8c8d-a6943b641987" providerId="ADAL" clId="{9881FC06-5390-4137-8B7F-2650E0458350}" dt="2023-09-28T20:05:09.494" v="790" actId="6549"/>
      <pc:docMkLst>
        <pc:docMk/>
      </pc:docMkLst>
      <pc:sldChg chg="del">
        <pc:chgData name="Olivier" userId="e3287607-b312-4221-8c8d-a6943b641987" providerId="ADAL" clId="{9881FC06-5390-4137-8B7F-2650E0458350}" dt="2023-09-28T12:28:01.012" v="154" actId="47"/>
        <pc:sldMkLst>
          <pc:docMk/>
          <pc:sldMk cId="0" sldId="324"/>
        </pc:sldMkLst>
      </pc:sldChg>
      <pc:sldChg chg="modSp mod">
        <pc:chgData name="Olivier" userId="e3287607-b312-4221-8c8d-a6943b641987" providerId="ADAL" clId="{9881FC06-5390-4137-8B7F-2650E0458350}" dt="2023-09-28T12:47:50.728" v="237" actId="6549"/>
        <pc:sldMkLst>
          <pc:docMk/>
          <pc:sldMk cId="3718173731" sldId="867"/>
        </pc:sldMkLst>
      </pc:sldChg>
      <pc:sldChg chg="modNotesTx">
        <pc:chgData name="Olivier" userId="e3287607-b312-4221-8c8d-a6943b641987" providerId="ADAL" clId="{9881FC06-5390-4137-8B7F-2650E0458350}" dt="2023-09-28T12:46:47.636" v="216" actId="6549"/>
        <pc:sldMkLst>
          <pc:docMk/>
          <pc:sldMk cId="2199278427" sldId="874"/>
        </pc:sldMkLst>
      </pc:sldChg>
      <pc:sldChg chg="del">
        <pc:chgData name="Olivier" userId="e3287607-b312-4221-8c8d-a6943b641987" providerId="ADAL" clId="{9881FC06-5390-4137-8B7F-2650E0458350}" dt="2023-09-28T12:28:18.151" v="155" actId="47"/>
        <pc:sldMkLst>
          <pc:docMk/>
          <pc:sldMk cId="1701940600" sldId="877"/>
        </pc:sldMkLst>
      </pc:sldChg>
      <pc:sldChg chg="addSp modSp add mod">
        <pc:chgData name="Olivier" userId="e3287607-b312-4221-8c8d-a6943b641987" providerId="ADAL" clId="{9881FC06-5390-4137-8B7F-2650E0458350}" dt="2023-09-28T12:19:24.202" v="67" actId="6549"/>
        <pc:sldMkLst>
          <pc:docMk/>
          <pc:sldMk cId="0" sldId="880"/>
        </pc:sldMkLst>
      </pc:sldChg>
      <pc:sldChg chg="del">
        <pc:chgData name="Olivier" userId="e3287607-b312-4221-8c8d-a6943b641987" providerId="ADAL" clId="{9881FC06-5390-4137-8B7F-2650E0458350}" dt="2023-09-28T15:59:36.441" v="581" actId="47"/>
        <pc:sldMkLst>
          <pc:docMk/>
          <pc:sldMk cId="2062095879" sldId="886"/>
        </pc:sldMkLst>
      </pc:sldChg>
      <pc:sldChg chg="modSp mod modNotesTx">
        <pc:chgData name="Olivier" userId="e3287607-b312-4221-8c8d-a6943b641987" providerId="ADAL" clId="{9881FC06-5390-4137-8B7F-2650E0458350}" dt="2023-09-28T12:48:25.513" v="259" actId="6549"/>
        <pc:sldMkLst>
          <pc:docMk/>
          <pc:sldMk cId="3113574571" sldId="901"/>
        </pc:sldMkLst>
      </pc:sldChg>
      <pc:sldChg chg="delSp modSp mod">
        <pc:chgData name="Olivier" userId="e3287607-b312-4221-8c8d-a6943b641987" providerId="ADAL" clId="{9881FC06-5390-4137-8B7F-2650E0458350}" dt="2023-09-28T19:24:26.731" v="716" actId="6549"/>
        <pc:sldMkLst>
          <pc:docMk/>
          <pc:sldMk cId="0" sldId="902"/>
        </pc:sldMkLst>
      </pc:sldChg>
      <pc:sldChg chg="delSp modSp mod">
        <pc:chgData name="Olivier" userId="e3287607-b312-4221-8c8d-a6943b641987" providerId="ADAL" clId="{9881FC06-5390-4137-8B7F-2650E0458350}" dt="2023-09-28T20:05:09.494" v="790" actId="6549"/>
        <pc:sldMkLst>
          <pc:docMk/>
          <pc:sldMk cId="0" sldId="903"/>
        </pc:sldMkLst>
      </pc:sldChg>
      <pc:sldChg chg="del">
        <pc:chgData name="Olivier" userId="e3287607-b312-4221-8c8d-a6943b641987" providerId="ADAL" clId="{9881FC06-5390-4137-8B7F-2650E0458350}" dt="2023-09-28T12:19:44.475" v="68" actId="47"/>
        <pc:sldMkLst>
          <pc:docMk/>
          <pc:sldMk cId="0" sldId="904"/>
        </pc:sldMkLst>
      </pc:sldChg>
      <pc:sldChg chg="addSp delSp modSp add mod">
        <pc:chgData name="Olivier" userId="e3287607-b312-4221-8c8d-a6943b641987" providerId="ADAL" clId="{9881FC06-5390-4137-8B7F-2650E0458350}" dt="2023-09-28T12:27:47.915" v="153" actId="13926"/>
        <pc:sldMkLst>
          <pc:docMk/>
          <pc:sldMk cId="0" sldId="907"/>
        </pc:sldMkLst>
      </pc:sldChg>
      <pc:sldChg chg="add del">
        <pc:chgData name="Olivier" userId="e3287607-b312-4221-8c8d-a6943b641987" providerId="ADAL" clId="{9881FC06-5390-4137-8B7F-2650E0458350}" dt="2023-09-28T12:28:52.368" v="157" actId="47"/>
        <pc:sldMkLst>
          <pc:docMk/>
          <pc:sldMk cId="855046580" sldId="908"/>
        </pc:sldMkLst>
      </pc:sldChg>
      <pc:sldChg chg="modSp add mod">
        <pc:chgData name="Olivier" userId="e3287607-b312-4221-8c8d-a6943b641987" providerId="ADAL" clId="{9881FC06-5390-4137-8B7F-2650E0458350}" dt="2023-09-28T12:29:06.018" v="161" actId="207"/>
        <pc:sldMkLst>
          <pc:docMk/>
          <pc:sldMk cId="1808939307" sldId="908"/>
        </pc:sldMkLst>
      </pc:sldChg>
      <pc:sldChg chg="delSp modSp add mod">
        <pc:chgData name="Olivier" userId="e3287607-b312-4221-8c8d-a6943b641987" providerId="ADAL" clId="{9881FC06-5390-4137-8B7F-2650E0458350}" dt="2023-09-28T16:06:51.900" v="627" actId="20577"/>
        <pc:sldMkLst>
          <pc:docMk/>
          <pc:sldMk cId="1474794172" sldId="909"/>
        </pc:sldMkLst>
      </pc:sldChg>
    </pc:docChg>
  </pc:docChgLst>
  <pc:docChgLst>
    <pc:chgData name="Olivier Genoud" userId="e3287607-b312-4221-8c8d-a6943b641987" providerId="ADAL" clId="{3E9DAFC3-05F1-45D8-A62E-AA71924ED427}"/>
    <pc:docChg chg="undo custSel addSld modSld modMainMaster">
      <pc:chgData name="Olivier Genoud" userId="e3287607-b312-4221-8c8d-a6943b641987" providerId="ADAL" clId="{3E9DAFC3-05F1-45D8-A62E-AA71924ED427}" dt="2024-08-23T07:32:04.487" v="315"/>
      <pc:docMkLst>
        <pc:docMk/>
      </pc:docMkLst>
      <pc:sldChg chg="addSp delSp modSp add mod">
        <pc:chgData name="Olivier Genoud" userId="e3287607-b312-4221-8c8d-a6943b641987" providerId="ADAL" clId="{3E9DAFC3-05F1-45D8-A62E-AA71924ED427}" dt="2024-08-23T07:18:47.305" v="290" actId="6549"/>
        <pc:sldMkLst>
          <pc:docMk/>
          <pc:sldMk cId="1701940600" sldId="877"/>
        </pc:sldMkLst>
      </pc:sldChg>
      <pc:sldChg chg="addSp delSp modSp mod">
        <pc:chgData name="Olivier Genoud" userId="e3287607-b312-4221-8c8d-a6943b641987" providerId="ADAL" clId="{3E9DAFC3-05F1-45D8-A62E-AA71924ED427}" dt="2024-08-23T07:17:37.188" v="287" actId="20577"/>
        <pc:sldMkLst>
          <pc:docMk/>
          <pc:sldMk cId="0" sldId="910"/>
        </pc:sldMkLst>
      </pc:sldChg>
      <pc:sldChg chg="addSp delSp modSp add mod">
        <pc:chgData name="Olivier Genoud" userId="e3287607-b312-4221-8c8d-a6943b641987" providerId="ADAL" clId="{3E9DAFC3-05F1-45D8-A62E-AA71924ED427}" dt="2024-08-23T05:46:50.593" v="162" actId="13926"/>
        <pc:sldMkLst>
          <pc:docMk/>
          <pc:sldMk cId="2509655333" sldId="911"/>
        </pc:sldMkLst>
      </pc:sldChg>
    </pc:docChg>
  </pc:docChgLst>
  <pc:docChgLst>
    <pc:chgData name="Olivier Genoud" userId="e3287607-b312-4221-8c8d-a6943b641987" providerId="ADAL" clId="{0CA98A02-E8F0-4A44-A91C-268DC773DECF}"/>
    <pc:docChg chg="undo custSel modSld">
      <pc:chgData name="Olivier Genoud" userId="e3287607-b312-4221-8c8d-a6943b641987" providerId="ADAL" clId="{0CA98A02-E8F0-4A44-A91C-268DC773DECF}" dt="2024-11-15T14:34:22.998" v="21" actId="13926"/>
      <pc:docMkLst>
        <pc:docMk/>
      </pc:docMkLst>
      <pc:sldChg chg="modSp mod">
        <pc:chgData name="Olivier Genoud" userId="e3287607-b312-4221-8c8d-a6943b641987" providerId="ADAL" clId="{0CA98A02-E8F0-4A44-A91C-268DC773DECF}" dt="2024-11-15T14:34:22.998" v="21" actId="13926"/>
        <pc:sldMkLst>
          <pc:docMk/>
          <pc:sldMk cId="0" sldId="914"/>
        </pc:sldMkLst>
      </pc:sldChg>
    </pc:docChg>
  </pc:docChgLst>
  <pc:docChgLst>
    <pc:chgData name="Olivier Genoud" userId="e3287607-b312-4221-8c8d-a6943b641987" providerId="ADAL" clId="{45644058-7C03-432C-8502-3BAF374BC1ED}"/>
    <pc:docChg chg="modMainMaster">
      <pc:chgData name="Olivier Genoud" userId="e3287607-b312-4221-8c8d-a6943b641987" providerId="ADAL" clId="{45644058-7C03-432C-8502-3BAF374BC1ED}" dt="2023-11-17T18:58:12.755" v="5" actId="6549"/>
      <pc:docMkLst>
        <pc:docMk/>
      </pc:docMkLst>
      <pc:sldMasterChg chg="modSp mod">
        <pc:chgData name="Olivier Genoud" userId="e3287607-b312-4221-8c8d-a6943b641987" providerId="ADAL" clId="{45644058-7C03-432C-8502-3BAF374BC1ED}" dt="2023-11-17T18:58:12.755" v="5" actId="6549"/>
        <pc:sldMasterMkLst>
          <pc:docMk/>
          <pc:sldMasterMk cId="0" sldId="2147485146"/>
        </pc:sldMasterMkLst>
      </pc:sldMasterChg>
    </pc:docChg>
  </pc:docChgLst>
  <pc:docChgLst>
    <pc:chgData name="Olivier Genoud" userId="e3287607-b312-4221-8c8d-a6943b641987" providerId="ADAL" clId="{B989ADE7-7037-499C-808D-93B061C04B6E}"/>
    <pc:docChg chg="addSld modSld modMainMaster">
      <pc:chgData name="Olivier Genoud" userId="e3287607-b312-4221-8c8d-a6943b641987" providerId="ADAL" clId="{B989ADE7-7037-499C-808D-93B061C04B6E}" dt="2025-02-19T15:19:12.987" v="34" actId="6549"/>
      <pc:docMkLst>
        <pc:docMk/>
      </pc:docMkLst>
      <pc:sldChg chg="modSp add mod">
        <pc:chgData name="Olivier Genoud" userId="e3287607-b312-4221-8c8d-a6943b641987" providerId="ADAL" clId="{B989ADE7-7037-499C-808D-93B061C04B6E}" dt="2025-02-19T15:19:12.987" v="34" actId="6549"/>
        <pc:sldMkLst>
          <pc:docMk/>
          <pc:sldMk cId="2509655333" sldId="921"/>
        </pc:sldMkLst>
      </pc:sldChg>
    </pc:docChg>
  </pc:docChgLst>
  <pc:docChgLst>
    <pc:chgData name="Olivier Genoud" userId="e3287607-b312-4221-8c8d-a6943b641987" providerId="ADAL" clId="{8A543AE3-5A0F-410A-8CBE-63A03ABE39C8}"/>
    <pc:docChg chg="custSel addSld modSld modMainMaster">
      <pc:chgData name="Olivier Genoud" userId="e3287607-b312-4221-8c8d-a6943b641987" providerId="ADAL" clId="{8A543AE3-5A0F-410A-8CBE-63A03ABE39C8}" dt="2024-03-01T08:48:47.200" v="76" actId="207"/>
      <pc:docMkLst>
        <pc:docMk/>
      </pc:docMkLst>
      <pc:sldChg chg="modSp mod">
        <pc:chgData name="Olivier Genoud" userId="e3287607-b312-4221-8c8d-a6943b641987" providerId="ADAL" clId="{8A543AE3-5A0F-410A-8CBE-63A03ABE39C8}" dt="2024-02-26T09:31:21.157" v="0" actId="20577"/>
        <pc:sldMkLst>
          <pc:docMk/>
          <pc:sldMk cId="0" sldId="341"/>
        </pc:sldMkLst>
      </pc:sldChg>
      <pc:sldChg chg="modSp mod">
        <pc:chgData name="Olivier Genoud" userId="e3287607-b312-4221-8c8d-a6943b641987" providerId="ADAL" clId="{8A543AE3-5A0F-410A-8CBE-63A03ABE39C8}" dt="2024-03-01T08:46:58.900" v="69" actId="207"/>
        <pc:sldMkLst>
          <pc:docMk/>
          <pc:sldMk cId="0" sldId="905"/>
        </pc:sldMkLst>
      </pc:sldChg>
      <pc:sldChg chg="modSp mod">
        <pc:chgData name="Olivier Genoud" userId="e3287607-b312-4221-8c8d-a6943b641987" providerId="ADAL" clId="{8A543AE3-5A0F-410A-8CBE-63A03ABE39C8}" dt="2024-03-01T08:48:47.200" v="76" actId="207"/>
        <pc:sldMkLst>
          <pc:docMk/>
          <pc:sldMk cId="0" sldId="906"/>
        </pc:sldMkLst>
      </pc:sldChg>
      <pc:sldChg chg="addSp delSp modSp add mod">
        <pc:chgData name="Olivier Genoud" userId="e3287607-b312-4221-8c8d-a6943b641987" providerId="ADAL" clId="{8A543AE3-5A0F-410A-8CBE-63A03ABE39C8}" dt="2024-02-29T18:49:06.317" v="64" actId="478"/>
        <pc:sldMkLst>
          <pc:docMk/>
          <pc:sldMk cId="2509655333" sldId="910"/>
        </pc:sldMkLst>
      </pc:sldChg>
      <pc:sldMasterChg chg="modSp mod">
        <pc:chgData name="Olivier Genoud" userId="e3287607-b312-4221-8c8d-a6943b641987" providerId="ADAL" clId="{8A543AE3-5A0F-410A-8CBE-63A03ABE39C8}" dt="2024-02-26T09:31:37.499" v="8" actId="6549"/>
        <pc:sldMasterMkLst>
          <pc:docMk/>
          <pc:sldMasterMk cId="0" sldId="2147485146"/>
        </pc:sldMasterMkLst>
      </pc:sldMasterChg>
    </pc:docChg>
  </pc:docChgLst>
  <pc:docChgLst>
    <pc:chgData name="Olivier Genoud" userId="e3287607-b312-4221-8c8d-a6943b641987" providerId="ADAL" clId="{DA74B162-1EB5-4915-94B8-AB026C987A73}"/>
    <pc:docChg chg="undo custSel delSld modSld modMainMaster">
      <pc:chgData name="Olivier Genoud" userId="e3287607-b312-4221-8c8d-a6943b641987" providerId="ADAL" clId="{DA74B162-1EB5-4915-94B8-AB026C987A73}" dt="2024-12-02T22:20:11.488" v="235" actId="20577"/>
      <pc:docMkLst>
        <pc:docMk/>
      </pc:docMkLst>
      <pc:sldChg chg="modSp mod">
        <pc:chgData name="Olivier Genoud" userId="e3287607-b312-4221-8c8d-a6943b641987" providerId="ADAL" clId="{DA74B162-1EB5-4915-94B8-AB026C987A73}" dt="2024-12-02T22:04:51.096" v="192" actId="6549"/>
        <pc:sldMkLst>
          <pc:docMk/>
          <pc:sldMk cId="0" sldId="911"/>
        </pc:sldMkLst>
      </pc:sldChg>
      <pc:sldChg chg="modSp mod">
        <pc:chgData name="Olivier Genoud" userId="e3287607-b312-4221-8c8d-a6943b641987" providerId="ADAL" clId="{DA74B162-1EB5-4915-94B8-AB026C987A73}" dt="2024-12-02T22:12:54.187" v="206" actId="6549"/>
        <pc:sldMkLst>
          <pc:docMk/>
          <pc:sldMk cId="0" sldId="912"/>
        </pc:sldMkLst>
      </pc:sldChg>
      <pc:sldChg chg="modSp mod">
        <pc:chgData name="Olivier Genoud" userId="e3287607-b312-4221-8c8d-a6943b641987" providerId="ADAL" clId="{DA74B162-1EB5-4915-94B8-AB026C987A73}" dt="2024-11-26T10:25:32.975" v="78" actId="6549"/>
        <pc:sldMkLst>
          <pc:docMk/>
          <pc:sldMk cId="0" sldId="913"/>
        </pc:sldMkLst>
      </pc:sldChg>
      <pc:sldChg chg="modSp mod">
        <pc:chgData name="Olivier Genoud" userId="e3287607-b312-4221-8c8d-a6943b641987" providerId="ADAL" clId="{DA74B162-1EB5-4915-94B8-AB026C987A73}" dt="2024-12-02T22:15:08.634" v="222" actId="6549"/>
        <pc:sldMkLst>
          <pc:docMk/>
          <pc:sldMk cId="0" sldId="914"/>
        </pc:sldMkLst>
      </pc:sldChg>
      <pc:sldChg chg="modSp mod">
        <pc:chgData name="Olivier Genoud" userId="e3287607-b312-4221-8c8d-a6943b641987" providerId="ADAL" clId="{DA74B162-1EB5-4915-94B8-AB026C987A73}" dt="2024-12-02T22:19:55.327" v="234" actId="6549"/>
        <pc:sldMkLst>
          <pc:docMk/>
          <pc:sldMk cId="0" sldId="915"/>
        </pc:sldMkLst>
      </pc:sldChg>
      <pc:sldChg chg="modSp mod">
        <pc:chgData name="Olivier Genoud" userId="e3287607-b312-4221-8c8d-a6943b641987" providerId="ADAL" clId="{DA74B162-1EB5-4915-94B8-AB026C987A73}" dt="2024-12-02T22:20:11.488" v="235" actId="20577"/>
        <pc:sldMkLst>
          <pc:docMk/>
          <pc:sldMk cId="0" sldId="918"/>
        </pc:sldMkLst>
      </pc:sldChg>
      <pc:sldChg chg="del">
        <pc:chgData name="Olivier Genoud" userId="e3287607-b312-4221-8c8d-a6943b641987" providerId="ADAL" clId="{DA74B162-1EB5-4915-94B8-AB026C987A73}" dt="2024-11-26T10:23:01.736" v="54" actId="47"/>
        <pc:sldMkLst>
          <pc:docMk/>
          <pc:sldMk cId="2509655333" sldId="921"/>
        </pc:sldMkLst>
      </pc:sldChg>
      <pc:sldMasterChg chg="modSp mod modSldLayout">
        <pc:chgData name="Olivier Genoud" userId="e3287607-b312-4221-8c8d-a6943b641987" providerId="ADAL" clId="{DA74B162-1EB5-4915-94B8-AB026C987A73}" dt="2024-11-26T10:22:14.704" v="53" actId="6549"/>
        <pc:sldMasterMkLst>
          <pc:docMk/>
          <pc:sldMasterMk cId="0" sldId="2147485146"/>
        </pc:sldMasterMkLst>
        <pc:sldLayoutChg chg="modSp mod">
          <pc:chgData name="Olivier Genoud" userId="e3287607-b312-4221-8c8d-a6943b641987" providerId="ADAL" clId="{DA74B162-1EB5-4915-94B8-AB026C987A73}" dt="2024-11-26T10:22:04.266" v="43" actId="20577"/>
          <pc:sldLayoutMkLst>
            <pc:docMk/>
            <pc:sldMasterMk cId="0" sldId="2147485146"/>
            <pc:sldLayoutMk cId="24707556" sldId="2147485303"/>
          </pc:sldLayoutMkLst>
        </pc:sldLayoutChg>
      </pc:sldMasterChg>
    </pc:docChg>
  </pc:docChgLst>
  <pc:docChgLst>
    <pc:chgData name="Olivier Genoud" userId="e3287607-b312-4221-8c8d-a6943b641987" providerId="ADAL" clId="{27CDAB57-B867-4688-837B-BF76B286FAFB}"/>
    <pc:docChg chg="undo custSel delSld modSld modMainMaster">
      <pc:chgData name="Olivier Genoud" userId="e3287607-b312-4221-8c8d-a6943b641987" providerId="ADAL" clId="{27CDAB57-B867-4688-837B-BF76B286FAFB}" dt="2025-05-30T13:02:27.205" v="141" actId="13926"/>
      <pc:docMkLst>
        <pc:docMk/>
      </pc:docMkLst>
      <pc:sldChg chg="modSp mod">
        <pc:chgData name="Olivier Genoud" userId="e3287607-b312-4221-8c8d-a6943b641987" providerId="ADAL" clId="{27CDAB57-B867-4688-837B-BF76B286FAFB}" dt="2025-05-30T13:01:49.049" v="133" actId="13926"/>
        <pc:sldMkLst>
          <pc:docMk/>
          <pc:sldMk cId="0" sldId="914"/>
        </pc:sldMkLst>
      </pc:sldChg>
      <pc:sldChg chg="modSp mod">
        <pc:chgData name="Olivier Genoud" userId="e3287607-b312-4221-8c8d-a6943b641987" providerId="ADAL" clId="{27CDAB57-B867-4688-837B-BF76B286FAFB}" dt="2025-05-30T13:02:27.205" v="141" actId="13926"/>
        <pc:sldMkLst>
          <pc:docMk/>
          <pc:sldMk cId="0" sldId="915"/>
        </pc:sldMkLst>
      </pc:sldChg>
      <pc:sldChg chg="modSp mod">
        <pc:chgData name="Olivier Genoud" userId="e3287607-b312-4221-8c8d-a6943b641987" providerId="ADAL" clId="{27CDAB57-B867-4688-837B-BF76B286FAFB}" dt="2025-05-30T13:01:00.622" v="132" actId="20577"/>
        <pc:sldMkLst>
          <pc:docMk/>
          <pc:sldMk cId="2880543571" sldId="921"/>
        </pc:sldMkLst>
      </pc:sldChg>
      <pc:sldChg chg="del">
        <pc:chgData name="Olivier Genoud" userId="e3287607-b312-4221-8c8d-a6943b641987" providerId="ADAL" clId="{27CDAB57-B867-4688-837B-BF76B286FAFB}" dt="2025-05-27T06:58:30.005" v="48" actId="47"/>
        <pc:sldMkLst>
          <pc:docMk/>
          <pc:sldMk cId="2509655333" sldId="925"/>
        </pc:sldMkLst>
      </pc:sldChg>
    </pc:docChg>
  </pc:docChgLst>
  <pc:docChgLst>
    <pc:chgData name="Olivier Genoud" userId="e3287607-b312-4221-8c8d-a6943b641987" providerId="ADAL" clId="{5EAED11B-FC7B-40ED-9012-D7F54C1AA97C}"/>
    <pc:docChg chg="undo redo custSel addSld delSld modSld modMainMaster">
      <pc:chgData name="Olivier Genoud" userId="e3287607-b312-4221-8c8d-a6943b641987" providerId="ADAL" clId="{5EAED11B-FC7B-40ED-9012-D7F54C1AA97C}" dt="2024-08-08T12:39:05.700" v="375" actId="6549"/>
      <pc:docMkLst>
        <pc:docMk/>
      </pc:docMkLst>
      <pc:sldChg chg="modSp mod">
        <pc:chgData name="Olivier Genoud" userId="e3287607-b312-4221-8c8d-a6943b641987" providerId="ADAL" clId="{5EAED11B-FC7B-40ED-9012-D7F54C1AA97C}" dt="2024-07-25T15:23:43.862" v="21" actId="6549"/>
        <pc:sldMkLst>
          <pc:docMk/>
          <pc:sldMk cId="0" sldId="321"/>
        </pc:sldMkLst>
      </pc:sldChg>
      <pc:sldChg chg="modSp mod modNotesTx">
        <pc:chgData name="Olivier Genoud" userId="e3287607-b312-4221-8c8d-a6943b641987" providerId="ADAL" clId="{5EAED11B-FC7B-40ED-9012-D7F54C1AA97C}" dt="2024-07-26T08:19:09.931" v="102" actId="20577"/>
        <pc:sldMkLst>
          <pc:docMk/>
          <pc:sldMk cId="0" sldId="322"/>
        </pc:sldMkLst>
      </pc:sldChg>
      <pc:sldChg chg="modSp mod">
        <pc:chgData name="Olivier Genoud" userId="e3287607-b312-4221-8c8d-a6943b641987" providerId="ADAL" clId="{5EAED11B-FC7B-40ED-9012-D7F54C1AA97C}" dt="2024-07-26T08:29:23.154" v="166" actId="1035"/>
        <pc:sldMkLst>
          <pc:docMk/>
          <pc:sldMk cId="0" sldId="323"/>
        </pc:sldMkLst>
      </pc:sldChg>
      <pc:sldChg chg="del">
        <pc:chgData name="Olivier Genoud" userId="e3287607-b312-4221-8c8d-a6943b641987" providerId="ADAL" clId="{5EAED11B-FC7B-40ED-9012-D7F54C1AA97C}" dt="2024-07-26T08:29:40.355" v="167" actId="47"/>
        <pc:sldMkLst>
          <pc:docMk/>
          <pc:sldMk cId="1867481550" sldId="866"/>
        </pc:sldMkLst>
      </pc:sldChg>
      <pc:sldChg chg="modSp del mod">
        <pc:chgData name="Olivier Genoud" userId="e3287607-b312-4221-8c8d-a6943b641987" providerId="ADAL" clId="{5EAED11B-FC7B-40ED-9012-D7F54C1AA97C}" dt="2024-07-26T08:28:15.527" v="143" actId="47"/>
        <pc:sldMkLst>
          <pc:docMk/>
          <pc:sldMk cId="1701940600" sldId="877"/>
        </pc:sldMkLst>
      </pc:sldChg>
      <pc:sldChg chg="modSp mod">
        <pc:chgData name="Olivier Genoud" userId="e3287607-b312-4221-8c8d-a6943b641987" providerId="ADAL" clId="{5EAED11B-FC7B-40ED-9012-D7F54C1AA97C}" dt="2024-07-25T15:26:56.976" v="86"/>
        <pc:sldMkLst>
          <pc:docMk/>
          <pc:sldMk cId="1808939307" sldId="908"/>
        </pc:sldMkLst>
      </pc:sldChg>
      <pc:sldChg chg="delSp modSp add del mod">
        <pc:chgData name="Olivier Genoud" userId="e3287607-b312-4221-8c8d-a6943b641987" providerId="ADAL" clId="{5EAED11B-FC7B-40ED-9012-D7F54C1AA97C}" dt="2024-07-29T15:51:02.666" v="367" actId="6549"/>
        <pc:sldMkLst>
          <pc:docMk/>
          <pc:sldMk cId="1474794172" sldId="909"/>
        </pc:sldMkLst>
      </pc:sldChg>
      <pc:sldChg chg="modSp mod">
        <pc:chgData name="Olivier Genoud" userId="e3287607-b312-4221-8c8d-a6943b641987" providerId="ADAL" clId="{5EAED11B-FC7B-40ED-9012-D7F54C1AA97C}" dt="2024-07-26T08:20:53.707" v="142" actId="6549"/>
        <pc:sldMkLst>
          <pc:docMk/>
          <pc:sldMk cId="0" sldId="910"/>
        </pc:sldMkLst>
      </pc:sldChg>
      <pc:sldChg chg="add del">
        <pc:chgData name="Olivier Genoud" userId="e3287607-b312-4221-8c8d-a6943b641987" providerId="ADAL" clId="{5EAED11B-FC7B-40ED-9012-D7F54C1AA97C}" dt="2024-07-26T09:26:04.020" v="344" actId="47"/>
        <pc:sldMkLst>
          <pc:docMk/>
          <pc:sldMk cId="4199073220" sldId="911"/>
        </pc:sldMkLst>
      </pc:sldChg>
    </pc:docChg>
  </pc:docChgLst>
  <pc:docChgLst>
    <pc:chgData name="Olivier Genoud" userId="e3287607-b312-4221-8c8d-a6943b641987" providerId="ADAL" clId="{99E02840-3119-49CE-8B87-ED5488119DE5}"/>
    <pc:docChg chg="modMainMaster">
      <pc:chgData name="Olivier Genoud" userId="e3287607-b312-4221-8c8d-a6943b641987" providerId="ADAL" clId="{99E02840-3119-49CE-8B87-ED5488119DE5}" dt="2023-05-05T13:21:27.238" v="7" actId="6549"/>
      <pc:docMkLst>
        <pc:docMk/>
      </pc:docMkLst>
    </pc:docChg>
  </pc:docChgLst>
  <pc:docChgLst>
    <pc:chgData name="Olivier Genoud" userId="e3287607-b312-4221-8c8d-a6943b641987" providerId="ADAL" clId="{E8AD57B0-EA93-49DA-9B45-B9120B8D828D}"/>
    <pc:docChg chg="undo custSel addSld modSld modMainMaster">
      <pc:chgData name="Olivier Genoud" userId="e3287607-b312-4221-8c8d-a6943b641987" providerId="ADAL" clId="{E8AD57B0-EA93-49DA-9B45-B9120B8D828D}" dt="2022-11-18T09:21:52.044" v="147" actId="207"/>
      <pc:docMkLst>
        <pc:docMk/>
      </pc:docMkLst>
      <pc:sldChg chg="modSp mod">
        <pc:chgData name="Olivier Genoud" userId="e3287607-b312-4221-8c8d-a6943b641987" providerId="ADAL" clId="{E8AD57B0-EA93-49DA-9B45-B9120B8D828D}" dt="2022-11-14T20:30:09.609" v="33" actId="207"/>
        <pc:sldMkLst>
          <pc:docMk/>
          <pc:sldMk cId="0" sldId="878"/>
        </pc:sldMkLst>
      </pc:sldChg>
      <pc:sldChg chg="modSp">
        <pc:chgData name="Olivier Genoud" userId="e3287607-b312-4221-8c8d-a6943b641987" providerId="ADAL" clId="{E8AD57B0-EA93-49DA-9B45-B9120B8D828D}" dt="2022-11-14T20:30:24.503" v="34"/>
        <pc:sldMkLst>
          <pc:docMk/>
          <pc:sldMk cId="0" sldId="881"/>
        </pc:sldMkLst>
      </pc:sldChg>
      <pc:sldChg chg="modSp mod">
        <pc:chgData name="Olivier Genoud" userId="e3287607-b312-4221-8c8d-a6943b641987" providerId="ADAL" clId="{E8AD57B0-EA93-49DA-9B45-B9120B8D828D}" dt="2022-11-16T13:54:28.373" v="44" actId="20577"/>
        <pc:sldMkLst>
          <pc:docMk/>
          <pc:sldMk cId="0" sldId="882"/>
        </pc:sldMkLst>
      </pc:sldChg>
      <pc:sldChg chg="modSp add mod">
        <pc:chgData name="Olivier Genoud" userId="e3287607-b312-4221-8c8d-a6943b641987" providerId="ADAL" clId="{E8AD57B0-EA93-49DA-9B45-B9120B8D828D}" dt="2022-11-18T07:38:28.367" v="84" actId="20577"/>
        <pc:sldMkLst>
          <pc:docMk/>
          <pc:sldMk cId="2867986219" sldId="890"/>
        </pc:sldMkLst>
      </pc:sldChg>
    </pc:docChg>
  </pc:docChgLst>
  <pc:docChgLst>
    <pc:chgData name="Olivier Genoud" userId="e3287607-b312-4221-8c8d-a6943b641987" providerId="ADAL" clId="{723D9847-35F2-4C0A-AE3C-C37855C40831}"/>
    <pc:docChg chg="custSel modSld modMainMaster">
      <pc:chgData name="Olivier Genoud" userId="e3287607-b312-4221-8c8d-a6943b641987" providerId="ADAL" clId="{723D9847-35F2-4C0A-AE3C-C37855C40831}" dt="2024-03-28T14:57:25.154" v="117"/>
      <pc:docMkLst>
        <pc:docMk/>
      </pc:docMkLst>
      <pc:sldChg chg="modSp mod">
        <pc:chgData name="Olivier Genoud" userId="e3287607-b312-4221-8c8d-a6943b641987" providerId="ADAL" clId="{723D9847-35F2-4C0A-AE3C-C37855C40831}" dt="2024-03-28T14:52:39.377" v="2" actId="6549"/>
        <pc:sldMkLst>
          <pc:docMk/>
          <pc:sldMk cId="0" sldId="341"/>
        </pc:sldMkLst>
      </pc:sldChg>
      <pc:sldChg chg="addSp modSp">
        <pc:chgData name="Olivier Genoud" userId="e3287607-b312-4221-8c8d-a6943b641987" providerId="ADAL" clId="{723D9847-35F2-4C0A-AE3C-C37855C40831}" dt="2024-03-28T14:55:07.395" v="96"/>
        <pc:sldMkLst>
          <pc:docMk/>
          <pc:sldMk cId="1867481550" sldId="866"/>
        </pc:sldMkLst>
      </pc:sldChg>
      <pc:sldChg chg="addSp modSp mod">
        <pc:chgData name="Olivier Genoud" userId="e3287607-b312-4221-8c8d-a6943b641987" providerId="ADAL" clId="{723D9847-35F2-4C0A-AE3C-C37855C40831}" dt="2024-03-28T14:56:49.825" v="114" actId="207"/>
        <pc:sldMkLst>
          <pc:docMk/>
          <pc:sldMk cId="0" sldId="905"/>
        </pc:sldMkLst>
      </pc:sldChg>
      <pc:sldChg chg="addSp modSp mod">
        <pc:chgData name="Olivier Genoud" userId="e3287607-b312-4221-8c8d-a6943b641987" providerId="ADAL" clId="{723D9847-35F2-4C0A-AE3C-C37855C40831}" dt="2024-03-28T14:57:25.154" v="117"/>
        <pc:sldMkLst>
          <pc:docMk/>
          <pc:sldMk cId="0" sldId="906"/>
        </pc:sldMkLst>
      </pc:sldChg>
      <pc:sldChg chg="addSp modSp">
        <pc:chgData name="Olivier Genoud" userId="e3287607-b312-4221-8c8d-a6943b641987" providerId="ADAL" clId="{723D9847-35F2-4C0A-AE3C-C37855C40831}" dt="2024-03-28T14:55:06.098" v="95"/>
        <pc:sldMkLst>
          <pc:docMk/>
          <pc:sldMk cId="1808939307" sldId="908"/>
        </pc:sldMkLst>
      </pc:sldChg>
      <pc:sldChg chg="addSp modSp">
        <pc:chgData name="Olivier Genoud" userId="e3287607-b312-4221-8c8d-a6943b641987" providerId="ADAL" clId="{723D9847-35F2-4C0A-AE3C-C37855C40831}" dt="2024-03-28T14:54:50.292" v="87"/>
        <pc:sldMkLst>
          <pc:docMk/>
          <pc:sldMk cId="1474794172" sldId="909"/>
        </pc:sldMkLst>
      </pc:sldChg>
    </pc:docChg>
  </pc:docChgLst>
  <pc:docChgLst>
    <pc:chgData name="Olivier Genoud" userId="e3287607-b312-4221-8c8d-a6943b641987" providerId="ADAL" clId="{D66CF1C3-E2C3-4BFA-972B-9DF8300BAC95}"/>
    <pc:docChg chg="custSel delSld modSld modMainMaster">
      <pc:chgData name="Olivier Genoud" userId="e3287607-b312-4221-8c8d-a6943b641987" providerId="ADAL" clId="{D66CF1C3-E2C3-4BFA-972B-9DF8300BAC95}" dt="2024-03-14T20:19:34.880" v="112" actId="207"/>
      <pc:docMkLst>
        <pc:docMk/>
      </pc:docMkLst>
      <pc:sldChg chg="del">
        <pc:chgData name="Olivier Genoud" userId="e3287607-b312-4221-8c8d-a6943b641987" providerId="ADAL" clId="{D66CF1C3-E2C3-4BFA-972B-9DF8300BAC95}" dt="2024-03-08T09:29:33.974" v="59" actId="47"/>
        <pc:sldMkLst>
          <pc:docMk/>
          <pc:sldMk cId="2509655333" sldId="910"/>
        </pc:sldMkLst>
      </pc:sldChg>
    </pc:docChg>
  </pc:docChgLst>
  <pc:docChgLst>
    <pc:chgData name="Olivier Genoud" userId="e3287607-b312-4221-8c8d-a6943b641987" providerId="ADAL" clId="{B40E99F0-C949-455D-9935-B2E3B13F35F1}"/>
    <pc:docChg chg="undo custSel addSld modSld modMainMaster">
      <pc:chgData name="Olivier Genoud" userId="e3287607-b312-4221-8c8d-a6943b641987" providerId="ADAL" clId="{B40E99F0-C949-455D-9935-B2E3B13F35F1}" dt="2024-05-24T01:29:33.060" v="299" actId="6549"/>
      <pc:docMkLst>
        <pc:docMk/>
      </pc:docMkLst>
      <pc:sldChg chg="modSp mod">
        <pc:chgData name="Olivier Genoud" userId="e3287607-b312-4221-8c8d-a6943b641987" providerId="ADAL" clId="{B40E99F0-C949-455D-9935-B2E3B13F35F1}" dt="2024-05-24T00:56:18.539" v="122" actId="20577"/>
        <pc:sldMkLst>
          <pc:docMk/>
          <pc:sldMk cId="0" sldId="324"/>
        </pc:sldMkLst>
      </pc:sldChg>
      <pc:sldChg chg="modSp mod">
        <pc:chgData name="Olivier Genoud" userId="e3287607-b312-4221-8c8d-a6943b641987" providerId="ADAL" clId="{B40E99F0-C949-455D-9935-B2E3B13F35F1}" dt="2024-05-20T07:01:41.658" v="2" actId="20577"/>
        <pc:sldMkLst>
          <pc:docMk/>
          <pc:sldMk cId="0" sldId="341"/>
        </pc:sldMkLst>
      </pc:sldChg>
      <pc:sldChg chg="modSp mod">
        <pc:chgData name="Olivier Genoud" userId="e3287607-b312-4221-8c8d-a6943b641987" providerId="ADAL" clId="{B40E99F0-C949-455D-9935-B2E3B13F35F1}" dt="2024-05-24T01:28:23.759" v="298" actId="20577"/>
        <pc:sldMkLst>
          <pc:docMk/>
          <pc:sldMk cId="1867481550" sldId="866"/>
        </pc:sldMkLst>
      </pc:sldChg>
      <pc:sldChg chg="modSp mod">
        <pc:chgData name="Olivier Genoud" userId="e3287607-b312-4221-8c8d-a6943b641987" providerId="ADAL" clId="{B40E99F0-C949-455D-9935-B2E3B13F35F1}" dt="2024-05-24T01:25:49.412" v="255" actId="6549"/>
        <pc:sldMkLst>
          <pc:docMk/>
          <pc:sldMk cId="0" sldId="905"/>
        </pc:sldMkLst>
      </pc:sldChg>
      <pc:sldChg chg="modSp mod">
        <pc:chgData name="Olivier Genoud" userId="e3287607-b312-4221-8c8d-a6943b641987" providerId="ADAL" clId="{B40E99F0-C949-455D-9935-B2E3B13F35F1}" dt="2024-05-24T01:29:33.060" v="299" actId="6549"/>
        <pc:sldMkLst>
          <pc:docMk/>
          <pc:sldMk cId="0" sldId="906"/>
        </pc:sldMkLst>
      </pc:sldChg>
      <pc:sldChg chg="modSp add mod">
        <pc:chgData name="Olivier Genoud" userId="e3287607-b312-4221-8c8d-a6943b641987" providerId="ADAL" clId="{B40E99F0-C949-455D-9935-B2E3B13F35F1}" dt="2024-05-24T00:11:09.419" v="39" actId="6549"/>
        <pc:sldMkLst>
          <pc:docMk/>
          <pc:sldMk cId="2509655333" sldId="910"/>
        </pc:sldMkLst>
      </pc:sldChg>
      <pc:sldMasterChg chg="modSp mod">
        <pc:chgData name="Olivier Genoud" userId="e3287607-b312-4221-8c8d-a6943b641987" providerId="ADAL" clId="{B40E99F0-C949-455D-9935-B2E3B13F35F1}" dt="2024-05-20T07:02:02.568" v="10" actId="6549"/>
        <pc:sldMasterMkLst>
          <pc:docMk/>
          <pc:sldMasterMk cId="0" sldId="2147485146"/>
        </pc:sldMasterMkLst>
      </pc:sldMasterChg>
    </pc:docChg>
  </pc:docChgLst>
  <pc:docChgLst>
    <pc:chgData name="Olivier Genoud" userId="e3287607-b312-4221-8c8d-a6943b641987" providerId="ADAL" clId="{99503919-0EB5-4B59-A73D-F75637C6A834}"/>
    <pc:docChg chg="undo redo custSel addSld delSld modSld sldOrd modMainMaster">
      <pc:chgData name="Olivier Genoud" userId="e3287607-b312-4221-8c8d-a6943b641987" providerId="ADAL" clId="{99503919-0EB5-4B59-A73D-F75637C6A834}" dt="2025-03-21T14:13:51.059" v="718" actId="47"/>
      <pc:docMkLst>
        <pc:docMk/>
      </pc:docMkLst>
      <pc:sldChg chg="addSp modSp">
        <pc:chgData name="Olivier Genoud" userId="e3287607-b312-4221-8c8d-a6943b641987" providerId="ADAL" clId="{99503919-0EB5-4B59-A73D-F75637C6A834}" dt="2025-03-12T10:39:12.547" v="62"/>
        <pc:sldMkLst>
          <pc:docMk/>
          <pc:sldMk cId="2875641359" sldId="917"/>
        </pc:sldMkLst>
      </pc:sldChg>
      <pc:sldChg chg="addSp modSp">
        <pc:chgData name="Olivier Genoud" userId="e3287607-b312-4221-8c8d-a6943b641987" providerId="ADAL" clId="{99503919-0EB5-4B59-A73D-F75637C6A834}" dt="2025-03-12T10:38:55.972" v="53"/>
        <pc:sldMkLst>
          <pc:docMk/>
          <pc:sldMk cId="1113726564" sldId="920"/>
        </pc:sldMkLst>
      </pc:sldChg>
      <pc:sldChg chg="delSp modSp add mod ord">
        <pc:chgData name="Olivier Genoud" userId="e3287607-b312-4221-8c8d-a6943b641987" providerId="ADAL" clId="{99503919-0EB5-4B59-A73D-F75637C6A834}" dt="2025-03-21T14:13:44.207" v="717"/>
        <pc:sldMkLst>
          <pc:docMk/>
          <pc:sldMk cId="2880543571" sldId="921"/>
        </pc:sldMkLst>
      </pc:sldChg>
    </pc:docChg>
  </pc:docChgLst>
  <pc:docChgLst>
    <pc:chgData name="Olivier Genoud" userId="e3287607-b312-4221-8c8d-a6943b641987" providerId="ADAL" clId="{5ACC186B-F520-4541-A34C-8FA04F34A05F}"/>
    <pc:docChg chg="custSel addSld modSld modMainMaster">
      <pc:chgData name="Olivier Genoud" userId="e3287607-b312-4221-8c8d-a6943b641987" providerId="ADAL" clId="{5ACC186B-F520-4541-A34C-8FA04F34A05F}" dt="2024-11-22T14:06:06.940" v="242" actId="13926"/>
      <pc:docMkLst>
        <pc:docMk/>
      </pc:docMkLst>
      <pc:sldChg chg="modSp mod">
        <pc:chgData name="Olivier Genoud" userId="e3287607-b312-4221-8c8d-a6943b641987" providerId="ADAL" clId="{5ACC186B-F520-4541-A34C-8FA04F34A05F}" dt="2024-11-21T23:24:33.972" v="104" actId="13926"/>
        <pc:sldMkLst>
          <pc:docMk/>
          <pc:sldMk cId="0" sldId="912"/>
        </pc:sldMkLst>
      </pc:sldChg>
      <pc:sldChg chg="modSp mod">
        <pc:chgData name="Olivier Genoud" userId="e3287607-b312-4221-8c8d-a6943b641987" providerId="ADAL" clId="{5ACC186B-F520-4541-A34C-8FA04F34A05F}" dt="2024-11-22T14:06:06.940" v="242" actId="13926"/>
        <pc:sldMkLst>
          <pc:docMk/>
          <pc:sldMk cId="0" sldId="915"/>
        </pc:sldMkLst>
      </pc:sldChg>
      <pc:sldChg chg="addSp delSp modSp mod">
        <pc:chgData name="Olivier Genoud" userId="e3287607-b312-4221-8c8d-a6943b641987" providerId="ADAL" clId="{5ACC186B-F520-4541-A34C-8FA04F34A05F}" dt="2024-11-21T23:43:03.508" v="240" actId="6549"/>
        <pc:sldMkLst>
          <pc:docMk/>
          <pc:sldMk cId="2875641359" sldId="917"/>
        </pc:sldMkLst>
      </pc:sldChg>
      <pc:sldChg chg="modSp mod">
        <pc:chgData name="Olivier Genoud" userId="e3287607-b312-4221-8c8d-a6943b641987" providerId="ADAL" clId="{5ACC186B-F520-4541-A34C-8FA04F34A05F}" dt="2024-11-21T23:31:15.574" v="187"/>
        <pc:sldMkLst>
          <pc:docMk/>
          <pc:sldMk cId="0" sldId="918"/>
        </pc:sldMkLst>
      </pc:sldChg>
      <pc:sldChg chg="modSp add mod">
        <pc:chgData name="Olivier Genoud" userId="e3287607-b312-4221-8c8d-a6943b641987" providerId="ADAL" clId="{5ACC186B-F520-4541-A34C-8FA04F34A05F}" dt="2024-11-20T20:22:11.380" v="94" actId="6549"/>
        <pc:sldMkLst>
          <pc:docMk/>
          <pc:sldMk cId="2509655333" sldId="921"/>
        </pc:sldMkLst>
      </pc:sldChg>
    </pc:docChg>
  </pc:docChgLst>
  <pc:docChgLst>
    <pc:chgData name="Olivier Genoud" userId="e3287607-b312-4221-8c8d-a6943b641987" providerId="ADAL" clId="{C344EFA5-1E75-4E74-A403-FDCB8792766C}"/>
    <pc:docChg chg="undo custSel addSld delSld modSld sldOrd modMainMaster">
      <pc:chgData name="Olivier Genoud" userId="e3287607-b312-4221-8c8d-a6943b641987" providerId="ADAL" clId="{C344EFA5-1E75-4E74-A403-FDCB8792766C}" dt="2022-07-19T16:20:32.936" v="1707" actId="6549"/>
      <pc:docMkLst>
        <pc:docMk/>
      </pc:docMkLst>
      <pc:sldChg chg="addSp delSp modSp mod">
        <pc:chgData name="Olivier Genoud" userId="e3287607-b312-4221-8c8d-a6943b641987" providerId="ADAL" clId="{C344EFA5-1E75-4E74-A403-FDCB8792766C}" dt="2022-06-17T13:33:50.291" v="548" actId="478"/>
        <pc:sldMkLst>
          <pc:docMk/>
          <pc:sldMk cId="0" sldId="304"/>
        </pc:sldMkLst>
      </pc:sldChg>
      <pc:sldChg chg="addSp delSp modSp add mod modTransition">
        <pc:chgData name="Olivier Genoud" userId="e3287607-b312-4221-8c8d-a6943b641987" providerId="ADAL" clId="{C344EFA5-1E75-4E74-A403-FDCB8792766C}" dt="2022-06-20T13:50:06.462" v="874" actId="20577"/>
        <pc:sldMkLst>
          <pc:docMk/>
          <pc:sldMk cId="0" sldId="321"/>
        </pc:sldMkLst>
      </pc:sldChg>
      <pc:sldChg chg="addSp delSp modSp add mod modTransition">
        <pc:chgData name="Olivier Genoud" userId="e3287607-b312-4221-8c8d-a6943b641987" providerId="ADAL" clId="{C344EFA5-1E75-4E74-A403-FDCB8792766C}" dt="2022-06-20T13:50:25.295" v="879" actId="6549"/>
        <pc:sldMkLst>
          <pc:docMk/>
          <pc:sldMk cId="0" sldId="322"/>
        </pc:sldMkLst>
      </pc:sldChg>
      <pc:sldChg chg="addSp delSp modSp add mod modTransition">
        <pc:chgData name="Olivier Genoud" userId="e3287607-b312-4221-8c8d-a6943b641987" providerId="ADAL" clId="{C344EFA5-1E75-4E74-A403-FDCB8792766C}" dt="2022-07-18T12:03:42.382" v="1148" actId="6549"/>
        <pc:sldMkLst>
          <pc:docMk/>
          <pc:sldMk cId="0" sldId="323"/>
        </pc:sldMkLst>
      </pc:sldChg>
      <pc:sldChg chg="addSp delSp modSp add mod modTransition">
        <pc:chgData name="Olivier Genoud" userId="e3287607-b312-4221-8c8d-a6943b641987" providerId="ADAL" clId="{C344EFA5-1E75-4E74-A403-FDCB8792766C}" dt="2022-06-20T13:51:15.248" v="919" actId="14734"/>
        <pc:sldMkLst>
          <pc:docMk/>
          <pc:sldMk cId="0" sldId="324"/>
        </pc:sldMkLst>
      </pc:sldChg>
      <pc:sldChg chg="addSp delSp modSp add mod modTransition">
        <pc:chgData name="Olivier Genoud" userId="e3287607-b312-4221-8c8d-a6943b641987" providerId="ADAL" clId="{C344EFA5-1E75-4E74-A403-FDCB8792766C}" dt="2022-06-20T13:51:26.165" v="923" actId="6549"/>
        <pc:sldMkLst>
          <pc:docMk/>
          <pc:sldMk cId="0" sldId="325"/>
        </pc:sldMkLst>
      </pc:sldChg>
      <pc:sldChg chg="modSp mod">
        <pc:chgData name="Olivier Genoud" userId="e3287607-b312-4221-8c8d-a6943b641987" providerId="ADAL" clId="{C344EFA5-1E75-4E74-A403-FDCB8792766C}" dt="2022-06-17T11:38:08.811" v="26" actId="6549"/>
        <pc:sldMkLst>
          <pc:docMk/>
          <pc:sldMk cId="0" sldId="341"/>
        </pc:sldMkLst>
      </pc:sldChg>
      <pc:sldChg chg="addSp modSp">
        <pc:chgData name="Olivier Genoud" userId="e3287607-b312-4221-8c8d-a6943b641987" providerId="ADAL" clId="{C344EFA5-1E75-4E74-A403-FDCB8792766C}" dt="2022-06-17T11:42:05.087" v="61"/>
        <pc:sldMkLst>
          <pc:docMk/>
          <pc:sldMk cId="0" sldId="355"/>
        </pc:sldMkLst>
      </pc:sldChg>
      <pc:sldChg chg="addSp modSp">
        <pc:chgData name="Olivier Genoud" userId="e3287607-b312-4221-8c8d-a6943b641987" providerId="ADAL" clId="{C344EFA5-1E75-4E74-A403-FDCB8792766C}" dt="2022-06-17T11:42:10.558" v="64"/>
        <pc:sldMkLst>
          <pc:docMk/>
          <pc:sldMk cId="0" sldId="808"/>
        </pc:sldMkLst>
      </pc:sldChg>
      <pc:sldChg chg="addSp modSp">
        <pc:chgData name="Olivier Genoud" userId="e3287607-b312-4221-8c8d-a6943b641987" providerId="ADAL" clId="{C344EFA5-1E75-4E74-A403-FDCB8792766C}" dt="2022-06-17T11:42:08.595" v="63"/>
        <pc:sldMkLst>
          <pc:docMk/>
          <pc:sldMk cId="0" sldId="809"/>
        </pc:sldMkLst>
      </pc:sldChg>
      <pc:sldChg chg="addSp modSp">
        <pc:chgData name="Olivier Genoud" userId="e3287607-b312-4221-8c8d-a6943b641987" providerId="ADAL" clId="{C344EFA5-1E75-4E74-A403-FDCB8792766C}" dt="2022-06-17T11:42:12.221" v="65"/>
        <pc:sldMkLst>
          <pc:docMk/>
          <pc:sldMk cId="0" sldId="810"/>
        </pc:sldMkLst>
      </pc:sldChg>
      <pc:sldChg chg="addSp modSp">
        <pc:chgData name="Olivier Genoud" userId="e3287607-b312-4221-8c8d-a6943b641987" providerId="ADAL" clId="{C344EFA5-1E75-4E74-A403-FDCB8792766C}" dt="2022-06-17T11:42:06.718" v="62"/>
        <pc:sldMkLst>
          <pc:docMk/>
          <pc:sldMk cId="0" sldId="811"/>
        </pc:sldMkLst>
      </pc:sldChg>
      <pc:sldChg chg="del ord">
        <pc:chgData name="Olivier Genoud" userId="e3287607-b312-4221-8c8d-a6943b641987" providerId="ADAL" clId="{C344EFA5-1E75-4E74-A403-FDCB8792766C}" dt="2022-06-17T11:39:59.030" v="31" actId="47"/>
        <pc:sldMkLst>
          <pc:docMk/>
          <pc:sldMk cId="0" sldId="857"/>
        </pc:sldMkLst>
      </pc:sldChg>
      <pc:sldChg chg="del ord">
        <pc:chgData name="Olivier Genoud" userId="e3287607-b312-4221-8c8d-a6943b641987" providerId="ADAL" clId="{C344EFA5-1E75-4E74-A403-FDCB8792766C}" dt="2022-06-17T11:40:12.196" v="34" actId="47"/>
        <pc:sldMkLst>
          <pc:docMk/>
          <pc:sldMk cId="0" sldId="858"/>
        </pc:sldMkLst>
      </pc:sldChg>
      <pc:sldChg chg="del">
        <pc:chgData name="Olivier Genoud" userId="e3287607-b312-4221-8c8d-a6943b641987" providerId="ADAL" clId="{C344EFA5-1E75-4E74-A403-FDCB8792766C}" dt="2022-06-17T11:40:18.830" v="35" actId="47"/>
        <pc:sldMkLst>
          <pc:docMk/>
          <pc:sldMk cId="0" sldId="859"/>
        </pc:sldMkLst>
      </pc:sldChg>
      <pc:sldChg chg="del">
        <pc:chgData name="Olivier Genoud" userId="e3287607-b312-4221-8c8d-a6943b641987" providerId="ADAL" clId="{C344EFA5-1E75-4E74-A403-FDCB8792766C}" dt="2022-06-17T11:41:06.501" v="37" actId="47"/>
        <pc:sldMkLst>
          <pc:docMk/>
          <pc:sldMk cId="0" sldId="860"/>
        </pc:sldMkLst>
      </pc:sldChg>
      <pc:sldChg chg="del">
        <pc:chgData name="Olivier Genoud" userId="e3287607-b312-4221-8c8d-a6943b641987" providerId="ADAL" clId="{C344EFA5-1E75-4E74-A403-FDCB8792766C}" dt="2022-06-17T11:41:06.501" v="37" actId="47"/>
        <pc:sldMkLst>
          <pc:docMk/>
          <pc:sldMk cId="0" sldId="861"/>
        </pc:sldMkLst>
      </pc:sldChg>
      <pc:sldChg chg="addSp delSp modSp del mod">
        <pc:chgData name="Olivier Genoud" userId="e3287607-b312-4221-8c8d-a6943b641987" providerId="ADAL" clId="{C344EFA5-1E75-4E74-A403-FDCB8792766C}" dt="2022-06-17T12:01:03.414" v="289" actId="47"/>
        <pc:sldMkLst>
          <pc:docMk/>
          <pc:sldMk cId="3887238049" sldId="864"/>
        </pc:sldMkLst>
      </pc:sldChg>
      <pc:sldChg chg="addSp modSp del mod">
        <pc:chgData name="Olivier Genoud" userId="e3287607-b312-4221-8c8d-a6943b641987" providerId="ADAL" clId="{C344EFA5-1E75-4E74-A403-FDCB8792766C}" dt="2022-07-19T16:14:03.754" v="1581" actId="47"/>
        <pc:sldMkLst>
          <pc:docMk/>
          <pc:sldMk cId="2735027537" sldId="865"/>
        </pc:sldMkLst>
      </pc:sldChg>
      <pc:sldChg chg="del">
        <pc:chgData name="Olivier Genoud" userId="e3287607-b312-4221-8c8d-a6943b641987" providerId="ADAL" clId="{C344EFA5-1E75-4E74-A403-FDCB8792766C}" dt="2022-06-17T11:41:06.501" v="37" actId="47"/>
        <pc:sldMkLst>
          <pc:docMk/>
          <pc:sldMk cId="1867481550" sldId="866"/>
        </pc:sldMkLst>
      </pc:sldChg>
      <pc:sldChg chg="addSp delSp modSp mod">
        <pc:chgData name="Olivier Genoud" userId="e3287607-b312-4221-8c8d-a6943b641987" providerId="ADAL" clId="{C344EFA5-1E75-4E74-A403-FDCB8792766C}" dt="2022-07-19T16:20:32.936" v="1707" actId="6549"/>
        <pc:sldMkLst>
          <pc:docMk/>
          <pc:sldMk cId="3718173731" sldId="867"/>
        </pc:sldMkLst>
      </pc:sldChg>
      <pc:sldChg chg="addSp delSp modSp add mod">
        <pc:chgData name="Olivier Genoud" userId="e3287607-b312-4221-8c8d-a6943b641987" providerId="ADAL" clId="{C344EFA5-1E75-4E74-A403-FDCB8792766C}" dt="2022-06-17T13:34:45.509" v="550" actId="478"/>
        <pc:sldMkLst>
          <pc:docMk/>
          <pc:sldMk cId="0" sldId="868"/>
        </pc:sldMkLst>
      </pc:sldChg>
      <pc:sldChg chg="del">
        <pc:chgData name="Olivier Genoud" userId="e3287607-b312-4221-8c8d-a6943b641987" providerId="ADAL" clId="{C344EFA5-1E75-4E74-A403-FDCB8792766C}" dt="2022-06-17T11:38:29.823" v="27" actId="47"/>
        <pc:sldMkLst>
          <pc:docMk/>
          <pc:sldMk cId="2867986219" sldId="868"/>
        </pc:sldMkLst>
      </pc:sldChg>
      <pc:sldChg chg="addSp delSp modSp add mod">
        <pc:chgData name="Olivier Genoud" userId="e3287607-b312-4221-8c8d-a6943b641987" providerId="ADAL" clId="{C344EFA5-1E75-4E74-A403-FDCB8792766C}" dt="2022-07-13T10:15:40.636" v="1135" actId="6549"/>
        <pc:sldMkLst>
          <pc:docMk/>
          <pc:sldMk cId="0" sldId="869"/>
        </pc:sldMkLst>
      </pc:sldChg>
      <pc:sldChg chg="addSp delSp modSp add mod">
        <pc:chgData name="Olivier Genoud" userId="e3287607-b312-4221-8c8d-a6943b641987" providerId="ADAL" clId="{C344EFA5-1E75-4E74-A403-FDCB8792766C}" dt="2022-06-20T13:49:33.067" v="865" actId="14734"/>
        <pc:sldMkLst>
          <pc:docMk/>
          <pc:sldMk cId="0" sldId="870"/>
        </pc:sldMkLst>
      </pc:sldChg>
      <pc:sldChg chg="addSp delSp modSp add mod">
        <pc:chgData name="Olivier Genoud" userId="e3287607-b312-4221-8c8d-a6943b641987" providerId="ADAL" clId="{C344EFA5-1E75-4E74-A403-FDCB8792766C}" dt="2022-07-05T14:35:50.783" v="1128" actId="1036"/>
        <pc:sldMkLst>
          <pc:docMk/>
          <pc:sldMk cId="0" sldId="871"/>
        </pc:sldMkLst>
      </pc:sldChg>
      <pc:sldChg chg="addSp delSp modSp add mod">
        <pc:chgData name="Olivier Genoud" userId="e3287607-b312-4221-8c8d-a6943b641987" providerId="ADAL" clId="{C344EFA5-1E75-4E74-A403-FDCB8792766C}" dt="2022-06-17T12:37:21.780" v="343" actId="478"/>
        <pc:sldMkLst>
          <pc:docMk/>
          <pc:sldMk cId="0" sldId="872"/>
        </pc:sldMkLst>
      </pc:sldChg>
      <pc:sldChg chg="addSp modSp add del ord">
        <pc:chgData name="Olivier Genoud" userId="e3287607-b312-4221-8c8d-a6943b641987" providerId="ADAL" clId="{C344EFA5-1E75-4E74-A403-FDCB8792766C}" dt="2022-06-21T15:59:08.801" v="945" actId="47"/>
        <pc:sldMkLst>
          <pc:docMk/>
          <pc:sldMk cId="686408256" sldId="873"/>
        </pc:sldMkLst>
      </pc:sldChg>
      <pc:sldChg chg="addSp delSp modSp add mod">
        <pc:chgData name="Olivier Genoud" userId="e3287607-b312-4221-8c8d-a6943b641987" providerId="ADAL" clId="{C344EFA5-1E75-4E74-A403-FDCB8792766C}" dt="2022-06-17T11:59:40.670" v="288" actId="1037"/>
        <pc:sldMkLst>
          <pc:docMk/>
          <pc:sldMk cId="2199278427" sldId="874"/>
        </pc:sldMkLst>
      </pc:sldChg>
      <pc:sldChg chg="add del">
        <pc:chgData name="Olivier Genoud" userId="e3287607-b312-4221-8c8d-a6943b641987" providerId="ADAL" clId="{C344EFA5-1E75-4E74-A403-FDCB8792766C}" dt="2022-07-19T16:14:02.384" v="1580" actId="47"/>
        <pc:sldMkLst>
          <pc:docMk/>
          <pc:sldMk cId="2453120156" sldId="875"/>
        </pc:sldMkLst>
      </pc:sldChg>
      <pc:sldChg chg="add del">
        <pc:chgData name="Olivier Genoud" userId="e3287607-b312-4221-8c8d-a6943b641987" providerId="ADAL" clId="{C344EFA5-1E75-4E74-A403-FDCB8792766C}" dt="2022-06-17T13:34:19.128" v="549" actId="47"/>
        <pc:sldMkLst>
          <pc:docMk/>
          <pc:sldMk cId="2806233271" sldId="875"/>
        </pc:sldMkLst>
      </pc:sldChg>
      <pc:sldChg chg="delSp modSp add mod">
        <pc:chgData name="Olivier Genoud" userId="e3287607-b312-4221-8c8d-a6943b641987" providerId="ADAL" clId="{C344EFA5-1E75-4E74-A403-FDCB8792766C}" dt="2022-07-19T16:19:39.282" v="1706" actId="20577"/>
        <pc:sldMkLst>
          <pc:docMk/>
          <pc:sldMk cId="2381559582" sldId="876"/>
        </pc:sldMkLst>
      </pc:sldChg>
      <pc:sldChg chg="modSp add del mod">
        <pc:chgData name="Olivier Genoud" userId="e3287607-b312-4221-8c8d-a6943b641987" providerId="ADAL" clId="{C344EFA5-1E75-4E74-A403-FDCB8792766C}" dt="2022-07-19T15:19:25.230" v="1181" actId="47"/>
        <pc:sldMkLst>
          <pc:docMk/>
          <pc:sldMk cId="3747864902" sldId="876"/>
        </pc:sldMkLst>
      </pc:sldChg>
    </pc:docChg>
  </pc:docChgLst>
  <pc:docChgLst>
    <pc:chgData name="Olivier Genoud" userId="e3287607-b312-4221-8c8d-a6943b641987" providerId="ADAL" clId="{B7B2B5C6-3A4E-4F73-8783-BEAD28D6FDBF}"/>
    <pc:docChg chg="undo custSel delSld modSld">
      <pc:chgData name="Olivier Genoud" userId="e3287607-b312-4221-8c8d-a6943b641987" providerId="ADAL" clId="{B7B2B5C6-3A4E-4F73-8783-BEAD28D6FDBF}" dt="2024-02-23T13:21:58.786" v="1056" actId="2165"/>
      <pc:docMkLst>
        <pc:docMk/>
      </pc:docMkLst>
      <pc:sldChg chg="delSp modSp mod">
        <pc:chgData name="Olivier Genoud" userId="e3287607-b312-4221-8c8d-a6943b641987" providerId="ADAL" clId="{B7B2B5C6-3A4E-4F73-8783-BEAD28D6FDBF}" dt="2024-02-23T13:21:58.786" v="1056" actId="2165"/>
        <pc:sldMkLst>
          <pc:docMk/>
          <pc:sldMk cId="1867481550" sldId="866"/>
        </pc:sldMkLst>
      </pc:sldChg>
      <pc:sldChg chg="del">
        <pc:chgData name="Olivier Genoud" userId="e3287607-b312-4221-8c8d-a6943b641987" providerId="ADAL" clId="{B7B2B5C6-3A4E-4F73-8783-BEAD28D6FDBF}" dt="2024-02-22T08:37:06.639" v="838" actId="47"/>
        <pc:sldMkLst>
          <pc:docMk/>
          <pc:sldMk cId="0" sldId="898"/>
        </pc:sldMkLst>
      </pc:sldChg>
      <pc:sldChg chg="del">
        <pc:chgData name="Olivier Genoud" userId="e3287607-b312-4221-8c8d-a6943b641987" providerId="ADAL" clId="{B7B2B5C6-3A4E-4F73-8783-BEAD28D6FDBF}" dt="2024-02-20T10:24:17.800" v="329" actId="47"/>
        <pc:sldMkLst>
          <pc:docMk/>
          <pc:sldMk cId="3113574571" sldId="901"/>
        </pc:sldMkLst>
      </pc:sldChg>
      <pc:sldChg chg="del">
        <pc:chgData name="Olivier Genoud" userId="e3287607-b312-4221-8c8d-a6943b641987" providerId="ADAL" clId="{B7B2B5C6-3A4E-4F73-8783-BEAD28D6FDBF}" dt="2024-02-22T08:37:04.238" v="836" actId="47"/>
        <pc:sldMkLst>
          <pc:docMk/>
          <pc:sldMk cId="0" sldId="902"/>
        </pc:sldMkLst>
      </pc:sldChg>
      <pc:sldChg chg="del">
        <pc:chgData name="Olivier Genoud" userId="e3287607-b312-4221-8c8d-a6943b641987" providerId="ADAL" clId="{B7B2B5C6-3A4E-4F73-8783-BEAD28D6FDBF}" dt="2024-02-22T08:37:05.273" v="837" actId="47"/>
        <pc:sldMkLst>
          <pc:docMk/>
          <pc:sldMk cId="0" sldId="903"/>
        </pc:sldMkLst>
      </pc:sldChg>
      <pc:sldChg chg="delSp mod">
        <pc:chgData name="Olivier Genoud" userId="e3287607-b312-4221-8c8d-a6943b641987" providerId="ADAL" clId="{B7B2B5C6-3A4E-4F73-8783-BEAD28D6FDBF}" dt="2024-02-20T13:55:57.730" v="704" actId="478"/>
        <pc:sldMkLst>
          <pc:docMk/>
          <pc:sldMk cId="1808939307" sldId="908"/>
        </pc:sldMkLst>
      </pc:sldChg>
      <pc:sldChg chg="modSp mod">
        <pc:chgData name="Olivier Genoud" userId="e3287607-b312-4221-8c8d-a6943b641987" providerId="ADAL" clId="{B7B2B5C6-3A4E-4F73-8783-BEAD28D6FDBF}" dt="2024-02-22T08:30:12.534" v="835" actId="6549"/>
        <pc:sldMkLst>
          <pc:docMk/>
          <pc:sldMk cId="1474794172" sldId="909"/>
        </pc:sldMkLst>
      </pc:sldChg>
    </pc:docChg>
  </pc:docChgLst>
  <pc:docChgLst>
    <pc:chgData name="Olivier Genoud" userId="e3287607-b312-4221-8c8d-a6943b641987" providerId="ADAL" clId="{F10F40E5-A7C7-4324-BD02-72BBF670FBCD}"/>
    <pc:docChg chg="undo custSel delSld modSld">
      <pc:chgData name="Olivier Genoud" userId="e3287607-b312-4221-8c8d-a6943b641987" providerId="ADAL" clId="{F10F40E5-A7C7-4324-BD02-72BBF670FBCD}" dt="2022-08-11T16:10:03.229" v="1055" actId="13926"/>
      <pc:docMkLst>
        <pc:docMk/>
      </pc:docMkLst>
      <pc:sldChg chg="modSp mod">
        <pc:chgData name="Olivier Genoud" userId="e3287607-b312-4221-8c8d-a6943b641987" providerId="ADAL" clId="{F10F40E5-A7C7-4324-BD02-72BBF670FBCD}" dt="2022-08-11T16:10:03.229" v="1055" actId="13926"/>
        <pc:sldMkLst>
          <pc:docMk/>
          <pc:sldMk cId="0" sldId="325"/>
        </pc:sldMkLst>
      </pc:sldChg>
      <pc:sldChg chg="modSp del mod">
        <pc:chgData name="Olivier Genoud" userId="e3287607-b312-4221-8c8d-a6943b641987" providerId="ADAL" clId="{F10F40E5-A7C7-4324-BD02-72BBF670FBCD}" dt="2022-08-11T09:30:28.717" v="588" actId="47"/>
        <pc:sldMkLst>
          <pc:docMk/>
          <pc:sldMk cId="0" sldId="355"/>
        </pc:sldMkLst>
      </pc:sldChg>
      <pc:sldChg chg="modSp mod">
        <pc:chgData name="Olivier Genoud" userId="e3287607-b312-4221-8c8d-a6943b641987" providerId="ADAL" clId="{F10F40E5-A7C7-4324-BD02-72BBF670FBCD}" dt="2022-08-11T11:41:10.444" v="895" actId="6549"/>
        <pc:sldMkLst>
          <pc:docMk/>
          <pc:sldMk cId="0" sldId="868"/>
        </pc:sldMkLst>
      </pc:sldChg>
      <pc:sldChg chg="modSp mod">
        <pc:chgData name="Olivier Genoud" userId="e3287607-b312-4221-8c8d-a6943b641987" providerId="ADAL" clId="{F10F40E5-A7C7-4324-BD02-72BBF670FBCD}" dt="2022-08-11T13:18:00.847" v="925" actId="20577"/>
        <pc:sldMkLst>
          <pc:docMk/>
          <pc:sldMk cId="0" sldId="869"/>
        </pc:sldMkLst>
      </pc:sldChg>
      <pc:sldChg chg="modSp mod">
        <pc:chgData name="Olivier Genoud" userId="e3287607-b312-4221-8c8d-a6943b641987" providerId="ADAL" clId="{F10F40E5-A7C7-4324-BD02-72BBF670FBCD}" dt="2022-08-11T11:19:21.972" v="714" actId="208"/>
        <pc:sldMkLst>
          <pc:docMk/>
          <pc:sldMk cId="2199278427" sldId="874"/>
        </pc:sldMkLst>
      </pc:sldChg>
      <pc:sldChg chg="modSp">
        <pc:chgData name="Olivier Genoud" userId="e3287607-b312-4221-8c8d-a6943b641987" providerId="ADAL" clId="{F10F40E5-A7C7-4324-BD02-72BBF670FBCD}" dt="2022-08-11T11:22:28.101" v="723" actId="1038"/>
        <pc:sldMkLst>
          <pc:docMk/>
          <pc:sldMk cId="2381559582" sldId="876"/>
        </pc:sldMkLst>
      </pc:sldChg>
    </pc:docChg>
  </pc:docChgLst>
  <pc:docChgLst>
    <pc:chgData name="Olivier Genoud" userId="e3287607-b312-4221-8c8d-a6943b641987" providerId="ADAL" clId="{6BD6A86E-80F0-48E0-B456-668E3886907C}"/>
    <pc:docChg chg="custSel modSld modMainMaster">
      <pc:chgData name="Olivier Genoud" userId="e3287607-b312-4221-8c8d-a6943b641987" providerId="ADAL" clId="{6BD6A86E-80F0-48E0-B456-668E3886907C}" dt="2022-04-27T15:45:13.212" v="96" actId="478"/>
      <pc:docMkLst>
        <pc:docMk/>
      </pc:docMkLst>
      <pc:sldChg chg="modSp mod">
        <pc:chgData name="Olivier Genoud" userId="e3287607-b312-4221-8c8d-a6943b641987" providerId="ADAL" clId="{6BD6A86E-80F0-48E0-B456-668E3886907C}" dt="2022-04-27T15:36:30.633" v="1" actId="6549"/>
        <pc:sldMkLst>
          <pc:docMk/>
          <pc:sldMk cId="0" sldId="341"/>
        </pc:sldMkLst>
      </pc:sldChg>
      <pc:sldChg chg="addSp delSp modSp mod">
        <pc:chgData name="Olivier Genoud" userId="e3287607-b312-4221-8c8d-a6943b641987" providerId="ADAL" clId="{6BD6A86E-80F0-48E0-B456-668E3886907C}" dt="2022-04-27T15:45:13.212" v="96" actId="478"/>
        <pc:sldMkLst>
          <pc:docMk/>
          <pc:sldMk cId="0" sldId="363"/>
        </pc:sldMkLst>
      </pc:sldChg>
      <pc:sldChg chg="addSp delSp modSp mod">
        <pc:chgData name="Olivier Genoud" userId="e3287607-b312-4221-8c8d-a6943b641987" providerId="ADAL" clId="{6BD6A86E-80F0-48E0-B456-668E3886907C}" dt="2022-04-27T15:41:55.586" v="69" actId="6549"/>
        <pc:sldMkLst>
          <pc:docMk/>
          <pc:sldMk cId="0" sldId="364"/>
        </pc:sldMkLst>
      </pc:sldChg>
      <pc:sldChg chg="addSp delSp modSp mod">
        <pc:chgData name="Olivier Genoud" userId="e3287607-b312-4221-8c8d-a6943b641987" providerId="ADAL" clId="{6BD6A86E-80F0-48E0-B456-668E3886907C}" dt="2022-04-27T15:37:45.435" v="51" actId="478"/>
        <pc:sldMkLst>
          <pc:docMk/>
          <pc:sldMk cId="1982388090" sldId="365"/>
        </pc:sldMkLst>
      </pc:sldChg>
    </pc:docChg>
  </pc:docChgLst>
  <pc:docChgLst>
    <pc:chgData name="Olivier Genoud" userId="e3287607-b312-4221-8c8d-a6943b641987" providerId="ADAL" clId="{D711D566-0249-4EB5-ADE8-C2DF5F27AC14}"/>
    <pc:docChg chg="undo custSel addSld delSld modSld modMainMaster">
      <pc:chgData name="Olivier Genoud" userId="e3287607-b312-4221-8c8d-a6943b641987" providerId="ADAL" clId="{D711D566-0249-4EB5-ADE8-C2DF5F27AC14}" dt="2023-01-06T17:50:01.893" v="606" actId="47"/>
      <pc:docMkLst>
        <pc:docMk/>
      </pc:docMkLst>
      <pc:sldChg chg="addSp delSp modSp">
        <pc:chgData name="Olivier Genoud" userId="e3287607-b312-4221-8c8d-a6943b641987" providerId="ADAL" clId="{D711D566-0249-4EB5-ADE8-C2DF5F27AC14}" dt="2023-01-05T13:41:17.064" v="107"/>
        <pc:sldMkLst>
          <pc:docMk/>
          <pc:sldMk cId="0" sldId="340"/>
        </pc:sldMkLst>
      </pc:sldChg>
      <pc:sldChg chg="addSp delSp modSp mod">
        <pc:chgData name="Olivier Genoud" userId="e3287607-b312-4221-8c8d-a6943b641987" providerId="ADAL" clId="{D711D566-0249-4EB5-ADE8-C2DF5F27AC14}" dt="2023-01-06T17:29:14.166" v="536"/>
        <pc:sldMkLst>
          <pc:docMk/>
          <pc:sldMk cId="0" sldId="870"/>
        </pc:sldMkLst>
      </pc:sldChg>
      <pc:sldChg chg="addSp modSp del">
        <pc:chgData name="Olivier Genoud" userId="e3287607-b312-4221-8c8d-a6943b641987" providerId="ADAL" clId="{D711D566-0249-4EB5-ADE8-C2DF5F27AC14}" dt="2023-01-05T13:46:30.603" v="113" actId="47"/>
        <pc:sldMkLst>
          <pc:docMk/>
          <pc:sldMk cId="0" sldId="878"/>
        </pc:sldMkLst>
      </pc:sldChg>
      <pc:sldChg chg="addSp modSp del">
        <pc:chgData name="Olivier Genoud" userId="e3287607-b312-4221-8c8d-a6943b641987" providerId="ADAL" clId="{D711D566-0249-4EB5-ADE8-C2DF5F27AC14}" dt="2023-01-05T13:47:19.388" v="116" actId="47"/>
        <pc:sldMkLst>
          <pc:docMk/>
          <pc:sldMk cId="0" sldId="879"/>
        </pc:sldMkLst>
      </pc:sldChg>
      <pc:sldChg chg="addSp modSp del">
        <pc:chgData name="Olivier Genoud" userId="e3287607-b312-4221-8c8d-a6943b641987" providerId="ADAL" clId="{D711D566-0249-4EB5-ADE8-C2DF5F27AC14}" dt="2023-01-05T13:47:59.701" v="119" actId="47"/>
        <pc:sldMkLst>
          <pc:docMk/>
          <pc:sldMk cId="0" sldId="880"/>
        </pc:sldMkLst>
      </pc:sldChg>
      <pc:sldChg chg="addSp modSp del">
        <pc:chgData name="Olivier Genoud" userId="e3287607-b312-4221-8c8d-a6943b641987" providerId="ADAL" clId="{D711D566-0249-4EB5-ADE8-C2DF5F27AC14}" dt="2023-01-05T13:48:28.366" v="122" actId="47"/>
        <pc:sldMkLst>
          <pc:docMk/>
          <pc:sldMk cId="0" sldId="881"/>
        </pc:sldMkLst>
      </pc:sldChg>
      <pc:sldChg chg="addSp modSp del">
        <pc:chgData name="Olivier Genoud" userId="e3287607-b312-4221-8c8d-a6943b641987" providerId="ADAL" clId="{D711D566-0249-4EB5-ADE8-C2DF5F27AC14}" dt="2023-01-05T13:49:16.137" v="125" actId="47"/>
        <pc:sldMkLst>
          <pc:docMk/>
          <pc:sldMk cId="0" sldId="882"/>
        </pc:sldMkLst>
      </pc:sldChg>
      <pc:sldChg chg="addSp modSp del mod">
        <pc:chgData name="Olivier Genoud" userId="e3287607-b312-4221-8c8d-a6943b641987" providerId="ADAL" clId="{D711D566-0249-4EB5-ADE8-C2DF5F27AC14}" dt="2023-01-05T13:57:17.776" v="134" actId="47"/>
        <pc:sldMkLst>
          <pc:docMk/>
          <pc:sldMk cId="0" sldId="883"/>
        </pc:sldMkLst>
      </pc:sldChg>
      <pc:sldChg chg="addSp modSp del">
        <pc:chgData name="Olivier Genoud" userId="e3287607-b312-4221-8c8d-a6943b641987" providerId="ADAL" clId="{D711D566-0249-4EB5-ADE8-C2DF5F27AC14}" dt="2023-01-05T13:51:28.593" v="133" actId="47"/>
        <pc:sldMkLst>
          <pc:docMk/>
          <pc:sldMk cId="0" sldId="884"/>
        </pc:sldMkLst>
      </pc:sldChg>
      <pc:sldChg chg="addSp delSp modSp mod">
        <pc:chgData name="Olivier Genoud" userId="e3287607-b312-4221-8c8d-a6943b641987" providerId="ADAL" clId="{D711D566-0249-4EB5-ADE8-C2DF5F27AC14}" dt="2023-01-06T15:08:56.664" v="361" actId="20577"/>
        <pc:sldMkLst>
          <pc:docMk/>
          <pc:sldMk cId="2062095879" sldId="886"/>
        </pc:sldMkLst>
      </pc:sldChg>
      <pc:sldChg chg="addSp modSp">
        <pc:chgData name="Olivier Genoud" userId="e3287607-b312-4221-8c8d-a6943b641987" providerId="ADAL" clId="{D711D566-0249-4EB5-ADE8-C2DF5F27AC14}" dt="2023-01-05T13:40:53.685" v="92"/>
        <pc:sldMkLst>
          <pc:docMk/>
          <pc:sldMk cId="2342150959" sldId="889"/>
        </pc:sldMkLst>
      </pc:sldChg>
      <pc:sldChg chg="del">
        <pc:chgData name="Olivier Genoud" userId="e3287607-b312-4221-8c8d-a6943b641987" providerId="ADAL" clId="{D711D566-0249-4EB5-ADE8-C2DF5F27AC14}" dt="2023-01-05T13:41:25.236" v="111" actId="47"/>
        <pc:sldMkLst>
          <pc:docMk/>
          <pc:sldMk cId="2867986219" sldId="890"/>
        </pc:sldMkLst>
      </pc:sldChg>
      <pc:sldChg chg="addSp delSp modSp add mod">
        <pc:chgData name="Olivier Genoud" userId="e3287607-b312-4221-8c8d-a6943b641987" providerId="ADAL" clId="{D711D566-0249-4EB5-ADE8-C2DF5F27AC14}" dt="2023-01-06T17:47:16.454" v="604" actId="20577"/>
        <pc:sldMkLst>
          <pc:docMk/>
          <pc:sldMk cId="0" sldId="891"/>
        </pc:sldMkLst>
      </pc:sldChg>
      <pc:sldChg chg="addSp modSp add del">
        <pc:chgData name="Olivier Genoud" userId="e3287607-b312-4221-8c8d-a6943b641987" providerId="ADAL" clId="{D711D566-0249-4EB5-ADE8-C2DF5F27AC14}" dt="2023-01-06T17:50:01.893" v="606" actId="47"/>
        <pc:sldMkLst>
          <pc:docMk/>
          <pc:sldMk cId="0" sldId="892"/>
        </pc:sldMkLst>
      </pc:sldChg>
      <pc:sldChg chg="addSp modSp add mod">
        <pc:chgData name="Olivier Genoud" userId="e3287607-b312-4221-8c8d-a6943b641987" providerId="ADAL" clId="{D711D566-0249-4EB5-ADE8-C2DF5F27AC14}" dt="2023-01-05T14:04:00.689" v="162" actId="207"/>
        <pc:sldMkLst>
          <pc:docMk/>
          <pc:sldMk cId="0" sldId="893"/>
        </pc:sldMkLst>
      </pc:sldChg>
      <pc:sldChg chg="addSp modSp add mod">
        <pc:chgData name="Olivier Genoud" userId="e3287607-b312-4221-8c8d-a6943b641987" providerId="ADAL" clId="{D711D566-0249-4EB5-ADE8-C2DF5F27AC14}" dt="2023-01-05T14:05:42.332" v="176" actId="20577"/>
        <pc:sldMkLst>
          <pc:docMk/>
          <pc:sldMk cId="0" sldId="894"/>
        </pc:sldMkLst>
      </pc:sldChg>
      <pc:sldChg chg="addSp modSp add mod">
        <pc:chgData name="Olivier Genoud" userId="e3287607-b312-4221-8c8d-a6943b641987" providerId="ADAL" clId="{D711D566-0249-4EB5-ADE8-C2DF5F27AC14}" dt="2023-01-05T14:02:55.296" v="160" actId="207"/>
        <pc:sldMkLst>
          <pc:docMk/>
          <pc:sldMk cId="0" sldId="895"/>
        </pc:sldMkLst>
      </pc:sldChg>
      <pc:sldChg chg="addSp modSp add mod">
        <pc:chgData name="Olivier Genoud" userId="e3287607-b312-4221-8c8d-a6943b641987" providerId="ADAL" clId="{D711D566-0249-4EB5-ADE8-C2DF5F27AC14}" dt="2023-01-05T14:05:03.903" v="170" actId="207"/>
        <pc:sldMkLst>
          <pc:docMk/>
          <pc:sldMk cId="0" sldId="896"/>
        </pc:sldMkLst>
      </pc:sldChg>
      <pc:sldChg chg="add del">
        <pc:chgData name="Olivier Genoud" userId="e3287607-b312-4221-8c8d-a6943b641987" providerId="ADAL" clId="{D711D566-0249-4EB5-ADE8-C2DF5F27AC14}" dt="2023-01-06T17:49:51.456" v="605" actId="47"/>
        <pc:sldMkLst>
          <pc:docMk/>
          <pc:sldMk cId="620363386" sldId="897"/>
        </pc:sldMkLst>
      </pc:sldChg>
      <pc:sldChg chg="add del">
        <pc:chgData name="Olivier Genoud" userId="e3287607-b312-4221-8c8d-a6943b641987" providerId="ADAL" clId="{D711D566-0249-4EB5-ADE8-C2DF5F27AC14}" dt="2023-01-06T17:28:51.534" v="531" actId="47"/>
        <pc:sldMkLst>
          <pc:docMk/>
          <pc:sldMk cId="1852633061" sldId="897"/>
        </pc:sldMkLst>
      </pc:sldChg>
      <pc:sldChg chg="add del">
        <pc:chgData name="Olivier Genoud" userId="e3287607-b312-4221-8c8d-a6943b641987" providerId="ADAL" clId="{D711D566-0249-4EB5-ADE8-C2DF5F27AC14}" dt="2023-01-06T15:05:54.184" v="341" actId="47"/>
        <pc:sldMkLst>
          <pc:docMk/>
          <pc:sldMk cId="4141186785" sldId="897"/>
        </pc:sldMkLst>
      </pc:sldChg>
    </pc:docChg>
  </pc:docChgLst>
  <pc:docChgLst>
    <pc:chgData name="Olivier Genoud" userId="e3287607-b312-4221-8c8d-a6943b641987" providerId="ADAL" clId="{C55759F1-304B-412F-A09B-7C99A6F4F27E}"/>
    <pc:docChg chg="undo custSel addSld delSld modSld modMainMaster">
      <pc:chgData name="Olivier Genoud" userId="e3287607-b312-4221-8c8d-a6943b641987" providerId="ADAL" clId="{C55759F1-304B-412F-A09B-7C99A6F4F27E}" dt="2025-02-13T07:48:19.478" v="972" actId="6549"/>
      <pc:docMkLst>
        <pc:docMk/>
      </pc:docMkLst>
      <pc:sldChg chg="modSp mod">
        <pc:chgData name="Olivier Genoud" userId="e3287607-b312-4221-8c8d-a6943b641987" providerId="ADAL" clId="{C55759F1-304B-412F-A09B-7C99A6F4F27E}" dt="2025-02-13T07:44:25.686" v="966" actId="20577"/>
        <pc:sldMkLst>
          <pc:docMk/>
          <pc:sldMk cId="1474794172" sldId="909"/>
        </pc:sldMkLst>
      </pc:sldChg>
      <pc:sldChg chg="del">
        <pc:chgData name="Olivier Genoud" userId="e3287607-b312-4221-8c8d-a6943b641987" providerId="ADAL" clId="{C55759F1-304B-412F-A09B-7C99A6F4F27E}" dt="2025-02-11T14:37:37.512" v="0" actId="47"/>
        <pc:sldMkLst>
          <pc:docMk/>
          <pc:sldMk cId="0" sldId="911"/>
        </pc:sldMkLst>
      </pc:sldChg>
      <pc:sldChg chg="del">
        <pc:chgData name="Olivier Genoud" userId="e3287607-b312-4221-8c8d-a6943b641987" providerId="ADAL" clId="{C55759F1-304B-412F-A09B-7C99A6F4F27E}" dt="2025-02-11T14:37:39.597" v="1" actId="47"/>
        <pc:sldMkLst>
          <pc:docMk/>
          <pc:sldMk cId="0" sldId="912"/>
        </pc:sldMkLst>
      </pc:sldChg>
      <pc:sldChg chg="del">
        <pc:chgData name="Olivier Genoud" userId="e3287607-b312-4221-8c8d-a6943b641987" providerId="ADAL" clId="{C55759F1-304B-412F-A09B-7C99A6F4F27E}" dt="2025-02-11T14:37:42.076" v="3" actId="47"/>
        <pc:sldMkLst>
          <pc:docMk/>
          <pc:sldMk cId="0" sldId="913"/>
        </pc:sldMkLst>
      </pc:sldChg>
      <pc:sldChg chg="delSp modSp mod">
        <pc:chgData name="Olivier Genoud" userId="e3287607-b312-4221-8c8d-a6943b641987" providerId="ADAL" clId="{C55759F1-304B-412F-A09B-7C99A6F4F27E}" dt="2025-02-11T17:11:31.886" v="702" actId="6549"/>
        <pc:sldMkLst>
          <pc:docMk/>
          <pc:sldMk cId="0" sldId="914"/>
        </pc:sldMkLst>
      </pc:sldChg>
      <pc:sldChg chg="delSp modSp mod">
        <pc:chgData name="Olivier Genoud" userId="e3287607-b312-4221-8c8d-a6943b641987" providerId="ADAL" clId="{C55759F1-304B-412F-A09B-7C99A6F4F27E}" dt="2025-02-13T07:14:38.710" v="951" actId="6549"/>
        <pc:sldMkLst>
          <pc:docMk/>
          <pc:sldMk cId="0" sldId="915"/>
        </pc:sldMkLst>
      </pc:sldChg>
      <pc:sldChg chg="delSp modSp mod">
        <pc:chgData name="Olivier Genoud" userId="e3287607-b312-4221-8c8d-a6943b641987" providerId="ADAL" clId="{C55759F1-304B-412F-A09B-7C99A6F4F27E}" dt="2025-02-13T07:47:35.681" v="970" actId="207"/>
        <pc:sldMkLst>
          <pc:docMk/>
          <pc:sldMk cId="0" sldId="918"/>
        </pc:sldMkLst>
      </pc:sldChg>
      <pc:sldChg chg="delSp modSp mod">
        <pc:chgData name="Olivier Genoud" userId="e3287607-b312-4221-8c8d-a6943b641987" providerId="ADAL" clId="{C55759F1-304B-412F-A09B-7C99A6F4F27E}" dt="2025-02-11T16:51:02.817" v="658" actId="20577"/>
        <pc:sldMkLst>
          <pc:docMk/>
          <pc:sldMk cId="1113726564" sldId="920"/>
        </pc:sldMkLst>
      </pc:sldChg>
      <pc:sldChg chg="add del">
        <pc:chgData name="Olivier Genoud" userId="e3287607-b312-4221-8c8d-a6943b641987" providerId="ADAL" clId="{C55759F1-304B-412F-A09B-7C99A6F4F27E}" dt="2025-02-11T16:28:58.776" v="125" actId="47"/>
        <pc:sldMkLst>
          <pc:docMk/>
          <pc:sldMk cId="3996025329" sldId="921"/>
        </pc:sldMkLst>
      </pc:sldChg>
    </pc:docChg>
  </pc:docChgLst>
  <pc:docChgLst>
    <pc:chgData name="Olivier Genoud" userId="e3287607-b312-4221-8c8d-a6943b641987" providerId="ADAL" clId="{CC26E5DC-B1ED-4FB7-8C8A-30C43F8E707B}"/>
    <pc:docChg chg="custSel addSld modSld">
      <pc:chgData name="Olivier Genoud" userId="e3287607-b312-4221-8c8d-a6943b641987" providerId="ADAL" clId="{CC26E5DC-B1ED-4FB7-8C8A-30C43F8E707B}" dt="2023-08-25T09:14:11.800" v="223"/>
      <pc:docMkLst>
        <pc:docMk/>
      </pc:docMkLst>
      <pc:sldChg chg="modSp mod">
        <pc:chgData name="Olivier Genoud" userId="e3287607-b312-4221-8c8d-a6943b641987" providerId="ADAL" clId="{CC26E5DC-B1ED-4FB7-8C8A-30C43F8E707B}" dt="2023-08-25T06:04:15.270" v="95" actId="13926"/>
        <pc:sldMkLst>
          <pc:docMk/>
          <pc:sldMk cId="0" sldId="322"/>
        </pc:sldMkLst>
      </pc:sldChg>
      <pc:sldChg chg="modSp mod">
        <pc:chgData name="Olivier Genoud" userId="e3287607-b312-4221-8c8d-a6943b641987" providerId="ADAL" clId="{CC26E5DC-B1ED-4FB7-8C8A-30C43F8E707B}" dt="2023-08-25T09:14:11.800" v="223"/>
        <pc:sldMkLst>
          <pc:docMk/>
          <pc:sldMk cId="0" sldId="323"/>
        </pc:sldMkLst>
      </pc:sldChg>
      <pc:sldChg chg="modSp add mod">
        <pc:chgData name="Olivier Genoud" userId="e3287607-b312-4221-8c8d-a6943b641987" providerId="ADAL" clId="{CC26E5DC-B1ED-4FB7-8C8A-30C43F8E707B}" dt="2023-08-25T06:15:08.624" v="180" actId="6549"/>
        <pc:sldMkLst>
          <pc:docMk/>
          <pc:sldMk cId="1701940600" sldId="877"/>
        </pc:sldMkLst>
      </pc:sldChg>
      <pc:sldChg chg="modSp add mod">
        <pc:chgData name="Olivier Genoud" userId="e3287607-b312-4221-8c8d-a6943b641987" providerId="ADAL" clId="{CC26E5DC-B1ED-4FB7-8C8A-30C43F8E707B}" dt="2023-08-25T06:19:02.476" v="217" actId="6549"/>
        <pc:sldMkLst>
          <pc:docMk/>
          <pc:sldMk cId="2867986219" sldId="890"/>
        </pc:sldMkLst>
      </pc:sldChg>
    </pc:docChg>
  </pc:docChgLst>
  <pc:docChgLst>
    <pc:chgData name="Olivier Genoud" userId="e3287607-b312-4221-8c8d-a6943b641987" providerId="ADAL" clId="{0E40FAC8-13B8-4405-82D9-D297D966D6B1}"/>
    <pc:docChg chg="custSel modSld">
      <pc:chgData name="Olivier Genoud" userId="e3287607-b312-4221-8c8d-a6943b641987" providerId="ADAL" clId="{0E40FAC8-13B8-4405-82D9-D297D966D6B1}" dt="2022-05-04T12:45:44.471" v="36" actId="2165"/>
      <pc:docMkLst>
        <pc:docMk/>
      </pc:docMkLst>
      <pc:sldChg chg="modSp mod">
        <pc:chgData name="Olivier Genoud" userId="e3287607-b312-4221-8c8d-a6943b641987" providerId="ADAL" clId="{0E40FAC8-13B8-4405-82D9-D297D966D6B1}" dt="2022-05-04T12:41:13.987" v="33" actId="13926"/>
        <pc:sldMkLst>
          <pc:docMk/>
          <pc:sldMk cId="0" sldId="858"/>
        </pc:sldMkLst>
      </pc:sldChg>
      <pc:sldChg chg="modSp mod">
        <pc:chgData name="Olivier Genoud" userId="e3287607-b312-4221-8c8d-a6943b641987" providerId="ADAL" clId="{0E40FAC8-13B8-4405-82D9-D297D966D6B1}" dt="2022-05-04T12:39:01.067" v="23" actId="1035"/>
        <pc:sldMkLst>
          <pc:docMk/>
          <pc:sldMk cId="3887238049" sldId="864"/>
        </pc:sldMkLst>
      </pc:sldChg>
      <pc:sldChg chg="modSp mod">
        <pc:chgData name="Olivier Genoud" userId="e3287607-b312-4221-8c8d-a6943b641987" providerId="ADAL" clId="{0E40FAC8-13B8-4405-82D9-D297D966D6B1}" dt="2022-05-04T12:45:44.471" v="36" actId="2165"/>
        <pc:sldMkLst>
          <pc:docMk/>
          <pc:sldMk cId="1867481550" sldId="866"/>
        </pc:sldMkLst>
      </pc:sldChg>
    </pc:docChg>
  </pc:docChgLst>
  <pc:docChgLst>
    <pc:chgData name="Olivier Genoud" userId="e3287607-b312-4221-8c8d-a6943b641987" providerId="ADAL" clId="{6A95874E-61A1-4394-A313-4F0414D41B4A}"/>
    <pc:docChg chg="custSel modSld">
      <pc:chgData name="Olivier Genoud" userId="e3287607-b312-4221-8c8d-a6943b641987" providerId="ADAL" clId="{6A95874E-61A1-4394-A313-4F0414D41B4A}" dt="2023-08-21T06:33:47.811" v="20" actId="13926"/>
      <pc:docMkLst>
        <pc:docMk/>
      </pc:docMkLst>
    </pc:docChg>
  </pc:docChgLst>
  <pc:docChgLst>
    <pc:chgData name="Olivier Genoud" userId="e3287607-b312-4221-8c8d-a6943b641987" providerId="ADAL" clId="{02B45CF4-37B8-4DF4-81D1-5FD836C578C0}"/>
    <pc:docChg chg="custSel addSld modSld modMainMaster">
      <pc:chgData name="Olivier Genoud" userId="e3287607-b312-4221-8c8d-a6943b641987" providerId="ADAL" clId="{02B45CF4-37B8-4DF4-81D1-5FD836C578C0}" dt="2024-07-02T09:34:10.889" v="687" actId="6549"/>
      <pc:docMkLst>
        <pc:docMk/>
      </pc:docMkLst>
      <pc:sldChg chg="addSp modSp add mod">
        <pc:chgData name="Olivier Genoud" userId="e3287607-b312-4221-8c8d-a6943b641987" providerId="ADAL" clId="{02B45CF4-37B8-4DF4-81D1-5FD836C578C0}" dt="2024-06-20T08:20:24.066" v="107" actId="6549"/>
        <pc:sldMkLst>
          <pc:docMk/>
          <pc:sldMk cId="0" sldId="321"/>
        </pc:sldMkLst>
      </pc:sldChg>
      <pc:sldChg chg="addSp modSp add mod">
        <pc:chgData name="Olivier Genoud" userId="e3287607-b312-4221-8c8d-a6943b641987" providerId="ADAL" clId="{02B45CF4-37B8-4DF4-81D1-5FD836C578C0}" dt="2024-06-20T08:18:22.959" v="100" actId="6549"/>
        <pc:sldMkLst>
          <pc:docMk/>
          <pc:sldMk cId="1701940600" sldId="877"/>
        </pc:sldMkLst>
      </pc:sldChg>
      <pc:sldChg chg="addSp modSp add mod">
        <pc:chgData name="Olivier Genoud" userId="e3287607-b312-4221-8c8d-a6943b641987" providerId="ADAL" clId="{02B45CF4-37B8-4DF4-81D1-5FD836C578C0}" dt="2024-06-20T08:18:19.359" v="98" actId="6549"/>
        <pc:sldMkLst>
          <pc:docMk/>
          <pc:sldMk cId="0" sldId="910"/>
        </pc:sldMkLst>
      </pc:sldChg>
    </pc:docChg>
  </pc:docChgLst>
  <pc:docChgLst>
    <pc:chgData name="Olivier Genoud" userId="e3287607-b312-4221-8c8d-a6943b641987" providerId="ADAL" clId="{6E26D707-1DAC-4ED3-836D-C3A1CDB6074F}"/>
    <pc:docChg chg="custSel addSld modSld modMainMaster">
      <pc:chgData name="Olivier Genoud" userId="e3287607-b312-4221-8c8d-a6943b641987" providerId="ADAL" clId="{6E26D707-1DAC-4ED3-836D-C3A1CDB6074F}" dt="2022-08-25T13:11:50.044" v="295" actId="20577"/>
      <pc:docMkLst>
        <pc:docMk/>
      </pc:docMkLst>
      <pc:sldChg chg="modSp mod">
        <pc:chgData name="Olivier Genoud" userId="e3287607-b312-4221-8c8d-a6943b641987" providerId="ADAL" clId="{6E26D707-1DAC-4ED3-836D-C3A1CDB6074F}" dt="2022-08-25T12:28:33.451" v="222" actId="6549"/>
        <pc:sldMkLst>
          <pc:docMk/>
          <pc:sldMk cId="0" sldId="869"/>
        </pc:sldMkLst>
      </pc:sldChg>
      <pc:sldChg chg="modSp mod">
        <pc:chgData name="Olivier Genoud" userId="e3287607-b312-4221-8c8d-a6943b641987" providerId="ADAL" clId="{6E26D707-1DAC-4ED3-836D-C3A1CDB6074F}" dt="2022-08-25T11:59:41.284" v="213" actId="20577"/>
        <pc:sldMkLst>
          <pc:docMk/>
          <pc:sldMk cId="0" sldId="871"/>
        </pc:sldMkLst>
      </pc:sldChg>
      <pc:sldChg chg="modSp add mod">
        <pc:chgData name="Olivier Genoud" userId="e3287607-b312-4221-8c8d-a6943b641987" providerId="ADAL" clId="{6E26D707-1DAC-4ED3-836D-C3A1CDB6074F}" dt="2022-08-25T11:46:19.121" v="198" actId="6549"/>
        <pc:sldMkLst>
          <pc:docMk/>
          <pc:sldMk cId="2867986219" sldId="878"/>
        </pc:sldMkLst>
      </pc:sldChg>
    </pc:docChg>
  </pc:docChgLst>
  <pc:docChgLst>
    <pc:chgData name="Olivier Genoud" userId="e3287607-b312-4221-8c8d-a6943b641987" providerId="ADAL" clId="{4079BC75-87DA-4FF0-8580-CD69811501A7}"/>
    <pc:docChg chg="undo custSel addSld delSld modSld sldOrd">
      <pc:chgData name="Olivier Genoud" userId="e3287607-b312-4221-8c8d-a6943b641987" providerId="ADAL" clId="{4079BC75-87DA-4FF0-8580-CD69811501A7}" dt="2025-08-23T16:10:36" v="1800" actId="20577"/>
      <pc:docMkLst>
        <pc:docMk/>
      </pc:docMkLst>
      <pc:sldChg chg="modSp mod">
        <pc:chgData name="Olivier Genoud" userId="e3287607-b312-4221-8c8d-a6943b641987" providerId="ADAL" clId="{4079BC75-87DA-4FF0-8580-CD69811501A7}" dt="2025-08-23T15:00:35.741" v="1692"/>
        <pc:sldMkLst>
          <pc:docMk/>
          <pc:sldMk cId="0" sldId="910"/>
        </pc:sldMkLst>
        <pc:spChg chg="mod">
          <ac:chgData name="Olivier Genoud" userId="e3287607-b312-4221-8c8d-a6943b641987" providerId="ADAL" clId="{4079BC75-87DA-4FF0-8580-CD69811501A7}" dt="2025-08-20T08:50:44.663" v="928" actId="6549"/>
          <ac:spMkLst>
            <pc:docMk/>
            <pc:sldMk cId="0" sldId="910"/>
            <ac:spMk id="30723" creationId="{14D8DDB8-47B2-498A-955D-6594BFFF6A1F}"/>
          </ac:spMkLst>
        </pc:spChg>
        <pc:graphicFrameChg chg="mod modGraphic">
          <ac:chgData name="Olivier Genoud" userId="e3287607-b312-4221-8c8d-a6943b641987" providerId="ADAL" clId="{4079BC75-87DA-4FF0-8580-CD69811501A7}" dt="2025-08-23T15:00:35.741" v="1692"/>
          <ac:graphicFrameMkLst>
            <pc:docMk/>
            <pc:sldMk cId="0" sldId="910"/>
            <ac:graphicFrameMk id="6" creationId="{39EF35DE-51FD-49FE-8CC9-80BA75B1483B}"/>
          </ac:graphicFrameMkLst>
        </pc:graphicFrameChg>
      </pc:sldChg>
      <pc:sldChg chg="delSp modSp mod">
        <pc:chgData name="Olivier Genoud" userId="e3287607-b312-4221-8c8d-a6943b641987" providerId="ADAL" clId="{4079BC75-87DA-4FF0-8580-CD69811501A7}" dt="2025-08-20T08:54:39.977" v="950" actId="478"/>
        <pc:sldMkLst>
          <pc:docMk/>
          <pc:sldMk cId="2875641359" sldId="917"/>
        </pc:sldMkLst>
        <pc:graphicFrameChg chg="mod">
          <ac:chgData name="Olivier Genoud" userId="e3287607-b312-4221-8c8d-a6943b641987" providerId="ADAL" clId="{4079BC75-87DA-4FF0-8580-CD69811501A7}" dt="2025-08-20T08:54:32.636" v="949"/>
          <ac:graphicFrameMkLst>
            <pc:docMk/>
            <pc:sldMk cId="2875641359" sldId="917"/>
            <ac:graphicFrameMk id="4" creationId="{F5491AEF-E589-62A3-F596-A5B1981756A4}"/>
          </ac:graphicFrameMkLst>
        </pc:graphicFrameChg>
      </pc:sldChg>
      <pc:sldChg chg="delSp modSp mod ord">
        <pc:chgData name="Olivier Genoud" userId="e3287607-b312-4221-8c8d-a6943b641987" providerId="ADAL" clId="{4079BC75-87DA-4FF0-8580-CD69811501A7}" dt="2025-08-20T08:41:09.568" v="865" actId="20577"/>
        <pc:sldMkLst>
          <pc:docMk/>
          <pc:sldMk cId="1113726564" sldId="920"/>
        </pc:sldMkLst>
        <pc:spChg chg="mod">
          <ac:chgData name="Olivier Genoud" userId="e3287607-b312-4221-8c8d-a6943b641987" providerId="ADAL" clId="{4079BC75-87DA-4FF0-8580-CD69811501A7}" dt="2025-08-19T14:44:59.715" v="318" actId="20577"/>
          <ac:spMkLst>
            <pc:docMk/>
            <pc:sldMk cId="1113726564" sldId="920"/>
            <ac:spMk id="4" creationId="{C5B93149-CD1D-4C62-8DFE-579BA4A128B1}"/>
          </ac:spMkLst>
        </pc:spChg>
        <pc:spChg chg="mod">
          <ac:chgData name="Olivier Genoud" userId="e3287607-b312-4221-8c8d-a6943b641987" providerId="ADAL" clId="{4079BC75-87DA-4FF0-8580-CD69811501A7}" dt="2025-08-20T08:41:09.568" v="865" actId="20577"/>
          <ac:spMkLst>
            <pc:docMk/>
            <pc:sldMk cId="1113726564" sldId="920"/>
            <ac:spMk id="18435" creationId="{6DF2C6A5-97CD-46B8-BBA9-33870923E61E}"/>
          </ac:spMkLst>
        </pc:spChg>
      </pc:sldChg>
      <pc:sldChg chg="del">
        <pc:chgData name="Olivier Genoud" userId="e3287607-b312-4221-8c8d-a6943b641987" providerId="ADAL" clId="{4079BC75-87DA-4FF0-8580-CD69811501A7}" dt="2025-08-19T14:55:56.479" v="470" actId="47"/>
        <pc:sldMkLst>
          <pc:docMk/>
          <pc:sldMk cId="1481362235" sldId="924"/>
        </pc:sldMkLst>
      </pc:sldChg>
      <pc:sldChg chg="add del">
        <pc:chgData name="Olivier Genoud" userId="e3287607-b312-4221-8c8d-a6943b641987" providerId="ADAL" clId="{4079BC75-87DA-4FF0-8580-CD69811501A7}" dt="2025-08-19T14:55:53.005" v="468" actId="47"/>
        <pc:sldMkLst>
          <pc:docMk/>
          <pc:sldMk cId="1125443821" sldId="926"/>
        </pc:sldMkLst>
      </pc:sldChg>
      <pc:sldChg chg="add del">
        <pc:chgData name="Olivier Genoud" userId="e3287607-b312-4221-8c8d-a6943b641987" providerId="ADAL" clId="{4079BC75-87DA-4FF0-8580-CD69811501A7}" dt="2025-08-19T14:55:54.084" v="469" actId="47"/>
        <pc:sldMkLst>
          <pc:docMk/>
          <pc:sldMk cId="1866351025" sldId="927"/>
        </pc:sldMkLst>
      </pc:sldChg>
    </pc:docChg>
  </pc:docChgLst>
  <pc:docChgLst>
    <pc:chgData name="Olivier Genoud" userId="e3287607-b312-4221-8c8d-a6943b641987" providerId="ADAL" clId="{508FD6C5-E3F3-4EB9-B13E-E2526EA69478}"/>
    <pc:docChg chg="undo custSel addSld delSld modSld modMainMaster modNotesMaster modHandout">
      <pc:chgData name="Olivier Genoud" userId="e3287607-b312-4221-8c8d-a6943b641987" providerId="ADAL" clId="{508FD6C5-E3F3-4EB9-B13E-E2526EA69478}" dt="2022-05-04T09:23:18.932" v="3378" actId="1036"/>
      <pc:docMkLst>
        <pc:docMk/>
      </pc:docMkLst>
      <pc:sldChg chg="addSp modSp add mod">
        <pc:chgData name="Olivier Genoud" userId="e3287607-b312-4221-8c8d-a6943b641987" providerId="ADAL" clId="{508FD6C5-E3F3-4EB9-B13E-E2526EA69478}" dt="2022-05-03T16:08:36.845" v="2587" actId="403"/>
        <pc:sldMkLst>
          <pc:docMk/>
          <pc:sldMk cId="0" sldId="304"/>
        </pc:sldMkLst>
      </pc:sldChg>
      <pc:sldChg chg="add">
        <pc:chgData name="Olivier Genoud" userId="e3287607-b312-4221-8c8d-a6943b641987" providerId="ADAL" clId="{508FD6C5-E3F3-4EB9-B13E-E2526EA69478}" dt="2022-04-29T16:08:33.366" v="298"/>
        <pc:sldMkLst>
          <pc:docMk/>
          <pc:sldMk cId="0" sldId="340"/>
        </pc:sldMkLst>
      </pc:sldChg>
      <pc:sldChg chg="delSp modSp add mod modTransition">
        <pc:chgData name="Olivier Genoud" userId="e3287607-b312-4221-8c8d-a6943b641987" providerId="ADAL" clId="{508FD6C5-E3F3-4EB9-B13E-E2526EA69478}" dt="2022-05-03T16:09:30.946" v="2605" actId="20577"/>
        <pc:sldMkLst>
          <pc:docMk/>
          <pc:sldMk cId="0" sldId="355"/>
        </pc:sldMkLst>
      </pc:sldChg>
      <pc:sldChg chg="del">
        <pc:chgData name="Olivier Genoud" userId="e3287607-b312-4221-8c8d-a6943b641987" providerId="ADAL" clId="{508FD6C5-E3F3-4EB9-B13E-E2526EA69478}" dt="2022-04-29T15:58:25.152" v="149" actId="47"/>
        <pc:sldMkLst>
          <pc:docMk/>
          <pc:sldMk cId="0" sldId="363"/>
        </pc:sldMkLst>
      </pc:sldChg>
      <pc:sldChg chg="del">
        <pc:chgData name="Olivier Genoud" userId="e3287607-b312-4221-8c8d-a6943b641987" providerId="ADAL" clId="{508FD6C5-E3F3-4EB9-B13E-E2526EA69478}" dt="2022-04-29T15:58:26.123" v="150" actId="47"/>
        <pc:sldMkLst>
          <pc:docMk/>
          <pc:sldMk cId="0" sldId="364"/>
        </pc:sldMkLst>
      </pc:sldChg>
      <pc:sldChg chg="del">
        <pc:chgData name="Olivier Genoud" userId="e3287607-b312-4221-8c8d-a6943b641987" providerId="ADAL" clId="{508FD6C5-E3F3-4EB9-B13E-E2526EA69478}" dt="2022-04-29T15:58:27.026" v="151" actId="47"/>
        <pc:sldMkLst>
          <pc:docMk/>
          <pc:sldMk cId="1982388090" sldId="365"/>
        </pc:sldMkLst>
      </pc:sldChg>
      <pc:sldChg chg="modSp add del modTransition">
        <pc:chgData name="Olivier Genoud" userId="e3287607-b312-4221-8c8d-a6943b641987" providerId="ADAL" clId="{508FD6C5-E3F3-4EB9-B13E-E2526EA69478}" dt="2022-04-29T16:34:50.605" v="805" actId="47"/>
        <pc:sldMkLst>
          <pc:docMk/>
          <pc:sldMk cId="0" sldId="836"/>
        </pc:sldMkLst>
      </pc:sldChg>
      <pc:sldChg chg="addSp delSp modSp add mod modTransition">
        <pc:chgData name="Olivier Genoud" userId="e3287607-b312-4221-8c8d-a6943b641987" providerId="ADAL" clId="{508FD6C5-E3F3-4EB9-B13E-E2526EA69478}" dt="2022-05-03T16:10:45.635" v="2637" actId="14734"/>
        <pc:sldMkLst>
          <pc:docMk/>
          <pc:sldMk cId="0" sldId="857"/>
        </pc:sldMkLst>
      </pc:sldChg>
      <pc:sldChg chg="addSp delSp modSp add mod modTransition">
        <pc:chgData name="Olivier Genoud" userId="e3287607-b312-4221-8c8d-a6943b641987" providerId="ADAL" clId="{508FD6C5-E3F3-4EB9-B13E-E2526EA69478}" dt="2022-05-03T09:29:23.629" v="2085" actId="2165"/>
        <pc:sldMkLst>
          <pc:docMk/>
          <pc:sldMk cId="0" sldId="858"/>
        </pc:sldMkLst>
      </pc:sldChg>
      <pc:sldChg chg="addSp delSp modSp add mod modTransition">
        <pc:chgData name="Olivier Genoud" userId="e3287607-b312-4221-8c8d-a6943b641987" providerId="ADAL" clId="{508FD6C5-E3F3-4EB9-B13E-E2526EA69478}" dt="2022-04-29T17:11:10.426" v="1241" actId="1076"/>
        <pc:sldMkLst>
          <pc:docMk/>
          <pc:sldMk cId="0" sldId="859"/>
        </pc:sldMkLst>
      </pc:sldChg>
      <pc:sldChg chg="modSp add mod modTransition">
        <pc:chgData name="Olivier Genoud" userId="e3287607-b312-4221-8c8d-a6943b641987" providerId="ADAL" clId="{508FD6C5-E3F3-4EB9-B13E-E2526EA69478}" dt="2022-05-03T16:11:40.056" v="2651" actId="20577"/>
        <pc:sldMkLst>
          <pc:docMk/>
          <pc:sldMk cId="0" sldId="860"/>
        </pc:sldMkLst>
      </pc:sldChg>
      <pc:sldChg chg="modSp add mod">
        <pc:chgData name="Olivier Genoud" userId="e3287607-b312-4221-8c8d-a6943b641987" providerId="ADAL" clId="{508FD6C5-E3F3-4EB9-B13E-E2526EA69478}" dt="2022-04-29T17:15:31.211" v="1325" actId="1076"/>
        <pc:sldMkLst>
          <pc:docMk/>
          <pc:sldMk cId="0" sldId="861"/>
        </pc:sldMkLst>
      </pc:sldChg>
      <pc:sldChg chg="modSp add del modTransition">
        <pc:chgData name="Olivier Genoud" userId="e3287607-b312-4221-8c8d-a6943b641987" providerId="ADAL" clId="{508FD6C5-E3F3-4EB9-B13E-E2526EA69478}" dt="2022-04-29T16:34:51.740" v="806" actId="47"/>
        <pc:sldMkLst>
          <pc:docMk/>
          <pc:sldMk cId="4040949475" sldId="863"/>
        </pc:sldMkLst>
      </pc:sldChg>
      <pc:sldChg chg="addSp delSp modSp add mod modNotesTx">
        <pc:chgData name="Olivier Genoud" userId="e3287607-b312-4221-8c8d-a6943b641987" providerId="ADAL" clId="{508FD6C5-E3F3-4EB9-B13E-E2526EA69478}" dt="2022-05-04T09:23:18.932" v="3378" actId="1036"/>
        <pc:sldMkLst>
          <pc:docMk/>
          <pc:sldMk cId="3887238049" sldId="864"/>
        </pc:sldMkLst>
      </pc:sldChg>
      <pc:sldChg chg="addSp delSp modSp add mod">
        <pc:chgData name="Olivier Genoud" userId="e3287607-b312-4221-8c8d-a6943b641987" providerId="ADAL" clId="{508FD6C5-E3F3-4EB9-B13E-E2526EA69478}" dt="2022-05-04T08:32:48.620" v="3356" actId="20577"/>
        <pc:sldMkLst>
          <pc:docMk/>
          <pc:sldMk cId="2735027537" sldId="865"/>
        </pc:sldMkLst>
      </pc:sldChg>
    </pc:docChg>
  </pc:docChgLst>
  <pc:docChgLst>
    <pc:chgData name="Olivier Genoud" userId="e3287607-b312-4221-8c8d-a6943b641987" providerId="ADAL" clId="{B37BFEB1-B6DD-4D8C-A7F3-9C049DB5903E}"/>
    <pc:docChg chg="undo custSel addSld delSld modSld">
      <pc:chgData name="Olivier Genoud" userId="e3287607-b312-4221-8c8d-a6943b641987" providerId="ADAL" clId="{B37BFEB1-B6DD-4D8C-A7F3-9C049DB5903E}" dt="2023-05-18T14:08:04.480" v="1345" actId="1036"/>
      <pc:docMkLst>
        <pc:docMk/>
      </pc:docMkLst>
      <pc:sldChg chg="delSp modSp mod">
        <pc:chgData name="Olivier Genoud" userId="e3287607-b312-4221-8c8d-a6943b641987" providerId="ADAL" clId="{B37BFEB1-B6DD-4D8C-A7F3-9C049DB5903E}" dt="2023-05-18T13:55:22.728" v="1222" actId="478"/>
        <pc:sldMkLst>
          <pc:docMk/>
          <pc:sldMk cId="3269946048" sldId="885"/>
        </pc:sldMkLst>
      </pc:sldChg>
      <pc:sldChg chg="delSp modSp mod">
        <pc:chgData name="Olivier Genoud" userId="e3287607-b312-4221-8c8d-a6943b641987" providerId="ADAL" clId="{B37BFEB1-B6DD-4D8C-A7F3-9C049DB5903E}" dt="2023-05-18T14:00:37.594" v="1300" actId="6549"/>
        <pc:sldMkLst>
          <pc:docMk/>
          <pc:sldMk cId="2342150959" sldId="889"/>
        </pc:sldMkLst>
      </pc:sldChg>
      <pc:sldChg chg="delSp modSp mod">
        <pc:chgData name="Olivier Genoud" userId="e3287607-b312-4221-8c8d-a6943b641987" providerId="ADAL" clId="{B37BFEB1-B6DD-4D8C-A7F3-9C049DB5903E}" dt="2023-05-18T13:09:20.855" v="1122" actId="478"/>
        <pc:sldMkLst>
          <pc:docMk/>
          <pc:sldMk cId="0" sldId="896"/>
        </pc:sldMkLst>
      </pc:sldChg>
      <pc:sldChg chg="delSp modSp mod">
        <pc:chgData name="Olivier Genoud" userId="e3287607-b312-4221-8c8d-a6943b641987" providerId="ADAL" clId="{B37BFEB1-B6DD-4D8C-A7F3-9C049DB5903E}" dt="2023-05-18T13:53:51.064" v="1212" actId="20577"/>
        <pc:sldMkLst>
          <pc:docMk/>
          <pc:sldMk cId="0" sldId="897"/>
        </pc:sldMkLst>
      </pc:sldChg>
      <pc:sldChg chg="delSp mod">
        <pc:chgData name="Olivier Genoud" userId="e3287607-b312-4221-8c8d-a6943b641987" providerId="ADAL" clId="{B37BFEB1-B6DD-4D8C-A7F3-9C049DB5903E}" dt="2023-05-18T13:53:18.854" v="1208" actId="478"/>
        <pc:sldMkLst>
          <pc:docMk/>
          <pc:sldMk cId="0" sldId="898"/>
        </pc:sldMkLst>
      </pc:sldChg>
      <pc:sldChg chg="modSp add del mod">
        <pc:chgData name="Olivier Genoud" userId="e3287607-b312-4221-8c8d-a6943b641987" providerId="ADAL" clId="{B37BFEB1-B6DD-4D8C-A7F3-9C049DB5903E}" dt="2023-05-17T16:12:49.818" v="562" actId="47"/>
        <pc:sldMkLst>
          <pc:docMk/>
          <pc:sldMk cId="1060725850" sldId="899"/>
        </pc:sldMkLst>
      </pc:sldChg>
      <pc:sldChg chg="modSp add del mod">
        <pc:chgData name="Olivier Genoud" userId="e3287607-b312-4221-8c8d-a6943b641987" providerId="ADAL" clId="{B37BFEB1-B6DD-4D8C-A7F3-9C049DB5903E}" dt="2023-05-17T16:22:07.037" v="945" actId="47"/>
        <pc:sldMkLst>
          <pc:docMk/>
          <pc:sldMk cId="2875914609" sldId="899"/>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0A015951-8854-4A5D-8CFD-940931B645B3}"/>
              </a:ext>
            </a:extLst>
          </p:cNvPr>
          <p:cNvSpPr>
            <a:spLocks noGrp="1" noChangeArrowheads="1"/>
          </p:cNvSpPr>
          <p:nvPr>
            <p:ph type="hdr" sz="quarter"/>
          </p:nvPr>
        </p:nvSpPr>
        <p:spPr bwMode="auto">
          <a:xfrm>
            <a:off x="1" y="1"/>
            <a:ext cx="2945322" cy="497195"/>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49233191-2AD1-44D3-AA2E-292EFB85F482}"/>
              </a:ext>
            </a:extLst>
          </p:cNvPr>
          <p:cNvSpPr>
            <a:spLocks noGrp="1" noChangeArrowheads="1"/>
          </p:cNvSpPr>
          <p:nvPr>
            <p:ph type="dt" sz="quarter" idx="1"/>
          </p:nvPr>
        </p:nvSpPr>
        <p:spPr bwMode="auto">
          <a:xfrm>
            <a:off x="3849178" y="1"/>
            <a:ext cx="2945322" cy="497195"/>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41B6A06A-5960-4BA8-9146-B736D0DB86FA}"/>
              </a:ext>
            </a:extLst>
          </p:cNvPr>
          <p:cNvSpPr>
            <a:spLocks noGrp="1" noChangeArrowheads="1"/>
          </p:cNvSpPr>
          <p:nvPr>
            <p:ph type="ftr" sz="quarter" idx="2"/>
          </p:nvPr>
        </p:nvSpPr>
        <p:spPr bwMode="auto">
          <a:xfrm>
            <a:off x="1" y="9434205"/>
            <a:ext cx="2945322" cy="497195"/>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41E10EE8-7D07-4C13-AD57-4DDDE53A4DAF}"/>
              </a:ext>
            </a:extLst>
          </p:cNvPr>
          <p:cNvSpPr>
            <a:spLocks noGrp="1" noChangeArrowheads="1"/>
          </p:cNvSpPr>
          <p:nvPr>
            <p:ph type="sldNum" sz="quarter" idx="3"/>
          </p:nvPr>
        </p:nvSpPr>
        <p:spPr bwMode="auto">
          <a:xfrm>
            <a:off x="3849178" y="9434205"/>
            <a:ext cx="2945322" cy="497195"/>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A3274CC3-5A48-42A1-A519-7979449CD424}"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6ECC274-9B19-48B2-8CFE-BB13DAFD0653}"/>
              </a:ext>
            </a:extLst>
          </p:cNvPr>
          <p:cNvSpPr>
            <a:spLocks noGrp="1" noChangeArrowheads="1"/>
          </p:cNvSpPr>
          <p:nvPr>
            <p:ph type="hdr" sz="quarter"/>
          </p:nvPr>
        </p:nvSpPr>
        <p:spPr bwMode="auto">
          <a:xfrm>
            <a:off x="1" y="1"/>
            <a:ext cx="2945322" cy="497195"/>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9C15EF3-80B5-4E89-B948-295FDBE79DA5}"/>
              </a:ext>
            </a:extLst>
          </p:cNvPr>
          <p:cNvSpPr>
            <a:spLocks noGrp="1" noChangeArrowheads="1"/>
          </p:cNvSpPr>
          <p:nvPr>
            <p:ph type="dt" idx="1"/>
          </p:nvPr>
        </p:nvSpPr>
        <p:spPr bwMode="auto">
          <a:xfrm>
            <a:off x="3849178" y="1"/>
            <a:ext cx="2945322" cy="497195"/>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AB9B54BB-B11D-480E-8A65-182D2FC4CC7C}"/>
              </a:ext>
            </a:extLst>
          </p:cNvPr>
          <p:cNvSpPr>
            <a:spLocks noGrp="1" noRot="1" noChangeAspect="1" noChangeArrowheads="1" noTextEdit="1"/>
          </p:cNvSpPr>
          <p:nvPr>
            <p:ph type="sldImg" idx="2"/>
          </p:nvPr>
        </p:nvSpPr>
        <p:spPr bwMode="auto">
          <a:xfrm>
            <a:off x="87313" y="744538"/>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7908B220-B9CC-4350-8FEC-514765BC3C0D}"/>
              </a:ext>
            </a:extLst>
          </p:cNvPr>
          <p:cNvSpPr>
            <a:spLocks noGrp="1" noChangeArrowheads="1"/>
          </p:cNvSpPr>
          <p:nvPr>
            <p:ph type="body" sz="quarter" idx="3"/>
          </p:nvPr>
        </p:nvSpPr>
        <p:spPr bwMode="auto">
          <a:xfrm>
            <a:off x="906972" y="4717103"/>
            <a:ext cx="4980556" cy="447006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B5CE6651-32E6-42DE-9F60-1A47E40C4A3D}"/>
              </a:ext>
            </a:extLst>
          </p:cNvPr>
          <p:cNvSpPr>
            <a:spLocks noGrp="1" noChangeArrowheads="1"/>
          </p:cNvSpPr>
          <p:nvPr>
            <p:ph type="ftr" sz="quarter" idx="4"/>
          </p:nvPr>
        </p:nvSpPr>
        <p:spPr bwMode="auto">
          <a:xfrm>
            <a:off x="1" y="9434205"/>
            <a:ext cx="2945322" cy="497195"/>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24B38BFF-BC64-4CB2-B79D-476E3BAF8BEF}"/>
              </a:ext>
            </a:extLst>
          </p:cNvPr>
          <p:cNvSpPr>
            <a:spLocks noGrp="1" noChangeArrowheads="1"/>
          </p:cNvSpPr>
          <p:nvPr>
            <p:ph type="sldNum" sz="quarter" idx="5"/>
          </p:nvPr>
        </p:nvSpPr>
        <p:spPr bwMode="auto">
          <a:xfrm>
            <a:off x="3849178" y="9434205"/>
            <a:ext cx="2945322" cy="497195"/>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CB553C2B-DA9F-43DF-B0E2-B753B8087AB5}"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a:extLst>
              <a:ext uri="{FF2B5EF4-FFF2-40B4-BE49-F238E27FC236}">
                <a16:creationId xmlns:a16="http://schemas.microsoft.com/office/drawing/2014/main" id="{B8BF2E68-7E51-4ED5-A6B0-A5E52EA9F3F7}"/>
              </a:ext>
            </a:extLst>
          </p:cNvPr>
          <p:cNvSpPr>
            <a:spLocks noGrp="1" noRot="1" noChangeAspect="1" noChangeArrowheads="1" noTextEdit="1"/>
          </p:cNvSpPr>
          <p:nvPr>
            <p:ph type="sldImg"/>
          </p:nvPr>
        </p:nvSpPr>
        <p:spPr>
          <a:ln/>
        </p:spPr>
      </p:sp>
      <p:sp>
        <p:nvSpPr>
          <p:cNvPr id="6147" name="Notes Placeholder 2">
            <a:extLst>
              <a:ext uri="{FF2B5EF4-FFF2-40B4-BE49-F238E27FC236}">
                <a16:creationId xmlns:a16="http://schemas.microsoft.com/office/drawing/2014/main" id="{7ABFB39C-97BA-43A2-AC59-DFD9973428F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6148" name="Slide Number Placeholder 3">
            <a:extLst>
              <a:ext uri="{FF2B5EF4-FFF2-40B4-BE49-F238E27FC236}">
                <a16:creationId xmlns:a16="http://schemas.microsoft.com/office/drawing/2014/main" id="{4BBA19FF-A43B-4E15-9CF6-BF6D37CE8E8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978">
              <a:defRPr>
                <a:solidFill>
                  <a:schemeClr val="tx1"/>
                </a:solidFill>
                <a:latin typeface="Arial" panose="020B0604020202020204" pitchFamily="34" charset="0"/>
                <a:cs typeface="Arial" panose="020B0604020202020204" pitchFamily="34" charset="0"/>
              </a:defRPr>
            </a:lvl1pPr>
            <a:lvl2pPr marL="730691" indent="-281035" defTabSz="928978">
              <a:defRPr>
                <a:solidFill>
                  <a:schemeClr val="tx1"/>
                </a:solidFill>
                <a:latin typeface="Arial" panose="020B0604020202020204" pitchFamily="34" charset="0"/>
                <a:cs typeface="Arial" panose="020B0604020202020204" pitchFamily="34" charset="0"/>
              </a:defRPr>
            </a:lvl2pPr>
            <a:lvl3pPr marL="1124141" indent="-224828" defTabSz="928978">
              <a:defRPr>
                <a:solidFill>
                  <a:schemeClr val="tx1"/>
                </a:solidFill>
                <a:latin typeface="Arial" panose="020B0604020202020204" pitchFamily="34" charset="0"/>
                <a:cs typeface="Arial" panose="020B0604020202020204" pitchFamily="34" charset="0"/>
              </a:defRPr>
            </a:lvl3pPr>
            <a:lvl4pPr marL="1573797" indent="-224828" defTabSz="928978">
              <a:defRPr>
                <a:solidFill>
                  <a:schemeClr val="tx1"/>
                </a:solidFill>
                <a:latin typeface="Arial" panose="020B0604020202020204" pitchFamily="34" charset="0"/>
                <a:cs typeface="Arial" panose="020B0604020202020204" pitchFamily="34" charset="0"/>
              </a:defRPr>
            </a:lvl4pPr>
            <a:lvl5pPr marL="2023453" indent="-224828" defTabSz="928978">
              <a:defRPr>
                <a:solidFill>
                  <a:schemeClr val="tx1"/>
                </a:solidFill>
                <a:latin typeface="Arial" panose="020B0604020202020204" pitchFamily="34" charset="0"/>
                <a:cs typeface="Arial" panose="020B0604020202020204" pitchFamily="34" charset="0"/>
              </a:defRPr>
            </a:lvl5pPr>
            <a:lvl6pPr marL="2473109" indent="-224828" defTabSz="92897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22765" indent="-224828" defTabSz="92897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372422" indent="-224828" defTabSz="92897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22078" indent="-224828" defTabSz="92897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1BF0CFBA-5F27-44D3-8DE6-FA369EA38BAC}" type="slidenum">
              <a:rPr lang="en-GB" altLang="en-US" smtClean="0">
                <a:latin typeface="Times New Roman" panose="02020603050405020304" pitchFamily="18" charset="0"/>
              </a:rPr>
              <a:pPr/>
              <a:t>1</a:t>
            </a:fld>
            <a:endParaRPr lang="en-GB" altLang="en-US">
              <a:latin typeface="Times New Roman" panose="02020603050405020304" pitchFamily="18"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a:extLst>
              <a:ext uri="{FF2B5EF4-FFF2-40B4-BE49-F238E27FC236}">
                <a16:creationId xmlns:a16="http://schemas.microsoft.com/office/drawing/2014/main" id="{0F85A3AA-15CA-407C-8D1E-342838968CE1}"/>
              </a:ext>
            </a:extLst>
          </p:cNvPr>
          <p:cNvSpPr>
            <a:spLocks noGrp="1" noRot="1" noChangeAspect="1" noChangeArrowheads="1" noTextEdit="1"/>
          </p:cNvSpPr>
          <p:nvPr>
            <p:ph type="sldImg"/>
          </p:nvPr>
        </p:nvSpPr>
        <p:spPr>
          <a:ln/>
        </p:spPr>
      </p:sp>
      <p:sp>
        <p:nvSpPr>
          <p:cNvPr id="17411" name="Notes Placeholder 2">
            <a:extLst>
              <a:ext uri="{FF2B5EF4-FFF2-40B4-BE49-F238E27FC236}">
                <a16:creationId xmlns:a16="http://schemas.microsoft.com/office/drawing/2014/main" id="{678EB17E-358A-4536-A63B-93D6A2F41FC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Started: lists the features for which at least one (first) test case has been submitted and agreed since the last report. </a:t>
            </a:r>
          </a:p>
          <a:p>
            <a:r>
              <a:rPr lang="en-GB" altLang="en-US"/>
              <a:t>Starting: lists the feature for which no test case has yet been verified, but at least one submission has been made, which is under review (consultation period still running). </a:t>
            </a:r>
          </a:p>
        </p:txBody>
      </p:sp>
      <p:sp>
        <p:nvSpPr>
          <p:cNvPr id="17412" name="Slide Number Placeholder 3">
            <a:extLst>
              <a:ext uri="{FF2B5EF4-FFF2-40B4-BE49-F238E27FC236}">
                <a16:creationId xmlns:a16="http://schemas.microsoft.com/office/drawing/2014/main" id="{70697429-FF37-4233-A46B-832355DF9B8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732">
              <a:defRPr sz="1000">
                <a:solidFill>
                  <a:schemeClr val="tx1"/>
                </a:solidFill>
                <a:latin typeface="Arial" panose="020B0604020202020204" pitchFamily="34" charset="0"/>
                <a:cs typeface="Arial" panose="020B0604020202020204" pitchFamily="34" charset="0"/>
              </a:defRPr>
            </a:lvl1pPr>
            <a:lvl2pPr marL="738498" indent="-282597" defTabSz="922732">
              <a:defRPr sz="1000">
                <a:solidFill>
                  <a:schemeClr val="tx1"/>
                </a:solidFill>
                <a:latin typeface="Arial" panose="020B0604020202020204" pitchFamily="34" charset="0"/>
                <a:cs typeface="Arial" panose="020B0604020202020204" pitchFamily="34" charset="0"/>
              </a:defRPr>
            </a:lvl2pPr>
            <a:lvl3pPr marL="1135070" indent="-226390" defTabSz="922732">
              <a:defRPr sz="1000">
                <a:solidFill>
                  <a:schemeClr val="tx1"/>
                </a:solidFill>
                <a:latin typeface="Arial" panose="020B0604020202020204" pitchFamily="34" charset="0"/>
                <a:cs typeface="Arial" panose="020B0604020202020204" pitchFamily="34" charset="0"/>
              </a:defRPr>
            </a:lvl3pPr>
            <a:lvl4pPr marL="1589410" indent="-226390" defTabSz="922732">
              <a:defRPr sz="1000">
                <a:solidFill>
                  <a:schemeClr val="tx1"/>
                </a:solidFill>
                <a:latin typeface="Arial" panose="020B0604020202020204" pitchFamily="34" charset="0"/>
                <a:cs typeface="Arial" panose="020B0604020202020204" pitchFamily="34" charset="0"/>
              </a:defRPr>
            </a:lvl4pPr>
            <a:lvl5pPr marL="2045311" indent="-226390" defTabSz="922732">
              <a:defRPr sz="1000">
                <a:solidFill>
                  <a:schemeClr val="tx1"/>
                </a:solidFill>
                <a:latin typeface="Arial" panose="020B0604020202020204" pitchFamily="34" charset="0"/>
                <a:cs typeface="Arial" panose="020B0604020202020204" pitchFamily="34" charset="0"/>
              </a:defRPr>
            </a:lvl5pPr>
            <a:lvl6pPr marL="2494967"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44624"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394280"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43936"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F0F955BC-A8BD-4592-8493-E647B115756E}" type="slidenum">
              <a:rPr lang="en-US" altLang="en-US" sz="1200">
                <a:latin typeface="Times New Roman" panose="02020603050405020304" pitchFamily="18" charset="0"/>
              </a:rPr>
              <a:pPr/>
              <a:t>10</a:t>
            </a:fld>
            <a:endParaRPr lang="en-US" altLang="en-US" sz="1200">
              <a:latin typeface="Times New Roman" panose="02020603050405020304" pitchFamily="18"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0138217F-6776-45CF-832B-1D2A1BF0AB05}"/>
              </a:ext>
            </a:extLst>
          </p:cNvPr>
          <p:cNvSpPr>
            <a:spLocks noGrp="1" noRot="1" noChangeAspect="1" noChangeArrowheads="1" noTextEdit="1"/>
          </p:cNvSpPr>
          <p:nvPr>
            <p:ph type="sldImg"/>
          </p:nvPr>
        </p:nvSpPr>
        <p:spPr>
          <a:ln/>
        </p:spPr>
      </p:sp>
      <p:sp>
        <p:nvSpPr>
          <p:cNvPr id="26627" name="Notes Placeholder 2">
            <a:extLst>
              <a:ext uri="{FF2B5EF4-FFF2-40B4-BE49-F238E27FC236}">
                <a16:creationId xmlns:a16="http://schemas.microsoft.com/office/drawing/2014/main" id="{A7196752-651A-47D7-8635-72DBAD99312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sz="1600" dirty="0"/>
              <a:t>Note: TTCN of some features initially started in 2024 will only be completed in 2025 due to a</a:t>
            </a:r>
            <a:r>
              <a:rPr lang="en-GB" altLang="en-US" sz="1400" dirty="0"/>
              <a:t>vailability of prose late in CY2024, especially those which impacts the Test Models. </a:t>
            </a:r>
          </a:p>
          <a:p>
            <a:endParaRPr lang="en-GB" altLang="en-US" dirty="0"/>
          </a:p>
          <a:p>
            <a:r>
              <a:rPr lang="en-GB" altLang="en-US" dirty="0"/>
              <a:t>Legend: </a:t>
            </a:r>
          </a:p>
          <a:p>
            <a:r>
              <a:rPr lang="en-GB" altLang="en-US" dirty="0">
                <a:solidFill>
                  <a:srgbClr val="0000FF"/>
                </a:solidFill>
              </a:rPr>
              <a:t>   Blue</a:t>
            </a:r>
            <a:r>
              <a:rPr lang="en-GB" altLang="en-US" dirty="0"/>
              <a:t>: changes from last MCC TF160 report. </a:t>
            </a:r>
          </a:p>
          <a:p>
            <a:r>
              <a:rPr lang="en-GB" altLang="en-US" dirty="0">
                <a:solidFill>
                  <a:srgbClr val="0000FF"/>
                </a:solidFill>
              </a:rPr>
              <a:t>   Red</a:t>
            </a:r>
            <a:r>
              <a:rPr lang="en-GB" altLang="en-US" dirty="0"/>
              <a:t>: Important information.</a:t>
            </a:r>
          </a:p>
          <a:p>
            <a:r>
              <a:rPr lang="en-GB" altLang="en-US" dirty="0"/>
              <a:t>   Italics: Estimation based on limited information available. </a:t>
            </a:r>
            <a:endParaRPr lang="en-US" altLang="en-US" dirty="0"/>
          </a:p>
        </p:txBody>
      </p:sp>
      <p:sp>
        <p:nvSpPr>
          <p:cNvPr id="26628" name="Slide Number Placeholder 3">
            <a:extLst>
              <a:ext uri="{FF2B5EF4-FFF2-40B4-BE49-F238E27FC236}">
                <a16:creationId xmlns:a16="http://schemas.microsoft.com/office/drawing/2014/main" id="{E42789E4-9ACF-425F-BA6F-AA3D3247C01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1000">
                <a:solidFill>
                  <a:schemeClr val="tx1"/>
                </a:solidFill>
                <a:latin typeface="Arial" panose="020B0604020202020204" pitchFamily="34" charset="0"/>
                <a:cs typeface="Arial" panose="020B0604020202020204" pitchFamily="34" charset="0"/>
              </a:defRPr>
            </a:lvl1pPr>
            <a:lvl2pPr marL="742950" indent="-285750" defTabSz="928688">
              <a:defRPr sz="1000">
                <a:solidFill>
                  <a:schemeClr val="tx1"/>
                </a:solidFill>
                <a:latin typeface="Arial" panose="020B0604020202020204" pitchFamily="34" charset="0"/>
                <a:cs typeface="Arial" panose="020B0604020202020204" pitchFamily="34" charset="0"/>
              </a:defRPr>
            </a:lvl2pPr>
            <a:lvl3pPr marL="1143000" indent="-228600" defTabSz="928688">
              <a:defRPr sz="1000">
                <a:solidFill>
                  <a:schemeClr val="tx1"/>
                </a:solidFill>
                <a:latin typeface="Arial" panose="020B0604020202020204" pitchFamily="34" charset="0"/>
                <a:cs typeface="Arial" panose="020B0604020202020204" pitchFamily="34" charset="0"/>
              </a:defRPr>
            </a:lvl3pPr>
            <a:lvl4pPr marL="1600200" indent="-228600" defTabSz="928688">
              <a:defRPr sz="1000">
                <a:solidFill>
                  <a:schemeClr val="tx1"/>
                </a:solidFill>
                <a:latin typeface="Arial" panose="020B0604020202020204" pitchFamily="34" charset="0"/>
                <a:cs typeface="Arial" panose="020B0604020202020204" pitchFamily="34" charset="0"/>
              </a:defRPr>
            </a:lvl4pPr>
            <a:lvl5pPr marL="2057400" indent="-228600" defTabSz="928688">
              <a:defRPr sz="1000">
                <a:solidFill>
                  <a:schemeClr val="tx1"/>
                </a:solidFill>
                <a:latin typeface="Arial" panose="020B0604020202020204" pitchFamily="34" charset="0"/>
                <a:cs typeface="Arial" panose="020B0604020202020204" pitchFamily="34" charset="0"/>
              </a:defRPr>
            </a:lvl5pPr>
            <a:lvl6pPr marL="2514600" indent="-228600" defTabSz="92868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2868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2868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2868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E75E8017-B23D-4CD3-8A0B-21AF7F6D7E92}" type="slidenum">
              <a:rPr lang="en-US" altLang="en-US" sz="1200" smtClean="0">
                <a:latin typeface="Times New Roman" panose="02020603050405020304" pitchFamily="18" charset="0"/>
              </a:rPr>
              <a:pPr/>
              <a:t>11</a:t>
            </a:fld>
            <a:endParaRPr lang="en-US" altLang="en-US" sz="1200">
              <a:latin typeface="Times New Roman" panose="02020603050405020304" pitchFamily="18"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87CDEAD2-6250-470F-9A2B-10E8935885A6}"/>
              </a:ext>
            </a:extLst>
          </p:cNvPr>
          <p:cNvSpPr>
            <a:spLocks noGrp="1" noRot="1" noChangeAspect="1" noChangeArrowheads="1" noTextEdit="1"/>
          </p:cNvSpPr>
          <p:nvPr>
            <p:ph type="sldImg"/>
          </p:nvPr>
        </p:nvSpPr>
        <p:spPr>
          <a:ln/>
        </p:spPr>
      </p:sp>
      <p:sp>
        <p:nvSpPr>
          <p:cNvPr id="28675" name="Notes Placeholder 2">
            <a:extLst>
              <a:ext uri="{FF2B5EF4-FFF2-40B4-BE49-F238E27FC236}">
                <a16:creationId xmlns:a16="http://schemas.microsoft.com/office/drawing/2014/main" id="{C6207C77-75AB-403E-9649-FCD8D162715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dirty="0"/>
              <a:t>Legend: </a:t>
            </a:r>
          </a:p>
          <a:p>
            <a:r>
              <a:rPr lang="en-GB" altLang="en-US" dirty="0">
                <a:solidFill>
                  <a:srgbClr val="0000FF"/>
                </a:solidFill>
              </a:rPr>
              <a:t>   Blue</a:t>
            </a:r>
            <a:r>
              <a:rPr lang="en-GB" altLang="en-US" dirty="0"/>
              <a:t>: changes from last MCC TF160 report. </a:t>
            </a:r>
          </a:p>
          <a:p>
            <a:r>
              <a:rPr lang="en-GB" altLang="en-US" dirty="0">
                <a:solidFill>
                  <a:srgbClr val="0000FF"/>
                </a:solidFill>
              </a:rPr>
              <a:t>   Red</a:t>
            </a:r>
            <a:r>
              <a:rPr lang="en-GB" altLang="en-US" dirty="0"/>
              <a:t>: Important information.</a:t>
            </a:r>
          </a:p>
          <a:p>
            <a:r>
              <a:rPr lang="en-GB" altLang="en-US" dirty="0"/>
              <a:t>   Italics: Estimation based on limited information available. </a:t>
            </a:r>
            <a:endParaRPr lang="en-US" altLang="en-US" dirty="0"/>
          </a:p>
        </p:txBody>
      </p:sp>
      <p:sp>
        <p:nvSpPr>
          <p:cNvPr id="28676" name="Slide Number Placeholder 3">
            <a:extLst>
              <a:ext uri="{FF2B5EF4-FFF2-40B4-BE49-F238E27FC236}">
                <a16:creationId xmlns:a16="http://schemas.microsoft.com/office/drawing/2014/main" id="{976E385B-C03C-4A20-830F-9FCAD422E42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1000">
                <a:solidFill>
                  <a:schemeClr val="tx1"/>
                </a:solidFill>
                <a:latin typeface="Arial" panose="020B0604020202020204" pitchFamily="34" charset="0"/>
                <a:cs typeface="Arial" panose="020B0604020202020204" pitchFamily="34" charset="0"/>
              </a:defRPr>
            </a:lvl1pPr>
            <a:lvl2pPr marL="742950" indent="-285750" defTabSz="928688">
              <a:defRPr sz="1000">
                <a:solidFill>
                  <a:schemeClr val="tx1"/>
                </a:solidFill>
                <a:latin typeface="Arial" panose="020B0604020202020204" pitchFamily="34" charset="0"/>
                <a:cs typeface="Arial" panose="020B0604020202020204" pitchFamily="34" charset="0"/>
              </a:defRPr>
            </a:lvl2pPr>
            <a:lvl3pPr marL="1143000" indent="-228600" defTabSz="928688">
              <a:defRPr sz="1000">
                <a:solidFill>
                  <a:schemeClr val="tx1"/>
                </a:solidFill>
                <a:latin typeface="Arial" panose="020B0604020202020204" pitchFamily="34" charset="0"/>
                <a:cs typeface="Arial" panose="020B0604020202020204" pitchFamily="34" charset="0"/>
              </a:defRPr>
            </a:lvl3pPr>
            <a:lvl4pPr marL="1600200" indent="-228600" defTabSz="928688">
              <a:defRPr sz="1000">
                <a:solidFill>
                  <a:schemeClr val="tx1"/>
                </a:solidFill>
                <a:latin typeface="Arial" panose="020B0604020202020204" pitchFamily="34" charset="0"/>
                <a:cs typeface="Arial" panose="020B0604020202020204" pitchFamily="34" charset="0"/>
              </a:defRPr>
            </a:lvl4pPr>
            <a:lvl5pPr marL="2057400" indent="-228600" defTabSz="928688">
              <a:defRPr sz="1000">
                <a:solidFill>
                  <a:schemeClr val="tx1"/>
                </a:solidFill>
                <a:latin typeface="Arial" panose="020B0604020202020204" pitchFamily="34" charset="0"/>
                <a:cs typeface="Arial" panose="020B0604020202020204" pitchFamily="34" charset="0"/>
              </a:defRPr>
            </a:lvl5pPr>
            <a:lvl6pPr marL="2514600" indent="-228600" defTabSz="92868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2868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2868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2868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E524E97D-AC7A-4BCE-9437-FA98A00ABC49}" type="slidenum">
              <a:rPr lang="en-US" altLang="en-US" sz="1200" smtClean="0">
                <a:latin typeface="Times New Roman" panose="02020603050405020304" pitchFamily="18" charset="0"/>
              </a:rPr>
              <a:pPr/>
              <a:t>12</a:t>
            </a:fld>
            <a:endParaRPr lang="en-US" altLang="en-US" sz="1200">
              <a:latin typeface="Times New Roman" panose="02020603050405020304" pitchFamily="18"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MRPs: Market Representation Partners</a:t>
            </a:r>
          </a:p>
          <a:p>
            <a:endParaRPr lang="en-GB" dirty="0"/>
          </a:p>
        </p:txBody>
      </p:sp>
      <p:sp>
        <p:nvSpPr>
          <p:cNvPr id="4" name="Slide Number Placeholder 3"/>
          <p:cNvSpPr>
            <a:spLocks noGrp="1"/>
          </p:cNvSpPr>
          <p:nvPr>
            <p:ph type="sldNum" sz="quarter" idx="5"/>
          </p:nvPr>
        </p:nvSpPr>
        <p:spPr/>
        <p:txBody>
          <a:bodyPr/>
          <a:lstStyle/>
          <a:p>
            <a:pPr>
              <a:defRPr/>
            </a:pPr>
            <a:fld id="{CB553C2B-DA9F-43DF-B0E2-B753B8087AB5}" type="slidenum">
              <a:rPr lang="en-GB" altLang="en-US" smtClean="0"/>
              <a:pPr>
                <a:defRPr/>
              </a:pPr>
              <a:t>13</a:t>
            </a:fld>
            <a:endParaRPr lang="en-GB" altLang="en-US"/>
          </a:p>
        </p:txBody>
      </p:sp>
    </p:spTree>
    <p:extLst>
      <p:ext uri="{BB962C8B-B14F-4D97-AF65-F5344CB8AC3E}">
        <p14:creationId xmlns:p14="http://schemas.microsoft.com/office/powerpoint/2010/main" val="23784315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0138217F-6776-45CF-832B-1D2A1BF0AB05}"/>
              </a:ext>
            </a:extLst>
          </p:cNvPr>
          <p:cNvSpPr>
            <a:spLocks noGrp="1" noRot="1" noChangeAspect="1" noChangeArrowheads="1" noTextEdit="1"/>
          </p:cNvSpPr>
          <p:nvPr>
            <p:ph type="sldImg"/>
          </p:nvPr>
        </p:nvSpPr>
        <p:spPr>
          <a:ln/>
        </p:spPr>
      </p:sp>
      <p:sp>
        <p:nvSpPr>
          <p:cNvPr id="26627" name="Notes Placeholder 2">
            <a:extLst>
              <a:ext uri="{FF2B5EF4-FFF2-40B4-BE49-F238E27FC236}">
                <a16:creationId xmlns:a16="http://schemas.microsoft.com/office/drawing/2014/main" id="{A7196752-651A-47D7-8635-72DBAD99312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sz="1600" dirty="0"/>
              <a:t>Note: TTCN of some features initially started in 2025 will only be completed in 2026 due to a</a:t>
            </a:r>
            <a:r>
              <a:rPr lang="en-GB" altLang="en-US" sz="1400" dirty="0"/>
              <a:t>vailability of prose late in CY2025, especially those which impacts the Test Models. </a:t>
            </a:r>
          </a:p>
          <a:p>
            <a:endParaRPr lang="en-GB" altLang="en-US" dirty="0"/>
          </a:p>
          <a:p>
            <a:r>
              <a:rPr lang="en-GB" altLang="en-US" dirty="0"/>
              <a:t>Legend: </a:t>
            </a:r>
          </a:p>
          <a:p>
            <a:r>
              <a:rPr lang="en-GB" altLang="en-US" dirty="0">
                <a:solidFill>
                  <a:srgbClr val="0000FF"/>
                </a:solidFill>
              </a:rPr>
              <a:t>   Blue</a:t>
            </a:r>
            <a:r>
              <a:rPr lang="en-GB" altLang="en-US" dirty="0"/>
              <a:t>: changes from last MCC TF160 report. </a:t>
            </a:r>
          </a:p>
          <a:p>
            <a:r>
              <a:rPr lang="en-GB" altLang="en-US" dirty="0">
                <a:solidFill>
                  <a:srgbClr val="0000FF"/>
                </a:solidFill>
              </a:rPr>
              <a:t>   Red</a:t>
            </a:r>
            <a:r>
              <a:rPr lang="en-GB" altLang="en-US" dirty="0"/>
              <a:t>: Important information.</a:t>
            </a:r>
          </a:p>
          <a:p>
            <a:r>
              <a:rPr lang="en-GB" altLang="en-US" dirty="0"/>
              <a:t>   Italics: Estimation based on limited information available. </a:t>
            </a:r>
            <a:endParaRPr lang="en-US" altLang="en-US" dirty="0"/>
          </a:p>
        </p:txBody>
      </p:sp>
      <p:sp>
        <p:nvSpPr>
          <p:cNvPr id="26628" name="Slide Number Placeholder 3">
            <a:extLst>
              <a:ext uri="{FF2B5EF4-FFF2-40B4-BE49-F238E27FC236}">
                <a16:creationId xmlns:a16="http://schemas.microsoft.com/office/drawing/2014/main" id="{E42789E4-9ACF-425F-BA6F-AA3D3247C01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1000">
                <a:solidFill>
                  <a:schemeClr val="tx1"/>
                </a:solidFill>
                <a:latin typeface="Arial" panose="020B0604020202020204" pitchFamily="34" charset="0"/>
                <a:cs typeface="Arial" panose="020B0604020202020204" pitchFamily="34" charset="0"/>
              </a:defRPr>
            </a:lvl1pPr>
            <a:lvl2pPr marL="742950" indent="-285750" defTabSz="928688">
              <a:defRPr sz="1000">
                <a:solidFill>
                  <a:schemeClr val="tx1"/>
                </a:solidFill>
                <a:latin typeface="Arial" panose="020B0604020202020204" pitchFamily="34" charset="0"/>
                <a:cs typeface="Arial" panose="020B0604020202020204" pitchFamily="34" charset="0"/>
              </a:defRPr>
            </a:lvl2pPr>
            <a:lvl3pPr marL="1143000" indent="-228600" defTabSz="928688">
              <a:defRPr sz="1000">
                <a:solidFill>
                  <a:schemeClr val="tx1"/>
                </a:solidFill>
                <a:latin typeface="Arial" panose="020B0604020202020204" pitchFamily="34" charset="0"/>
                <a:cs typeface="Arial" panose="020B0604020202020204" pitchFamily="34" charset="0"/>
              </a:defRPr>
            </a:lvl3pPr>
            <a:lvl4pPr marL="1600200" indent="-228600" defTabSz="928688">
              <a:defRPr sz="1000">
                <a:solidFill>
                  <a:schemeClr val="tx1"/>
                </a:solidFill>
                <a:latin typeface="Arial" panose="020B0604020202020204" pitchFamily="34" charset="0"/>
                <a:cs typeface="Arial" panose="020B0604020202020204" pitchFamily="34" charset="0"/>
              </a:defRPr>
            </a:lvl4pPr>
            <a:lvl5pPr marL="2057400" indent="-228600" defTabSz="928688">
              <a:defRPr sz="1000">
                <a:solidFill>
                  <a:schemeClr val="tx1"/>
                </a:solidFill>
                <a:latin typeface="Arial" panose="020B0604020202020204" pitchFamily="34" charset="0"/>
                <a:cs typeface="Arial" panose="020B0604020202020204" pitchFamily="34" charset="0"/>
              </a:defRPr>
            </a:lvl5pPr>
            <a:lvl6pPr marL="2514600" indent="-228600" defTabSz="92868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2868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2868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2868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E75E8017-B23D-4CD3-8A0B-21AF7F6D7E92}" type="slidenum">
              <a:rPr lang="en-US" altLang="en-US" sz="1200" smtClean="0">
                <a:latin typeface="Times New Roman" panose="02020603050405020304" pitchFamily="18" charset="0"/>
              </a:rPr>
              <a:pPr/>
              <a:t>15</a:t>
            </a:fld>
            <a:endParaRPr lang="en-US" altLang="en-US" sz="1200">
              <a:latin typeface="Times New Roman" panose="02020603050405020304" pitchFamily="18"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87CDEAD2-6250-470F-9A2B-10E8935885A6}"/>
              </a:ext>
            </a:extLst>
          </p:cNvPr>
          <p:cNvSpPr>
            <a:spLocks noGrp="1" noRot="1" noChangeAspect="1" noChangeArrowheads="1" noTextEdit="1"/>
          </p:cNvSpPr>
          <p:nvPr>
            <p:ph type="sldImg"/>
          </p:nvPr>
        </p:nvSpPr>
        <p:spPr>
          <a:ln/>
        </p:spPr>
      </p:sp>
      <p:sp>
        <p:nvSpPr>
          <p:cNvPr id="28675" name="Notes Placeholder 2">
            <a:extLst>
              <a:ext uri="{FF2B5EF4-FFF2-40B4-BE49-F238E27FC236}">
                <a16:creationId xmlns:a16="http://schemas.microsoft.com/office/drawing/2014/main" id="{C6207C77-75AB-403E-9649-FCD8D162715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dirty="0"/>
              <a:t>Legend: </a:t>
            </a:r>
          </a:p>
          <a:p>
            <a:r>
              <a:rPr lang="en-GB" altLang="en-US" dirty="0">
                <a:solidFill>
                  <a:srgbClr val="0000FF"/>
                </a:solidFill>
              </a:rPr>
              <a:t>   Blue</a:t>
            </a:r>
            <a:r>
              <a:rPr lang="en-GB" altLang="en-US" dirty="0"/>
              <a:t>: changes from last MCC TF160 report. </a:t>
            </a:r>
          </a:p>
          <a:p>
            <a:r>
              <a:rPr lang="en-GB" altLang="en-US" dirty="0">
                <a:solidFill>
                  <a:srgbClr val="0000FF"/>
                </a:solidFill>
              </a:rPr>
              <a:t>   Red</a:t>
            </a:r>
            <a:r>
              <a:rPr lang="en-GB" altLang="en-US" dirty="0"/>
              <a:t>: Important information.</a:t>
            </a:r>
          </a:p>
          <a:p>
            <a:r>
              <a:rPr lang="en-GB" altLang="en-US" dirty="0"/>
              <a:t>   Italics: Estimation based on limited information available. </a:t>
            </a:r>
            <a:endParaRPr lang="en-US" altLang="en-US" dirty="0"/>
          </a:p>
        </p:txBody>
      </p:sp>
      <p:sp>
        <p:nvSpPr>
          <p:cNvPr id="28676" name="Slide Number Placeholder 3">
            <a:extLst>
              <a:ext uri="{FF2B5EF4-FFF2-40B4-BE49-F238E27FC236}">
                <a16:creationId xmlns:a16="http://schemas.microsoft.com/office/drawing/2014/main" id="{976E385B-C03C-4A20-830F-9FCAD422E42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1000">
                <a:solidFill>
                  <a:schemeClr val="tx1"/>
                </a:solidFill>
                <a:latin typeface="Arial" panose="020B0604020202020204" pitchFamily="34" charset="0"/>
                <a:cs typeface="Arial" panose="020B0604020202020204" pitchFamily="34" charset="0"/>
              </a:defRPr>
            </a:lvl1pPr>
            <a:lvl2pPr marL="742950" indent="-285750" defTabSz="928688">
              <a:defRPr sz="1000">
                <a:solidFill>
                  <a:schemeClr val="tx1"/>
                </a:solidFill>
                <a:latin typeface="Arial" panose="020B0604020202020204" pitchFamily="34" charset="0"/>
                <a:cs typeface="Arial" panose="020B0604020202020204" pitchFamily="34" charset="0"/>
              </a:defRPr>
            </a:lvl2pPr>
            <a:lvl3pPr marL="1143000" indent="-228600" defTabSz="928688">
              <a:defRPr sz="1000">
                <a:solidFill>
                  <a:schemeClr val="tx1"/>
                </a:solidFill>
                <a:latin typeface="Arial" panose="020B0604020202020204" pitchFamily="34" charset="0"/>
                <a:cs typeface="Arial" panose="020B0604020202020204" pitchFamily="34" charset="0"/>
              </a:defRPr>
            </a:lvl3pPr>
            <a:lvl4pPr marL="1600200" indent="-228600" defTabSz="928688">
              <a:defRPr sz="1000">
                <a:solidFill>
                  <a:schemeClr val="tx1"/>
                </a:solidFill>
                <a:latin typeface="Arial" panose="020B0604020202020204" pitchFamily="34" charset="0"/>
                <a:cs typeface="Arial" panose="020B0604020202020204" pitchFamily="34" charset="0"/>
              </a:defRPr>
            </a:lvl4pPr>
            <a:lvl5pPr marL="2057400" indent="-228600" defTabSz="928688">
              <a:defRPr sz="1000">
                <a:solidFill>
                  <a:schemeClr val="tx1"/>
                </a:solidFill>
                <a:latin typeface="Arial" panose="020B0604020202020204" pitchFamily="34" charset="0"/>
                <a:cs typeface="Arial" panose="020B0604020202020204" pitchFamily="34" charset="0"/>
              </a:defRPr>
            </a:lvl5pPr>
            <a:lvl6pPr marL="2514600" indent="-228600" defTabSz="92868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2868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2868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2868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E524E97D-AC7A-4BCE-9437-FA98A00ABC49}" type="slidenum">
              <a:rPr lang="en-US" altLang="en-US" sz="1200" smtClean="0">
                <a:latin typeface="Times New Roman" panose="02020603050405020304" pitchFamily="18" charset="0"/>
              </a:rPr>
              <a:pPr/>
              <a:t>16</a:t>
            </a:fld>
            <a:endParaRPr lang="en-US" altLang="en-US" sz="1200">
              <a:latin typeface="Times New Roman" panose="02020603050405020304"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ASP: Abstract Service Primitive </a:t>
            </a:r>
          </a:p>
          <a:p>
            <a:r>
              <a:rPr lang="en-GB" dirty="0"/>
              <a:t>SS: System Simulator </a:t>
            </a:r>
          </a:p>
          <a:p>
            <a:r>
              <a:rPr lang="en-GB" dirty="0"/>
              <a:t>TTCN: </a:t>
            </a:r>
            <a:r>
              <a:rPr lang="en-GB" sz="1800" b="0" i="0" u="none" strike="noStrike" baseline="0" dirty="0">
                <a:latin typeface="Times New Roman" panose="02020603050405020304" pitchFamily="18" charset="0"/>
              </a:rPr>
              <a:t>Testing and Test Control Notation (version 3) </a:t>
            </a:r>
            <a:endParaRPr lang="en-GB" dirty="0"/>
          </a:p>
          <a:p>
            <a:r>
              <a:rPr lang="en-GB" dirty="0"/>
              <a:t>UE: User Equipment </a:t>
            </a:r>
          </a:p>
        </p:txBody>
      </p:sp>
      <p:sp>
        <p:nvSpPr>
          <p:cNvPr id="4" name="Slide Number Placeholder 3"/>
          <p:cNvSpPr>
            <a:spLocks noGrp="1"/>
          </p:cNvSpPr>
          <p:nvPr>
            <p:ph type="sldNum" sz="quarter" idx="5"/>
          </p:nvPr>
        </p:nvSpPr>
        <p:spPr/>
        <p:txBody>
          <a:bodyPr/>
          <a:lstStyle/>
          <a:p>
            <a:pPr>
              <a:defRPr/>
            </a:pPr>
            <a:fld id="{CB553C2B-DA9F-43DF-B0E2-B753B8087AB5}" type="slidenum">
              <a:rPr lang="en-GB" altLang="en-US" smtClean="0"/>
              <a:pPr>
                <a:defRPr/>
              </a:pPr>
              <a:t>2</a:t>
            </a:fld>
            <a:endParaRPr lang="en-GB" altLang="en-US"/>
          </a:p>
        </p:txBody>
      </p:sp>
    </p:spTree>
    <p:extLst>
      <p:ext uri="{BB962C8B-B14F-4D97-AF65-F5344CB8AC3E}">
        <p14:creationId xmlns:p14="http://schemas.microsoft.com/office/powerpoint/2010/main" val="32454211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ASP: </a:t>
            </a:r>
            <a:r>
              <a:rPr lang="en-GB" sz="1800" dirty="0">
                <a:effectLst/>
                <a:latin typeface="Times New Roman" panose="02020603050405020304" pitchFamily="18" charset="0"/>
                <a:ea typeface="Times New Roman" panose="02020603050405020304" pitchFamily="18" charset="0"/>
              </a:rPr>
              <a:t>Abstract Service Primitive</a:t>
            </a:r>
          </a:p>
          <a:p>
            <a:endParaRPr lang="en-GB" dirty="0"/>
          </a:p>
        </p:txBody>
      </p:sp>
      <p:sp>
        <p:nvSpPr>
          <p:cNvPr id="4" name="Slide Number Placeholder 3"/>
          <p:cNvSpPr>
            <a:spLocks noGrp="1"/>
          </p:cNvSpPr>
          <p:nvPr>
            <p:ph type="sldNum" sz="quarter" idx="5"/>
          </p:nvPr>
        </p:nvSpPr>
        <p:spPr/>
        <p:txBody>
          <a:bodyPr/>
          <a:lstStyle/>
          <a:p>
            <a:pPr>
              <a:defRPr/>
            </a:pPr>
            <a:fld id="{CB553C2B-DA9F-43DF-B0E2-B753B8087AB5}" type="slidenum">
              <a:rPr lang="en-GB" altLang="en-US" smtClean="0"/>
              <a:pPr>
                <a:defRPr/>
              </a:pPr>
              <a:t>3</a:t>
            </a:fld>
            <a:endParaRPr lang="en-GB" altLang="en-US"/>
          </a:p>
        </p:txBody>
      </p:sp>
    </p:spTree>
    <p:extLst>
      <p:ext uri="{BB962C8B-B14F-4D97-AF65-F5344CB8AC3E}">
        <p14:creationId xmlns:p14="http://schemas.microsoft.com/office/powerpoint/2010/main" val="29353459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ASP: </a:t>
            </a:r>
            <a:r>
              <a:rPr lang="en-GB" sz="1800" dirty="0">
                <a:effectLst/>
                <a:latin typeface="Times New Roman" panose="02020603050405020304" pitchFamily="18" charset="0"/>
                <a:ea typeface="Times New Roman" panose="02020603050405020304" pitchFamily="18" charset="0"/>
              </a:rPr>
              <a:t>Abstract Service Primitive</a:t>
            </a:r>
          </a:p>
          <a:p>
            <a:endParaRPr lang="en-GB" dirty="0"/>
          </a:p>
        </p:txBody>
      </p:sp>
      <p:sp>
        <p:nvSpPr>
          <p:cNvPr id="4" name="Slide Number Placeholder 3"/>
          <p:cNvSpPr>
            <a:spLocks noGrp="1"/>
          </p:cNvSpPr>
          <p:nvPr>
            <p:ph type="sldNum" sz="quarter" idx="5"/>
          </p:nvPr>
        </p:nvSpPr>
        <p:spPr/>
        <p:txBody>
          <a:bodyPr/>
          <a:lstStyle/>
          <a:p>
            <a:pPr>
              <a:defRPr/>
            </a:pPr>
            <a:fld id="{CB553C2B-DA9F-43DF-B0E2-B753B8087AB5}" type="slidenum">
              <a:rPr lang="en-GB" altLang="en-US" smtClean="0"/>
              <a:pPr>
                <a:defRPr/>
              </a:pPr>
              <a:t>4</a:t>
            </a:fld>
            <a:endParaRPr lang="en-GB" altLang="en-US"/>
          </a:p>
        </p:txBody>
      </p:sp>
    </p:spTree>
    <p:extLst>
      <p:ext uri="{BB962C8B-B14F-4D97-AF65-F5344CB8AC3E}">
        <p14:creationId xmlns:p14="http://schemas.microsoft.com/office/powerpoint/2010/main" val="21176949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BE09B1-DACB-D82F-5F6E-B563BD0A57DE}"/>
            </a:ext>
          </a:extLst>
        </p:cNvPr>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7E7221A8-6FAB-136A-F5AA-6F829DD5EDEE}"/>
              </a:ext>
            </a:extLst>
          </p:cNvPr>
          <p:cNvSpPr>
            <a:spLocks noGrp="1" noRot="1" noChangeAspect="1" noChangeArrowheads="1" noTextEdit="1"/>
          </p:cNvSpPr>
          <p:nvPr>
            <p:ph type="sldImg"/>
          </p:nvPr>
        </p:nvSpPr>
        <p:spPr>
          <a:ln/>
        </p:spPr>
      </p:sp>
      <p:sp>
        <p:nvSpPr>
          <p:cNvPr id="9219" name="Notes Placeholder 2">
            <a:extLst>
              <a:ext uri="{FF2B5EF4-FFF2-40B4-BE49-F238E27FC236}">
                <a16:creationId xmlns:a16="http://schemas.microsoft.com/office/drawing/2014/main" id="{499B40FE-9D70-316E-27F1-47CD6F8EE25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dirty="0"/>
              <a:t>Completed: The TTCN of all test cases is ready for verification. </a:t>
            </a:r>
          </a:p>
          <a:p>
            <a:r>
              <a:rPr lang="en-GB" altLang="en-US" dirty="0"/>
              <a:t>Progressed: TTCN development ongoing, not yet completed. </a:t>
            </a:r>
          </a:p>
          <a:p>
            <a:r>
              <a:rPr lang="en-GB" altLang="en-US" dirty="0"/>
              <a:t>Started: TTCN development has started since last report. </a:t>
            </a:r>
          </a:p>
          <a:p>
            <a:r>
              <a:rPr lang="en-GB" altLang="en-US" dirty="0"/>
              <a:t>Suspended: TTCN development on hold due to external blocker. </a:t>
            </a:r>
          </a:p>
        </p:txBody>
      </p:sp>
      <p:sp>
        <p:nvSpPr>
          <p:cNvPr id="9220" name="Slide Number Placeholder 3">
            <a:extLst>
              <a:ext uri="{FF2B5EF4-FFF2-40B4-BE49-F238E27FC236}">
                <a16:creationId xmlns:a16="http://schemas.microsoft.com/office/drawing/2014/main" id="{23F9A3B4-7F79-754F-962F-86FBCB19EDE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732">
              <a:defRPr sz="1000">
                <a:solidFill>
                  <a:schemeClr val="tx1"/>
                </a:solidFill>
                <a:latin typeface="Arial" panose="020B0604020202020204" pitchFamily="34" charset="0"/>
                <a:cs typeface="Arial" panose="020B0604020202020204" pitchFamily="34" charset="0"/>
              </a:defRPr>
            </a:lvl1pPr>
            <a:lvl2pPr marL="738498" indent="-282597" defTabSz="922732">
              <a:defRPr sz="1000">
                <a:solidFill>
                  <a:schemeClr val="tx1"/>
                </a:solidFill>
                <a:latin typeface="Arial" panose="020B0604020202020204" pitchFamily="34" charset="0"/>
                <a:cs typeface="Arial" panose="020B0604020202020204" pitchFamily="34" charset="0"/>
              </a:defRPr>
            </a:lvl2pPr>
            <a:lvl3pPr marL="1135070" indent="-226390" defTabSz="922732">
              <a:defRPr sz="1000">
                <a:solidFill>
                  <a:schemeClr val="tx1"/>
                </a:solidFill>
                <a:latin typeface="Arial" panose="020B0604020202020204" pitchFamily="34" charset="0"/>
                <a:cs typeface="Arial" panose="020B0604020202020204" pitchFamily="34" charset="0"/>
              </a:defRPr>
            </a:lvl3pPr>
            <a:lvl4pPr marL="1589410" indent="-226390" defTabSz="922732">
              <a:defRPr sz="1000">
                <a:solidFill>
                  <a:schemeClr val="tx1"/>
                </a:solidFill>
                <a:latin typeface="Arial" panose="020B0604020202020204" pitchFamily="34" charset="0"/>
                <a:cs typeface="Arial" panose="020B0604020202020204" pitchFamily="34" charset="0"/>
              </a:defRPr>
            </a:lvl4pPr>
            <a:lvl5pPr marL="2045311" indent="-226390" defTabSz="922732">
              <a:defRPr sz="1000">
                <a:solidFill>
                  <a:schemeClr val="tx1"/>
                </a:solidFill>
                <a:latin typeface="Arial" panose="020B0604020202020204" pitchFamily="34" charset="0"/>
                <a:cs typeface="Arial" panose="020B0604020202020204" pitchFamily="34" charset="0"/>
              </a:defRPr>
            </a:lvl5pPr>
            <a:lvl6pPr marL="2494967"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44624"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394280"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43936"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B05EB529-CB9A-4B1D-B803-36C9DA4E5981}" type="slidenum">
              <a:rPr lang="en-US" altLang="en-US" sz="1200">
                <a:latin typeface="Times New Roman" panose="02020603050405020304" pitchFamily="18" charset="0"/>
              </a:rPr>
              <a:pPr/>
              <a:t>5</a:t>
            </a:fld>
            <a:endParaRPr lang="en-US" altLang="en-US" sz="1200">
              <a:latin typeface="Times New Roman" panose="02020603050405020304" pitchFamily="18" charset="0"/>
            </a:endParaRPr>
          </a:p>
        </p:txBody>
      </p:sp>
    </p:spTree>
    <p:extLst>
      <p:ext uri="{BB962C8B-B14F-4D97-AF65-F5344CB8AC3E}">
        <p14:creationId xmlns:p14="http://schemas.microsoft.com/office/powerpoint/2010/main" val="41901813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a:extLst>
              <a:ext uri="{FF2B5EF4-FFF2-40B4-BE49-F238E27FC236}">
                <a16:creationId xmlns:a16="http://schemas.microsoft.com/office/drawing/2014/main" id="{BF43D346-2A4A-4926-87D8-1EA7AB709FED}"/>
              </a:ext>
            </a:extLst>
          </p:cNvPr>
          <p:cNvSpPr>
            <a:spLocks noGrp="1" noRot="1" noChangeAspect="1" noChangeArrowheads="1" noTextEdit="1"/>
          </p:cNvSpPr>
          <p:nvPr>
            <p:ph type="sldImg"/>
          </p:nvPr>
        </p:nvSpPr>
        <p:spPr>
          <a:ln/>
        </p:spPr>
      </p:sp>
      <p:sp>
        <p:nvSpPr>
          <p:cNvPr id="13315" name="Notes Placeholder 2">
            <a:extLst>
              <a:ext uri="{FF2B5EF4-FFF2-40B4-BE49-F238E27FC236}">
                <a16:creationId xmlns:a16="http://schemas.microsoft.com/office/drawing/2014/main" id="{9AB114B0-A887-4A5C-A476-83477425C42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dirty="0"/>
              <a:t>Progressed: Evolution of TTCN test case verification compared to the last report. Not completed yet.</a:t>
            </a:r>
          </a:p>
          <a:p>
            <a:endParaRPr lang="en-GB" altLang="en-US" dirty="0"/>
          </a:p>
        </p:txBody>
      </p:sp>
      <p:sp>
        <p:nvSpPr>
          <p:cNvPr id="13316" name="Slide Number Placeholder 3">
            <a:extLst>
              <a:ext uri="{FF2B5EF4-FFF2-40B4-BE49-F238E27FC236}">
                <a16:creationId xmlns:a16="http://schemas.microsoft.com/office/drawing/2014/main" id="{22D8BF57-661D-47A7-B493-47733460F83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732">
              <a:defRPr sz="1000">
                <a:solidFill>
                  <a:schemeClr val="tx1"/>
                </a:solidFill>
                <a:latin typeface="Arial" panose="020B0604020202020204" pitchFamily="34" charset="0"/>
                <a:cs typeface="Arial" panose="020B0604020202020204" pitchFamily="34" charset="0"/>
              </a:defRPr>
            </a:lvl1pPr>
            <a:lvl2pPr marL="738498" indent="-282597" defTabSz="922732">
              <a:defRPr sz="1000">
                <a:solidFill>
                  <a:schemeClr val="tx1"/>
                </a:solidFill>
                <a:latin typeface="Arial" panose="020B0604020202020204" pitchFamily="34" charset="0"/>
                <a:cs typeface="Arial" panose="020B0604020202020204" pitchFamily="34" charset="0"/>
              </a:defRPr>
            </a:lvl2pPr>
            <a:lvl3pPr marL="1135070" indent="-226390" defTabSz="922732">
              <a:defRPr sz="1000">
                <a:solidFill>
                  <a:schemeClr val="tx1"/>
                </a:solidFill>
                <a:latin typeface="Arial" panose="020B0604020202020204" pitchFamily="34" charset="0"/>
                <a:cs typeface="Arial" panose="020B0604020202020204" pitchFamily="34" charset="0"/>
              </a:defRPr>
            </a:lvl3pPr>
            <a:lvl4pPr marL="1589410" indent="-226390" defTabSz="922732">
              <a:defRPr sz="1000">
                <a:solidFill>
                  <a:schemeClr val="tx1"/>
                </a:solidFill>
                <a:latin typeface="Arial" panose="020B0604020202020204" pitchFamily="34" charset="0"/>
                <a:cs typeface="Arial" panose="020B0604020202020204" pitchFamily="34" charset="0"/>
              </a:defRPr>
            </a:lvl4pPr>
            <a:lvl5pPr marL="2045311" indent="-226390" defTabSz="922732">
              <a:defRPr sz="1000">
                <a:solidFill>
                  <a:schemeClr val="tx1"/>
                </a:solidFill>
                <a:latin typeface="Arial" panose="020B0604020202020204" pitchFamily="34" charset="0"/>
                <a:cs typeface="Arial" panose="020B0604020202020204" pitchFamily="34" charset="0"/>
              </a:defRPr>
            </a:lvl5pPr>
            <a:lvl6pPr marL="2494967"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44624"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394280"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43936"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62B30C1E-BCDE-4C44-86E5-A3FF3671DE7E}" type="slidenum">
              <a:rPr lang="en-US" altLang="en-US" sz="1200">
                <a:latin typeface="Times New Roman" panose="02020603050405020304" pitchFamily="18" charset="0"/>
              </a:rPr>
              <a:pPr/>
              <a:t>6</a:t>
            </a:fld>
            <a:endParaRPr lang="en-US" altLang="en-US" sz="1200">
              <a:latin typeface="Times New Roman" panose="02020603050405020304" pitchFamily="18" charset="0"/>
            </a:endParaRPr>
          </a:p>
        </p:txBody>
      </p:sp>
    </p:spTree>
    <p:extLst>
      <p:ext uri="{BB962C8B-B14F-4D97-AF65-F5344CB8AC3E}">
        <p14:creationId xmlns:p14="http://schemas.microsoft.com/office/powerpoint/2010/main" val="41573177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a:extLst>
              <a:ext uri="{FF2B5EF4-FFF2-40B4-BE49-F238E27FC236}">
                <a16:creationId xmlns:a16="http://schemas.microsoft.com/office/drawing/2014/main" id="{BF43D346-2A4A-4926-87D8-1EA7AB709FED}"/>
              </a:ext>
            </a:extLst>
          </p:cNvPr>
          <p:cNvSpPr>
            <a:spLocks noGrp="1" noRot="1" noChangeAspect="1" noChangeArrowheads="1" noTextEdit="1"/>
          </p:cNvSpPr>
          <p:nvPr>
            <p:ph type="sldImg"/>
          </p:nvPr>
        </p:nvSpPr>
        <p:spPr>
          <a:ln/>
        </p:spPr>
      </p:sp>
      <p:sp>
        <p:nvSpPr>
          <p:cNvPr id="13315" name="Notes Placeholder 2">
            <a:extLst>
              <a:ext uri="{FF2B5EF4-FFF2-40B4-BE49-F238E27FC236}">
                <a16:creationId xmlns:a16="http://schemas.microsoft.com/office/drawing/2014/main" id="{9AB114B0-A887-4A5C-A476-83477425C42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dirty="0"/>
              <a:t>Progressed: Evolution of TTCN test case verification compared to the last report. Not completed yet.</a:t>
            </a:r>
          </a:p>
          <a:p>
            <a:endParaRPr lang="en-GB" altLang="en-US" dirty="0"/>
          </a:p>
        </p:txBody>
      </p:sp>
      <p:sp>
        <p:nvSpPr>
          <p:cNvPr id="13316" name="Slide Number Placeholder 3">
            <a:extLst>
              <a:ext uri="{FF2B5EF4-FFF2-40B4-BE49-F238E27FC236}">
                <a16:creationId xmlns:a16="http://schemas.microsoft.com/office/drawing/2014/main" id="{22D8BF57-661D-47A7-B493-47733460F83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732">
              <a:defRPr sz="1000">
                <a:solidFill>
                  <a:schemeClr val="tx1"/>
                </a:solidFill>
                <a:latin typeface="Arial" panose="020B0604020202020204" pitchFamily="34" charset="0"/>
                <a:cs typeface="Arial" panose="020B0604020202020204" pitchFamily="34" charset="0"/>
              </a:defRPr>
            </a:lvl1pPr>
            <a:lvl2pPr marL="738498" indent="-282597" defTabSz="922732">
              <a:defRPr sz="1000">
                <a:solidFill>
                  <a:schemeClr val="tx1"/>
                </a:solidFill>
                <a:latin typeface="Arial" panose="020B0604020202020204" pitchFamily="34" charset="0"/>
                <a:cs typeface="Arial" panose="020B0604020202020204" pitchFamily="34" charset="0"/>
              </a:defRPr>
            </a:lvl2pPr>
            <a:lvl3pPr marL="1135070" indent="-226390" defTabSz="922732">
              <a:defRPr sz="1000">
                <a:solidFill>
                  <a:schemeClr val="tx1"/>
                </a:solidFill>
                <a:latin typeface="Arial" panose="020B0604020202020204" pitchFamily="34" charset="0"/>
                <a:cs typeface="Arial" panose="020B0604020202020204" pitchFamily="34" charset="0"/>
              </a:defRPr>
            </a:lvl3pPr>
            <a:lvl4pPr marL="1589410" indent="-226390" defTabSz="922732">
              <a:defRPr sz="1000">
                <a:solidFill>
                  <a:schemeClr val="tx1"/>
                </a:solidFill>
                <a:latin typeface="Arial" panose="020B0604020202020204" pitchFamily="34" charset="0"/>
                <a:cs typeface="Arial" panose="020B0604020202020204" pitchFamily="34" charset="0"/>
              </a:defRPr>
            </a:lvl4pPr>
            <a:lvl5pPr marL="2045311" indent="-226390" defTabSz="922732">
              <a:defRPr sz="1000">
                <a:solidFill>
                  <a:schemeClr val="tx1"/>
                </a:solidFill>
                <a:latin typeface="Arial" panose="020B0604020202020204" pitchFamily="34" charset="0"/>
                <a:cs typeface="Arial" panose="020B0604020202020204" pitchFamily="34" charset="0"/>
              </a:defRPr>
            </a:lvl5pPr>
            <a:lvl6pPr marL="2494967"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44624"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394280"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43936"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62B30C1E-BCDE-4C44-86E5-A3FF3671DE7E}" type="slidenum">
              <a:rPr lang="en-US" altLang="en-US" sz="1200">
                <a:latin typeface="Times New Roman" panose="02020603050405020304" pitchFamily="18" charset="0"/>
              </a:rPr>
              <a:pPr/>
              <a:t>7</a:t>
            </a:fld>
            <a:endParaRPr lang="en-US" altLang="en-US" sz="1200">
              <a:latin typeface="Times New Roman" panose="02020603050405020304" pitchFamily="18"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a:extLst>
              <a:ext uri="{FF2B5EF4-FFF2-40B4-BE49-F238E27FC236}">
                <a16:creationId xmlns:a16="http://schemas.microsoft.com/office/drawing/2014/main" id="{7C92DC61-160E-4EB6-8F6F-916178D77B76}"/>
              </a:ext>
            </a:extLst>
          </p:cNvPr>
          <p:cNvSpPr>
            <a:spLocks noGrp="1" noRot="1" noChangeAspect="1" noChangeArrowheads="1" noTextEdit="1"/>
          </p:cNvSpPr>
          <p:nvPr>
            <p:ph type="sldImg"/>
          </p:nvPr>
        </p:nvSpPr>
        <p:spPr>
          <a:ln/>
        </p:spPr>
      </p:sp>
      <p:sp>
        <p:nvSpPr>
          <p:cNvPr id="15363" name="Notes Placeholder 2">
            <a:extLst>
              <a:ext uri="{FF2B5EF4-FFF2-40B4-BE49-F238E27FC236}">
                <a16:creationId xmlns:a16="http://schemas.microsoft.com/office/drawing/2014/main" id="{3E8493C5-2D9C-4E29-AD43-554144D049F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dirty="0"/>
              <a:t>Progressed: Evolution of TTCN test case verification compared to the last report. Not completed yet.</a:t>
            </a:r>
          </a:p>
          <a:p>
            <a:endParaRPr lang="en-GB" altLang="en-US" dirty="0"/>
          </a:p>
        </p:txBody>
      </p:sp>
      <p:sp>
        <p:nvSpPr>
          <p:cNvPr id="15364" name="Slide Number Placeholder 3">
            <a:extLst>
              <a:ext uri="{FF2B5EF4-FFF2-40B4-BE49-F238E27FC236}">
                <a16:creationId xmlns:a16="http://schemas.microsoft.com/office/drawing/2014/main" id="{B276401B-E523-4A46-8D18-618B139F634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732">
              <a:defRPr sz="1000">
                <a:solidFill>
                  <a:schemeClr val="tx1"/>
                </a:solidFill>
                <a:latin typeface="Arial" panose="020B0604020202020204" pitchFamily="34" charset="0"/>
                <a:cs typeface="Arial" panose="020B0604020202020204" pitchFamily="34" charset="0"/>
              </a:defRPr>
            </a:lvl1pPr>
            <a:lvl2pPr marL="738498" indent="-282597" defTabSz="922732">
              <a:defRPr sz="1000">
                <a:solidFill>
                  <a:schemeClr val="tx1"/>
                </a:solidFill>
                <a:latin typeface="Arial" panose="020B0604020202020204" pitchFamily="34" charset="0"/>
                <a:cs typeface="Arial" panose="020B0604020202020204" pitchFamily="34" charset="0"/>
              </a:defRPr>
            </a:lvl2pPr>
            <a:lvl3pPr marL="1135070" indent="-226390" defTabSz="922732">
              <a:defRPr sz="1000">
                <a:solidFill>
                  <a:schemeClr val="tx1"/>
                </a:solidFill>
                <a:latin typeface="Arial" panose="020B0604020202020204" pitchFamily="34" charset="0"/>
                <a:cs typeface="Arial" panose="020B0604020202020204" pitchFamily="34" charset="0"/>
              </a:defRPr>
            </a:lvl3pPr>
            <a:lvl4pPr marL="1589410" indent="-226390" defTabSz="922732">
              <a:defRPr sz="1000">
                <a:solidFill>
                  <a:schemeClr val="tx1"/>
                </a:solidFill>
                <a:latin typeface="Arial" panose="020B0604020202020204" pitchFamily="34" charset="0"/>
                <a:cs typeface="Arial" panose="020B0604020202020204" pitchFamily="34" charset="0"/>
              </a:defRPr>
            </a:lvl4pPr>
            <a:lvl5pPr marL="2045311" indent="-226390" defTabSz="922732">
              <a:defRPr sz="1000">
                <a:solidFill>
                  <a:schemeClr val="tx1"/>
                </a:solidFill>
                <a:latin typeface="Arial" panose="020B0604020202020204" pitchFamily="34" charset="0"/>
                <a:cs typeface="Arial" panose="020B0604020202020204" pitchFamily="34" charset="0"/>
              </a:defRPr>
            </a:lvl5pPr>
            <a:lvl6pPr marL="2494967"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44624"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394280"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43936"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22A4A541-322B-41A6-B170-12C6D8255500}" type="slidenum">
              <a:rPr lang="en-US" altLang="en-US" sz="1200">
                <a:latin typeface="Times New Roman" panose="02020603050405020304" pitchFamily="18" charset="0"/>
              </a:rPr>
              <a:pPr/>
              <a:t>8</a:t>
            </a:fld>
            <a:endParaRPr lang="en-US" altLang="en-US" sz="1200">
              <a:latin typeface="Times New Roman" panose="02020603050405020304" pitchFamily="18"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a:extLst>
              <a:ext uri="{FF2B5EF4-FFF2-40B4-BE49-F238E27FC236}">
                <a16:creationId xmlns:a16="http://schemas.microsoft.com/office/drawing/2014/main" id="{0DEF6F2E-9914-4691-8209-4A3D3417AB16}"/>
              </a:ext>
            </a:extLst>
          </p:cNvPr>
          <p:cNvSpPr>
            <a:spLocks noGrp="1" noRot="1" noChangeAspect="1" noChangeArrowheads="1" noTextEdit="1"/>
          </p:cNvSpPr>
          <p:nvPr>
            <p:ph type="sldImg"/>
          </p:nvPr>
        </p:nvSpPr>
        <p:spPr>
          <a:ln/>
        </p:spPr>
      </p:sp>
      <p:sp>
        <p:nvSpPr>
          <p:cNvPr id="11267" name="Notes Placeholder 2">
            <a:extLst>
              <a:ext uri="{FF2B5EF4-FFF2-40B4-BE49-F238E27FC236}">
                <a16:creationId xmlns:a16="http://schemas.microsoft.com/office/drawing/2014/main" id="{443F9C41-6113-498F-959F-BC96DB5135E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dirty="0"/>
              <a:t>Progressed: Evolution of TTCN test case verification compared to the last report. Not completed yet.</a:t>
            </a:r>
          </a:p>
        </p:txBody>
      </p:sp>
      <p:sp>
        <p:nvSpPr>
          <p:cNvPr id="11268" name="Slide Number Placeholder 3">
            <a:extLst>
              <a:ext uri="{FF2B5EF4-FFF2-40B4-BE49-F238E27FC236}">
                <a16:creationId xmlns:a16="http://schemas.microsoft.com/office/drawing/2014/main" id="{44A35739-8974-4032-A3FE-1F0587F42C2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732">
              <a:defRPr sz="1000">
                <a:solidFill>
                  <a:schemeClr val="tx1"/>
                </a:solidFill>
                <a:latin typeface="Arial" panose="020B0604020202020204" pitchFamily="34" charset="0"/>
                <a:cs typeface="Arial" panose="020B0604020202020204" pitchFamily="34" charset="0"/>
              </a:defRPr>
            </a:lvl1pPr>
            <a:lvl2pPr marL="738498" indent="-282597" defTabSz="922732">
              <a:defRPr sz="1000">
                <a:solidFill>
                  <a:schemeClr val="tx1"/>
                </a:solidFill>
                <a:latin typeface="Arial" panose="020B0604020202020204" pitchFamily="34" charset="0"/>
                <a:cs typeface="Arial" panose="020B0604020202020204" pitchFamily="34" charset="0"/>
              </a:defRPr>
            </a:lvl2pPr>
            <a:lvl3pPr marL="1135070" indent="-226390" defTabSz="922732">
              <a:defRPr sz="1000">
                <a:solidFill>
                  <a:schemeClr val="tx1"/>
                </a:solidFill>
                <a:latin typeface="Arial" panose="020B0604020202020204" pitchFamily="34" charset="0"/>
                <a:cs typeface="Arial" panose="020B0604020202020204" pitchFamily="34" charset="0"/>
              </a:defRPr>
            </a:lvl3pPr>
            <a:lvl4pPr marL="1589410" indent="-226390" defTabSz="922732">
              <a:defRPr sz="1000">
                <a:solidFill>
                  <a:schemeClr val="tx1"/>
                </a:solidFill>
                <a:latin typeface="Arial" panose="020B0604020202020204" pitchFamily="34" charset="0"/>
                <a:cs typeface="Arial" panose="020B0604020202020204" pitchFamily="34" charset="0"/>
              </a:defRPr>
            </a:lvl4pPr>
            <a:lvl5pPr marL="2045311" indent="-226390" defTabSz="922732">
              <a:defRPr sz="1000">
                <a:solidFill>
                  <a:schemeClr val="tx1"/>
                </a:solidFill>
                <a:latin typeface="Arial" panose="020B0604020202020204" pitchFamily="34" charset="0"/>
                <a:cs typeface="Arial" panose="020B0604020202020204" pitchFamily="34" charset="0"/>
              </a:defRPr>
            </a:lvl5pPr>
            <a:lvl6pPr marL="2494967"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44624"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394280"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43936"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C113C550-14EF-46D1-8DD4-30F4D550C74F}" type="slidenum">
              <a:rPr lang="en-US" altLang="en-US" sz="1200">
                <a:latin typeface="Times New Roman" panose="02020603050405020304" pitchFamily="18" charset="0"/>
              </a:rPr>
              <a:pPr/>
              <a:t>9</a:t>
            </a:fld>
            <a:endParaRPr lang="en-US" altLang="en-US" sz="1200">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E2704E77-2CAB-49C6-8BD1-C72049D1039D}"/>
              </a:ext>
            </a:extLst>
          </p:cNvPr>
          <p:cNvSpPr txBox="1">
            <a:spLocks noChangeArrowheads="1"/>
          </p:cNvSpPr>
          <p:nvPr userDrawn="1"/>
        </p:nvSpPr>
        <p:spPr bwMode="auto">
          <a:xfrm>
            <a:off x="133350" y="36513"/>
            <a:ext cx="5810250" cy="463550"/>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RAN # 109</a:t>
            </a:r>
          </a:p>
          <a:p>
            <a:pPr eaLnBrk="1" hangingPunct="1">
              <a:defRPr/>
            </a:pPr>
            <a:r>
              <a:rPr lang="sv-SE" altLang="en-US" sz="1200" b="1" dirty="0">
                <a:latin typeface="Arial "/>
              </a:rPr>
              <a:t>Beijing, China – 15th to 18th September 2025</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47075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4181505"/>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42209565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dirty="0"/>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a:extLst>
              <a:ext uri="{FF2B5EF4-FFF2-40B4-BE49-F238E27FC236}">
                <a16:creationId xmlns:a16="http://schemas.microsoft.com/office/drawing/2014/main" id="{4BC76814-D898-450B-874F-A801615BFB38}"/>
              </a:ext>
            </a:extLst>
          </p:cNvPr>
          <p:cNvSpPr>
            <a:spLocks noGrp="1"/>
          </p:cNvSpPr>
          <p:nvPr>
            <p:ph type="ftr" sz="quarter" idx="10"/>
          </p:nvPr>
        </p:nvSpPr>
        <p:spPr>
          <a:xfrm>
            <a:off x="575734" y="6588126"/>
            <a:ext cx="6946900" cy="365125"/>
          </a:xfrm>
          <a:prstGeom prst="rect">
            <a:avLst/>
          </a:prstGeom>
        </p:spPr>
        <p:txBody>
          <a:bodyPr/>
          <a:lstStyle>
            <a:lvl1pPr>
              <a:defRPr>
                <a:cs typeface="Arial" charset="0"/>
              </a:defRPr>
            </a:lvl1pPr>
          </a:lstStyle>
          <a:p>
            <a:pPr>
              <a:defRPr/>
            </a:pPr>
            <a:r>
              <a:rPr lang="en-US"/>
              <a:t>© ETSI 2014. All rights reserved</a:t>
            </a:r>
          </a:p>
        </p:txBody>
      </p:sp>
      <p:sp>
        <p:nvSpPr>
          <p:cNvPr id="6" name="Slide Number Placeholder 5">
            <a:extLst>
              <a:ext uri="{FF2B5EF4-FFF2-40B4-BE49-F238E27FC236}">
                <a16:creationId xmlns:a16="http://schemas.microsoft.com/office/drawing/2014/main" id="{81FDAD12-A812-4C8B-BE92-B6829F3259C3}"/>
              </a:ext>
            </a:extLst>
          </p:cNvPr>
          <p:cNvSpPr>
            <a:spLocks noGrp="1"/>
          </p:cNvSpPr>
          <p:nvPr>
            <p:ph type="sldNum" sz="quarter" idx="11"/>
          </p:nvPr>
        </p:nvSpPr>
        <p:spPr>
          <a:xfrm>
            <a:off x="-127000" y="6588126"/>
            <a:ext cx="5080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041EFFFE-78E3-4988-849F-988D9E61EA90}" type="slidenum">
              <a:rPr lang="en-US" altLang="en-US"/>
              <a:pPr>
                <a:defRPr/>
              </a:pPr>
              <a:t>‹#›</a:t>
            </a:fld>
            <a:endParaRPr lang="en-US" altLang="en-US"/>
          </a:p>
        </p:txBody>
      </p:sp>
    </p:spTree>
    <p:extLst>
      <p:ext uri="{BB962C8B-B14F-4D97-AF65-F5344CB8AC3E}">
        <p14:creationId xmlns:p14="http://schemas.microsoft.com/office/powerpoint/2010/main" val="1470231820"/>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733901973"/>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EF66945C-8B45-4A2B-86C7-F163FA72C540}"/>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088C305A-DF9E-4E7A-B12D-7962114E8E3F}"/>
              </a:ext>
            </a:extLst>
          </p:cNvPr>
          <p:cNvSpPr>
            <a:spLocks noGrp="1"/>
          </p:cNvSpPr>
          <p:nvPr>
            <p:ph type="title"/>
          </p:nvPr>
        </p:nvSpPr>
        <p:spPr bwMode="auto">
          <a:xfrm>
            <a:off x="838200" y="93663"/>
            <a:ext cx="10515600" cy="103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7DEFBD51-73EB-4CEF-B037-B27300E9C237}"/>
              </a:ext>
            </a:extLst>
          </p:cNvPr>
          <p:cNvSpPr>
            <a:spLocks noGrp="1"/>
          </p:cNvSpPr>
          <p:nvPr>
            <p:ph type="body" idx="1"/>
          </p:nvPr>
        </p:nvSpPr>
        <p:spPr bwMode="auto">
          <a:xfrm>
            <a:off x="838200" y="1481138"/>
            <a:ext cx="10515600" cy="469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1D48781E-7099-4915-8FEC-E19D87EBD82D}"/>
              </a:ext>
            </a:extLst>
          </p:cNvPr>
          <p:cNvSpPr/>
          <p:nvPr userDrawn="1"/>
        </p:nvSpPr>
        <p:spPr>
          <a:xfrm>
            <a:off x="-7938" y="11255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FCB99B02-CF35-48A9-903B-BB14AD9FAEB8}"/>
              </a:ext>
            </a:extLst>
          </p:cNvPr>
          <p:cNvSpPr txBox="1">
            <a:spLocks noChangeArrowheads="1"/>
          </p:cNvSpPr>
          <p:nvPr userDrawn="1"/>
        </p:nvSpPr>
        <p:spPr bwMode="auto">
          <a:xfrm>
            <a:off x="11191875" y="6592888"/>
            <a:ext cx="987425" cy="214312"/>
          </a:xfrm>
          <a:prstGeom prst="rect">
            <a:avLst/>
          </a:prstGeom>
          <a:noFill/>
          <a:ln>
            <a:noFill/>
          </a:ln>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a:extLst>
              <a:ext uri="{FF2B5EF4-FFF2-40B4-BE49-F238E27FC236}">
                <a16:creationId xmlns:a16="http://schemas.microsoft.com/office/drawing/2014/main" id="{519252F1-DFEE-45B2-B74C-9E888A93C87D}"/>
              </a:ext>
            </a:extLst>
          </p:cNvPr>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9867900" y="112713"/>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02D1E152-B327-4B79-AB89-82D47AFAD7BC}"/>
              </a:ext>
            </a:extLst>
          </p:cNvPr>
          <p:cNvSpPr txBox="1">
            <a:spLocks noChangeArrowheads="1"/>
          </p:cNvSpPr>
          <p:nvPr userDrawn="1"/>
        </p:nvSpPr>
        <p:spPr bwMode="auto">
          <a:xfrm>
            <a:off x="11495088" y="6351588"/>
            <a:ext cx="396875" cy="306387"/>
          </a:xfrm>
          <a:prstGeom prst="rect">
            <a:avLst/>
          </a:prstGeom>
          <a:noFill/>
          <a:ln>
            <a:noFill/>
          </a:ln>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B72F7E44-B8D9-4AF0-BDC6-A6D2103E201E}"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3" name="Text Box 14">
            <a:extLst>
              <a:ext uri="{FF2B5EF4-FFF2-40B4-BE49-F238E27FC236}">
                <a16:creationId xmlns:a16="http://schemas.microsoft.com/office/drawing/2014/main" id="{1831B337-8E3A-42C4-B945-76126539A2BF}"/>
              </a:ext>
            </a:extLst>
          </p:cNvPr>
          <p:cNvSpPr txBox="1">
            <a:spLocks noChangeArrowheads="1"/>
          </p:cNvSpPr>
          <p:nvPr userDrawn="1"/>
        </p:nvSpPr>
        <p:spPr bwMode="auto">
          <a:xfrm>
            <a:off x="52388" y="6381750"/>
            <a:ext cx="1166812" cy="276999"/>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RP-251903</a:t>
            </a:r>
            <a:endParaRPr lang="sv-SE" altLang="en-US" sz="1200" b="1" dirty="0">
              <a:solidFill>
                <a:srgbClr val="0000FF"/>
              </a:solidFill>
              <a:latin typeface="Arial "/>
            </a:endParaRPr>
          </a:p>
        </p:txBody>
      </p:sp>
    </p:spTree>
  </p:cSld>
  <p:clrMap bg1="lt1" tx1="dk1" bg2="lt2" tx2="dk2" accent1="accent1" accent2="accent2" accent3="accent3" accent4="accent4" accent5="accent5" accent6="accent6" hlink="hlink" folHlink="folHlink"/>
  <p:sldLayoutIdLst>
    <p:sldLayoutId id="2147485303" r:id="rId1"/>
    <p:sldLayoutId id="2147485301" r:id="rId2"/>
    <p:sldLayoutId id="2147485302" r:id="rId3"/>
    <p:sldLayoutId id="2147485304" r:id="rId4"/>
    <p:sldLayoutId id="2147485305" r:id="rId5"/>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8"/>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portal.3gpp.org/Home.aspx#/meeting?MtgId=82438"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hyperlink" Target="https://portal.3gpp.org/Home.aspx#/meeting?MtgId=81724"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BB023146-264F-4A3E-B3FE-6023E397D993}"/>
              </a:ext>
            </a:extLst>
          </p:cNvPr>
          <p:cNvSpPr>
            <a:spLocks noGrp="1"/>
          </p:cNvSpPr>
          <p:nvPr>
            <p:ph type="ctrTitle"/>
          </p:nvPr>
        </p:nvSpPr>
        <p:spPr>
          <a:xfrm>
            <a:off x="1524000" y="1819275"/>
            <a:ext cx="9144000" cy="2387600"/>
          </a:xfrm>
        </p:spPr>
        <p:txBody>
          <a:bodyPr/>
          <a:lstStyle/>
          <a:p>
            <a:pPr eaLnBrk="1" hangingPunct="1"/>
            <a:r>
              <a:rPr lang="en-GB" altLang="en-US" b="1" dirty="0"/>
              <a:t>MCC TF160 Status Report</a:t>
            </a:r>
            <a:br>
              <a:rPr lang="en-GB" altLang="en-US" b="1" dirty="0"/>
            </a:br>
            <a:br>
              <a:rPr lang="en-GB" altLang="en-US" b="1" dirty="0"/>
            </a:br>
            <a:endParaRPr lang="en-GB" altLang="en-US" sz="3600" b="1" dirty="0"/>
          </a:p>
        </p:txBody>
      </p:sp>
      <p:sp>
        <p:nvSpPr>
          <p:cNvPr id="5123" name="Text Placeholder 2">
            <a:extLst>
              <a:ext uri="{FF2B5EF4-FFF2-40B4-BE49-F238E27FC236}">
                <a16:creationId xmlns:a16="http://schemas.microsoft.com/office/drawing/2014/main" id="{CA9F74A1-C51B-4E5E-ACF0-FC129B8DAEA6}"/>
              </a:ext>
            </a:extLst>
          </p:cNvPr>
          <p:cNvSpPr>
            <a:spLocks noGrp="1"/>
          </p:cNvSpPr>
          <p:nvPr>
            <p:ph type="subTitle" idx="1"/>
          </p:nvPr>
        </p:nvSpPr>
        <p:spPr>
          <a:xfrm>
            <a:off x="1524000" y="4806949"/>
            <a:ext cx="9144000" cy="1158421"/>
          </a:xfrm>
        </p:spPr>
        <p:txBody>
          <a:bodyPr/>
          <a:lstStyle/>
          <a:p>
            <a:pPr algn="l" eaLnBrk="1" hangingPunct="1">
              <a:buFontTx/>
              <a:buNone/>
            </a:pPr>
            <a:r>
              <a:rPr lang="en-GB" altLang="en-US" sz="2800" dirty="0"/>
              <a:t>Olivier Genoud</a:t>
            </a:r>
          </a:p>
          <a:p>
            <a:pPr algn="l" eaLnBrk="1" hangingPunct="1">
              <a:buFontTx/>
              <a:buNone/>
            </a:pPr>
            <a:r>
              <a:rPr lang="en-GB" altLang="en-US" sz="2800" dirty="0"/>
              <a:t>Task Force 160 Leader, 3GPP MCC</a:t>
            </a:r>
          </a:p>
          <a:p>
            <a:pPr algn="l" eaLnBrk="1" hangingPunct="1">
              <a:buFontTx/>
              <a:buNone/>
            </a:pPr>
            <a:endParaRPr lang="en-GB" altLang="en-US" sz="2800"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Content Placeholder 2">
            <a:extLst>
              <a:ext uri="{FF2B5EF4-FFF2-40B4-BE49-F238E27FC236}">
                <a16:creationId xmlns:a16="http://schemas.microsoft.com/office/drawing/2014/main" id="{118E205E-6224-40AA-A28E-DE2B0B5FD9CD}"/>
              </a:ext>
            </a:extLst>
          </p:cNvPr>
          <p:cNvSpPr>
            <a:spLocks noGrp="1"/>
          </p:cNvSpPr>
          <p:nvPr>
            <p:ph idx="1"/>
          </p:nvPr>
        </p:nvSpPr>
        <p:spPr>
          <a:xfrm>
            <a:off x="1118586" y="1436689"/>
            <a:ext cx="9092214" cy="5172733"/>
          </a:xfrm>
        </p:spPr>
        <p:txBody>
          <a:bodyPr/>
          <a:lstStyle/>
          <a:p>
            <a:pPr eaLnBrk="1" hangingPunct="1"/>
            <a:r>
              <a:rPr lang="en-GB" altLang="en-US" b="1" dirty="0">
                <a:solidFill>
                  <a:srgbClr val="0000FF"/>
                </a:solidFill>
              </a:rPr>
              <a:t> Started:</a:t>
            </a:r>
          </a:p>
          <a:p>
            <a:pPr eaLnBrk="1" hangingPunct="1"/>
            <a:endParaRPr lang="en-GB" altLang="en-US" b="1" dirty="0">
              <a:solidFill>
                <a:srgbClr val="0000FF"/>
              </a:solidFill>
            </a:endParaRPr>
          </a:p>
          <a:p>
            <a:pPr eaLnBrk="1" hangingPunct="1"/>
            <a:endParaRPr lang="en-GB" altLang="en-US" b="1" dirty="0">
              <a:solidFill>
                <a:srgbClr val="0000FF"/>
              </a:solidFill>
            </a:endParaRPr>
          </a:p>
          <a:p>
            <a:pPr eaLnBrk="1" hangingPunct="1"/>
            <a:endParaRPr lang="en-GB" altLang="en-US" b="1" dirty="0">
              <a:solidFill>
                <a:srgbClr val="0000FF"/>
              </a:solidFill>
            </a:endParaRPr>
          </a:p>
          <a:p>
            <a:pPr eaLnBrk="1" hangingPunct="1"/>
            <a:endParaRPr lang="en-GB" altLang="en-US" b="1" dirty="0">
              <a:solidFill>
                <a:srgbClr val="0000FF"/>
              </a:solidFill>
            </a:endParaRPr>
          </a:p>
          <a:p>
            <a:pPr eaLnBrk="1" hangingPunct="1"/>
            <a:r>
              <a:rPr lang="en-GB" altLang="en-US" b="1" dirty="0">
                <a:solidFill>
                  <a:srgbClr val="0000FF"/>
                </a:solidFill>
              </a:rPr>
              <a:t>  Starting:</a:t>
            </a:r>
          </a:p>
          <a:p>
            <a:pPr eaLnBrk="1" hangingPunct="1"/>
            <a:endParaRPr lang="en-GB" altLang="en-US" b="1" dirty="0">
              <a:solidFill>
                <a:srgbClr val="0000FF"/>
              </a:solidFill>
            </a:endParaRPr>
          </a:p>
          <a:p>
            <a:pPr eaLnBrk="1" hangingPunct="1"/>
            <a:endParaRPr lang="en-GB" altLang="en-US" sz="1800" dirty="0">
              <a:solidFill>
                <a:srgbClr val="FF0000"/>
              </a:solidFill>
            </a:endParaRPr>
          </a:p>
        </p:txBody>
      </p:sp>
      <p:graphicFrame>
        <p:nvGraphicFramePr>
          <p:cNvPr id="6" name="Table 5">
            <a:extLst>
              <a:ext uri="{FF2B5EF4-FFF2-40B4-BE49-F238E27FC236}">
                <a16:creationId xmlns:a16="http://schemas.microsoft.com/office/drawing/2014/main" id="{B53850FE-1D21-4CA7-AC66-C163CA22C758}"/>
              </a:ext>
            </a:extLst>
          </p:cNvPr>
          <p:cNvGraphicFramePr>
            <a:graphicFrameLocks noGrp="1"/>
          </p:cNvGraphicFramePr>
          <p:nvPr>
            <p:extLst>
              <p:ext uri="{D42A27DB-BD31-4B8C-83A1-F6EECF244321}">
                <p14:modId xmlns:p14="http://schemas.microsoft.com/office/powerpoint/2010/main" val="22955617"/>
              </p:ext>
            </p:extLst>
          </p:nvPr>
        </p:nvGraphicFramePr>
        <p:xfrm>
          <a:off x="1004286" y="1860524"/>
          <a:ext cx="10313813" cy="1553790"/>
        </p:xfrm>
        <a:graphic>
          <a:graphicData uri="http://schemas.openxmlformats.org/drawingml/2006/table">
            <a:tbl>
              <a:tblPr firstRow="1" bandRow="1">
                <a:tableStyleId>{D7AC3CCA-C797-4891-BE02-D94E43425B78}</a:tableStyleId>
              </a:tblPr>
              <a:tblGrid>
                <a:gridCol w="3214074">
                  <a:extLst>
                    <a:ext uri="{9D8B030D-6E8A-4147-A177-3AD203B41FA5}">
                      <a16:colId xmlns:a16="http://schemas.microsoft.com/office/drawing/2014/main" val="20000"/>
                    </a:ext>
                  </a:extLst>
                </a:gridCol>
                <a:gridCol w="976375">
                  <a:extLst>
                    <a:ext uri="{9D8B030D-6E8A-4147-A177-3AD203B41FA5}">
                      <a16:colId xmlns:a16="http://schemas.microsoft.com/office/drawing/2014/main" val="20001"/>
                    </a:ext>
                  </a:extLst>
                </a:gridCol>
                <a:gridCol w="1500127">
                  <a:extLst>
                    <a:ext uri="{9D8B030D-6E8A-4147-A177-3AD203B41FA5}">
                      <a16:colId xmlns:a16="http://schemas.microsoft.com/office/drawing/2014/main" val="20002"/>
                    </a:ext>
                  </a:extLst>
                </a:gridCol>
                <a:gridCol w="956977">
                  <a:extLst>
                    <a:ext uri="{9D8B030D-6E8A-4147-A177-3AD203B41FA5}">
                      <a16:colId xmlns:a16="http://schemas.microsoft.com/office/drawing/2014/main" val="20003"/>
                    </a:ext>
                  </a:extLst>
                </a:gridCol>
                <a:gridCol w="1144494">
                  <a:extLst>
                    <a:ext uri="{9D8B030D-6E8A-4147-A177-3AD203B41FA5}">
                      <a16:colId xmlns:a16="http://schemas.microsoft.com/office/drawing/2014/main" val="20004"/>
                    </a:ext>
                  </a:extLst>
                </a:gridCol>
                <a:gridCol w="2521766">
                  <a:extLst>
                    <a:ext uri="{9D8B030D-6E8A-4147-A177-3AD203B41FA5}">
                      <a16:colId xmlns:a16="http://schemas.microsoft.com/office/drawing/2014/main" val="20005"/>
                    </a:ext>
                  </a:extLst>
                </a:gridCol>
              </a:tblGrid>
              <a:tr h="517754">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6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Feature</a:t>
                      </a:r>
                      <a:endParaRPr kumimoji="0" lang="en-US" altLang="en-US" sz="16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490" marB="45490"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6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3GPP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6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Release</a:t>
                      </a:r>
                      <a:endParaRPr kumimoji="0" lang="en-US" altLang="en-US" sz="16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490" marB="45490"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6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Priority</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(GCF / PTCRB)</a:t>
                      </a:r>
                      <a:endParaRPr kumimoji="0" lang="en-US" altLang="en-US" sz="16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490" marB="45490"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6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Verified TC #</a:t>
                      </a:r>
                      <a:endParaRPr kumimoji="0" lang="en-US" altLang="en-US" sz="16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490" marB="45490"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6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Progress</a:t>
                      </a:r>
                      <a:endParaRPr kumimoji="0" lang="en-US" altLang="en-US" sz="16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490" marB="45490"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6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Comments</a:t>
                      </a:r>
                      <a:endParaRPr kumimoji="0" lang="en-US" altLang="en-US" sz="16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490" marB="45490" horzOverflow="overflow">
                    <a:solidFill>
                      <a:schemeClr val="accent6">
                        <a:lumMod val="40000"/>
                        <a:lumOff val="60000"/>
                      </a:schemeClr>
                    </a:solidFill>
                  </a:tcPr>
                </a:tc>
                <a:extLst>
                  <a:ext uri="{0D108BD9-81ED-4DB2-BD59-A6C34878D82A}">
                    <a16:rowId xmlns:a16="http://schemas.microsoft.com/office/drawing/2014/main" val="10000"/>
                  </a:ext>
                </a:extLst>
              </a:tr>
              <a:tr h="396698">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6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NTN (GSO)</a:t>
                      </a:r>
                    </a:p>
                  </a:txBody>
                  <a:tcPr marL="91450" marR="91450" marT="45376" marB="4537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6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50" marR="91450" marT="45376" marB="4537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600" b="0" i="1"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L="91450" marR="91450" marT="45381" marB="4538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6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9 / 22</a:t>
                      </a:r>
                    </a:p>
                  </a:txBody>
                  <a:tcPr marT="45355" marB="4535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US" altLang="en-US" sz="1600" b="1" i="0" u="none" strike="noStrike" cap="none" normalizeH="0" baseline="0" dirty="0">
                          <a:ln>
                            <a:noFill/>
                          </a:ln>
                          <a:solidFill>
                            <a:srgbClr val="0000FF"/>
                          </a:solidFill>
                          <a:effectLst/>
                          <a:latin typeface="Arial" panose="020B0604020202020204" pitchFamily="34" charset="0"/>
                          <a:cs typeface="Arial" panose="020B0604020202020204" pitchFamily="34" charset="0"/>
                        </a:rPr>
                        <a:t>+9</a:t>
                      </a:r>
                      <a:endParaRPr kumimoji="0" lang="en-GB" altLang="en-US" sz="16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355" marB="45355" horzOverflow="overflow"/>
                </a:tc>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defRPr/>
                      </a:pPr>
                      <a:r>
                        <a:rPr kumimoji="0" lang="en-US" altLang="en-US" sz="1600" b="1" i="0" u="none" strike="noStrike" cap="none" normalizeH="0" baseline="0" dirty="0">
                          <a:ln>
                            <a:noFill/>
                          </a:ln>
                          <a:solidFill>
                            <a:srgbClr val="0000FF"/>
                          </a:solidFill>
                          <a:effectLst/>
                          <a:latin typeface="Arial" panose="020B0604020202020204" pitchFamily="34" charset="0"/>
                          <a:cs typeface="Arial" panose="020B0604020202020204" pitchFamily="34" charset="0"/>
                        </a:rPr>
                        <a:t>+2 under verification</a:t>
                      </a:r>
                      <a:endParaRPr kumimoji="0" lang="en-GB" altLang="en-US" sz="16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501" marB="45501" horzOverflow="overflow"/>
                </a:tc>
                <a:extLst>
                  <a:ext uri="{0D108BD9-81ED-4DB2-BD59-A6C34878D82A}">
                    <a16:rowId xmlns:a16="http://schemas.microsoft.com/office/drawing/2014/main" val="2868556556"/>
                  </a:ext>
                </a:extLst>
              </a:tr>
              <a:tr h="396698">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6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IMS </a:t>
                      </a:r>
                      <a:r>
                        <a:rPr kumimoji="0" lang="en-GB" altLang="en-US" sz="16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eCall</a:t>
                      </a:r>
                      <a:r>
                        <a:rPr kumimoji="0" lang="en-GB" altLang="en-US" sz="16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over LTE - CEN alignment (34.229)</a:t>
                      </a:r>
                    </a:p>
                  </a:txBody>
                  <a:tcPr marL="91450" marR="91450" marT="45376" marB="4537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6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Rel-19</a:t>
                      </a:r>
                    </a:p>
                  </a:txBody>
                  <a:tcPr marL="91450" marR="91450" marT="45376" marB="4537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6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344</a:t>
                      </a:r>
                    </a:p>
                  </a:txBody>
                  <a:tcPr marL="91450" marR="91450" marT="45381" marB="4538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6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 / 13</a:t>
                      </a:r>
                    </a:p>
                  </a:txBody>
                  <a:tcPr marT="45355" marB="4535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US" altLang="en-US" sz="1600" b="1" i="0" u="none" strike="noStrike" cap="none" normalizeH="0" baseline="0" dirty="0">
                          <a:ln>
                            <a:noFill/>
                          </a:ln>
                          <a:solidFill>
                            <a:srgbClr val="0000FF"/>
                          </a:solidFill>
                          <a:effectLst/>
                          <a:latin typeface="Arial" panose="020B0604020202020204" pitchFamily="34" charset="0"/>
                          <a:cs typeface="Arial" panose="020B0604020202020204" pitchFamily="34" charset="0"/>
                        </a:rPr>
                        <a:t>+5</a:t>
                      </a:r>
                      <a:endParaRPr kumimoji="0" lang="en-GB" altLang="en-US" sz="16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355" marB="45355" horzOverflow="overflow"/>
                </a:tc>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endParaRPr kumimoji="0" lang="en-GB" altLang="en-US" sz="16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501" marB="45501" horzOverflow="overflow"/>
                </a:tc>
                <a:extLst>
                  <a:ext uri="{0D108BD9-81ED-4DB2-BD59-A6C34878D82A}">
                    <a16:rowId xmlns:a16="http://schemas.microsoft.com/office/drawing/2014/main" val="2940671269"/>
                  </a:ext>
                </a:extLst>
              </a:tr>
            </a:tbl>
          </a:graphicData>
        </a:graphic>
      </p:graphicFrame>
      <p:sp>
        <p:nvSpPr>
          <p:cNvPr id="9" name="Title 1">
            <a:extLst>
              <a:ext uri="{FF2B5EF4-FFF2-40B4-BE49-F238E27FC236}">
                <a16:creationId xmlns:a16="http://schemas.microsoft.com/office/drawing/2014/main" id="{AECE3115-E7A1-49F4-A9A2-E5E86D3768BB}"/>
              </a:ext>
            </a:extLst>
          </p:cNvPr>
          <p:cNvSpPr>
            <a:spLocks noGrp="1"/>
          </p:cNvSpPr>
          <p:nvPr>
            <p:ph type="title"/>
          </p:nvPr>
        </p:nvSpPr>
        <p:spPr>
          <a:xfrm>
            <a:off x="593451" y="0"/>
            <a:ext cx="7925859" cy="1143000"/>
          </a:xfrm>
        </p:spPr>
        <p:txBody>
          <a:bodyPr/>
          <a:lstStyle/>
          <a:p>
            <a:pPr eaLnBrk="1" hangingPunct="1"/>
            <a:r>
              <a:rPr lang="en-US" altLang="en-US" dirty="0"/>
              <a:t>TTCN verification</a:t>
            </a:r>
            <a:br>
              <a:rPr lang="en-US" altLang="en-US" dirty="0"/>
            </a:br>
            <a:r>
              <a:rPr lang="en-US" altLang="en-US" sz="3200" dirty="0"/>
              <a:t>Progress for period: 16</a:t>
            </a:r>
            <a:r>
              <a:rPr lang="en-US" altLang="en-US" sz="3200" baseline="30000" dirty="0"/>
              <a:t>th</a:t>
            </a:r>
            <a:r>
              <a:rPr lang="en-US" altLang="en-US" sz="3200" dirty="0"/>
              <a:t> May --&gt;</a:t>
            </a:r>
            <a:r>
              <a:rPr lang="en-US" altLang="en-US" sz="3200" dirty="0">
                <a:sym typeface="Wingdings" panose="05000000000000000000" pitchFamily="2" charset="2"/>
              </a:rPr>
              <a:t> 19</a:t>
            </a:r>
            <a:r>
              <a:rPr lang="en-US" altLang="en-US" sz="3200" baseline="30000" dirty="0">
                <a:sym typeface="Wingdings" panose="05000000000000000000" pitchFamily="2" charset="2"/>
              </a:rPr>
              <a:t>th</a:t>
            </a:r>
            <a:r>
              <a:rPr lang="en-US" altLang="en-US" sz="3200" dirty="0">
                <a:sym typeface="Wingdings" panose="05000000000000000000" pitchFamily="2" charset="2"/>
              </a:rPr>
              <a:t> Aug</a:t>
            </a:r>
            <a:r>
              <a:rPr lang="en-US" altLang="en-US" sz="3200" dirty="0"/>
              <a:t>’25</a:t>
            </a:r>
            <a:endParaRPr lang="en-US" altLang="en-US" sz="4000" dirty="0"/>
          </a:p>
        </p:txBody>
      </p:sp>
      <p:graphicFrame>
        <p:nvGraphicFramePr>
          <p:cNvPr id="3" name="Table 2">
            <a:extLst>
              <a:ext uri="{FF2B5EF4-FFF2-40B4-BE49-F238E27FC236}">
                <a16:creationId xmlns:a16="http://schemas.microsoft.com/office/drawing/2014/main" id="{4338CC5B-92DA-4805-42E4-7667711928E4}"/>
              </a:ext>
            </a:extLst>
          </p:cNvPr>
          <p:cNvGraphicFramePr>
            <a:graphicFrameLocks noGrp="1"/>
          </p:cNvGraphicFramePr>
          <p:nvPr>
            <p:extLst>
              <p:ext uri="{D42A27DB-BD31-4B8C-83A1-F6EECF244321}">
                <p14:modId xmlns:p14="http://schemas.microsoft.com/office/powerpoint/2010/main" val="39289115"/>
              </p:ext>
            </p:extLst>
          </p:nvPr>
        </p:nvGraphicFramePr>
        <p:xfrm>
          <a:off x="1004286" y="4449554"/>
          <a:ext cx="10313813" cy="1602558"/>
        </p:xfrm>
        <a:graphic>
          <a:graphicData uri="http://schemas.openxmlformats.org/drawingml/2006/table">
            <a:tbl>
              <a:tblPr firstRow="1" bandRow="1">
                <a:tableStyleId>{D7AC3CCA-C797-4891-BE02-D94E43425B78}</a:tableStyleId>
              </a:tblPr>
              <a:tblGrid>
                <a:gridCol w="3279966">
                  <a:extLst>
                    <a:ext uri="{9D8B030D-6E8A-4147-A177-3AD203B41FA5}">
                      <a16:colId xmlns:a16="http://schemas.microsoft.com/office/drawing/2014/main" val="20000"/>
                    </a:ext>
                  </a:extLst>
                </a:gridCol>
                <a:gridCol w="1003921">
                  <a:extLst>
                    <a:ext uri="{9D8B030D-6E8A-4147-A177-3AD203B41FA5}">
                      <a16:colId xmlns:a16="http://schemas.microsoft.com/office/drawing/2014/main" val="20001"/>
                    </a:ext>
                  </a:extLst>
                </a:gridCol>
                <a:gridCol w="1457925">
                  <a:extLst>
                    <a:ext uri="{9D8B030D-6E8A-4147-A177-3AD203B41FA5}">
                      <a16:colId xmlns:a16="http://schemas.microsoft.com/office/drawing/2014/main" val="20002"/>
                    </a:ext>
                  </a:extLst>
                </a:gridCol>
                <a:gridCol w="959161">
                  <a:extLst>
                    <a:ext uri="{9D8B030D-6E8A-4147-A177-3AD203B41FA5}">
                      <a16:colId xmlns:a16="http://schemas.microsoft.com/office/drawing/2014/main" val="20003"/>
                    </a:ext>
                  </a:extLst>
                </a:gridCol>
                <a:gridCol w="1094086">
                  <a:extLst>
                    <a:ext uri="{9D8B030D-6E8A-4147-A177-3AD203B41FA5}">
                      <a16:colId xmlns:a16="http://schemas.microsoft.com/office/drawing/2014/main" val="20004"/>
                    </a:ext>
                  </a:extLst>
                </a:gridCol>
                <a:gridCol w="2518754">
                  <a:extLst>
                    <a:ext uri="{9D8B030D-6E8A-4147-A177-3AD203B41FA5}">
                      <a16:colId xmlns:a16="http://schemas.microsoft.com/office/drawing/2014/main" val="20005"/>
                    </a:ext>
                  </a:extLst>
                </a:gridCol>
              </a:tblGrid>
              <a:tr h="517754">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6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Feature</a:t>
                      </a:r>
                      <a:endParaRPr kumimoji="0" lang="en-US" altLang="en-US" sz="16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490" marB="45490"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6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3GPP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6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Release</a:t>
                      </a:r>
                      <a:endParaRPr kumimoji="0" lang="en-US" altLang="en-US" sz="16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490" marB="45490"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6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Priority</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(GCF / PTCRB)</a:t>
                      </a:r>
                      <a:endParaRPr kumimoji="0" lang="en-US" altLang="en-US" sz="16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490" marB="45490"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6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Verified TC #</a:t>
                      </a:r>
                      <a:endParaRPr kumimoji="0" lang="en-US" altLang="en-US" sz="16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490" marB="45490"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6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Progress</a:t>
                      </a:r>
                      <a:endParaRPr kumimoji="0" lang="en-US" altLang="en-US" sz="16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490" marB="45490"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6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Comments</a:t>
                      </a:r>
                      <a:endParaRPr kumimoji="0" lang="en-US" altLang="en-US" sz="16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490" marB="45490" horzOverflow="overflow">
                    <a:solidFill>
                      <a:schemeClr val="accent6">
                        <a:lumMod val="40000"/>
                        <a:lumOff val="60000"/>
                      </a:schemeClr>
                    </a:solidFill>
                  </a:tcPr>
                </a:tc>
                <a:extLst>
                  <a:ext uri="{0D108BD9-81ED-4DB2-BD59-A6C34878D82A}">
                    <a16:rowId xmlns:a16="http://schemas.microsoft.com/office/drawing/2014/main" val="10000"/>
                  </a:ext>
                </a:extLst>
              </a:tr>
              <a:tr h="396698">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6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NB-IoT NTN (NGSO)</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6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6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333_NB</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6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 / 8</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endParaRPr kumimoji="0" lang="en-GB" altLang="en-US" sz="1600" b="1"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T="45633" marB="45633" horzOverflow="overflow"/>
                </a:tc>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defRPr/>
                      </a:pPr>
                      <a:r>
                        <a:rPr kumimoji="0" lang="en-US" altLang="en-US" sz="1600" b="1" i="0" u="none" strike="noStrike" cap="none" normalizeH="0" baseline="0" dirty="0">
                          <a:ln>
                            <a:noFill/>
                          </a:ln>
                          <a:solidFill>
                            <a:srgbClr val="0000FF"/>
                          </a:solidFill>
                          <a:effectLst/>
                          <a:latin typeface="Arial" panose="020B0604020202020204" pitchFamily="34" charset="0"/>
                          <a:cs typeface="Arial" panose="020B0604020202020204" pitchFamily="34" charset="0"/>
                        </a:rPr>
                        <a:t>+1 under verification</a:t>
                      </a:r>
                      <a:endParaRPr kumimoji="0" lang="en-GB" altLang="en-US" sz="16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633" marB="45633" horzOverflow="overflow"/>
                </a:tc>
                <a:extLst>
                  <a:ext uri="{0D108BD9-81ED-4DB2-BD59-A6C34878D82A}">
                    <a16:rowId xmlns:a16="http://schemas.microsoft.com/office/drawing/2014/main" val="1945214346"/>
                  </a:ext>
                </a:extLst>
              </a:tr>
              <a:tr h="396698">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6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MCPTT over NR/5GC </a:t>
                      </a:r>
                    </a:p>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6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(NR5GC test model)</a:t>
                      </a:r>
                    </a:p>
                  </a:txBody>
                  <a:tcPr marL="91450" marR="91450" marT="45376" marB="4537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6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50" marR="91450" marT="45376" marB="4537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600" b="0" i="1"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L="91450" marR="91450" marT="45381" marB="4538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6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 / 51</a:t>
                      </a:r>
                    </a:p>
                  </a:txBody>
                  <a:tcPr marT="45355" marB="4535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endParaRPr kumimoji="0" lang="en-GB" altLang="en-US" sz="16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355" marB="45355"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1" i="0" u="none" strike="noStrike" cap="none" normalizeH="0" baseline="0" dirty="0">
                          <a:ln>
                            <a:noFill/>
                          </a:ln>
                          <a:solidFill>
                            <a:srgbClr val="0000FF"/>
                          </a:solidFill>
                          <a:effectLst/>
                          <a:latin typeface="Arial" panose="020B0604020202020204" pitchFamily="34" charset="0"/>
                          <a:cs typeface="Arial" panose="020B0604020202020204" pitchFamily="34" charset="0"/>
                        </a:rPr>
                        <a:t>+1 under verification</a:t>
                      </a:r>
                      <a:endParaRPr kumimoji="0" lang="en-GB" altLang="en-US" sz="16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501" marB="45501" horzOverflow="overflow"/>
                </a:tc>
                <a:extLst>
                  <a:ext uri="{0D108BD9-81ED-4DB2-BD59-A6C34878D82A}">
                    <a16:rowId xmlns:a16="http://schemas.microsoft.com/office/drawing/2014/main" val="1392770877"/>
                  </a:ext>
                </a:extLst>
              </a:tr>
            </a:tbl>
          </a:graphicData>
        </a:graphic>
      </p:graphicFrame>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31C1D8F2-EFA5-4529-9079-E743F0086B69}"/>
              </a:ext>
            </a:extLst>
          </p:cNvPr>
          <p:cNvGraphicFramePr>
            <a:graphicFrameLocks noGrp="1"/>
          </p:cNvGraphicFramePr>
          <p:nvPr>
            <p:extLst>
              <p:ext uri="{D42A27DB-BD31-4B8C-83A1-F6EECF244321}">
                <p14:modId xmlns:p14="http://schemas.microsoft.com/office/powerpoint/2010/main" val="4204282446"/>
              </p:ext>
            </p:extLst>
          </p:nvPr>
        </p:nvGraphicFramePr>
        <p:xfrm>
          <a:off x="841972" y="820712"/>
          <a:ext cx="10474861" cy="6026414"/>
        </p:xfrm>
        <a:graphic>
          <a:graphicData uri="http://schemas.openxmlformats.org/drawingml/2006/table">
            <a:tbl>
              <a:tblPr firstRow="1" bandRow="1">
                <a:tableStyleId>{D7AC3CCA-C797-4891-BE02-D94E43425B78}</a:tableStyleId>
              </a:tblPr>
              <a:tblGrid>
                <a:gridCol w="2752254">
                  <a:extLst>
                    <a:ext uri="{9D8B030D-6E8A-4147-A177-3AD203B41FA5}">
                      <a16:colId xmlns:a16="http://schemas.microsoft.com/office/drawing/2014/main" val="20000"/>
                    </a:ext>
                  </a:extLst>
                </a:gridCol>
                <a:gridCol w="662868">
                  <a:extLst>
                    <a:ext uri="{9D8B030D-6E8A-4147-A177-3AD203B41FA5}">
                      <a16:colId xmlns:a16="http://schemas.microsoft.com/office/drawing/2014/main" val="20001"/>
                    </a:ext>
                  </a:extLst>
                </a:gridCol>
                <a:gridCol w="648978">
                  <a:extLst>
                    <a:ext uri="{9D8B030D-6E8A-4147-A177-3AD203B41FA5}">
                      <a16:colId xmlns:a16="http://schemas.microsoft.com/office/drawing/2014/main" val="20002"/>
                    </a:ext>
                  </a:extLst>
                </a:gridCol>
                <a:gridCol w="727305">
                  <a:extLst>
                    <a:ext uri="{9D8B030D-6E8A-4147-A177-3AD203B41FA5}">
                      <a16:colId xmlns:a16="http://schemas.microsoft.com/office/drawing/2014/main" val="20003"/>
                    </a:ext>
                  </a:extLst>
                </a:gridCol>
                <a:gridCol w="683710">
                  <a:extLst>
                    <a:ext uri="{9D8B030D-6E8A-4147-A177-3AD203B41FA5}">
                      <a16:colId xmlns:a16="http://schemas.microsoft.com/office/drawing/2014/main" val="20004"/>
                    </a:ext>
                  </a:extLst>
                </a:gridCol>
                <a:gridCol w="1028249">
                  <a:extLst>
                    <a:ext uri="{9D8B030D-6E8A-4147-A177-3AD203B41FA5}">
                      <a16:colId xmlns:a16="http://schemas.microsoft.com/office/drawing/2014/main" val="20005"/>
                    </a:ext>
                  </a:extLst>
                </a:gridCol>
                <a:gridCol w="862601">
                  <a:extLst>
                    <a:ext uri="{9D8B030D-6E8A-4147-A177-3AD203B41FA5}">
                      <a16:colId xmlns:a16="http://schemas.microsoft.com/office/drawing/2014/main" val="20006"/>
                    </a:ext>
                  </a:extLst>
                </a:gridCol>
                <a:gridCol w="3108896">
                  <a:extLst>
                    <a:ext uri="{9D8B030D-6E8A-4147-A177-3AD203B41FA5}">
                      <a16:colId xmlns:a16="http://schemas.microsoft.com/office/drawing/2014/main" val="20007"/>
                    </a:ext>
                  </a:extLst>
                </a:gridCol>
              </a:tblGrid>
              <a:tr h="419146">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en-US" sz="10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2024 Tasks (carried over)</a:t>
                      </a:r>
                      <a:endParaRPr kumimoji="0" lang="en-US" altLang="en-US" sz="10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0" marR="91430" marT="45687" marB="45687"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en-US" sz="10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1" i="0" u="none" strike="noStrike" cap="none" normalizeH="0" baseline="0" dirty="0" err="1">
                          <a:ln>
                            <a:noFill/>
                          </a:ln>
                          <a:solidFill>
                            <a:srgbClr val="17375E"/>
                          </a:solidFill>
                          <a:effectLst/>
                          <a:latin typeface="Arial" panose="020B0604020202020204" pitchFamily="34" charset="0"/>
                          <a:cs typeface="Arial" panose="020B0604020202020204" pitchFamily="34" charset="0"/>
                        </a:rPr>
                        <a:t>Rel</a:t>
                      </a:r>
                      <a:r>
                        <a:rPr kumimoji="0" lang="en-GB" altLang="en-US" sz="10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a:t>
                      </a:r>
                      <a:endParaRPr kumimoji="0" lang="en-US" altLang="en-US" sz="10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0" marR="91430" marT="45687" marB="45687"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en-US" sz="10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RAT</a:t>
                      </a:r>
                      <a:endParaRPr kumimoji="0" lang="en-US" altLang="en-US" sz="10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0" marR="91430" marT="45687" marB="45687"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Prose Target</a:t>
                      </a:r>
                      <a:endParaRPr kumimoji="0" lang="en-US" altLang="en-US" sz="10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0" marR="91430" marT="45687" marB="45687"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en-US" sz="10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SIG TC#</a:t>
                      </a:r>
                      <a:endParaRPr kumimoji="0" lang="en-US" altLang="en-US" sz="10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0" marR="91430" marT="45687" marB="45687"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TTCN </a:t>
                      </a:r>
                      <a:r>
                        <a:rPr kumimoji="0" lang="en-GB" altLang="en-US" sz="1000" b="1" i="0" u="none" strike="noStrike" cap="none" normalizeH="0" baseline="0" dirty="0" err="1">
                          <a:ln>
                            <a:noFill/>
                          </a:ln>
                          <a:solidFill>
                            <a:srgbClr val="17375E"/>
                          </a:solidFill>
                          <a:effectLst/>
                          <a:latin typeface="Arial" panose="020B0604020202020204" pitchFamily="34" charset="0"/>
                          <a:cs typeface="Arial" panose="020B0604020202020204" pitchFamily="34" charset="0"/>
                        </a:rPr>
                        <a:t>Develpmt</a:t>
                      </a:r>
                      <a:endParaRPr kumimoji="0" lang="en-US" altLang="en-US" sz="10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0" marR="91430" marT="45687" marB="45687"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2025</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1" i="0" u="none" strike="noStrike" cap="none" normalizeH="0" baseline="0" dirty="0" err="1">
                          <a:ln>
                            <a:noFill/>
                          </a:ln>
                          <a:solidFill>
                            <a:srgbClr val="17375E"/>
                          </a:solidFill>
                          <a:effectLst/>
                          <a:latin typeface="Arial" panose="020B0604020202020204" pitchFamily="34" charset="0"/>
                          <a:cs typeface="Arial" panose="020B0604020202020204" pitchFamily="34" charset="0"/>
                        </a:rPr>
                        <a:t>WkLoad</a:t>
                      </a:r>
                      <a:endParaRPr kumimoji="0" lang="en-US" altLang="en-US" sz="10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0" marR="91430" marT="45687" marB="45687"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TTCN Development Status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(as of Aug’25) / Comments</a:t>
                      </a:r>
                      <a:endParaRPr kumimoji="0" lang="en-US" altLang="en-US" sz="10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0" marR="91430" marT="45687" marB="45687" horzOverflow="overflow">
                    <a:solidFill>
                      <a:schemeClr val="accent6">
                        <a:lumMod val="40000"/>
                        <a:lumOff val="60000"/>
                      </a:schemeClr>
                    </a:solidFill>
                  </a:tcPr>
                </a:tc>
                <a:extLst>
                  <a:ext uri="{0D108BD9-81ED-4DB2-BD59-A6C34878D82A}">
                    <a16:rowId xmlns:a16="http://schemas.microsoft.com/office/drawing/2014/main" val="10000"/>
                  </a:ext>
                </a:extLst>
              </a:tr>
              <a:tr h="239505">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5G V2X with NR </a:t>
                      </a:r>
                      <a:r>
                        <a:rPr kumimoji="0" lang="en-GB" altLang="en-US" sz="1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sidelink</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4" marR="91434" marT="45676" marB="4567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Rel-16</a:t>
                      </a:r>
                    </a:p>
                  </a:txBody>
                  <a:tcPr marL="91434" marR="91434" marT="45667" marB="4566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N,L</a:t>
                      </a:r>
                    </a:p>
                  </a:txBody>
                  <a:tcPr marL="91434" marR="91434" marT="45667" marB="4566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Q2’25</a:t>
                      </a:r>
                    </a:p>
                  </a:txBody>
                  <a:tcPr marL="91434" marR="91434" marT="45659" marB="4565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65</a:t>
                      </a:r>
                    </a:p>
                  </a:txBody>
                  <a:tcPr marL="91434" marR="91434" marT="45681" marB="45681"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Q4’20-Q4’25</a:t>
                      </a:r>
                    </a:p>
                  </a:txBody>
                  <a:tcPr marL="91434" marR="91434" marT="45667" marB="4566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78%</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 (@iwd-25wk24)</a:t>
                      </a:r>
                    </a:p>
                  </a:txBody>
                  <a:tcPr marL="91438" marR="91438" marT="45697" marB="45697" horzOverflow="overflow"/>
                </a:tc>
                <a:extLst>
                  <a:ext uri="{0D108BD9-81ED-4DB2-BD59-A6C34878D82A}">
                    <a16:rowId xmlns:a16="http://schemas.microsoft.com/office/drawing/2014/main" val="10001"/>
                  </a:ext>
                </a:extLst>
              </a:tr>
              <a:tr h="239505">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fr-FR"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LTE multi-USIM UE (MUSIM)</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7</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Q4’24-</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Q4</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Not started</a:t>
                      </a:r>
                    </a:p>
                  </a:txBody>
                  <a:tcPr marL="91438" marR="91438" marT="45697" marB="45697" horzOverflow="overflow"/>
                </a:tc>
                <a:extLst>
                  <a:ext uri="{0D108BD9-81ED-4DB2-BD59-A6C34878D82A}">
                    <a16:rowId xmlns:a16="http://schemas.microsoft.com/office/drawing/2014/main" val="1297621327"/>
                  </a:ext>
                </a:extLst>
              </a:tr>
              <a:tr h="239505">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multi/broadcast services (MBS)</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42" marR="91442" marT="45677" marB="4567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46</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Q4’22-</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Q1’26</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20%</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 (@iwd-25wk24)</a:t>
                      </a:r>
                    </a:p>
                  </a:txBody>
                  <a:tcPr marL="91438" marR="91438" marT="45697" marB="45697" horzOverflow="overflow"/>
                </a:tc>
                <a:extLst>
                  <a:ext uri="{0D108BD9-81ED-4DB2-BD59-A6C34878D82A}">
                    <a16:rowId xmlns:a16="http://schemas.microsoft.com/office/drawing/2014/main" val="3477180205"/>
                  </a:ext>
                </a:extLst>
              </a:tr>
              <a:tr h="239505">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a:t>
                      </a:r>
                      <a:r>
                        <a:rPr kumimoji="0" lang="en-US" altLang="en-US" sz="1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sidelink</a:t>
                      </a: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enhancements</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Q3’25</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Q4’22-Q4’25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0.5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Not started ;</a:t>
                      </a:r>
                      <a:r>
                        <a:rPr kumimoji="0" lang="en-US" altLang="en-US" sz="1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no prose</a:t>
                      </a:r>
                    </a:p>
                  </a:txBody>
                  <a:tcPr marL="91438" marR="91438" marT="45697" marB="45697" horzOverflow="overflow"/>
                </a:tc>
                <a:extLst>
                  <a:ext uri="{0D108BD9-81ED-4DB2-BD59-A6C34878D82A}">
                    <a16:rowId xmlns:a16="http://schemas.microsoft.com/office/drawing/2014/main" val="1618603923"/>
                  </a:ext>
                </a:extLst>
              </a:tr>
              <a:tr h="239505">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a:t>
                      </a:r>
                      <a:r>
                        <a:rPr kumimoji="0" lang="en-US" altLang="en-US" sz="1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sidelink</a:t>
                      </a: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relay</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Q4</a:t>
                      </a: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’25</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39</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Q4’22-</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Q1’26</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Not started</a:t>
                      </a:r>
                    </a:p>
                  </a:txBody>
                  <a:tcPr marL="91438" marR="91438" marT="45697" marB="45697" horzOverflow="overflow"/>
                </a:tc>
                <a:extLst>
                  <a:ext uri="{0D108BD9-81ED-4DB2-BD59-A6C34878D82A}">
                    <a16:rowId xmlns:a16="http://schemas.microsoft.com/office/drawing/2014/main" val="132732245"/>
                  </a:ext>
                </a:extLst>
              </a:tr>
              <a:tr h="239505">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coverage enhancements</a:t>
                      </a:r>
                    </a:p>
                  </a:txBody>
                  <a:tcPr marL="91442" marR="91442" marT="45677" marB="45677" horzOverflow="overflow">
                    <a:solidFill>
                      <a:srgbClr val="72AF2F"/>
                    </a:solid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Q1’24</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17</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Q1’23-Q1’25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0.5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100%</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(@iwd-25wk11)</a:t>
                      </a:r>
                    </a:p>
                  </a:txBody>
                  <a:tcPr marL="91438" marR="91438" marT="45697" marB="45697" horzOverflow="overflow"/>
                </a:tc>
                <a:extLst>
                  <a:ext uri="{0D108BD9-81ED-4DB2-BD59-A6C34878D82A}">
                    <a16:rowId xmlns:a16="http://schemas.microsoft.com/office/drawing/2014/main" val="3607764866"/>
                  </a:ext>
                </a:extLst>
              </a:tr>
              <a:tr h="239505">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for non-terrestrial networks (NTN)</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42" marR="91442" marT="45677" marB="45677" horzOverflow="overflow">
                    <a:solidFill>
                      <a:srgbClr val="72AF2F"/>
                    </a:solid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Q4’25</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22</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Q1’23-Q1’25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0.2</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100%</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(@iwd-25wk11)</a:t>
                      </a:r>
                    </a:p>
                  </a:txBody>
                  <a:tcPr marL="91438" marR="91438" marT="45697" marB="45697" horzOverflow="overflow"/>
                </a:tc>
                <a:extLst>
                  <a:ext uri="{0D108BD9-81ED-4DB2-BD59-A6C34878D82A}">
                    <a16:rowId xmlns:a16="http://schemas.microsoft.com/office/drawing/2014/main" val="3335353612"/>
                  </a:ext>
                </a:extLst>
              </a:tr>
              <a:tr h="239505">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MIMO further enhancements</a:t>
                      </a:r>
                    </a:p>
                  </a:txBody>
                  <a:tcPr marL="91438" marR="91438" marT="45695" marB="45695" horzOverflow="overflow">
                    <a:solidFill>
                      <a:srgbClr val="72AF2F"/>
                    </a:solid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Q2’24</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9</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Q1’23-Q2’25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0.5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100%</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 (@iwd-25wk24)</a:t>
                      </a:r>
                    </a:p>
                  </a:txBody>
                  <a:tcPr marL="91438" marR="91438" marT="45697" marB="45697" horzOverflow="overflow"/>
                </a:tc>
                <a:extLst>
                  <a:ext uri="{0D108BD9-81ED-4DB2-BD59-A6C34878D82A}">
                    <a16:rowId xmlns:a16="http://schemas.microsoft.com/office/drawing/2014/main" val="3001221231"/>
                  </a:ext>
                </a:extLst>
              </a:tr>
              <a:tr h="239505">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5G ATSSS – Phases 1 &amp; 2</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42" marR="91442" marT="45660" marB="4566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R16to17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N,W</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Q3’24</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15</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Q2’24-</a:t>
                      </a:r>
                      <a:r>
                        <a:rPr kumimoji="0" lang="en-GB"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Q1’26</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Not started</a:t>
                      </a:r>
                    </a:p>
                  </a:txBody>
                  <a:tcPr marL="91438" marR="91438" marT="45697" marB="45697" horzOverflow="overflow"/>
                </a:tc>
                <a:extLst>
                  <a:ext uri="{0D108BD9-81ED-4DB2-BD59-A6C34878D82A}">
                    <a16:rowId xmlns:a16="http://schemas.microsoft.com/office/drawing/2014/main" val="2291983653"/>
                  </a:ext>
                </a:extLst>
              </a:tr>
              <a:tr h="239505">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Dual Tx/Rx MUSIM for NR</a:t>
                      </a:r>
                    </a:p>
                  </a:txBody>
                  <a:tcPr marL="91438" marR="91438" marT="45688" marB="45688" horzOverflow="overflow">
                    <a:solidFill>
                      <a:srgbClr val="72AF2F"/>
                    </a:solid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Q2’25</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4</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Q3’24-Q2’25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0.5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100%</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 (@iwd-25wk24)</a:t>
                      </a:r>
                    </a:p>
                  </a:txBody>
                  <a:tcPr marL="91438" marR="91438" marT="45697" marB="45697" horzOverflow="overflow"/>
                </a:tc>
                <a:extLst>
                  <a:ext uri="{0D108BD9-81ED-4DB2-BD59-A6C34878D82A}">
                    <a16:rowId xmlns:a16="http://schemas.microsoft.com/office/drawing/2014/main" val="4112495529"/>
                  </a:ext>
                </a:extLst>
              </a:tr>
              <a:tr h="239497">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IoT NTN with enhancements</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Q4’25</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9</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Q3’24-Q4’25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0.5</a:t>
                      </a:r>
                    </a:p>
                  </a:txBody>
                  <a:tcPr marL="91436" marR="91436" marT="45670" marB="45670"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89%</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 (@iwd-25wk24)</a:t>
                      </a:r>
                    </a:p>
                  </a:txBody>
                  <a:tcPr marL="91430" marR="91430" marT="45653" marB="45653" horzOverflow="overflow"/>
                </a:tc>
                <a:extLst>
                  <a:ext uri="{0D108BD9-81ED-4DB2-BD59-A6C34878D82A}">
                    <a16:rowId xmlns:a16="http://schemas.microsoft.com/office/drawing/2014/main" val="1793838230"/>
                  </a:ext>
                </a:extLst>
              </a:tr>
              <a:tr h="239505">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Enhanced </a:t>
                      </a:r>
                      <a:r>
                        <a:rPr kumimoji="0" lang="en-US" altLang="en-US" sz="1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RedCap</a:t>
                      </a: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NR UE</a:t>
                      </a:r>
                    </a:p>
                  </a:txBody>
                  <a:tcPr marL="91438" marR="91438" marT="45688" marB="45688" horzOverflow="overflow">
                    <a:solidFill>
                      <a:srgbClr val="72AF2F"/>
                    </a:solid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Q4’25</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13</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Q3’24-Q4’25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100%</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 (@iwd-25wk24)</a:t>
                      </a:r>
                    </a:p>
                  </a:txBody>
                  <a:tcPr marL="91438" marR="91438" marT="45697" marB="45697" horzOverflow="overflow"/>
                </a:tc>
                <a:extLst>
                  <a:ext uri="{0D108BD9-81ED-4DB2-BD59-A6C34878D82A}">
                    <a16:rowId xmlns:a16="http://schemas.microsoft.com/office/drawing/2014/main" val="10003"/>
                  </a:ext>
                </a:extLst>
              </a:tr>
              <a:tr h="239505">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multi-carrier enhancements</a:t>
                      </a:r>
                    </a:p>
                  </a:txBody>
                  <a:tcPr marL="91438" marR="91438" marT="45688" marB="45688" horzOverflow="overflow">
                    <a:solidFill>
                      <a:srgbClr val="72AF2F"/>
                    </a:solid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Q4’25</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24</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Q3’24-Q4’25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100%</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 (@iwd-25wk24)</a:t>
                      </a:r>
                    </a:p>
                  </a:txBody>
                  <a:tcPr marL="91438" marR="91438" marT="45697" marB="45697" horzOverflow="overflow"/>
                </a:tc>
                <a:extLst>
                  <a:ext uri="{0D108BD9-81ED-4DB2-BD59-A6C34878D82A}">
                    <a16:rowId xmlns:a16="http://schemas.microsoft.com/office/drawing/2014/main" val="306594955"/>
                  </a:ext>
                </a:extLst>
              </a:tr>
              <a:tr h="239505">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coverage further enhancements</a:t>
                      </a:r>
                    </a:p>
                  </a:txBody>
                  <a:tcPr marL="91438" marR="91438" marT="45695" marB="4569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Q4’25</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14</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Q3’24-Q4’25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55%</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 (@iwd-25wk24)</a:t>
                      </a:r>
                    </a:p>
                  </a:txBody>
                  <a:tcPr marL="91438" marR="91438" marT="45697" marB="45697" horzOverflow="overflow"/>
                </a:tc>
                <a:extLst>
                  <a:ext uri="{0D108BD9-81ED-4DB2-BD59-A6C34878D82A}">
                    <a16:rowId xmlns:a16="http://schemas.microsoft.com/office/drawing/2014/main" val="2960979009"/>
                  </a:ext>
                </a:extLst>
              </a:tr>
              <a:tr h="239504">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network energy savings</a:t>
                      </a:r>
                    </a:p>
                  </a:txBody>
                  <a:tcPr marL="91442" marR="91442" marT="45677" marB="4567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Q4’25</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8</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Q3’24-Q4’25</a:t>
                      </a:r>
                    </a:p>
                  </a:txBody>
                  <a:tcPr marL="91438" marR="91438" marT="45679" marB="4567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0.5</a:t>
                      </a:r>
                    </a:p>
                  </a:txBody>
                  <a:tcPr marL="91438" marR="91438" marT="45695" marB="45695"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62%</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 (@iwd-25wk24)</a:t>
                      </a:r>
                    </a:p>
                  </a:txBody>
                  <a:tcPr marL="91438" marR="91438" marT="45695" marB="45695" horzOverflow="overflow"/>
                </a:tc>
                <a:extLst>
                  <a:ext uri="{0D108BD9-81ED-4DB2-BD59-A6C34878D82A}">
                    <a16:rowId xmlns:a16="http://schemas.microsoft.com/office/drawing/2014/main" val="10004"/>
                  </a:ext>
                </a:extLst>
              </a:tr>
              <a:tr h="239505">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XR enhancements for NR</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Q4’25</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21</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Q3’24-</a:t>
                      </a:r>
                      <a:r>
                        <a:rPr kumimoji="0" lang="en-GB"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Q1’26</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2.3</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40%</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(@iwd-25wk11)</a:t>
                      </a:r>
                    </a:p>
                  </a:txBody>
                  <a:tcPr marL="91438" marR="91438" marT="45697" marB="45697" horzOverflow="overflow"/>
                </a:tc>
                <a:extLst>
                  <a:ext uri="{0D108BD9-81ED-4DB2-BD59-A6C34878D82A}">
                    <a16:rowId xmlns:a16="http://schemas.microsoft.com/office/drawing/2014/main" val="10006"/>
                  </a:ext>
                </a:extLst>
              </a:tr>
              <a:tr h="239505">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mobility further enhancements</a:t>
                      </a:r>
                    </a:p>
                  </a:txBody>
                  <a:tcPr marL="91430" marR="91430" marT="45683" marB="4568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Rel-18</a:t>
                      </a:r>
                    </a:p>
                  </a:txBody>
                  <a:tcPr marL="91430" marR="91430" marT="45674" marB="45674"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0" marR="91430" marT="45674" marB="45674"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Q4’25</a:t>
                      </a:r>
                    </a:p>
                  </a:txBody>
                  <a:tcPr marL="91430" marR="91430" marT="45666" marB="4566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17</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Q4’24-</a:t>
                      </a:r>
                      <a:r>
                        <a:rPr kumimoji="0" lang="en-GB"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Q1’26</a:t>
                      </a:r>
                      <a:endPar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20%</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 (@iwd-25wk24)</a:t>
                      </a:r>
                    </a:p>
                  </a:txBody>
                  <a:tcPr marL="91438" marR="91438" marT="45697" marB="45697" horzOverflow="overflow"/>
                </a:tc>
                <a:extLst>
                  <a:ext uri="{0D108BD9-81ED-4DB2-BD59-A6C34878D82A}">
                    <a16:rowId xmlns:a16="http://schemas.microsoft.com/office/drawing/2014/main" val="10007"/>
                  </a:ext>
                </a:extLst>
              </a:tr>
              <a:tr h="239505">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5G non-public networks (NPN) – Phase 2</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Q4’25</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9</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Q4’24-Q4’25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44%</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 (@iwd-25wk24)</a:t>
                      </a:r>
                    </a:p>
                  </a:txBody>
                  <a:tcPr marL="91438" marR="91438" marT="45697" marB="45697" horzOverflow="overflow"/>
                </a:tc>
                <a:extLst>
                  <a:ext uri="{0D108BD9-81ED-4DB2-BD59-A6C34878D82A}">
                    <a16:rowId xmlns:a16="http://schemas.microsoft.com/office/drawing/2014/main" val="10008"/>
                  </a:ext>
                </a:extLst>
              </a:tr>
              <a:tr h="239505">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Expanded &amp; improved NR positioning</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Q2’26</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26</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Q4’24-Q4’26</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38%</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 (@iwd-25wk24)</a:t>
                      </a:r>
                    </a:p>
                  </a:txBody>
                  <a:tcPr marL="91438" marR="91438" marT="45697" marB="45697" horzOverflow="overflow"/>
                </a:tc>
                <a:extLst>
                  <a:ext uri="{0D108BD9-81ED-4DB2-BD59-A6C34878D82A}">
                    <a16:rowId xmlns:a16="http://schemas.microsoft.com/office/drawing/2014/main" val="3872175564"/>
                  </a:ext>
                </a:extLst>
              </a:tr>
              <a:tr h="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New/extended bands &amp; band combination</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R16to19</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Q4’26</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n/a</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Q1’21-Q4’26</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0.5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58%</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 (@iwd-25wk24)</a:t>
                      </a:r>
                    </a:p>
                  </a:txBody>
                  <a:tcPr marL="91438" marR="91438" marT="45697" marB="45697" horzOverflow="overflow"/>
                </a:tc>
                <a:extLst>
                  <a:ext uri="{0D108BD9-81ED-4DB2-BD59-A6C34878D82A}">
                    <a16:rowId xmlns:a16="http://schemas.microsoft.com/office/drawing/2014/main" val="3399072968"/>
                  </a:ext>
                </a:extLst>
              </a:tr>
              <a:tr h="239489">
                <a:tc gridSpan="3">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TTCN maintenance &amp; deliveries</a:t>
                      </a:r>
                    </a:p>
                  </a:txBody>
                  <a:tcPr marL="91438" marR="91438" marT="45689" marB="45689" horzOverflow="overflow"/>
                </a:tc>
                <a:tc hMerge="1">
                  <a:txBody>
                    <a:bodyPr/>
                    <a:lstStyle/>
                    <a:p>
                      <a:endParaRPr lang="en-GB"/>
                    </a:p>
                  </a:txBody>
                  <a:tcPr/>
                </a:tc>
                <a:tc hMerge="1">
                  <a:txBody>
                    <a:bodyPr/>
                    <a:lstStyle/>
                    <a:p>
                      <a:endParaRPr lang="en-GB"/>
                    </a:p>
                  </a:txBody>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0" fontAlgn="base" latinLnBrk="0" hangingPunct="0">
                        <a:lnSpc>
                          <a:spcPct val="100000"/>
                        </a:lnSpc>
                        <a:spcBef>
                          <a:spcPct val="20000"/>
                        </a:spcBef>
                        <a:spcAft>
                          <a:spcPct val="0"/>
                        </a:spcAft>
                        <a:buClrTx/>
                        <a:buSzPct val="90000"/>
                        <a:buFontTx/>
                        <a:buNone/>
                        <a:tabLst/>
                      </a:pPr>
                      <a:endPar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endPar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Q1–Q4</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45</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extLst>
                  <a:ext uri="{0D108BD9-81ED-4DB2-BD59-A6C34878D82A}">
                    <a16:rowId xmlns:a16="http://schemas.microsoft.com/office/drawing/2014/main" val="3193033382"/>
                  </a:ext>
                </a:extLst>
              </a:tr>
              <a:tr h="239489">
                <a:tc gridSpan="3">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Release &amp; configuration management</a:t>
                      </a:r>
                    </a:p>
                  </a:txBody>
                  <a:tcPr marL="91438" marR="91438" marT="45689" marB="45689" horzOverflow="overflow"/>
                </a:tc>
                <a:tc hMerge="1">
                  <a:txBody>
                    <a:bodyPr/>
                    <a:lstStyle/>
                    <a:p>
                      <a:endParaRPr lang="en-GB"/>
                    </a:p>
                  </a:txBody>
                  <a:tcPr/>
                </a:tc>
                <a:tc hMerge="1">
                  <a:txBody>
                    <a:bodyPr/>
                    <a:lstStyle/>
                    <a:p>
                      <a:endParaRPr lang="en-GB"/>
                    </a:p>
                  </a:txBody>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0" fontAlgn="base" latinLnBrk="0" hangingPunct="0">
                        <a:lnSpc>
                          <a:spcPct val="100000"/>
                        </a:lnSpc>
                        <a:spcBef>
                          <a:spcPct val="20000"/>
                        </a:spcBef>
                        <a:spcAft>
                          <a:spcPct val="0"/>
                        </a:spcAft>
                        <a:buClrTx/>
                        <a:buSzPct val="90000"/>
                        <a:buFontTx/>
                        <a:buNone/>
                        <a:tabLst/>
                      </a:pPr>
                      <a:endPar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endPar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Q1–Q4</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6</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extLst>
                  <a:ext uri="{0D108BD9-81ED-4DB2-BD59-A6C34878D82A}">
                    <a16:rowId xmlns:a16="http://schemas.microsoft.com/office/drawing/2014/main" val="2600405695"/>
                  </a:ext>
                </a:extLst>
              </a:tr>
              <a:tr h="239554">
                <a:tc gridSpan="3">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Total:</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22" marB="45722" horzOverflow="overflow"/>
                </a:tc>
                <a:tc hMerge="1">
                  <a:txBody>
                    <a:bodyPr/>
                    <a:lstStyle/>
                    <a:p>
                      <a:endParaRPr lang="en-GB"/>
                    </a:p>
                  </a:txBody>
                  <a:tcPr/>
                </a:tc>
                <a:tc hMerge="1">
                  <a:txBody>
                    <a:bodyPr/>
                    <a:lstStyle/>
                    <a:p>
                      <a:endParaRPr lang="en-GB"/>
                    </a:p>
                  </a:txBody>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22" marB="45722"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1" i="0" u="none" strike="noStrike" cap="none" normalizeH="0" baseline="0" dirty="0">
                          <a:ln>
                            <a:noFill/>
                          </a:ln>
                          <a:solidFill>
                            <a:srgbClr val="FF0000"/>
                          </a:solidFill>
                          <a:effectLst/>
                          <a:latin typeface="Arial" panose="020B0604020202020204" pitchFamily="34" charset="0"/>
                          <a:cs typeface="Arial" panose="020B0604020202020204" pitchFamily="34" charset="0"/>
                        </a:rPr>
                        <a:t>367</a:t>
                      </a:r>
                      <a:endParaRPr kumimoji="0" lang="en-US" altLang="en-US" sz="1000" b="1" i="0" u="none" strike="noStrike" cap="none" normalizeH="0" baseline="0" dirty="0">
                        <a:ln>
                          <a:noFill/>
                        </a:ln>
                        <a:solidFill>
                          <a:srgbClr val="FF0000"/>
                        </a:solidFill>
                        <a:effectLst/>
                        <a:latin typeface="Arial" panose="020B0604020202020204" pitchFamily="34" charset="0"/>
                        <a:cs typeface="Arial" panose="020B0604020202020204" pitchFamily="34" charset="0"/>
                      </a:endParaRPr>
                    </a:p>
                  </a:txBody>
                  <a:tcPr marT="45722" marB="45722"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1000" b="1" i="1" u="none" strike="noStrike" cap="none" normalizeH="0" baseline="0" dirty="0">
                        <a:ln>
                          <a:noFill/>
                        </a:ln>
                        <a:solidFill>
                          <a:srgbClr val="FF0000"/>
                        </a:solidFill>
                        <a:effectLst/>
                        <a:latin typeface="Arial" panose="020B0604020202020204" pitchFamily="34" charset="0"/>
                        <a:cs typeface="Arial" panose="020B0604020202020204" pitchFamily="34" charset="0"/>
                      </a:endParaRPr>
                    </a:p>
                  </a:txBody>
                  <a:tcPr marT="45722" marB="45722"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FF0000"/>
                          </a:solidFill>
                          <a:effectLst/>
                          <a:latin typeface="Arial" panose="020B0604020202020204" pitchFamily="34" charset="0"/>
                          <a:cs typeface="Arial" panose="020B0604020202020204" pitchFamily="34" charset="0"/>
                        </a:rPr>
                        <a:t>74</a:t>
                      </a:r>
                    </a:p>
                  </a:txBody>
                  <a:tcPr marT="45722" marB="45722"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1" i="0" u="none" strike="noStrike" cap="none" normalizeH="0" baseline="0" dirty="0">
                          <a:ln>
                            <a:noFill/>
                          </a:ln>
                          <a:solidFill>
                            <a:srgbClr val="FF0000"/>
                          </a:solidFill>
                          <a:effectLst/>
                          <a:latin typeface="Arial" panose="020B0604020202020204" pitchFamily="34" charset="0"/>
                          <a:cs typeface="Arial" panose="020B0604020202020204" pitchFamily="34" charset="0"/>
                        </a:rPr>
                        <a:t>person-months</a:t>
                      </a:r>
                      <a:endParaRPr kumimoji="0" lang="en-US" altLang="en-US" sz="1000" b="1" i="0" u="none" strike="noStrike" cap="none" normalizeH="0" baseline="0" dirty="0">
                        <a:ln>
                          <a:noFill/>
                        </a:ln>
                        <a:solidFill>
                          <a:srgbClr val="FF0000"/>
                        </a:solidFill>
                        <a:effectLst/>
                        <a:latin typeface="Arial" panose="020B0604020202020204" pitchFamily="34" charset="0"/>
                        <a:cs typeface="Arial" panose="020B0604020202020204" pitchFamily="34" charset="0"/>
                      </a:endParaRPr>
                    </a:p>
                  </a:txBody>
                  <a:tcPr marT="45722" marB="45722" anchor="ctr" horzOverflow="overflow"/>
                </a:tc>
                <a:extLst>
                  <a:ext uri="{0D108BD9-81ED-4DB2-BD59-A6C34878D82A}">
                    <a16:rowId xmlns:a16="http://schemas.microsoft.com/office/drawing/2014/main" val="10022"/>
                  </a:ext>
                </a:extLst>
              </a:tr>
            </a:tbl>
          </a:graphicData>
        </a:graphic>
      </p:graphicFrame>
      <p:sp>
        <p:nvSpPr>
          <p:cNvPr id="5" name="Title 1">
            <a:extLst>
              <a:ext uri="{FF2B5EF4-FFF2-40B4-BE49-F238E27FC236}">
                <a16:creationId xmlns:a16="http://schemas.microsoft.com/office/drawing/2014/main" id="{B462C889-633B-45B1-B7BD-FE01A372E9D0}"/>
              </a:ext>
            </a:extLst>
          </p:cNvPr>
          <p:cNvSpPr txBox="1">
            <a:spLocks/>
          </p:cNvSpPr>
          <p:nvPr/>
        </p:nvSpPr>
        <p:spPr bwMode="auto">
          <a:xfrm>
            <a:off x="593452" y="0"/>
            <a:ext cx="96369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eaLnBrk="1" hangingPunct="1"/>
            <a:r>
              <a:rPr lang="en-US" altLang="en-US" dirty="0"/>
              <a:t>TTCN workplan 2025</a:t>
            </a:r>
          </a:p>
          <a:p>
            <a:pPr eaLnBrk="1" hangingPunct="1"/>
            <a:r>
              <a:rPr lang="en-GB" altLang="en-US" sz="3200" dirty="0"/>
              <a:t>Status of 2024 tasks carried over and maintenance</a:t>
            </a:r>
            <a:r>
              <a:rPr lang="en-US" altLang="en-US" sz="3200" dirty="0"/>
              <a:t> tasks</a:t>
            </a:r>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3523190A-F6B1-4E85-879B-A46D21D293E2}"/>
              </a:ext>
            </a:extLst>
          </p:cNvPr>
          <p:cNvGraphicFramePr>
            <a:graphicFrameLocks noGrp="1"/>
          </p:cNvGraphicFramePr>
          <p:nvPr>
            <p:extLst>
              <p:ext uri="{D42A27DB-BD31-4B8C-83A1-F6EECF244321}">
                <p14:modId xmlns:p14="http://schemas.microsoft.com/office/powerpoint/2010/main" val="2200231729"/>
              </p:ext>
            </p:extLst>
          </p:nvPr>
        </p:nvGraphicFramePr>
        <p:xfrm>
          <a:off x="904037" y="1501342"/>
          <a:ext cx="10317790" cy="4658948"/>
        </p:xfrm>
        <a:graphic>
          <a:graphicData uri="http://schemas.openxmlformats.org/drawingml/2006/table">
            <a:tbl>
              <a:tblPr firstRow="1" bandRow="1">
                <a:tableStyleId>{D7AC3CCA-C797-4891-BE02-D94E43425B78}</a:tableStyleId>
              </a:tblPr>
              <a:tblGrid>
                <a:gridCol w="3061381">
                  <a:extLst>
                    <a:ext uri="{9D8B030D-6E8A-4147-A177-3AD203B41FA5}">
                      <a16:colId xmlns:a16="http://schemas.microsoft.com/office/drawing/2014/main" val="20000"/>
                    </a:ext>
                  </a:extLst>
                </a:gridCol>
                <a:gridCol w="625765">
                  <a:extLst>
                    <a:ext uri="{9D8B030D-6E8A-4147-A177-3AD203B41FA5}">
                      <a16:colId xmlns:a16="http://schemas.microsoft.com/office/drawing/2014/main" val="20001"/>
                    </a:ext>
                  </a:extLst>
                </a:gridCol>
                <a:gridCol w="560239">
                  <a:extLst>
                    <a:ext uri="{9D8B030D-6E8A-4147-A177-3AD203B41FA5}">
                      <a16:colId xmlns:a16="http://schemas.microsoft.com/office/drawing/2014/main" val="20002"/>
                    </a:ext>
                  </a:extLst>
                </a:gridCol>
                <a:gridCol w="651849">
                  <a:extLst>
                    <a:ext uri="{9D8B030D-6E8A-4147-A177-3AD203B41FA5}">
                      <a16:colId xmlns:a16="http://schemas.microsoft.com/office/drawing/2014/main" val="20003"/>
                    </a:ext>
                  </a:extLst>
                </a:gridCol>
                <a:gridCol w="624689">
                  <a:extLst>
                    <a:ext uri="{9D8B030D-6E8A-4147-A177-3AD203B41FA5}">
                      <a16:colId xmlns:a16="http://schemas.microsoft.com/office/drawing/2014/main" val="20004"/>
                    </a:ext>
                  </a:extLst>
                </a:gridCol>
                <a:gridCol w="914400">
                  <a:extLst>
                    <a:ext uri="{9D8B030D-6E8A-4147-A177-3AD203B41FA5}">
                      <a16:colId xmlns:a16="http://schemas.microsoft.com/office/drawing/2014/main" val="20005"/>
                    </a:ext>
                  </a:extLst>
                </a:gridCol>
                <a:gridCol w="787652">
                  <a:extLst>
                    <a:ext uri="{9D8B030D-6E8A-4147-A177-3AD203B41FA5}">
                      <a16:colId xmlns:a16="http://schemas.microsoft.com/office/drawing/2014/main" val="20006"/>
                    </a:ext>
                  </a:extLst>
                </a:gridCol>
                <a:gridCol w="3091815">
                  <a:extLst>
                    <a:ext uri="{9D8B030D-6E8A-4147-A177-3AD203B41FA5}">
                      <a16:colId xmlns:a16="http://schemas.microsoft.com/office/drawing/2014/main" val="20007"/>
                    </a:ext>
                  </a:extLst>
                </a:gridCol>
              </a:tblGrid>
              <a:tr h="426786">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2025 Tasks</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8" marR="91438" marT="45695" marB="45695"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a:ln>
                            <a:noFill/>
                          </a:ln>
                          <a:solidFill>
                            <a:srgbClr val="17375E"/>
                          </a:solidFill>
                          <a:effectLst/>
                          <a:latin typeface="Arial" panose="020B0604020202020204" pitchFamily="34" charset="0"/>
                          <a:cs typeface="Arial" panose="020B0604020202020204" pitchFamily="34" charset="0"/>
                        </a:rPr>
                        <a:t>Rel-</a:t>
                      </a:r>
                      <a:endParaRPr kumimoji="0" lang="en-US" altLang="en-US" sz="1100" b="1" i="0" u="none" strike="noStrike" cap="none" normalizeH="0" baseline="0">
                        <a:ln>
                          <a:noFill/>
                        </a:ln>
                        <a:solidFill>
                          <a:srgbClr val="17375E"/>
                        </a:solidFill>
                        <a:effectLst/>
                        <a:latin typeface="Arial" panose="020B0604020202020204" pitchFamily="34" charset="0"/>
                        <a:cs typeface="Arial" panose="020B0604020202020204" pitchFamily="34" charset="0"/>
                      </a:endParaRPr>
                    </a:p>
                  </a:txBody>
                  <a:tcPr marL="91438" marR="91438" marT="45695" marB="45695"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RAT</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8" marR="91438" marT="45695" marB="45695"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Prose Target</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8" marR="91438" marT="45695" marB="45695"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SIG TC #</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8" marR="91438" marT="45695" marB="45695"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TTCN </a:t>
                      </a:r>
                      <a:r>
                        <a:rPr kumimoji="0" lang="en-GB" altLang="en-US" sz="1100" b="1" i="0" u="none" strike="noStrike" cap="none" normalizeH="0" baseline="0" dirty="0" err="1">
                          <a:ln>
                            <a:noFill/>
                          </a:ln>
                          <a:solidFill>
                            <a:srgbClr val="17375E"/>
                          </a:solidFill>
                          <a:effectLst/>
                          <a:latin typeface="Arial" panose="020B0604020202020204" pitchFamily="34" charset="0"/>
                          <a:cs typeface="Arial" panose="020B0604020202020204" pitchFamily="34" charset="0"/>
                        </a:rPr>
                        <a:t>Develpmt</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8" marR="91438" marT="45695" marB="45695"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2025</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err="1">
                          <a:ln>
                            <a:noFill/>
                          </a:ln>
                          <a:solidFill>
                            <a:srgbClr val="17375E"/>
                          </a:solidFill>
                          <a:effectLst/>
                          <a:latin typeface="Arial" panose="020B0604020202020204" pitchFamily="34" charset="0"/>
                          <a:cs typeface="Arial" panose="020B0604020202020204" pitchFamily="34" charset="0"/>
                        </a:rPr>
                        <a:t>WkLoad</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8" marR="91438" marT="45695" marB="45695"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TTCN Development Status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(as of Aug’25) / Comments</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8" marR="91438" marT="45695" marB="45695" horzOverflow="overflow">
                    <a:solidFill>
                      <a:schemeClr val="accent6">
                        <a:lumMod val="40000"/>
                        <a:lumOff val="60000"/>
                      </a:schemeClr>
                    </a:solidFill>
                  </a:tcPr>
                </a:tc>
                <a:extLst>
                  <a:ext uri="{0D108BD9-81ED-4DB2-BD59-A6C34878D82A}">
                    <a16:rowId xmlns:a16="http://schemas.microsoft.com/office/drawing/2014/main" val="10000"/>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defRPr/>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MCX Client – Rel-17 enhancements</a:t>
                      </a:r>
                    </a:p>
                  </a:txBody>
                  <a:tcPr marL="91442" marR="91442" marT="45660" marB="4566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Q4’25</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197</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Q1’25-Q4’25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4</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85%</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 (@iwd-25wk24)</a:t>
                      </a:r>
                    </a:p>
                  </a:txBody>
                  <a:tcPr marL="91438" marR="91438" marT="45697" marB="45697" horzOverflow="overflow"/>
                </a:tc>
                <a:extLst>
                  <a:ext uri="{0D108BD9-81ED-4DB2-BD59-A6C34878D82A}">
                    <a16:rowId xmlns:a16="http://schemas.microsoft.com/office/drawing/2014/main" val="10001"/>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nn-NO"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LTE Band 106 (3MHz BW)</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42" marR="91442" marT="45660" marB="4566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Q3’25</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n/a</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Q1’25-Q4’25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25%</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 (@iwd-25wk24)</a:t>
                      </a:r>
                    </a:p>
                  </a:txBody>
                  <a:tcPr marL="91438" marR="91438" marT="45697" marB="45697" horzOverflow="overflow"/>
                </a:tc>
                <a:extLst>
                  <a:ext uri="{0D108BD9-81ED-4DB2-BD59-A6C34878D82A}">
                    <a16:rowId xmlns:a16="http://schemas.microsoft.com/office/drawing/2014/main" val="3990120459"/>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nn-NO"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FR1 less than 5MHz BW (3MHz BW)</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42" marR="91442" marT="45660" marB="4566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Q4’25</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n/a</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Q1’25-Q4’25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30%</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(@iwd-25wk11)</a:t>
                      </a:r>
                    </a:p>
                  </a:txBody>
                  <a:tcPr marL="91438" marR="91438" marT="45697" marB="45697" horzOverflow="overflow"/>
                </a:tc>
                <a:extLst>
                  <a:ext uri="{0D108BD9-81ED-4DB2-BD59-A6C34878D82A}">
                    <a16:rowId xmlns:a16="http://schemas.microsoft.com/office/drawing/2014/main" val="10002"/>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MT SDT</a:t>
                      </a:r>
                    </a:p>
                  </a:txBody>
                  <a:tcPr marL="91442" marR="91442" marT="45660" marB="45660" horzOverflow="overflow">
                    <a:solidFill>
                      <a:srgbClr val="72AF2F"/>
                    </a:solid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Q4’25</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5</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Q1’25-Q4’25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100%</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 (@iwd-25wk24)</a:t>
                      </a:r>
                    </a:p>
                  </a:txBody>
                  <a:tcPr marL="91438" marR="91438" marT="45697" marB="45697" horzOverflow="overflow"/>
                </a:tc>
                <a:extLst>
                  <a:ext uri="{0D108BD9-81ED-4DB2-BD59-A6C34878D82A}">
                    <a16:rowId xmlns:a16="http://schemas.microsoft.com/office/drawing/2014/main" val="10007"/>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defRPr/>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NR/MR-DC IDC enhancements</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42" marR="91442" marT="45660" marB="4566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N,W</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Q2’26</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5</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Q1’25-Q2’26</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40%</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(@iwd-25wk11)</a:t>
                      </a:r>
                    </a:p>
                  </a:txBody>
                  <a:tcPr marL="91438" marR="91438" marT="45697" marB="45697" horzOverflow="overflow"/>
                </a:tc>
                <a:extLst>
                  <a:ext uri="{0D108BD9-81ED-4DB2-BD59-A6C34878D82A}">
                    <a16:rowId xmlns:a16="http://schemas.microsoft.com/office/drawing/2014/main" val="10008"/>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NTN enhancements</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Q4’25</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15</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Q1’25-</a:t>
                      </a:r>
                      <a:r>
                        <a:rPr kumimoji="0" lang="en-GB"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Q1’26</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13%</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 (@iwd-25wk24)</a:t>
                      </a:r>
                    </a:p>
                  </a:txBody>
                  <a:tcPr marL="91438" marR="91438" marT="45697" marB="45697" horzOverflow="overflow"/>
                </a:tc>
                <a:extLst>
                  <a:ext uri="{0D108BD9-81ED-4DB2-BD59-A6C34878D82A}">
                    <a16:rowId xmlns:a16="http://schemas.microsoft.com/office/drawing/2014/main" val="1644016745"/>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IMS data channel</a:t>
                      </a:r>
                    </a:p>
                  </a:txBody>
                  <a:tcPr marL="91442" marR="91442" marT="45660" marB="4566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N,L</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Q4’25</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22</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Q1’25-Q4’25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13%</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 (@iwd-25wk24)</a:t>
                      </a:r>
                    </a:p>
                  </a:txBody>
                  <a:tcPr marL="91438" marR="91438" marT="45697" marB="45697" horzOverflow="overflow"/>
                </a:tc>
                <a:extLst>
                  <a:ext uri="{0D108BD9-81ED-4DB2-BD59-A6C34878D82A}">
                    <a16:rowId xmlns:a16="http://schemas.microsoft.com/office/drawing/2014/main" val="869636457"/>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1" u="none" strike="sngStrike" cap="none" normalizeH="0" baseline="0" dirty="0">
                          <a:ln>
                            <a:noFill/>
                          </a:ln>
                          <a:solidFill>
                            <a:schemeClr val="bg1">
                              <a:lumMod val="50000"/>
                            </a:schemeClr>
                          </a:solidFill>
                          <a:effectLst/>
                          <a:latin typeface="Arial" panose="020B0604020202020204" pitchFamily="34" charset="0"/>
                          <a:cs typeface="Arial" panose="020B0604020202020204" pitchFamily="34" charset="0"/>
                        </a:rPr>
                        <a:t>LTE based 5G terrestrial broadcast</a:t>
                      </a:r>
                      <a:endParaRPr kumimoji="0" lang="en-US" altLang="en-US" sz="1000" b="1" i="1" u="none" strike="sngStrike" cap="none" normalizeH="0" baseline="0" dirty="0">
                        <a:ln>
                          <a:noFill/>
                        </a:ln>
                        <a:solidFill>
                          <a:schemeClr val="bg1">
                            <a:lumMod val="50000"/>
                          </a:schemeClr>
                        </a:solidFill>
                        <a:effectLst/>
                        <a:latin typeface="Arial" panose="020B0604020202020204" pitchFamily="34" charset="0"/>
                        <a:cs typeface="Arial" panose="020B0604020202020204" pitchFamily="34" charset="0"/>
                      </a:endParaRP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sngStrike" kern="1200" cap="none" spc="0" normalizeH="0" baseline="0" noProof="0" dirty="0">
                          <a:ln>
                            <a:noFill/>
                          </a:ln>
                          <a:solidFill>
                            <a:schemeClr val="bg1">
                              <a:lumMod val="50000"/>
                            </a:schemeClr>
                          </a:solidFill>
                          <a:effectLst/>
                          <a:uLnTx/>
                          <a:uFillTx/>
                          <a:latin typeface="Arial" panose="020B0604020202020204" pitchFamily="34" charset="0"/>
                          <a:ea typeface="+mn-ea"/>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1" u="none" strike="sngStrike" cap="none" normalizeH="0" baseline="0" dirty="0">
                          <a:ln>
                            <a:noFill/>
                          </a:ln>
                          <a:solidFill>
                            <a:schemeClr val="bg1">
                              <a:lumMod val="50000"/>
                            </a:schemeClr>
                          </a:solidFill>
                          <a:effectLst/>
                          <a:latin typeface="Arial" panose="020B0604020202020204" pitchFamily="34" charset="0"/>
                          <a:cs typeface="Arial" panose="020B0604020202020204" pitchFamily="34" charset="0"/>
                        </a:rPr>
                        <a:t>L</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sngStrike" kern="1200" cap="none" spc="0" normalizeH="0" baseline="0" noProof="0" dirty="0">
                          <a:ln>
                            <a:noFill/>
                          </a:ln>
                          <a:solidFill>
                            <a:schemeClr val="bg1">
                              <a:lumMod val="50000"/>
                            </a:schemeClr>
                          </a:solidFill>
                          <a:effectLst/>
                          <a:uLnTx/>
                          <a:uFillTx/>
                          <a:latin typeface="Arial" panose="020B0604020202020204" pitchFamily="34" charset="0"/>
                          <a:ea typeface="+mn-ea"/>
                          <a:cs typeface="Arial" panose="020B0604020202020204" pitchFamily="34" charset="0"/>
                        </a:rPr>
                        <a:t>Q4’25</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sngStrike" kern="1200" cap="none" spc="0" normalizeH="0" baseline="0" noProof="0" dirty="0">
                          <a:ln>
                            <a:noFill/>
                          </a:ln>
                          <a:solidFill>
                            <a:schemeClr val="bg1">
                              <a:lumMod val="50000"/>
                            </a:schemeClr>
                          </a:solidFill>
                          <a:effectLst/>
                          <a:uLnTx/>
                          <a:uFillTx/>
                          <a:latin typeface="Arial" panose="020B0604020202020204" pitchFamily="34" charset="0"/>
                          <a:ea typeface="+mn-ea"/>
                          <a:cs typeface="Arial" panose="020B0604020202020204" pitchFamily="34" charset="0"/>
                        </a:rPr>
                        <a:t>~20</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sngStrike" kern="1200" cap="none" spc="0" normalizeH="0" baseline="0" noProof="0" dirty="0">
                          <a:ln>
                            <a:noFill/>
                          </a:ln>
                          <a:solidFill>
                            <a:schemeClr val="bg1">
                              <a:lumMod val="50000"/>
                            </a:schemeClr>
                          </a:solidFill>
                          <a:effectLst/>
                          <a:uLnTx/>
                          <a:uFillTx/>
                          <a:latin typeface="Arial" panose="020B0604020202020204" pitchFamily="34" charset="0"/>
                          <a:ea typeface="+mn-ea"/>
                          <a:cs typeface="Arial" panose="020B0604020202020204" pitchFamily="34" charset="0"/>
                        </a:rPr>
                        <a:t>Q3’25-Q1’26</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sngStrike" kern="1200" cap="none" spc="0" normalizeH="0" baseline="0" noProof="0" dirty="0">
                          <a:ln>
                            <a:noFill/>
                          </a:ln>
                          <a:solidFill>
                            <a:schemeClr val="bg1">
                              <a:lumMod val="50000"/>
                            </a:schemeClr>
                          </a:solidFill>
                          <a:effectLst/>
                          <a:uLnTx/>
                          <a:uFillTx/>
                          <a:latin typeface="Arial" panose="020B0604020202020204" pitchFamily="34" charset="0"/>
                          <a:ea typeface="+mn-ea"/>
                          <a:cs typeface="Arial" panose="020B0604020202020204" pitchFamily="34" charset="0"/>
                        </a:rPr>
                        <a:t>1.5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1" u="none" strike="sngStrike" kern="1200" cap="none" spc="0" normalizeH="0" baseline="0" noProof="0" dirty="0">
                          <a:ln>
                            <a:noFill/>
                          </a:ln>
                          <a:solidFill>
                            <a:schemeClr val="bg1">
                              <a:lumMod val="50000"/>
                            </a:schemeClr>
                          </a:solidFill>
                          <a:effectLst/>
                          <a:uLnTx/>
                          <a:uFillTx/>
                          <a:latin typeface="Arial" panose="020B0604020202020204" pitchFamily="34" charset="0"/>
                          <a:ea typeface="+mn-ea"/>
                          <a:cs typeface="Arial" panose="020B0604020202020204" pitchFamily="34" charset="0"/>
                        </a:rPr>
                        <a:t>Not started ; no prose</a:t>
                      </a:r>
                    </a:p>
                  </a:txBody>
                  <a:tcPr marL="91438" marR="91438" marT="45697" marB="45697" horzOverflow="overflow"/>
                </a:tc>
                <a:extLst>
                  <a:ext uri="{0D108BD9-81ED-4DB2-BD59-A6C34878D82A}">
                    <a16:rowId xmlns:a16="http://schemas.microsoft.com/office/drawing/2014/main" val="2767257393"/>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air-to-ground network</a:t>
                      </a:r>
                    </a:p>
                  </a:txBody>
                  <a:tcPr marL="91442" marR="91442" marT="45660" marB="4566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Q4’25</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6</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Q1’25-Q4’25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0.5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Not started</a:t>
                      </a:r>
                      <a:endParaRPr kumimoji="0" lang="en-US" altLang="en-US" sz="1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endParaRPr>
                    </a:p>
                  </a:txBody>
                  <a:tcPr marL="91438" marR="91438" marT="45697" marB="45697" horzOverflow="overflow"/>
                </a:tc>
                <a:extLst>
                  <a:ext uri="{0D108BD9-81ED-4DB2-BD59-A6C34878D82A}">
                    <a16:rowId xmlns:a16="http://schemas.microsoft.com/office/drawing/2014/main" val="3710497710"/>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MBS enhancements</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Q4’25</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10</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Q1’25-</a:t>
                      </a:r>
                      <a:r>
                        <a:rPr kumimoji="0" lang="en-GB"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Q1’26</a:t>
                      </a:r>
                      <a:endPar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0.5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Not started ;</a:t>
                      </a:r>
                      <a:r>
                        <a:rPr kumimoji="0" lang="en-US" altLang="en-US" sz="1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no prose</a:t>
                      </a:r>
                    </a:p>
                  </a:txBody>
                  <a:tcPr marL="91438" marR="91438" marT="45697" marB="45697" horzOverflow="overflow"/>
                </a:tc>
                <a:extLst>
                  <a:ext uri="{0D108BD9-81ED-4DB2-BD59-A6C34878D82A}">
                    <a16:rowId xmlns:a16="http://schemas.microsoft.com/office/drawing/2014/main" val="2965913920"/>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5G ATSSS – Phase 3</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42" marR="91442" marT="45660" marB="4566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N,W</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Q1’26</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8</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Q3’25-Q3’26</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Not started ;</a:t>
                      </a:r>
                      <a:r>
                        <a:rPr kumimoji="0" lang="en-US" altLang="en-US" sz="1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no prose</a:t>
                      </a:r>
                    </a:p>
                  </a:txBody>
                  <a:tcPr marL="91438" marR="91438" marT="45697" marB="45697" horzOverflow="overflow"/>
                </a:tc>
                <a:extLst>
                  <a:ext uri="{0D108BD9-81ED-4DB2-BD59-A6C34878D82A}">
                    <a16:rowId xmlns:a16="http://schemas.microsoft.com/office/drawing/2014/main" val="4074037255"/>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1" u="none" strike="sngStrike" cap="none" normalizeH="0" baseline="0" dirty="0">
                          <a:ln>
                            <a:noFill/>
                          </a:ln>
                          <a:solidFill>
                            <a:schemeClr val="bg1">
                              <a:lumMod val="50000"/>
                            </a:schemeClr>
                          </a:solidFill>
                          <a:effectLst/>
                          <a:latin typeface="Arial" panose="020B0604020202020204" pitchFamily="34" charset="0"/>
                          <a:cs typeface="Arial" panose="020B0604020202020204" pitchFamily="34" charset="0"/>
                        </a:rPr>
                        <a:t>NR MIMO evolution for DL &amp; UL</a:t>
                      </a:r>
                    </a:p>
                  </a:txBody>
                  <a:tcPr marL="91442" marR="91442" marT="45660" marB="4566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1" u="none" strike="sngStrike" cap="none" normalizeH="0" baseline="0" dirty="0">
                          <a:ln>
                            <a:noFill/>
                          </a:ln>
                          <a:solidFill>
                            <a:schemeClr val="bg1">
                              <a:lumMod val="50000"/>
                            </a:schemeClr>
                          </a:solidFill>
                          <a:effectLst/>
                          <a:latin typeface="Arial" panose="020B0604020202020204" pitchFamily="34" charset="0"/>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1" u="none" strike="sngStrike" cap="none" normalizeH="0" baseline="0" dirty="0">
                          <a:ln>
                            <a:noFill/>
                          </a:ln>
                          <a:solidFill>
                            <a:schemeClr val="bg1">
                              <a:lumMod val="50000"/>
                            </a:schemeClr>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sngStrike" kern="1200" cap="none" spc="0" normalizeH="0" baseline="0" noProof="0" dirty="0">
                          <a:ln>
                            <a:noFill/>
                          </a:ln>
                          <a:solidFill>
                            <a:schemeClr val="bg1">
                              <a:lumMod val="50000"/>
                            </a:schemeClr>
                          </a:solidFill>
                          <a:effectLst/>
                          <a:uLnTx/>
                          <a:uFillTx/>
                          <a:latin typeface="Arial" panose="020B0604020202020204" pitchFamily="34" charset="0"/>
                          <a:ea typeface="+mn-ea"/>
                          <a:cs typeface="Arial" panose="020B0604020202020204" pitchFamily="34" charset="0"/>
                        </a:rPr>
                        <a:t>Q4’25</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sngStrike" kern="1200" cap="none" spc="0" normalizeH="0" baseline="0" noProof="0" dirty="0">
                          <a:ln>
                            <a:noFill/>
                          </a:ln>
                          <a:solidFill>
                            <a:schemeClr val="bg1">
                              <a:lumMod val="50000"/>
                            </a:schemeClr>
                          </a:solidFill>
                          <a:effectLst/>
                          <a:uLnTx/>
                          <a:uFillTx/>
                          <a:latin typeface="Arial" panose="020B0604020202020204" pitchFamily="34" charset="0"/>
                          <a:ea typeface="+mn-ea"/>
                          <a:cs typeface="Arial" panose="020B0604020202020204" pitchFamily="34" charset="0"/>
                        </a:rPr>
                        <a:t>~2</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sngStrike" kern="1200" cap="none" spc="0" normalizeH="0" baseline="0" noProof="0" dirty="0">
                          <a:ln>
                            <a:noFill/>
                          </a:ln>
                          <a:solidFill>
                            <a:schemeClr val="bg1">
                              <a:lumMod val="50000"/>
                            </a:schemeClr>
                          </a:solidFill>
                          <a:effectLst/>
                          <a:uLnTx/>
                          <a:uFillTx/>
                          <a:latin typeface="Arial" panose="020B0604020202020204" pitchFamily="34" charset="0"/>
                          <a:ea typeface="+mn-ea"/>
                          <a:cs typeface="Arial" panose="020B0604020202020204" pitchFamily="34" charset="0"/>
                        </a:rPr>
                        <a:t>Q1’25-Q1’26</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sngStrike" kern="1200" cap="none" spc="0" normalizeH="0" baseline="0" noProof="0" dirty="0">
                          <a:ln>
                            <a:noFill/>
                          </a:ln>
                          <a:solidFill>
                            <a:schemeClr val="bg1">
                              <a:lumMod val="50000"/>
                            </a:schemeClr>
                          </a:solidFill>
                          <a:effectLst/>
                          <a:uLnTx/>
                          <a:uFillTx/>
                          <a:latin typeface="Arial" panose="020B0604020202020204" pitchFamily="34" charset="0"/>
                          <a:ea typeface="+mn-ea"/>
                          <a:cs typeface="Arial" panose="020B0604020202020204" pitchFamily="34" charset="0"/>
                        </a:rPr>
                        <a:t>0.5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1" u="none" strike="sngStrike" kern="1200" cap="none" spc="0" normalizeH="0" baseline="0" noProof="0" dirty="0">
                          <a:ln>
                            <a:noFill/>
                          </a:ln>
                          <a:solidFill>
                            <a:schemeClr val="bg1">
                              <a:lumMod val="50000"/>
                            </a:schemeClr>
                          </a:solidFill>
                          <a:effectLst/>
                          <a:uLnTx/>
                          <a:uFillTx/>
                          <a:latin typeface="Arial" panose="020B0604020202020204" pitchFamily="34" charset="0"/>
                          <a:ea typeface="+mn-ea"/>
                          <a:cs typeface="Arial" panose="020B0604020202020204" pitchFamily="34" charset="0"/>
                        </a:rPr>
                        <a:t>Not started ; no prose</a:t>
                      </a:r>
                    </a:p>
                  </a:txBody>
                  <a:tcPr marL="91438" marR="91438" marT="45697" marB="45697" horzOverflow="overflow"/>
                </a:tc>
                <a:extLst>
                  <a:ext uri="{0D108BD9-81ED-4DB2-BD59-A6C34878D82A}">
                    <a16:rowId xmlns:a16="http://schemas.microsoft.com/office/drawing/2014/main" val="79585920"/>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1" u="none" strike="sngStrike" cap="none" normalizeH="0" baseline="0" dirty="0">
                          <a:ln>
                            <a:noFill/>
                          </a:ln>
                          <a:solidFill>
                            <a:schemeClr val="bg1">
                              <a:lumMod val="50000"/>
                            </a:schemeClr>
                          </a:solidFill>
                          <a:effectLst/>
                          <a:latin typeface="Arial" panose="020B0604020202020204" pitchFamily="34" charset="0"/>
                          <a:cs typeface="Arial" panose="020B0604020202020204" pitchFamily="34" charset="0"/>
                        </a:rPr>
                        <a:t>Enhanced NR high-speed train scenario in FR2</a:t>
                      </a:r>
                      <a:endParaRPr kumimoji="0" lang="en-US" altLang="en-US" sz="1000" b="1" i="1" u="none" strike="sngStrike" cap="none" normalizeH="0" baseline="0" dirty="0">
                        <a:ln>
                          <a:noFill/>
                        </a:ln>
                        <a:solidFill>
                          <a:schemeClr val="bg1">
                            <a:lumMod val="50000"/>
                          </a:schemeClr>
                        </a:solidFill>
                        <a:effectLst/>
                        <a:latin typeface="Arial" panose="020B0604020202020204" pitchFamily="34" charset="0"/>
                        <a:cs typeface="Arial" panose="020B0604020202020204" pitchFamily="34" charset="0"/>
                      </a:endParaRPr>
                    </a:p>
                  </a:txBody>
                  <a:tcPr marL="91442" marR="91442" marT="45660" marB="4566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1" u="none" strike="sngStrike" cap="none" normalizeH="0" baseline="0" dirty="0">
                          <a:ln>
                            <a:noFill/>
                          </a:ln>
                          <a:solidFill>
                            <a:schemeClr val="bg1">
                              <a:lumMod val="50000"/>
                            </a:schemeClr>
                          </a:solidFill>
                          <a:effectLst/>
                          <a:latin typeface="Arial" panose="020B0604020202020204" pitchFamily="34" charset="0"/>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1" u="none" strike="sngStrike" cap="none" normalizeH="0" baseline="0" dirty="0">
                          <a:ln>
                            <a:noFill/>
                          </a:ln>
                          <a:solidFill>
                            <a:schemeClr val="bg1">
                              <a:lumMod val="50000"/>
                            </a:schemeClr>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sngStrike" kern="1200" cap="none" spc="0" normalizeH="0" baseline="0" noProof="0" dirty="0">
                          <a:ln>
                            <a:noFill/>
                          </a:ln>
                          <a:solidFill>
                            <a:schemeClr val="bg1">
                              <a:lumMod val="50000"/>
                            </a:schemeClr>
                          </a:solidFill>
                          <a:effectLst/>
                          <a:uLnTx/>
                          <a:uFillTx/>
                          <a:latin typeface="Arial" panose="020B0604020202020204" pitchFamily="34" charset="0"/>
                          <a:ea typeface="+mn-ea"/>
                          <a:cs typeface="Arial" panose="020B0604020202020204" pitchFamily="34" charset="0"/>
                        </a:rPr>
                        <a:t>Q4’25</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sngStrike" kern="1200" cap="none" spc="0" normalizeH="0" baseline="0" noProof="0" dirty="0">
                          <a:ln>
                            <a:noFill/>
                          </a:ln>
                          <a:solidFill>
                            <a:schemeClr val="bg1">
                              <a:lumMod val="50000"/>
                            </a:schemeClr>
                          </a:solidFill>
                          <a:effectLst/>
                          <a:uLnTx/>
                          <a:uFillTx/>
                          <a:latin typeface="Arial" panose="020B0604020202020204" pitchFamily="34" charset="0"/>
                          <a:ea typeface="+mn-ea"/>
                          <a:cs typeface="Arial" panose="020B0604020202020204" pitchFamily="34" charset="0"/>
                        </a:rPr>
                        <a:t>~2</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sngStrike" kern="1200" cap="none" spc="0" normalizeH="0" baseline="0" noProof="0" dirty="0">
                          <a:ln>
                            <a:noFill/>
                          </a:ln>
                          <a:solidFill>
                            <a:schemeClr val="bg1">
                              <a:lumMod val="50000"/>
                            </a:schemeClr>
                          </a:solidFill>
                          <a:effectLst/>
                          <a:uLnTx/>
                          <a:uFillTx/>
                          <a:latin typeface="Arial" panose="020B0604020202020204" pitchFamily="34" charset="0"/>
                          <a:ea typeface="+mn-ea"/>
                          <a:cs typeface="Arial" panose="020B0604020202020204" pitchFamily="34" charset="0"/>
                        </a:rPr>
                        <a:t>Q1’25-Q1’26</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sngStrike" kern="1200" cap="none" spc="0" normalizeH="0" baseline="0" noProof="0" dirty="0">
                          <a:ln>
                            <a:noFill/>
                          </a:ln>
                          <a:solidFill>
                            <a:schemeClr val="bg1">
                              <a:lumMod val="50000"/>
                            </a:schemeClr>
                          </a:solidFill>
                          <a:effectLst/>
                          <a:uLnTx/>
                          <a:uFillTx/>
                          <a:latin typeface="Arial" panose="020B0604020202020204" pitchFamily="34" charset="0"/>
                          <a:ea typeface="+mn-ea"/>
                          <a:cs typeface="Arial" panose="020B0604020202020204" pitchFamily="34" charset="0"/>
                        </a:rPr>
                        <a:t>0.5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1" u="none" strike="sngStrike" kern="1200" cap="none" spc="0" normalizeH="0" baseline="0" noProof="0" dirty="0">
                          <a:ln>
                            <a:noFill/>
                          </a:ln>
                          <a:solidFill>
                            <a:schemeClr val="bg1">
                              <a:lumMod val="50000"/>
                            </a:schemeClr>
                          </a:solidFill>
                          <a:effectLst/>
                          <a:uLnTx/>
                          <a:uFillTx/>
                          <a:latin typeface="Arial" panose="020B0604020202020204" pitchFamily="34" charset="0"/>
                          <a:ea typeface="+mn-ea"/>
                          <a:cs typeface="Arial" panose="020B0604020202020204" pitchFamily="34" charset="0"/>
                        </a:rPr>
                        <a:t>Not started ; no prose</a:t>
                      </a:r>
                    </a:p>
                  </a:txBody>
                  <a:tcPr marL="91438" marR="91438" marT="45697" marB="45697" horzOverflow="overflow"/>
                </a:tc>
                <a:extLst>
                  <a:ext uri="{0D108BD9-81ED-4DB2-BD59-A6C34878D82A}">
                    <a16:rowId xmlns:a16="http://schemas.microsoft.com/office/drawing/2014/main" val="2058400186"/>
                  </a:ext>
                </a:extLst>
              </a:tr>
              <a:tr h="243794">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support for UAV</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Q1’26</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20</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Q3’25-</a:t>
                      </a:r>
                      <a:r>
                        <a:rPr kumimoji="0" lang="en-GB"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Q2</a:t>
                      </a: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’26</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1.5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Not started ;</a:t>
                      </a:r>
                      <a:r>
                        <a:rPr kumimoji="0" lang="en-US" altLang="en-US" sz="1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no prose</a:t>
                      </a:r>
                    </a:p>
                  </a:txBody>
                  <a:tcPr marL="91438" marR="91438" marT="45697" marB="45697" horzOverflow="overflow"/>
                </a:tc>
                <a:extLst>
                  <a:ext uri="{0D108BD9-81ED-4DB2-BD59-A6C34878D82A}">
                    <a16:rowId xmlns:a16="http://schemas.microsoft.com/office/drawing/2014/main" val="3953783799"/>
                  </a:ext>
                </a:extLst>
              </a:tr>
              <a:tr h="243794">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eCall</a:t>
                      </a: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over IMS alignment with CEN</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Rel-19</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N,L</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Q1’26</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36</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Q1’25-</a:t>
                      </a:r>
                      <a:r>
                        <a:rPr kumimoji="0" lang="en-GB"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Q1’26</a:t>
                      </a:r>
                      <a:endPar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3</a:t>
                      </a:r>
                      <a:r>
                        <a:rPr kumimoji="0" lang="en-GB" altLang="en-US" sz="10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mn-ea"/>
                          <a:cs typeface="Arial" panose="020B0604020202020204" pitchFamily="34" charset="0"/>
                        </a:rPr>
                        <a:t> </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85%</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 (@iwd-25wk24)</a:t>
                      </a:r>
                    </a:p>
                  </a:txBody>
                  <a:tcPr marL="91438" marR="91438" marT="45697" marB="45697" horzOverflow="overflow"/>
                </a:tc>
                <a:extLst>
                  <a:ext uri="{0D108BD9-81ED-4DB2-BD59-A6C34878D82A}">
                    <a16:rowId xmlns:a16="http://schemas.microsoft.com/office/drawing/2014/main" val="3603585503"/>
                  </a:ext>
                </a:extLst>
              </a:tr>
              <a:tr h="243794">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TEIx_Test</a:t>
                      </a: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(misc. test coverage enhancement)</a:t>
                      </a:r>
                    </a:p>
                  </a:txBody>
                  <a:tcPr marL="91438" marR="91438" marT="45695" marB="45695"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Rel-8+</a:t>
                      </a:r>
                    </a:p>
                  </a:txBody>
                  <a:tcPr marL="91438" marR="91438" marT="45695" marB="45695"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All</a:t>
                      </a:r>
                    </a:p>
                  </a:txBody>
                  <a:tcPr marL="91438" marR="91438" marT="45695" marB="45695"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a:t>
                      </a:r>
                    </a:p>
                  </a:txBody>
                  <a:tcPr marL="91438" marR="91438" marT="45695" marB="45695"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30</a:t>
                      </a:r>
                    </a:p>
                  </a:txBody>
                  <a:tcPr marL="91438" marR="91438" marT="45695" marB="45695"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Q1’25-Q4’25</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95" marB="45695"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3</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95" marB="45695"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2025 total after RAN5#</a:t>
                      </a: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108</a:t>
                      </a: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22</a:t>
                      </a: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new tests</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95" marB="45695" horzOverflow="overflow"/>
                </a:tc>
                <a:extLst>
                  <a:ext uri="{0D108BD9-81ED-4DB2-BD59-A6C34878D82A}">
                    <a16:rowId xmlns:a16="http://schemas.microsoft.com/office/drawing/2014/main" val="2759202742"/>
                  </a:ext>
                </a:extLst>
              </a:tr>
              <a:tr h="330834">
                <a:tc gridSpan="3">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Total:</a:t>
                      </a:r>
                      <a:endParaRPr kumimoji="0" lang="en-US"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48" marR="91448" marT="45730" marB="45730" horzOverflow="overflow"/>
                </a:tc>
                <a:tc hMerge="1">
                  <a:txBody>
                    <a:bodyPr/>
                    <a:lstStyle/>
                    <a:p>
                      <a:endParaRPr lang="en-GB"/>
                    </a:p>
                  </a:txBody>
                  <a:tcPr/>
                </a:tc>
                <a:tc hMerge="1">
                  <a:txBody>
                    <a:bodyPr/>
                    <a:lstStyle/>
                    <a:p>
                      <a:endParaRPr lang="en-GB"/>
                    </a:p>
                  </a:txBody>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en-US" sz="11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48" marR="91448" marT="45730" marB="45730"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FF0000"/>
                          </a:solidFill>
                          <a:effectLst/>
                          <a:latin typeface="Arial" panose="020B0604020202020204" pitchFamily="34" charset="0"/>
                          <a:cs typeface="Arial" panose="020B0604020202020204" pitchFamily="34" charset="0"/>
                        </a:rPr>
                        <a:t>354</a:t>
                      </a:r>
                      <a:endParaRPr kumimoji="0" lang="en-US" altLang="en-US" sz="1400" b="1" i="0" u="none" strike="noStrike" cap="none" normalizeH="0" baseline="0" dirty="0">
                        <a:ln>
                          <a:noFill/>
                        </a:ln>
                        <a:solidFill>
                          <a:srgbClr val="FF0000"/>
                        </a:solidFill>
                        <a:effectLst/>
                        <a:latin typeface="Arial" panose="020B0604020202020204" pitchFamily="34" charset="0"/>
                        <a:cs typeface="Arial" panose="020B0604020202020204" pitchFamily="34" charset="0"/>
                      </a:endParaRPr>
                    </a:p>
                  </a:txBody>
                  <a:tcPr marL="91448" marR="91448" marT="45730" marB="45730"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1000" b="1" i="1" u="none" strike="noStrike" cap="none" normalizeH="0" baseline="0" dirty="0">
                        <a:ln>
                          <a:noFill/>
                        </a:ln>
                        <a:solidFill>
                          <a:srgbClr val="FF0000"/>
                        </a:solidFill>
                        <a:effectLst/>
                        <a:latin typeface="Arial" panose="020B0604020202020204" pitchFamily="34" charset="0"/>
                        <a:cs typeface="Arial" panose="020B0604020202020204" pitchFamily="34" charset="0"/>
                      </a:endParaRPr>
                    </a:p>
                  </a:txBody>
                  <a:tcPr marL="91448" marR="91448" marT="45730" marB="45730"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400" b="1" i="0" u="none" strike="noStrike" cap="none" normalizeH="0" baseline="0" dirty="0">
                          <a:ln>
                            <a:noFill/>
                          </a:ln>
                          <a:solidFill>
                            <a:srgbClr val="FF0000"/>
                          </a:solidFill>
                          <a:effectLst/>
                          <a:latin typeface="Arial" panose="020B0604020202020204" pitchFamily="34" charset="0"/>
                          <a:cs typeface="Arial" panose="020B0604020202020204" pitchFamily="34" charset="0"/>
                        </a:rPr>
                        <a:t>24</a:t>
                      </a:r>
                    </a:p>
                  </a:txBody>
                  <a:tcPr marL="91448" marR="91448" marT="45730" marB="45730"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FF0000"/>
                          </a:solidFill>
                          <a:effectLst/>
                          <a:latin typeface="Arial" panose="020B0604020202020204" pitchFamily="34" charset="0"/>
                          <a:cs typeface="Arial" panose="020B0604020202020204" pitchFamily="34" charset="0"/>
                        </a:rPr>
                        <a:t>person-months</a:t>
                      </a:r>
                      <a:endParaRPr kumimoji="0" lang="en-US" altLang="en-US" sz="1400" b="1" i="0" u="none" strike="noStrike" cap="none" normalizeH="0" baseline="0" dirty="0">
                        <a:ln>
                          <a:noFill/>
                        </a:ln>
                        <a:solidFill>
                          <a:srgbClr val="FF0000"/>
                        </a:solidFill>
                        <a:effectLst/>
                        <a:latin typeface="Arial" panose="020B0604020202020204" pitchFamily="34" charset="0"/>
                        <a:cs typeface="Arial" panose="020B0604020202020204" pitchFamily="34" charset="0"/>
                      </a:endParaRPr>
                    </a:p>
                  </a:txBody>
                  <a:tcPr marL="91448" marR="91448" marT="45730" marB="45730" anchor="ctr" horzOverflow="overflow"/>
                </a:tc>
                <a:extLst>
                  <a:ext uri="{0D108BD9-81ED-4DB2-BD59-A6C34878D82A}">
                    <a16:rowId xmlns:a16="http://schemas.microsoft.com/office/drawing/2014/main" val="10019"/>
                  </a:ext>
                </a:extLst>
              </a:tr>
            </a:tbl>
          </a:graphicData>
        </a:graphic>
      </p:graphicFrame>
      <p:sp>
        <p:nvSpPr>
          <p:cNvPr id="5" name="Title 1">
            <a:extLst>
              <a:ext uri="{FF2B5EF4-FFF2-40B4-BE49-F238E27FC236}">
                <a16:creationId xmlns:a16="http://schemas.microsoft.com/office/drawing/2014/main" id="{B791B999-4DFD-4362-8981-7C125E6EB4F1}"/>
              </a:ext>
            </a:extLst>
          </p:cNvPr>
          <p:cNvSpPr txBox="1">
            <a:spLocks/>
          </p:cNvSpPr>
          <p:nvPr/>
        </p:nvSpPr>
        <p:spPr bwMode="auto">
          <a:xfrm>
            <a:off x="593452" y="0"/>
            <a:ext cx="96369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eaLnBrk="1" hangingPunct="1"/>
            <a:r>
              <a:rPr lang="en-US" altLang="en-US" dirty="0"/>
              <a:t>TTCN workplan 2025</a:t>
            </a:r>
          </a:p>
          <a:p>
            <a:pPr eaLnBrk="1" hangingPunct="1"/>
            <a:r>
              <a:rPr lang="en-US" altLang="en-US" sz="3200" dirty="0"/>
              <a:t>Status of new 2025 tasks</a:t>
            </a:r>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Content Placeholder 2">
            <a:extLst>
              <a:ext uri="{FF2B5EF4-FFF2-40B4-BE49-F238E27FC236}">
                <a16:creationId xmlns:a16="http://schemas.microsoft.com/office/drawing/2014/main" id="{14D8DDB8-47B2-498A-955D-6594BFFF6A1F}"/>
              </a:ext>
            </a:extLst>
          </p:cNvPr>
          <p:cNvSpPr>
            <a:spLocks noGrp="1"/>
          </p:cNvSpPr>
          <p:nvPr>
            <p:ph idx="1"/>
          </p:nvPr>
        </p:nvSpPr>
        <p:spPr>
          <a:xfrm>
            <a:off x="832919" y="1403287"/>
            <a:ext cx="10293790" cy="5006566"/>
          </a:xfrm>
        </p:spPr>
        <p:txBody>
          <a:bodyPr/>
          <a:lstStyle/>
          <a:p>
            <a:pPr>
              <a:defRPr/>
            </a:pPr>
            <a:r>
              <a:rPr lang="en-US" altLang="en-US" sz="2000" dirty="0"/>
              <a:t> 2025 workload is estimated at </a:t>
            </a:r>
            <a:r>
              <a:rPr lang="en-US" altLang="en-US" sz="2000" b="1" dirty="0"/>
              <a:t>98 person-months </a:t>
            </a:r>
            <a:r>
              <a:rPr lang="en-US" altLang="en-US" sz="2000" dirty="0"/>
              <a:t>(pm), see previous slides.</a:t>
            </a:r>
          </a:p>
          <a:p>
            <a:pPr>
              <a:defRPr/>
            </a:pPr>
            <a:r>
              <a:rPr lang="en-US" altLang="en-US" sz="2000" dirty="0"/>
              <a:t> PCG#53/OP#52 </a:t>
            </a:r>
            <a:r>
              <a:rPr lang="en-GB" altLang="en-US" sz="2000" dirty="0"/>
              <a:t>approved the 3GPP funding of 58 pm for 2025 TTCN tasks.</a:t>
            </a:r>
          </a:p>
          <a:p>
            <a:pPr>
              <a:defRPr/>
            </a:pPr>
            <a:r>
              <a:rPr lang="en-GB" altLang="en-US" sz="2000" dirty="0"/>
              <a:t> GCF and CTIA/PTCRB have agreed to continue TF160 financial support in 2025.</a:t>
            </a:r>
          </a:p>
          <a:p>
            <a:pPr>
              <a:defRPr/>
            </a:pPr>
            <a:r>
              <a:rPr lang="en-GB" altLang="en-US" sz="2000" dirty="0"/>
              <a:t> Current commitments for 2025 are as follows:</a:t>
            </a:r>
            <a:endParaRPr lang="en-US" altLang="en-US" sz="2000" dirty="0"/>
          </a:p>
          <a:p>
            <a:pPr lvl="3">
              <a:defRPr/>
            </a:pPr>
            <a:endParaRPr lang="en-GB" altLang="en-US" sz="1600" dirty="0"/>
          </a:p>
          <a:p>
            <a:pPr lvl="3">
              <a:defRPr/>
            </a:pPr>
            <a:endParaRPr lang="en-GB" altLang="en-US" sz="1600" dirty="0"/>
          </a:p>
          <a:p>
            <a:pPr lvl="3">
              <a:defRPr/>
            </a:pPr>
            <a:endParaRPr lang="en-GB" altLang="en-US" sz="1600" dirty="0"/>
          </a:p>
          <a:p>
            <a:pPr marL="1371600" lvl="3" indent="0">
              <a:buNone/>
              <a:defRPr/>
            </a:pPr>
            <a:endParaRPr lang="en-GB" altLang="en-US" sz="1600" dirty="0"/>
          </a:p>
          <a:p>
            <a:pPr lvl="4">
              <a:defRPr/>
            </a:pPr>
            <a:endParaRPr lang="en-GB" altLang="en-US" sz="1200" dirty="0">
              <a:solidFill>
                <a:srgbClr val="FF0000"/>
              </a:solidFill>
              <a:sym typeface="Wingdings" panose="05000000000000000000" pitchFamily="2" charset="2"/>
            </a:endParaRPr>
          </a:p>
          <a:p>
            <a:pPr lvl="4">
              <a:defRPr/>
            </a:pPr>
            <a:endParaRPr lang="en-GB" altLang="en-US" sz="1000" dirty="0">
              <a:sym typeface="Wingdings" panose="05000000000000000000" pitchFamily="2" charset="2"/>
            </a:endParaRPr>
          </a:p>
          <a:p>
            <a:pPr>
              <a:defRPr/>
            </a:pPr>
            <a:endParaRPr lang="en-GB" altLang="en-US" sz="2000" dirty="0">
              <a:sym typeface="Wingdings" panose="05000000000000000000" pitchFamily="2" charset="2"/>
            </a:endParaRPr>
          </a:p>
          <a:p>
            <a:pPr>
              <a:defRPr/>
            </a:pPr>
            <a:r>
              <a:rPr lang="en-GB" altLang="en-US" sz="2000" dirty="0">
                <a:sym typeface="Wingdings" panose="05000000000000000000" pitchFamily="2" charset="2"/>
              </a:rPr>
              <a:t> 3GPP companies / 3GPP MRPs committed to provide 19 pm as voluntary contributions for 2025 TTCN development.</a:t>
            </a:r>
          </a:p>
          <a:p>
            <a:pPr>
              <a:defRPr/>
            </a:pPr>
            <a:r>
              <a:rPr lang="en-GB" altLang="en-US" sz="2000" dirty="0">
                <a:sym typeface="Wingdings" panose="05000000000000000000" pitchFamily="2" charset="2"/>
              </a:rPr>
              <a:t> Total resources of 97 pm  </a:t>
            </a:r>
            <a:r>
              <a:rPr lang="en-US" altLang="en-US" sz="2000" dirty="0">
                <a:sym typeface="Wingdings" panose="05000000000000000000" pitchFamily="2" charset="2"/>
              </a:rPr>
              <a:t>estimated funding gap of 1 pm</a:t>
            </a:r>
            <a:r>
              <a:rPr lang="en-GB" altLang="en-US" sz="2000" dirty="0">
                <a:sym typeface="Wingdings" panose="05000000000000000000" pitchFamily="2" charset="2"/>
              </a:rPr>
              <a:t>.</a:t>
            </a:r>
          </a:p>
          <a:p>
            <a:pPr>
              <a:defRPr/>
            </a:pPr>
            <a:endParaRPr lang="en-GB" altLang="en-US" sz="2000" dirty="0">
              <a:solidFill>
                <a:srgbClr val="0000FF"/>
              </a:solidFill>
              <a:highlight>
                <a:srgbClr val="FFFF00"/>
              </a:highlight>
              <a:sym typeface="Wingdings" panose="05000000000000000000" pitchFamily="2" charset="2"/>
            </a:endParaRPr>
          </a:p>
        </p:txBody>
      </p:sp>
      <p:sp>
        <p:nvSpPr>
          <p:cNvPr id="7" name="Title 1">
            <a:extLst>
              <a:ext uri="{FF2B5EF4-FFF2-40B4-BE49-F238E27FC236}">
                <a16:creationId xmlns:a16="http://schemas.microsoft.com/office/drawing/2014/main" id="{DF69BCE0-183F-452C-B374-53373370D1C7}"/>
              </a:ext>
            </a:extLst>
          </p:cNvPr>
          <p:cNvSpPr txBox="1">
            <a:spLocks/>
          </p:cNvSpPr>
          <p:nvPr/>
        </p:nvSpPr>
        <p:spPr bwMode="auto">
          <a:xfrm>
            <a:off x="593453" y="0"/>
            <a:ext cx="721063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eaLnBrk="1" hangingPunct="1"/>
            <a:r>
              <a:rPr lang="en-US" altLang="en-US" dirty="0"/>
              <a:t>TTCN funding 2025</a:t>
            </a:r>
          </a:p>
          <a:p>
            <a:pPr eaLnBrk="1" hangingPunct="1"/>
            <a:r>
              <a:rPr lang="en-US" altLang="en-US" sz="3200" dirty="0"/>
              <a:t>Status</a:t>
            </a:r>
          </a:p>
        </p:txBody>
      </p:sp>
      <p:graphicFrame>
        <p:nvGraphicFramePr>
          <p:cNvPr id="3" name="Table 2">
            <a:extLst>
              <a:ext uri="{FF2B5EF4-FFF2-40B4-BE49-F238E27FC236}">
                <a16:creationId xmlns:a16="http://schemas.microsoft.com/office/drawing/2014/main" id="{568781FC-997D-4470-F4D3-6FB2D33A03BF}"/>
              </a:ext>
            </a:extLst>
          </p:cNvPr>
          <p:cNvGraphicFramePr>
            <a:graphicFrameLocks noGrp="1"/>
          </p:cNvGraphicFramePr>
          <p:nvPr>
            <p:extLst>
              <p:ext uri="{D42A27DB-BD31-4B8C-83A1-F6EECF244321}">
                <p14:modId xmlns:p14="http://schemas.microsoft.com/office/powerpoint/2010/main" val="4247616357"/>
              </p:ext>
            </p:extLst>
          </p:nvPr>
        </p:nvGraphicFramePr>
        <p:xfrm>
          <a:off x="1065291" y="3045348"/>
          <a:ext cx="4254501" cy="1738654"/>
        </p:xfrm>
        <a:graphic>
          <a:graphicData uri="http://schemas.openxmlformats.org/drawingml/2006/table">
            <a:tbl>
              <a:tblPr/>
              <a:tblGrid>
                <a:gridCol w="888917">
                  <a:extLst>
                    <a:ext uri="{9D8B030D-6E8A-4147-A177-3AD203B41FA5}">
                      <a16:colId xmlns:a16="http://schemas.microsoft.com/office/drawing/2014/main" val="3328080141"/>
                    </a:ext>
                  </a:extLst>
                </a:gridCol>
                <a:gridCol w="1078703">
                  <a:extLst>
                    <a:ext uri="{9D8B030D-6E8A-4147-A177-3AD203B41FA5}">
                      <a16:colId xmlns:a16="http://schemas.microsoft.com/office/drawing/2014/main" val="791589930"/>
                    </a:ext>
                  </a:extLst>
                </a:gridCol>
                <a:gridCol w="2286881">
                  <a:extLst>
                    <a:ext uri="{9D8B030D-6E8A-4147-A177-3AD203B41FA5}">
                      <a16:colId xmlns:a16="http://schemas.microsoft.com/office/drawing/2014/main" val="2388938362"/>
                    </a:ext>
                  </a:extLst>
                </a:gridCol>
              </a:tblGrid>
              <a:tr h="200025">
                <a:tc gridSpan="3">
                  <a:txBody>
                    <a:bodyPr/>
                    <a:lstStyle/>
                    <a:p>
                      <a:pPr algn="ctr" fontAlgn="t"/>
                      <a:r>
                        <a:rPr lang="en-GB" sz="1100" b="1" i="0" u="none" strike="noStrike">
                          <a:solidFill>
                            <a:srgbClr val="000000"/>
                          </a:solidFill>
                          <a:effectLst/>
                          <a:latin typeface="Calibri" panose="020F0502020204030204" pitchFamily="34" charset="0"/>
                        </a:rPr>
                        <a:t>Funding</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44413880"/>
                  </a:ext>
                </a:extLst>
              </a:tr>
              <a:tr h="190500">
                <a:tc>
                  <a:txBody>
                    <a:bodyPr/>
                    <a:lstStyle/>
                    <a:p>
                      <a:pPr algn="ctr" fontAlgn="t"/>
                      <a:r>
                        <a:rPr lang="en-GB" sz="1100" b="1" i="0" u="none" strike="noStrike">
                          <a:solidFill>
                            <a:srgbClr val="000000"/>
                          </a:solidFill>
                          <a:effectLst/>
                          <a:latin typeface="Calibri" panose="020F0502020204030204" pitchFamily="34" charset="0"/>
                        </a:rPr>
                        <a:t>Entity</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ctr" fontAlgn="t"/>
                      <a:r>
                        <a:rPr lang="en-GB" sz="1100" b="1" i="0" u="none" strike="noStrike">
                          <a:solidFill>
                            <a:srgbClr val="000000"/>
                          </a:solidFill>
                          <a:effectLst/>
                          <a:latin typeface="Calibri" panose="020F0502020204030204" pitchFamily="34" charset="0"/>
                        </a:rPr>
                        <a:t>Person-months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ctr" fontAlgn="b"/>
                      <a:r>
                        <a:rPr lang="en-GB" sz="1100" b="1" i="0" u="none" strike="noStrike">
                          <a:solidFill>
                            <a:srgbClr val="000000"/>
                          </a:solidFill>
                          <a:effectLst/>
                          <a:latin typeface="Calibri" panose="020F0502020204030204" pitchFamily="34" charset="0"/>
                        </a:rPr>
                        <a:t>Comments</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extLst>
                  <a:ext uri="{0D108BD9-81ED-4DB2-BD59-A6C34878D82A}">
                    <a16:rowId xmlns:a16="http://schemas.microsoft.com/office/drawing/2014/main" val="1953840905"/>
                  </a:ext>
                </a:extLst>
              </a:tr>
              <a:tr h="212749">
                <a:tc>
                  <a:txBody>
                    <a:bodyPr/>
                    <a:lstStyle/>
                    <a:p>
                      <a:pPr algn="l" fontAlgn="t"/>
                      <a:r>
                        <a:rPr lang="en-GB" sz="1100" b="0" i="0" u="none" strike="noStrike" dirty="0">
                          <a:solidFill>
                            <a:schemeClr val="tx1"/>
                          </a:solidFill>
                          <a:effectLst/>
                          <a:latin typeface="Calibri" panose="020F0502020204030204" pitchFamily="34" charset="0"/>
                        </a:rPr>
                        <a:t> 3GPP</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100" b="0" i="0" u="none" strike="noStrike" dirty="0">
                          <a:solidFill>
                            <a:schemeClr val="tx1"/>
                          </a:solidFill>
                          <a:effectLst/>
                          <a:latin typeface="Calibri" panose="020F0502020204030204" pitchFamily="34" charset="0"/>
                        </a:rPr>
                        <a:t>58</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da-DK" sz="1000" b="0" i="0" u="none" strike="noStrike" dirty="0">
                          <a:solidFill>
                            <a:schemeClr val="tx1"/>
                          </a:solidFill>
                          <a:effectLst/>
                          <a:latin typeface="Calibri" panose="020F0502020204030204" pitchFamily="34" charset="0"/>
                        </a:rPr>
                        <a:t> PCG#53/OP#52 approved</a:t>
                      </a: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75690773"/>
                  </a:ext>
                </a:extLst>
              </a:tr>
              <a:tr h="182880">
                <a:tc>
                  <a:txBody>
                    <a:bodyPr/>
                    <a:lstStyle/>
                    <a:p>
                      <a:pPr algn="l" fontAlgn="t"/>
                      <a:r>
                        <a:rPr lang="en-GB" sz="1100" b="0" i="0" u="none" strike="noStrike" dirty="0">
                          <a:solidFill>
                            <a:schemeClr val="tx1"/>
                          </a:solidFill>
                          <a:effectLst/>
                          <a:latin typeface="Calibri" panose="020F0502020204030204" pitchFamily="34" charset="0"/>
                        </a:rPr>
                        <a:t> GCF</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100" b="0" i="0" u="none" strike="noStrike" dirty="0">
                          <a:solidFill>
                            <a:schemeClr val="tx1"/>
                          </a:solidFill>
                          <a:effectLst/>
                          <a:latin typeface="Calibri" panose="020F0502020204030204" pitchFamily="34" charset="0"/>
                        </a:rPr>
                        <a:t>12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1000" b="0" i="0" u="none" strike="noStrike" dirty="0" err="1">
                          <a:solidFill>
                            <a:schemeClr val="tx1"/>
                          </a:solidFill>
                          <a:effectLst/>
                          <a:latin typeface="Calibri" panose="020F0502020204030204" pitchFamily="34" charset="0"/>
                        </a:rPr>
                        <a:t>NR_feMIMO</a:t>
                      </a:r>
                      <a:r>
                        <a:rPr lang="en-GB" sz="1000" b="0" i="0" u="none" strike="noStrike" dirty="0">
                          <a:solidFill>
                            <a:schemeClr val="tx1"/>
                          </a:solidFill>
                          <a:effectLst/>
                          <a:latin typeface="Calibri" panose="020F0502020204030204" pitchFamily="34" charset="0"/>
                        </a:rPr>
                        <a:t>, ATSSS, </a:t>
                      </a:r>
                      <a:r>
                        <a:rPr lang="en-GB" sz="1000" b="0" i="0" u="none" strike="noStrike" dirty="0" err="1">
                          <a:solidFill>
                            <a:schemeClr val="tx1"/>
                          </a:solidFill>
                          <a:effectLst/>
                          <a:latin typeface="Calibri" panose="020F0502020204030204" pitchFamily="34" charset="0"/>
                        </a:rPr>
                        <a:t>NR_cov_enh</a:t>
                      </a:r>
                      <a:r>
                        <a:rPr lang="en-GB" sz="1000" b="0" i="0" u="none" strike="noStrike" dirty="0">
                          <a:solidFill>
                            <a:schemeClr val="tx1"/>
                          </a:solidFill>
                          <a:effectLst/>
                          <a:latin typeface="Calibri" panose="020F0502020204030204" pitchFamily="34" charset="0"/>
                        </a:rPr>
                        <a:t>(2), </a:t>
                      </a:r>
                      <a:r>
                        <a:rPr lang="en-GB" sz="1000" b="0" i="0" u="none" strike="noStrike" dirty="0" err="1">
                          <a:solidFill>
                            <a:schemeClr val="tx1"/>
                          </a:solidFill>
                          <a:effectLst/>
                          <a:latin typeface="Calibri" panose="020F0502020204030204" pitchFamily="34" charset="0"/>
                        </a:rPr>
                        <a:t>NwEnergySav</a:t>
                      </a:r>
                      <a:r>
                        <a:rPr lang="en-GB" sz="1000" b="0" i="0" u="none" strike="noStrike" dirty="0">
                          <a:solidFill>
                            <a:schemeClr val="tx1"/>
                          </a:solidFill>
                          <a:effectLst/>
                          <a:latin typeface="Calibri" panose="020F0502020204030204" pitchFamily="34" charset="0"/>
                        </a:rPr>
                        <a:t>, </a:t>
                      </a:r>
                      <a:r>
                        <a:rPr lang="en-GB" sz="1000" b="0" i="0" u="none" strike="noStrike" dirty="0" err="1">
                          <a:solidFill>
                            <a:schemeClr val="tx1"/>
                          </a:solidFill>
                          <a:effectLst/>
                          <a:latin typeface="Calibri" panose="020F0502020204030204" pitchFamily="34" charset="0"/>
                        </a:rPr>
                        <a:t>NR_XR_enh</a:t>
                      </a:r>
                      <a:r>
                        <a:rPr lang="en-GB" sz="1000" b="0" i="0" u="none" strike="noStrike" dirty="0">
                          <a:solidFill>
                            <a:schemeClr val="tx1"/>
                          </a:solidFill>
                          <a:effectLst/>
                          <a:latin typeface="Calibri" panose="020F0502020204030204" pitchFamily="34" charset="0"/>
                        </a:rPr>
                        <a:t>, NR_MT_SDT, NR-</a:t>
                      </a:r>
                      <a:r>
                        <a:rPr lang="en-GB" sz="1000" b="0" i="0" u="none" strike="noStrike" dirty="0" err="1">
                          <a:solidFill>
                            <a:schemeClr val="tx1"/>
                          </a:solidFill>
                          <a:effectLst/>
                          <a:latin typeface="Calibri" panose="020F0502020204030204" pitchFamily="34" charset="0"/>
                        </a:rPr>
                        <a:t>eNTN</a:t>
                      </a:r>
                      <a:endParaRPr lang="en-GB" sz="1000" b="0" i="0" u="none" strike="noStrike" dirty="0">
                        <a:solidFill>
                          <a:schemeClr val="tx1"/>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37599826"/>
                  </a:ext>
                </a:extLst>
              </a:tr>
              <a:tr h="182880">
                <a:tc>
                  <a:txBody>
                    <a:bodyPr/>
                    <a:lstStyle/>
                    <a:p>
                      <a:pPr algn="l" fontAlgn="t"/>
                      <a:r>
                        <a:rPr lang="en-GB" sz="1100" b="0" i="0" u="none" strike="noStrike" dirty="0">
                          <a:solidFill>
                            <a:schemeClr val="tx1"/>
                          </a:solidFill>
                          <a:effectLst/>
                          <a:latin typeface="Calibri" panose="020F0502020204030204" pitchFamily="34" charset="0"/>
                        </a:rPr>
                        <a:t> CTIA/PTCRB</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100" b="0" i="0" u="none" strike="noStrike" dirty="0">
                          <a:solidFill>
                            <a:schemeClr val="tx1"/>
                          </a:solidFill>
                          <a:effectLst/>
                          <a:latin typeface="Calibri" panose="020F0502020204030204" pitchFamily="34" charset="0"/>
                        </a:rPr>
                        <a:t>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1000" b="0" i="0" u="none" strike="noStrike" dirty="0">
                          <a:solidFill>
                            <a:schemeClr val="tx1"/>
                          </a:solidFill>
                          <a:effectLst/>
                          <a:latin typeface="Calibri" panose="020F0502020204030204" pitchFamily="34" charset="0"/>
                        </a:rPr>
                        <a:t>NR-(f)</a:t>
                      </a:r>
                      <a:r>
                        <a:rPr lang="en-GB" sz="1000" b="0" i="0" u="none" strike="noStrike" dirty="0" err="1">
                          <a:solidFill>
                            <a:schemeClr val="tx1"/>
                          </a:solidFill>
                          <a:effectLst/>
                          <a:latin typeface="Calibri" panose="020F0502020204030204" pitchFamily="34" charset="0"/>
                        </a:rPr>
                        <a:t>eCoverage</a:t>
                      </a:r>
                      <a:r>
                        <a:rPr lang="en-GB" sz="1000" b="0" i="0" u="none" strike="noStrike" dirty="0">
                          <a:solidFill>
                            <a:schemeClr val="tx1"/>
                          </a:solidFill>
                          <a:effectLst/>
                          <a:latin typeface="Calibri" panose="020F0502020204030204" pitchFamily="34" charset="0"/>
                        </a:rPr>
                        <a:t>, NR-(f)</a:t>
                      </a:r>
                      <a:r>
                        <a:rPr lang="en-GB" sz="1000" b="0" i="0" u="none" strike="noStrike" dirty="0" err="1">
                          <a:solidFill>
                            <a:schemeClr val="tx1"/>
                          </a:solidFill>
                          <a:effectLst/>
                          <a:latin typeface="Calibri" panose="020F0502020204030204" pitchFamily="34" charset="0"/>
                        </a:rPr>
                        <a:t>eMIMO</a:t>
                      </a:r>
                      <a:r>
                        <a:rPr lang="en-GB" sz="1000" b="0" i="0" u="none" strike="noStrike" dirty="0">
                          <a:solidFill>
                            <a:schemeClr val="tx1"/>
                          </a:solidFill>
                          <a:effectLst/>
                          <a:latin typeface="Calibri" panose="020F0502020204030204" pitchFamily="34" charset="0"/>
                        </a:rPr>
                        <a:t>, NR-</a:t>
                      </a:r>
                      <a:r>
                        <a:rPr lang="en-GB" sz="1000" b="0" i="0" u="none" strike="noStrike" dirty="0" err="1">
                          <a:solidFill>
                            <a:schemeClr val="tx1"/>
                          </a:solidFill>
                          <a:effectLst/>
                          <a:latin typeface="Calibri" panose="020F0502020204030204" pitchFamily="34" charset="0"/>
                        </a:rPr>
                        <a:t>feMobility</a:t>
                      </a:r>
                      <a:r>
                        <a:rPr lang="en-GB" sz="1000" b="0" i="0" u="none" strike="noStrike" dirty="0">
                          <a:solidFill>
                            <a:schemeClr val="tx1"/>
                          </a:solidFill>
                          <a:effectLst/>
                          <a:latin typeface="Calibri" panose="020F0502020204030204" pitchFamily="34" charset="0"/>
                        </a:rPr>
                        <a:t>, </a:t>
                      </a:r>
                      <a:r>
                        <a:rPr lang="en-GB" sz="1000" b="0" i="0" u="none" strike="noStrike" dirty="0" err="1">
                          <a:solidFill>
                            <a:schemeClr val="tx1"/>
                          </a:solidFill>
                          <a:effectLst/>
                          <a:latin typeface="Calibri" panose="020F0502020204030204" pitchFamily="34" charset="0"/>
                        </a:rPr>
                        <a:t>NwEnergySav</a:t>
                      </a:r>
                      <a:endParaRPr lang="en-GB" sz="1000" b="0" i="0" u="none" strike="noStrike" dirty="0">
                        <a:solidFill>
                          <a:schemeClr val="tx1"/>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89763492"/>
                  </a:ext>
                </a:extLst>
              </a:tr>
              <a:tr h="182880">
                <a:tc>
                  <a:txBody>
                    <a:bodyPr/>
                    <a:lstStyle/>
                    <a:p>
                      <a:pPr algn="l" fontAlgn="t"/>
                      <a:r>
                        <a:rPr lang="en-GB" sz="1100" b="0" i="0" u="none" strike="noStrike" dirty="0">
                          <a:solidFill>
                            <a:schemeClr val="tx1"/>
                          </a:solidFill>
                          <a:effectLst/>
                          <a:latin typeface="Calibri" panose="020F0502020204030204" pitchFamily="34" charset="0"/>
                        </a:rPr>
                        <a:t> Qualcomm</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100" b="0" i="0" u="none" strike="noStrike" dirty="0">
                          <a:solidFill>
                            <a:schemeClr val="tx1"/>
                          </a:solidFill>
                          <a:effectLst/>
                          <a:latin typeface="Calibri" panose="020F0502020204030204" pitchFamily="34" charset="0"/>
                        </a:rPr>
                        <a:t>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1000" b="0" i="0" u="none" strike="noStrike" dirty="0">
                          <a:solidFill>
                            <a:schemeClr val="tx1"/>
                          </a:solidFill>
                          <a:effectLst/>
                          <a:latin typeface="Calibri" panose="020F0502020204030204" pitchFamily="34" charset="0"/>
                        </a:rPr>
                        <a:t> </a:t>
                      </a:r>
                      <a:r>
                        <a:rPr lang="en-GB" sz="1000" b="0" i="0" u="none" strike="noStrike" dirty="0" err="1">
                          <a:solidFill>
                            <a:schemeClr val="tx1"/>
                          </a:solidFill>
                          <a:effectLst/>
                          <a:latin typeface="Calibri" panose="020F0502020204030204" pitchFamily="34" charset="0"/>
                        </a:rPr>
                        <a:t>eCallCEN</a:t>
                      </a:r>
                      <a:r>
                        <a:rPr lang="en-GB" sz="1000" b="0" i="0" u="none" strike="noStrike" dirty="0">
                          <a:solidFill>
                            <a:schemeClr val="tx1"/>
                          </a:solidFill>
                          <a:effectLst/>
                          <a:latin typeface="Calibri" panose="020F0502020204030204" pitchFamily="34" charset="0"/>
                        </a:rPr>
                        <a:t>, NR-</a:t>
                      </a:r>
                      <a:r>
                        <a:rPr lang="en-GB" sz="1000" b="0" i="0" u="none" strike="noStrike" dirty="0" err="1">
                          <a:solidFill>
                            <a:schemeClr val="tx1"/>
                          </a:solidFill>
                          <a:effectLst/>
                          <a:latin typeface="Calibri" panose="020F0502020204030204" pitchFamily="34" charset="0"/>
                        </a:rPr>
                        <a:t>eNTN</a:t>
                      </a:r>
                      <a:r>
                        <a:rPr lang="en-GB" sz="1000" b="0" i="0" u="none" strike="noStrike" dirty="0">
                          <a:solidFill>
                            <a:schemeClr val="tx1"/>
                          </a:solidFill>
                          <a:effectLst/>
                          <a:latin typeface="Calibri" panose="020F0502020204030204" pitchFamily="34" charset="0"/>
                        </a:rPr>
                        <a:t>, NR_Mob_enh2</a:t>
                      </a: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62619489"/>
                  </a:ext>
                </a:extLst>
              </a:tr>
              <a:tr h="190500">
                <a:tc>
                  <a:txBody>
                    <a:bodyPr/>
                    <a:lstStyle/>
                    <a:p>
                      <a:pPr algn="r" fontAlgn="t"/>
                      <a:r>
                        <a:rPr lang="en-GB" sz="1100" b="0" i="0" u="none" strike="noStrike" dirty="0">
                          <a:solidFill>
                            <a:srgbClr val="000000"/>
                          </a:solidFill>
                          <a:effectLst/>
                          <a:latin typeface="Calibri" panose="020F0502020204030204" pitchFamily="34" charset="0"/>
                        </a:rPr>
                        <a:t>Total: </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en-GB" sz="1100" b="0" i="0" u="none" strike="noStrike" dirty="0">
                          <a:solidFill>
                            <a:schemeClr val="tx1"/>
                          </a:solidFill>
                          <a:effectLst/>
                          <a:latin typeface="Calibri" panose="020F0502020204030204" pitchFamily="34" charset="0"/>
                        </a:rPr>
                        <a:t>78</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GB" sz="1000" b="0"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48050546"/>
                  </a:ext>
                </a:extLst>
              </a:tr>
            </a:tbl>
          </a:graphicData>
        </a:graphic>
      </p:graphicFrame>
      <p:graphicFrame>
        <p:nvGraphicFramePr>
          <p:cNvPr id="5" name="Table 4">
            <a:extLst>
              <a:ext uri="{FF2B5EF4-FFF2-40B4-BE49-F238E27FC236}">
                <a16:creationId xmlns:a16="http://schemas.microsoft.com/office/drawing/2014/main" id="{6E5E4DF7-6C00-01D5-B7EB-9959B37C08FA}"/>
              </a:ext>
            </a:extLst>
          </p:cNvPr>
          <p:cNvGraphicFramePr>
            <a:graphicFrameLocks noGrp="1"/>
          </p:cNvGraphicFramePr>
          <p:nvPr>
            <p:extLst>
              <p:ext uri="{D42A27DB-BD31-4B8C-83A1-F6EECF244321}">
                <p14:modId xmlns:p14="http://schemas.microsoft.com/office/powerpoint/2010/main" val="1552857929"/>
              </p:ext>
            </p:extLst>
          </p:nvPr>
        </p:nvGraphicFramePr>
        <p:xfrm>
          <a:off x="6264564" y="3045348"/>
          <a:ext cx="3898900" cy="1510665"/>
        </p:xfrm>
        <a:graphic>
          <a:graphicData uri="http://schemas.openxmlformats.org/drawingml/2006/table">
            <a:tbl>
              <a:tblPr/>
              <a:tblGrid>
                <a:gridCol w="1266402">
                  <a:extLst>
                    <a:ext uri="{9D8B030D-6E8A-4147-A177-3AD203B41FA5}">
                      <a16:colId xmlns:a16="http://schemas.microsoft.com/office/drawing/2014/main" val="2860963656"/>
                    </a:ext>
                  </a:extLst>
                </a:gridCol>
                <a:gridCol w="921509">
                  <a:extLst>
                    <a:ext uri="{9D8B030D-6E8A-4147-A177-3AD203B41FA5}">
                      <a16:colId xmlns:a16="http://schemas.microsoft.com/office/drawing/2014/main" val="1712430657"/>
                    </a:ext>
                  </a:extLst>
                </a:gridCol>
                <a:gridCol w="1710989">
                  <a:extLst>
                    <a:ext uri="{9D8B030D-6E8A-4147-A177-3AD203B41FA5}">
                      <a16:colId xmlns:a16="http://schemas.microsoft.com/office/drawing/2014/main" val="2331642324"/>
                    </a:ext>
                  </a:extLst>
                </a:gridCol>
              </a:tblGrid>
              <a:tr h="200025">
                <a:tc gridSpan="3">
                  <a:txBody>
                    <a:bodyPr/>
                    <a:lstStyle/>
                    <a:p>
                      <a:pPr algn="ctr" fontAlgn="t"/>
                      <a:r>
                        <a:rPr lang="en-GB" sz="1100" b="1" i="0" u="none" strike="noStrike" dirty="0">
                          <a:solidFill>
                            <a:srgbClr val="000000"/>
                          </a:solidFill>
                          <a:effectLst/>
                          <a:latin typeface="Calibri" panose="020F0502020204030204" pitchFamily="34" charset="0"/>
                        </a:rPr>
                        <a:t>TTCN experts free-of-charge</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166110952"/>
                  </a:ext>
                </a:extLst>
              </a:tr>
              <a:tr h="190500">
                <a:tc>
                  <a:txBody>
                    <a:bodyPr/>
                    <a:lstStyle/>
                    <a:p>
                      <a:pPr algn="ctr" fontAlgn="t"/>
                      <a:r>
                        <a:rPr lang="en-GB" sz="1100" b="1" i="0" u="none" strike="noStrike">
                          <a:solidFill>
                            <a:srgbClr val="000000"/>
                          </a:solidFill>
                          <a:effectLst/>
                          <a:latin typeface="Calibri" panose="020F0502020204030204" pitchFamily="34" charset="0"/>
                        </a:rPr>
                        <a:t>Entity</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ctr" fontAlgn="t"/>
                      <a:r>
                        <a:rPr lang="en-GB" sz="1100" b="1" i="0" u="none" strike="noStrike">
                          <a:solidFill>
                            <a:srgbClr val="000000"/>
                          </a:solidFill>
                          <a:effectLst/>
                          <a:latin typeface="Calibri" panose="020F0502020204030204" pitchFamily="34" charset="0"/>
                        </a:rPr>
                        <a:t>Person-months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ctr" fontAlgn="b"/>
                      <a:r>
                        <a:rPr lang="en-GB" sz="1100" b="1" i="0" u="none" strike="noStrike">
                          <a:solidFill>
                            <a:srgbClr val="000000"/>
                          </a:solidFill>
                          <a:effectLst/>
                          <a:latin typeface="Calibri" panose="020F0502020204030204" pitchFamily="34" charset="0"/>
                        </a:rPr>
                        <a:t>Comments</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extLst>
                  <a:ext uri="{0D108BD9-81ED-4DB2-BD59-A6C34878D82A}">
                    <a16:rowId xmlns:a16="http://schemas.microsoft.com/office/drawing/2014/main" val="1756080702"/>
                  </a:ext>
                </a:extLst>
              </a:tr>
              <a:tr h="365760">
                <a:tc>
                  <a:txBody>
                    <a:bodyPr/>
                    <a:lstStyle/>
                    <a:p>
                      <a:pPr algn="l" fontAlgn="t"/>
                      <a:r>
                        <a:rPr lang="en-GB" sz="1100" b="0" i="0" u="none" strike="noStrike" dirty="0">
                          <a:solidFill>
                            <a:schemeClr val="tx1"/>
                          </a:solidFill>
                          <a:effectLst/>
                          <a:latin typeface="Calibri" panose="020F0502020204030204" pitchFamily="34" charset="0"/>
                        </a:rPr>
                        <a:t> TDIA (CATT,</a:t>
                      </a:r>
                    </a:p>
                    <a:p>
                      <a:pPr algn="l" fontAlgn="t"/>
                      <a:r>
                        <a:rPr lang="en-GB" sz="1100" b="0" i="0" u="none" strike="noStrike" dirty="0">
                          <a:solidFill>
                            <a:schemeClr val="tx1"/>
                          </a:solidFill>
                          <a:effectLst/>
                          <a:latin typeface="Calibri" panose="020F0502020204030204" pitchFamily="34" charset="0"/>
                        </a:rPr>
                        <a:t> </a:t>
                      </a:r>
                      <a:r>
                        <a:rPr lang="en-GB" sz="1100" b="0" i="0" u="none" strike="noStrike" dirty="0" err="1">
                          <a:solidFill>
                            <a:schemeClr val="tx1"/>
                          </a:solidFill>
                          <a:effectLst/>
                          <a:latin typeface="Calibri" panose="020F0502020204030204" pitchFamily="34" charset="0"/>
                        </a:rPr>
                        <a:t>HiSilicon</a:t>
                      </a:r>
                      <a:r>
                        <a:rPr lang="en-GB" sz="1100" b="0" i="0" u="none" strike="noStrike" dirty="0">
                          <a:solidFill>
                            <a:schemeClr val="tx1"/>
                          </a:solidFill>
                          <a:effectLst/>
                          <a:latin typeface="Calibri" panose="020F0502020204030204" pitchFamily="34" charset="0"/>
                        </a:rPr>
                        <a:t>, Starpoint)</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100" b="0" i="0" u="none" strike="noStrike" dirty="0">
                          <a:solidFill>
                            <a:schemeClr val="tx1"/>
                          </a:solidFill>
                          <a:effectLst/>
                          <a:latin typeface="Calibri" panose="020F0502020204030204" pitchFamily="34" charset="0"/>
                        </a:rPr>
                        <a:t>14</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1000" b="0"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28207072"/>
                  </a:ext>
                </a:extLst>
              </a:tr>
              <a:tr h="182880">
                <a:tc>
                  <a:txBody>
                    <a:bodyPr/>
                    <a:lstStyle/>
                    <a:p>
                      <a:pPr algn="l" fontAlgn="t"/>
                      <a:r>
                        <a:rPr lang="en-GB" sz="1100" b="0" i="0" u="none" strike="noStrike" dirty="0">
                          <a:solidFill>
                            <a:schemeClr val="tx1"/>
                          </a:solidFill>
                          <a:effectLst/>
                          <a:latin typeface="Calibri" panose="020F0502020204030204" pitchFamily="34" charset="0"/>
                        </a:rPr>
                        <a:t> Adare</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t"/>
                      <a:r>
                        <a:rPr lang="en-GB" sz="1100" b="0" i="0" u="none" strike="noStrike" dirty="0">
                          <a:solidFill>
                            <a:schemeClr val="tx1"/>
                          </a:solidFill>
                          <a:effectLst/>
                          <a:latin typeface="Calibri" panose="020F0502020204030204" pitchFamily="34" charset="0"/>
                        </a:rPr>
                        <a:t>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00" b="0" i="0" u="none" strike="noStrike">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222916"/>
                  </a:ext>
                </a:extLst>
              </a:tr>
              <a:tr h="190500">
                <a:tc>
                  <a:txBody>
                    <a:bodyPr/>
                    <a:lstStyle/>
                    <a:p>
                      <a:pPr algn="l" fontAlgn="t"/>
                      <a:r>
                        <a:rPr lang="en-GB" sz="1100" b="0" i="0" u="none" strike="noStrike">
                          <a:solidFill>
                            <a:schemeClr val="tx1"/>
                          </a:solidFill>
                          <a:effectLst/>
                          <a:latin typeface="Calibri" panose="020F0502020204030204" pitchFamily="34" charset="0"/>
                        </a:rPr>
                        <a:t> Keysight</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100" b="0" i="0" u="none" strike="noStrike" dirty="0">
                          <a:solidFill>
                            <a:schemeClr val="tx1"/>
                          </a:solidFill>
                          <a:effectLst/>
                          <a:latin typeface="Calibri" panose="020F0502020204030204" pitchFamily="34" charset="0"/>
                        </a:rPr>
                        <a:t>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1000" b="0"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81677330"/>
                  </a:ext>
                </a:extLst>
              </a:tr>
              <a:tr h="190500">
                <a:tc>
                  <a:txBody>
                    <a:bodyPr/>
                    <a:lstStyle/>
                    <a:p>
                      <a:pPr algn="l" fontAlgn="t"/>
                      <a:r>
                        <a:rPr lang="en-GB" sz="1100" b="0" i="0" u="none" strike="noStrike" dirty="0">
                          <a:solidFill>
                            <a:schemeClr val="tx1"/>
                          </a:solidFill>
                          <a:effectLst/>
                          <a:latin typeface="Calibri" panose="020F0502020204030204" pitchFamily="34" charset="0"/>
                        </a:rPr>
                        <a:t> </a:t>
                      </a:r>
                      <a:r>
                        <a:rPr lang="en-GB" sz="1100" b="0" i="0" u="none" strike="noStrike" dirty="0" err="1">
                          <a:solidFill>
                            <a:schemeClr val="tx1"/>
                          </a:solidFill>
                          <a:effectLst/>
                          <a:latin typeface="Calibri" panose="020F0502020204030204" pitchFamily="34" charset="0"/>
                        </a:rPr>
                        <a:t>Rohde&amp;Schwarz</a:t>
                      </a:r>
                      <a:endParaRPr lang="en-GB" sz="1100" b="0" i="0" u="none" strike="noStrike" dirty="0">
                        <a:solidFill>
                          <a:schemeClr val="tx1"/>
                        </a:solidFill>
                        <a:effectLst/>
                        <a:latin typeface="Calibri" panose="020F0502020204030204" pitchFamily="34" charset="0"/>
                      </a:endParaRP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en-GB" sz="1100" b="0" i="0" u="none" strike="noStrike" dirty="0">
                          <a:solidFill>
                            <a:schemeClr val="tx1"/>
                          </a:solidFill>
                          <a:effectLst/>
                          <a:latin typeface="Calibri" panose="020F0502020204030204" pitchFamily="34" charset="0"/>
                        </a:rPr>
                        <a:t>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GB" sz="1000" b="0" i="0" u="none" strike="noStrike">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54663248"/>
                  </a:ext>
                </a:extLst>
              </a:tr>
              <a:tr h="190500">
                <a:tc>
                  <a:txBody>
                    <a:bodyPr/>
                    <a:lstStyle/>
                    <a:p>
                      <a:pPr algn="r" fontAlgn="t"/>
                      <a:r>
                        <a:rPr lang="en-GB" sz="1100" b="0" i="0" u="none" strike="noStrike">
                          <a:solidFill>
                            <a:schemeClr val="tx1"/>
                          </a:solidFill>
                          <a:effectLst/>
                          <a:latin typeface="Calibri" panose="020F0502020204030204" pitchFamily="34" charset="0"/>
                        </a:rPr>
                        <a:t>Total:</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en-GB" sz="1100" b="0" i="0" u="none" strike="noStrike" dirty="0">
                          <a:solidFill>
                            <a:schemeClr val="tx1"/>
                          </a:solidFill>
                          <a:effectLst/>
                          <a:latin typeface="Calibri" panose="020F0502020204030204" pitchFamily="34" charset="0"/>
                        </a:rPr>
                        <a:t>19</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GB" sz="1000" b="0"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2551162"/>
                  </a:ext>
                </a:extLst>
              </a:tr>
            </a:tbl>
          </a:graphicData>
        </a:graphic>
      </p:graphicFrame>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Content Placeholder 2">
            <a:extLst>
              <a:ext uri="{FF2B5EF4-FFF2-40B4-BE49-F238E27FC236}">
                <a16:creationId xmlns:a16="http://schemas.microsoft.com/office/drawing/2014/main" id="{11EE9470-50B4-49F7-B12A-E7302C4977DB}"/>
              </a:ext>
            </a:extLst>
          </p:cNvPr>
          <p:cNvSpPr>
            <a:spLocks noGrp="1"/>
          </p:cNvSpPr>
          <p:nvPr>
            <p:ph idx="1"/>
          </p:nvPr>
        </p:nvSpPr>
        <p:spPr/>
        <p:txBody>
          <a:bodyPr/>
          <a:lstStyle/>
          <a:p>
            <a:r>
              <a:rPr lang="en-GB" altLang="en-US" sz="2400" dirty="0"/>
              <a:t> Course of action to secure funding for TF160 work in 2026: </a:t>
            </a:r>
            <a:endParaRPr lang="en-US" altLang="en-US" sz="2400" dirty="0"/>
          </a:p>
          <a:p>
            <a:pPr lvl="1">
              <a:buClr>
                <a:srgbClr val="008000"/>
              </a:buClr>
              <a:buSzPct val="130000"/>
              <a:buFont typeface="Wingdings" panose="05000000000000000000" pitchFamily="2" charset="2"/>
              <a:buChar char="ü"/>
            </a:pPr>
            <a:r>
              <a:rPr lang="en-US" altLang="en-US" sz="2000" dirty="0"/>
              <a:t>Prior to RAN5#108 meeting (August), a request to identify the potential TTCN development tasks in 2025 has been made to 3GPP members. </a:t>
            </a:r>
          </a:p>
          <a:p>
            <a:pPr lvl="1">
              <a:buClr>
                <a:srgbClr val="008000"/>
              </a:buClr>
              <a:buSzPct val="130000"/>
              <a:buFont typeface="Wingdings" panose="05000000000000000000" pitchFamily="2" charset="2"/>
              <a:buChar char="ü"/>
            </a:pPr>
            <a:r>
              <a:rPr lang="en-US" altLang="en-US" sz="2000" dirty="0"/>
              <a:t>At RAN5#108, a provisional ‘TTCN Tasks List’ has been endorsed by RAN5. </a:t>
            </a:r>
          </a:p>
          <a:p>
            <a:pPr lvl="1"/>
            <a:r>
              <a:rPr lang="en-US" altLang="en-US" sz="2000" dirty="0"/>
              <a:t>The TTCN Tasks List will be presented at RAN#109 (Sept) for TSG RAN initial endorsement. </a:t>
            </a:r>
          </a:p>
          <a:p>
            <a:pPr lvl="1"/>
            <a:r>
              <a:rPr lang="en-US" altLang="en-US" sz="2000" dirty="0"/>
              <a:t>The RAN Chair will then present the List to 3GPP PCG/OP (Nov) in order to support TF160 request for the TTCN funding in 2026. </a:t>
            </a:r>
          </a:p>
          <a:p>
            <a:pPr lvl="1"/>
            <a:r>
              <a:rPr lang="en-US" altLang="en-US" sz="2000" dirty="0"/>
              <a:t>The finalized TTCN Tasks List will be reviewed &amp; endorsed at RAN5#109 (Nov) for TSG RAN approval at RAN#110 (Dec). </a:t>
            </a:r>
          </a:p>
          <a:p>
            <a:endParaRPr lang="en-GB" altLang="en-US" sz="2400" dirty="0"/>
          </a:p>
          <a:p>
            <a:r>
              <a:rPr lang="en-GB" altLang="en-US" sz="2400" dirty="0"/>
              <a:t> Based on feedback from several RAN5 member companies and 3GPP MRPs, the list of TTCN tasks presented in the next slides has been produced by the TF160 Leader and endorsed by RAN5 at RAN5#108.</a:t>
            </a:r>
            <a:endParaRPr lang="en-US" altLang="en-US" sz="2400" dirty="0"/>
          </a:p>
        </p:txBody>
      </p:sp>
      <p:sp>
        <p:nvSpPr>
          <p:cNvPr id="5" name="Title 1">
            <a:extLst>
              <a:ext uri="{FF2B5EF4-FFF2-40B4-BE49-F238E27FC236}">
                <a16:creationId xmlns:a16="http://schemas.microsoft.com/office/drawing/2014/main" id="{2A79A096-8F94-4FAE-9D0D-0CECDDDEBC48}"/>
              </a:ext>
            </a:extLst>
          </p:cNvPr>
          <p:cNvSpPr txBox="1">
            <a:spLocks/>
          </p:cNvSpPr>
          <p:nvPr/>
        </p:nvSpPr>
        <p:spPr bwMode="auto">
          <a:xfrm>
            <a:off x="593453" y="0"/>
            <a:ext cx="721063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eaLnBrk="1" hangingPunct="1"/>
            <a:r>
              <a:rPr lang="en-US" altLang="en-US" dirty="0"/>
              <a:t>Preparing for 2026 TTCN Work</a:t>
            </a:r>
          </a:p>
          <a:p>
            <a:pPr eaLnBrk="1" hangingPunct="1"/>
            <a:r>
              <a:rPr lang="en-US" altLang="en-US" sz="3200" dirty="0"/>
              <a:t>Overview</a:t>
            </a:r>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31C1D8F2-EFA5-4529-9079-E743F0086B69}"/>
              </a:ext>
            </a:extLst>
          </p:cNvPr>
          <p:cNvGraphicFramePr>
            <a:graphicFrameLocks noGrp="1"/>
          </p:cNvGraphicFramePr>
          <p:nvPr>
            <p:extLst>
              <p:ext uri="{D42A27DB-BD31-4B8C-83A1-F6EECF244321}">
                <p14:modId xmlns:p14="http://schemas.microsoft.com/office/powerpoint/2010/main" val="2320385599"/>
              </p:ext>
            </p:extLst>
          </p:nvPr>
        </p:nvGraphicFramePr>
        <p:xfrm>
          <a:off x="593452" y="1450310"/>
          <a:ext cx="10723382" cy="4871510"/>
        </p:xfrm>
        <a:graphic>
          <a:graphicData uri="http://schemas.openxmlformats.org/drawingml/2006/table">
            <a:tbl>
              <a:tblPr firstRow="1" bandRow="1">
                <a:tableStyleId>{D7AC3CCA-C797-4891-BE02-D94E43425B78}</a:tableStyleId>
              </a:tblPr>
              <a:tblGrid>
                <a:gridCol w="3319924">
                  <a:extLst>
                    <a:ext uri="{9D8B030D-6E8A-4147-A177-3AD203B41FA5}">
                      <a16:colId xmlns:a16="http://schemas.microsoft.com/office/drawing/2014/main" val="20000"/>
                    </a:ext>
                  </a:extLst>
                </a:gridCol>
                <a:gridCol w="748146">
                  <a:extLst>
                    <a:ext uri="{9D8B030D-6E8A-4147-A177-3AD203B41FA5}">
                      <a16:colId xmlns:a16="http://schemas.microsoft.com/office/drawing/2014/main" val="20001"/>
                    </a:ext>
                  </a:extLst>
                </a:gridCol>
                <a:gridCol w="517947">
                  <a:extLst>
                    <a:ext uri="{9D8B030D-6E8A-4147-A177-3AD203B41FA5}">
                      <a16:colId xmlns:a16="http://schemas.microsoft.com/office/drawing/2014/main" val="20002"/>
                    </a:ext>
                  </a:extLst>
                </a:gridCol>
                <a:gridCol w="690595">
                  <a:extLst>
                    <a:ext uri="{9D8B030D-6E8A-4147-A177-3AD203B41FA5}">
                      <a16:colId xmlns:a16="http://schemas.microsoft.com/office/drawing/2014/main" val="20003"/>
                    </a:ext>
                  </a:extLst>
                </a:gridCol>
                <a:gridCol w="556314">
                  <a:extLst>
                    <a:ext uri="{9D8B030D-6E8A-4147-A177-3AD203B41FA5}">
                      <a16:colId xmlns:a16="http://schemas.microsoft.com/office/drawing/2014/main" val="20004"/>
                    </a:ext>
                  </a:extLst>
                </a:gridCol>
                <a:gridCol w="959160">
                  <a:extLst>
                    <a:ext uri="{9D8B030D-6E8A-4147-A177-3AD203B41FA5}">
                      <a16:colId xmlns:a16="http://schemas.microsoft.com/office/drawing/2014/main" val="20005"/>
                    </a:ext>
                  </a:extLst>
                </a:gridCol>
                <a:gridCol w="748640">
                  <a:extLst>
                    <a:ext uri="{9D8B030D-6E8A-4147-A177-3AD203B41FA5}">
                      <a16:colId xmlns:a16="http://schemas.microsoft.com/office/drawing/2014/main" val="20006"/>
                    </a:ext>
                  </a:extLst>
                </a:gridCol>
                <a:gridCol w="3182656">
                  <a:extLst>
                    <a:ext uri="{9D8B030D-6E8A-4147-A177-3AD203B41FA5}">
                      <a16:colId xmlns:a16="http://schemas.microsoft.com/office/drawing/2014/main" val="20007"/>
                    </a:ext>
                  </a:extLst>
                </a:gridCol>
              </a:tblGrid>
              <a:tr h="426652">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2025 Tasks</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(carried over)</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0" marR="91430" marT="45687" marB="45687"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err="1">
                          <a:ln>
                            <a:noFill/>
                          </a:ln>
                          <a:solidFill>
                            <a:srgbClr val="17375E"/>
                          </a:solidFill>
                          <a:effectLst/>
                          <a:latin typeface="Arial" panose="020B0604020202020204" pitchFamily="34" charset="0"/>
                          <a:cs typeface="Arial" panose="020B0604020202020204" pitchFamily="34" charset="0"/>
                        </a:rPr>
                        <a:t>Rel</a:t>
                      </a: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0" marR="91430" marT="45687" marB="45687"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RAT</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0" marR="91430" marT="45687" marB="45687"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Prose Target</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0" marR="91430" marT="45687" marB="45687"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SIG TC #</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0" marR="91430" marT="45687" marB="45687"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TTCN </a:t>
                      </a:r>
                      <a:r>
                        <a:rPr kumimoji="0" lang="en-GB" altLang="en-US" sz="1100" b="1" i="0" u="none" strike="noStrike" cap="none" normalizeH="0" baseline="0" dirty="0" err="1">
                          <a:ln>
                            <a:noFill/>
                          </a:ln>
                          <a:solidFill>
                            <a:srgbClr val="17375E"/>
                          </a:solidFill>
                          <a:effectLst/>
                          <a:latin typeface="Arial" panose="020B0604020202020204" pitchFamily="34" charset="0"/>
                          <a:cs typeface="Arial" panose="020B0604020202020204" pitchFamily="34" charset="0"/>
                        </a:rPr>
                        <a:t>Develpmt</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0" marR="91430" marT="45687" marB="45687"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2026</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err="1">
                          <a:ln>
                            <a:noFill/>
                          </a:ln>
                          <a:solidFill>
                            <a:srgbClr val="17375E"/>
                          </a:solidFill>
                          <a:effectLst/>
                          <a:latin typeface="Arial" panose="020B0604020202020204" pitchFamily="34" charset="0"/>
                          <a:cs typeface="Arial" panose="020B0604020202020204" pitchFamily="34" charset="0"/>
                        </a:rPr>
                        <a:t>WkLoad</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0" marR="91430" marT="45687" marB="45687"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3GPP related Work Item</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0" marR="91430" marT="45687" marB="45687" horzOverflow="overflow">
                    <a:solidFill>
                      <a:schemeClr val="accent6">
                        <a:lumMod val="40000"/>
                        <a:lumOff val="60000"/>
                      </a:schemeClr>
                    </a:solidFill>
                  </a:tcPr>
                </a:tc>
                <a:extLst>
                  <a:ext uri="{0D108BD9-81ED-4DB2-BD59-A6C34878D82A}">
                    <a16:rowId xmlns:a16="http://schemas.microsoft.com/office/drawing/2014/main" val="10000"/>
                  </a:ext>
                </a:extLst>
              </a:tr>
              <a:tr h="243739">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5G ATSSS – Phases 1, 2 &amp; 3</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42" marR="91442" marT="45660" marB="4566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R16to18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N,W</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Q1’26</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23</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Q2’24-</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Q3’26</a:t>
                      </a:r>
                      <a:endPar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ATSSS-</a:t>
                      </a:r>
                      <a:r>
                        <a:rPr kumimoji="0" lang="en-US" altLang="en-US" sz="1000" b="0" i="0" u="none" strike="noStrike" kern="1200" cap="none" spc="0" normalizeH="0" baseline="0" noProof="0" dirty="0" err="1">
                          <a:ln>
                            <a:noFill/>
                          </a:ln>
                          <a:solidFill>
                            <a:schemeClr val="tx1"/>
                          </a:solidFill>
                          <a:effectLst/>
                          <a:uLnTx/>
                          <a:uFillTx/>
                          <a:latin typeface="Arial" panose="020B0604020202020204" pitchFamily="34" charset="0"/>
                          <a:ea typeface="+mn-ea"/>
                          <a:cs typeface="Arial" panose="020B0604020202020204" pitchFamily="34" charset="0"/>
                        </a:rPr>
                        <a:t>UEConTest</a:t>
                      </a: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 ATSSS_Ph2-UEConTest, </a:t>
                      </a:r>
                      <a:r>
                        <a:rPr kumimoji="0" lang="en-US" alt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ATSSS_Ph3-UEConTest</a:t>
                      </a:r>
                      <a:endPar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marL="91438" marR="91438" marT="45697" marB="45697" horzOverflow="overflow"/>
                </a:tc>
                <a:extLst>
                  <a:ext uri="{0D108BD9-81ED-4DB2-BD59-A6C34878D82A}">
                    <a16:rowId xmlns:a16="http://schemas.microsoft.com/office/drawing/2014/main" val="10001"/>
                  </a:ext>
                </a:extLst>
              </a:tr>
              <a:tr h="243739">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multi/broadcast services (MBS)</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42" marR="91442" marT="45677" marB="4567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46</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Q4’22-Q1’26</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NR_MBS_5MBS_5MBUSA-UEConTest</a:t>
                      </a:r>
                    </a:p>
                  </a:txBody>
                  <a:tcPr marL="91438" marR="91438" marT="45697" marB="45697" horzOverflow="overflow"/>
                </a:tc>
                <a:extLst>
                  <a:ext uri="{0D108BD9-81ED-4DB2-BD59-A6C34878D82A}">
                    <a16:rowId xmlns:a16="http://schemas.microsoft.com/office/drawing/2014/main" val="751472021"/>
                  </a:ext>
                </a:extLst>
              </a:tr>
              <a:tr h="243739">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a:t>
                      </a:r>
                      <a:r>
                        <a:rPr kumimoji="0" lang="en-US" altLang="en-US" sz="1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sidelink</a:t>
                      </a: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relay</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Q4’25</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39</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Q4’22-Q1’26</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err="1">
                          <a:ln>
                            <a:noFill/>
                          </a:ln>
                          <a:solidFill>
                            <a:schemeClr val="tx1"/>
                          </a:solidFill>
                          <a:effectLst/>
                          <a:uLnTx/>
                          <a:uFillTx/>
                          <a:latin typeface="Arial" panose="020B0604020202020204" pitchFamily="34" charset="0"/>
                          <a:ea typeface="+mn-ea"/>
                          <a:cs typeface="Arial" panose="020B0604020202020204" pitchFamily="34" charset="0"/>
                        </a:rPr>
                        <a:t>NR_SL_Relay-UEConTest</a:t>
                      </a:r>
                      <a:endPar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marL="91438" marR="91438" marT="45697" marB="45697" horzOverflow="overflow"/>
                </a:tc>
                <a:extLst>
                  <a:ext uri="{0D108BD9-81ED-4DB2-BD59-A6C34878D82A}">
                    <a16:rowId xmlns:a16="http://schemas.microsoft.com/office/drawing/2014/main" val="1618603923"/>
                  </a:ext>
                </a:extLst>
              </a:tr>
              <a:tr h="243739">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XR enhancements for NR</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Q4’25</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21</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Q3’24-Q1’26</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0.5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NR_XR_enh_plus_CT1-UEConTest</a:t>
                      </a:r>
                      <a:endPar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marL="91438" marR="91438" marT="45697" marB="45697" horzOverflow="overflow"/>
                </a:tc>
                <a:extLst>
                  <a:ext uri="{0D108BD9-81ED-4DB2-BD59-A6C34878D82A}">
                    <a16:rowId xmlns:a16="http://schemas.microsoft.com/office/drawing/2014/main" val="3001221231"/>
                  </a:ext>
                </a:extLst>
              </a:tr>
              <a:tr h="243739">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mobility further enhancements</a:t>
                      </a:r>
                    </a:p>
                  </a:txBody>
                  <a:tcPr marL="91430" marR="91430" marT="45683" marB="4568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Rel-18</a:t>
                      </a:r>
                    </a:p>
                  </a:txBody>
                  <a:tcPr marL="91430" marR="91430" marT="45674" marB="45674"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0" marR="91430" marT="45674" marB="45674"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Q4’25</a:t>
                      </a:r>
                    </a:p>
                  </a:txBody>
                  <a:tcPr marL="91430" marR="91430" marT="45666" marB="4566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17</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Q4’24-Q1’26</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0.5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NR_Mob_enh2-UEConTest</a:t>
                      </a:r>
                    </a:p>
                  </a:txBody>
                  <a:tcPr marL="91438" marR="91438" marT="45697" marB="45697" horzOverflow="overflow"/>
                </a:tc>
                <a:extLst>
                  <a:ext uri="{0D108BD9-81ED-4DB2-BD59-A6C34878D82A}">
                    <a16:rowId xmlns:a16="http://schemas.microsoft.com/office/drawing/2014/main" val="2291983653"/>
                  </a:ext>
                </a:extLst>
              </a:tr>
              <a:tr h="243739">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Expanded &amp; improved NR positioning</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Q2’26</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26</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Q4’24-Q4’26</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NR_pos_enh2-UEConTest</a:t>
                      </a:r>
                    </a:p>
                  </a:txBody>
                  <a:tcPr marL="91438" marR="91438" marT="45697" marB="45697" horzOverflow="overflow"/>
                </a:tc>
                <a:extLst>
                  <a:ext uri="{0D108BD9-81ED-4DB2-BD59-A6C34878D82A}">
                    <a16:rowId xmlns:a16="http://schemas.microsoft.com/office/drawing/2014/main" val="4112495529"/>
                  </a:ext>
                </a:extLst>
              </a:tr>
              <a:tr h="243793">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defRPr/>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NR/MR-DC IDC enhancements</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42" marR="91442" marT="45660" marB="4566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N,W</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Q2’26</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5</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Q1’25-Q2’26</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0.5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err="1">
                          <a:ln>
                            <a:noFill/>
                          </a:ln>
                          <a:solidFill>
                            <a:schemeClr val="tx1"/>
                          </a:solidFill>
                          <a:effectLst/>
                          <a:uLnTx/>
                          <a:uFillTx/>
                          <a:latin typeface="Arial" panose="020B0604020202020204" pitchFamily="34" charset="0"/>
                          <a:ea typeface="+mn-ea"/>
                          <a:cs typeface="Arial" panose="020B0604020202020204" pitchFamily="34" charset="0"/>
                        </a:rPr>
                        <a:t>NR_IDC_enh-UEConTest</a:t>
                      </a:r>
                      <a:endParaRPr kumimoji="0" lang="en-US"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endParaRPr>
                    </a:p>
                  </a:txBody>
                  <a:tcPr marL="91438" marR="91438" marT="45697" marB="45697" horzOverflow="overflow"/>
                </a:tc>
                <a:extLst>
                  <a:ext uri="{0D108BD9-81ED-4DB2-BD59-A6C34878D82A}">
                    <a16:rowId xmlns:a16="http://schemas.microsoft.com/office/drawing/2014/main" val="10003"/>
                  </a:ext>
                </a:extLst>
              </a:tr>
              <a:tr h="243793">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NTN enhancements</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Q4’25</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15</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Q1’25-Q1’26</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0.5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altLang="en-US" sz="10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NR_NTN_enh_plus_CT-UEConTest</a:t>
                      </a:r>
                      <a:endPar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L="91438" marR="91438" marT="45697" marB="45697" horzOverflow="overflow"/>
                </a:tc>
                <a:extLst>
                  <a:ext uri="{0D108BD9-81ED-4DB2-BD59-A6C34878D82A}">
                    <a16:rowId xmlns:a16="http://schemas.microsoft.com/office/drawing/2014/main" val="306594955"/>
                  </a:ext>
                </a:extLst>
              </a:tr>
              <a:tr h="243793">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MBS enhancements</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Q4’25</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10</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Q1’25-Q1’26</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NR_MBS_enh_5MBS_Ph2-UEConTest</a:t>
                      </a:r>
                      <a:endParaRPr kumimoji="0" lang="en-US" altLang="en-US" sz="1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endParaRPr>
                    </a:p>
                  </a:txBody>
                  <a:tcPr marL="91438" marR="91438" marT="45697" marB="45697" horzOverflow="overflow"/>
                </a:tc>
                <a:extLst>
                  <a:ext uri="{0D108BD9-81ED-4DB2-BD59-A6C34878D82A}">
                    <a16:rowId xmlns:a16="http://schemas.microsoft.com/office/drawing/2014/main" val="10004"/>
                  </a:ext>
                </a:extLst>
              </a:tr>
              <a:tr h="243761">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support for UAV</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Q1’26</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20</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Q3’25-Q2’26</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NR_UAV_plus_CT1-UEConTest</a:t>
                      </a:r>
                      <a:endParaRPr kumimoji="0" lang="en-US" altLang="en-US" sz="1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endParaRPr>
                    </a:p>
                  </a:txBody>
                  <a:tcPr marL="91438" marR="91438" marT="45697" marB="45697" horzOverflow="overflow"/>
                </a:tc>
                <a:extLst>
                  <a:ext uri="{0D108BD9-81ED-4DB2-BD59-A6C34878D82A}">
                    <a16:rowId xmlns:a16="http://schemas.microsoft.com/office/drawing/2014/main" val="3872175564"/>
                  </a:ext>
                </a:extLst>
              </a:tr>
              <a:tr h="243761">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eCall</a:t>
                      </a: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over IMS alignment with CEN</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Rel-19</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N,L</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Q1’26</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36</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Q1’25-Q1’26</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eCallCEN-UEConTest</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97" marB="45697" horzOverflow="overflow"/>
                </a:tc>
                <a:extLst>
                  <a:ext uri="{0D108BD9-81ED-4DB2-BD59-A6C34878D82A}">
                    <a16:rowId xmlns:a16="http://schemas.microsoft.com/office/drawing/2014/main" val="109818683"/>
                  </a:ext>
                </a:extLst>
              </a:tr>
              <a:tr h="243761">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New/extended bands &amp; band combination</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Rel-19</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Q2’27</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n/a</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Q1’25-Q2’27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0.5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pt-BR"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NR_lic_bands_BW_R19-UEConTest,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pt-BR"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NR_CADC_NR_LTE_DC_R19-UEConTest,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1000" b="0" i="0" u="none" strike="noStrike" kern="1200" cap="none" spc="0" normalizeH="0" baseline="0" noProof="0" dirty="0" err="1">
                          <a:ln>
                            <a:noFill/>
                          </a:ln>
                          <a:solidFill>
                            <a:schemeClr val="tx1"/>
                          </a:solidFill>
                          <a:effectLst/>
                          <a:uLnTx/>
                          <a:uFillTx/>
                          <a:latin typeface="Arial" panose="020B0604020202020204" pitchFamily="34" charset="0"/>
                          <a:ea typeface="+mn-ea"/>
                          <a:cs typeface="Arial" panose="020B0604020202020204" pitchFamily="34" charset="0"/>
                        </a:rPr>
                        <a:t>IoT_NTN_FDD_S_band-UEConTest</a:t>
                      </a: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 / new</a:t>
                      </a:r>
                      <a:endParaRPr kumimoji="0" lang="pt-BR"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marL="91438" marR="91438" marT="45697" marB="45697" horzOverflow="overflow"/>
                </a:tc>
                <a:extLst>
                  <a:ext uri="{0D108BD9-81ED-4DB2-BD59-A6C34878D82A}">
                    <a16:rowId xmlns:a16="http://schemas.microsoft.com/office/drawing/2014/main" val="3399072968"/>
                  </a:ext>
                </a:extLst>
              </a:tr>
              <a:tr h="243773">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TEIx_Test</a:t>
                      </a: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(new TC coverage)</a:t>
                      </a:r>
                    </a:p>
                  </a:txBody>
                  <a:tcPr marL="91438" marR="91438" marT="45695" marB="45695"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Rel-15+</a:t>
                      </a:r>
                    </a:p>
                  </a:txBody>
                  <a:tcPr marL="91438" marR="91438" marT="45695" marB="45695"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All</a:t>
                      </a:r>
                    </a:p>
                  </a:txBody>
                  <a:tcPr marL="91438" marR="91438" marT="45695" marB="45695"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a:t>
                      </a:r>
                    </a:p>
                  </a:txBody>
                  <a:tcPr marL="91438" marR="91438" marT="45695" marB="45695"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1" u="none" strike="noStrike" cap="none" normalizeH="0" baseline="0" dirty="0">
                          <a:ln>
                            <a:noFill/>
                          </a:ln>
                          <a:solidFill>
                            <a:schemeClr val="tx1"/>
                          </a:solidFill>
                          <a:effectLst/>
                          <a:latin typeface="Arial" panose="020B0604020202020204" pitchFamily="34" charset="0"/>
                          <a:cs typeface="Arial" panose="020B0604020202020204" pitchFamily="34" charset="0"/>
                        </a:rPr>
                        <a:t>30</a:t>
                      </a:r>
                    </a:p>
                  </a:txBody>
                  <a:tcPr marL="91438" marR="91438" marT="45695" marB="45695"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Q1’26-Q4’26</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95" marB="45695"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1" u="none" strike="noStrike" cap="none" normalizeH="0" baseline="0" dirty="0">
                          <a:ln>
                            <a:noFill/>
                          </a:ln>
                          <a:solidFill>
                            <a:schemeClr val="tx1"/>
                          </a:solidFill>
                          <a:effectLst/>
                          <a:latin typeface="Arial" panose="020B0604020202020204" pitchFamily="34" charset="0"/>
                          <a:cs typeface="Arial" panose="020B0604020202020204" pitchFamily="34" charset="0"/>
                        </a:rPr>
                        <a:t>3</a:t>
                      </a:r>
                      <a:endParaRPr kumimoji="0" lang="en-US" altLang="en-US" sz="1000" b="0" i="1"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95" marB="45695"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TEIx_Test</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95" marB="45695" horzOverflow="overflow"/>
                </a:tc>
                <a:extLst>
                  <a:ext uri="{0D108BD9-81ED-4DB2-BD59-A6C34878D82A}">
                    <a16:rowId xmlns:a16="http://schemas.microsoft.com/office/drawing/2014/main" val="732266168"/>
                  </a:ext>
                </a:extLst>
              </a:tr>
              <a:tr h="243773">
                <a:tc gridSpan="3">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TTCN maintenance &amp; deliveries</a:t>
                      </a:r>
                    </a:p>
                  </a:txBody>
                  <a:tcPr marL="91438" marR="91438" marT="45689" marB="45689" horzOverflow="overflow"/>
                </a:tc>
                <a:tc hMerge="1">
                  <a:txBody>
                    <a:bodyPr/>
                    <a:lstStyle/>
                    <a:p>
                      <a:endParaRPr lang="en-GB"/>
                    </a:p>
                  </a:txBody>
                  <a:tcPr/>
                </a:tc>
                <a:tc hMerge="1">
                  <a:txBody>
                    <a:bodyPr/>
                    <a:lstStyle/>
                    <a:p>
                      <a:endParaRPr lang="en-GB"/>
                    </a:p>
                  </a:txBody>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0" fontAlgn="base" latinLnBrk="0" hangingPunct="0">
                        <a:lnSpc>
                          <a:spcPct val="100000"/>
                        </a:lnSpc>
                        <a:spcBef>
                          <a:spcPct val="20000"/>
                        </a:spcBef>
                        <a:spcAft>
                          <a:spcPct val="0"/>
                        </a:spcAft>
                        <a:buClrTx/>
                        <a:buSzPct val="90000"/>
                        <a:buFontTx/>
                        <a:buNone/>
                        <a:tabLst/>
                      </a:pPr>
                      <a:endPar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endPar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en-US" sz="10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Q1’26-Q4’26</a:t>
                      </a:r>
                      <a:endParaRPr kumimoji="0" lang="en-US" alt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txBody>
                  <a:tcPr marL="91438" marR="91438" marT="45689" marB="4568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1" u="none" strike="noStrike" cap="none" normalizeH="0" baseline="0" dirty="0">
                          <a:ln>
                            <a:noFill/>
                          </a:ln>
                          <a:solidFill>
                            <a:schemeClr val="tx1"/>
                          </a:solidFill>
                          <a:effectLst/>
                          <a:latin typeface="Arial" panose="020B0604020202020204" pitchFamily="34" charset="0"/>
                          <a:cs typeface="Arial" panose="020B0604020202020204" pitchFamily="34" charset="0"/>
                        </a:rPr>
                        <a:t>45</a:t>
                      </a:r>
                      <a:endParaRPr kumimoji="0" lang="en-US" altLang="en-US" sz="1000" b="0" i="1"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extLst>
                  <a:ext uri="{0D108BD9-81ED-4DB2-BD59-A6C34878D82A}">
                    <a16:rowId xmlns:a16="http://schemas.microsoft.com/office/drawing/2014/main" val="3193033382"/>
                  </a:ext>
                </a:extLst>
              </a:tr>
              <a:tr h="243773">
                <a:tc gridSpan="3">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Release &amp; configuration management</a:t>
                      </a:r>
                    </a:p>
                  </a:txBody>
                  <a:tcPr marL="91438" marR="91438" marT="45689" marB="45689" horzOverflow="overflow"/>
                </a:tc>
                <a:tc hMerge="1">
                  <a:txBody>
                    <a:bodyPr/>
                    <a:lstStyle/>
                    <a:p>
                      <a:endParaRPr lang="en-GB"/>
                    </a:p>
                  </a:txBody>
                  <a:tcPr/>
                </a:tc>
                <a:tc hMerge="1">
                  <a:txBody>
                    <a:bodyPr/>
                    <a:lstStyle/>
                    <a:p>
                      <a:endParaRPr lang="en-GB"/>
                    </a:p>
                  </a:txBody>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0" fontAlgn="base" latinLnBrk="0" hangingPunct="0">
                        <a:lnSpc>
                          <a:spcPct val="100000"/>
                        </a:lnSpc>
                        <a:spcBef>
                          <a:spcPct val="20000"/>
                        </a:spcBef>
                        <a:spcAft>
                          <a:spcPct val="0"/>
                        </a:spcAft>
                        <a:buClrTx/>
                        <a:buSzPct val="90000"/>
                        <a:buFontTx/>
                        <a:buNone/>
                        <a:tabLst/>
                      </a:pPr>
                      <a:endPar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endPar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Q1’26-Q4’26</a:t>
                      </a:r>
                      <a:endParaRPr kumimoji="0" lang="en-US" alt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txBody>
                  <a:tcPr marL="91438" marR="91438" marT="45689" marB="4568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1" u="none" strike="noStrike" cap="none" normalizeH="0" baseline="0" dirty="0">
                          <a:ln>
                            <a:noFill/>
                          </a:ln>
                          <a:solidFill>
                            <a:schemeClr val="tx1"/>
                          </a:solidFill>
                          <a:effectLst/>
                          <a:latin typeface="Arial" panose="020B0604020202020204" pitchFamily="34" charset="0"/>
                          <a:cs typeface="Arial" panose="020B0604020202020204" pitchFamily="34" charset="0"/>
                        </a:rPr>
                        <a:t>6</a:t>
                      </a:r>
                      <a:endParaRPr kumimoji="0" lang="en-US" altLang="en-US" sz="1000" b="0" i="1"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extLst>
                  <a:ext uri="{0D108BD9-81ED-4DB2-BD59-A6C34878D82A}">
                    <a16:rowId xmlns:a16="http://schemas.microsoft.com/office/drawing/2014/main" val="2600405695"/>
                  </a:ext>
                </a:extLst>
              </a:tr>
              <a:tr h="330782">
                <a:tc gridSpan="3">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Total:</a:t>
                      </a:r>
                      <a:endParaRPr kumimoji="0" lang="en-US"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22" marB="45722" horzOverflow="overflow"/>
                </a:tc>
                <a:tc hMerge="1">
                  <a:txBody>
                    <a:bodyPr/>
                    <a:lstStyle/>
                    <a:p>
                      <a:endParaRPr lang="en-GB"/>
                    </a:p>
                  </a:txBody>
                  <a:tcPr/>
                </a:tc>
                <a:tc hMerge="1">
                  <a:txBody>
                    <a:bodyPr/>
                    <a:lstStyle/>
                    <a:p>
                      <a:endParaRPr lang="en-GB"/>
                    </a:p>
                  </a:txBody>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en-US" sz="11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22" marB="45722"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1" u="none" strike="noStrike" cap="none" normalizeH="0" baseline="0" dirty="0">
                          <a:ln>
                            <a:noFill/>
                          </a:ln>
                          <a:solidFill>
                            <a:srgbClr val="FF0000"/>
                          </a:solidFill>
                          <a:effectLst/>
                          <a:latin typeface="Arial" panose="020B0604020202020204" pitchFamily="34" charset="0"/>
                          <a:cs typeface="Arial" panose="020B0604020202020204" pitchFamily="34" charset="0"/>
                        </a:rPr>
                        <a:t>288</a:t>
                      </a:r>
                      <a:endParaRPr kumimoji="0" lang="en-US" altLang="en-US" sz="1400" b="1" i="1" u="none" strike="noStrike" cap="none" normalizeH="0" baseline="0" dirty="0">
                        <a:ln>
                          <a:noFill/>
                        </a:ln>
                        <a:solidFill>
                          <a:srgbClr val="FF0000"/>
                        </a:solidFill>
                        <a:effectLst/>
                        <a:latin typeface="Arial" panose="020B0604020202020204" pitchFamily="34" charset="0"/>
                        <a:cs typeface="Arial" panose="020B0604020202020204" pitchFamily="34" charset="0"/>
                      </a:endParaRPr>
                    </a:p>
                  </a:txBody>
                  <a:tcPr marT="45722" marB="45722"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1000" b="1" i="1" u="none" strike="noStrike" cap="none" normalizeH="0" baseline="0" dirty="0">
                        <a:ln>
                          <a:noFill/>
                        </a:ln>
                        <a:solidFill>
                          <a:srgbClr val="FF0000"/>
                        </a:solidFill>
                        <a:effectLst/>
                        <a:latin typeface="Arial" panose="020B0604020202020204" pitchFamily="34" charset="0"/>
                        <a:cs typeface="Arial" panose="020B0604020202020204" pitchFamily="34" charset="0"/>
                      </a:endParaRPr>
                    </a:p>
                  </a:txBody>
                  <a:tcPr marT="45722" marB="45722"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400" b="1" i="1" u="none" strike="noStrike" cap="none" normalizeH="0" baseline="0" dirty="0">
                          <a:ln>
                            <a:noFill/>
                          </a:ln>
                          <a:solidFill>
                            <a:srgbClr val="FF0000"/>
                          </a:solidFill>
                          <a:effectLst/>
                          <a:latin typeface="Arial" panose="020B0604020202020204" pitchFamily="34" charset="0"/>
                          <a:cs typeface="Arial" panose="020B0604020202020204" pitchFamily="34" charset="0"/>
                        </a:rPr>
                        <a:t>67</a:t>
                      </a:r>
                    </a:p>
                  </a:txBody>
                  <a:tcPr marT="45722" marB="45722"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FF0000"/>
                          </a:solidFill>
                          <a:effectLst/>
                          <a:latin typeface="Arial" panose="020B0604020202020204" pitchFamily="34" charset="0"/>
                          <a:cs typeface="Arial" panose="020B0604020202020204" pitchFamily="34" charset="0"/>
                        </a:rPr>
                        <a:t>person-months</a:t>
                      </a:r>
                      <a:endParaRPr kumimoji="0" lang="en-US" altLang="en-US" sz="1400" b="1" i="0" u="none" strike="noStrike" cap="none" normalizeH="0" baseline="0" dirty="0">
                        <a:ln>
                          <a:noFill/>
                        </a:ln>
                        <a:solidFill>
                          <a:srgbClr val="FF0000"/>
                        </a:solidFill>
                        <a:effectLst/>
                        <a:latin typeface="Arial" panose="020B0604020202020204" pitchFamily="34" charset="0"/>
                        <a:cs typeface="Arial" panose="020B0604020202020204" pitchFamily="34" charset="0"/>
                      </a:endParaRPr>
                    </a:p>
                  </a:txBody>
                  <a:tcPr marT="45722" marB="45722" anchor="ctr" horzOverflow="overflow"/>
                </a:tc>
                <a:extLst>
                  <a:ext uri="{0D108BD9-81ED-4DB2-BD59-A6C34878D82A}">
                    <a16:rowId xmlns:a16="http://schemas.microsoft.com/office/drawing/2014/main" val="10022"/>
                  </a:ext>
                </a:extLst>
              </a:tr>
            </a:tbl>
          </a:graphicData>
        </a:graphic>
      </p:graphicFrame>
      <p:sp>
        <p:nvSpPr>
          <p:cNvPr id="5" name="Title 1">
            <a:extLst>
              <a:ext uri="{FF2B5EF4-FFF2-40B4-BE49-F238E27FC236}">
                <a16:creationId xmlns:a16="http://schemas.microsoft.com/office/drawing/2014/main" id="{B462C889-633B-45B1-B7BD-FE01A372E9D0}"/>
              </a:ext>
            </a:extLst>
          </p:cNvPr>
          <p:cNvSpPr txBox="1">
            <a:spLocks/>
          </p:cNvSpPr>
          <p:nvPr/>
        </p:nvSpPr>
        <p:spPr bwMode="auto">
          <a:xfrm>
            <a:off x="593452" y="0"/>
            <a:ext cx="96369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eaLnBrk="1" hangingPunct="1"/>
            <a:r>
              <a:rPr lang="en-US" altLang="en-US" dirty="0"/>
              <a:t>Preparing for 2026 TTCN Work – Tasks List</a:t>
            </a:r>
          </a:p>
          <a:p>
            <a:pPr eaLnBrk="1" hangingPunct="1"/>
            <a:r>
              <a:rPr lang="en-US" altLang="en-US" sz="3200" dirty="0"/>
              <a:t>2025 tasks completion and maintenance</a:t>
            </a:r>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3523190A-F6B1-4E85-879B-A46D21D293E2}"/>
              </a:ext>
            </a:extLst>
          </p:cNvPr>
          <p:cNvGraphicFramePr>
            <a:graphicFrameLocks noGrp="1"/>
          </p:cNvGraphicFramePr>
          <p:nvPr>
            <p:extLst>
              <p:ext uri="{D42A27DB-BD31-4B8C-83A1-F6EECF244321}">
                <p14:modId xmlns:p14="http://schemas.microsoft.com/office/powerpoint/2010/main" val="267972292"/>
              </p:ext>
            </p:extLst>
          </p:nvPr>
        </p:nvGraphicFramePr>
        <p:xfrm>
          <a:off x="593452" y="1118175"/>
          <a:ext cx="10814169" cy="5512006"/>
        </p:xfrm>
        <a:graphic>
          <a:graphicData uri="http://schemas.openxmlformats.org/drawingml/2006/table">
            <a:tbl>
              <a:tblPr firstRow="1" bandRow="1">
                <a:tableStyleId>{D7AC3CCA-C797-4891-BE02-D94E43425B78}</a:tableStyleId>
              </a:tblPr>
              <a:tblGrid>
                <a:gridCol w="3087095">
                  <a:extLst>
                    <a:ext uri="{9D8B030D-6E8A-4147-A177-3AD203B41FA5}">
                      <a16:colId xmlns:a16="http://schemas.microsoft.com/office/drawing/2014/main" val="20000"/>
                    </a:ext>
                  </a:extLst>
                </a:gridCol>
                <a:gridCol w="710415">
                  <a:extLst>
                    <a:ext uri="{9D8B030D-6E8A-4147-A177-3AD203B41FA5}">
                      <a16:colId xmlns:a16="http://schemas.microsoft.com/office/drawing/2014/main" val="20001"/>
                    </a:ext>
                  </a:extLst>
                </a:gridCol>
                <a:gridCol w="654212">
                  <a:extLst>
                    <a:ext uri="{9D8B030D-6E8A-4147-A177-3AD203B41FA5}">
                      <a16:colId xmlns:a16="http://schemas.microsoft.com/office/drawing/2014/main" val="20002"/>
                    </a:ext>
                  </a:extLst>
                </a:gridCol>
                <a:gridCol w="683209">
                  <a:extLst>
                    <a:ext uri="{9D8B030D-6E8A-4147-A177-3AD203B41FA5}">
                      <a16:colId xmlns:a16="http://schemas.microsoft.com/office/drawing/2014/main" val="20003"/>
                    </a:ext>
                  </a:extLst>
                </a:gridCol>
                <a:gridCol w="654742">
                  <a:extLst>
                    <a:ext uri="{9D8B030D-6E8A-4147-A177-3AD203B41FA5}">
                      <a16:colId xmlns:a16="http://schemas.microsoft.com/office/drawing/2014/main" val="20004"/>
                    </a:ext>
                  </a:extLst>
                </a:gridCol>
                <a:gridCol w="1037157">
                  <a:extLst>
                    <a:ext uri="{9D8B030D-6E8A-4147-A177-3AD203B41FA5}">
                      <a16:colId xmlns:a16="http://schemas.microsoft.com/office/drawing/2014/main" val="20005"/>
                    </a:ext>
                  </a:extLst>
                </a:gridCol>
                <a:gridCol w="746780">
                  <a:extLst>
                    <a:ext uri="{9D8B030D-6E8A-4147-A177-3AD203B41FA5}">
                      <a16:colId xmlns:a16="http://schemas.microsoft.com/office/drawing/2014/main" val="20006"/>
                    </a:ext>
                  </a:extLst>
                </a:gridCol>
                <a:gridCol w="3240559">
                  <a:extLst>
                    <a:ext uri="{9D8B030D-6E8A-4147-A177-3AD203B41FA5}">
                      <a16:colId xmlns:a16="http://schemas.microsoft.com/office/drawing/2014/main" val="20007"/>
                    </a:ext>
                  </a:extLst>
                </a:gridCol>
              </a:tblGrid>
              <a:tr h="426786">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2026 Tasks</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8" marR="91438" marT="45695" marB="45695"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a:ln>
                            <a:noFill/>
                          </a:ln>
                          <a:solidFill>
                            <a:srgbClr val="17375E"/>
                          </a:solidFill>
                          <a:effectLst/>
                          <a:latin typeface="Arial" panose="020B0604020202020204" pitchFamily="34" charset="0"/>
                          <a:cs typeface="Arial" panose="020B0604020202020204" pitchFamily="34" charset="0"/>
                        </a:rPr>
                        <a:t>Rel-</a:t>
                      </a:r>
                      <a:endParaRPr kumimoji="0" lang="en-US" altLang="en-US" sz="1100" b="1" i="0" u="none" strike="noStrike" cap="none" normalizeH="0" baseline="0">
                        <a:ln>
                          <a:noFill/>
                        </a:ln>
                        <a:solidFill>
                          <a:srgbClr val="17375E"/>
                        </a:solidFill>
                        <a:effectLst/>
                        <a:latin typeface="Arial" panose="020B0604020202020204" pitchFamily="34" charset="0"/>
                        <a:cs typeface="Arial" panose="020B0604020202020204" pitchFamily="34" charset="0"/>
                      </a:endParaRPr>
                    </a:p>
                  </a:txBody>
                  <a:tcPr marL="91438" marR="91438" marT="45695" marB="45695"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RAT</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8" marR="91438" marT="45695" marB="45695"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Prose Target</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8" marR="91438" marT="45695" marB="45695"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SIG TC #</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8" marR="91438" marT="45695" marB="45695"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TTCN </a:t>
                      </a:r>
                      <a:r>
                        <a:rPr kumimoji="0" lang="en-GB" altLang="en-US" sz="1100" b="1" i="0" u="none" strike="noStrike" cap="none" normalizeH="0" baseline="0" dirty="0" err="1">
                          <a:ln>
                            <a:noFill/>
                          </a:ln>
                          <a:solidFill>
                            <a:srgbClr val="17375E"/>
                          </a:solidFill>
                          <a:effectLst/>
                          <a:latin typeface="Arial" panose="020B0604020202020204" pitchFamily="34" charset="0"/>
                          <a:cs typeface="Arial" panose="020B0604020202020204" pitchFamily="34" charset="0"/>
                        </a:rPr>
                        <a:t>Develpmt</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8" marR="91438" marT="45695" marB="45695"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2026</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err="1">
                          <a:ln>
                            <a:noFill/>
                          </a:ln>
                          <a:solidFill>
                            <a:srgbClr val="17375E"/>
                          </a:solidFill>
                          <a:effectLst/>
                          <a:latin typeface="Arial" panose="020B0604020202020204" pitchFamily="34" charset="0"/>
                          <a:cs typeface="Arial" panose="020B0604020202020204" pitchFamily="34" charset="0"/>
                        </a:rPr>
                        <a:t>WkLoad</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8" marR="91438" marT="45695" marB="45695"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3GPP related Work Item</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8" marR="91438" marT="45695" marB="45695" horzOverflow="overflow">
                    <a:solidFill>
                      <a:schemeClr val="accent6">
                        <a:lumMod val="40000"/>
                        <a:lumOff val="60000"/>
                      </a:schemeClr>
                    </a:solidFill>
                  </a:tcPr>
                </a:tc>
                <a:extLst>
                  <a:ext uri="{0D108BD9-81ED-4DB2-BD59-A6C34878D82A}">
                    <a16:rowId xmlns:a16="http://schemas.microsoft.com/office/drawing/2014/main" val="10000"/>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MPS when access to EPC/5GC is WLAN</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N,L,W</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Q1’26</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Q1’26-Q3’26</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0.5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MPS_WLAN-</a:t>
                      </a:r>
                      <a:r>
                        <a:rPr kumimoji="0" lang="en-US" altLang="en-US" sz="10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UEConTest</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97" marB="45697" horzOverflow="overflow"/>
                </a:tc>
                <a:extLst>
                  <a:ext uri="{0D108BD9-81ED-4DB2-BD59-A6C34878D82A}">
                    <a16:rowId xmlns:a16="http://schemas.microsoft.com/office/drawing/2014/main" val="10001"/>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Low-power wake-up signal &amp; receiver for NR</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42" marR="91442" marT="45660" marB="4566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Q4’26</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TBD</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Q1’26-Q4’26</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NR_LPWUS-</a:t>
                      </a:r>
                      <a:r>
                        <a:rPr kumimoji="0" lang="en-US" altLang="en-US" sz="1000" b="0" i="0" u="none" strike="noStrike" kern="1200" cap="none" spc="0" normalizeH="0" baseline="0" noProof="0" dirty="0" err="1">
                          <a:ln>
                            <a:noFill/>
                          </a:ln>
                          <a:solidFill>
                            <a:schemeClr val="tx1"/>
                          </a:solidFill>
                          <a:effectLst/>
                          <a:uLnTx/>
                          <a:uFillTx/>
                          <a:latin typeface="Arial" panose="020B0604020202020204" pitchFamily="34" charset="0"/>
                          <a:ea typeface="+mn-ea"/>
                          <a:cs typeface="Arial" panose="020B0604020202020204" pitchFamily="34" charset="0"/>
                        </a:rPr>
                        <a:t>UEConTest</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 for info at RAN5#108</a:t>
                      </a:r>
                      <a:endParaRPr kumimoji="0" lang="en-US" altLang="en-US" sz="10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mn-ea"/>
                        <a:cs typeface="Arial" panose="020B0604020202020204" pitchFamily="34" charset="0"/>
                      </a:endParaRPr>
                    </a:p>
                  </a:txBody>
                  <a:tcPr marL="91438" marR="91438" marT="45697" marB="45697" horzOverflow="overflow"/>
                </a:tc>
                <a:extLst>
                  <a:ext uri="{0D108BD9-81ED-4DB2-BD59-A6C34878D82A}">
                    <a16:rowId xmlns:a16="http://schemas.microsoft.com/office/drawing/2014/main" val="10002"/>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multi-carrier enhancements – Phase 2 </a:t>
                      </a:r>
                    </a:p>
                  </a:txBody>
                  <a:tcPr marL="91442" marR="91442" marT="45660" marB="4566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Rel-19</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Q2’26</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Q1’26-Q3’26</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NR_MC_enh2-UEConTest / </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for info at RAN5#108</a:t>
                      </a:r>
                      <a:endPar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marL="91438" marR="91438" marT="45697" marB="45697" horzOverflow="overflow"/>
                </a:tc>
                <a:extLst>
                  <a:ext uri="{0D108BD9-81ED-4DB2-BD59-A6C34878D82A}">
                    <a16:rowId xmlns:a16="http://schemas.microsoft.com/office/drawing/2014/main" val="4207211394"/>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defRPr/>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IoT NTN - TDD mode</a:t>
                      </a:r>
                    </a:p>
                  </a:txBody>
                  <a:tcPr marL="91442" marR="91442" marT="45660" marB="4566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Rel-19</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Q3’26</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TBD</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Q1’26-Q4’26</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err="1">
                          <a:ln>
                            <a:noFill/>
                          </a:ln>
                          <a:solidFill>
                            <a:schemeClr val="tx1"/>
                          </a:solidFill>
                          <a:effectLst/>
                          <a:uLnTx/>
                          <a:uFillTx/>
                          <a:latin typeface="Arial" panose="020B0604020202020204" pitchFamily="34" charset="0"/>
                          <a:ea typeface="+mn-ea"/>
                          <a:cs typeface="Arial" panose="020B0604020202020204" pitchFamily="34" charset="0"/>
                        </a:rPr>
                        <a:t>IoT_NTN_TDD-UEConTest</a:t>
                      </a: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 / </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for info at RAN5#108</a:t>
                      </a:r>
                      <a:endPar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marL="91438" marR="91438" marT="45697" marB="45697" horzOverflow="overflow"/>
                </a:tc>
                <a:extLst>
                  <a:ext uri="{0D108BD9-81ED-4DB2-BD59-A6C34878D82A}">
                    <a16:rowId xmlns:a16="http://schemas.microsoft.com/office/drawing/2014/main" val="10008"/>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Ambient IoT</a:t>
                      </a:r>
                    </a:p>
                  </a:txBody>
                  <a:tcPr marL="91442" marR="91442" marT="45660" marB="4566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Rel-19</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Q4’26</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~20</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Q1’26-Q4’26</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err="1">
                          <a:ln>
                            <a:noFill/>
                          </a:ln>
                          <a:solidFill>
                            <a:schemeClr val="tx1"/>
                          </a:solidFill>
                          <a:effectLst/>
                          <a:uLnTx/>
                          <a:uFillTx/>
                          <a:latin typeface="Arial" panose="020B0604020202020204" pitchFamily="34" charset="0"/>
                          <a:ea typeface="+mn-ea"/>
                          <a:cs typeface="Arial" panose="020B0604020202020204" pitchFamily="34" charset="0"/>
                        </a:rPr>
                        <a:t>Ambient_IoT_Solutions-ConTest</a:t>
                      </a: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 / </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for info at RAN5#108</a:t>
                      </a:r>
                      <a:endPar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marL="91438" marR="91438" marT="45697" marB="45697" horzOverflow="overflow"/>
                </a:tc>
                <a:extLst>
                  <a:ext uri="{0D108BD9-81ED-4DB2-BD59-A6C34878D82A}">
                    <a16:rowId xmlns:a16="http://schemas.microsoft.com/office/drawing/2014/main" val="2965913920"/>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duplex evolution: sub-band full duplex</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42" marR="91442" marT="45660" marB="4566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Rel-19</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Q3’27</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TBD</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Q1’26-Q4’27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err="1">
                          <a:ln>
                            <a:noFill/>
                          </a:ln>
                          <a:solidFill>
                            <a:schemeClr val="tx1"/>
                          </a:solidFill>
                          <a:effectLst/>
                          <a:uLnTx/>
                          <a:uFillTx/>
                          <a:latin typeface="Arial" panose="020B0604020202020204" pitchFamily="34" charset="0"/>
                          <a:ea typeface="+mn-ea"/>
                          <a:cs typeface="Arial" panose="020B0604020202020204" pitchFamily="34" charset="0"/>
                        </a:rPr>
                        <a:t>NR_duplex_evo-UEConTest</a:t>
                      </a: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 / </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for info at RAN5#108</a:t>
                      </a:r>
                      <a:endPar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marL="91438" marR="91438" marT="45697" marB="45697" horzOverflow="overflow"/>
                </a:tc>
                <a:extLst>
                  <a:ext uri="{0D108BD9-81ED-4DB2-BD59-A6C34878D82A}">
                    <a16:rowId xmlns:a16="http://schemas.microsoft.com/office/drawing/2014/main" val="79585920"/>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defRPr/>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MCX Client – Rel-18 enhancements</a:t>
                      </a:r>
                    </a:p>
                  </a:txBody>
                  <a:tcPr marL="91442" marR="91442" marT="45660" marB="4566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N,L</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2026</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~30</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2026 – 2027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3</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enh4MCPTT, MCOver5MBS, MCGWUE, MC_AHGC</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nn-NO"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 Test Work Item yet</a:t>
                      </a:r>
                      <a:endPar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marL="91438" marR="91438" marT="45697" marB="45697" horzOverflow="overflow"/>
                </a:tc>
                <a:extLst>
                  <a:ext uri="{0D108BD9-81ED-4DB2-BD59-A6C34878D82A}">
                    <a16:rowId xmlns:a16="http://schemas.microsoft.com/office/drawing/2014/main" val="3942939339"/>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defRPr/>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a:t>
                      </a:r>
                      <a:r>
                        <a:rPr kumimoji="0" lang="en-US" altLang="en-US" sz="1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sidelink</a:t>
                      </a: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evolution</a:t>
                      </a:r>
                    </a:p>
                  </a:txBody>
                  <a:tcPr marL="91442" marR="91442" marT="45660" marB="4566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Rel-18</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2026</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TBD</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2026 – 2027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NR_SL_enh2 / </a:t>
                      </a:r>
                      <a:r>
                        <a:rPr kumimoji="0" lang="nn-NO"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 test Work Item yet</a:t>
                      </a:r>
                      <a:endPar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marL="91438" marR="91438" marT="45697" marB="45697" horzOverflow="overflow"/>
                </a:tc>
                <a:extLst>
                  <a:ext uri="{0D108BD9-81ED-4DB2-BD59-A6C34878D82A}">
                    <a16:rowId xmlns:a16="http://schemas.microsoft.com/office/drawing/2014/main" val="951528148"/>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IoT NTN – Phase 3</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Rel-19</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2026</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TBD</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2026 – 2027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IoT_NTN_Ph3 / </a:t>
                      </a:r>
                      <a:r>
                        <a:rPr kumimoji="0" lang="nn-NO"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 test Work Item yet</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NR_IoT_NTN_req_test_enh-UEConTest</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 new</a:t>
                      </a:r>
                    </a:p>
                  </a:txBody>
                  <a:tcPr marL="91438" marR="91438" marT="45697" marB="45697" horzOverflow="overflow"/>
                </a:tc>
                <a:extLst>
                  <a:ext uri="{0D108BD9-81ED-4DB2-BD59-A6C34878D82A}">
                    <a16:rowId xmlns:a16="http://schemas.microsoft.com/office/drawing/2014/main" val="4141786155"/>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nn-NO"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NTN </a:t>
                      </a: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r>
                        <a:rPr kumimoji="0" lang="nn-NO"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Phase 3</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Rel-19</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2026</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TBD</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2026 – 2027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NR_NTN_Ph3  / </a:t>
                      </a:r>
                      <a:r>
                        <a:rPr kumimoji="0" lang="nn-NO"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 test Work Item yet</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NR_IoT_NTN_req_test_enh-UEConTest</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 new</a:t>
                      </a:r>
                    </a:p>
                  </a:txBody>
                  <a:tcPr marL="91438" marR="91438" marT="45697" marB="45697" horzOverflow="overflow"/>
                </a:tc>
                <a:extLst>
                  <a:ext uri="{0D108BD9-81ED-4DB2-BD59-A6C34878D82A}">
                    <a16:rowId xmlns:a16="http://schemas.microsoft.com/office/drawing/2014/main" val="1450624897"/>
                  </a:ext>
                </a:extLst>
              </a:tr>
              <a:tr h="243794">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nn-NO"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XR </a:t>
                      </a: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r>
                        <a:rPr kumimoji="0" lang="nn-NO"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Phase 3</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42" marR="91442" marT="45660" marB="4566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Rel-19</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rPr>
                        <a:t>2026</a:t>
                      </a:r>
                      <a:endPar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TBD</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2026 – 2027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NR_XR_Ph3 / </a:t>
                      </a:r>
                      <a:r>
                        <a:rPr kumimoji="0" lang="nn-NO"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 test Work Item yet</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97" marB="45697" horzOverflow="overflow"/>
                </a:tc>
                <a:extLst>
                  <a:ext uri="{0D108BD9-81ED-4DB2-BD59-A6C34878D82A}">
                    <a16:rowId xmlns:a16="http://schemas.microsoft.com/office/drawing/2014/main" val="725803522"/>
                  </a:ext>
                </a:extLst>
              </a:tr>
              <a:tr h="243794">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defRPr/>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network energy savings – Phase 2</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Rel-19</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2026</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TBD</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2026 – 2027</a:t>
                      </a:r>
                      <a:endParaRPr kumimoji="0" lang="en-GB" altLang="en-US" sz="10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2</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Netw_Energy_NR_enh</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 </a:t>
                      </a:r>
                      <a:r>
                        <a:rPr kumimoji="0" lang="nn-NO"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 test Work Item yet</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97" marB="45697" horzOverflow="overflow"/>
                </a:tc>
                <a:extLst>
                  <a:ext uri="{0D108BD9-81ED-4DB2-BD59-A6C34878D82A}">
                    <a16:rowId xmlns:a16="http://schemas.microsoft.com/office/drawing/2014/main" val="3230766571"/>
                  </a:ext>
                </a:extLst>
              </a:tr>
              <a:tr h="243794">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mobility enhancements – Phase 4</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Rel-19</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2026</a:t>
                      </a:r>
                      <a:endParaRPr kumimoji="0" lang="en-GB" altLang="en-US" sz="10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TBD</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2026 – 2027</a:t>
                      </a:r>
                      <a:endParaRPr kumimoji="0" lang="en-GB" altLang="en-US" sz="10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2</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NR_Mob_Ph4 / </a:t>
                      </a:r>
                      <a:r>
                        <a:rPr kumimoji="0" lang="nn-NO"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 test Work Item yet</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97" marB="45697" horzOverflow="overflow"/>
                </a:tc>
                <a:extLst>
                  <a:ext uri="{0D108BD9-81ED-4DB2-BD59-A6C34878D82A}">
                    <a16:rowId xmlns:a16="http://schemas.microsoft.com/office/drawing/2014/main" val="1651484615"/>
                  </a:ext>
                </a:extLst>
              </a:tr>
              <a:tr h="243794">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MIMO – Phase 5</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Rel-19</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2026</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TBD</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2026 – 2027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1</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NR_MIMO_Ph5 / </a:t>
                      </a:r>
                      <a:r>
                        <a:rPr kumimoji="0" lang="nn-NO"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 test Work Item yet</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97" marB="45697" horzOverflow="overflow"/>
                </a:tc>
                <a:extLst>
                  <a:ext uri="{0D108BD9-81ED-4DB2-BD59-A6C34878D82A}">
                    <a16:rowId xmlns:a16="http://schemas.microsoft.com/office/drawing/2014/main" val="3463060438"/>
                  </a:ext>
                </a:extLst>
              </a:tr>
              <a:tr h="243794">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nn-NO"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AI/ML for NR air interface </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Rel-19</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2026</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TBD</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2026 – 2027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2</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NR_AIML_air</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 </a:t>
                      </a:r>
                      <a:r>
                        <a:rPr kumimoji="0" lang="nn-NO"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 test Work Item yet</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97" marB="45697" horzOverflow="overflow"/>
                </a:tc>
                <a:extLst>
                  <a:ext uri="{0D108BD9-81ED-4DB2-BD59-A6C34878D82A}">
                    <a16:rowId xmlns:a16="http://schemas.microsoft.com/office/drawing/2014/main" val="3594716008"/>
                  </a:ext>
                </a:extLst>
              </a:tr>
              <a:tr h="243794">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Inter-RAT mobility from E-UTRA TN to NR NTN</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Rel-19</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N,L</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2026</a:t>
                      </a:r>
                      <a:endParaRPr kumimoji="0" lang="en-GB" altLang="en-US" sz="10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TBD</a:t>
                      </a: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2026 – 2027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2</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nn-NO"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LTE_TN_NR_NTN_mob</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 </a:t>
                      </a:r>
                      <a:r>
                        <a:rPr kumimoji="0" lang="nn-NO"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 test Work Item yet</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97" marB="45697" horzOverflow="overflow"/>
                </a:tc>
                <a:extLst>
                  <a:ext uri="{0D108BD9-81ED-4DB2-BD59-A6C34878D82A}">
                    <a16:rowId xmlns:a16="http://schemas.microsoft.com/office/drawing/2014/main" val="2208293343"/>
                  </a:ext>
                </a:extLst>
              </a:tr>
              <a:tr h="243794">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defRPr/>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MCX Server</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Rel-16</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2026</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TBD</a:t>
                      </a:r>
                      <a:endParaRPr kumimoji="0" lang="en-GB" altLang="en-US" sz="10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txBody>
                  <a:tcPr marL="91438" marR="91438"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2026 – 2027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TBD</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000" b="0" i="1" u="none" strike="noStrike" cap="none" normalizeH="0" baseline="0" dirty="0">
                          <a:ln>
                            <a:noFill/>
                          </a:ln>
                          <a:solidFill>
                            <a:schemeClr val="tx1"/>
                          </a:solidFill>
                          <a:effectLst/>
                          <a:latin typeface="Arial" panose="020B0604020202020204" pitchFamily="34" charset="0"/>
                          <a:cs typeface="Arial" panose="020B0604020202020204" pitchFamily="34" charset="0"/>
                        </a:rPr>
                        <a:t>TBD</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 </a:t>
                      </a:r>
                      <a:r>
                        <a:rPr kumimoji="0" lang="nn-NO"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 test Work Item yet</a:t>
                      </a:r>
                      <a:endParaRPr kumimoji="0" lang="en-US" altLang="en-US" sz="1000" b="0" i="1"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97" marB="45697" horzOverflow="overflow"/>
                </a:tc>
                <a:extLst>
                  <a:ext uri="{0D108BD9-81ED-4DB2-BD59-A6C34878D82A}">
                    <a16:rowId xmlns:a16="http://schemas.microsoft.com/office/drawing/2014/main" val="3195274315"/>
                  </a:ext>
                </a:extLst>
              </a:tr>
              <a:tr h="330834">
                <a:tc gridSpan="3">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Total:</a:t>
                      </a:r>
                      <a:endPar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48" marR="91448" marT="45730" marB="45730" horzOverflow="overflow"/>
                </a:tc>
                <a:tc hMerge="1">
                  <a:txBody>
                    <a:bodyPr/>
                    <a:lstStyle/>
                    <a:p>
                      <a:endParaRPr lang="en-GB"/>
                    </a:p>
                  </a:txBody>
                  <a:tcPr/>
                </a:tc>
                <a:tc hMerge="1">
                  <a:txBody>
                    <a:bodyPr/>
                    <a:lstStyle/>
                    <a:p>
                      <a:endParaRPr lang="en-GB"/>
                    </a:p>
                  </a:txBody>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en-US" sz="11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48" marR="91448" marT="45730" marB="45730"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200" b="1" i="1" u="none" strike="noStrike" cap="none" normalizeH="0" baseline="0" dirty="0">
                          <a:ln>
                            <a:noFill/>
                          </a:ln>
                          <a:solidFill>
                            <a:srgbClr val="FF0000"/>
                          </a:solidFill>
                          <a:effectLst/>
                          <a:latin typeface="Arial" panose="020B0604020202020204" pitchFamily="34" charset="0"/>
                          <a:cs typeface="Arial" panose="020B0604020202020204" pitchFamily="34" charset="0"/>
                        </a:rPr>
                        <a:t>&gt;&gt;54</a:t>
                      </a:r>
                      <a:endParaRPr kumimoji="0" lang="en-US" altLang="en-US" sz="1200" b="1" i="1" u="none" strike="noStrike" cap="none" normalizeH="0" baseline="0" dirty="0">
                        <a:ln>
                          <a:noFill/>
                        </a:ln>
                        <a:solidFill>
                          <a:srgbClr val="FF0000"/>
                        </a:solidFill>
                        <a:effectLst/>
                        <a:latin typeface="Arial" panose="020B0604020202020204" pitchFamily="34" charset="0"/>
                        <a:cs typeface="Arial" panose="020B0604020202020204" pitchFamily="34" charset="0"/>
                      </a:endParaRPr>
                    </a:p>
                  </a:txBody>
                  <a:tcPr marL="91448" marR="91448" marT="45730" marB="45730"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1000" b="1" i="1" u="none" strike="noStrike" cap="none" normalizeH="0" baseline="0" dirty="0">
                        <a:ln>
                          <a:noFill/>
                        </a:ln>
                        <a:solidFill>
                          <a:srgbClr val="FF0000"/>
                        </a:solidFill>
                        <a:effectLst/>
                        <a:latin typeface="Arial" panose="020B0604020202020204" pitchFamily="34" charset="0"/>
                        <a:cs typeface="Arial" panose="020B0604020202020204" pitchFamily="34" charset="0"/>
                      </a:endParaRPr>
                    </a:p>
                  </a:txBody>
                  <a:tcPr marL="91448" marR="91448" marT="45730" marB="45730"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400" b="1" i="1" u="none" strike="noStrike" cap="none" normalizeH="0" baseline="0" dirty="0">
                          <a:ln>
                            <a:noFill/>
                          </a:ln>
                          <a:solidFill>
                            <a:srgbClr val="FF0000"/>
                          </a:solidFill>
                          <a:effectLst/>
                          <a:latin typeface="Arial" panose="020B0604020202020204" pitchFamily="34" charset="0"/>
                          <a:cs typeface="Arial" panose="020B0604020202020204" pitchFamily="34" charset="0"/>
                        </a:rPr>
                        <a:t>32</a:t>
                      </a:r>
                    </a:p>
                  </a:txBody>
                  <a:tcPr marL="91448" marR="91448" marT="45730" marB="45730"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FF0000"/>
                          </a:solidFill>
                          <a:effectLst/>
                          <a:latin typeface="Arial" panose="020B0604020202020204" pitchFamily="34" charset="0"/>
                          <a:cs typeface="Arial" panose="020B0604020202020204" pitchFamily="34" charset="0"/>
                        </a:rPr>
                        <a:t>person-months</a:t>
                      </a:r>
                      <a:endParaRPr kumimoji="0" lang="en-US" altLang="en-US" sz="1400" b="1" i="0" u="none" strike="noStrike" cap="none" normalizeH="0" baseline="0" dirty="0">
                        <a:ln>
                          <a:noFill/>
                        </a:ln>
                        <a:solidFill>
                          <a:srgbClr val="FF0000"/>
                        </a:solidFill>
                        <a:effectLst/>
                        <a:latin typeface="Arial" panose="020B0604020202020204" pitchFamily="34" charset="0"/>
                        <a:cs typeface="Arial" panose="020B0604020202020204" pitchFamily="34" charset="0"/>
                      </a:endParaRPr>
                    </a:p>
                  </a:txBody>
                  <a:tcPr marL="91448" marR="91448" marT="45730" marB="45730" anchor="ctr" horzOverflow="overflow"/>
                </a:tc>
                <a:extLst>
                  <a:ext uri="{0D108BD9-81ED-4DB2-BD59-A6C34878D82A}">
                    <a16:rowId xmlns:a16="http://schemas.microsoft.com/office/drawing/2014/main" val="10019"/>
                  </a:ext>
                </a:extLst>
              </a:tr>
            </a:tbl>
          </a:graphicData>
        </a:graphic>
      </p:graphicFrame>
      <p:sp>
        <p:nvSpPr>
          <p:cNvPr id="5" name="Title 1">
            <a:extLst>
              <a:ext uri="{FF2B5EF4-FFF2-40B4-BE49-F238E27FC236}">
                <a16:creationId xmlns:a16="http://schemas.microsoft.com/office/drawing/2014/main" id="{B791B999-4DFD-4362-8981-7C125E6EB4F1}"/>
              </a:ext>
            </a:extLst>
          </p:cNvPr>
          <p:cNvSpPr txBox="1">
            <a:spLocks/>
          </p:cNvSpPr>
          <p:nvPr/>
        </p:nvSpPr>
        <p:spPr bwMode="auto">
          <a:xfrm>
            <a:off x="593452" y="0"/>
            <a:ext cx="96369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eaLnBrk="1" hangingPunct="1"/>
            <a:r>
              <a:rPr lang="en-US" altLang="en-US" dirty="0"/>
              <a:t>Preparing for 2026 TTCN Work – Tasks List</a:t>
            </a:r>
          </a:p>
          <a:p>
            <a:pPr eaLnBrk="1" hangingPunct="1"/>
            <a:r>
              <a:rPr lang="en-US" altLang="en-US" sz="3200" dirty="0"/>
              <a:t>New 2026 tasks</a:t>
            </a:r>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Content Placeholder 2">
            <a:extLst>
              <a:ext uri="{FF2B5EF4-FFF2-40B4-BE49-F238E27FC236}">
                <a16:creationId xmlns:a16="http://schemas.microsoft.com/office/drawing/2014/main" id="{14D8DDB8-47B2-498A-955D-6594BFFF6A1F}"/>
              </a:ext>
            </a:extLst>
          </p:cNvPr>
          <p:cNvSpPr>
            <a:spLocks noGrp="1"/>
          </p:cNvSpPr>
          <p:nvPr>
            <p:ph idx="1"/>
          </p:nvPr>
        </p:nvSpPr>
        <p:spPr>
          <a:xfrm>
            <a:off x="832919" y="1403287"/>
            <a:ext cx="10293790" cy="4913377"/>
          </a:xfrm>
        </p:spPr>
        <p:txBody>
          <a:bodyPr/>
          <a:lstStyle/>
          <a:p>
            <a:pPr>
              <a:defRPr/>
            </a:pPr>
            <a:r>
              <a:rPr lang="en-GB" altLang="en-US" sz="2400" b="1" dirty="0"/>
              <a:t> 2026 Funding: </a:t>
            </a:r>
            <a:r>
              <a:rPr lang="en-US" altLang="en-US" sz="2400" dirty="0"/>
              <a:t>2026 workload is estimated at </a:t>
            </a:r>
            <a:r>
              <a:rPr lang="en-US" altLang="en-US" sz="2400" b="1" dirty="0">
                <a:solidFill>
                  <a:srgbClr val="0000FF"/>
                </a:solidFill>
              </a:rPr>
              <a:t>99 person-months </a:t>
            </a:r>
            <a:r>
              <a:rPr lang="en-US" altLang="en-US" sz="2400" dirty="0"/>
              <a:t>(pm), see previous slides.</a:t>
            </a:r>
          </a:p>
          <a:p>
            <a:pPr lvl="1">
              <a:defRPr/>
            </a:pPr>
            <a:r>
              <a:rPr lang="en-GB" altLang="en-US" sz="2000" dirty="0">
                <a:solidFill>
                  <a:srgbClr val="0000FF"/>
                </a:solidFill>
              </a:rPr>
              <a:t>58 pm </a:t>
            </a:r>
            <a:r>
              <a:rPr lang="en-GB" altLang="en-US" sz="2000" dirty="0"/>
              <a:t>of funding to be requested to 3GPP PCG/OP. </a:t>
            </a:r>
          </a:p>
          <a:p>
            <a:pPr lvl="1">
              <a:defRPr/>
            </a:pPr>
            <a:r>
              <a:rPr lang="en-GB" altLang="en-US" sz="2000" dirty="0">
                <a:solidFill>
                  <a:srgbClr val="0000FF"/>
                </a:solidFill>
              </a:rPr>
              <a:t>41 pm</a:t>
            </a:r>
            <a:r>
              <a:rPr lang="en-GB" altLang="en-US" sz="2000" dirty="0"/>
              <a:t> of resources to be obtained through additional funding and/or voluntary contributions from 3GPP companies and/or 3GPP MRPs. </a:t>
            </a:r>
            <a:endParaRPr lang="en-US" altLang="en-US" sz="2000" dirty="0"/>
          </a:p>
          <a:p>
            <a:pPr lvl="2">
              <a:defRPr/>
            </a:pPr>
            <a:r>
              <a:rPr lang="en-GB" altLang="en-US" sz="1600" dirty="0"/>
              <a:t>Commitments received to date: </a:t>
            </a:r>
          </a:p>
          <a:p>
            <a:pPr lvl="3">
              <a:defRPr/>
            </a:pPr>
            <a:endParaRPr lang="en-GB" altLang="en-US" sz="1600" dirty="0"/>
          </a:p>
          <a:p>
            <a:pPr lvl="3">
              <a:defRPr/>
            </a:pPr>
            <a:endParaRPr lang="en-GB" altLang="en-US" sz="1600" dirty="0"/>
          </a:p>
          <a:p>
            <a:pPr lvl="3">
              <a:defRPr/>
            </a:pPr>
            <a:endParaRPr lang="en-GB" altLang="en-US" sz="1600" dirty="0"/>
          </a:p>
          <a:p>
            <a:pPr marL="1371600" lvl="3" indent="0">
              <a:buNone/>
              <a:defRPr/>
            </a:pPr>
            <a:endParaRPr lang="en-GB" altLang="en-US" sz="1600" dirty="0"/>
          </a:p>
          <a:p>
            <a:pPr lvl="2">
              <a:defRPr/>
            </a:pPr>
            <a:endParaRPr lang="en-GB" altLang="en-US" sz="1400" dirty="0">
              <a:sym typeface="Wingdings" panose="05000000000000000000" pitchFamily="2" charset="2"/>
            </a:endParaRPr>
          </a:p>
          <a:p>
            <a:pPr lvl="2">
              <a:defRPr/>
            </a:pPr>
            <a:r>
              <a:rPr lang="en-GB" altLang="en-US" sz="1600" dirty="0">
                <a:sym typeface="Wingdings" panose="05000000000000000000" pitchFamily="2" charset="2"/>
              </a:rPr>
              <a:t>3GPP member companies and MRPs are respectfully asked to consider providing funding support for the TTCN tasks in 2026.</a:t>
            </a:r>
            <a:endParaRPr lang="en-GB" altLang="en-US" sz="1600" dirty="0">
              <a:solidFill>
                <a:srgbClr val="FF0000"/>
              </a:solidFill>
              <a:sym typeface="Wingdings" panose="05000000000000000000" pitchFamily="2" charset="2"/>
            </a:endParaRPr>
          </a:p>
          <a:p>
            <a:pPr marL="0" indent="0">
              <a:buNone/>
              <a:defRPr/>
            </a:pPr>
            <a:r>
              <a:rPr lang="en-US" altLang="en-US" sz="2400" b="1" dirty="0">
                <a:solidFill>
                  <a:srgbClr val="FF0000"/>
                </a:solidFill>
                <a:sym typeface="Wingdings" panose="05000000000000000000" pitchFamily="2" charset="2"/>
              </a:rPr>
              <a:t> </a:t>
            </a:r>
            <a:r>
              <a:rPr lang="en-US" altLang="en-US" sz="2400" b="1" dirty="0">
                <a:solidFill>
                  <a:srgbClr val="FF0000"/>
                </a:solidFill>
              </a:rPr>
              <a:t>Action to TSG RAN at RAN#109: </a:t>
            </a:r>
          </a:p>
          <a:p>
            <a:pPr lvl="1">
              <a:defRPr/>
            </a:pPr>
            <a:r>
              <a:rPr lang="en-US" altLang="en-US" sz="2000" b="1" dirty="0"/>
              <a:t>TSG RAN is requested to endorse the 2026 TTCN Tasks List in slides 15 &amp; 16, and to request for the 3GPP TTCN funding of 58 person-months at PCG#55 / OP#54.  </a:t>
            </a:r>
            <a:endParaRPr lang="en-US" altLang="en-US" sz="2000" dirty="0"/>
          </a:p>
        </p:txBody>
      </p:sp>
      <p:graphicFrame>
        <p:nvGraphicFramePr>
          <p:cNvPr id="4" name="Table 3">
            <a:extLst>
              <a:ext uri="{FF2B5EF4-FFF2-40B4-BE49-F238E27FC236}">
                <a16:creationId xmlns:a16="http://schemas.microsoft.com/office/drawing/2014/main" id="{503DA3C9-0A7B-4757-93FC-88F0D348DED4}"/>
              </a:ext>
            </a:extLst>
          </p:cNvPr>
          <p:cNvGraphicFramePr>
            <a:graphicFrameLocks noGrp="1"/>
          </p:cNvGraphicFramePr>
          <p:nvPr>
            <p:extLst>
              <p:ext uri="{D42A27DB-BD31-4B8C-83A1-F6EECF244321}">
                <p14:modId xmlns:p14="http://schemas.microsoft.com/office/powerpoint/2010/main" val="2241200028"/>
              </p:ext>
            </p:extLst>
          </p:nvPr>
        </p:nvGraphicFramePr>
        <p:xfrm>
          <a:off x="2030413" y="3385579"/>
          <a:ext cx="4064000" cy="981075"/>
        </p:xfrm>
        <a:graphic>
          <a:graphicData uri="http://schemas.openxmlformats.org/drawingml/2006/table">
            <a:tbl>
              <a:tblPr/>
              <a:tblGrid>
                <a:gridCol w="980309">
                  <a:extLst>
                    <a:ext uri="{9D8B030D-6E8A-4147-A177-3AD203B41FA5}">
                      <a16:colId xmlns:a16="http://schemas.microsoft.com/office/drawing/2014/main" val="20000"/>
                    </a:ext>
                  </a:extLst>
                </a:gridCol>
                <a:gridCol w="1072391">
                  <a:extLst>
                    <a:ext uri="{9D8B030D-6E8A-4147-A177-3AD203B41FA5}">
                      <a16:colId xmlns:a16="http://schemas.microsoft.com/office/drawing/2014/main" val="20001"/>
                    </a:ext>
                  </a:extLst>
                </a:gridCol>
                <a:gridCol w="2011300">
                  <a:extLst>
                    <a:ext uri="{9D8B030D-6E8A-4147-A177-3AD203B41FA5}">
                      <a16:colId xmlns:a16="http://schemas.microsoft.com/office/drawing/2014/main" val="20002"/>
                    </a:ext>
                  </a:extLst>
                </a:gridCol>
              </a:tblGrid>
              <a:tr h="200025">
                <a:tc gridSpan="3">
                  <a:txBody>
                    <a:bodyPr/>
                    <a:lstStyle/>
                    <a:p>
                      <a:pPr algn="ctr" fontAlgn="t"/>
                      <a:r>
                        <a:rPr lang="en-GB" sz="1100" b="1" i="0" u="none" strike="noStrike" dirty="0">
                          <a:solidFill>
                            <a:srgbClr val="000000"/>
                          </a:solidFill>
                          <a:effectLst/>
                          <a:latin typeface="Calibri" panose="020F0502020204030204" pitchFamily="34" charset="0"/>
                        </a:rPr>
                        <a:t>Funding</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200025">
                <a:tc>
                  <a:txBody>
                    <a:bodyPr/>
                    <a:lstStyle/>
                    <a:p>
                      <a:pPr algn="ctr" fontAlgn="t"/>
                      <a:r>
                        <a:rPr lang="en-GB" sz="1100" b="1" i="0" u="none" strike="noStrike">
                          <a:solidFill>
                            <a:srgbClr val="000000"/>
                          </a:solidFill>
                          <a:effectLst/>
                          <a:latin typeface="Calibri" panose="020F0502020204030204" pitchFamily="34" charset="0"/>
                        </a:rPr>
                        <a:t>Entity</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ctr" fontAlgn="t"/>
                      <a:r>
                        <a:rPr lang="en-GB" sz="1100" b="1" i="0" u="none" strike="noStrike" dirty="0">
                          <a:solidFill>
                            <a:srgbClr val="000000"/>
                          </a:solidFill>
                          <a:effectLst/>
                          <a:latin typeface="Calibri" panose="020F0502020204030204" pitchFamily="34" charset="0"/>
                        </a:rPr>
                        <a:t>Person-months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ctr" fontAlgn="t"/>
                      <a:r>
                        <a:rPr lang="en-GB" sz="1100" b="1" i="0" u="none" strike="noStrike">
                          <a:solidFill>
                            <a:srgbClr val="000000"/>
                          </a:solidFill>
                          <a:effectLst/>
                          <a:latin typeface="Calibri" panose="020F0502020204030204" pitchFamily="34" charset="0"/>
                        </a:rPr>
                        <a:t>Comments</a:t>
                      </a: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extLst>
                  <a:ext uri="{0D108BD9-81ED-4DB2-BD59-A6C34878D82A}">
                    <a16:rowId xmlns:a16="http://schemas.microsoft.com/office/drawing/2014/main" val="10001"/>
                  </a:ext>
                </a:extLst>
              </a:tr>
              <a:tr h="190500">
                <a:tc>
                  <a:txBody>
                    <a:bodyPr/>
                    <a:lstStyle/>
                    <a:p>
                      <a:pPr algn="l" fontAlgn="t"/>
                      <a:r>
                        <a:rPr lang="en-GB" sz="1100" b="0" i="0" u="none" strike="noStrike" dirty="0">
                          <a:solidFill>
                            <a:srgbClr val="000000"/>
                          </a:solidFill>
                          <a:effectLst/>
                          <a:latin typeface="Calibri" panose="020F0502020204030204" pitchFamily="34" charset="0"/>
                        </a:rPr>
                        <a:t> 3GPP</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100" b="0" i="0" u="none" strike="noStrike" dirty="0">
                          <a:solidFill>
                            <a:srgbClr val="FF0000"/>
                          </a:solidFill>
                          <a:effectLst/>
                          <a:latin typeface="Calibri" panose="020F0502020204030204" pitchFamily="34" charset="0"/>
                        </a:rPr>
                        <a:t>TBD</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endParaRPr lang="en-GB" sz="10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90500">
                <a:tc>
                  <a:txBody>
                    <a:bodyPr/>
                    <a:lstStyle/>
                    <a:p>
                      <a:pPr algn="l" fontAlgn="t"/>
                      <a:r>
                        <a:rPr lang="en-GB" sz="1100" b="0" i="0" u="none" strike="noStrike" dirty="0">
                          <a:solidFill>
                            <a:schemeClr val="tx1"/>
                          </a:solidFill>
                          <a:effectLst/>
                          <a:latin typeface="Calibri" panose="020F0502020204030204" pitchFamily="34" charset="0"/>
                        </a:rPr>
                        <a:t> </a:t>
                      </a:r>
                      <a:r>
                        <a:rPr lang="en-GB" sz="1100" b="0" i="0" u="none" strike="noStrike" dirty="0">
                          <a:solidFill>
                            <a:srgbClr val="FF0000"/>
                          </a:solidFill>
                          <a:effectLst/>
                          <a:latin typeface="Calibri" panose="020F0502020204030204" pitchFamily="34" charset="0"/>
                        </a:rPr>
                        <a:t>TBD</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100" b="0" i="0" u="none" strike="noStrike" dirty="0">
                          <a:solidFill>
                            <a:srgbClr val="FF0000"/>
                          </a:solidFill>
                          <a:effectLst/>
                          <a:latin typeface="Calibri" panose="020F0502020204030204" pitchFamily="34" charset="0"/>
                        </a:rPr>
                        <a:t>TBD</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endParaRPr lang="en-GB" sz="1000" b="0" i="0" u="none" strike="noStrike" dirty="0">
                        <a:solidFill>
                          <a:schemeClr val="tx1"/>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00025">
                <a:tc>
                  <a:txBody>
                    <a:bodyPr/>
                    <a:lstStyle/>
                    <a:p>
                      <a:pPr algn="r" fontAlgn="t"/>
                      <a:r>
                        <a:rPr lang="en-GB" sz="1100" b="0" i="0" u="none" strike="noStrike" dirty="0">
                          <a:solidFill>
                            <a:srgbClr val="000000"/>
                          </a:solidFill>
                          <a:effectLst/>
                          <a:latin typeface="Calibri" panose="020F0502020204030204" pitchFamily="34" charset="0"/>
                        </a:rPr>
                        <a:t>Total:</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100" b="0" i="0" u="none" strike="noStrike" dirty="0">
                          <a:solidFill>
                            <a:srgbClr val="FF0000"/>
                          </a:solidFill>
                          <a:effectLst/>
                          <a:latin typeface="Calibri" panose="020F0502020204030204" pitchFamily="34" charset="0"/>
                        </a:rPr>
                        <a:t>TBD</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endParaRPr lang="en-GB" sz="10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graphicFrame>
        <p:nvGraphicFramePr>
          <p:cNvPr id="6" name="Table 5">
            <a:extLst>
              <a:ext uri="{FF2B5EF4-FFF2-40B4-BE49-F238E27FC236}">
                <a16:creationId xmlns:a16="http://schemas.microsoft.com/office/drawing/2014/main" id="{39EF35DE-51FD-49FE-8CC9-80BA75B1483B}"/>
              </a:ext>
            </a:extLst>
          </p:cNvPr>
          <p:cNvGraphicFramePr>
            <a:graphicFrameLocks noGrp="1"/>
          </p:cNvGraphicFramePr>
          <p:nvPr>
            <p:extLst>
              <p:ext uri="{D42A27DB-BD31-4B8C-83A1-F6EECF244321}">
                <p14:modId xmlns:p14="http://schemas.microsoft.com/office/powerpoint/2010/main" val="2386151219"/>
              </p:ext>
            </p:extLst>
          </p:nvPr>
        </p:nvGraphicFramePr>
        <p:xfrm>
          <a:off x="6424702" y="3385579"/>
          <a:ext cx="3798888" cy="1195582"/>
        </p:xfrm>
        <a:graphic>
          <a:graphicData uri="http://schemas.openxmlformats.org/drawingml/2006/table">
            <a:tbl>
              <a:tblPr/>
              <a:tblGrid>
                <a:gridCol w="1155302">
                  <a:extLst>
                    <a:ext uri="{9D8B030D-6E8A-4147-A177-3AD203B41FA5}">
                      <a16:colId xmlns:a16="http://schemas.microsoft.com/office/drawing/2014/main" val="20000"/>
                    </a:ext>
                  </a:extLst>
                </a:gridCol>
                <a:gridCol w="970203">
                  <a:extLst>
                    <a:ext uri="{9D8B030D-6E8A-4147-A177-3AD203B41FA5}">
                      <a16:colId xmlns:a16="http://schemas.microsoft.com/office/drawing/2014/main" val="20001"/>
                    </a:ext>
                  </a:extLst>
                </a:gridCol>
                <a:gridCol w="1673383">
                  <a:extLst>
                    <a:ext uri="{9D8B030D-6E8A-4147-A177-3AD203B41FA5}">
                      <a16:colId xmlns:a16="http://schemas.microsoft.com/office/drawing/2014/main" val="20002"/>
                    </a:ext>
                  </a:extLst>
                </a:gridCol>
              </a:tblGrid>
              <a:tr h="200081">
                <a:tc gridSpan="3">
                  <a:txBody>
                    <a:bodyPr/>
                    <a:lstStyle/>
                    <a:p>
                      <a:pPr algn="ctr" fontAlgn="t"/>
                      <a:r>
                        <a:rPr lang="en-GB" sz="1100" b="1" i="0" u="none" strike="noStrike">
                          <a:solidFill>
                            <a:srgbClr val="000000"/>
                          </a:solidFill>
                          <a:effectLst/>
                          <a:latin typeface="Calibri" panose="020F0502020204030204" pitchFamily="34" charset="0"/>
                        </a:rPr>
                        <a:t>TTCN experts free-of-charge</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200081">
                <a:tc>
                  <a:txBody>
                    <a:bodyPr/>
                    <a:lstStyle/>
                    <a:p>
                      <a:pPr algn="ctr" fontAlgn="t"/>
                      <a:r>
                        <a:rPr lang="en-GB" sz="1100" b="1" i="0" u="none" strike="noStrike">
                          <a:solidFill>
                            <a:srgbClr val="000000"/>
                          </a:solidFill>
                          <a:effectLst/>
                          <a:latin typeface="Calibri" panose="020F0502020204030204" pitchFamily="34" charset="0"/>
                        </a:rPr>
                        <a:t>Entity</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ctr" fontAlgn="t"/>
                      <a:r>
                        <a:rPr lang="en-GB" sz="1100" b="1" i="0" u="none" strike="noStrike" dirty="0">
                          <a:solidFill>
                            <a:srgbClr val="000000"/>
                          </a:solidFill>
                          <a:effectLst/>
                          <a:latin typeface="Calibri" panose="020F0502020204030204" pitchFamily="34" charset="0"/>
                        </a:rPr>
                        <a:t>Person-months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ctr" fontAlgn="t"/>
                      <a:r>
                        <a:rPr lang="en-GB" sz="1100" b="1" i="0" u="none" strike="noStrike">
                          <a:solidFill>
                            <a:srgbClr val="000000"/>
                          </a:solidFill>
                          <a:effectLst/>
                          <a:latin typeface="Calibri" panose="020F0502020204030204" pitchFamily="34" charset="0"/>
                        </a:rPr>
                        <a:t>Comments</a:t>
                      </a: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extLst>
                  <a:ext uri="{0D108BD9-81ED-4DB2-BD59-A6C34878D82A}">
                    <a16:rowId xmlns:a16="http://schemas.microsoft.com/office/drawing/2014/main" val="10001"/>
                  </a:ext>
                </a:extLst>
              </a:tr>
              <a:tr h="260059">
                <a:tc>
                  <a:txBody>
                    <a:bodyPr/>
                    <a:lstStyle/>
                    <a:p>
                      <a:pPr algn="l" fontAlgn="t"/>
                      <a:r>
                        <a:rPr lang="en-GB" sz="1100" b="0" i="0" u="none" strike="noStrike" dirty="0">
                          <a:solidFill>
                            <a:schemeClr val="tx1"/>
                          </a:solidFill>
                          <a:effectLst/>
                          <a:latin typeface="Calibri" panose="020F0502020204030204" pitchFamily="34" charset="0"/>
                        </a:rPr>
                        <a:t> TDIA (CATT,</a:t>
                      </a:r>
                    </a:p>
                    <a:p>
                      <a:pPr algn="l" fontAlgn="t"/>
                      <a:r>
                        <a:rPr lang="en-GB" sz="1100" b="0" i="0" u="none" strike="noStrike" dirty="0">
                          <a:solidFill>
                            <a:schemeClr val="tx1"/>
                          </a:solidFill>
                          <a:effectLst/>
                          <a:latin typeface="Calibri" panose="020F0502020204030204" pitchFamily="34" charset="0"/>
                        </a:rPr>
                        <a:t> </a:t>
                      </a:r>
                      <a:r>
                        <a:rPr lang="en-GB" sz="1100" b="0" i="0" u="none" strike="noStrike" dirty="0" err="1">
                          <a:solidFill>
                            <a:schemeClr val="tx1"/>
                          </a:solidFill>
                          <a:effectLst/>
                          <a:latin typeface="Calibri" panose="020F0502020204030204" pitchFamily="34" charset="0"/>
                        </a:rPr>
                        <a:t>HiSilicon</a:t>
                      </a:r>
                      <a:r>
                        <a:rPr lang="en-GB" sz="1100" b="0" i="0" u="none" strike="noStrike" dirty="0">
                          <a:solidFill>
                            <a:schemeClr val="tx1"/>
                          </a:solidFill>
                          <a:effectLst/>
                          <a:latin typeface="Calibri" panose="020F0502020204030204" pitchFamily="34" charset="0"/>
                        </a:rPr>
                        <a:t>, Starpoint)</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100" b="0" i="0" u="none" strike="noStrike" dirty="0">
                          <a:solidFill>
                            <a:schemeClr val="tx1"/>
                          </a:solidFill>
                          <a:effectLst/>
                          <a:latin typeface="Calibri" panose="020F0502020204030204" pitchFamily="34" charset="0"/>
                        </a:rPr>
                        <a:t>14</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endParaRPr lang="en-GB" sz="10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60059">
                <a:tc>
                  <a:txBody>
                    <a:bodyPr/>
                    <a:lstStyle/>
                    <a:p>
                      <a:pPr algn="l" fontAlgn="t"/>
                      <a:r>
                        <a:rPr lang="en-GB" sz="1100" b="0" i="0" u="none" strike="noStrike" dirty="0">
                          <a:solidFill>
                            <a:schemeClr val="tx1"/>
                          </a:solidFill>
                          <a:effectLst/>
                          <a:latin typeface="Calibri" panose="020F0502020204030204" pitchFamily="34" charset="0"/>
                        </a:rPr>
                        <a:t> </a:t>
                      </a:r>
                      <a:r>
                        <a:rPr lang="en-GB" sz="1100" b="0" i="0" u="none" strike="noStrike" dirty="0">
                          <a:solidFill>
                            <a:srgbClr val="FF0000"/>
                          </a:solidFill>
                          <a:effectLst/>
                          <a:latin typeface="Calibri" panose="020F0502020204030204" pitchFamily="34" charset="0"/>
                        </a:rPr>
                        <a:t>TBD</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100" b="0" i="0" u="none" strike="noStrike" dirty="0">
                          <a:solidFill>
                            <a:srgbClr val="FF0000"/>
                          </a:solidFill>
                          <a:effectLst/>
                          <a:latin typeface="Calibri" panose="020F0502020204030204" pitchFamily="34" charset="0"/>
                        </a:rPr>
                        <a:t>TBD</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endParaRPr lang="en-GB" sz="10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28867850"/>
                  </a:ext>
                </a:extLst>
              </a:tr>
              <a:tr h="200081">
                <a:tc>
                  <a:txBody>
                    <a:bodyPr/>
                    <a:lstStyle/>
                    <a:p>
                      <a:pPr algn="r" fontAlgn="t"/>
                      <a:r>
                        <a:rPr lang="en-GB" sz="1100" b="0" i="0" u="none" strike="noStrike">
                          <a:solidFill>
                            <a:srgbClr val="000000"/>
                          </a:solidFill>
                          <a:effectLst/>
                          <a:latin typeface="Calibri" panose="020F0502020204030204" pitchFamily="34" charset="0"/>
                        </a:rPr>
                        <a:t>Total:</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100" b="0" i="0" u="none" strike="noStrike" dirty="0">
                          <a:solidFill>
                            <a:schemeClr val="tx1"/>
                          </a:solidFill>
                          <a:effectLst/>
                          <a:latin typeface="Calibri" panose="020F0502020204030204" pitchFamily="34" charset="0"/>
                        </a:rPr>
                        <a:t>14</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GB" sz="1000" b="0"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7" name="Title 1">
            <a:extLst>
              <a:ext uri="{FF2B5EF4-FFF2-40B4-BE49-F238E27FC236}">
                <a16:creationId xmlns:a16="http://schemas.microsoft.com/office/drawing/2014/main" id="{DF69BCE0-183F-452C-B374-53373370D1C7}"/>
              </a:ext>
            </a:extLst>
          </p:cNvPr>
          <p:cNvSpPr txBox="1">
            <a:spLocks/>
          </p:cNvSpPr>
          <p:nvPr/>
        </p:nvSpPr>
        <p:spPr bwMode="auto">
          <a:xfrm>
            <a:off x="593453" y="0"/>
            <a:ext cx="721063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eaLnBrk="1" hangingPunct="1"/>
            <a:r>
              <a:rPr lang="en-US" altLang="en-US" dirty="0"/>
              <a:t>Preparing for 2026 TTCN Work</a:t>
            </a:r>
          </a:p>
          <a:p>
            <a:pPr eaLnBrk="1" hangingPunct="1"/>
            <a:r>
              <a:rPr lang="en-US" altLang="en-US" sz="3200" dirty="0"/>
              <a:t>Funding</a:t>
            </a:r>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1C42897D-C732-40BF-853A-0227136020D4}"/>
              </a:ext>
            </a:extLst>
          </p:cNvPr>
          <p:cNvSpPr>
            <a:spLocks noGrp="1"/>
          </p:cNvSpPr>
          <p:nvPr>
            <p:ph type="title"/>
          </p:nvPr>
        </p:nvSpPr>
        <p:spPr>
          <a:xfrm>
            <a:off x="2035175" y="2725738"/>
            <a:ext cx="6827838" cy="1143000"/>
          </a:xfrm>
        </p:spPr>
        <p:txBody>
          <a:bodyPr/>
          <a:lstStyle/>
          <a:p>
            <a:r>
              <a:rPr lang="en-GB" altLang="en-US" sz="6000"/>
              <a:t>Annexes</a:t>
            </a:r>
          </a:p>
        </p:txBody>
      </p:sp>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a:extLst>
              <a:ext uri="{FF2B5EF4-FFF2-40B4-BE49-F238E27FC236}">
                <a16:creationId xmlns:a16="http://schemas.microsoft.com/office/drawing/2014/main" id="{9F0E7C5C-1983-4D8D-BEEB-ED85A541A29F}"/>
              </a:ext>
            </a:extLst>
          </p:cNvPr>
          <p:cNvSpPr>
            <a:spLocks noGrp="1"/>
          </p:cNvSpPr>
          <p:nvPr>
            <p:ph type="title"/>
          </p:nvPr>
        </p:nvSpPr>
        <p:spPr>
          <a:xfrm>
            <a:off x="656947" y="50800"/>
            <a:ext cx="10431263" cy="1143000"/>
          </a:xfrm>
        </p:spPr>
        <p:txBody>
          <a:bodyPr/>
          <a:lstStyle/>
          <a:p>
            <a:pPr algn="l"/>
            <a:r>
              <a:rPr lang="en-US" altLang="en-US" dirty="0"/>
              <a:t>TTCN deliveries and baseline</a:t>
            </a:r>
            <a:br>
              <a:rPr lang="en-US" altLang="en-US" dirty="0"/>
            </a:br>
            <a:r>
              <a:rPr lang="en-US" altLang="en-US" sz="3200" dirty="0"/>
              <a:t>2025 schedule</a:t>
            </a:r>
            <a:endParaRPr lang="en-US" altLang="en-US" dirty="0"/>
          </a:p>
        </p:txBody>
      </p:sp>
      <p:sp>
        <p:nvSpPr>
          <p:cNvPr id="32771" name="Content Placeholder 10">
            <a:extLst>
              <a:ext uri="{FF2B5EF4-FFF2-40B4-BE49-F238E27FC236}">
                <a16:creationId xmlns:a16="http://schemas.microsoft.com/office/drawing/2014/main" id="{9FCE62D6-5764-49BE-B43B-28DD76F27181}"/>
              </a:ext>
            </a:extLst>
          </p:cNvPr>
          <p:cNvSpPr>
            <a:spLocks noGrp="1"/>
          </p:cNvSpPr>
          <p:nvPr>
            <p:ph idx="1"/>
          </p:nvPr>
        </p:nvSpPr>
        <p:spPr>
          <a:xfrm>
            <a:off x="1086183" y="5117708"/>
            <a:ext cx="8976414" cy="1302757"/>
          </a:xfrm>
        </p:spPr>
        <p:txBody>
          <a:bodyPr/>
          <a:lstStyle/>
          <a:p>
            <a:r>
              <a:rPr lang="en-GB" altLang="en-US" sz="2000" dirty="0"/>
              <a:t> One</a:t>
            </a:r>
            <a:r>
              <a:rPr lang="en-GB" altLang="en-US" sz="2000" dirty="0">
                <a:solidFill>
                  <a:srgbClr val="0000FF"/>
                </a:solidFill>
              </a:rPr>
              <a:t> </a:t>
            </a:r>
            <a:r>
              <a:rPr lang="en-GB" altLang="en-US" sz="2000" dirty="0"/>
              <a:t>TTCN-2 full delivery (FDD) and four TTCN-3 full deliveries.</a:t>
            </a:r>
            <a:endParaRPr lang="en-GB" altLang="en-US" sz="1800" dirty="0">
              <a:solidFill>
                <a:srgbClr val="0000FF"/>
              </a:solidFill>
            </a:endParaRPr>
          </a:p>
          <a:p>
            <a:r>
              <a:rPr lang="en-GB" altLang="en-US" sz="2000" dirty="0"/>
              <a:t> Type definitions baseline upgrade to 3GPP Release 18 required in 2025: </a:t>
            </a:r>
          </a:p>
          <a:p>
            <a:pPr lvl="1"/>
            <a:r>
              <a:rPr lang="en-GB" altLang="en-US" sz="1800" dirty="0"/>
              <a:t>Rel-18 Phase2: partial upgrade to Rel-18 Dec'24 baseline for NR+E-UTRA+LPP due to new/updated ASN.1 IEs required by Rel-18 NR, NB-IoT &amp; POS test cases.</a:t>
            </a:r>
          </a:p>
        </p:txBody>
      </p:sp>
      <p:graphicFrame>
        <p:nvGraphicFramePr>
          <p:cNvPr id="4" name="Table 3">
            <a:extLst>
              <a:ext uri="{FF2B5EF4-FFF2-40B4-BE49-F238E27FC236}">
                <a16:creationId xmlns:a16="http://schemas.microsoft.com/office/drawing/2014/main" id="{F5491AEF-E589-62A3-F596-A5B1981756A4}"/>
              </a:ext>
            </a:extLst>
          </p:cNvPr>
          <p:cNvGraphicFramePr>
            <a:graphicFrameLocks noGrp="1"/>
          </p:cNvGraphicFramePr>
          <p:nvPr>
            <p:extLst>
              <p:ext uri="{D42A27DB-BD31-4B8C-83A1-F6EECF244321}">
                <p14:modId xmlns:p14="http://schemas.microsoft.com/office/powerpoint/2010/main" val="3784084890"/>
              </p:ext>
            </p:extLst>
          </p:nvPr>
        </p:nvGraphicFramePr>
        <p:xfrm>
          <a:off x="656947" y="1350160"/>
          <a:ext cx="9834887" cy="3733800"/>
        </p:xfrm>
        <a:graphic>
          <a:graphicData uri="http://schemas.openxmlformats.org/drawingml/2006/table">
            <a:tbl>
              <a:tblPr/>
              <a:tblGrid>
                <a:gridCol w="1007434">
                  <a:extLst>
                    <a:ext uri="{9D8B030D-6E8A-4147-A177-3AD203B41FA5}">
                      <a16:colId xmlns:a16="http://schemas.microsoft.com/office/drawing/2014/main" val="566877171"/>
                    </a:ext>
                  </a:extLst>
                </a:gridCol>
                <a:gridCol w="1393617">
                  <a:extLst>
                    <a:ext uri="{9D8B030D-6E8A-4147-A177-3AD203B41FA5}">
                      <a16:colId xmlns:a16="http://schemas.microsoft.com/office/drawing/2014/main" val="74801960"/>
                    </a:ext>
                  </a:extLst>
                </a:gridCol>
                <a:gridCol w="1360036">
                  <a:extLst>
                    <a:ext uri="{9D8B030D-6E8A-4147-A177-3AD203B41FA5}">
                      <a16:colId xmlns:a16="http://schemas.microsoft.com/office/drawing/2014/main" val="3278564183"/>
                    </a:ext>
                  </a:extLst>
                </a:gridCol>
                <a:gridCol w="1460779">
                  <a:extLst>
                    <a:ext uri="{9D8B030D-6E8A-4147-A177-3AD203B41FA5}">
                      <a16:colId xmlns:a16="http://schemas.microsoft.com/office/drawing/2014/main" val="2390756642"/>
                    </a:ext>
                  </a:extLst>
                </a:gridCol>
                <a:gridCol w="1746218">
                  <a:extLst>
                    <a:ext uri="{9D8B030D-6E8A-4147-A177-3AD203B41FA5}">
                      <a16:colId xmlns:a16="http://schemas.microsoft.com/office/drawing/2014/main" val="277457997"/>
                    </a:ext>
                  </a:extLst>
                </a:gridCol>
                <a:gridCol w="2866803">
                  <a:extLst>
                    <a:ext uri="{9D8B030D-6E8A-4147-A177-3AD203B41FA5}">
                      <a16:colId xmlns:a16="http://schemas.microsoft.com/office/drawing/2014/main" val="2564068635"/>
                    </a:ext>
                  </a:extLst>
                </a:gridCol>
              </a:tblGrid>
              <a:tr h="342900">
                <a:tc>
                  <a:txBody>
                    <a:bodyPr/>
                    <a:lstStyle/>
                    <a:p>
                      <a:pPr algn="ctr" fontAlgn="ctr"/>
                      <a:r>
                        <a:rPr lang="en-GB" sz="1400" b="1" i="0" u="none" strike="noStrike">
                          <a:effectLst/>
                          <a:latin typeface="Arial" panose="020B0604020202020204" pitchFamily="34" charset="0"/>
                        </a:rPr>
                        <a:t>Week number</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GB" sz="1400" b="1" i="0" u="none" strike="noStrike">
                          <a:effectLst/>
                          <a:latin typeface="Arial" panose="020B0604020202020204" pitchFamily="34" charset="0"/>
                        </a:rPr>
                        <a:t>iWD</a:t>
                      </a:r>
                      <a:br>
                        <a:rPr lang="en-GB" sz="1400" b="1" i="0" u="none" strike="noStrike">
                          <a:effectLst/>
                          <a:latin typeface="Arial" panose="020B0604020202020204" pitchFamily="34" charset="0"/>
                        </a:rPr>
                      </a:br>
                      <a:r>
                        <a:rPr lang="en-GB" sz="1400" b="1" i="0" u="none" strike="noStrike">
                          <a:effectLst/>
                          <a:latin typeface="Arial" panose="020B0604020202020204" pitchFamily="34" charset="0"/>
                        </a:rPr>
                        <a:t>delivery date</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GB" sz="1400" b="1" i="0" u="none" strike="noStrike">
                          <a:effectLst/>
                          <a:latin typeface="Arial" panose="020B0604020202020204" pitchFamily="34" charset="0"/>
                        </a:rPr>
                        <a:t>TTCN CR </a:t>
                      </a:r>
                      <a:br>
                        <a:rPr lang="en-GB" sz="1400" b="1" i="0" u="none" strike="noStrike">
                          <a:effectLst/>
                          <a:latin typeface="Arial" panose="020B0604020202020204" pitchFamily="34" charset="0"/>
                        </a:rPr>
                      </a:br>
                      <a:r>
                        <a:rPr lang="en-GB" sz="1400" b="1" i="0" u="none" strike="noStrike">
                          <a:effectLst/>
                          <a:latin typeface="Arial" panose="020B0604020202020204" pitchFamily="34" charset="0"/>
                        </a:rPr>
                        <a:t>cut-off date</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GB" sz="1400" b="1" i="0" u="none" strike="noStrike">
                          <a:effectLst/>
                          <a:latin typeface="Arial" panose="020B0604020202020204" pitchFamily="34" charset="0"/>
                        </a:rPr>
                        <a:t>TTCN agreement</a:t>
                      </a:r>
                      <a:br>
                        <a:rPr lang="en-GB" sz="1400" b="1" i="0" u="none" strike="noStrike">
                          <a:effectLst/>
                          <a:latin typeface="Arial" panose="020B0604020202020204" pitchFamily="34" charset="0"/>
                        </a:rPr>
                      </a:br>
                      <a:r>
                        <a:rPr lang="en-GB" sz="1400" b="1" i="0" u="none" strike="noStrike">
                          <a:effectLst/>
                          <a:latin typeface="Arial" panose="020B0604020202020204" pitchFamily="34" charset="0"/>
                        </a:rPr>
                        <a:t>status report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GB" sz="1400" b="1" i="0" u="none" strike="noStrike">
                          <a:effectLst/>
                          <a:latin typeface="Arial" panose="020B0604020202020204" pitchFamily="34" charset="0"/>
                        </a:rPr>
                        <a:t>Type of delivery</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GB" sz="1400" b="1" i="0" u="none" strike="noStrike">
                          <a:effectLst/>
                          <a:latin typeface="Arial" panose="020B0604020202020204" pitchFamily="34" charset="0"/>
                        </a:rPr>
                        <a:t>Comment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extLst>
                  <a:ext uri="{0D108BD9-81ED-4DB2-BD59-A6C34878D82A}">
                    <a16:rowId xmlns:a16="http://schemas.microsoft.com/office/drawing/2014/main" val="1879483732"/>
                  </a:ext>
                </a:extLst>
              </a:tr>
              <a:tr h="161925">
                <a:tc>
                  <a:txBody>
                    <a:bodyPr/>
                    <a:lstStyle/>
                    <a:p>
                      <a:pPr algn="ctr" fontAlgn="ctr"/>
                      <a:r>
                        <a:rPr lang="en-GB" sz="1400" b="1" i="0" u="none" strike="noStrike" dirty="0">
                          <a:solidFill>
                            <a:srgbClr val="006600"/>
                          </a:solidFill>
                          <a:effectLst/>
                          <a:latin typeface="Arial" panose="020B0604020202020204" pitchFamily="34" charset="0"/>
                          <a:sym typeface="Wingdings" panose="05000000000000000000" pitchFamily="2" charset="2"/>
                        </a:rPr>
                        <a:t> </a:t>
                      </a:r>
                      <a:r>
                        <a:rPr lang="en-GB" sz="1400" b="1" i="0" u="none" strike="noStrike" dirty="0">
                          <a:effectLst/>
                          <a:latin typeface="Arial" panose="020B0604020202020204" pitchFamily="34" charset="0"/>
                        </a:rPr>
                        <a:t>wk03</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400" b="0" i="0" u="none" strike="noStrike">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400" b="0" i="0" u="none" strike="noStrike">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400" b="0" i="0" u="none" strike="noStrike">
                          <a:effectLst/>
                          <a:latin typeface="Arial" panose="020B0604020202020204" pitchFamily="34" charset="0"/>
                        </a:rPr>
                        <a:t>17-Jan</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400" b="0" i="0" u="none" strike="noStrike">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nl-NL" sz="1400" b="0" i="0" u="none" strike="noStrike">
                          <a:effectLst/>
                          <a:latin typeface="Arial" panose="020B0604020202020204" pitchFamily="34" charset="0"/>
                        </a:rPr>
                        <a:t>GCF CAG#81 (21-22 Jan)</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13676354"/>
                  </a:ext>
                </a:extLst>
              </a:tr>
              <a:tr h="161925">
                <a:tc>
                  <a:txBody>
                    <a:bodyPr/>
                    <a:lstStyle/>
                    <a:p>
                      <a:pPr algn="ctr" fontAlgn="ctr"/>
                      <a:r>
                        <a:rPr lang="en-GB" sz="1400" b="1" i="0" u="none" strike="noStrike" dirty="0">
                          <a:solidFill>
                            <a:srgbClr val="006600"/>
                          </a:solidFill>
                          <a:effectLst/>
                          <a:latin typeface="Arial" panose="020B0604020202020204" pitchFamily="34" charset="0"/>
                          <a:sym typeface="Wingdings" panose="05000000000000000000" pitchFamily="2" charset="2"/>
                        </a:rPr>
                        <a:t> </a:t>
                      </a:r>
                      <a:r>
                        <a:rPr lang="en-GB" sz="1400" b="1" i="0" u="none" strike="noStrike" dirty="0">
                          <a:effectLst/>
                          <a:latin typeface="Arial" panose="020B0604020202020204" pitchFamily="34" charset="0"/>
                        </a:rPr>
                        <a:t>wk09</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400" b="0" i="0" u="none" strike="noStrike">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400" b="0" i="0" u="none" strike="noStrike">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400" b="0" i="0" u="none" strike="noStrike">
                          <a:effectLst/>
                          <a:latin typeface="Arial" panose="020B0604020202020204" pitchFamily="34" charset="0"/>
                        </a:rPr>
                        <a:t>28-Feb</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400" b="0" i="0" u="none" strike="noStrike">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400" b="0" i="0" u="none" strike="noStrike">
                          <a:effectLst/>
                          <a:latin typeface="Arial" panose="020B0604020202020204" pitchFamily="34" charset="0"/>
                        </a:rPr>
                        <a:t>PTCRB PVG#108 (4-6 Mar)</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82681692"/>
                  </a:ext>
                </a:extLst>
              </a:tr>
              <a:tr h="485775">
                <a:tc>
                  <a:txBody>
                    <a:bodyPr/>
                    <a:lstStyle/>
                    <a:p>
                      <a:pPr algn="ctr" fontAlgn="ctr"/>
                      <a:r>
                        <a:rPr lang="en-GB" sz="1400" b="1" i="0" u="none" strike="noStrike" dirty="0">
                          <a:solidFill>
                            <a:srgbClr val="006600"/>
                          </a:solidFill>
                          <a:effectLst/>
                          <a:latin typeface="Arial" panose="020B0604020202020204" pitchFamily="34" charset="0"/>
                          <a:sym typeface="Wingdings" panose="05000000000000000000" pitchFamily="2" charset="2"/>
                        </a:rPr>
                        <a:t> </a:t>
                      </a:r>
                      <a:r>
                        <a:rPr lang="en-GB" sz="1400" b="1" i="0" u="none" strike="noStrike" dirty="0">
                          <a:effectLst/>
                          <a:latin typeface="Arial" panose="020B0604020202020204" pitchFamily="34" charset="0"/>
                        </a:rPr>
                        <a:t>wk11</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400" b="0" i="0" u="none" strike="noStrike" dirty="0">
                          <a:effectLst/>
                          <a:latin typeface="Arial" panose="020B0604020202020204" pitchFamily="34" charset="0"/>
                        </a:rPr>
                        <a:t>14-Mar</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400" b="0" i="0" u="none" strike="noStrike" dirty="0">
                          <a:effectLst/>
                          <a:latin typeface="Arial" panose="020B0604020202020204" pitchFamily="34" charset="0"/>
                        </a:rPr>
                        <a:t>10-Mar</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400" b="0" i="0" u="none" strike="noStrike">
                          <a:effectLst/>
                          <a:latin typeface="Arial" panose="020B0604020202020204" pitchFamily="34" charset="0"/>
                        </a:rPr>
                        <a:t>14-Mar</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400" b="1" i="0" u="none" strike="noStrike">
                          <a:solidFill>
                            <a:srgbClr val="008000"/>
                          </a:solidFill>
                          <a:effectLst/>
                          <a:latin typeface="Arial" panose="020B0604020202020204" pitchFamily="34" charset="0"/>
                        </a:rPr>
                        <a:t>TTCN-3 </a:t>
                      </a:r>
                      <a:br>
                        <a:rPr lang="en-GB" sz="1400" b="1" i="0" u="none" strike="noStrike">
                          <a:solidFill>
                            <a:srgbClr val="008000"/>
                          </a:solidFill>
                          <a:effectLst/>
                          <a:latin typeface="Arial" panose="020B0604020202020204" pitchFamily="34" charset="0"/>
                        </a:rPr>
                      </a:br>
                      <a:r>
                        <a:rPr lang="en-GB" sz="1400" b="1" i="0" u="none" strike="noStrike">
                          <a:solidFill>
                            <a:srgbClr val="008000"/>
                          </a:solidFill>
                          <a:effectLst/>
                          <a:latin typeface="Arial" panose="020B0604020202020204" pitchFamily="34" charset="0"/>
                        </a:rPr>
                        <a:t>Rel-18 phase2</a:t>
                      </a:r>
                      <a:br>
                        <a:rPr lang="en-GB" sz="1400" b="1" i="0" u="none" strike="noStrike">
                          <a:solidFill>
                            <a:srgbClr val="008000"/>
                          </a:solidFill>
                          <a:effectLst/>
                          <a:latin typeface="Arial" panose="020B0604020202020204" pitchFamily="34" charset="0"/>
                        </a:rPr>
                      </a:br>
                      <a:r>
                        <a:rPr lang="en-GB" sz="1400" b="1" i="0" u="none" strike="noStrike">
                          <a:solidFill>
                            <a:srgbClr val="008000"/>
                          </a:solidFill>
                          <a:effectLst/>
                          <a:latin typeface="Arial" panose="020B0604020202020204" pitchFamily="34" charset="0"/>
                        </a:rPr>
                        <a:t>baseline upgrade</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nn-NO" sz="1400" b="1" i="0" u="none" strike="noStrike">
                          <a:solidFill>
                            <a:srgbClr val="008000"/>
                          </a:solidFill>
                          <a:effectLst/>
                          <a:latin typeface="Arial" panose="020B0604020202020204" pitchFamily="34" charset="0"/>
                        </a:rPr>
                        <a:t>Partial upgrade to Rel-18 Dec'24 baseline for NR+E-UTRA+LPP</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extLst>
                  <a:ext uri="{0D108BD9-81ED-4DB2-BD59-A6C34878D82A}">
                    <a16:rowId xmlns:a16="http://schemas.microsoft.com/office/drawing/2014/main" val="3482565037"/>
                  </a:ext>
                </a:extLst>
              </a:tr>
              <a:tr h="161925">
                <a:tc>
                  <a:txBody>
                    <a:bodyPr/>
                    <a:lstStyle/>
                    <a:p>
                      <a:pPr algn="ctr" fontAlgn="ctr"/>
                      <a:r>
                        <a:rPr lang="en-GB" sz="1400" b="1" i="0" u="none" strike="noStrike" dirty="0">
                          <a:solidFill>
                            <a:srgbClr val="006600"/>
                          </a:solidFill>
                          <a:effectLst/>
                          <a:latin typeface="Arial" panose="020B0604020202020204" pitchFamily="34" charset="0"/>
                          <a:sym typeface="Wingdings" panose="05000000000000000000" pitchFamily="2" charset="2"/>
                        </a:rPr>
                        <a:t> </a:t>
                      </a:r>
                      <a:r>
                        <a:rPr lang="en-GB" sz="1400" b="1" i="0" u="none" strike="noStrike" dirty="0">
                          <a:effectLst/>
                          <a:latin typeface="Arial" panose="020B0604020202020204" pitchFamily="34" charset="0"/>
                        </a:rPr>
                        <a:t>wk17</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400" b="0" i="0" u="none" strike="noStrike">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400" b="0" i="0" u="none" strike="noStrike">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400" b="0" i="0" u="none" strike="noStrike">
                          <a:effectLst/>
                          <a:latin typeface="Arial" panose="020B0604020202020204" pitchFamily="34" charset="0"/>
                        </a:rPr>
                        <a:t>25-Apr</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400" b="0" i="0" u="none" strike="noStrike">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400" b="0" i="0" u="none" strike="noStrike">
                          <a:effectLst/>
                          <a:latin typeface="Arial" panose="020B0604020202020204" pitchFamily="34" charset="0"/>
                        </a:rPr>
                        <a:t>GCF CAG#82 (29-30 Apr)</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66815641"/>
                  </a:ext>
                </a:extLst>
              </a:tr>
              <a:tr h="161925">
                <a:tc>
                  <a:txBody>
                    <a:bodyPr/>
                    <a:lstStyle/>
                    <a:p>
                      <a:pPr algn="ctr" fontAlgn="ctr"/>
                      <a:r>
                        <a:rPr lang="en-GB" sz="1400" b="1" i="0" u="none" strike="noStrike" dirty="0">
                          <a:solidFill>
                            <a:srgbClr val="006600"/>
                          </a:solidFill>
                          <a:effectLst/>
                          <a:latin typeface="Arial" panose="020B0604020202020204" pitchFamily="34" charset="0"/>
                          <a:sym typeface="Wingdings" panose="05000000000000000000" pitchFamily="2" charset="2"/>
                        </a:rPr>
                        <a:t> </a:t>
                      </a:r>
                      <a:r>
                        <a:rPr lang="en-GB" sz="1400" b="1" i="0" u="none" strike="noStrike" dirty="0">
                          <a:effectLst/>
                          <a:latin typeface="Arial" panose="020B0604020202020204" pitchFamily="34" charset="0"/>
                        </a:rPr>
                        <a:t>wk19</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400" b="0" i="0" u="none" strike="noStrike">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400" b="0" i="0" u="none" strike="noStrike">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400" b="0" i="0" u="none" strike="noStrike">
                          <a:effectLst/>
                          <a:latin typeface="Arial" panose="020B0604020202020204" pitchFamily="34" charset="0"/>
                        </a:rPr>
                        <a:t>09-May</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400" b="0" i="0" u="none" strike="noStrike">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400" b="0" i="0" u="none" strike="noStrike">
                          <a:effectLst/>
                          <a:latin typeface="Arial" panose="020B0604020202020204" pitchFamily="34" charset="0"/>
                        </a:rPr>
                        <a:t>PTCRB PVG#109 (13-15 May)</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239209926"/>
                  </a:ext>
                </a:extLst>
              </a:tr>
              <a:tr h="161925">
                <a:tc>
                  <a:txBody>
                    <a:bodyPr/>
                    <a:lstStyle/>
                    <a:p>
                      <a:pPr algn="ctr" fontAlgn="ctr"/>
                      <a:r>
                        <a:rPr lang="en-GB" sz="1400" b="1" i="0" u="none" strike="noStrike" dirty="0">
                          <a:solidFill>
                            <a:srgbClr val="006600"/>
                          </a:solidFill>
                          <a:effectLst/>
                          <a:latin typeface="Arial" panose="020B0604020202020204" pitchFamily="34" charset="0"/>
                          <a:sym typeface="Wingdings" panose="05000000000000000000" pitchFamily="2" charset="2"/>
                        </a:rPr>
                        <a:t> </a:t>
                      </a:r>
                      <a:r>
                        <a:rPr lang="en-GB" sz="1400" b="1" i="0" u="none" strike="noStrike" dirty="0">
                          <a:effectLst/>
                          <a:latin typeface="Arial" panose="020B0604020202020204" pitchFamily="34" charset="0"/>
                        </a:rPr>
                        <a:t>wk24</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400" b="0" i="0" u="none" strike="noStrike">
                          <a:effectLst/>
                          <a:latin typeface="Arial" panose="020B0604020202020204" pitchFamily="34" charset="0"/>
                        </a:rPr>
                        <a:t>13-Jun</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400" b="0" i="0" u="none" strike="noStrike">
                          <a:effectLst/>
                          <a:latin typeface="Arial" panose="020B0604020202020204" pitchFamily="34" charset="0"/>
                        </a:rPr>
                        <a:t>09-Jun</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400" b="0" i="0" u="none" strike="noStrike">
                          <a:effectLst/>
                          <a:latin typeface="Arial" panose="020B0604020202020204" pitchFamily="34" charset="0"/>
                        </a:rPr>
                        <a:t>13-Jun</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400" b="0" i="0" u="none" strike="noStrike">
                          <a:effectLst/>
                          <a:latin typeface="Arial" panose="020B0604020202020204" pitchFamily="34" charset="0"/>
                        </a:rPr>
                        <a:t>TTCN-3</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400" b="1" i="1" u="none" strike="noStrike">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extLst>
                  <a:ext uri="{0D108BD9-81ED-4DB2-BD59-A6C34878D82A}">
                    <a16:rowId xmlns:a16="http://schemas.microsoft.com/office/drawing/2014/main" val="1787462133"/>
                  </a:ext>
                </a:extLst>
              </a:tr>
              <a:tr h="161925">
                <a:tc>
                  <a:txBody>
                    <a:bodyPr/>
                    <a:lstStyle/>
                    <a:p>
                      <a:pPr algn="ctr" fontAlgn="ctr"/>
                      <a:r>
                        <a:rPr lang="en-GB" sz="1400" b="1" i="0" u="none" strike="noStrike" dirty="0">
                          <a:solidFill>
                            <a:srgbClr val="006600"/>
                          </a:solidFill>
                          <a:effectLst/>
                          <a:latin typeface="Arial" panose="020B0604020202020204" pitchFamily="34" charset="0"/>
                          <a:sym typeface="Wingdings" panose="05000000000000000000" pitchFamily="2" charset="2"/>
                        </a:rPr>
                        <a:t> </a:t>
                      </a:r>
                      <a:r>
                        <a:rPr lang="en-GB" sz="1400" b="1" i="0" u="none" strike="noStrike" dirty="0">
                          <a:effectLst/>
                          <a:latin typeface="Arial" panose="020B0604020202020204" pitchFamily="34" charset="0"/>
                        </a:rPr>
                        <a:t>wk29</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400" b="0" i="0" u="none" strike="noStrike">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400" b="0" i="0" u="none" strike="noStrike">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400" b="0" i="0" u="none" strike="noStrike">
                          <a:effectLst/>
                          <a:latin typeface="Arial" panose="020B0604020202020204" pitchFamily="34" charset="0"/>
                        </a:rPr>
                        <a:t>18-Jul</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400" b="0" i="0" u="none" strike="noStrike">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400" b="0" i="0" u="none" strike="noStrike">
                          <a:solidFill>
                            <a:srgbClr val="000000"/>
                          </a:solidFill>
                          <a:effectLst/>
                          <a:latin typeface="Arial" panose="020B0604020202020204" pitchFamily="34" charset="0"/>
                        </a:rPr>
                        <a:t>GCF CAG#83 (22-23 Jul)</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24507962"/>
                  </a:ext>
                </a:extLst>
              </a:tr>
              <a:tr h="161925">
                <a:tc>
                  <a:txBody>
                    <a:bodyPr/>
                    <a:lstStyle/>
                    <a:p>
                      <a:pPr algn="ctr" fontAlgn="ctr"/>
                      <a:r>
                        <a:rPr lang="en-GB" sz="1400" b="1" i="0" u="none" strike="noStrike" dirty="0">
                          <a:solidFill>
                            <a:srgbClr val="006600"/>
                          </a:solidFill>
                          <a:effectLst/>
                          <a:latin typeface="Arial" panose="020B0604020202020204" pitchFamily="34" charset="0"/>
                          <a:sym typeface="Wingdings" panose="05000000000000000000" pitchFamily="2" charset="2"/>
                        </a:rPr>
                        <a:t> </a:t>
                      </a:r>
                      <a:r>
                        <a:rPr lang="en-GB" sz="1400" b="1" i="0" u="none" strike="noStrike" dirty="0">
                          <a:effectLst/>
                          <a:latin typeface="Arial" panose="020B0604020202020204" pitchFamily="34" charset="0"/>
                        </a:rPr>
                        <a:t>wk32</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400" b="0" i="0" u="none" strike="noStrike">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400" b="0" i="0" u="none" strike="noStrike">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400" b="0" i="0" u="none" strike="noStrike">
                          <a:effectLst/>
                          <a:latin typeface="Arial" panose="020B0604020202020204" pitchFamily="34" charset="0"/>
                        </a:rPr>
                        <a:t>08-Aug</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400" b="0" i="0" u="none" strike="noStrike">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400" b="0" i="0" u="none" strike="noStrike">
                          <a:effectLst/>
                          <a:latin typeface="Arial" panose="020B0604020202020204" pitchFamily="34" charset="0"/>
                        </a:rPr>
                        <a:t>PTCRB PVG#110 (12-14 Aug)</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11036980"/>
                  </a:ext>
                </a:extLst>
              </a:tr>
              <a:tr h="161925">
                <a:tc>
                  <a:txBody>
                    <a:bodyPr/>
                    <a:lstStyle/>
                    <a:p>
                      <a:pPr algn="ctr" fontAlgn="ctr"/>
                      <a:r>
                        <a:rPr lang="en-GB" sz="1400" b="1" i="0" u="none" strike="noStrike">
                          <a:effectLst/>
                          <a:latin typeface="Arial" panose="020B0604020202020204" pitchFamily="34" charset="0"/>
                        </a:rPr>
                        <a:t>wk38</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400" b="0" i="0" u="none" strike="noStrike">
                          <a:effectLst/>
                          <a:latin typeface="Arial" panose="020B0604020202020204" pitchFamily="34" charset="0"/>
                        </a:rPr>
                        <a:t>19-Sep</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400" b="0" i="0" u="none" strike="noStrike">
                          <a:effectLst/>
                          <a:latin typeface="Arial" panose="020B0604020202020204" pitchFamily="34" charset="0"/>
                        </a:rPr>
                        <a:t>15-Sep</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400" b="0" i="0" u="none" strike="noStrike">
                          <a:effectLst/>
                          <a:latin typeface="Arial" panose="020B0604020202020204" pitchFamily="34" charset="0"/>
                        </a:rPr>
                        <a:t>19-Sep</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400" b="0" i="0" u="none" strike="noStrike">
                          <a:effectLst/>
                          <a:latin typeface="Arial" panose="020B0604020202020204" pitchFamily="34" charset="0"/>
                        </a:rPr>
                        <a:t>TTCN-3</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400" b="1" i="0" u="none" strike="noStrike">
                          <a:solidFill>
                            <a:srgbClr val="00B05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extLst>
                  <a:ext uri="{0D108BD9-81ED-4DB2-BD59-A6C34878D82A}">
                    <a16:rowId xmlns:a16="http://schemas.microsoft.com/office/drawing/2014/main" val="3807997993"/>
                  </a:ext>
                </a:extLst>
              </a:tr>
              <a:tr h="161925">
                <a:tc>
                  <a:txBody>
                    <a:bodyPr/>
                    <a:lstStyle/>
                    <a:p>
                      <a:pPr algn="ctr" fontAlgn="ctr"/>
                      <a:r>
                        <a:rPr lang="en-GB" sz="1400" b="1" i="0" u="none" strike="noStrike">
                          <a:effectLst/>
                          <a:latin typeface="Arial" panose="020B0604020202020204" pitchFamily="34" charset="0"/>
                        </a:rPr>
                        <a:t>wk41</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400" b="0" i="0" u="none" strike="noStrike">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400" b="0" i="0" u="none" strike="noStrike">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400" b="0" i="0" u="none" strike="noStrike">
                          <a:effectLst/>
                          <a:latin typeface="Arial" panose="020B0604020202020204" pitchFamily="34" charset="0"/>
                        </a:rPr>
                        <a:t>10-Oct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400" b="0" i="0" u="none" strike="noStrike">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400" b="0" i="0" u="none" strike="noStrike">
                          <a:solidFill>
                            <a:srgbClr val="000000"/>
                          </a:solidFill>
                          <a:effectLst/>
                          <a:latin typeface="Arial" panose="020B0604020202020204" pitchFamily="34" charset="0"/>
                        </a:rPr>
                        <a:t>GCF CAG#84 (14-15 Oct)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34535072"/>
                  </a:ext>
                </a:extLst>
              </a:tr>
              <a:tr h="161925">
                <a:tc>
                  <a:txBody>
                    <a:bodyPr/>
                    <a:lstStyle/>
                    <a:p>
                      <a:pPr algn="ctr" fontAlgn="ctr"/>
                      <a:r>
                        <a:rPr lang="en-GB" sz="1400" b="1" i="0" u="none" strike="noStrike">
                          <a:effectLst/>
                          <a:latin typeface="Arial" panose="020B0604020202020204" pitchFamily="34" charset="0"/>
                        </a:rPr>
                        <a:t>wk44</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400" b="0" i="0" u="none" strike="noStrike">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400" b="0" i="0" u="none" strike="noStrike">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400" b="0" i="0" u="none" strike="noStrike">
                          <a:effectLst/>
                          <a:latin typeface="Arial" panose="020B0604020202020204" pitchFamily="34" charset="0"/>
                        </a:rPr>
                        <a:t>31-Oct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400" b="0" i="0" u="none" strike="noStrike">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GB" sz="1400" b="0" i="0" u="none" strike="noStrike">
                          <a:effectLst/>
                          <a:latin typeface="Arial" panose="020B0604020202020204" pitchFamily="34" charset="0"/>
                        </a:rPr>
                        <a:t>PTCRB PVG#111 (4-6 Nov)</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6752166"/>
                  </a:ext>
                </a:extLst>
              </a:tr>
              <a:tr h="161925">
                <a:tc>
                  <a:txBody>
                    <a:bodyPr/>
                    <a:lstStyle/>
                    <a:p>
                      <a:pPr algn="ctr" fontAlgn="ctr"/>
                      <a:r>
                        <a:rPr lang="en-GB" sz="1400" b="1" i="0" u="none" strike="noStrike">
                          <a:effectLst/>
                          <a:latin typeface="Arial" panose="020B0604020202020204" pitchFamily="34" charset="0"/>
                        </a:rPr>
                        <a:t>wk49</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ctr" fontAlgn="ctr"/>
                      <a:r>
                        <a:rPr lang="en-GB" sz="1400" b="0" i="0" u="none" strike="noStrike">
                          <a:effectLst/>
                          <a:latin typeface="Arial" panose="020B0604020202020204" pitchFamily="34" charset="0"/>
                        </a:rPr>
                        <a:t>05-Dec</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ctr" fontAlgn="ctr"/>
                      <a:r>
                        <a:rPr lang="en-GB" sz="1400" b="0" i="0" u="none" strike="noStrike">
                          <a:effectLst/>
                          <a:latin typeface="Arial" panose="020B0604020202020204" pitchFamily="34" charset="0"/>
                        </a:rPr>
                        <a:t>01-Dec</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ctr" fontAlgn="ctr"/>
                      <a:r>
                        <a:rPr lang="en-GB" sz="1400" b="0" i="0" u="none" strike="noStrike">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ctr" fontAlgn="ctr"/>
                      <a:r>
                        <a:rPr lang="en-GB" sz="1400" b="0" i="0" u="none" strike="noStrike">
                          <a:effectLst/>
                          <a:latin typeface="Arial" panose="020B0604020202020204" pitchFamily="34" charset="0"/>
                        </a:rPr>
                        <a:t>TTCN2 (FDD)</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ctr" fontAlgn="ctr"/>
                      <a:r>
                        <a:rPr lang="en-GB" sz="1400" b="0" i="0" u="none" strike="noStrike">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extLst>
                  <a:ext uri="{0D108BD9-81ED-4DB2-BD59-A6C34878D82A}">
                    <a16:rowId xmlns:a16="http://schemas.microsoft.com/office/drawing/2014/main" val="47387323"/>
                  </a:ext>
                </a:extLst>
              </a:tr>
              <a:tr h="161925">
                <a:tc>
                  <a:txBody>
                    <a:bodyPr/>
                    <a:lstStyle/>
                    <a:p>
                      <a:pPr algn="ctr" fontAlgn="ctr"/>
                      <a:r>
                        <a:rPr lang="en-GB" sz="1400" b="1" i="0" u="none" strike="noStrike">
                          <a:effectLst/>
                          <a:latin typeface="Arial" panose="020B0604020202020204" pitchFamily="34" charset="0"/>
                        </a:rPr>
                        <a:t>wk50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400" b="0" i="0" u="none" strike="noStrike" dirty="0">
                          <a:effectLst/>
                          <a:latin typeface="Arial" panose="020B0604020202020204" pitchFamily="34" charset="0"/>
                        </a:rPr>
                        <a:t>12-Dec</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400" b="0" i="0" u="none" strike="noStrike">
                          <a:effectLst/>
                          <a:latin typeface="Arial" panose="020B0604020202020204" pitchFamily="34" charset="0"/>
                        </a:rPr>
                        <a:t>08-Dec</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400" b="0" i="0" u="none" strike="noStrike">
                          <a:effectLst/>
                          <a:latin typeface="Arial" panose="020B0604020202020204" pitchFamily="34" charset="0"/>
                        </a:rPr>
                        <a:t>12-Dec</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400" b="0" i="0" u="none" strike="noStrike">
                          <a:effectLst/>
                          <a:latin typeface="Arial" panose="020B0604020202020204" pitchFamily="34" charset="0"/>
                        </a:rPr>
                        <a:t>TTCN-3</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400" b="1" i="0" u="none" strike="noStrike" dirty="0">
                          <a:solidFill>
                            <a:srgbClr val="008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extLst>
                  <a:ext uri="{0D108BD9-81ED-4DB2-BD59-A6C34878D82A}">
                    <a16:rowId xmlns:a16="http://schemas.microsoft.com/office/drawing/2014/main" val="2523735394"/>
                  </a:ext>
                </a:extLst>
              </a:tr>
            </a:tbl>
          </a:graphicData>
        </a:graphic>
      </p:graphicFrame>
    </p:spTree>
    <p:extLst>
      <p:ext uri="{BB962C8B-B14F-4D97-AF65-F5344CB8AC3E}">
        <p14:creationId xmlns:p14="http://schemas.microsoft.com/office/powerpoint/2010/main" val="2875641359"/>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5B93149-CD1D-4C62-8DFE-579BA4A128B1}"/>
              </a:ext>
            </a:extLst>
          </p:cNvPr>
          <p:cNvSpPr txBox="1">
            <a:spLocks/>
          </p:cNvSpPr>
          <p:nvPr/>
        </p:nvSpPr>
        <p:spPr bwMode="auto">
          <a:xfrm>
            <a:off x="593453" y="0"/>
            <a:ext cx="934066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eaLnBrk="1" hangingPunct="1"/>
            <a:r>
              <a:rPr lang="en-US" altLang="en-US" dirty="0"/>
              <a:t>TTCN workflow</a:t>
            </a:r>
            <a:br>
              <a:rPr lang="en-US" altLang="en-US" dirty="0"/>
            </a:br>
            <a:r>
              <a:rPr lang="en-US" altLang="en-US" sz="3200" dirty="0"/>
              <a:t>Simplified view</a:t>
            </a:r>
            <a:endParaRPr lang="en-US" altLang="en-US" sz="4000" dirty="0"/>
          </a:p>
        </p:txBody>
      </p:sp>
      <p:sp>
        <p:nvSpPr>
          <p:cNvPr id="2" name="Content Placeholder 1">
            <a:extLst>
              <a:ext uri="{FF2B5EF4-FFF2-40B4-BE49-F238E27FC236}">
                <a16:creationId xmlns:a16="http://schemas.microsoft.com/office/drawing/2014/main" id="{A4F064AD-89D7-431D-A7D6-00B910F675E5}"/>
              </a:ext>
            </a:extLst>
          </p:cNvPr>
          <p:cNvSpPr>
            <a:spLocks noGrp="1"/>
          </p:cNvSpPr>
          <p:nvPr>
            <p:ph idx="1"/>
          </p:nvPr>
        </p:nvSpPr>
        <p:spPr>
          <a:xfrm>
            <a:off x="316589" y="5893810"/>
            <a:ext cx="10515600" cy="400852"/>
          </a:xfrm>
        </p:spPr>
        <p:txBody>
          <a:bodyPr/>
          <a:lstStyle/>
          <a:p>
            <a:r>
              <a:rPr lang="en-GB" sz="2000" dirty="0"/>
              <a:t> Note: Each step above has a feedback loop to any previous step(s) (e.g. prose/TTCN bug report).</a:t>
            </a:r>
          </a:p>
        </p:txBody>
      </p:sp>
      <p:sp>
        <p:nvSpPr>
          <p:cNvPr id="6" name="TextBox 5">
            <a:extLst>
              <a:ext uri="{FF2B5EF4-FFF2-40B4-BE49-F238E27FC236}">
                <a16:creationId xmlns:a16="http://schemas.microsoft.com/office/drawing/2014/main" id="{EF659C98-2498-4A8C-8E87-D53F29E312B4}"/>
              </a:ext>
            </a:extLst>
          </p:cNvPr>
          <p:cNvSpPr txBox="1"/>
          <p:nvPr/>
        </p:nvSpPr>
        <p:spPr>
          <a:xfrm>
            <a:off x="66377" y="2018932"/>
            <a:ext cx="723275" cy="369332"/>
          </a:xfrm>
          <a:prstGeom prst="rect">
            <a:avLst/>
          </a:prstGeom>
          <a:noFill/>
        </p:spPr>
        <p:txBody>
          <a:bodyPr wrap="none" rtlCol="0">
            <a:spAutoFit/>
          </a:bodyPr>
          <a:lstStyle/>
          <a:p>
            <a:r>
              <a:rPr lang="en-GB" u="sng" dirty="0">
                <a:solidFill>
                  <a:schemeClr val="bg1">
                    <a:lumMod val="50000"/>
                  </a:schemeClr>
                </a:solidFill>
              </a:rPr>
              <a:t>Who:</a:t>
            </a:r>
          </a:p>
        </p:txBody>
      </p:sp>
      <p:sp>
        <p:nvSpPr>
          <p:cNvPr id="7" name="TextBox 6">
            <a:extLst>
              <a:ext uri="{FF2B5EF4-FFF2-40B4-BE49-F238E27FC236}">
                <a16:creationId xmlns:a16="http://schemas.microsoft.com/office/drawing/2014/main" id="{D1B17BDE-72F0-4CF9-8F40-0A542089C9EC}"/>
              </a:ext>
            </a:extLst>
          </p:cNvPr>
          <p:cNvSpPr txBox="1"/>
          <p:nvPr/>
        </p:nvSpPr>
        <p:spPr>
          <a:xfrm>
            <a:off x="1195057" y="2018932"/>
            <a:ext cx="1326004" cy="369332"/>
          </a:xfrm>
          <a:prstGeom prst="rect">
            <a:avLst/>
          </a:prstGeom>
          <a:noFill/>
        </p:spPr>
        <p:txBody>
          <a:bodyPr wrap="none" rtlCol="0">
            <a:spAutoFit/>
          </a:bodyPr>
          <a:lstStyle/>
          <a:p>
            <a:r>
              <a:rPr lang="en-GB" dirty="0">
                <a:solidFill>
                  <a:schemeClr val="bg1">
                    <a:lumMod val="50000"/>
                  </a:schemeClr>
                </a:solidFill>
              </a:rPr>
              <a:t>RAN5_SIG</a:t>
            </a:r>
          </a:p>
        </p:txBody>
      </p:sp>
      <p:sp>
        <p:nvSpPr>
          <p:cNvPr id="9" name="TextBox 8">
            <a:extLst>
              <a:ext uri="{FF2B5EF4-FFF2-40B4-BE49-F238E27FC236}">
                <a16:creationId xmlns:a16="http://schemas.microsoft.com/office/drawing/2014/main" id="{51153EC3-AC92-4D09-8B3E-0A133E41496A}"/>
              </a:ext>
            </a:extLst>
          </p:cNvPr>
          <p:cNvSpPr txBox="1"/>
          <p:nvPr/>
        </p:nvSpPr>
        <p:spPr>
          <a:xfrm>
            <a:off x="3761187" y="1901233"/>
            <a:ext cx="1403012" cy="646331"/>
          </a:xfrm>
          <a:prstGeom prst="rect">
            <a:avLst/>
          </a:prstGeom>
          <a:noFill/>
        </p:spPr>
        <p:txBody>
          <a:bodyPr wrap="none" rtlCol="0">
            <a:spAutoFit/>
          </a:bodyPr>
          <a:lstStyle/>
          <a:p>
            <a:pPr algn="ctr"/>
            <a:r>
              <a:rPr lang="en-GB" dirty="0">
                <a:solidFill>
                  <a:schemeClr val="bg1">
                    <a:lumMod val="50000"/>
                  </a:schemeClr>
                </a:solidFill>
              </a:rPr>
              <a:t>TF160 +</a:t>
            </a:r>
          </a:p>
          <a:p>
            <a:pPr algn="ctr"/>
            <a:r>
              <a:rPr lang="en-GB" dirty="0">
                <a:solidFill>
                  <a:schemeClr val="bg1">
                    <a:lumMod val="50000"/>
                  </a:schemeClr>
                </a:solidFill>
              </a:rPr>
              <a:t>SS Vendors</a:t>
            </a:r>
          </a:p>
        </p:txBody>
      </p:sp>
      <p:sp>
        <p:nvSpPr>
          <p:cNvPr id="10" name="TextBox 9">
            <a:extLst>
              <a:ext uri="{FF2B5EF4-FFF2-40B4-BE49-F238E27FC236}">
                <a16:creationId xmlns:a16="http://schemas.microsoft.com/office/drawing/2014/main" id="{8281A795-D878-48FC-B526-2237E25F63EE}"/>
              </a:ext>
            </a:extLst>
          </p:cNvPr>
          <p:cNvSpPr txBox="1"/>
          <p:nvPr/>
        </p:nvSpPr>
        <p:spPr>
          <a:xfrm>
            <a:off x="6449589" y="1993566"/>
            <a:ext cx="851515" cy="369332"/>
          </a:xfrm>
          <a:prstGeom prst="rect">
            <a:avLst/>
          </a:prstGeom>
          <a:noFill/>
        </p:spPr>
        <p:txBody>
          <a:bodyPr wrap="none" rtlCol="0">
            <a:spAutoFit/>
          </a:bodyPr>
          <a:lstStyle/>
          <a:p>
            <a:pPr algn="ctr"/>
            <a:r>
              <a:rPr lang="en-GB" dirty="0">
                <a:solidFill>
                  <a:schemeClr val="bg1">
                    <a:lumMod val="50000"/>
                  </a:schemeClr>
                </a:solidFill>
              </a:rPr>
              <a:t>TF160</a:t>
            </a:r>
          </a:p>
        </p:txBody>
      </p:sp>
      <p:sp>
        <p:nvSpPr>
          <p:cNvPr id="11" name="TextBox 10">
            <a:extLst>
              <a:ext uri="{FF2B5EF4-FFF2-40B4-BE49-F238E27FC236}">
                <a16:creationId xmlns:a16="http://schemas.microsoft.com/office/drawing/2014/main" id="{F52BA089-D1CF-4D2A-B75F-7BB1BD68B947}"/>
              </a:ext>
            </a:extLst>
          </p:cNvPr>
          <p:cNvSpPr txBox="1"/>
          <p:nvPr/>
        </p:nvSpPr>
        <p:spPr>
          <a:xfrm>
            <a:off x="8662339" y="1991762"/>
            <a:ext cx="1755673" cy="923330"/>
          </a:xfrm>
          <a:prstGeom prst="rect">
            <a:avLst/>
          </a:prstGeom>
          <a:noFill/>
        </p:spPr>
        <p:txBody>
          <a:bodyPr wrap="none" rtlCol="0">
            <a:spAutoFit/>
          </a:bodyPr>
          <a:lstStyle/>
          <a:p>
            <a:pPr algn="ctr"/>
            <a:r>
              <a:rPr lang="en-GB" dirty="0">
                <a:solidFill>
                  <a:schemeClr val="bg1">
                    <a:lumMod val="50000"/>
                  </a:schemeClr>
                </a:solidFill>
              </a:rPr>
              <a:t>SS Vendor(s) +</a:t>
            </a:r>
          </a:p>
          <a:p>
            <a:pPr algn="ctr"/>
            <a:r>
              <a:rPr lang="en-GB" dirty="0">
                <a:solidFill>
                  <a:schemeClr val="bg1">
                    <a:lumMod val="50000"/>
                  </a:schemeClr>
                </a:solidFill>
              </a:rPr>
              <a:t>UE Vendor(s) +</a:t>
            </a:r>
          </a:p>
          <a:p>
            <a:pPr algn="ctr"/>
            <a:r>
              <a:rPr lang="en-GB" dirty="0">
                <a:solidFill>
                  <a:schemeClr val="bg1">
                    <a:lumMod val="50000"/>
                  </a:schemeClr>
                </a:solidFill>
              </a:rPr>
              <a:t>TF160</a:t>
            </a:r>
          </a:p>
        </p:txBody>
      </p:sp>
      <p:sp>
        <p:nvSpPr>
          <p:cNvPr id="12" name="TextBox 11">
            <a:extLst>
              <a:ext uri="{FF2B5EF4-FFF2-40B4-BE49-F238E27FC236}">
                <a16:creationId xmlns:a16="http://schemas.microsoft.com/office/drawing/2014/main" id="{4714A045-C594-4031-9EA1-3B7FFFA42B47}"/>
              </a:ext>
            </a:extLst>
          </p:cNvPr>
          <p:cNvSpPr txBox="1"/>
          <p:nvPr/>
        </p:nvSpPr>
        <p:spPr>
          <a:xfrm>
            <a:off x="82979" y="4072293"/>
            <a:ext cx="928459" cy="369332"/>
          </a:xfrm>
          <a:prstGeom prst="rect">
            <a:avLst/>
          </a:prstGeom>
          <a:noFill/>
        </p:spPr>
        <p:txBody>
          <a:bodyPr wrap="none" rtlCol="0">
            <a:spAutoFit/>
          </a:bodyPr>
          <a:lstStyle/>
          <a:p>
            <a:r>
              <a:rPr lang="en-GB" u="sng" dirty="0">
                <a:solidFill>
                  <a:schemeClr val="bg1">
                    <a:lumMod val="50000"/>
                  </a:schemeClr>
                </a:solidFill>
              </a:rPr>
              <a:t>Where:</a:t>
            </a:r>
          </a:p>
        </p:txBody>
      </p:sp>
      <p:sp>
        <p:nvSpPr>
          <p:cNvPr id="13" name="TextBox 12">
            <a:extLst>
              <a:ext uri="{FF2B5EF4-FFF2-40B4-BE49-F238E27FC236}">
                <a16:creationId xmlns:a16="http://schemas.microsoft.com/office/drawing/2014/main" id="{D58A3B27-BA70-42CF-BBD4-B7A9EC6DFF76}"/>
              </a:ext>
            </a:extLst>
          </p:cNvPr>
          <p:cNvSpPr txBox="1"/>
          <p:nvPr/>
        </p:nvSpPr>
        <p:spPr>
          <a:xfrm>
            <a:off x="1012222" y="4054582"/>
            <a:ext cx="1685077" cy="369332"/>
          </a:xfrm>
          <a:prstGeom prst="rect">
            <a:avLst/>
          </a:prstGeom>
          <a:noFill/>
        </p:spPr>
        <p:txBody>
          <a:bodyPr wrap="none" rtlCol="0">
            <a:spAutoFit/>
          </a:bodyPr>
          <a:lstStyle/>
          <a:p>
            <a:r>
              <a:rPr lang="en-GB" dirty="0">
                <a:solidFill>
                  <a:schemeClr val="bg1">
                    <a:lumMod val="50000"/>
                  </a:schemeClr>
                </a:solidFill>
              </a:rPr>
              <a:t>RAN5 meeting</a:t>
            </a:r>
          </a:p>
        </p:txBody>
      </p:sp>
      <p:sp>
        <p:nvSpPr>
          <p:cNvPr id="14" name="TextBox 13">
            <a:extLst>
              <a:ext uri="{FF2B5EF4-FFF2-40B4-BE49-F238E27FC236}">
                <a16:creationId xmlns:a16="http://schemas.microsoft.com/office/drawing/2014/main" id="{D0DC3226-A5C3-46B1-8A87-A14B2497B1F9}"/>
              </a:ext>
            </a:extLst>
          </p:cNvPr>
          <p:cNvSpPr txBox="1"/>
          <p:nvPr/>
        </p:nvSpPr>
        <p:spPr>
          <a:xfrm>
            <a:off x="3557361" y="4072293"/>
            <a:ext cx="1898918" cy="369332"/>
          </a:xfrm>
          <a:prstGeom prst="rect">
            <a:avLst/>
          </a:prstGeom>
          <a:noFill/>
        </p:spPr>
        <p:txBody>
          <a:bodyPr wrap="none" rtlCol="0">
            <a:spAutoFit/>
          </a:bodyPr>
          <a:lstStyle/>
          <a:p>
            <a:r>
              <a:rPr lang="en-GB" dirty="0">
                <a:solidFill>
                  <a:schemeClr val="bg1">
                    <a:lumMod val="50000"/>
                  </a:schemeClr>
                </a:solidFill>
              </a:rPr>
              <a:t>TTCN Workshop</a:t>
            </a:r>
          </a:p>
        </p:txBody>
      </p:sp>
      <p:sp>
        <p:nvSpPr>
          <p:cNvPr id="15" name="TextBox 14">
            <a:extLst>
              <a:ext uri="{FF2B5EF4-FFF2-40B4-BE49-F238E27FC236}">
                <a16:creationId xmlns:a16="http://schemas.microsoft.com/office/drawing/2014/main" id="{A7645CB8-B0D2-46C6-B178-71774B69915A}"/>
              </a:ext>
            </a:extLst>
          </p:cNvPr>
          <p:cNvSpPr txBox="1"/>
          <p:nvPr/>
        </p:nvSpPr>
        <p:spPr>
          <a:xfrm>
            <a:off x="6567255" y="4059794"/>
            <a:ext cx="697627" cy="369332"/>
          </a:xfrm>
          <a:prstGeom prst="rect">
            <a:avLst/>
          </a:prstGeom>
          <a:noFill/>
        </p:spPr>
        <p:txBody>
          <a:bodyPr wrap="none" rtlCol="0">
            <a:spAutoFit/>
          </a:bodyPr>
          <a:lstStyle/>
          <a:p>
            <a:r>
              <a:rPr lang="en-GB" dirty="0">
                <a:solidFill>
                  <a:schemeClr val="bg1">
                    <a:lumMod val="50000"/>
                  </a:schemeClr>
                </a:solidFill>
              </a:rPr>
              <a:t>ETSI</a:t>
            </a:r>
          </a:p>
        </p:txBody>
      </p:sp>
      <p:sp>
        <p:nvSpPr>
          <p:cNvPr id="16" name="TextBox 15">
            <a:extLst>
              <a:ext uri="{FF2B5EF4-FFF2-40B4-BE49-F238E27FC236}">
                <a16:creationId xmlns:a16="http://schemas.microsoft.com/office/drawing/2014/main" id="{316CE449-A1B3-4C85-A860-9E0BC23BAF18}"/>
              </a:ext>
            </a:extLst>
          </p:cNvPr>
          <p:cNvSpPr txBox="1"/>
          <p:nvPr/>
        </p:nvSpPr>
        <p:spPr>
          <a:xfrm>
            <a:off x="8503893" y="3942853"/>
            <a:ext cx="2087416" cy="646331"/>
          </a:xfrm>
          <a:prstGeom prst="rect">
            <a:avLst/>
          </a:prstGeom>
          <a:noFill/>
        </p:spPr>
        <p:txBody>
          <a:bodyPr wrap="square" rtlCol="0">
            <a:spAutoFit/>
          </a:bodyPr>
          <a:lstStyle/>
          <a:p>
            <a:pPr algn="ctr"/>
            <a:r>
              <a:rPr lang="en-GB" dirty="0">
                <a:solidFill>
                  <a:schemeClr val="bg1">
                    <a:lumMod val="50000"/>
                  </a:schemeClr>
                </a:solidFill>
              </a:rPr>
              <a:t>SS/UE Vendor</a:t>
            </a:r>
          </a:p>
          <a:p>
            <a:pPr algn="ctr"/>
            <a:r>
              <a:rPr lang="en-GB" dirty="0">
                <a:solidFill>
                  <a:schemeClr val="bg1">
                    <a:lumMod val="50000"/>
                  </a:schemeClr>
                </a:solidFill>
              </a:rPr>
              <a:t>lab</a:t>
            </a:r>
          </a:p>
        </p:txBody>
      </p:sp>
      <p:sp>
        <p:nvSpPr>
          <p:cNvPr id="18" name="Left Brace 17">
            <a:extLst>
              <a:ext uri="{FF2B5EF4-FFF2-40B4-BE49-F238E27FC236}">
                <a16:creationId xmlns:a16="http://schemas.microsoft.com/office/drawing/2014/main" id="{9C0D78E6-5C3A-4958-A906-65BDEFE329B8}"/>
              </a:ext>
            </a:extLst>
          </p:cNvPr>
          <p:cNvSpPr/>
          <p:nvPr/>
        </p:nvSpPr>
        <p:spPr>
          <a:xfrm rot="16200000">
            <a:off x="7156085" y="915717"/>
            <a:ext cx="489595" cy="7687043"/>
          </a:xfrm>
          <a:prstGeom prst="leftBrace">
            <a:avLst/>
          </a:prstGeom>
          <a:ln>
            <a:solidFill>
              <a:srgbClr val="0000FF"/>
            </a:solidFill>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20" name="TextBox 19">
            <a:extLst>
              <a:ext uri="{FF2B5EF4-FFF2-40B4-BE49-F238E27FC236}">
                <a16:creationId xmlns:a16="http://schemas.microsoft.com/office/drawing/2014/main" id="{AE70A9F4-77DC-4BE0-8E5A-5FEC29887AC1}"/>
              </a:ext>
            </a:extLst>
          </p:cNvPr>
          <p:cNvSpPr txBox="1"/>
          <p:nvPr/>
        </p:nvSpPr>
        <p:spPr>
          <a:xfrm>
            <a:off x="6384309" y="4972211"/>
            <a:ext cx="2146742" cy="369332"/>
          </a:xfrm>
          <a:prstGeom prst="rect">
            <a:avLst/>
          </a:prstGeom>
          <a:noFill/>
        </p:spPr>
        <p:txBody>
          <a:bodyPr wrap="none" rtlCol="0">
            <a:spAutoFit/>
          </a:bodyPr>
          <a:lstStyle/>
          <a:p>
            <a:r>
              <a:rPr lang="en-GB" i="1" dirty="0">
                <a:solidFill>
                  <a:srgbClr val="0000FF"/>
                </a:solidFill>
              </a:rPr>
              <a:t>scope of this report</a:t>
            </a:r>
          </a:p>
        </p:txBody>
      </p:sp>
      <p:pic>
        <p:nvPicPr>
          <p:cNvPr id="5" name="Picture 4">
            <a:extLst>
              <a:ext uri="{FF2B5EF4-FFF2-40B4-BE49-F238E27FC236}">
                <a16:creationId xmlns:a16="http://schemas.microsoft.com/office/drawing/2014/main" id="{6417A81C-63BC-4884-B601-28025109FAA6}"/>
              </a:ext>
            </a:extLst>
          </p:cNvPr>
          <p:cNvPicPr>
            <a:picLocks noChangeAspect="1"/>
          </p:cNvPicPr>
          <p:nvPr/>
        </p:nvPicPr>
        <p:blipFill>
          <a:blip r:embed="rId3"/>
          <a:stretch>
            <a:fillRect/>
          </a:stretch>
        </p:blipFill>
        <p:spPr>
          <a:xfrm>
            <a:off x="8601" y="2567054"/>
            <a:ext cx="12156240" cy="1562034"/>
          </a:xfrm>
          <a:prstGeom prst="rect">
            <a:avLst/>
          </a:prstGeom>
        </p:spPr>
      </p:pic>
    </p:spTree>
    <p:extLst>
      <p:ext uri="{BB962C8B-B14F-4D97-AF65-F5344CB8AC3E}">
        <p14:creationId xmlns:p14="http://schemas.microsoft.com/office/powerpoint/2010/main" val="2199278427"/>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Content Placeholder 2">
            <a:extLst>
              <a:ext uri="{FF2B5EF4-FFF2-40B4-BE49-F238E27FC236}">
                <a16:creationId xmlns:a16="http://schemas.microsoft.com/office/drawing/2014/main" id="{6DF2C6A5-97CD-46B8-BBA9-33870923E61E}"/>
              </a:ext>
            </a:extLst>
          </p:cNvPr>
          <p:cNvSpPr>
            <a:spLocks noGrp="1"/>
          </p:cNvSpPr>
          <p:nvPr>
            <p:ph idx="1"/>
          </p:nvPr>
        </p:nvSpPr>
        <p:spPr>
          <a:xfrm>
            <a:off x="894945" y="1403287"/>
            <a:ext cx="10521738" cy="4979405"/>
          </a:xfrm>
        </p:spPr>
        <p:txBody>
          <a:bodyPr/>
          <a:lstStyle/>
          <a:p>
            <a:pPr eaLnBrk="1" hangingPunct="1"/>
            <a:r>
              <a:rPr lang="en-GB" altLang="en-US" sz="2400" b="1" dirty="0"/>
              <a:t> Test Models – 5G:</a:t>
            </a:r>
          </a:p>
          <a:p>
            <a:pPr lvl="1" eaLnBrk="1" hangingPunct="1"/>
            <a:r>
              <a:rPr lang="en-GB" altLang="en-US" sz="2000" b="1" dirty="0"/>
              <a:t>Rel-17: </a:t>
            </a:r>
          </a:p>
          <a:p>
            <a:pPr lvl="2" eaLnBrk="1" hangingPunct="1"/>
            <a:r>
              <a:rPr lang="en-GB" altLang="en-US" sz="1800" b="1" dirty="0"/>
              <a:t>NR MBS:</a:t>
            </a:r>
            <a:r>
              <a:rPr lang="en-GB" altLang="en-US" sz="1800" dirty="0"/>
              <a:t> endorsed updates to NR_CLOSE_UE_TEST_LOOP type definition for Test Loop Mode C.</a:t>
            </a:r>
            <a:endParaRPr lang="en-GB" altLang="en-US" sz="1800" b="1" dirty="0"/>
          </a:p>
          <a:p>
            <a:pPr lvl="1" eaLnBrk="1" hangingPunct="1"/>
            <a:r>
              <a:rPr lang="en-GB" altLang="en-US" sz="2000" b="1" dirty="0"/>
              <a:t>Rel-18: </a:t>
            </a:r>
          </a:p>
          <a:p>
            <a:pPr lvl="2" eaLnBrk="1" hangingPunct="1"/>
            <a:r>
              <a:rPr lang="en-GB" altLang="en-US" sz="1800" b="1" dirty="0"/>
              <a:t>NR </a:t>
            </a:r>
            <a:r>
              <a:rPr lang="en-GB" altLang="en-US" sz="1800" b="1" dirty="0" err="1"/>
              <a:t>cov</a:t>
            </a:r>
            <a:r>
              <a:rPr lang="en-GB" altLang="en-US" sz="1800" b="1" dirty="0"/>
              <a:t>. </a:t>
            </a:r>
            <a:r>
              <a:rPr lang="en-GB" altLang="en-US" sz="1800" b="1" dirty="0" err="1"/>
              <a:t>enh</a:t>
            </a:r>
            <a:r>
              <a:rPr lang="en-GB" altLang="en-US" sz="1800" b="1" dirty="0"/>
              <a:t>. Ph2:</a:t>
            </a:r>
            <a:r>
              <a:rPr lang="en-GB" altLang="en-US" sz="1800" dirty="0"/>
              <a:t> endorsed ASP updates to add new MAC CE(s) for PHR with assumed PUSCH.</a:t>
            </a:r>
          </a:p>
          <a:p>
            <a:pPr lvl="2" eaLnBrk="1" hangingPunct="1"/>
            <a:r>
              <a:rPr lang="en-GB" altLang="en-US" sz="1800" b="1" dirty="0"/>
              <a:t>NR XR </a:t>
            </a:r>
            <a:r>
              <a:rPr lang="en-GB" altLang="en-US" sz="1800" b="1" dirty="0" err="1"/>
              <a:t>enh</a:t>
            </a:r>
            <a:r>
              <a:rPr lang="en-GB" altLang="en-US" sz="1800" b="1" dirty="0"/>
              <a:t>.:</a:t>
            </a:r>
            <a:r>
              <a:rPr lang="en-GB" altLang="en-US" sz="1800" dirty="0"/>
              <a:t> endorsed ASP updates to add new MAC CE for Delay Status Report (DSR).</a:t>
            </a:r>
          </a:p>
          <a:p>
            <a:pPr lvl="2" eaLnBrk="1" hangingPunct="1"/>
            <a:r>
              <a:rPr lang="en-GB" altLang="en-US" sz="1800" b="1" dirty="0"/>
              <a:t>NR ATG:</a:t>
            </a:r>
            <a:r>
              <a:rPr lang="en-GB" altLang="en-US" sz="1800" dirty="0"/>
              <a:t> endorsed initial test model &amp; ASP updates to enable NR ATG test cases implementation.</a:t>
            </a:r>
            <a:endParaRPr lang="en-GB" altLang="en-US" sz="1800" b="1" dirty="0"/>
          </a:p>
          <a:p>
            <a:pPr lvl="1" eaLnBrk="1" hangingPunct="1"/>
            <a:r>
              <a:rPr lang="en-GB" altLang="en-US" sz="2000" dirty="0"/>
              <a:t>Prose CR to TS 38.523-3 agreed at RAN5#108 for the above.</a:t>
            </a:r>
          </a:p>
          <a:p>
            <a:pPr lvl="1" eaLnBrk="1" hangingPunct="1"/>
            <a:endParaRPr lang="en-GB" altLang="en-US" sz="2000" dirty="0"/>
          </a:p>
          <a:p>
            <a:pPr eaLnBrk="1" hangingPunct="1"/>
            <a:r>
              <a:rPr lang="en-GB" altLang="en-US" sz="2400" b="1" dirty="0"/>
              <a:t> Test Models – POS:</a:t>
            </a:r>
          </a:p>
          <a:p>
            <a:pPr lvl="1" eaLnBrk="1" hangingPunct="1"/>
            <a:r>
              <a:rPr lang="en-GB" altLang="en-US" sz="2000" b="1" dirty="0"/>
              <a:t>Rel-18 NR POS </a:t>
            </a:r>
            <a:r>
              <a:rPr lang="en-GB" altLang="en-US" sz="2000" b="1" dirty="0" err="1"/>
              <a:t>enh</a:t>
            </a:r>
            <a:r>
              <a:rPr lang="en-GB" altLang="en-US" sz="2000" b="1" dirty="0"/>
              <a:t>.:</a:t>
            </a:r>
            <a:r>
              <a:rPr lang="en-GB" altLang="en-US" sz="2000" dirty="0"/>
              <a:t> endorsed initial test model &amp; ASP updates to enable NR POS </a:t>
            </a:r>
            <a:r>
              <a:rPr lang="en-GB" altLang="en-US" sz="2000" dirty="0" err="1"/>
              <a:t>enh</a:t>
            </a:r>
            <a:r>
              <a:rPr lang="en-GB" altLang="en-US" sz="2000" dirty="0"/>
              <a:t>. test cases implementation.</a:t>
            </a:r>
            <a:endParaRPr lang="en-GB" altLang="en-US" sz="2000" b="1" dirty="0"/>
          </a:p>
          <a:p>
            <a:pPr lvl="1" eaLnBrk="1" hangingPunct="1"/>
            <a:r>
              <a:rPr lang="en-GB" altLang="en-US" sz="2000" dirty="0"/>
              <a:t>Prose CR to TS 37.571-4 agreed at RAN5#108 for the above.</a:t>
            </a:r>
          </a:p>
          <a:p>
            <a:pPr lvl="1" eaLnBrk="1" hangingPunct="1"/>
            <a:endParaRPr lang="en-GB" altLang="en-US" sz="1600" dirty="0"/>
          </a:p>
          <a:p>
            <a:pPr lvl="1" eaLnBrk="1" hangingPunct="1"/>
            <a:endParaRPr lang="en-GB" altLang="en-US" sz="2000" dirty="0"/>
          </a:p>
        </p:txBody>
      </p:sp>
      <p:sp>
        <p:nvSpPr>
          <p:cNvPr id="4" name="Title 1">
            <a:extLst>
              <a:ext uri="{FF2B5EF4-FFF2-40B4-BE49-F238E27FC236}">
                <a16:creationId xmlns:a16="http://schemas.microsoft.com/office/drawing/2014/main" id="{C5B93149-CD1D-4C62-8DFE-579BA4A128B1}"/>
              </a:ext>
            </a:extLst>
          </p:cNvPr>
          <p:cNvSpPr txBox="1">
            <a:spLocks/>
          </p:cNvSpPr>
          <p:nvPr/>
        </p:nvSpPr>
        <p:spPr bwMode="auto">
          <a:xfrm>
            <a:off x="593453" y="0"/>
            <a:ext cx="934066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eaLnBrk="1" hangingPunct="1"/>
            <a:r>
              <a:rPr lang="en-US" altLang="en-US" dirty="0"/>
              <a:t>Test models &amp; system interface design</a:t>
            </a:r>
            <a:br>
              <a:rPr lang="en-US" altLang="en-US" dirty="0"/>
            </a:br>
            <a:r>
              <a:rPr lang="en-US" altLang="en-US" sz="3200" dirty="0"/>
              <a:t>Progress at TTCN Workshop #70 (3</a:t>
            </a:r>
            <a:r>
              <a:rPr lang="en-US" altLang="en-US" sz="3200" baseline="30000" dirty="0"/>
              <a:t>rd</a:t>
            </a:r>
            <a:r>
              <a:rPr lang="en-US" altLang="en-US" sz="3200" dirty="0"/>
              <a:t> Jul’25)</a:t>
            </a:r>
            <a:endParaRPr lang="en-US" altLang="en-US" sz="4000" dirty="0"/>
          </a:p>
        </p:txBody>
      </p:sp>
    </p:spTree>
    <p:extLst>
      <p:ext uri="{BB962C8B-B14F-4D97-AF65-F5344CB8AC3E}">
        <p14:creationId xmlns:p14="http://schemas.microsoft.com/office/powerpoint/2010/main" val="3718173731"/>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Content Placeholder 2">
            <a:extLst>
              <a:ext uri="{FF2B5EF4-FFF2-40B4-BE49-F238E27FC236}">
                <a16:creationId xmlns:a16="http://schemas.microsoft.com/office/drawing/2014/main" id="{6DF2C6A5-97CD-46B8-BBA9-33870923E61E}"/>
              </a:ext>
            </a:extLst>
          </p:cNvPr>
          <p:cNvSpPr>
            <a:spLocks noGrp="1"/>
          </p:cNvSpPr>
          <p:nvPr>
            <p:ph idx="1"/>
          </p:nvPr>
        </p:nvSpPr>
        <p:spPr>
          <a:xfrm>
            <a:off x="894945" y="1403287"/>
            <a:ext cx="10521738" cy="4979405"/>
          </a:xfrm>
        </p:spPr>
        <p:txBody>
          <a:bodyPr/>
          <a:lstStyle/>
          <a:p>
            <a:pPr eaLnBrk="1" hangingPunct="1"/>
            <a:r>
              <a:rPr lang="en-GB" altLang="en-US" sz="2400" b="1" dirty="0"/>
              <a:t> Test Models – LTE:</a:t>
            </a:r>
          </a:p>
          <a:p>
            <a:pPr lvl="1" eaLnBrk="1" hangingPunct="1"/>
            <a:r>
              <a:rPr lang="en-GB" altLang="en-US" sz="2000" b="1" dirty="0"/>
              <a:t>Rel-18 band 106:</a:t>
            </a:r>
            <a:r>
              <a:rPr lang="en-GB" altLang="en-US" sz="2000" dirty="0"/>
              <a:t> endorsed test model updates to increase test coverage support.</a:t>
            </a:r>
          </a:p>
          <a:p>
            <a:pPr lvl="1" eaLnBrk="1" hangingPunct="1"/>
            <a:endParaRPr lang="en-GB" altLang="en-US" sz="1600" dirty="0"/>
          </a:p>
          <a:p>
            <a:pPr eaLnBrk="1" hangingPunct="1"/>
            <a:r>
              <a:rPr lang="en-GB" altLang="en-US" sz="2400" b="1" dirty="0"/>
              <a:t> Test Models – NB-IoT:</a:t>
            </a:r>
          </a:p>
          <a:p>
            <a:pPr lvl="1" eaLnBrk="1" hangingPunct="1"/>
            <a:r>
              <a:rPr lang="en-GB" altLang="en-US" sz="2000" b="1" dirty="0"/>
              <a:t>Rel-16:</a:t>
            </a:r>
            <a:r>
              <a:rPr lang="en-GB" altLang="en-US" sz="2000" dirty="0"/>
              <a:t> endorsed further ASP updates to support Preconfigured UL Resource (PUR).</a:t>
            </a:r>
          </a:p>
          <a:p>
            <a:pPr lvl="1" eaLnBrk="1" hangingPunct="1"/>
            <a:endParaRPr lang="en-GB" altLang="en-US" sz="2000" dirty="0"/>
          </a:p>
          <a:p>
            <a:pPr eaLnBrk="1" hangingPunct="1"/>
            <a:r>
              <a:rPr lang="en-GB" altLang="en-US" sz="2400" b="1" dirty="0"/>
              <a:t> </a:t>
            </a:r>
            <a:r>
              <a:rPr lang="en-GB" altLang="en-US" sz="2400" dirty="0"/>
              <a:t> Prose CR to TS 36.523-3 agreed at RAN5#108 for the above.</a:t>
            </a:r>
          </a:p>
          <a:p>
            <a:pPr eaLnBrk="1" hangingPunct="1"/>
            <a:endParaRPr lang="en-GB" altLang="en-US" sz="2400" dirty="0"/>
          </a:p>
          <a:p>
            <a:pPr eaLnBrk="1" hangingPunct="1"/>
            <a:r>
              <a:rPr lang="en-GB" altLang="en-US" sz="2400" dirty="0"/>
              <a:t> RAN5 TTCN Workshop #70 material:</a:t>
            </a:r>
          </a:p>
          <a:p>
            <a:pPr lvl="1" eaLnBrk="1" hangingPunct="1"/>
            <a:r>
              <a:rPr lang="en-GB" altLang="en-US" sz="2000" dirty="0">
                <a:hlinkClick r:id="rId3"/>
              </a:rPr>
              <a:t>https://portal.3gpp.org/Home.aspx#/meeting?MtgId=82438</a:t>
            </a:r>
            <a:endParaRPr lang="en-GB" altLang="en-US" sz="2000" dirty="0">
              <a:hlinkClick r:id="rId4"/>
            </a:endParaRPr>
          </a:p>
          <a:p>
            <a:pPr eaLnBrk="1" hangingPunct="1"/>
            <a:endParaRPr lang="en-GB" altLang="en-US" sz="2400" dirty="0"/>
          </a:p>
        </p:txBody>
      </p:sp>
      <p:sp>
        <p:nvSpPr>
          <p:cNvPr id="4" name="Title 1">
            <a:extLst>
              <a:ext uri="{FF2B5EF4-FFF2-40B4-BE49-F238E27FC236}">
                <a16:creationId xmlns:a16="http://schemas.microsoft.com/office/drawing/2014/main" id="{C5B93149-CD1D-4C62-8DFE-579BA4A128B1}"/>
              </a:ext>
            </a:extLst>
          </p:cNvPr>
          <p:cNvSpPr txBox="1">
            <a:spLocks/>
          </p:cNvSpPr>
          <p:nvPr/>
        </p:nvSpPr>
        <p:spPr bwMode="auto">
          <a:xfrm>
            <a:off x="593453" y="0"/>
            <a:ext cx="934066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eaLnBrk="1" hangingPunct="1"/>
            <a:r>
              <a:rPr lang="en-US" altLang="en-US" dirty="0"/>
              <a:t>Test models &amp; system interface design</a:t>
            </a:r>
            <a:br>
              <a:rPr lang="en-US" altLang="en-US" dirty="0"/>
            </a:br>
            <a:r>
              <a:rPr lang="en-US" altLang="en-US" sz="3200" dirty="0"/>
              <a:t>Progress at TTCN Workshop #70 (3</a:t>
            </a:r>
            <a:r>
              <a:rPr lang="en-US" altLang="en-US" sz="3200" baseline="30000" dirty="0"/>
              <a:t>rd</a:t>
            </a:r>
            <a:r>
              <a:rPr lang="en-US" altLang="en-US" sz="3200" dirty="0"/>
              <a:t> Jul’25)</a:t>
            </a:r>
            <a:endParaRPr lang="en-US" altLang="en-US" sz="4000" dirty="0"/>
          </a:p>
        </p:txBody>
      </p:sp>
    </p:spTree>
    <p:extLst>
      <p:ext uri="{BB962C8B-B14F-4D97-AF65-F5344CB8AC3E}">
        <p14:creationId xmlns:p14="http://schemas.microsoft.com/office/powerpoint/2010/main" val="1113726564"/>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7DAE9-34EA-FE5A-4322-93E3F7DE0799}"/>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2974A89E-F86F-6B5B-D4F0-F35C6855B3BA}"/>
              </a:ext>
            </a:extLst>
          </p:cNvPr>
          <p:cNvSpPr>
            <a:spLocks noGrp="1"/>
          </p:cNvSpPr>
          <p:nvPr>
            <p:ph type="title"/>
          </p:nvPr>
        </p:nvSpPr>
        <p:spPr>
          <a:xfrm>
            <a:off x="499287" y="0"/>
            <a:ext cx="8100559" cy="1143001"/>
          </a:xfrm>
        </p:spPr>
        <p:txBody>
          <a:bodyPr/>
          <a:lstStyle/>
          <a:p>
            <a:r>
              <a:rPr lang="en-US" altLang="en-US" dirty="0"/>
              <a:t>TTCN development </a:t>
            </a:r>
            <a:br>
              <a:rPr lang="en-US" altLang="en-US" dirty="0"/>
            </a:br>
            <a:r>
              <a:rPr lang="en-US" altLang="en-US" sz="3200" dirty="0"/>
              <a:t>Progress for period: May to Aug’25</a:t>
            </a:r>
            <a:endParaRPr lang="en-US" altLang="en-US" sz="4000" dirty="0"/>
          </a:p>
        </p:txBody>
      </p:sp>
      <p:sp>
        <p:nvSpPr>
          <p:cNvPr id="8195" name="Content Placeholder 2">
            <a:extLst>
              <a:ext uri="{FF2B5EF4-FFF2-40B4-BE49-F238E27FC236}">
                <a16:creationId xmlns:a16="http://schemas.microsoft.com/office/drawing/2014/main" id="{96DCD990-DA86-4A54-EF42-E3D3BFC518D1}"/>
              </a:ext>
            </a:extLst>
          </p:cNvPr>
          <p:cNvSpPr>
            <a:spLocks noGrp="1"/>
          </p:cNvSpPr>
          <p:nvPr>
            <p:ph sz="half" idx="1"/>
          </p:nvPr>
        </p:nvSpPr>
        <p:spPr>
          <a:xfrm>
            <a:off x="101601" y="1165128"/>
            <a:ext cx="4036290" cy="5289992"/>
          </a:xfrm>
          <a:solidFill>
            <a:schemeClr val="bg1"/>
          </a:solidFill>
          <a:ln>
            <a:solidFill>
              <a:schemeClr val="tx1">
                <a:lumMod val="50000"/>
                <a:lumOff val="50000"/>
              </a:schemeClr>
            </a:solidFill>
          </a:ln>
        </p:spPr>
        <p:txBody>
          <a:bodyPr/>
          <a:lstStyle/>
          <a:p>
            <a:r>
              <a:rPr lang="en-US" altLang="en-US" sz="2400" b="1" dirty="0">
                <a:solidFill>
                  <a:srgbClr val="0000FF"/>
                </a:solidFill>
              </a:rPr>
              <a:t> Completed: </a:t>
            </a:r>
          </a:p>
          <a:p>
            <a:pPr lvl="1"/>
            <a:r>
              <a:rPr lang="fr-FR" altLang="en-US" sz="1800" b="1" dirty="0"/>
              <a:t>5G: </a:t>
            </a:r>
          </a:p>
          <a:p>
            <a:pPr lvl="2"/>
            <a:r>
              <a:rPr lang="en-GB" altLang="en-US" sz="1600" dirty="0"/>
              <a:t>Rel-17 NR MIMO further enhancements</a:t>
            </a:r>
          </a:p>
          <a:p>
            <a:pPr lvl="2"/>
            <a:endParaRPr lang="en-GB" altLang="en-US" sz="1600" dirty="0"/>
          </a:p>
          <a:p>
            <a:pPr lvl="1"/>
            <a:r>
              <a:rPr lang="fr-FR" altLang="en-US" sz="1800" b="1" dirty="0"/>
              <a:t>5G-Advanced Rel-18: </a:t>
            </a:r>
          </a:p>
          <a:p>
            <a:pPr lvl="2"/>
            <a:r>
              <a:rPr lang="en-GB" altLang="en-US" sz="1600" dirty="0" err="1"/>
              <a:t>eRedCap</a:t>
            </a:r>
            <a:r>
              <a:rPr lang="en-GB" altLang="en-US" sz="1600" dirty="0"/>
              <a:t> UE</a:t>
            </a:r>
          </a:p>
          <a:p>
            <a:pPr lvl="2"/>
            <a:r>
              <a:rPr lang="it-IT" altLang="en-US" sz="1600" dirty="0"/>
              <a:t>NR multi-carrier enh. </a:t>
            </a:r>
            <a:br>
              <a:rPr lang="it-IT" altLang="en-US" sz="1600" dirty="0"/>
            </a:br>
            <a:r>
              <a:rPr lang="it-IT" altLang="en-US" sz="1600" dirty="0"/>
              <a:t>(DCI x_3)</a:t>
            </a:r>
          </a:p>
          <a:p>
            <a:pPr lvl="2"/>
            <a:r>
              <a:rPr lang="nn-NO" altLang="en-US" sz="1600" dirty="0"/>
              <a:t>NR MUSIM dual Tx/Rx </a:t>
            </a:r>
          </a:p>
          <a:p>
            <a:pPr lvl="2"/>
            <a:r>
              <a:rPr lang="en-GB" altLang="en-US" sz="1600" dirty="0"/>
              <a:t>NR MT small data Tx (SDT)</a:t>
            </a:r>
          </a:p>
          <a:p>
            <a:pPr lvl="2"/>
            <a:endParaRPr lang="en-GB" altLang="en-US" sz="1600" dirty="0"/>
          </a:p>
          <a:p>
            <a:pPr lvl="1"/>
            <a:r>
              <a:rPr lang="en-US" altLang="en-US" sz="1800" b="1" dirty="0"/>
              <a:t>NB-IoT Rel-17:</a:t>
            </a:r>
          </a:p>
          <a:p>
            <a:pPr lvl="2"/>
            <a:r>
              <a:rPr lang="en-GB" altLang="en-US" sz="1600" dirty="0"/>
              <a:t>IoT NTN early data Tx (EDT)</a:t>
            </a:r>
          </a:p>
          <a:p>
            <a:pPr lvl="1"/>
            <a:endParaRPr lang="en-GB" altLang="en-US" sz="1600" b="1" dirty="0"/>
          </a:p>
          <a:p>
            <a:pPr lvl="2"/>
            <a:endParaRPr lang="en-GB" altLang="en-US" sz="1800" dirty="0"/>
          </a:p>
        </p:txBody>
      </p:sp>
      <p:sp>
        <p:nvSpPr>
          <p:cNvPr id="5" name="Content Placeholder 2">
            <a:extLst>
              <a:ext uri="{FF2B5EF4-FFF2-40B4-BE49-F238E27FC236}">
                <a16:creationId xmlns:a16="http://schemas.microsoft.com/office/drawing/2014/main" id="{4923A791-7F74-5B04-78FB-92DF10E993C4}"/>
              </a:ext>
            </a:extLst>
          </p:cNvPr>
          <p:cNvSpPr txBox="1">
            <a:spLocks/>
          </p:cNvSpPr>
          <p:nvPr/>
        </p:nvSpPr>
        <p:spPr bwMode="auto">
          <a:xfrm>
            <a:off x="8331199" y="1165129"/>
            <a:ext cx="3759199" cy="5289992"/>
          </a:xfrm>
          <a:prstGeom prst="rect">
            <a:avLst/>
          </a:prstGeom>
          <a:solidFill>
            <a:schemeClr val="bg1"/>
          </a:solidFill>
          <a:ln w="9525">
            <a:solidFill>
              <a:schemeClr val="tx1">
                <a:lumMod val="50000"/>
                <a:lumOff val="50000"/>
              </a:schemeClr>
            </a:solidFill>
            <a:miter lim="800000"/>
            <a:headEnd/>
            <a:tailEnd/>
          </a:ln>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ltLang="en-US" sz="2400" b="1" dirty="0">
                <a:solidFill>
                  <a:srgbClr val="0000FF"/>
                </a:solidFill>
              </a:rPr>
              <a:t> Started: </a:t>
            </a:r>
          </a:p>
          <a:p>
            <a:pPr lvl="1"/>
            <a:r>
              <a:rPr lang="fr-FR" altLang="en-US" sz="1800" b="1" dirty="0"/>
              <a:t>5G-Advanced Rel-18: </a:t>
            </a:r>
          </a:p>
          <a:p>
            <a:pPr lvl="2"/>
            <a:r>
              <a:rPr lang="en-GB" altLang="en-US" sz="1600" dirty="0"/>
              <a:t>5G non-public networks (NPN) - Phase 2</a:t>
            </a:r>
          </a:p>
          <a:p>
            <a:pPr lvl="1"/>
            <a:r>
              <a:rPr lang="en-US" altLang="en-US" sz="1800" b="1" dirty="0"/>
              <a:t>IMS Rel-15:</a:t>
            </a:r>
          </a:p>
          <a:p>
            <a:pPr lvl="2"/>
            <a:r>
              <a:rPr lang="en-US" altLang="en-US" sz="1600" dirty="0"/>
              <a:t>Real-time text (RTT)</a:t>
            </a:r>
          </a:p>
          <a:p>
            <a:pPr lvl="1"/>
            <a:r>
              <a:rPr lang="en-US" altLang="en-US" sz="1800" b="1" dirty="0"/>
              <a:t>NB-IoT Rel-18:</a:t>
            </a:r>
          </a:p>
          <a:p>
            <a:pPr lvl="2"/>
            <a:r>
              <a:rPr lang="en-GB" altLang="en-US" sz="1600" dirty="0"/>
              <a:t>IoT NTN flexible Tx-Rx separation</a:t>
            </a:r>
          </a:p>
          <a:p>
            <a:pPr lvl="1"/>
            <a:r>
              <a:rPr lang="en-US" altLang="en-US" sz="1800" b="1" dirty="0"/>
              <a:t>LTE Rel-18:</a:t>
            </a:r>
          </a:p>
          <a:p>
            <a:pPr lvl="2"/>
            <a:r>
              <a:rPr lang="de-DE" altLang="en-US" sz="1600" dirty="0"/>
              <a:t>LTE Band 106 (3MHz BW)</a:t>
            </a:r>
          </a:p>
          <a:p>
            <a:pPr lvl="2"/>
            <a:endParaRPr lang="en-GB" altLang="en-US" sz="1600" dirty="0">
              <a:solidFill>
                <a:srgbClr val="0000FF"/>
              </a:solidFill>
            </a:endParaRPr>
          </a:p>
          <a:p>
            <a:r>
              <a:rPr lang="en-GB" altLang="en-US" sz="2400" b="1" dirty="0">
                <a:solidFill>
                  <a:srgbClr val="0000FF"/>
                </a:solidFill>
              </a:rPr>
              <a:t> Progressed: </a:t>
            </a:r>
          </a:p>
          <a:p>
            <a:pPr lvl="1"/>
            <a:r>
              <a:rPr lang="en-US" altLang="en-US" sz="1800" b="1" dirty="0"/>
              <a:t>Mission Critical Rel-17:</a:t>
            </a:r>
          </a:p>
          <a:p>
            <a:pPr lvl="2"/>
            <a:r>
              <a:rPr lang="en-US" altLang="en-US" sz="1600" dirty="0"/>
              <a:t>MCPTT over NR/5GC</a:t>
            </a:r>
          </a:p>
          <a:p>
            <a:pPr lvl="2"/>
            <a:r>
              <a:rPr lang="en-US" altLang="en-US" sz="1600" dirty="0" err="1"/>
              <a:t>MCVideo</a:t>
            </a:r>
            <a:r>
              <a:rPr lang="en-US" altLang="en-US" sz="1600" dirty="0"/>
              <a:t> over NR/5GC</a:t>
            </a:r>
          </a:p>
          <a:p>
            <a:pPr lvl="2"/>
            <a:r>
              <a:rPr lang="en-US" altLang="en-US" sz="1600" dirty="0" err="1"/>
              <a:t>MCData</a:t>
            </a:r>
            <a:r>
              <a:rPr lang="en-US" altLang="en-US" sz="1600" dirty="0"/>
              <a:t> over NR/5GC</a:t>
            </a:r>
          </a:p>
          <a:p>
            <a:pPr lvl="2"/>
            <a:endParaRPr lang="en-GB" altLang="en-US" sz="1600" dirty="0"/>
          </a:p>
        </p:txBody>
      </p:sp>
      <p:sp>
        <p:nvSpPr>
          <p:cNvPr id="8196" name="Content Placeholder 3">
            <a:extLst>
              <a:ext uri="{FF2B5EF4-FFF2-40B4-BE49-F238E27FC236}">
                <a16:creationId xmlns:a16="http://schemas.microsoft.com/office/drawing/2014/main" id="{448EA51A-F98F-2ABC-8B85-67E9522A0F4F}"/>
              </a:ext>
            </a:extLst>
          </p:cNvPr>
          <p:cNvSpPr>
            <a:spLocks noGrp="1"/>
          </p:cNvSpPr>
          <p:nvPr>
            <p:ph sz="half" idx="2"/>
          </p:nvPr>
        </p:nvSpPr>
        <p:spPr>
          <a:xfrm>
            <a:off x="4137891" y="1165129"/>
            <a:ext cx="4193308" cy="5289992"/>
          </a:xfrm>
          <a:solidFill>
            <a:schemeClr val="bg1"/>
          </a:solidFill>
          <a:ln>
            <a:solidFill>
              <a:schemeClr val="tx1">
                <a:lumMod val="50000"/>
                <a:lumOff val="50000"/>
              </a:schemeClr>
            </a:solidFill>
          </a:ln>
        </p:spPr>
        <p:txBody>
          <a:bodyPr/>
          <a:lstStyle/>
          <a:p>
            <a:r>
              <a:rPr lang="en-GB" altLang="en-US" sz="2400" b="1" dirty="0">
                <a:solidFill>
                  <a:srgbClr val="0000FF"/>
                </a:solidFill>
              </a:rPr>
              <a:t> Progressed: </a:t>
            </a:r>
          </a:p>
          <a:p>
            <a:pPr lvl="1"/>
            <a:r>
              <a:rPr lang="fr-FR" altLang="en-US" sz="1800" b="1" dirty="0"/>
              <a:t>5G: </a:t>
            </a:r>
          </a:p>
          <a:p>
            <a:pPr lvl="2"/>
            <a:r>
              <a:rPr lang="en-GB" altLang="en-US" sz="1600" dirty="0"/>
              <a:t>Rel-16 V2X with NR </a:t>
            </a:r>
            <a:r>
              <a:rPr lang="en-GB" altLang="en-US" sz="1600" dirty="0" err="1"/>
              <a:t>sidelink</a:t>
            </a:r>
            <a:endParaRPr lang="en-GB" altLang="en-US" sz="1600" dirty="0"/>
          </a:p>
          <a:p>
            <a:pPr lvl="2"/>
            <a:r>
              <a:rPr lang="en-GB" altLang="en-US" sz="1600" dirty="0"/>
              <a:t>Rel-17 NR MBS - Broadcast</a:t>
            </a:r>
          </a:p>
          <a:p>
            <a:pPr lvl="1"/>
            <a:r>
              <a:rPr lang="fr-FR" altLang="en-US" sz="1800" b="1" dirty="0"/>
              <a:t>5G-Advanced Rel-18: </a:t>
            </a:r>
          </a:p>
          <a:p>
            <a:pPr lvl="2"/>
            <a:r>
              <a:rPr lang="en-GB" altLang="en-US" sz="1600" dirty="0"/>
              <a:t>NR NTN enhancements</a:t>
            </a:r>
          </a:p>
          <a:p>
            <a:pPr lvl="2"/>
            <a:r>
              <a:rPr lang="en-GB" altLang="en-US" sz="1600" dirty="0"/>
              <a:t>NR NW energy savings</a:t>
            </a:r>
          </a:p>
          <a:p>
            <a:pPr lvl="2"/>
            <a:r>
              <a:rPr lang="en-GB" altLang="en-US" sz="1600" dirty="0"/>
              <a:t>NR coverage further </a:t>
            </a:r>
            <a:r>
              <a:rPr lang="en-GB" altLang="en-US" sz="1600" dirty="0" err="1"/>
              <a:t>enh</a:t>
            </a:r>
            <a:r>
              <a:rPr lang="en-GB" altLang="en-US" sz="1600" dirty="0"/>
              <a:t>.</a:t>
            </a:r>
          </a:p>
          <a:p>
            <a:pPr lvl="2"/>
            <a:r>
              <a:rPr lang="en-GB" altLang="en-US" sz="1600" dirty="0"/>
              <a:t>NR mobility further </a:t>
            </a:r>
            <a:r>
              <a:rPr lang="en-GB" altLang="en-US" sz="1600" dirty="0" err="1"/>
              <a:t>enh</a:t>
            </a:r>
            <a:r>
              <a:rPr lang="en-GB" altLang="en-US" sz="1600" dirty="0"/>
              <a:t>.</a:t>
            </a:r>
          </a:p>
          <a:p>
            <a:pPr lvl="1"/>
            <a:r>
              <a:rPr lang="en-US" altLang="en-US" sz="1800" b="1" dirty="0"/>
              <a:t>NB-IoT Rel-18:</a:t>
            </a:r>
          </a:p>
          <a:p>
            <a:pPr lvl="2"/>
            <a:r>
              <a:rPr lang="en-GB" altLang="en-US" sz="1600" dirty="0"/>
              <a:t>IoT NTN enhancements</a:t>
            </a:r>
          </a:p>
          <a:p>
            <a:pPr lvl="1"/>
            <a:r>
              <a:rPr lang="en-US" altLang="en-US" sz="1800" b="1" dirty="0"/>
              <a:t>Positioning Rel-18:</a:t>
            </a:r>
          </a:p>
          <a:p>
            <a:pPr lvl="2"/>
            <a:r>
              <a:rPr lang="en-GB" altLang="en-US" sz="1600" dirty="0"/>
              <a:t>Expanded/improved NR POS</a:t>
            </a:r>
          </a:p>
          <a:p>
            <a:pPr lvl="1"/>
            <a:r>
              <a:rPr lang="en-US" altLang="en-US" sz="1800" b="1" dirty="0"/>
              <a:t>IMS:</a:t>
            </a:r>
          </a:p>
          <a:p>
            <a:pPr lvl="2"/>
            <a:r>
              <a:rPr lang="en-US" altLang="en-US" sz="1600" dirty="0"/>
              <a:t>Rel-18 IMS data channel</a:t>
            </a:r>
          </a:p>
          <a:p>
            <a:pPr lvl="2"/>
            <a:r>
              <a:rPr lang="en-GB" altLang="en-US" sz="1600" dirty="0"/>
              <a:t>Rel-19 </a:t>
            </a:r>
            <a:r>
              <a:rPr lang="en-GB" altLang="en-US" sz="1600" dirty="0" err="1"/>
              <a:t>eCall</a:t>
            </a:r>
            <a:r>
              <a:rPr lang="en-GB" altLang="en-US" sz="1600" dirty="0"/>
              <a:t> over IMS - CEN alignment</a:t>
            </a:r>
          </a:p>
        </p:txBody>
      </p:sp>
    </p:spTree>
    <p:extLst>
      <p:ext uri="{BB962C8B-B14F-4D97-AF65-F5344CB8AC3E}">
        <p14:creationId xmlns:p14="http://schemas.microsoft.com/office/powerpoint/2010/main" val="217008833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Content Placeholder 2">
            <a:extLst>
              <a:ext uri="{FF2B5EF4-FFF2-40B4-BE49-F238E27FC236}">
                <a16:creationId xmlns:a16="http://schemas.microsoft.com/office/drawing/2014/main" id="{528CA109-F676-4CDF-A79C-C2D66AC04130}"/>
              </a:ext>
            </a:extLst>
          </p:cNvPr>
          <p:cNvSpPr>
            <a:spLocks noGrp="1"/>
          </p:cNvSpPr>
          <p:nvPr>
            <p:ph idx="1"/>
          </p:nvPr>
        </p:nvSpPr>
        <p:spPr>
          <a:xfrm>
            <a:off x="1109709" y="1403289"/>
            <a:ext cx="9101091" cy="5178974"/>
          </a:xfrm>
        </p:spPr>
        <p:txBody>
          <a:bodyPr/>
          <a:lstStyle/>
          <a:p>
            <a:pPr eaLnBrk="1" hangingPunct="1"/>
            <a:r>
              <a:rPr lang="en-GB" altLang="en-US" b="1" dirty="0">
                <a:solidFill>
                  <a:srgbClr val="0000FF"/>
                </a:solidFill>
              </a:rPr>
              <a:t> Completed: </a:t>
            </a:r>
            <a:endParaRPr lang="en-US" altLang="en-US" b="1" dirty="0">
              <a:solidFill>
                <a:srgbClr val="0000FF"/>
              </a:solidFill>
            </a:endParaRPr>
          </a:p>
          <a:p>
            <a:pPr lvl="1" eaLnBrk="1" hangingPunct="1"/>
            <a:endParaRPr lang="en-GB" altLang="en-US" sz="1400" dirty="0">
              <a:solidFill>
                <a:srgbClr val="FF0000"/>
              </a:solidFill>
            </a:endParaRPr>
          </a:p>
        </p:txBody>
      </p:sp>
      <p:graphicFrame>
        <p:nvGraphicFramePr>
          <p:cNvPr id="6" name="Table 5">
            <a:extLst>
              <a:ext uri="{FF2B5EF4-FFF2-40B4-BE49-F238E27FC236}">
                <a16:creationId xmlns:a16="http://schemas.microsoft.com/office/drawing/2014/main" id="{303CD404-7819-49B2-818B-645C47D27BBE}"/>
              </a:ext>
            </a:extLst>
          </p:cNvPr>
          <p:cNvGraphicFramePr>
            <a:graphicFrameLocks noGrp="1"/>
          </p:cNvGraphicFramePr>
          <p:nvPr>
            <p:extLst>
              <p:ext uri="{D42A27DB-BD31-4B8C-83A1-F6EECF244321}">
                <p14:modId xmlns:p14="http://schemas.microsoft.com/office/powerpoint/2010/main" val="2677899774"/>
              </p:ext>
            </p:extLst>
          </p:nvPr>
        </p:nvGraphicFramePr>
        <p:xfrm>
          <a:off x="597524" y="1915411"/>
          <a:ext cx="10638672" cy="974858"/>
        </p:xfrm>
        <a:graphic>
          <a:graphicData uri="http://schemas.openxmlformats.org/drawingml/2006/table">
            <a:tbl>
              <a:tblPr firstRow="1" bandRow="1">
                <a:tableStyleId>{D7AC3CCA-C797-4891-BE02-D94E43425B78}</a:tableStyleId>
              </a:tblPr>
              <a:tblGrid>
                <a:gridCol w="3244902">
                  <a:extLst>
                    <a:ext uri="{9D8B030D-6E8A-4147-A177-3AD203B41FA5}">
                      <a16:colId xmlns:a16="http://schemas.microsoft.com/office/drawing/2014/main" val="20000"/>
                    </a:ext>
                  </a:extLst>
                </a:gridCol>
                <a:gridCol w="1274323">
                  <a:extLst>
                    <a:ext uri="{9D8B030D-6E8A-4147-A177-3AD203B41FA5}">
                      <a16:colId xmlns:a16="http://schemas.microsoft.com/office/drawing/2014/main" val="20001"/>
                    </a:ext>
                  </a:extLst>
                </a:gridCol>
                <a:gridCol w="1595336">
                  <a:extLst>
                    <a:ext uri="{9D8B030D-6E8A-4147-A177-3AD203B41FA5}">
                      <a16:colId xmlns:a16="http://schemas.microsoft.com/office/drawing/2014/main" val="20002"/>
                    </a:ext>
                  </a:extLst>
                </a:gridCol>
                <a:gridCol w="1147864">
                  <a:extLst>
                    <a:ext uri="{9D8B030D-6E8A-4147-A177-3AD203B41FA5}">
                      <a16:colId xmlns:a16="http://schemas.microsoft.com/office/drawing/2014/main" val="20003"/>
                    </a:ext>
                  </a:extLst>
                </a:gridCol>
                <a:gridCol w="1215957">
                  <a:extLst>
                    <a:ext uri="{9D8B030D-6E8A-4147-A177-3AD203B41FA5}">
                      <a16:colId xmlns:a16="http://schemas.microsoft.com/office/drawing/2014/main" val="20004"/>
                    </a:ext>
                  </a:extLst>
                </a:gridCol>
                <a:gridCol w="2160290">
                  <a:extLst>
                    <a:ext uri="{9D8B030D-6E8A-4147-A177-3AD203B41FA5}">
                      <a16:colId xmlns:a16="http://schemas.microsoft.com/office/drawing/2014/main" val="20005"/>
                    </a:ext>
                  </a:extLst>
                </a:gridCol>
              </a:tblGrid>
              <a:tr h="518126">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Feature</a:t>
                      </a:r>
                      <a:endParaRPr kumimoji="0" lang="en-US" altLang="en-US" sz="18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688" marB="45688"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3GPP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Release</a:t>
                      </a:r>
                      <a:endParaRPr kumimoji="0" lang="en-US" altLang="en-US" sz="18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688" marB="45688"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Priority</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6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(GCF/PTCRB)</a:t>
                      </a:r>
                      <a:endParaRPr kumimoji="0" lang="en-US" altLang="en-US" sz="18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688" marB="45688"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Verified TC #</a:t>
                      </a:r>
                      <a:endParaRPr kumimoji="0" lang="en-US" altLang="en-US" sz="18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688" marB="45688"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Progress</a:t>
                      </a:r>
                      <a:endParaRPr kumimoji="0" lang="en-US" altLang="en-US" sz="18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688" marB="45688"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8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Comments</a:t>
                      </a:r>
                      <a:endParaRPr kumimoji="0" lang="en-US" altLang="en-US" sz="18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688" marB="45688" horzOverflow="overflow">
                    <a:solidFill>
                      <a:schemeClr val="accent6">
                        <a:lumMod val="40000"/>
                        <a:lumOff val="60000"/>
                      </a:schemeClr>
                    </a:solidFill>
                  </a:tcPr>
                </a:tc>
                <a:extLst>
                  <a:ext uri="{0D108BD9-81ED-4DB2-BD59-A6C34878D82A}">
                    <a16:rowId xmlns:a16="http://schemas.microsoft.com/office/drawing/2014/main" val="10000"/>
                  </a:ext>
                </a:extLst>
              </a:tr>
              <a:tr h="149316">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6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P-CSCF restoration (38.523)</a:t>
                      </a:r>
                    </a:p>
                  </a:txBody>
                  <a:tcPr marL="91450" marR="91450" marT="45376" marB="4537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6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Rel-15</a:t>
                      </a:r>
                    </a:p>
                  </a:txBody>
                  <a:tcPr marL="91450" marR="91450" marT="45376" marB="4537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6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WI-504</a:t>
                      </a:r>
                    </a:p>
                  </a:txBody>
                  <a:tcPr marL="91450" marR="91450" marT="45381" marB="4538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6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 / 2</a:t>
                      </a:r>
                    </a:p>
                  </a:txBody>
                  <a:tcPr marT="45355" marB="4535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US" altLang="en-US" sz="1600" b="1" i="0" u="none" strike="noStrike" cap="none" normalizeH="0" baseline="0" dirty="0">
                          <a:ln>
                            <a:noFill/>
                          </a:ln>
                          <a:solidFill>
                            <a:srgbClr val="0000FF"/>
                          </a:solidFill>
                          <a:effectLst/>
                          <a:latin typeface="Arial" panose="020B0604020202020204" pitchFamily="34" charset="0"/>
                          <a:cs typeface="Arial" panose="020B0604020202020204" pitchFamily="34" charset="0"/>
                        </a:rPr>
                        <a:t>+2</a:t>
                      </a:r>
                      <a:endParaRPr kumimoji="0" lang="en-GB" altLang="en-US" sz="16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355" marB="45355" horzOverflow="overflow"/>
                </a:tc>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defRPr/>
                      </a:pPr>
                      <a:endParaRPr kumimoji="0" lang="en-GB" altLang="en-US" sz="16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501" marB="45501" horzOverflow="overflow"/>
                </a:tc>
                <a:extLst>
                  <a:ext uri="{0D108BD9-81ED-4DB2-BD59-A6C34878D82A}">
                    <a16:rowId xmlns:a16="http://schemas.microsoft.com/office/drawing/2014/main" val="2851891251"/>
                  </a:ext>
                </a:extLst>
              </a:tr>
            </a:tbl>
          </a:graphicData>
        </a:graphic>
      </p:graphicFrame>
      <p:sp>
        <p:nvSpPr>
          <p:cNvPr id="8" name="Title 1">
            <a:extLst>
              <a:ext uri="{FF2B5EF4-FFF2-40B4-BE49-F238E27FC236}">
                <a16:creationId xmlns:a16="http://schemas.microsoft.com/office/drawing/2014/main" id="{3F1ADB89-7AA8-400D-9831-F1E3477B2690}"/>
              </a:ext>
            </a:extLst>
          </p:cNvPr>
          <p:cNvSpPr>
            <a:spLocks noGrp="1"/>
          </p:cNvSpPr>
          <p:nvPr>
            <p:ph type="title"/>
          </p:nvPr>
        </p:nvSpPr>
        <p:spPr>
          <a:xfrm>
            <a:off x="593452" y="0"/>
            <a:ext cx="8007339" cy="1143000"/>
          </a:xfrm>
        </p:spPr>
        <p:txBody>
          <a:bodyPr/>
          <a:lstStyle/>
          <a:p>
            <a:pPr eaLnBrk="1" hangingPunct="1"/>
            <a:r>
              <a:rPr lang="en-US" altLang="en-US" dirty="0"/>
              <a:t>TTCN verification</a:t>
            </a:r>
            <a:br>
              <a:rPr lang="en-US" altLang="en-US" dirty="0"/>
            </a:br>
            <a:r>
              <a:rPr lang="en-US" altLang="en-US" sz="3200" dirty="0"/>
              <a:t>Progress for period: 16</a:t>
            </a:r>
            <a:r>
              <a:rPr lang="en-US" altLang="en-US" sz="3200" baseline="30000" dirty="0"/>
              <a:t>th</a:t>
            </a:r>
            <a:r>
              <a:rPr lang="en-US" altLang="en-US" sz="3200" dirty="0"/>
              <a:t> May --&gt;</a:t>
            </a:r>
            <a:r>
              <a:rPr lang="en-US" altLang="en-US" sz="3200" dirty="0">
                <a:sym typeface="Wingdings" panose="05000000000000000000" pitchFamily="2" charset="2"/>
              </a:rPr>
              <a:t> 19</a:t>
            </a:r>
            <a:r>
              <a:rPr lang="en-US" altLang="en-US" sz="3200" baseline="30000" dirty="0">
                <a:sym typeface="Wingdings" panose="05000000000000000000" pitchFamily="2" charset="2"/>
              </a:rPr>
              <a:t>th</a:t>
            </a:r>
            <a:r>
              <a:rPr lang="en-US" altLang="en-US" sz="3200" dirty="0">
                <a:sym typeface="Wingdings" panose="05000000000000000000" pitchFamily="2" charset="2"/>
              </a:rPr>
              <a:t> Aug</a:t>
            </a:r>
            <a:r>
              <a:rPr lang="en-US" altLang="en-US" sz="3200" dirty="0"/>
              <a:t>’25</a:t>
            </a:r>
            <a:endParaRPr lang="en-US" altLang="en-US" sz="4000" dirty="0"/>
          </a:p>
        </p:txBody>
      </p:sp>
    </p:spTree>
    <p:extLst>
      <p:ext uri="{BB962C8B-B14F-4D97-AF65-F5344CB8AC3E}">
        <p14:creationId xmlns:p14="http://schemas.microsoft.com/office/powerpoint/2010/main" val="781762355"/>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Content Placeholder 2">
            <a:extLst>
              <a:ext uri="{FF2B5EF4-FFF2-40B4-BE49-F238E27FC236}">
                <a16:creationId xmlns:a16="http://schemas.microsoft.com/office/drawing/2014/main" id="{528CA109-F676-4CDF-A79C-C2D66AC04130}"/>
              </a:ext>
            </a:extLst>
          </p:cNvPr>
          <p:cNvSpPr>
            <a:spLocks noGrp="1"/>
          </p:cNvSpPr>
          <p:nvPr>
            <p:ph idx="1"/>
          </p:nvPr>
        </p:nvSpPr>
        <p:spPr>
          <a:xfrm>
            <a:off x="1109709" y="1330865"/>
            <a:ext cx="9101091" cy="5178974"/>
          </a:xfrm>
        </p:spPr>
        <p:txBody>
          <a:bodyPr/>
          <a:lstStyle/>
          <a:p>
            <a:pPr eaLnBrk="1" hangingPunct="1"/>
            <a:r>
              <a:rPr lang="en-GB" altLang="en-US" b="1" dirty="0">
                <a:solidFill>
                  <a:srgbClr val="0000FF"/>
                </a:solidFill>
              </a:rPr>
              <a:t> Progressed – 5G (EN-DC, NR/5GC): </a:t>
            </a:r>
            <a:endParaRPr lang="en-US" altLang="en-US" b="1" dirty="0">
              <a:solidFill>
                <a:srgbClr val="0000FF"/>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eaLnBrk="1" hangingPunct="1"/>
            <a:endParaRPr lang="en-GB" altLang="en-US" b="1" dirty="0">
              <a:solidFill>
                <a:srgbClr val="0000FF"/>
              </a:solidFill>
            </a:endParaRPr>
          </a:p>
          <a:p>
            <a:pPr eaLnBrk="1" hangingPunct="1"/>
            <a:endParaRPr lang="en-GB" altLang="en-US" sz="1600" b="1" dirty="0">
              <a:solidFill>
                <a:srgbClr val="0000FF"/>
              </a:solidFill>
            </a:endParaRPr>
          </a:p>
          <a:p>
            <a:pPr eaLnBrk="1" hangingPunct="1"/>
            <a:endParaRPr lang="en-GB" altLang="en-US" sz="1800" dirty="0">
              <a:solidFill>
                <a:srgbClr val="FF0000"/>
              </a:solidFill>
            </a:endParaRPr>
          </a:p>
        </p:txBody>
      </p:sp>
      <p:graphicFrame>
        <p:nvGraphicFramePr>
          <p:cNvPr id="6" name="Table 5">
            <a:extLst>
              <a:ext uri="{FF2B5EF4-FFF2-40B4-BE49-F238E27FC236}">
                <a16:creationId xmlns:a16="http://schemas.microsoft.com/office/drawing/2014/main" id="{303CD404-7819-49B2-818B-645C47D27BBE}"/>
              </a:ext>
            </a:extLst>
          </p:cNvPr>
          <p:cNvGraphicFramePr>
            <a:graphicFrameLocks noGrp="1"/>
          </p:cNvGraphicFramePr>
          <p:nvPr>
            <p:extLst>
              <p:ext uri="{D42A27DB-BD31-4B8C-83A1-F6EECF244321}">
                <p14:modId xmlns:p14="http://schemas.microsoft.com/office/powerpoint/2010/main" val="2137899176"/>
              </p:ext>
            </p:extLst>
          </p:nvPr>
        </p:nvGraphicFramePr>
        <p:xfrm>
          <a:off x="1109709" y="1725298"/>
          <a:ext cx="9972583" cy="4576463"/>
        </p:xfrm>
        <a:graphic>
          <a:graphicData uri="http://schemas.openxmlformats.org/drawingml/2006/table">
            <a:tbl>
              <a:tblPr firstRow="1" bandRow="1">
                <a:tableStyleId>{D7AC3CCA-C797-4891-BE02-D94E43425B78}</a:tableStyleId>
              </a:tblPr>
              <a:tblGrid>
                <a:gridCol w="3145420">
                  <a:extLst>
                    <a:ext uri="{9D8B030D-6E8A-4147-A177-3AD203B41FA5}">
                      <a16:colId xmlns:a16="http://schemas.microsoft.com/office/drawing/2014/main" val="20000"/>
                    </a:ext>
                  </a:extLst>
                </a:gridCol>
                <a:gridCol w="905346">
                  <a:extLst>
                    <a:ext uri="{9D8B030D-6E8A-4147-A177-3AD203B41FA5}">
                      <a16:colId xmlns:a16="http://schemas.microsoft.com/office/drawing/2014/main" val="20001"/>
                    </a:ext>
                  </a:extLst>
                </a:gridCol>
                <a:gridCol w="1195058">
                  <a:extLst>
                    <a:ext uri="{9D8B030D-6E8A-4147-A177-3AD203B41FA5}">
                      <a16:colId xmlns:a16="http://schemas.microsoft.com/office/drawing/2014/main" val="20002"/>
                    </a:ext>
                  </a:extLst>
                </a:gridCol>
                <a:gridCol w="1004934">
                  <a:extLst>
                    <a:ext uri="{9D8B030D-6E8A-4147-A177-3AD203B41FA5}">
                      <a16:colId xmlns:a16="http://schemas.microsoft.com/office/drawing/2014/main" val="20003"/>
                    </a:ext>
                  </a:extLst>
                </a:gridCol>
                <a:gridCol w="1013988">
                  <a:extLst>
                    <a:ext uri="{9D8B030D-6E8A-4147-A177-3AD203B41FA5}">
                      <a16:colId xmlns:a16="http://schemas.microsoft.com/office/drawing/2014/main" val="20004"/>
                    </a:ext>
                  </a:extLst>
                </a:gridCol>
                <a:gridCol w="2707837">
                  <a:extLst>
                    <a:ext uri="{9D8B030D-6E8A-4147-A177-3AD203B41FA5}">
                      <a16:colId xmlns:a16="http://schemas.microsoft.com/office/drawing/2014/main" val="20005"/>
                    </a:ext>
                  </a:extLst>
                </a:gridCol>
              </a:tblGrid>
              <a:tr h="121610">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2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Feature</a:t>
                      </a:r>
                      <a:endParaRPr kumimoji="0" lang="en-US" altLang="en-US" sz="12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688" marB="45688"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2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3GPP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2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Release</a:t>
                      </a:r>
                      <a:endParaRPr kumimoji="0" lang="en-US" altLang="en-US" sz="12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688" marB="45688"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2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Priority</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2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(GCF/PTCRB)</a:t>
                      </a:r>
                      <a:endParaRPr kumimoji="0" lang="en-US" altLang="en-US" sz="12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688" marB="45688"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2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Verified TC #</a:t>
                      </a:r>
                      <a:endParaRPr kumimoji="0" lang="en-US" altLang="en-US" sz="12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688" marB="45688"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2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Progress</a:t>
                      </a:r>
                      <a:endParaRPr kumimoji="0" lang="en-US" altLang="en-US" sz="12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688" marB="45688"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2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Comments</a:t>
                      </a:r>
                      <a:endParaRPr kumimoji="0" lang="en-US" altLang="en-US" sz="12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688" marB="45688" horzOverflow="overflow">
                    <a:solidFill>
                      <a:schemeClr val="accent6">
                        <a:lumMod val="40000"/>
                        <a:lumOff val="60000"/>
                      </a:schemeClr>
                    </a:solidFill>
                  </a:tcPr>
                </a:tc>
                <a:extLst>
                  <a:ext uri="{0D108BD9-81ED-4DB2-BD59-A6C34878D82A}">
                    <a16:rowId xmlns:a16="http://schemas.microsoft.com/office/drawing/2014/main" val="10000"/>
                  </a:ext>
                </a:extLst>
              </a:tr>
              <a:tr h="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EN-DC access stratum</a:t>
                      </a:r>
                    </a:p>
                  </a:txBody>
                  <a:tcPr marT="45488" marB="454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Rel-15</a:t>
                      </a:r>
                    </a:p>
                  </a:txBody>
                  <a:tcPr marT="45488" marB="454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503</a:t>
                      </a:r>
                    </a:p>
                  </a:txBody>
                  <a:tcPr marT="45493" marB="454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98 / 104</a:t>
                      </a:r>
                    </a:p>
                  </a:txBody>
                  <a:tcPr marT="45493" marB="454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endParaRPr kumimoji="0" lang="en-GB" altLang="en-US" sz="1200" b="1"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T="45691" marB="45691"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2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T="45691" marB="45691" horzOverflow="overflow"/>
                </a:tc>
                <a:extLst>
                  <a:ext uri="{0D108BD9-81ED-4DB2-BD59-A6C34878D82A}">
                    <a16:rowId xmlns:a16="http://schemas.microsoft.com/office/drawing/2014/main" val="10001"/>
                  </a:ext>
                </a:extLst>
              </a:tr>
              <a:tr h="149316">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NR/5GC access stratum</a:t>
                      </a:r>
                    </a:p>
                  </a:txBody>
                  <a:tcPr marL="91450" marR="91450" marT="45427" marB="4542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Rel-15</a:t>
                      </a:r>
                    </a:p>
                  </a:txBody>
                  <a:tcPr marL="91450" marR="91450" marT="45427" marB="4542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503</a:t>
                      </a:r>
                    </a:p>
                  </a:txBody>
                  <a:tcPr marL="91450" marR="91450" marT="45432" marB="45432"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155 / 164</a:t>
                      </a:r>
                    </a:p>
                  </a:txBody>
                  <a:tcPr marT="45406" marB="4540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endParaRPr kumimoji="0" lang="en-GB" altLang="en-US" sz="1200" b="1"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T="45406" marB="45406"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553" marB="45553" horzOverflow="overflow"/>
                </a:tc>
                <a:extLst>
                  <a:ext uri="{0D108BD9-81ED-4DB2-BD59-A6C34878D82A}">
                    <a16:rowId xmlns:a16="http://schemas.microsoft.com/office/drawing/2014/main" val="10002"/>
                  </a:ext>
                </a:extLst>
              </a:tr>
              <a:tr h="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NR/5GC NR-DC</a:t>
                      </a:r>
                    </a:p>
                  </a:txBody>
                  <a:tcPr marL="91450" marR="91450" marT="45427" marB="4542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Rel-15</a:t>
                      </a:r>
                    </a:p>
                  </a:txBody>
                  <a:tcPr marL="91450" marR="91450" marT="45427" marB="4542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503</a:t>
                      </a:r>
                    </a:p>
                  </a:txBody>
                  <a:tcPr marL="91450" marR="91450" marT="45432" marB="45432"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14 / 24</a:t>
                      </a:r>
                    </a:p>
                  </a:txBody>
                  <a:tcPr marT="45406" marB="4540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endParaRPr kumimoji="0" lang="en-GB" altLang="en-US" sz="1200" b="1"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T="45406" marB="45406"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553" marB="45553" horzOverflow="overflow"/>
                </a:tc>
                <a:extLst>
                  <a:ext uri="{0D108BD9-81ED-4DB2-BD59-A6C34878D82A}">
                    <a16:rowId xmlns:a16="http://schemas.microsoft.com/office/drawing/2014/main" val="2386471695"/>
                  </a:ext>
                </a:extLst>
              </a:tr>
              <a:tr h="281751">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NR/5GC NR CA</a:t>
                      </a:r>
                    </a:p>
                  </a:txBody>
                  <a:tcPr marT="45425" marB="4542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Rel-15</a:t>
                      </a:r>
                    </a:p>
                  </a:txBody>
                  <a:tcPr marT="45425" marB="4542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510</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31 / 33</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627" marB="4562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627" marB="45627" horzOverflow="overflow"/>
                </a:tc>
                <a:extLst>
                  <a:ext uri="{0D108BD9-81ED-4DB2-BD59-A6C34878D82A}">
                    <a16:rowId xmlns:a16="http://schemas.microsoft.com/office/drawing/2014/main" val="10004"/>
                  </a:ext>
                </a:extLst>
              </a:tr>
              <a:tr h="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EN-DC NR CA</a:t>
                      </a:r>
                    </a:p>
                  </a:txBody>
                  <a:tcPr marL="91450" marR="91450" marT="45376" marB="4537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Rel-15</a:t>
                      </a:r>
                    </a:p>
                  </a:txBody>
                  <a:tcPr marL="91450" marR="91450" marT="45376" marB="4537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512</a:t>
                      </a:r>
                    </a:p>
                  </a:txBody>
                  <a:tcPr marL="91450" marR="91450" marT="45381" marB="4538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14 / 18</a:t>
                      </a:r>
                    </a:p>
                  </a:txBody>
                  <a:tcPr marT="45355" marB="4535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355" marB="45355"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501" marB="45501" horzOverflow="overflow"/>
                </a:tc>
                <a:extLst>
                  <a:ext uri="{0D108BD9-81ED-4DB2-BD59-A6C34878D82A}">
                    <a16:rowId xmlns:a16="http://schemas.microsoft.com/office/drawing/2014/main" val="10005"/>
                  </a:ext>
                </a:extLst>
              </a:tr>
              <a:tr h="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5G private network - SNPN </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Rel-16</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518</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7 / 9</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633" marB="45633"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633" marB="45633" horzOverflow="overflow"/>
                </a:tc>
                <a:extLst>
                  <a:ext uri="{0D108BD9-81ED-4DB2-BD59-A6C34878D82A}">
                    <a16:rowId xmlns:a16="http://schemas.microsoft.com/office/drawing/2014/main" val="1346739638"/>
                  </a:ext>
                </a:extLst>
              </a:tr>
              <a:tr h="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mobility enhancements</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Rel-16</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522</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10 / 16</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633" marB="45633"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633" marB="45633" horzOverflow="overflow"/>
                </a:tc>
                <a:extLst>
                  <a:ext uri="{0D108BD9-81ED-4DB2-BD59-A6C34878D82A}">
                    <a16:rowId xmlns:a16="http://schemas.microsoft.com/office/drawing/2014/main" val="4002616006"/>
                  </a:ext>
                </a:extLst>
              </a:tr>
              <a:tr h="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UE power saving</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Rel-16</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533</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 / 9</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633" marB="45633"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2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T="45633" marB="45633" horzOverflow="overflow"/>
                </a:tc>
                <a:extLst>
                  <a:ext uri="{0D108BD9-81ED-4DB2-BD59-A6C34878D82A}">
                    <a16:rowId xmlns:a16="http://schemas.microsoft.com/office/drawing/2014/main" val="503315741"/>
                  </a:ext>
                </a:extLst>
              </a:tr>
              <a:tr h="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defRPr/>
                      </a:pPr>
                      <a:r>
                        <a:rPr kumimoji="0" lang="en-GB"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IMS </a:t>
                      </a:r>
                      <a:r>
                        <a:rPr kumimoji="0" lang="en-GB" altLang="en-US" sz="12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eCall</a:t>
                      </a:r>
                      <a:r>
                        <a:rPr kumimoji="0" lang="en-GB"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over NR/5GC (38.523)</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Rel-16</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537</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4 / 15</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endParaRPr kumimoji="0" lang="en-GB" altLang="en-US" sz="1200" b="1"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T="45633" marB="45633" horzOverflow="overflow"/>
                </a:tc>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defRPr/>
                      </a:pPr>
                      <a:r>
                        <a:rPr kumimoji="0" lang="en-US" altLang="en-US" sz="1200" b="1" i="0" u="none" strike="noStrike" cap="none" normalizeH="0" baseline="0" dirty="0">
                          <a:ln>
                            <a:noFill/>
                          </a:ln>
                          <a:solidFill>
                            <a:srgbClr val="0000FF"/>
                          </a:solidFill>
                          <a:effectLst/>
                          <a:latin typeface="Arial" panose="020B0604020202020204" pitchFamily="34" charset="0"/>
                          <a:cs typeface="Arial" panose="020B0604020202020204" pitchFamily="34" charset="0"/>
                        </a:rPr>
                        <a:t>+1 under verification</a:t>
                      </a:r>
                      <a:endPar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633" marB="45633" horzOverflow="overflow"/>
                </a:tc>
                <a:extLst>
                  <a:ext uri="{0D108BD9-81ED-4DB2-BD59-A6C34878D82A}">
                    <a16:rowId xmlns:a16="http://schemas.microsoft.com/office/drawing/2014/main" val="1542809077"/>
                  </a:ext>
                </a:extLst>
              </a:tr>
              <a:tr h="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MR-DC &amp; NR CA enhancements</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Rel-16</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544</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9 / 28</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endParaRPr kumimoji="0" lang="en-GB" altLang="en-US" sz="1200" b="1"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T="45633" marB="45633"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2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T="45633" marB="45633" horzOverflow="overflow"/>
                </a:tc>
                <a:extLst>
                  <a:ext uri="{0D108BD9-81ED-4DB2-BD59-A6C34878D82A}">
                    <a16:rowId xmlns:a16="http://schemas.microsoft.com/office/drawing/2014/main" val="3873843976"/>
                  </a:ext>
                </a:extLst>
              </a:tr>
              <a:tr h="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MPS Priority Indication</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Rel-16</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1"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3 / 4</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633" marB="45633"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2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T="45633" marB="45633" horzOverflow="overflow"/>
                </a:tc>
                <a:extLst>
                  <a:ext uri="{0D108BD9-81ED-4DB2-BD59-A6C34878D82A}">
                    <a16:rowId xmlns:a16="http://schemas.microsoft.com/office/drawing/2014/main" val="774357322"/>
                  </a:ext>
                </a:extLst>
              </a:tr>
              <a:tr h="1562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reduced capability (</a:t>
                      </a:r>
                      <a:r>
                        <a:rPr kumimoji="0" lang="en-GB" altLang="en-US" sz="12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RedCap</a:t>
                      </a:r>
                      <a:r>
                        <a:rPr kumimoji="0" lang="en-GB"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530</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7 / 10</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633" marB="45633"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633" marB="45633" horzOverflow="overflow"/>
                </a:tc>
                <a:extLst>
                  <a:ext uri="{0D108BD9-81ED-4DB2-BD59-A6C34878D82A}">
                    <a16:rowId xmlns:a16="http://schemas.microsoft.com/office/drawing/2014/main" val="1816441496"/>
                  </a:ext>
                </a:extLst>
              </a:tr>
              <a:tr h="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5G NW slicing enhancements - Phase 2</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549</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7 / 8</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633" marB="45633"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2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T="45633" marB="45633" horzOverflow="overflow"/>
                </a:tc>
                <a:extLst>
                  <a:ext uri="{0D108BD9-81ED-4DB2-BD59-A6C34878D82A}">
                    <a16:rowId xmlns:a16="http://schemas.microsoft.com/office/drawing/2014/main" val="3661183439"/>
                  </a:ext>
                </a:extLst>
              </a:tr>
              <a:tr h="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UE power saving enhancements</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540</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 / 5</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633" marB="45633" horzOverflow="overflow"/>
                </a:tc>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defRPr/>
                      </a:pPr>
                      <a:r>
                        <a:rPr kumimoji="0" lang="en-US" altLang="en-US" sz="1200" b="1" i="0" u="none" strike="noStrike" cap="none" normalizeH="0" baseline="0" dirty="0">
                          <a:ln>
                            <a:noFill/>
                          </a:ln>
                          <a:solidFill>
                            <a:srgbClr val="0000FF"/>
                          </a:solidFill>
                          <a:effectLst/>
                          <a:latin typeface="Arial" panose="020B0604020202020204" pitchFamily="34" charset="0"/>
                          <a:cs typeface="Arial" panose="020B0604020202020204" pitchFamily="34" charset="0"/>
                        </a:rPr>
                        <a:t>+3 under verification</a:t>
                      </a:r>
                      <a:endPar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633" marB="45633" horzOverflow="overflow"/>
                </a:tc>
                <a:extLst>
                  <a:ext uri="{0D108BD9-81ED-4DB2-BD59-A6C34878D82A}">
                    <a16:rowId xmlns:a16="http://schemas.microsoft.com/office/drawing/2014/main" val="953232195"/>
                  </a:ext>
                </a:extLst>
              </a:tr>
              <a:tr h="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RAN slicing enhancement</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1"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4 / 8</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633" marB="45633"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2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T="45633" marB="45633" horzOverflow="overflow"/>
                </a:tc>
                <a:extLst>
                  <a:ext uri="{0D108BD9-81ED-4DB2-BD59-A6C34878D82A}">
                    <a16:rowId xmlns:a16="http://schemas.microsoft.com/office/drawing/2014/main" val="1956706617"/>
                  </a:ext>
                </a:extLst>
              </a:tr>
            </a:tbl>
          </a:graphicData>
        </a:graphic>
      </p:graphicFrame>
      <p:sp>
        <p:nvSpPr>
          <p:cNvPr id="8" name="Title 1">
            <a:extLst>
              <a:ext uri="{FF2B5EF4-FFF2-40B4-BE49-F238E27FC236}">
                <a16:creationId xmlns:a16="http://schemas.microsoft.com/office/drawing/2014/main" id="{3F1ADB89-7AA8-400D-9831-F1E3477B2690}"/>
              </a:ext>
            </a:extLst>
          </p:cNvPr>
          <p:cNvSpPr>
            <a:spLocks noGrp="1"/>
          </p:cNvSpPr>
          <p:nvPr>
            <p:ph type="title"/>
          </p:nvPr>
        </p:nvSpPr>
        <p:spPr>
          <a:xfrm>
            <a:off x="593453" y="0"/>
            <a:ext cx="7916804" cy="1143000"/>
          </a:xfrm>
        </p:spPr>
        <p:txBody>
          <a:bodyPr/>
          <a:lstStyle/>
          <a:p>
            <a:pPr eaLnBrk="1" hangingPunct="1"/>
            <a:r>
              <a:rPr lang="en-US" altLang="en-US" dirty="0"/>
              <a:t>TTCN verification</a:t>
            </a:r>
            <a:br>
              <a:rPr lang="en-US" altLang="en-US" dirty="0"/>
            </a:br>
            <a:r>
              <a:rPr lang="en-US" altLang="en-US" sz="3200" dirty="0"/>
              <a:t>Progress for period: 16</a:t>
            </a:r>
            <a:r>
              <a:rPr lang="en-US" altLang="en-US" sz="3200" baseline="30000" dirty="0"/>
              <a:t>th</a:t>
            </a:r>
            <a:r>
              <a:rPr lang="en-US" altLang="en-US" sz="3200" dirty="0"/>
              <a:t> May --&gt;</a:t>
            </a:r>
            <a:r>
              <a:rPr lang="en-US" altLang="en-US" sz="3200" dirty="0">
                <a:sym typeface="Wingdings" panose="05000000000000000000" pitchFamily="2" charset="2"/>
              </a:rPr>
              <a:t> 19</a:t>
            </a:r>
            <a:r>
              <a:rPr lang="en-US" altLang="en-US" sz="3200" baseline="30000" dirty="0">
                <a:sym typeface="Wingdings" panose="05000000000000000000" pitchFamily="2" charset="2"/>
              </a:rPr>
              <a:t>th</a:t>
            </a:r>
            <a:r>
              <a:rPr lang="en-US" altLang="en-US" sz="3200" dirty="0">
                <a:sym typeface="Wingdings" panose="05000000000000000000" pitchFamily="2" charset="2"/>
              </a:rPr>
              <a:t> Aug</a:t>
            </a:r>
            <a:r>
              <a:rPr lang="en-US" altLang="en-US" sz="3200" dirty="0"/>
              <a:t>’25</a:t>
            </a:r>
            <a:endParaRPr lang="en-US" altLang="en-US" sz="4000" dirty="0"/>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Content Placeholder 2">
            <a:extLst>
              <a:ext uri="{FF2B5EF4-FFF2-40B4-BE49-F238E27FC236}">
                <a16:creationId xmlns:a16="http://schemas.microsoft.com/office/drawing/2014/main" id="{3B259D97-2B01-40AE-B095-45E1FD905E92}"/>
              </a:ext>
            </a:extLst>
          </p:cNvPr>
          <p:cNvSpPr>
            <a:spLocks noGrp="1"/>
          </p:cNvSpPr>
          <p:nvPr>
            <p:ph idx="1"/>
          </p:nvPr>
        </p:nvSpPr>
        <p:spPr>
          <a:xfrm>
            <a:off x="1118587" y="1346313"/>
            <a:ext cx="9092214" cy="5217844"/>
          </a:xfrm>
        </p:spPr>
        <p:txBody>
          <a:bodyPr/>
          <a:lstStyle/>
          <a:p>
            <a:pPr eaLnBrk="1" hangingPunct="1"/>
            <a:r>
              <a:rPr lang="en-GB" altLang="en-US" b="1" dirty="0">
                <a:solidFill>
                  <a:srgbClr val="0000FF"/>
                </a:solidFill>
              </a:rPr>
              <a:t> Progressed – IMS, Positioning, MCX: </a:t>
            </a:r>
            <a:endParaRPr lang="en-US" altLang="en-US" b="1" dirty="0">
              <a:solidFill>
                <a:srgbClr val="0000FF"/>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eaLnBrk="1" hangingPunct="1"/>
            <a:endParaRPr lang="en-GB" altLang="en-US" b="1" dirty="0">
              <a:solidFill>
                <a:srgbClr val="0000FF"/>
              </a:solidFill>
            </a:endParaRPr>
          </a:p>
          <a:p>
            <a:pPr eaLnBrk="1" hangingPunct="1"/>
            <a:endParaRPr lang="en-GB" altLang="en-US" sz="1600" b="1" dirty="0">
              <a:solidFill>
                <a:srgbClr val="0000FF"/>
              </a:solidFill>
            </a:endParaRPr>
          </a:p>
          <a:p>
            <a:pPr eaLnBrk="1" hangingPunct="1"/>
            <a:endParaRPr lang="en-GB" altLang="en-US" sz="1800" dirty="0">
              <a:solidFill>
                <a:srgbClr val="FF0000"/>
              </a:solidFill>
            </a:endParaRPr>
          </a:p>
        </p:txBody>
      </p:sp>
      <p:graphicFrame>
        <p:nvGraphicFramePr>
          <p:cNvPr id="6" name="Table 5">
            <a:extLst>
              <a:ext uri="{FF2B5EF4-FFF2-40B4-BE49-F238E27FC236}">
                <a16:creationId xmlns:a16="http://schemas.microsoft.com/office/drawing/2014/main" id="{83470EA1-6B93-4200-81B2-B6A07DD757F1}"/>
              </a:ext>
            </a:extLst>
          </p:cNvPr>
          <p:cNvGraphicFramePr>
            <a:graphicFrameLocks noGrp="1"/>
          </p:cNvGraphicFramePr>
          <p:nvPr>
            <p:extLst>
              <p:ext uri="{D42A27DB-BD31-4B8C-83A1-F6EECF244321}">
                <p14:modId xmlns:p14="http://schemas.microsoft.com/office/powerpoint/2010/main" val="83969284"/>
              </p:ext>
            </p:extLst>
          </p:nvPr>
        </p:nvGraphicFramePr>
        <p:xfrm>
          <a:off x="1118587" y="1760601"/>
          <a:ext cx="9945949" cy="4489055"/>
        </p:xfrm>
        <a:graphic>
          <a:graphicData uri="http://schemas.openxmlformats.org/drawingml/2006/table">
            <a:tbl>
              <a:tblPr firstRow="1" bandRow="1">
                <a:tableStyleId>{D7AC3CCA-C797-4891-BE02-D94E43425B78}</a:tableStyleId>
              </a:tblPr>
              <a:tblGrid>
                <a:gridCol w="3199916">
                  <a:extLst>
                    <a:ext uri="{9D8B030D-6E8A-4147-A177-3AD203B41FA5}">
                      <a16:colId xmlns:a16="http://schemas.microsoft.com/office/drawing/2014/main" val="20000"/>
                    </a:ext>
                  </a:extLst>
                </a:gridCol>
                <a:gridCol w="981467">
                  <a:extLst>
                    <a:ext uri="{9D8B030D-6E8A-4147-A177-3AD203B41FA5}">
                      <a16:colId xmlns:a16="http://schemas.microsoft.com/office/drawing/2014/main" val="20001"/>
                    </a:ext>
                  </a:extLst>
                </a:gridCol>
                <a:gridCol w="1207363">
                  <a:extLst>
                    <a:ext uri="{9D8B030D-6E8A-4147-A177-3AD203B41FA5}">
                      <a16:colId xmlns:a16="http://schemas.microsoft.com/office/drawing/2014/main" val="20002"/>
                    </a:ext>
                  </a:extLst>
                </a:gridCol>
                <a:gridCol w="985421">
                  <a:extLst>
                    <a:ext uri="{9D8B030D-6E8A-4147-A177-3AD203B41FA5}">
                      <a16:colId xmlns:a16="http://schemas.microsoft.com/office/drawing/2014/main" val="20003"/>
                    </a:ext>
                  </a:extLst>
                </a:gridCol>
                <a:gridCol w="958079">
                  <a:extLst>
                    <a:ext uri="{9D8B030D-6E8A-4147-A177-3AD203B41FA5}">
                      <a16:colId xmlns:a16="http://schemas.microsoft.com/office/drawing/2014/main" val="20004"/>
                    </a:ext>
                  </a:extLst>
                </a:gridCol>
                <a:gridCol w="2613703">
                  <a:extLst>
                    <a:ext uri="{9D8B030D-6E8A-4147-A177-3AD203B41FA5}">
                      <a16:colId xmlns:a16="http://schemas.microsoft.com/office/drawing/2014/main" val="20005"/>
                    </a:ext>
                  </a:extLst>
                </a:gridCol>
              </a:tblGrid>
              <a:tr h="518497">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Feature</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702" marB="45702"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3GPP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Release</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702" marB="45702"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Priority</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2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(GCF/PTCRB)</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702" marB="45702"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Verified TC #</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702" marB="45702"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Progress</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702" marB="45702"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Comments</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702" marB="45702" horzOverflow="overflow">
                    <a:solidFill>
                      <a:schemeClr val="accent6">
                        <a:lumMod val="40000"/>
                        <a:lumOff val="60000"/>
                      </a:schemeClr>
                    </a:solidFill>
                  </a:tcPr>
                </a:tc>
                <a:extLst>
                  <a:ext uri="{0D108BD9-81ED-4DB2-BD59-A6C34878D82A}">
                    <a16:rowId xmlns:a16="http://schemas.microsoft.com/office/drawing/2014/main" val="10000"/>
                  </a:ext>
                </a:extLst>
              </a:tr>
              <a:tr h="0">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LTE positioning</a:t>
                      </a:r>
                    </a:p>
                  </a:txBody>
                  <a:tcPr marT="45704" marB="45704"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Rel-9+</a:t>
                      </a:r>
                    </a:p>
                  </a:txBody>
                  <a:tcPr marT="45704" marB="45704"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166, </a:t>
                      </a:r>
                    </a:p>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RTF-115</a:t>
                      </a:r>
                    </a:p>
                  </a:txBody>
                  <a:tcPr marT="45704" marB="45704"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17 / 27</a:t>
                      </a:r>
                    </a:p>
                  </a:txBody>
                  <a:tcPr marT="45704" marB="45704"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704" marB="45704"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04" marB="45704" horzOverflow="overflow"/>
                </a:tc>
                <a:extLst>
                  <a:ext uri="{0D108BD9-81ED-4DB2-BD59-A6C34878D82A}">
                    <a16:rowId xmlns:a16="http://schemas.microsoft.com/office/drawing/2014/main" val="10001"/>
                  </a:ext>
                </a:extLst>
              </a:tr>
              <a:tr h="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MCPTT over LTE </a:t>
                      </a:r>
                    </a:p>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(IPCAN test model)</a:t>
                      </a:r>
                    </a:p>
                  </a:txBody>
                  <a:tcPr marL="91450" marR="91450" marT="45376" marB="4537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Rel-14</a:t>
                      </a:r>
                    </a:p>
                  </a:txBody>
                  <a:tcPr marL="91450" marR="91450" marT="45376" marB="4537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288, </a:t>
                      </a:r>
                    </a:p>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RFT-153</a:t>
                      </a:r>
                    </a:p>
                  </a:txBody>
                  <a:tcPr marL="91450" marR="91450" marT="45381" marB="4538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38 / 51</a:t>
                      </a:r>
                    </a:p>
                  </a:txBody>
                  <a:tcPr marT="45355" marB="4535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355" marB="45355"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501" marB="45501" horzOverflow="overflow"/>
                </a:tc>
                <a:extLst>
                  <a:ext uri="{0D108BD9-81ED-4DB2-BD59-A6C34878D82A}">
                    <a16:rowId xmlns:a16="http://schemas.microsoft.com/office/drawing/2014/main" val="10008"/>
                  </a:ext>
                </a:extLst>
              </a:tr>
              <a:tr h="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MCPTT over LTE </a:t>
                      </a:r>
                    </a:p>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(E-UTRA test model)</a:t>
                      </a:r>
                    </a:p>
                  </a:txBody>
                  <a:tcPr marL="91450" marR="91450" marT="45376" marB="4537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Rel-14</a:t>
                      </a:r>
                    </a:p>
                  </a:txBody>
                  <a:tcPr marL="91450" marR="91450" marT="45376" marB="4537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288, </a:t>
                      </a:r>
                    </a:p>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RFT-153</a:t>
                      </a:r>
                    </a:p>
                  </a:txBody>
                  <a:tcPr marL="91450" marR="91450" marT="45381" marB="4538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 / 51</a:t>
                      </a:r>
                    </a:p>
                  </a:txBody>
                  <a:tcPr marT="45355" marB="4535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355" marB="45355"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4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T="45501" marB="45501" horzOverflow="overflow"/>
                </a:tc>
                <a:extLst>
                  <a:ext uri="{0D108BD9-81ED-4DB2-BD59-A6C34878D82A}">
                    <a16:rowId xmlns:a16="http://schemas.microsoft.com/office/drawing/2014/main" val="2978481644"/>
                  </a:ext>
                </a:extLst>
              </a:tr>
              <a:tr h="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IMS </a:t>
                      </a:r>
                      <a:r>
                        <a:rPr kumimoji="0" lang="en-GB" altLang="en-US" sz="14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eCall</a:t>
                      </a: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over LTE </a:t>
                      </a:r>
                    </a:p>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(34.229)</a:t>
                      </a:r>
                    </a:p>
                  </a:txBody>
                  <a:tcPr marL="91450" marR="91450" marT="45383" marB="4538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Rel-14</a:t>
                      </a:r>
                    </a:p>
                  </a:txBody>
                  <a:tcPr marL="91450" marR="91450" marT="45383" marB="4538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298</a:t>
                      </a:r>
                    </a:p>
                  </a:txBody>
                  <a:tcPr marL="91450" marR="91450" marT="45388" marB="453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 / 12</a:t>
                      </a:r>
                    </a:p>
                  </a:txBody>
                  <a:tcPr marT="45362" marB="45362"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362" marB="45362"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663" marB="45663" horzOverflow="overflow"/>
                </a:tc>
                <a:extLst>
                  <a:ext uri="{0D108BD9-81ED-4DB2-BD59-A6C34878D82A}">
                    <a16:rowId xmlns:a16="http://schemas.microsoft.com/office/drawing/2014/main" val="10009"/>
                  </a:ext>
                </a:extLst>
              </a:tr>
              <a:tr h="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MCData</a:t>
                      </a: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over LTE</a:t>
                      </a:r>
                    </a:p>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(IPCAN test model)</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Rel-14</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329, </a:t>
                      </a:r>
                    </a:p>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RFT-153</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4 / 28</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633" marB="45633"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633" marB="45633" horzOverflow="overflow"/>
                </a:tc>
                <a:extLst>
                  <a:ext uri="{0D108BD9-81ED-4DB2-BD59-A6C34878D82A}">
                    <a16:rowId xmlns:a16="http://schemas.microsoft.com/office/drawing/2014/main" val="1488803883"/>
                  </a:ext>
                </a:extLst>
              </a:tr>
              <a:tr h="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defRPr/>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MCPTT enhancements over LTE</a:t>
                      </a:r>
                    </a:p>
                    <a:p>
                      <a:pPr marL="0" marR="0" lvl="0" indent="0" algn="l" defTabSz="914400" rtl="0" eaLnBrk="0" fontAlgn="base" latinLnBrk="0" hangingPunct="0">
                        <a:lnSpc>
                          <a:spcPct val="100000"/>
                        </a:lnSpc>
                        <a:spcBef>
                          <a:spcPct val="20000"/>
                        </a:spcBef>
                        <a:spcAft>
                          <a:spcPct val="0"/>
                        </a:spcAft>
                        <a:buClrTx/>
                        <a:buSzPct val="90000"/>
                        <a:buFontTx/>
                        <a:buNone/>
                        <a:tabLst/>
                        <a:defRPr/>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(IPCAN test model)</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Rel-15</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330, </a:t>
                      </a:r>
                    </a:p>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RFT-153</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 / 22</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633" marB="45633"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633" marB="45633" horzOverflow="overflow"/>
                </a:tc>
                <a:extLst>
                  <a:ext uri="{0D108BD9-81ED-4DB2-BD59-A6C34878D82A}">
                    <a16:rowId xmlns:a16="http://schemas.microsoft.com/office/drawing/2014/main" val="3596202132"/>
                  </a:ext>
                </a:extLst>
              </a:tr>
              <a:tr h="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IMS over NR/5GC</a:t>
                      </a:r>
                    </a:p>
                  </a:txBody>
                  <a:tcPr marL="91450" marR="91450" marT="45388" marB="453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Rel-15</a:t>
                      </a:r>
                    </a:p>
                  </a:txBody>
                  <a:tcPr marL="91450" marR="91450" marT="45388" marB="453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505</a:t>
                      </a:r>
                    </a:p>
                  </a:txBody>
                  <a:tcPr marL="91450" marR="91450" marT="45393" marB="453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93 / 95</a:t>
                      </a:r>
                    </a:p>
                  </a:txBody>
                  <a:tcPr marT="45367" marB="4536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367" marB="4536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513" marB="45513" horzOverflow="overflow"/>
                </a:tc>
                <a:extLst>
                  <a:ext uri="{0D108BD9-81ED-4DB2-BD59-A6C34878D82A}">
                    <a16:rowId xmlns:a16="http://schemas.microsoft.com/office/drawing/2014/main" val="10010"/>
                  </a:ext>
                </a:extLst>
              </a:tr>
              <a:tr h="135798">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Positioning</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Rel-16</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1"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10 / 36</a:t>
                      </a:r>
                    </a:p>
                  </a:txBody>
                  <a:tcPr marT="45365" marB="4536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365" marB="45365"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4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T="45511" marB="45511" horzOverflow="overflow"/>
                </a:tc>
                <a:extLst>
                  <a:ext uri="{0D108BD9-81ED-4DB2-BD59-A6C34878D82A}">
                    <a16:rowId xmlns:a16="http://schemas.microsoft.com/office/drawing/2014/main" val="3755188551"/>
                  </a:ext>
                </a:extLst>
              </a:tr>
            </a:tbl>
          </a:graphicData>
        </a:graphic>
      </p:graphicFrame>
      <p:sp>
        <p:nvSpPr>
          <p:cNvPr id="8" name="Title 1">
            <a:extLst>
              <a:ext uri="{FF2B5EF4-FFF2-40B4-BE49-F238E27FC236}">
                <a16:creationId xmlns:a16="http://schemas.microsoft.com/office/drawing/2014/main" id="{82CE806B-8B9A-4A8B-80C5-C7CFE4E4C11C}"/>
              </a:ext>
            </a:extLst>
          </p:cNvPr>
          <p:cNvSpPr>
            <a:spLocks noGrp="1"/>
          </p:cNvSpPr>
          <p:nvPr>
            <p:ph type="title"/>
          </p:nvPr>
        </p:nvSpPr>
        <p:spPr>
          <a:xfrm>
            <a:off x="593453" y="0"/>
            <a:ext cx="8088820" cy="1143000"/>
          </a:xfrm>
        </p:spPr>
        <p:txBody>
          <a:bodyPr/>
          <a:lstStyle/>
          <a:p>
            <a:pPr eaLnBrk="1" hangingPunct="1"/>
            <a:r>
              <a:rPr lang="en-US" altLang="en-US" dirty="0"/>
              <a:t>TTCN verification</a:t>
            </a:r>
            <a:br>
              <a:rPr lang="en-US" altLang="en-US" dirty="0"/>
            </a:br>
            <a:r>
              <a:rPr lang="en-US" altLang="en-US" sz="3200" dirty="0"/>
              <a:t>Progress for period: 16</a:t>
            </a:r>
            <a:r>
              <a:rPr lang="en-US" altLang="en-US" sz="3200" baseline="30000" dirty="0"/>
              <a:t>th</a:t>
            </a:r>
            <a:r>
              <a:rPr lang="en-US" altLang="en-US" sz="3200" dirty="0"/>
              <a:t> May --&gt;</a:t>
            </a:r>
            <a:r>
              <a:rPr lang="en-US" altLang="en-US" sz="3200" dirty="0">
                <a:sym typeface="Wingdings" panose="05000000000000000000" pitchFamily="2" charset="2"/>
              </a:rPr>
              <a:t> 19</a:t>
            </a:r>
            <a:r>
              <a:rPr lang="en-US" altLang="en-US" sz="3200" baseline="30000" dirty="0">
                <a:sym typeface="Wingdings" panose="05000000000000000000" pitchFamily="2" charset="2"/>
              </a:rPr>
              <a:t>th</a:t>
            </a:r>
            <a:r>
              <a:rPr lang="en-US" altLang="en-US" sz="3200" dirty="0">
                <a:sym typeface="Wingdings" panose="05000000000000000000" pitchFamily="2" charset="2"/>
              </a:rPr>
              <a:t> Aug</a:t>
            </a:r>
            <a:r>
              <a:rPr lang="en-US" altLang="en-US" sz="3200" dirty="0"/>
              <a:t>’25</a:t>
            </a:r>
            <a:endParaRPr lang="en-US" altLang="en-US" sz="4000" dirty="0"/>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Content Placeholder 2">
            <a:extLst>
              <a:ext uri="{FF2B5EF4-FFF2-40B4-BE49-F238E27FC236}">
                <a16:creationId xmlns:a16="http://schemas.microsoft.com/office/drawing/2014/main" id="{1B2A4B76-42F1-4980-9FA3-CC0E33B64F62}"/>
              </a:ext>
            </a:extLst>
          </p:cNvPr>
          <p:cNvSpPr>
            <a:spLocks noGrp="1"/>
          </p:cNvSpPr>
          <p:nvPr>
            <p:ph idx="1"/>
          </p:nvPr>
        </p:nvSpPr>
        <p:spPr>
          <a:xfrm>
            <a:off x="1118586" y="1391578"/>
            <a:ext cx="9092214" cy="5217844"/>
          </a:xfrm>
        </p:spPr>
        <p:txBody>
          <a:bodyPr/>
          <a:lstStyle/>
          <a:p>
            <a:pPr eaLnBrk="1" hangingPunct="1"/>
            <a:r>
              <a:rPr lang="en-GB" altLang="en-US" b="1" dirty="0">
                <a:solidFill>
                  <a:srgbClr val="0000FF"/>
                </a:solidFill>
              </a:rPr>
              <a:t> Progressed – 4G (LTE, </a:t>
            </a:r>
            <a:r>
              <a:rPr lang="en-GB" altLang="en-US" b="1" dirty="0" err="1">
                <a:solidFill>
                  <a:srgbClr val="0000FF"/>
                </a:solidFill>
              </a:rPr>
              <a:t>eMTC</a:t>
            </a:r>
            <a:r>
              <a:rPr lang="en-GB" altLang="en-US" b="1" dirty="0">
                <a:solidFill>
                  <a:srgbClr val="0000FF"/>
                </a:solidFill>
              </a:rPr>
              <a:t>, NB-IoT): </a:t>
            </a:r>
            <a:endParaRPr lang="en-US" altLang="en-US" b="1" dirty="0">
              <a:solidFill>
                <a:srgbClr val="0000FF"/>
              </a:solidFill>
            </a:endParaRPr>
          </a:p>
          <a:p>
            <a:pPr lvl="1" eaLnBrk="1" hangingPunct="1"/>
            <a:endParaRPr lang="en-GB" altLang="en-US" sz="1400" dirty="0">
              <a:solidFill>
                <a:srgbClr val="FF0000"/>
              </a:solidFill>
            </a:endParaRPr>
          </a:p>
        </p:txBody>
      </p:sp>
      <p:graphicFrame>
        <p:nvGraphicFramePr>
          <p:cNvPr id="6" name="Table 5">
            <a:extLst>
              <a:ext uri="{FF2B5EF4-FFF2-40B4-BE49-F238E27FC236}">
                <a16:creationId xmlns:a16="http://schemas.microsoft.com/office/drawing/2014/main" id="{56102DBE-7A27-4B72-8904-9BD8B08A1693}"/>
              </a:ext>
            </a:extLst>
          </p:cNvPr>
          <p:cNvGraphicFramePr>
            <a:graphicFrameLocks noGrp="1"/>
          </p:cNvGraphicFramePr>
          <p:nvPr>
            <p:extLst>
              <p:ext uri="{D42A27DB-BD31-4B8C-83A1-F6EECF244321}">
                <p14:modId xmlns:p14="http://schemas.microsoft.com/office/powerpoint/2010/main" val="2069075396"/>
              </p:ext>
            </p:extLst>
          </p:nvPr>
        </p:nvGraphicFramePr>
        <p:xfrm>
          <a:off x="805758" y="1875010"/>
          <a:ext cx="10004079" cy="3686954"/>
        </p:xfrm>
        <a:graphic>
          <a:graphicData uri="http://schemas.openxmlformats.org/drawingml/2006/table">
            <a:tbl>
              <a:tblPr firstRow="1" bandRow="1">
                <a:tableStyleId>{D7AC3CCA-C797-4891-BE02-D94E43425B78}</a:tableStyleId>
              </a:tblPr>
              <a:tblGrid>
                <a:gridCol w="2390115">
                  <a:extLst>
                    <a:ext uri="{9D8B030D-6E8A-4147-A177-3AD203B41FA5}">
                      <a16:colId xmlns:a16="http://schemas.microsoft.com/office/drawing/2014/main" val="20000"/>
                    </a:ext>
                  </a:extLst>
                </a:gridCol>
                <a:gridCol w="923454">
                  <a:extLst>
                    <a:ext uri="{9D8B030D-6E8A-4147-A177-3AD203B41FA5}">
                      <a16:colId xmlns:a16="http://schemas.microsoft.com/office/drawing/2014/main" val="20001"/>
                    </a:ext>
                  </a:extLst>
                </a:gridCol>
                <a:gridCol w="1201431">
                  <a:extLst>
                    <a:ext uri="{9D8B030D-6E8A-4147-A177-3AD203B41FA5}">
                      <a16:colId xmlns:a16="http://schemas.microsoft.com/office/drawing/2014/main" val="20002"/>
                    </a:ext>
                  </a:extLst>
                </a:gridCol>
                <a:gridCol w="962797">
                  <a:extLst>
                    <a:ext uri="{9D8B030D-6E8A-4147-A177-3AD203B41FA5}">
                      <a16:colId xmlns:a16="http://schemas.microsoft.com/office/drawing/2014/main" val="20003"/>
                    </a:ext>
                  </a:extLst>
                </a:gridCol>
                <a:gridCol w="1013742">
                  <a:extLst>
                    <a:ext uri="{9D8B030D-6E8A-4147-A177-3AD203B41FA5}">
                      <a16:colId xmlns:a16="http://schemas.microsoft.com/office/drawing/2014/main" val="20004"/>
                    </a:ext>
                  </a:extLst>
                </a:gridCol>
                <a:gridCol w="3512540">
                  <a:extLst>
                    <a:ext uri="{9D8B030D-6E8A-4147-A177-3AD203B41FA5}">
                      <a16:colId xmlns:a16="http://schemas.microsoft.com/office/drawing/2014/main" val="20005"/>
                    </a:ext>
                  </a:extLst>
                </a:gridCol>
              </a:tblGrid>
              <a:tr h="518218">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Feature</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730" marB="45730"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3GPP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Release</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730" marB="45730"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Priority</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2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(GCF/PTCRB)</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730" marB="45730"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Verified TC #</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730" marB="45730"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Progress</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730" marB="45730"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a:ln>
                            <a:noFill/>
                          </a:ln>
                          <a:solidFill>
                            <a:srgbClr val="17375E"/>
                          </a:solidFill>
                          <a:effectLst/>
                          <a:latin typeface="Arial" panose="020B0604020202020204" pitchFamily="34" charset="0"/>
                          <a:cs typeface="Arial" panose="020B0604020202020204" pitchFamily="34" charset="0"/>
                        </a:rPr>
                        <a:t>Comments</a:t>
                      </a:r>
                      <a:endParaRPr kumimoji="0" lang="en-US" altLang="en-US" sz="1400" b="1" i="0" u="none" strike="noStrike" cap="none" normalizeH="0" baseline="0">
                        <a:ln>
                          <a:noFill/>
                        </a:ln>
                        <a:solidFill>
                          <a:srgbClr val="17375E"/>
                        </a:solidFill>
                        <a:effectLst/>
                        <a:latin typeface="Arial" panose="020B0604020202020204" pitchFamily="34" charset="0"/>
                        <a:cs typeface="Arial" panose="020B0604020202020204" pitchFamily="34" charset="0"/>
                      </a:endParaRPr>
                    </a:p>
                  </a:txBody>
                  <a:tcPr marT="45730" marB="45730" horzOverflow="overflow">
                    <a:solidFill>
                      <a:schemeClr val="accent6">
                        <a:lumMod val="40000"/>
                        <a:lumOff val="60000"/>
                      </a:schemeClr>
                    </a:solidFill>
                  </a:tcPr>
                </a:tc>
                <a:extLst>
                  <a:ext uri="{0D108BD9-81ED-4DB2-BD59-A6C34878D82A}">
                    <a16:rowId xmlns:a16="http://schemas.microsoft.com/office/drawing/2014/main" val="10000"/>
                  </a:ext>
                </a:extLst>
              </a:tr>
              <a:tr h="274561">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Times New Roman" panose="02020603050405020304" pitchFamily="18" charset="0"/>
                        </a:rPr>
                        <a:t>CA intra-band contiguous</a:t>
                      </a:r>
                    </a:p>
                  </a:txBody>
                  <a:tcPr marT="45748" marB="4574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Rel-11</a:t>
                      </a:r>
                    </a:p>
                  </a:txBody>
                  <a:tcPr marT="45748" marB="4574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162</a:t>
                      </a:r>
                    </a:p>
                  </a:txBody>
                  <a:tcPr marT="45748" marB="4574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20 / 21</a:t>
                      </a:r>
                    </a:p>
                  </a:txBody>
                  <a:tcPr marT="45748" marB="4574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748" marB="45748"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Left: TC 7.1.2.11.1(multiple TA)</a:t>
                      </a:r>
                    </a:p>
                  </a:txBody>
                  <a:tcPr marT="45748" marB="45748" horzOverflow="overflow"/>
                </a:tc>
                <a:extLst>
                  <a:ext uri="{0D108BD9-81ED-4DB2-BD59-A6C34878D82A}">
                    <a16:rowId xmlns:a16="http://schemas.microsoft.com/office/drawing/2014/main" val="10006"/>
                  </a:ext>
                </a:extLst>
              </a:tr>
              <a:tr h="274561">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LTE ACB per PLMN </a:t>
                      </a:r>
                    </a:p>
                  </a:txBody>
                  <a:tcPr marL="91450" marR="91450" marT="45376" marB="4537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Rel-12</a:t>
                      </a:r>
                    </a:p>
                  </a:txBody>
                  <a:tcPr marL="91450" marR="91450" marT="45376" marB="4537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226</a:t>
                      </a:r>
                    </a:p>
                  </a:txBody>
                  <a:tcPr marL="91450" marR="91450" marT="45381" marB="4538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12 / 14</a:t>
                      </a:r>
                    </a:p>
                  </a:txBody>
                  <a:tcPr marT="45355" marB="4535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US" altLang="en-US" sz="1400" b="1" i="0" u="none" strike="noStrike" cap="none" normalizeH="0" baseline="0" dirty="0">
                          <a:ln>
                            <a:noFill/>
                          </a:ln>
                          <a:solidFill>
                            <a:srgbClr val="0000FF"/>
                          </a:solidFill>
                          <a:effectLst/>
                          <a:latin typeface="Arial" panose="020B0604020202020204" pitchFamily="34" charset="0"/>
                          <a:cs typeface="Arial" panose="020B0604020202020204" pitchFamily="34" charset="0"/>
                        </a:rPr>
                        <a:t>+6</a:t>
                      </a:r>
                      <a:endPar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355" marB="45355" horzOverflow="overflow"/>
                </a:tc>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endPar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501" marB="45501" horzOverflow="overflow"/>
                </a:tc>
                <a:extLst>
                  <a:ext uri="{0D108BD9-81ED-4DB2-BD59-A6C34878D82A}">
                    <a16:rowId xmlns:a16="http://schemas.microsoft.com/office/drawing/2014/main" val="270556344"/>
                  </a:ext>
                </a:extLst>
              </a:tr>
              <a:tr h="274641">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SCE-PHY</a:t>
                      </a:r>
                    </a:p>
                  </a:txBody>
                  <a:tcPr marT="45791" marB="4579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Rel-12</a:t>
                      </a:r>
                    </a:p>
                  </a:txBody>
                  <a:tcPr marT="45791" marB="4579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245</a:t>
                      </a:r>
                    </a:p>
                  </a:txBody>
                  <a:tcPr marT="45791" marB="4579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6 / 9</a:t>
                      </a:r>
                    </a:p>
                  </a:txBody>
                  <a:tcPr marT="45791" marB="4579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791" marB="45791"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91" marB="45791" horzOverflow="overflow"/>
                </a:tc>
                <a:extLst>
                  <a:ext uri="{0D108BD9-81ED-4DB2-BD59-A6C34878D82A}">
                    <a16:rowId xmlns:a16="http://schemas.microsoft.com/office/drawing/2014/main" val="10007"/>
                  </a:ext>
                </a:extLst>
              </a:tr>
              <a:tr h="274488">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eDRX</a:t>
                      </a:r>
                      <a:endPar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96" marB="45796"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Rel-13</a:t>
                      </a:r>
                    </a:p>
                  </a:txBody>
                  <a:tcPr marT="45796" marB="45796"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253</a:t>
                      </a:r>
                    </a:p>
                  </a:txBody>
                  <a:tcPr marT="45796" marB="45796"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4 / 5</a:t>
                      </a:r>
                    </a:p>
                  </a:txBody>
                  <a:tcPr marT="45796" marB="45796"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796" marB="45796"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Left: TC 9.2.4.1.3(emergency call)</a:t>
                      </a:r>
                    </a:p>
                  </a:txBody>
                  <a:tcPr marT="45791" marB="45791" horzOverflow="overflow"/>
                </a:tc>
                <a:extLst>
                  <a:ext uri="{0D108BD9-81ED-4DB2-BD59-A6C34878D82A}">
                    <a16:rowId xmlns:a16="http://schemas.microsoft.com/office/drawing/2014/main" val="10008"/>
                  </a:ext>
                </a:extLst>
              </a:tr>
              <a:tr h="301902">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eMTC</a:t>
                      </a: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(CAT-M1)</a:t>
                      </a:r>
                    </a:p>
                  </a:txBody>
                  <a:tcPr marT="45784" marB="45784"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Rel-13</a:t>
                      </a:r>
                    </a:p>
                  </a:txBody>
                  <a:tcPr marT="45784" marB="45784"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254-A</a:t>
                      </a:r>
                    </a:p>
                  </a:txBody>
                  <a:tcPr marT="45784" marB="45784"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14 / 15</a:t>
                      </a:r>
                    </a:p>
                  </a:txBody>
                  <a:tcPr marT="45784" marB="45784"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784" marB="45784"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Left: TC 7.1.4.3a(</a:t>
                      </a:r>
                      <a:r>
                        <a:rPr kumimoji="0" lang="en-US" altLang="en-US" sz="14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Lch</a:t>
                      </a:r>
                      <a:r>
                        <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prioritization)</a:t>
                      </a:r>
                    </a:p>
                  </a:txBody>
                  <a:tcPr marT="45784" marB="45784" horzOverflow="overflow"/>
                </a:tc>
                <a:extLst>
                  <a:ext uri="{0D108BD9-81ED-4DB2-BD59-A6C34878D82A}">
                    <a16:rowId xmlns:a16="http://schemas.microsoft.com/office/drawing/2014/main" val="10009"/>
                  </a:ext>
                </a:extLst>
              </a:tr>
              <a:tr h="28297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eMTC</a:t>
                      </a: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GB" altLang="en-US" sz="14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CIoT</a:t>
                      </a: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478" marB="4547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Rel-13</a:t>
                      </a:r>
                    </a:p>
                  </a:txBody>
                  <a:tcPr marT="45478" marB="4547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254-C</a:t>
                      </a:r>
                    </a:p>
                  </a:txBody>
                  <a:tcPr marT="45478" marB="4547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 / 5</a:t>
                      </a:r>
                    </a:p>
                  </a:txBody>
                  <a:tcPr marT="45478" marB="4547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
                      </a:r>
                    </a:p>
                  </a:txBody>
                  <a:tcPr marT="45478" marB="45478"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624" marB="45624" horzOverflow="overflow"/>
                </a:tc>
                <a:extLst>
                  <a:ext uri="{0D108BD9-81ED-4DB2-BD59-A6C34878D82A}">
                    <a16:rowId xmlns:a16="http://schemas.microsoft.com/office/drawing/2014/main" val="10010"/>
                  </a:ext>
                </a:extLst>
              </a:tr>
              <a:tr h="2741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NB-</a:t>
                      </a:r>
                      <a:r>
                        <a:rPr kumimoji="0" lang="en-GB" altLang="en-US" sz="14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IoT</a:t>
                      </a: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(CAT-NB1)</a:t>
                      </a:r>
                    </a:p>
                  </a:txBody>
                  <a:tcPr marT="45623" marB="4562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Rel-13</a:t>
                      </a:r>
                    </a:p>
                  </a:txBody>
                  <a:tcPr marT="45623" marB="4562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257</a:t>
                      </a:r>
                    </a:p>
                  </a:txBody>
                  <a:tcPr marT="45623" marB="4562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72 / 73</a:t>
                      </a:r>
                    </a:p>
                  </a:txBody>
                  <a:tcPr marT="45623" marB="4562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
                      </a:r>
                    </a:p>
                  </a:txBody>
                  <a:tcPr marT="45623" marB="45623"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Left: TCs 22.1.1.M2 </a:t>
                      </a:r>
                      <a:endParaRPr kumimoji="0" lang="en-US"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623" marB="45623" horzOverflow="overflow"/>
                </a:tc>
                <a:extLst>
                  <a:ext uri="{0D108BD9-81ED-4DB2-BD59-A6C34878D82A}">
                    <a16:rowId xmlns:a16="http://schemas.microsoft.com/office/drawing/2014/main" val="10011"/>
                  </a:ext>
                </a:extLst>
              </a:tr>
              <a:tr h="270127">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defRPr/>
                      </a:pPr>
                      <a:r>
                        <a:rPr kumimoji="0" lang="en-US" altLang="en-US" sz="14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eNB</a:t>
                      </a:r>
                      <a:r>
                        <a:rPr kumimoji="0" lang="en-US"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-IoT</a:t>
                      </a:r>
                    </a:p>
                  </a:txBody>
                  <a:tcPr marT="45486" marB="4548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Rel-14</a:t>
                      </a:r>
                    </a:p>
                  </a:txBody>
                  <a:tcPr marT="45486" marB="4548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295</a:t>
                      </a:r>
                    </a:p>
                  </a:txBody>
                  <a:tcPr marT="45491" marB="4549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11 / 14</a:t>
                      </a:r>
                    </a:p>
                  </a:txBody>
                  <a:tcPr marT="45491" marB="4549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
                      </a:r>
                    </a:p>
                  </a:txBody>
                  <a:tcPr marT="45491" marB="45491"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Left: SC-PTM (in iWD-003), IRAT with E-UTRA</a:t>
                      </a:r>
                    </a:p>
                  </a:txBody>
                  <a:tcPr marT="45638" marB="45638" horzOverflow="overflow"/>
                </a:tc>
                <a:extLst>
                  <a:ext uri="{0D108BD9-81ED-4DB2-BD59-A6C34878D82A}">
                    <a16:rowId xmlns:a16="http://schemas.microsoft.com/office/drawing/2014/main" val="10013"/>
                  </a:ext>
                </a:extLst>
              </a:tr>
              <a:tr h="270127">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IMS </a:t>
                      </a:r>
                      <a:r>
                        <a:rPr kumimoji="0" lang="en-GB" altLang="en-US" sz="14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eCall</a:t>
                      </a: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over LTE (36.523)</a:t>
                      </a:r>
                    </a:p>
                  </a:txBody>
                  <a:tcPr marL="91450" marR="91450" marT="45383" marB="4538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Rel-14</a:t>
                      </a:r>
                    </a:p>
                  </a:txBody>
                  <a:tcPr marL="91450" marR="91450" marT="45383" marB="4538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298</a:t>
                      </a:r>
                    </a:p>
                  </a:txBody>
                  <a:tcPr marL="91450" marR="91450" marT="45388" marB="453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4 / 9</a:t>
                      </a:r>
                    </a:p>
                  </a:txBody>
                  <a:tcPr marT="45362" marB="45362"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
                      </a:r>
                    </a:p>
                  </a:txBody>
                  <a:tcPr marT="45362" marB="45362"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663" marB="45663" horzOverflow="overflow"/>
                </a:tc>
                <a:extLst>
                  <a:ext uri="{0D108BD9-81ED-4DB2-BD59-A6C34878D82A}">
                    <a16:rowId xmlns:a16="http://schemas.microsoft.com/office/drawing/2014/main" val="572413928"/>
                  </a:ext>
                </a:extLst>
              </a:tr>
            </a:tbl>
          </a:graphicData>
        </a:graphic>
      </p:graphicFrame>
      <p:sp>
        <p:nvSpPr>
          <p:cNvPr id="8" name="Title 1">
            <a:extLst>
              <a:ext uri="{FF2B5EF4-FFF2-40B4-BE49-F238E27FC236}">
                <a16:creationId xmlns:a16="http://schemas.microsoft.com/office/drawing/2014/main" id="{BB6C61F9-29AD-4200-B68D-8E7906A4CAA1}"/>
              </a:ext>
            </a:extLst>
          </p:cNvPr>
          <p:cNvSpPr>
            <a:spLocks noGrp="1"/>
          </p:cNvSpPr>
          <p:nvPr>
            <p:ph type="title"/>
          </p:nvPr>
        </p:nvSpPr>
        <p:spPr>
          <a:xfrm>
            <a:off x="593453" y="0"/>
            <a:ext cx="7925858" cy="1143000"/>
          </a:xfrm>
        </p:spPr>
        <p:txBody>
          <a:bodyPr/>
          <a:lstStyle/>
          <a:p>
            <a:pPr eaLnBrk="1" hangingPunct="1"/>
            <a:r>
              <a:rPr lang="en-US" altLang="en-US" dirty="0"/>
              <a:t>TTCN verification</a:t>
            </a:r>
            <a:br>
              <a:rPr lang="en-US" altLang="en-US" dirty="0"/>
            </a:br>
            <a:r>
              <a:rPr lang="en-US" altLang="en-US" sz="3200" dirty="0"/>
              <a:t>Progress for period: 16</a:t>
            </a:r>
            <a:r>
              <a:rPr lang="en-US" altLang="en-US" sz="3200" baseline="30000" dirty="0"/>
              <a:t>th</a:t>
            </a:r>
            <a:r>
              <a:rPr lang="en-US" altLang="en-US" sz="3200" dirty="0"/>
              <a:t> May --&gt;</a:t>
            </a:r>
            <a:r>
              <a:rPr lang="en-US" altLang="en-US" sz="3200" dirty="0">
                <a:sym typeface="Wingdings" panose="05000000000000000000" pitchFamily="2" charset="2"/>
              </a:rPr>
              <a:t> 19</a:t>
            </a:r>
            <a:r>
              <a:rPr lang="en-US" altLang="en-US" sz="3200" baseline="30000" dirty="0">
                <a:sym typeface="Wingdings" panose="05000000000000000000" pitchFamily="2" charset="2"/>
              </a:rPr>
              <a:t>th</a:t>
            </a:r>
            <a:r>
              <a:rPr lang="en-US" altLang="en-US" sz="3200" dirty="0">
                <a:sym typeface="Wingdings" panose="05000000000000000000" pitchFamily="2" charset="2"/>
              </a:rPr>
              <a:t> Aug</a:t>
            </a:r>
            <a:r>
              <a:rPr lang="en-US" altLang="en-US" sz="3200" dirty="0"/>
              <a:t>’25</a:t>
            </a:r>
            <a:endParaRPr lang="en-US" altLang="en-US" sz="4000" dirty="0"/>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bwMode="auto">
        <a:noFill/>
        <a:ln w="9525">
          <a:solidFill>
            <a:schemeClr val="tx1">
              <a:lumMod val="50000"/>
              <a:lumOff val="50000"/>
            </a:schemeClr>
          </a:solidFill>
          <a:miter lim="800000"/>
          <a:headEnd/>
          <a:tailEnd/>
        </a:ln>
        <a:extLst>
          <a:ext uri="{909E8E84-426E-40DD-AFC4-6F175D3DCCD1}">
            <a14:hiddenFill xmlns:a14="http://schemas.microsoft.com/office/drawing/2010/main">
              <a:solidFill>
                <a:srgbClr val="FFFFFF"/>
              </a:solidFill>
            </a14:hiddenFill>
          </a:ext>
        </a:extLst>
      </a:spPr>
      <a:bodyPr vert="horz" wrap="square" lIns="91440" tIns="45720" rIns="91440" bIns="45720" numCol="1" anchor="t" anchorCtr="0" compatLnSpc="1">
        <a:prstTxWarp prst="textNoShape">
          <a:avLst/>
        </a:prstTxWarp>
      </a:bodyPr>
      <a:lstStyle>
        <a:defPPr algn="l">
          <a:defRPr b="1" dirty="0">
            <a:solidFill>
              <a:srgbClr val="0000FF"/>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42804</TotalTime>
  <Words>3898</Words>
  <Application>Microsoft Office PowerPoint</Application>
  <PresentationFormat>Widescreen</PresentationFormat>
  <Paragraphs>1226</Paragraphs>
  <Slides>19</Slides>
  <Notes>15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19</vt:i4>
      </vt:variant>
    </vt:vector>
  </HeadingPairs>
  <TitlesOfParts>
    <vt:vector size="26" baseType="lpstr">
      <vt:lpstr>Arial </vt:lpstr>
      <vt:lpstr>Arial</vt:lpstr>
      <vt:lpstr>Calibri</vt:lpstr>
      <vt:lpstr>Calibri Light</vt:lpstr>
      <vt:lpstr>Times New Roman</vt:lpstr>
      <vt:lpstr>Wingdings</vt:lpstr>
      <vt:lpstr>Office Theme</vt:lpstr>
      <vt:lpstr>MCC TF160 Status Report  </vt:lpstr>
      <vt:lpstr>PowerPoint Presentation</vt:lpstr>
      <vt:lpstr>PowerPoint Presentation</vt:lpstr>
      <vt:lpstr>PowerPoint Presentation</vt:lpstr>
      <vt:lpstr>TTCN development  Progress for period: May to Aug’25</vt:lpstr>
      <vt:lpstr>TTCN verification Progress for period: 16th May --&gt; 19th Aug’25</vt:lpstr>
      <vt:lpstr>TTCN verification Progress for period: 16th May --&gt; 19th Aug’25</vt:lpstr>
      <vt:lpstr>TTCN verification Progress for period: 16th May --&gt; 19th Aug’25</vt:lpstr>
      <vt:lpstr>TTCN verification Progress for period: 16th May --&gt; 19th Aug’25</vt:lpstr>
      <vt:lpstr>TTCN verification Progress for period: 16th May --&gt; 19th Aug’25</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Annexes</vt:lpstr>
      <vt:lpstr>TTCN deliveries and baseline 2025 schedule</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MCC TF160</cp:lastModifiedBy>
  <cp:revision>860</cp:revision>
  <cp:lastPrinted>2023-02-21T14:07:15Z</cp:lastPrinted>
  <dcterms:created xsi:type="dcterms:W3CDTF">2010-02-05T13:52:04Z</dcterms:created>
  <dcterms:modified xsi:type="dcterms:W3CDTF">2025-09-10T07:43:29Z</dcterms:modified>
  <cp:contentStatus>Template 2017</cp:contentStatus>
</cp:coreProperties>
</file>