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2" r:id="rId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4"/>
    <p:restoredTop sz="94682"/>
  </p:normalViewPr>
  <p:slideViewPr>
    <p:cSldViewPr snapToGrid="0">
      <p:cViewPr varScale="1">
        <p:scale>
          <a:sx n="109" d="100"/>
          <a:sy n="109" d="100"/>
        </p:scale>
        <p:origin x="12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0068D0-892F-8D13-DDBD-D2011086E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23B7773-F822-3E8A-4B69-5CBA20535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971E868-9BFC-C9F6-E9EA-A625278A0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D8A03DB-65F2-D86D-2FBE-7084FB63E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6E2565F-4380-E654-66F5-20DD2C229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43275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A2A540-6EC8-33F2-DC79-F460E6C1B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D967942-811B-1230-848B-28ED62DE27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FAA272B-E31C-49B7-2FEA-A94CD84F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677DDC1-484F-B099-F977-9C128304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68A9930-4B71-70C0-F03F-E1E598E9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9990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721D23F-05EB-C265-00B3-C791B94D8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4E8322D-BC75-BBD7-C86F-43042D214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0B4DBF-7C75-B46C-2260-C93B29BC6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2F4DFCE-7789-BCB6-1C5A-ED4CEDDEE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B956EB-3F5D-6F71-97C6-95C88C9E2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1804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E1E5D4-4C17-B528-AD54-43A4B5224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72CDE3-0C58-F546-49F8-B294A2262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B333F3D-192E-6B03-95F5-E319580F5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F6394E-0DFD-705E-A035-6E171EA96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6CC0A6-D7CB-710E-E149-6C341EBA5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3894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9A76FE-7DC0-F59B-B7D0-902DE7593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CD884D9-5E0F-97BA-DE14-F52B9E24A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CC7972-77B1-C94D-3BDA-29A754EB3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1D749C2-9E19-393B-C60E-B4D88A2F5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4D3365-E2B9-EBC7-FEE4-103FD0CD2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62794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BA6486-A2B0-2651-CC16-BB25FBBB2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8C547A6-71C7-E25E-D65A-C41D3E851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86DBE52-6BD8-A806-EDC6-A9C423E25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5675F53-D232-B6B0-5D3C-BEE6D3C9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241DC25-0316-8D9E-5C34-13486890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6D3639F-3EEC-66B9-E7F3-FDC8FC88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054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0385C9-C7EC-A902-17F9-1B2757DEF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228F5-C9E6-3323-325E-32D301A6F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6DB698F-B4A9-B5EF-991F-C95AA6463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4EFA368-30C3-9DF8-B45A-403584094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F75736C-9540-999C-7008-DB2EB5136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4B49BAA-CE3D-EC8C-BA97-61FC4752E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CF68B78-E35B-9E47-337E-9E817B1B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6DBD11B-91B5-58EC-C132-C1AD35F49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989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3D8BF6-9A39-3D70-5A5A-91C6A59F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01C127B-B960-69CF-EF3E-47A7295F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1F66A24-396D-4474-4175-B9693CFA1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08B390B-7ECE-4283-FA3D-C2462272D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46065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ECD5395-294B-0F20-E9F8-387910BC1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28DDED6-DDD7-A4AF-B734-A2D730976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BCD25C5-1BB5-B5E0-9008-836D86889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39978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24A0B7-347C-6BD6-53CD-696B8D843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1EA264-ADA4-F2A7-BCC6-F088F3F60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07A093E-1F2B-4FE8-3ADB-F8D10F995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30B8294-4A7B-24C4-C6C5-24EB3613D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A54649C-3324-2542-A754-12A7E502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851B6C5-7D0E-79CA-D612-D5E2CF2D3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47721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06B1F7-E579-1807-6DD7-9CAB30DB8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2106299-4E92-1537-164F-4C0C7CF81C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4DCF2A3-EC89-411F-2ABC-E2509605C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ACAE7BB-573A-3EA7-4D1A-0405A1927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E7A4365-F100-9C47-D854-3332893A7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49D72D-19A7-61E4-4EA5-8425EA5E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6877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D01C5DC-54ED-427B-EA39-7279B94F8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A4CF1A6-E63B-3993-E0AE-4E60FA6DD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1D08E5-6CDC-7977-40F4-800A9C5F3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6F6D5A-59A3-CB43-873F-AA7109D2C84E}" type="datetimeFigureOut">
              <a:rPr lang="x-none" altLang="zh-CN" smtClean="0"/>
              <a:t>9/8/2025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63B182-3466-BA0E-198B-C944363EFC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DC742F-A1A2-99FB-C6C6-D3B1AF5E91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07FC38-752F-3344-B8E7-7E4B07628FC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3198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73BB065E-2199-087D-3A8C-1F55F4BB5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440" y="2608033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Consideration on 6G Fronthaul</a:t>
            </a:r>
            <a:endParaRPr lang="x-none" dirty="0"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1288" y="4711597"/>
            <a:ext cx="1978152" cy="45781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Huawei</a:t>
            </a:r>
            <a:endParaRPr lang="en-GB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838B680-170D-0BB3-0EFA-AFA3F3670E15}"/>
              </a:ext>
            </a:extLst>
          </p:cNvPr>
          <p:cNvSpPr txBox="1"/>
          <p:nvPr/>
        </p:nvSpPr>
        <p:spPr>
          <a:xfrm>
            <a:off x="9459288" y="444986"/>
            <a:ext cx="2390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RP-252354</a:t>
            </a:r>
          </a:p>
          <a:p>
            <a:pPr algn="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genda </a:t>
            </a:r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Item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: 7</a:t>
            </a:r>
            <a:endParaRPr lang="x-none" sz="2400" b="1" dirty="0"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8E3713F-743F-3B95-BA0B-1AB2EEBF3D61}"/>
              </a:ext>
            </a:extLst>
          </p:cNvPr>
          <p:cNvSpPr txBox="1"/>
          <p:nvPr/>
        </p:nvSpPr>
        <p:spPr>
          <a:xfrm>
            <a:off x="392596" y="442870"/>
            <a:ext cx="5724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#109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Beijing, China, September 15-18, 2025</a:t>
            </a:r>
            <a:endParaRPr lang="x-none" sz="2400" dirty="0">
              <a:cs typeface="Arial" panose="020B0604020202020204" pitchFamily="34" charset="0"/>
            </a:endParaRPr>
          </a:p>
          <a:p>
            <a:endParaRPr lang="x-none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03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634" y="1236741"/>
            <a:ext cx="11176731" cy="5106025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RAN#108, it is concluded (RP-251876) to take the following as a basis for further discussions aiming at a resolution at RAN#109 to aid 6G architecture studies in RAN3:</a:t>
            </a:r>
          </a:p>
          <a:p>
            <a:pPr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3GPP specifies the 6G air interface [without restrictions from fronthaul design]</a:t>
            </a:r>
          </a:p>
          <a:p>
            <a:pPr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[It is expected that 6G fronthaul design in O-RAN Alliance will be based on the 6G air interface designed by 3GPP] </a:t>
            </a:r>
          </a:p>
          <a:p>
            <a:pPr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3GPP to capture the following in a normative Annex of TSxx.401 (RAN3) or TSxx.300 (RAN2)</a:t>
            </a:r>
          </a:p>
          <a:p>
            <a:pPr lvl="1"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6G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NodeB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architecture includes a distinct logical Radio Unit (RU). </a:t>
            </a:r>
          </a:p>
          <a:p>
            <a:pPr lvl="1">
              <a:lnSpc>
                <a:spcPct val="170000"/>
              </a:lnSpc>
            </a:pP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The functions hosted by the RU as well as the interface between RU and other parts of 6G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NodeB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are not specified in 3GPP. </a:t>
            </a:r>
          </a:p>
          <a:p>
            <a:pPr lvl="1">
              <a:lnSpc>
                <a:spcPct val="170000"/>
              </a:lnSpc>
            </a:pP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[Note: Implementation of this interface can be according to proprietary solution(s), or standardized solutions as specified in O-RAN ALLIANCE”]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8E3713F-743F-3B95-BA0B-1AB2EEBF3D61}"/>
              </a:ext>
            </a:extLst>
          </p:cNvPr>
          <p:cNvSpPr txBox="1"/>
          <p:nvPr/>
        </p:nvSpPr>
        <p:spPr>
          <a:xfrm>
            <a:off x="386017" y="350772"/>
            <a:ext cx="5113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x-none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157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634" y="1236742"/>
            <a:ext cx="11176731" cy="4900922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Overall position on 6G fronthaul: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keep status quo as 5G, i.e. leave it out side of 3GPP and up to implementation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3GPP 6G air interface design shall not be restricted by the fronthaul design and implementation.</a:t>
            </a:r>
          </a:p>
          <a:p>
            <a:pPr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Different fronthaul implementations exist and shall continue to be allowed as vendor implementation choice.</a:t>
            </a:r>
          </a:p>
          <a:p>
            <a:pPr>
              <a:lnSpc>
                <a:spcPct val="17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O-RAN Alliance is to be explicitly named, other organizations relevant for fronthaul shall also be included.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8E3713F-743F-3B95-BA0B-1AB2EEBF3D61}"/>
              </a:ext>
            </a:extLst>
          </p:cNvPr>
          <p:cNvSpPr txBox="1"/>
          <p:nvPr/>
        </p:nvSpPr>
        <p:spPr>
          <a:xfrm>
            <a:off x="386017" y="350772"/>
            <a:ext cx="5113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Huawei views</a:t>
            </a:r>
            <a:endParaRPr lang="x-none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836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73BB065E-2199-087D-3A8C-1F55F4BB5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772" y="348259"/>
            <a:ext cx="11670683" cy="629935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Candidate text for further consideration (Revised </a:t>
            </a:r>
            <a:r>
              <a:rPr lang="en-US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from RP-251876)</a:t>
            </a:r>
            <a:endParaRPr lang="x-none" sz="2400" b="1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772" y="978194"/>
            <a:ext cx="11426456" cy="5212399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Take the following as </a:t>
            </a:r>
            <a:r>
              <a:rPr lang="en-GB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 for endorsement: </a:t>
            </a:r>
            <a:r>
              <a:rPr lang="en-GB" sz="1600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basis for further discussions aiming at a resolution at RAN#109 to aid 6G architecture studies in RAN3: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3GPP specifies the 6G air interface </a:t>
            </a:r>
            <a:r>
              <a:rPr lang="en-GB" sz="1600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without restrictions from fronthaul design</a:t>
            </a:r>
            <a:r>
              <a:rPr lang="en-GB" sz="1600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GB" sz="1600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[It is expected that 6G </a:t>
            </a:r>
            <a:r>
              <a:rPr lang="en-GB" sz="1600" strike="sngStrike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fronthaul</a:t>
            </a:r>
            <a:r>
              <a:rPr lang="en-GB" sz="1600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design in O-RAN Alliance will be based on the 6G air interface designed by 3GPP]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en-GB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en-GB" sz="1600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capture </a:t>
            </a:r>
            <a:r>
              <a:rPr lang="en-GB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following in a normative Annex of TSxx.401 (RAN3) or TSxx.300 (RAN2) </a:t>
            </a:r>
            <a:r>
              <a:rPr lang="en-GB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</a:t>
            </a:r>
            <a:r>
              <a:rPr lang="en-GB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normative completion of 6G first release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6G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NodeB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architecture includes a </a:t>
            </a:r>
            <a:r>
              <a:rPr lang="en-GB" sz="1600" i="1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distinct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logical Radio Unit (RU). </a:t>
            </a:r>
          </a:p>
          <a:p>
            <a:pPr lvl="1">
              <a:lnSpc>
                <a:spcPct val="150000"/>
              </a:lnSpc>
            </a:pP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The functions hosted by the RU as well as the interface between RU and other parts of 6G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NodeB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are not specified in 3GPP. </a:t>
            </a:r>
          </a:p>
          <a:p>
            <a:pPr lvl="1">
              <a:lnSpc>
                <a:spcPct val="150000"/>
              </a:lnSpc>
            </a:pP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Note: Implementation of this interface can be according to proprietary solution(s), or </a:t>
            </a:r>
            <a:r>
              <a:rPr lang="en-GB" sz="1600" i="1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standardized 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solutions as </a:t>
            </a:r>
            <a:r>
              <a:rPr lang="en-GB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specified 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in O-RAN ALLIANCE</a:t>
            </a:r>
            <a:r>
              <a:rPr 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CPRI Forum, etc.</a:t>
            </a:r>
            <a:r>
              <a:rPr lang="en-GB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GB" sz="1600" i="1" strike="sngStrike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GB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GB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than the texts above, RU as well as the interface between RU and other parts of 6G </a:t>
            </a:r>
            <a:r>
              <a:rPr lang="en-GB" altLang="zh-CN" sz="1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NodeB</a:t>
            </a:r>
            <a:r>
              <a:rPr lang="en-GB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not captured in any other </a:t>
            </a:r>
            <a:r>
              <a:rPr lang="en-GB" altLang="zh-CN" sz="1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</a:t>
            </a:r>
            <a:r>
              <a:rPr lang="en-GB" altLang="zh-CN" sz="16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altLang="zh-CN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</a:t>
            </a:r>
            <a:r>
              <a:rPr lang="en-GB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TS/TR</a:t>
            </a:r>
            <a:endParaRPr lang="en-GB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649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445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等线</vt:lpstr>
      <vt:lpstr>Arial</vt:lpstr>
      <vt:lpstr>Office Theme</vt:lpstr>
      <vt:lpstr>Consideration on 6G Fronthaul</vt:lpstr>
      <vt:lpstr>PowerPoint Presentation</vt:lpstr>
      <vt:lpstr>PowerPoint Presentation</vt:lpstr>
      <vt:lpstr>Candidate text for further consideration (Revised from RP-251876)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6G fronthaul</dc:title>
  <dc:creator>Balazs Bertenyi (Nokia)</dc:creator>
  <cp:lastModifiedBy>Huawei</cp:lastModifiedBy>
  <cp:revision>35</cp:revision>
  <dcterms:created xsi:type="dcterms:W3CDTF">2025-06-11T12:38:28Z</dcterms:created>
  <dcterms:modified xsi:type="dcterms:W3CDTF">2025-09-08T02:24:14Z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1752798644</vt:lpwstr>
  </property>
</Properties>
</file>