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1" r:id="rId4"/>
    <p:sldMasterId id="2147483661" r:id="rId5"/>
    <p:sldMasterId id="2147483741" r:id="rId6"/>
    <p:sldMasterId id="2147483733" r:id="rId7"/>
    <p:sldMasterId id="2147483763" r:id="rId8"/>
    <p:sldMasterId id="2147483682" r:id="rId9"/>
  </p:sldMasterIdLst>
  <p:notesMasterIdLst>
    <p:notesMasterId r:id="rId18"/>
  </p:notesMasterIdLst>
  <p:handoutMasterIdLst>
    <p:handoutMasterId r:id="rId19"/>
  </p:handoutMasterIdLst>
  <p:sldIdLst>
    <p:sldId id="6180" r:id="rId10"/>
    <p:sldId id="6198" r:id="rId11"/>
    <p:sldId id="6200" r:id="rId12"/>
    <p:sldId id="6201" r:id="rId13"/>
    <p:sldId id="6203" r:id="rId14"/>
    <p:sldId id="6202" r:id="rId15"/>
    <p:sldId id="6204" r:id="rId16"/>
    <p:sldId id="306" r:id="rId17"/>
  </p:sldIdLst>
  <p:sldSz cx="9144000" cy="5143500" type="screen16x9"/>
  <p:notesSz cx="7315200" cy="12344400"/>
  <p:defaultTextStyle>
    <a:defPPr>
      <a:defRPr lang="en-US"/>
    </a:defPPr>
    <a:lvl1pPr marL="0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87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74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611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48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352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342871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55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889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a Cruz, Cyril" initials="DCC" lastIdx="17" clrIdx="0">
    <p:extLst>
      <p:ext uri="{19B8F6BF-5375-455C-9EA6-DF929625EA0E}">
        <p15:presenceInfo xmlns:p15="http://schemas.microsoft.com/office/powerpoint/2012/main" userId="S::cyril.delacruz104@t-mobile.com::3165a301-5101-4d12-b2ad-d49bf58334db" providerId="AD"/>
      </p:ext>
    </p:extLst>
  </p:cmAuthor>
  <p:cmAuthor id="2" name="Terri Sharp" initials="TS" lastIdx="8" clrIdx="1">
    <p:extLst>
      <p:ext uri="{19B8F6BF-5375-455C-9EA6-DF929625EA0E}">
        <p15:presenceInfo xmlns:p15="http://schemas.microsoft.com/office/powerpoint/2012/main" userId="S::yrtto615@sharpro.onmicrosoft.com::437029a7-d81b-4e26-b24c-362300a07a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C8C8"/>
    <a:srgbClr val="861B54"/>
    <a:srgbClr val="E20074"/>
    <a:srgbClr val="CC00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C3FFE8-BEE2-4511-9BD5-FF2CD2BF6A9D}" v="8" dt="2025-06-02T20:19:29.3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87" autoAdjust="0"/>
    <p:restoredTop sz="84972" autoAdjust="0"/>
  </p:normalViewPr>
  <p:slideViewPr>
    <p:cSldViewPr snapToGrid="0" snapToObjects="1">
      <p:cViewPr varScale="1">
        <p:scale>
          <a:sx n="146" d="100"/>
          <a:sy n="146" d="100"/>
        </p:scale>
        <p:origin x="930" y="108"/>
      </p:cViewPr>
      <p:guideLst>
        <p:guide orient="horz" pos="1055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3" d="100"/>
        <a:sy n="83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2712" y="96"/>
      </p:cViewPr>
      <p:guideLst>
        <p:guide orient="horz" pos="3889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4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9f4848a2-ce11-47bb-b646-219db641fa7d" providerId="ADAL" clId="{B9C3FFE8-BEE2-4511-9BD5-FF2CD2BF6A9D}"/>
    <pc:docChg chg="undo custSel addSld delSld modSld sldOrd">
      <pc:chgData name="Shvodian, Bill" userId="9f4848a2-ce11-47bb-b646-219db641fa7d" providerId="ADAL" clId="{B9C3FFE8-BEE2-4511-9BD5-FF2CD2BF6A9D}" dt="2025-06-02T20:26:13.502" v="4479" actId="20577"/>
      <pc:docMkLst>
        <pc:docMk/>
      </pc:docMkLst>
      <pc:sldChg chg="modSp mod">
        <pc:chgData name="Shvodian, Bill" userId="9f4848a2-ce11-47bb-b646-219db641fa7d" providerId="ADAL" clId="{B9C3FFE8-BEE2-4511-9BD5-FF2CD2BF6A9D}" dt="2025-06-02T19:00:04.711" v="3" actId="20577"/>
        <pc:sldMkLst>
          <pc:docMk/>
          <pc:sldMk cId="2206103244" sldId="6180"/>
        </pc:sldMkLst>
        <pc:spChg chg="mod">
          <ac:chgData name="Shvodian, Bill" userId="9f4848a2-ce11-47bb-b646-219db641fa7d" providerId="ADAL" clId="{B9C3FFE8-BEE2-4511-9BD5-FF2CD2BF6A9D}" dt="2025-06-02T19:00:04.711" v="3" actId="20577"/>
          <ac:spMkLst>
            <pc:docMk/>
            <pc:sldMk cId="2206103244" sldId="6180"/>
            <ac:spMk id="5" creationId="{B131CB10-AB4F-A3E4-7322-061C1A34B608}"/>
          </ac:spMkLst>
        </pc:spChg>
        <pc:spChg chg="mod">
          <ac:chgData name="Shvodian, Bill" userId="9f4848a2-ce11-47bb-b646-219db641fa7d" providerId="ADAL" clId="{B9C3FFE8-BEE2-4511-9BD5-FF2CD2BF6A9D}" dt="2025-06-02T18:59:48.354" v="0"/>
          <ac:spMkLst>
            <pc:docMk/>
            <pc:sldMk cId="2206103244" sldId="6180"/>
            <ac:spMk id="6" creationId="{5A7865F2-9E5E-4967-92F9-71FA8C40FE9B}"/>
          </ac:spMkLst>
        </pc:spChg>
      </pc:sldChg>
      <pc:sldChg chg="modSp del mod">
        <pc:chgData name="Shvodian, Bill" userId="9f4848a2-ce11-47bb-b646-219db641fa7d" providerId="ADAL" clId="{B9C3FFE8-BEE2-4511-9BD5-FF2CD2BF6A9D}" dt="2025-06-02T19:32:45.279" v="690" actId="47"/>
        <pc:sldMkLst>
          <pc:docMk/>
          <pc:sldMk cId="2468795605" sldId="6192"/>
        </pc:sldMkLst>
        <pc:spChg chg="mod">
          <ac:chgData name="Shvodian, Bill" userId="9f4848a2-ce11-47bb-b646-219db641fa7d" providerId="ADAL" clId="{B9C3FFE8-BEE2-4511-9BD5-FF2CD2BF6A9D}" dt="2025-06-02T19:08:03.494" v="14" actId="20577"/>
          <ac:spMkLst>
            <pc:docMk/>
            <pc:sldMk cId="2468795605" sldId="6192"/>
            <ac:spMk id="2" creationId="{1BB6C06B-4FD2-4463-9EE3-B796AAE97D6D}"/>
          </ac:spMkLst>
        </pc:spChg>
        <pc:spChg chg="mod">
          <ac:chgData name="Shvodian, Bill" userId="9f4848a2-ce11-47bb-b646-219db641fa7d" providerId="ADAL" clId="{B9C3FFE8-BEE2-4511-9BD5-FF2CD2BF6A9D}" dt="2025-06-02T19:08:34.525" v="58" actId="20577"/>
          <ac:spMkLst>
            <pc:docMk/>
            <pc:sldMk cId="2468795605" sldId="6192"/>
            <ac:spMk id="4" creationId="{8B8C0D48-265F-4245-B9A1-FAC293F44506}"/>
          </ac:spMkLst>
        </pc:spChg>
      </pc:sldChg>
      <pc:sldChg chg="del">
        <pc:chgData name="Shvodian, Bill" userId="9f4848a2-ce11-47bb-b646-219db641fa7d" providerId="ADAL" clId="{B9C3FFE8-BEE2-4511-9BD5-FF2CD2BF6A9D}" dt="2025-06-02T19:32:46.708" v="691" actId="47"/>
        <pc:sldMkLst>
          <pc:docMk/>
          <pc:sldMk cId="3059257338" sldId="6193"/>
        </pc:sldMkLst>
      </pc:sldChg>
      <pc:sldChg chg="modSp del mod">
        <pc:chgData name="Shvodian, Bill" userId="9f4848a2-ce11-47bb-b646-219db641fa7d" providerId="ADAL" clId="{B9C3FFE8-BEE2-4511-9BD5-FF2CD2BF6A9D}" dt="2025-06-02T19:32:47.842" v="692" actId="47"/>
        <pc:sldMkLst>
          <pc:docMk/>
          <pc:sldMk cId="4082729435" sldId="6195"/>
        </pc:sldMkLst>
        <pc:spChg chg="mod">
          <ac:chgData name="Shvodian, Bill" userId="9f4848a2-ce11-47bb-b646-219db641fa7d" providerId="ADAL" clId="{B9C3FFE8-BEE2-4511-9BD5-FF2CD2BF6A9D}" dt="2025-06-02T19:13:12.693" v="94" actId="20577"/>
          <ac:spMkLst>
            <pc:docMk/>
            <pc:sldMk cId="4082729435" sldId="6195"/>
            <ac:spMk id="2" creationId="{5C05E532-F893-7256-BA3D-098D81119E58}"/>
          </ac:spMkLst>
        </pc:spChg>
        <pc:spChg chg="mod">
          <ac:chgData name="Shvodian, Bill" userId="9f4848a2-ce11-47bb-b646-219db641fa7d" providerId="ADAL" clId="{B9C3FFE8-BEE2-4511-9BD5-FF2CD2BF6A9D}" dt="2025-06-02T19:12:56.839" v="59" actId="6549"/>
          <ac:spMkLst>
            <pc:docMk/>
            <pc:sldMk cId="4082729435" sldId="6195"/>
            <ac:spMk id="4" creationId="{CAE2828A-103B-585E-25AA-C8BE9AD8632E}"/>
          </ac:spMkLst>
        </pc:spChg>
      </pc:sldChg>
      <pc:sldChg chg="modSp mod">
        <pc:chgData name="Shvodian, Bill" userId="9f4848a2-ce11-47bb-b646-219db641fa7d" providerId="ADAL" clId="{B9C3FFE8-BEE2-4511-9BD5-FF2CD2BF6A9D}" dt="2025-06-02T20:20:21.409" v="4091" actId="20577"/>
        <pc:sldMkLst>
          <pc:docMk/>
          <pc:sldMk cId="3750936465" sldId="6198"/>
        </pc:sldMkLst>
        <pc:spChg chg="mod">
          <ac:chgData name="Shvodian, Bill" userId="9f4848a2-ce11-47bb-b646-219db641fa7d" providerId="ADAL" clId="{B9C3FFE8-BEE2-4511-9BD5-FF2CD2BF6A9D}" dt="2025-06-02T20:20:21.409" v="4091" actId="20577"/>
          <ac:spMkLst>
            <pc:docMk/>
            <pc:sldMk cId="3750936465" sldId="6198"/>
            <ac:spMk id="6" creationId="{C33D0FCC-888D-94C7-CAAF-74F09BB90E73}"/>
          </ac:spMkLst>
        </pc:spChg>
      </pc:sldChg>
      <pc:sldChg chg="modSp add del mod">
        <pc:chgData name="Shvodian, Bill" userId="9f4848a2-ce11-47bb-b646-219db641fa7d" providerId="ADAL" clId="{B9C3FFE8-BEE2-4511-9BD5-FF2CD2BF6A9D}" dt="2025-06-02T19:32:48.696" v="693" actId="47"/>
        <pc:sldMkLst>
          <pc:docMk/>
          <pc:sldMk cId="3137688458" sldId="6199"/>
        </pc:sldMkLst>
        <pc:spChg chg="mod">
          <ac:chgData name="Shvodian, Bill" userId="9f4848a2-ce11-47bb-b646-219db641fa7d" providerId="ADAL" clId="{B9C3FFE8-BEE2-4511-9BD5-FF2CD2BF6A9D}" dt="2025-06-02T19:19:01.995" v="182" actId="20577"/>
          <ac:spMkLst>
            <pc:docMk/>
            <pc:sldMk cId="3137688458" sldId="6199"/>
            <ac:spMk id="2" creationId="{C274690B-5383-95F0-69A1-CD76FB871906}"/>
          </ac:spMkLst>
        </pc:spChg>
      </pc:sldChg>
      <pc:sldChg chg="modSp add mod">
        <pc:chgData name="Shvodian, Bill" userId="9f4848a2-ce11-47bb-b646-219db641fa7d" providerId="ADAL" clId="{B9C3FFE8-BEE2-4511-9BD5-FF2CD2BF6A9D}" dt="2025-06-02T20:21:40.928" v="4333" actId="20577"/>
        <pc:sldMkLst>
          <pc:docMk/>
          <pc:sldMk cId="629304807" sldId="6200"/>
        </pc:sldMkLst>
        <pc:spChg chg="mod">
          <ac:chgData name="Shvodian, Bill" userId="9f4848a2-ce11-47bb-b646-219db641fa7d" providerId="ADAL" clId="{B9C3FFE8-BEE2-4511-9BD5-FF2CD2BF6A9D}" dt="2025-06-02T19:30:47.539" v="426" actId="20577"/>
          <ac:spMkLst>
            <pc:docMk/>
            <pc:sldMk cId="629304807" sldId="6200"/>
            <ac:spMk id="5" creationId="{1431EDA9-E1C8-FB9D-A658-6DB92501D1C6}"/>
          </ac:spMkLst>
        </pc:spChg>
        <pc:spChg chg="mod">
          <ac:chgData name="Shvodian, Bill" userId="9f4848a2-ce11-47bb-b646-219db641fa7d" providerId="ADAL" clId="{B9C3FFE8-BEE2-4511-9BD5-FF2CD2BF6A9D}" dt="2025-06-02T20:21:40.928" v="4333" actId="20577"/>
          <ac:spMkLst>
            <pc:docMk/>
            <pc:sldMk cId="629304807" sldId="6200"/>
            <ac:spMk id="6" creationId="{3B8544E0-C80D-1E7E-454C-B65DC604B1CA}"/>
          </ac:spMkLst>
        </pc:spChg>
      </pc:sldChg>
      <pc:sldChg chg="addSp delSp modSp add mod ord">
        <pc:chgData name="Shvodian, Bill" userId="9f4848a2-ce11-47bb-b646-219db641fa7d" providerId="ADAL" clId="{B9C3FFE8-BEE2-4511-9BD5-FF2CD2BF6A9D}" dt="2025-06-02T20:22:08.991" v="4367" actId="20577"/>
        <pc:sldMkLst>
          <pc:docMk/>
          <pc:sldMk cId="3785242868" sldId="6201"/>
        </pc:sldMkLst>
        <pc:spChg chg="mod">
          <ac:chgData name="Shvodian, Bill" userId="9f4848a2-ce11-47bb-b646-219db641fa7d" providerId="ADAL" clId="{B9C3FFE8-BEE2-4511-9BD5-FF2CD2BF6A9D}" dt="2025-06-02T19:35:08.127" v="1073" actId="20577"/>
          <ac:spMkLst>
            <pc:docMk/>
            <pc:sldMk cId="3785242868" sldId="6201"/>
            <ac:spMk id="5" creationId="{7C64542B-4935-148F-671D-56C24BB7FB61}"/>
          </ac:spMkLst>
        </pc:spChg>
        <pc:spChg chg="mod">
          <ac:chgData name="Shvodian, Bill" userId="9f4848a2-ce11-47bb-b646-219db641fa7d" providerId="ADAL" clId="{B9C3FFE8-BEE2-4511-9BD5-FF2CD2BF6A9D}" dt="2025-06-02T20:22:08.991" v="4367" actId="20577"/>
          <ac:spMkLst>
            <pc:docMk/>
            <pc:sldMk cId="3785242868" sldId="6201"/>
            <ac:spMk id="6" creationId="{2403DE3B-7BCD-A8D6-005B-F28BD0DB9032}"/>
          </ac:spMkLst>
        </pc:spChg>
        <pc:picChg chg="add mod">
          <ac:chgData name="Shvodian, Bill" userId="9f4848a2-ce11-47bb-b646-219db641fa7d" providerId="ADAL" clId="{B9C3FFE8-BEE2-4511-9BD5-FF2CD2BF6A9D}" dt="2025-06-02T19:50:33.933" v="2545" actId="1076"/>
          <ac:picMkLst>
            <pc:docMk/>
            <pc:sldMk cId="3785242868" sldId="6201"/>
            <ac:picMk id="3" creationId="{BABBAA36-0A72-9503-0084-888DA3E92DA8}"/>
          </ac:picMkLst>
        </pc:picChg>
        <pc:picChg chg="add mod">
          <ac:chgData name="Shvodian, Bill" userId="9f4848a2-ce11-47bb-b646-219db641fa7d" providerId="ADAL" clId="{B9C3FFE8-BEE2-4511-9BD5-FF2CD2BF6A9D}" dt="2025-06-02T19:46:56.037" v="2470" actId="1076"/>
          <ac:picMkLst>
            <pc:docMk/>
            <pc:sldMk cId="3785242868" sldId="6201"/>
            <ac:picMk id="4" creationId="{9EE72EFE-4A33-A6C4-433F-83EE289D6839}"/>
          </ac:picMkLst>
        </pc:picChg>
        <pc:picChg chg="add mod">
          <ac:chgData name="Shvodian, Bill" userId="9f4848a2-ce11-47bb-b646-219db641fa7d" providerId="ADAL" clId="{B9C3FFE8-BEE2-4511-9BD5-FF2CD2BF6A9D}" dt="2025-06-02T19:47:02.063" v="2472" actId="14100"/>
          <ac:picMkLst>
            <pc:docMk/>
            <pc:sldMk cId="3785242868" sldId="6201"/>
            <ac:picMk id="7" creationId="{1945CDD3-DA48-C828-8FAA-206EF63AF1D4}"/>
          </ac:picMkLst>
        </pc:picChg>
        <pc:picChg chg="add del mod">
          <ac:chgData name="Shvodian, Bill" userId="9f4848a2-ce11-47bb-b646-219db641fa7d" providerId="ADAL" clId="{B9C3FFE8-BEE2-4511-9BD5-FF2CD2BF6A9D}" dt="2025-06-02T19:50:31.390" v="2544" actId="478"/>
          <ac:picMkLst>
            <pc:docMk/>
            <pc:sldMk cId="3785242868" sldId="6201"/>
            <ac:picMk id="9" creationId="{352FF76C-6EF6-472D-92EB-A255758E2CEE}"/>
          </ac:picMkLst>
        </pc:picChg>
      </pc:sldChg>
      <pc:sldChg chg="modSp add mod">
        <pc:chgData name="Shvodian, Bill" userId="9f4848a2-ce11-47bb-b646-219db641fa7d" providerId="ADAL" clId="{B9C3FFE8-BEE2-4511-9BD5-FF2CD2BF6A9D}" dt="2025-06-02T20:23:05.012" v="4373" actId="20577"/>
        <pc:sldMkLst>
          <pc:docMk/>
          <pc:sldMk cId="746978520" sldId="6202"/>
        </pc:sldMkLst>
        <pc:spChg chg="mod">
          <ac:chgData name="Shvodian, Bill" userId="9f4848a2-ce11-47bb-b646-219db641fa7d" providerId="ADAL" clId="{B9C3FFE8-BEE2-4511-9BD5-FF2CD2BF6A9D}" dt="2025-06-02T20:05:05.254" v="3480" actId="20577"/>
          <ac:spMkLst>
            <pc:docMk/>
            <pc:sldMk cId="746978520" sldId="6202"/>
            <ac:spMk id="5" creationId="{7AF49F0D-B624-B45C-1498-0B3F26E9D56E}"/>
          </ac:spMkLst>
        </pc:spChg>
        <pc:spChg chg="mod">
          <ac:chgData name="Shvodian, Bill" userId="9f4848a2-ce11-47bb-b646-219db641fa7d" providerId="ADAL" clId="{B9C3FFE8-BEE2-4511-9BD5-FF2CD2BF6A9D}" dt="2025-06-02T20:23:05.012" v="4373" actId="20577"/>
          <ac:spMkLst>
            <pc:docMk/>
            <pc:sldMk cId="746978520" sldId="6202"/>
            <ac:spMk id="6" creationId="{92B29327-8D4D-B85B-175A-839F20F7F6A2}"/>
          </ac:spMkLst>
        </pc:spChg>
      </pc:sldChg>
      <pc:sldChg chg="addSp modSp add mod">
        <pc:chgData name="Shvodian, Bill" userId="9f4848a2-ce11-47bb-b646-219db641fa7d" providerId="ADAL" clId="{B9C3FFE8-BEE2-4511-9BD5-FF2CD2BF6A9D}" dt="2025-06-02T20:26:13.502" v="4479" actId="20577"/>
        <pc:sldMkLst>
          <pc:docMk/>
          <pc:sldMk cId="704779643" sldId="6203"/>
        </pc:sldMkLst>
        <pc:spChg chg="mod">
          <ac:chgData name="Shvodian, Bill" userId="9f4848a2-ce11-47bb-b646-219db641fa7d" providerId="ADAL" clId="{B9C3FFE8-BEE2-4511-9BD5-FF2CD2BF6A9D}" dt="2025-06-02T19:37:10.801" v="1442" actId="20577"/>
          <ac:spMkLst>
            <pc:docMk/>
            <pc:sldMk cId="704779643" sldId="6203"/>
            <ac:spMk id="5" creationId="{C7375085-79FE-4535-C472-CF67D4C7E36F}"/>
          </ac:spMkLst>
        </pc:spChg>
        <pc:spChg chg="mod">
          <ac:chgData name="Shvodian, Bill" userId="9f4848a2-ce11-47bb-b646-219db641fa7d" providerId="ADAL" clId="{B9C3FFE8-BEE2-4511-9BD5-FF2CD2BF6A9D}" dt="2025-06-02T20:26:13.502" v="4479" actId="20577"/>
          <ac:spMkLst>
            <pc:docMk/>
            <pc:sldMk cId="704779643" sldId="6203"/>
            <ac:spMk id="6" creationId="{16A29519-BFA2-D160-381D-6E37B5DF493F}"/>
          </ac:spMkLst>
        </pc:spChg>
        <pc:picChg chg="add mod">
          <ac:chgData name="Shvodian, Bill" userId="9f4848a2-ce11-47bb-b646-219db641fa7d" providerId="ADAL" clId="{B9C3FFE8-BEE2-4511-9BD5-FF2CD2BF6A9D}" dt="2025-06-02T19:52:40.255" v="2566" actId="1076"/>
          <ac:picMkLst>
            <pc:docMk/>
            <pc:sldMk cId="704779643" sldId="6203"/>
            <ac:picMk id="3" creationId="{86EC45EA-33DB-E40B-ABB6-D0D36B701E16}"/>
          </ac:picMkLst>
        </pc:picChg>
        <pc:picChg chg="add mod">
          <ac:chgData name="Shvodian, Bill" userId="9f4848a2-ce11-47bb-b646-219db641fa7d" providerId="ADAL" clId="{B9C3FFE8-BEE2-4511-9BD5-FF2CD2BF6A9D}" dt="2025-06-02T19:52:36.991" v="2563" actId="14100"/>
          <ac:picMkLst>
            <pc:docMk/>
            <pc:sldMk cId="704779643" sldId="6203"/>
            <ac:picMk id="7" creationId="{8E93D737-DF5B-0021-C868-DB0478F6BB45}"/>
          </ac:picMkLst>
        </pc:picChg>
        <pc:picChg chg="add mod">
          <ac:chgData name="Shvodian, Bill" userId="9f4848a2-ce11-47bb-b646-219db641fa7d" providerId="ADAL" clId="{B9C3FFE8-BEE2-4511-9BD5-FF2CD2BF6A9D}" dt="2025-06-02T19:52:39.195" v="2565" actId="1076"/>
          <ac:picMkLst>
            <pc:docMk/>
            <pc:sldMk cId="704779643" sldId="6203"/>
            <ac:picMk id="9" creationId="{B3691CD0-5862-2897-6806-F805A7AABE58}"/>
          </ac:picMkLst>
        </pc:picChg>
      </pc:sldChg>
      <pc:sldChg chg="addSp delSp modSp add mod">
        <pc:chgData name="Shvodian, Bill" userId="9f4848a2-ce11-47bb-b646-219db641fa7d" providerId="ADAL" clId="{B9C3FFE8-BEE2-4511-9BD5-FF2CD2BF6A9D}" dt="2025-06-02T20:19:35.774" v="4084" actId="313"/>
        <pc:sldMkLst>
          <pc:docMk/>
          <pc:sldMk cId="3864971424" sldId="6204"/>
        </pc:sldMkLst>
        <pc:spChg chg="add del">
          <ac:chgData name="Shvodian, Bill" userId="9f4848a2-ce11-47bb-b646-219db641fa7d" providerId="ADAL" clId="{B9C3FFE8-BEE2-4511-9BD5-FF2CD2BF6A9D}" dt="2025-06-02T20:10:58.234" v="3986" actId="22"/>
          <ac:spMkLst>
            <pc:docMk/>
            <pc:sldMk cId="3864971424" sldId="6204"/>
            <ac:spMk id="3" creationId="{2866E39C-1852-8AE3-A97A-889556E7F2CD}"/>
          </ac:spMkLst>
        </pc:spChg>
        <pc:spChg chg="mod">
          <ac:chgData name="Shvodian, Bill" userId="9f4848a2-ce11-47bb-b646-219db641fa7d" providerId="ADAL" clId="{B9C3FFE8-BEE2-4511-9BD5-FF2CD2BF6A9D}" dt="2025-06-02T20:07:32.453" v="3929" actId="20577"/>
          <ac:spMkLst>
            <pc:docMk/>
            <pc:sldMk cId="3864971424" sldId="6204"/>
            <ac:spMk id="5" creationId="{044F97FF-65F1-56B5-AB8E-A89B3B432A5E}"/>
          </ac:spMkLst>
        </pc:spChg>
        <pc:spChg chg="mod">
          <ac:chgData name="Shvodian, Bill" userId="9f4848a2-ce11-47bb-b646-219db641fa7d" providerId="ADAL" clId="{B9C3FFE8-BEE2-4511-9BD5-FF2CD2BF6A9D}" dt="2025-06-02T20:19:35.774" v="4084" actId="313"/>
          <ac:spMkLst>
            <pc:docMk/>
            <pc:sldMk cId="3864971424" sldId="6204"/>
            <ac:spMk id="6" creationId="{E1F1DF46-ACC4-8B0E-DDE4-21998C753F3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l">
              <a:defRPr sz="15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3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r">
              <a:defRPr sz="1500"/>
            </a:lvl1pPr>
          </a:lstStyle>
          <a:p>
            <a:fld id="{BD364A1E-6E60-4CD6-B2F0-4356C26C9977}" type="datetimeFigureOut">
              <a:rPr lang="en-US" smtClean="0">
                <a:latin typeface="Tele-GroteskFet" pitchFamily="2" charset="0"/>
              </a:rPr>
              <a:pPr/>
              <a:t>6/2/2025</a:t>
            </a:fld>
            <a:endParaRPr lang="en-US" dirty="0">
              <a:latin typeface="Tele-GroteskFet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6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l">
              <a:defRPr sz="1500"/>
            </a:lvl1pPr>
          </a:lstStyle>
          <a:p>
            <a:endParaRPr lang="en-US" dirty="0">
              <a:latin typeface="Tele-GroteskFet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3" y="11724652"/>
            <a:ext cx="3170583" cy="619749"/>
          </a:xfrm>
          <a:prstGeom prst="rect">
            <a:avLst/>
          </a:prstGeom>
        </p:spPr>
        <p:txBody>
          <a:bodyPr vert="horz" lIns="107505" tIns="53752" rIns="107505" bIns="53752" rtlCol="0" anchor="b"/>
          <a:lstStyle>
            <a:lvl1pPr algn="r">
              <a:defRPr sz="1500"/>
            </a:lvl1pPr>
          </a:lstStyle>
          <a:p>
            <a:fld id="{AFF7B38F-DBD3-46D3-B639-1C4522B4B0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895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l">
              <a:defRPr sz="15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2963" y="2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/>
          <a:lstStyle>
            <a:lvl1pPr algn="r">
              <a:defRPr sz="1500">
                <a:latin typeface="Tele-GroteskFet" pitchFamily="2" charset="0"/>
              </a:defRPr>
            </a:lvl1pPr>
          </a:lstStyle>
          <a:p>
            <a:fld id="{B6B915B9-B80B-41A1-AD12-80536BCB267C}" type="datetimeFigureOut">
              <a:rPr lang="en-US" smtClean="0"/>
              <a:pPr/>
              <a:t>6/2/2025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57200" y="925513"/>
            <a:ext cx="8229600" cy="4629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494" tIns="53748" rIns="107494" bIns="5374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2185" y="5864438"/>
            <a:ext cx="5850835" cy="5554559"/>
          </a:xfrm>
          <a:prstGeom prst="rect">
            <a:avLst/>
          </a:prstGeom>
        </p:spPr>
        <p:txBody>
          <a:bodyPr vert="horz" lIns="107494" tIns="53748" rIns="107494" bIns="5374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l">
              <a:defRPr sz="1500">
                <a:latin typeface="Tele-GroteskFet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2963" y="11724653"/>
            <a:ext cx="3170583" cy="617643"/>
          </a:xfrm>
          <a:prstGeom prst="rect">
            <a:avLst/>
          </a:prstGeom>
        </p:spPr>
        <p:txBody>
          <a:bodyPr vert="horz" lIns="107494" tIns="53748" rIns="107494" bIns="53748" rtlCol="0" anchor="b"/>
          <a:lstStyle>
            <a:lvl1pPr algn="r">
              <a:defRPr sz="1500">
                <a:latin typeface="Tele-GroteskFet" pitchFamily="2" charset="0"/>
              </a:defRPr>
            </a:lvl1pPr>
          </a:lstStyle>
          <a:p>
            <a:fld id="{828D7002-10C4-4E85-AF1E-2279343860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8950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34287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68574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028611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371482" algn="l" defTabSz="685741" rtl="0" eaLnBrk="1" latinLnBrk="0" hangingPunct="1">
      <a:defRPr sz="9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1714352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6pPr>
    <a:lvl7pPr marL="205722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7pPr>
    <a:lvl8pPr marL="2400094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8pPr>
    <a:lvl9pPr marL="2742963" algn="l" defTabSz="685741" rtl="0" eaLnBrk="1" latinLnBrk="0" hangingPunct="1">
      <a:defRPr sz="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8D7002-10C4-4E85-AF1E-2279343860D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5186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-5 - Cover - Full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3E95CC-AA5A-4CF3-8161-310182C9F2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72"/>
            <a:ext cx="9144004" cy="3755922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22D9318C-CFDA-2F40-AD55-C717B445D2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3217539"/>
            <a:ext cx="9143999" cy="1066547"/>
          </a:xfrm>
          <a:prstGeom prst="rect">
            <a:avLst/>
          </a:prstGeom>
        </p:spPr>
        <p:txBody>
          <a:bodyPr vert="horz" wrap="square" lIns="73152" tIns="34340" rIns="68681" bIns="34340" rtlCol="0" anchor="ctr">
            <a:normAutofit/>
          </a:bodyPr>
          <a:lstStyle>
            <a:lvl1pPr algn="ctr">
              <a:lnSpc>
                <a:spcPct val="9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Cover slide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B0D7B06-5C62-4D4B-A2AA-D98EDAFA300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81227" y="4245943"/>
            <a:ext cx="5381539" cy="36084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0" i="0" kern="1200" dirty="0">
                <a:solidFill>
                  <a:schemeClr val="bg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&amp; date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1D106-AF59-E54A-A979-099F82B7154A}"/>
              </a:ext>
            </a:extLst>
          </p:cNvPr>
          <p:cNvSpPr txBox="1"/>
          <p:nvPr userDrawn="1"/>
        </p:nvSpPr>
        <p:spPr>
          <a:xfrm>
            <a:off x="11554691" y="-57150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noAutofit/>
          </a:bodyPr>
          <a:lstStyle/>
          <a:p>
            <a:pPr algn="l"/>
            <a:endParaRPr lang="en-US" dirty="0" err="1">
              <a:latin typeface="+mn-lt"/>
              <a:cs typeface="Arial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090280-E294-D740-96F0-D161C71FB20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5219" y="4755528"/>
            <a:ext cx="1233561" cy="30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48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6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B75C5C1-E65A-4422-8CAE-BACACE6CB4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7112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7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C760B4C8-4E62-9448-BBBB-3AEEE2FD36DD}"/>
              </a:ext>
            </a:extLst>
          </p:cNvPr>
          <p:cNvSpPr/>
          <p:nvPr userDrawn="1"/>
        </p:nvSpPr>
        <p:spPr>
          <a:xfrm>
            <a:off x="4557173" y="0"/>
            <a:ext cx="4586828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417684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Comparisons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26FCFD8-FE16-3149-A9AA-9C2713F0F13B}"/>
              </a:ext>
            </a:extLst>
          </p:cNvPr>
          <p:cNvSpPr txBox="1">
            <a:spLocks/>
          </p:cNvSpPr>
          <p:nvPr userDrawn="1"/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r" defTabSz="342871" rtl="0" eaLnBrk="1" latinLnBrk="0" hangingPunct="1">
              <a:defRPr sz="900" b="0" i="0" kern="1200">
                <a:solidFill>
                  <a:schemeClr val="accent1"/>
                </a:solidFill>
                <a:latin typeface="Tele-GroteskHal" pitchFamily="2" charset="0"/>
                <a:ea typeface="+mn-ea"/>
                <a:cs typeface="Tele-GroteskHal" pitchFamily="2" charset="0"/>
              </a:defRPr>
            </a:lvl1pPr>
            <a:lvl2pPr marL="34287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74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611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48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352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22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094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2963" algn="l" defTabSz="342871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t>T-Mobile Confidential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1AA0F9A-3DF2-3B48-A71A-548E1DEE9388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3EA2BFA-9532-E94F-8804-9E32693D561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C4C8BFD4-6191-1644-A86C-D0EEC761CB1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 marL="0" indent="0">
              <a:buClr>
                <a:schemeClr val="bg1"/>
              </a:buClr>
              <a:buNone/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24248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8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822634" y="0"/>
            <a:ext cx="332136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2634" y="1501118"/>
            <a:ext cx="3321366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32091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9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365760"/>
            <a:ext cx="5691226" cy="4398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BC704C-D3E9-A14A-8E88-7E96CD00A0F4}"/>
              </a:ext>
            </a:extLst>
          </p:cNvPr>
          <p:cNvSpPr/>
          <p:nvPr userDrawn="1"/>
        </p:nvSpPr>
        <p:spPr>
          <a:xfrm>
            <a:off x="5669281" y="0"/>
            <a:ext cx="3474719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C6F8205A-046D-A947-BD09-AA34CD3B22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9280" y="1501118"/>
            <a:ext cx="3474720" cy="2141265"/>
          </a:xfrm>
        </p:spPr>
        <p:txBody>
          <a:bodyPr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5" name="Footer Placeholder 4">
            <a:extLst>
              <a:ext uri="{FF2B5EF4-FFF2-40B4-BE49-F238E27FC236}">
                <a16:creationId xmlns:a16="http://schemas.microsoft.com/office/drawing/2014/main" id="{AF53CCF4-9B5E-3449-B850-B21C80A899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733290D-ABAA-B644-B8A4-C959C25D6EF5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7024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1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CCE4DC-D02D-554E-B696-C8495BE150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4607" y="705437"/>
            <a:ext cx="2214784" cy="32772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1B490A-AF00-0E46-B9BA-D983033DDE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8162" y="4271398"/>
            <a:ext cx="2028314" cy="49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207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7-2 - Closing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9AEF473-162D-4E4A-B151-A64DD5D5236E}"/>
              </a:ext>
            </a:extLst>
          </p:cNvPr>
          <p:cNvSpPr txBox="1"/>
          <p:nvPr userDrawn="1"/>
        </p:nvSpPr>
        <p:spPr>
          <a:xfrm>
            <a:off x="3116825" y="1286110"/>
            <a:ext cx="2910349" cy="2627707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Let’s</a:t>
            </a:r>
          </a:p>
          <a:p>
            <a:pPr algn="ctr">
              <a:lnSpc>
                <a:spcPct val="60000"/>
              </a:lnSpc>
            </a:pPr>
            <a:r>
              <a:rPr lang="en-US" sz="10500" dirty="0">
                <a:solidFill>
                  <a:schemeClr val="bg1"/>
                </a:solidFill>
                <a:latin typeface="+mj-lt"/>
                <a:cs typeface="Arial" pitchFamily="34" charset="0"/>
              </a:rPr>
              <a:t>talk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B7CC8DD-7980-451C-B2A9-91C97E5C9B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44213" y="4564810"/>
            <a:ext cx="1455574" cy="35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581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1 - Notice of Confidentialit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2A267D-ECEA-495A-982B-BC438C3D4D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44911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808C9C4-28DB-E244-A5B7-41682409CA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E5D9EBB-D2B8-492C-9E0A-EB921F88C20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93A96304-F7DD-4C69-B8FA-0048C7D31C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84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2-2 - T-Mobile Highly Restricted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518C9A-B573-4CE3-B746-DF6F1BE5E7D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8588" y="839722"/>
            <a:ext cx="7931583" cy="2591025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14D075-9FBD-D14C-9E3E-9BEC22A15C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3D6A89E-7396-4B93-8A3D-E7126B799616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5" name="Picture 4" descr="A picture containing clock&#10;&#10;Description automatically generated">
            <a:extLst>
              <a:ext uri="{FF2B5EF4-FFF2-40B4-BE49-F238E27FC236}">
                <a16:creationId xmlns:a16="http://schemas.microsoft.com/office/drawing/2014/main" id="{2CF05B90-C2DD-4430-998B-50A5C5E638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63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3-1 - Section - No Imag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97995" y="1627682"/>
            <a:ext cx="8229600" cy="1177346"/>
          </a:xfrm>
          <a:prstGeom prst="rect">
            <a:avLst/>
          </a:prstGeom>
        </p:spPr>
        <p:txBody>
          <a:bodyPr vert="horz" lIns="73152" tIns="34340" rIns="68681" bIns="34340" rtlCol="0" anchor="ctr">
            <a:normAutofit/>
          </a:bodyPr>
          <a:lstStyle>
            <a:lvl1pPr algn="ctr"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21412" y="2805028"/>
            <a:ext cx="6382765" cy="364286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 defTabSz="343403" rtl="0" eaLnBrk="1" latinLnBrk="0" hangingPunct="1">
              <a:spcBef>
                <a:spcPct val="0"/>
              </a:spcBef>
              <a:buNone/>
              <a:defRPr lang="en-US" sz="3200" b="1" i="0" kern="1200" dirty="0">
                <a:solidFill>
                  <a:schemeClr val="tx1"/>
                </a:solidFill>
                <a:latin typeface="+mj-lt"/>
                <a:ea typeface="+mj-ea"/>
                <a:cs typeface="Tele-GroteskUlt" pitchFamily="2" charset="0"/>
              </a:defRPr>
            </a:lvl1pPr>
            <a:lvl2pPr marL="3434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6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30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3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7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60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38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Single support line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DF296223-8DFC-8D41-9C1E-B45774586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47C6F683-20AD-6742-B04D-8B2D64745CC1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bg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5AAC9C-ADB2-44EE-8FFA-7A5FC675F3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48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1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877824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82879" y="146304"/>
            <a:ext cx="8778239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  <a:latin typeface="+mj-lt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154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2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877824"/>
            <a:ext cx="4297680" cy="38862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182880" y="146304"/>
            <a:ext cx="8787384" cy="552973"/>
          </a:xfrm>
        </p:spPr>
        <p:txBody>
          <a:bodyPr>
            <a:normAutofit/>
          </a:bodyPr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204316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3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620EC0D-69D2-8F4B-8843-C2E18150249D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2"/>
          </p:nvPr>
        </p:nvSpPr>
        <p:spPr>
          <a:xfrm>
            <a:off x="182878" y="1024128"/>
            <a:ext cx="8778240" cy="373989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83BBECA-59C0-E746-A0AF-B93D6C1DE4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Title of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907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-4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459D3BA-3FF1-9C42-8A28-0D281A8ACDB3}"/>
              </a:ext>
            </a:extLst>
          </p:cNvPr>
          <p:cNvSpPr/>
          <p:nvPr userDrawn="1"/>
        </p:nvSpPr>
        <p:spPr>
          <a:xfrm>
            <a:off x="0" y="0"/>
            <a:ext cx="9144000" cy="8778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182880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672584" y="1024128"/>
            <a:ext cx="4297680" cy="3739896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398EA8-44B2-4C45-9497-37487BF3C0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3454471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4-5 - Body Slide 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C6C4BEC-36F3-6A45-BDDC-DC86677EA31C}"/>
              </a:ext>
            </a:extLst>
          </p:cNvPr>
          <p:cNvSpPr/>
          <p:nvPr userDrawn="1"/>
        </p:nvSpPr>
        <p:spPr>
          <a:xfrm>
            <a:off x="2" y="0"/>
            <a:ext cx="3315906" cy="51435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664915" y="146304"/>
            <a:ext cx="5314493" cy="46902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E045E2-3B07-1643-A7AC-58D4E63A25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420811"/>
            <a:ext cx="3315907" cy="2141265"/>
          </a:xfrm>
        </p:spPr>
        <p:txBody>
          <a:bodyPr wrap="square" lIns="73152">
            <a:normAutofit/>
          </a:bodyPr>
          <a:lstStyle>
            <a:lvl1pPr algn="ctr">
              <a:lnSpc>
                <a:spcPct val="60000"/>
              </a:lnSpc>
              <a:defRPr sz="72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of</a:t>
            </a:r>
            <a:br>
              <a:rPr lang="en-US" dirty="0"/>
            </a:br>
            <a:r>
              <a:rPr lang="en-US" dirty="0"/>
              <a:t>slide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BBEC9CF5-9755-4045-812D-1DCACE856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6B1F790D-63F8-C04B-B906-A18E76123E9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9D599AD-0FAE-46D1-A1A1-7ADE1607D6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8760" y="4929492"/>
            <a:ext cx="607712" cy="148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44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9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chemeClr val="accent1"/>
                </a:solidFill>
                <a:latin typeface="+mj-lt"/>
              </a:rPr>
              <a:t>Cover</a:t>
            </a:r>
            <a:r>
              <a:rPr lang="en-US" b="0" baseline="0" dirty="0">
                <a:solidFill>
                  <a:schemeClr val="accent1"/>
                </a:solidFill>
                <a:latin typeface="+mj-lt"/>
              </a:rPr>
              <a:t> Pages</a:t>
            </a:r>
            <a:endParaRPr lang="en-US" b="0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3" name="Picture 2" descr="A picture containing object, clock, meter&#10;&#10;Description automatically generated">
            <a:extLst>
              <a:ext uri="{FF2B5EF4-FFF2-40B4-BE49-F238E27FC236}">
                <a16:creationId xmlns:a16="http://schemas.microsoft.com/office/drawing/2014/main" id="{868ECDBA-245B-4E0E-9A16-23E532C4C7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35315" y="120902"/>
            <a:ext cx="737236" cy="18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0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b="0" dirty="0">
                <a:solidFill>
                  <a:srgbClr val="E20074"/>
                </a:solidFill>
                <a:latin typeface="+mj-lt"/>
              </a:rPr>
              <a:t>Confidential statements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0C229D9D-7059-F94E-9D10-5EA88E49696D}"/>
              </a:ext>
            </a:extLst>
          </p:cNvPr>
          <p:cNvSpPr txBox="1">
            <a:spLocks/>
          </p:cNvSpPr>
          <p:nvPr userDrawn="1"/>
        </p:nvSpPr>
        <p:spPr>
          <a:xfrm>
            <a:off x="48684" y="4938660"/>
            <a:ext cx="778933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bg1"/>
                </a:solidFill>
              </a:rPr>
              <a:pPr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77D8F82A-1588-844F-812C-0654F71EBE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CC35E22-B7BA-F148-9808-D0A3E9063014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B6C0F0FF-5A76-994B-B815-4EEBB7A3AB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53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0" indent="0" algn="l" defTabSz="343403" rtl="0" eaLnBrk="1" latinLnBrk="0" hangingPunct="1">
        <a:spcBef>
          <a:spcPct val="20000"/>
        </a:spcBef>
        <a:buFont typeface="Arial"/>
        <a:buNone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 userDrawn="1"/>
        </p:nvSpPr>
        <p:spPr>
          <a:xfrm>
            <a:off x="361950" y="13536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Section title slides  </a:t>
            </a:r>
          </a:p>
        </p:txBody>
      </p:sp>
      <p:sp>
        <p:nvSpPr>
          <p:cNvPr id="6" name="Subtitle 2"/>
          <p:cNvSpPr txBox="1">
            <a:spLocks/>
          </p:cNvSpPr>
          <p:nvPr userDrawn="1"/>
        </p:nvSpPr>
        <p:spPr>
          <a:xfrm>
            <a:off x="361950" y="1985460"/>
            <a:ext cx="6908800" cy="151339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Tele-GroteskFet" pitchFamily="2" charset="0"/>
                <a:ea typeface="+mn-ea"/>
                <a:cs typeface="Tele-GroteskFet" pitchFamily="2" charset="0"/>
              </a:defRPr>
            </a:lvl1pPr>
            <a:lvl2pPr marL="34340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8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2pPr>
            <a:lvl3pPr marL="686806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3pPr>
            <a:lvl4pPr marL="1030209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4pPr>
            <a:lvl5pPr marL="1373612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Arial" pitchFamily="34" charset="0"/>
              </a:defRPr>
            </a:lvl5pPr>
            <a:lvl6pPr marL="1717015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060418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403820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747223" indent="0" algn="ctr" defTabSz="343403" rtl="0" eaLnBrk="1" latinLnBrk="0" hangingPunct="1">
              <a:spcBef>
                <a:spcPct val="20000"/>
              </a:spcBef>
              <a:buFont typeface="Arial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+mn-lt"/>
              </a:rPr>
              <a:t>The</a:t>
            </a:r>
            <a:r>
              <a:rPr lang="en-US" baseline="0" dirty="0">
                <a:latin typeface="+mn-lt"/>
              </a:rPr>
              <a:t> provided layouts should be used for sub-sections or individual chapters within a presentation. 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946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Fet" pitchFamily="2" charset="0"/>
          <a:ea typeface="+mj-ea"/>
          <a:cs typeface="Tele-GroteskFe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Font typeface="Arial"/>
        <a:buChar char="–"/>
        <a:defRPr sz="18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Font typeface="Arial"/>
        <a:buChar char="•"/>
        <a:defRPr sz="15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Font typeface="Arial"/>
        <a:buChar char="–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Font typeface="Arial"/>
        <a:buChar char="»"/>
        <a:defRPr sz="12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– no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361AF82-B2CD-DC4C-882F-DF7021C9AE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54763E8-FA2B-9141-8ABC-5B7B38C2C35E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8AF7CE43-CD6B-E34C-B5A7-0137752977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12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839" r:id="rId3"/>
    <p:sldLayoutId id="2147483852" r:id="rId4"/>
    <p:sldLayoutId id="2147483739" r:id="rId5"/>
    <p:sldLayoutId id="2147483869" r:id="rId6"/>
    <p:sldLayoutId id="2147483853" r:id="rId7"/>
    <p:sldLayoutId id="2147483740" r:id="rId8"/>
    <p:sldLayoutId id="2147483860" r:id="rId9"/>
  </p:sldLayoutIdLst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TeleGrotesk Next Ultra" pitchFamily="2" charset="0"/>
          <a:cs typeface="TeleGrotesk Next Ultra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79" y="150252"/>
            <a:ext cx="8825079" cy="552973"/>
          </a:xfrm>
          <a:prstGeom prst="rect">
            <a:avLst/>
          </a:prstGeom>
        </p:spPr>
        <p:txBody>
          <a:bodyPr vert="horz" lIns="68681" tIns="34340" rIns="68681" bIns="34340" rtlCol="0" anchor="ctr">
            <a:normAutofit/>
          </a:bodyPr>
          <a:lstStyle/>
          <a:p>
            <a:r>
              <a:rPr lang="en-US" dirty="0"/>
              <a:t>Body Slides with Image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876075"/>
            <a:ext cx="8825078" cy="3883704"/>
          </a:xfrm>
          <a:prstGeom prst="rect">
            <a:avLst/>
          </a:prstGeom>
        </p:spPr>
        <p:txBody>
          <a:bodyPr vert="horz" lIns="68681" tIns="34340" rIns="68681" bIns="3434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C00C36C0-C151-B84F-89D6-B19CD7E6902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5784" y="4945694"/>
            <a:ext cx="2895600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lvl1pPr algn="r">
              <a:defRPr sz="900" b="0" i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defRPr>
            </a:lvl1pPr>
          </a:lstStyle>
          <a:p>
            <a:r>
              <a:rPr lang="en-US"/>
              <a:t>T-Mobile Confidential</a:t>
            </a:r>
            <a:endParaRPr lang="en-US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85C0C0-F226-FE41-8EA1-E5BCBD71401B}"/>
              </a:ext>
            </a:extLst>
          </p:cNvPr>
          <p:cNvSpPr txBox="1">
            <a:spLocks/>
          </p:cNvSpPr>
          <p:nvPr userDrawn="1"/>
        </p:nvSpPr>
        <p:spPr>
          <a:xfrm>
            <a:off x="8654002" y="4945694"/>
            <a:ext cx="466079" cy="151607"/>
          </a:xfrm>
          <a:prstGeom prst="rect">
            <a:avLst/>
          </a:prstGeom>
        </p:spPr>
        <p:txBody>
          <a:bodyPr vert="horz" lIns="68681" tIns="34340" rIns="68681" bIns="34340" rtlCol="0" anchor="ctr"/>
          <a:lstStyle>
            <a:defPPr>
              <a:defRPr lang="en-US"/>
            </a:defPPr>
            <a:lvl1pPr marL="0" algn="l" defTabSz="343403" rtl="0" eaLnBrk="1" latinLnBrk="0" hangingPunct="1">
              <a:defRPr sz="900" kern="1200">
                <a:solidFill>
                  <a:srgbClr val="FFFFFF"/>
                </a:solidFill>
                <a:latin typeface="Tele-GroteskHal" pitchFamily="2" charset="0"/>
                <a:ea typeface="+mn-ea"/>
                <a:cs typeface="+mn-cs"/>
              </a:defRPr>
            </a:lvl1pPr>
            <a:lvl2pPr marL="34340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6806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0209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3612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7015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60418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3820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7223" algn="l" defTabSz="343403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AF40C39-5108-E841-85F7-F0B9C0D30E8D}" type="slidenum">
              <a:rPr lang="en-US" smtClean="0">
                <a:solidFill>
                  <a:schemeClr val="accent1"/>
                </a:solidFill>
                <a:latin typeface="TeleGrotesk Next Medium" pitchFamily="2" charset="0"/>
                <a:ea typeface="TeleGrotesk Next Medium" pitchFamily="2" charset="0"/>
                <a:cs typeface="TeleGrotesk Next Medium" pitchFamily="2" charset="0"/>
              </a:rPr>
              <a:pPr/>
              <a:t>‹#›</a:t>
            </a:fld>
            <a:endParaRPr lang="en-US" dirty="0">
              <a:solidFill>
                <a:schemeClr val="accent1"/>
              </a:solidFill>
              <a:latin typeface="TeleGrotesk Next Medium" pitchFamily="2" charset="0"/>
              <a:ea typeface="TeleGrotesk Next Medium" pitchFamily="2" charset="0"/>
              <a:cs typeface="TeleGrotesk Next Medium" pitchFamily="2" charset="0"/>
            </a:endParaRPr>
          </a:p>
        </p:txBody>
      </p:sp>
      <p:pic>
        <p:nvPicPr>
          <p:cNvPr id="7" name="Picture 6" descr="A picture containing clock&#10;&#10;Description automatically generated">
            <a:extLst>
              <a:ext uri="{FF2B5EF4-FFF2-40B4-BE49-F238E27FC236}">
                <a16:creationId xmlns:a16="http://schemas.microsoft.com/office/drawing/2014/main" id="{0EF151B8-CE97-6F4E-97B6-BFC9B64DC0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129833" y="4751598"/>
            <a:ext cx="254684" cy="31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1136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343403" rtl="0" eaLnBrk="1" latinLnBrk="0" hangingPunct="1"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1" i="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 userDrawn="1"/>
        </p:nvSpPr>
        <p:spPr>
          <a:xfrm>
            <a:off x="257175" y="1493342"/>
            <a:ext cx="8099426" cy="9667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343403" rtl="0" eaLnBrk="1" latinLnBrk="0" hangingPunct="1">
              <a:spcBef>
                <a:spcPct val="0"/>
              </a:spcBef>
              <a:buNone/>
              <a:defRPr sz="4000" b="0" i="0" kern="1200">
                <a:solidFill>
                  <a:srgbClr val="E20074"/>
                </a:solidFill>
                <a:latin typeface="Tele-GroteskUlt" pitchFamily="2" charset="0"/>
                <a:ea typeface="+mj-ea"/>
                <a:cs typeface="Tele-GroteskUlt" pitchFamily="2" charset="0"/>
              </a:defRPr>
            </a:lvl1pPr>
          </a:lstStyle>
          <a:p>
            <a:r>
              <a:rPr lang="en-US" dirty="0">
                <a:solidFill>
                  <a:schemeClr val="accent1"/>
                </a:solidFill>
                <a:latin typeface="+mj-lt"/>
              </a:rPr>
              <a:t>Closing</a:t>
            </a:r>
            <a:r>
              <a:rPr lang="en-US" baseline="0" dirty="0">
                <a:solidFill>
                  <a:schemeClr val="accent1"/>
                </a:solidFill>
                <a:latin typeface="+mj-lt"/>
              </a:rPr>
              <a:t> Slides</a:t>
            </a:r>
            <a:endParaRPr lang="en-US" dirty="0">
              <a:solidFill>
                <a:schemeClr val="accent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45454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722" r:id="rId2"/>
  </p:sldLayoutIdLst>
  <p:hf sldNum="0" hdr="0" dt="0"/>
  <p:txStyles>
    <p:titleStyle>
      <a:lvl1pPr algn="ctr" defTabSz="343403" rtl="0" eaLnBrk="1" latinLnBrk="0" hangingPunct="1">
        <a:spcBef>
          <a:spcPct val="0"/>
        </a:spcBef>
        <a:buNone/>
        <a:defRPr sz="3200" b="0" i="0" kern="1200">
          <a:solidFill>
            <a:schemeClr val="tx1">
              <a:lumMod val="75000"/>
              <a:lumOff val="25000"/>
            </a:schemeClr>
          </a:solidFill>
          <a:latin typeface="Tele-GroteskUlt" pitchFamily="2" charset="0"/>
          <a:ea typeface="+mj-ea"/>
          <a:cs typeface="Tele-GroteskUlt" pitchFamily="2" charset="0"/>
        </a:defRPr>
      </a:lvl1pPr>
    </p:titleStyle>
    <p:bodyStyle>
      <a:lvl1pPr marL="257552" indent="-257552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2400" b="0" i="0" kern="1200">
          <a:solidFill>
            <a:schemeClr val="tx1">
              <a:lumMod val="75000"/>
              <a:lumOff val="25000"/>
            </a:schemeClr>
          </a:solidFill>
          <a:latin typeface="+mj-lt"/>
          <a:ea typeface="+mn-ea"/>
          <a:cs typeface="Arial" pitchFamily="34" charset="0"/>
        </a:defRPr>
      </a:lvl1pPr>
      <a:lvl2pPr marL="558030" indent="-214627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2pPr>
      <a:lvl3pPr marL="858507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5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3pPr>
      <a:lvl4pPr marL="1201910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4pPr>
      <a:lvl5pPr marL="1545313" indent="-171701" algn="l" defTabSz="343403" rtl="0" eaLnBrk="1" latinLnBrk="0" hangingPunct="1">
        <a:spcBef>
          <a:spcPct val="20000"/>
        </a:spcBef>
        <a:buClr>
          <a:schemeClr val="accent1"/>
        </a:buClr>
        <a:buFont typeface="Wingdings" panose="05000000000000000000" pitchFamily="2" charset="2"/>
        <a:buChar char="§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Arial" pitchFamily="34" charset="0"/>
        </a:defRPr>
      </a:lvl5pPr>
      <a:lvl6pPr marL="1888716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32119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5522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8925" indent="-171701" algn="l" defTabSz="343403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340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6806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30209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3612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7015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60418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3820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7223" algn="l" defTabSz="343403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A7865F2-9E5E-4967-92F9-71FA8C40FE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/>
              <a:t>Concerns about Coexistence between NTN band n252 and n2/n25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709ED3E3-E047-024A-9B6E-1BF32C68DA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21412" y="3511075"/>
            <a:ext cx="6382765" cy="364286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T-Mobile USA, RAN#108, June, 2025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1CB10-AB4F-A3E4-7322-061C1A34B608}"/>
              </a:ext>
            </a:extLst>
          </p:cNvPr>
          <p:cNvSpPr txBox="1"/>
          <p:nvPr/>
        </p:nvSpPr>
        <p:spPr>
          <a:xfrm>
            <a:off x="7284720" y="300446"/>
            <a:ext cx="15773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ele-GroteskNor" pitchFamily="2" charset="0"/>
                <a:cs typeface="Arial" pitchFamily="34" charset="0"/>
              </a:rPr>
              <a:t>RP-251754</a:t>
            </a:r>
          </a:p>
          <a:p>
            <a:endParaRPr lang="en-US" sz="2400" dirty="0">
              <a:latin typeface="Tele-GroteskNor" pitchFamily="2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6103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B92EE-E48A-1966-B078-F332CADD7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3D0FCC-888D-94C7-CAAF-74F09BB90E7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T-Mobile USA and other operators previously documented our concerns about coexistence between the n252 uplink and the B2/n2/B25/n25 downlink in several RAN4 contributions, including R4-2413305, R4-2416507, R4-2419375 and R4-2502202. </a:t>
            </a:r>
          </a:p>
          <a:p>
            <a:r>
              <a:rPr lang="en-US" dirty="0">
                <a:solidFill>
                  <a:schemeClr val="accent1"/>
                </a:solidFill>
              </a:rPr>
              <a:t>In this document we would like to summarize our concerns for RAN Plenary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D316BA2-4632-0165-97FF-6583BAC926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3750936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076F4-3757-F449-B4F6-7FB8CE5FB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8544E0-C80D-1E7E-454C-B65DC604B1CA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5 MHz is not sufficient separation for the uplink of one band to the downlink of another band, especially for wider uplink channel bandwidths</a:t>
            </a:r>
          </a:p>
          <a:p>
            <a:r>
              <a:rPr lang="en-US" dirty="0">
                <a:solidFill>
                  <a:schemeClr val="accent1"/>
                </a:solidFill>
              </a:rPr>
              <a:t>The SEM only provides -13 dBm/MHz protection from 5 MHz to the channel bandwidth of the uplink signal</a:t>
            </a:r>
          </a:p>
          <a:p>
            <a:r>
              <a:rPr lang="en-US" dirty="0">
                <a:solidFill>
                  <a:schemeClr val="accent1"/>
                </a:solidFill>
              </a:rPr>
              <a:t>The normal practice of defining -50 dBm/MHz protection with A-MPR would not be ideal for an NTN system because the A-MPR could break the uplink link budget for many configurations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431EDA9-E1C8-FB9D-A658-6DB92501D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Concerns</a:t>
            </a:r>
          </a:p>
        </p:txBody>
      </p:sp>
    </p:spTree>
    <p:extLst>
      <p:ext uri="{BB962C8B-B14F-4D97-AF65-F5344CB8AC3E}">
        <p14:creationId xmlns:p14="http://schemas.microsoft.com/office/powerpoint/2010/main" val="629304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13AD70-2EEB-3437-E413-C51EC844E2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03DE3B-7BCD-A8D6-005B-F28BD0DB903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3900735" cy="3886200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solidFill>
                  <a:schemeClr val="accent1"/>
                </a:solidFill>
              </a:rPr>
              <a:t>5 MHz is not sufficient frequency separation for the uplink of one band to the downlink of another band</a:t>
            </a:r>
          </a:p>
          <a:p>
            <a:r>
              <a:rPr lang="en-US" sz="1800" dirty="0">
                <a:solidFill>
                  <a:schemeClr val="accent1"/>
                </a:solidFill>
              </a:rPr>
              <a:t>The SEM only provides -13 dBm/MHz protection from 5 MHz to the channel bandwidth, which is 37 dB higher than the normal UE-UE coexistence limit</a:t>
            </a:r>
          </a:p>
          <a:p>
            <a:r>
              <a:rPr lang="en-US" sz="1800" dirty="0">
                <a:solidFill>
                  <a:schemeClr val="accent1"/>
                </a:solidFill>
              </a:rPr>
              <a:t>Depending on the assumptions, at -13 dBm/MHz into another band, the UE-UE distance could be 60 meters with the baseline 3GPP UE-UE assumptions, up to 956 meters based on more conservative assumptions (R4-2502202) 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C64542B-4935-148F-671D-56C24BB7F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Protection based on the SEM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BBAA36-0A72-9503-0084-888DA3E92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5685" y="582280"/>
            <a:ext cx="1984018" cy="1366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EE72EFE-4A33-A6C4-433F-83EE289D68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8339" y="2014382"/>
            <a:ext cx="4529435" cy="11147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45CDD3-DA48-C828-8FAA-206EF63AF1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8339" y="3512389"/>
            <a:ext cx="4529435" cy="11262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85242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1BF35-2D8A-A61A-A94A-B24CB521D0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A29519-BFA2-D160-381D-6E37B5DF493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182878" y="877824"/>
            <a:ext cx="5682345" cy="3886200"/>
          </a:xfrm>
        </p:spPr>
        <p:txBody>
          <a:bodyPr>
            <a:normAutofit fontScale="62500" lnSpcReduction="2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Some simulations showed that significant A-MPR would be needed to provide the typical -50 dBm/MHz protection that one 3GPP band provides to other 3GPP band downlinks that are deployed in the same region (R4-2415314). The amount of A-MPR would severely impact the n252 uplink link budget</a:t>
            </a:r>
          </a:p>
          <a:p>
            <a:r>
              <a:rPr lang="en-US" dirty="0">
                <a:solidFill>
                  <a:schemeClr val="accent1"/>
                </a:solidFill>
              </a:rPr>
              <a:t>T-Mobile USA and others proposed limiting the n252 UL Channel Bandwidth to 5 MHz to minimize the interference</a:t>
            </a:r>
          </a:p>
          <a:p>
            <a:r>
              <a:rPr lang="en-US" dirty="0">
                <a:solidFill>
                  <a:schemeClr val="accent1"/>
                </a:solidFill>
              </a:rPr>
              <a:t>In R4-2502202 T-Mobile showed how -30 dBm/MHz be met without NS </a:t>
            </a:r>
            <a:r>
              <a:rPr lang="en-US" dirty="0" err="1">
                <a:solidFill>
                  <a:schemeClr val="accent1"/>
                </a:solidFill>
              </a:rPr>
              <a:t>signalling</a:t>
            </a:r>
            <a:r>
              <a:rPr lang="en-US" dirty="0">
                <a:solidFill>
                  <a:schemeClr val="accent1"/>
                </a:solidFill>
              </a:rPr>
              <a:t> for most 5 MHz uplink locations </a:t>
            </a:r>
          </a:p>
          <a:p>
            <a:r>
              <a:rPr lang="en-US" dirty="0">
                <a:solidFill>
                  <a:schemeClr val="accent1"/>
                </a:solidFill>
              </a:rPr>
              <a:t>The proponents did not want to limit the uplink for the band to 5 MHz because they said that would limit deployments where there was no n2 or n25, like northern remote areas in Canada</a:t>
            </a:r>
          </a:p>
          <a:p>
            <a:r>
              <a:rPr lang="en-US" dirty="0">
                <a:solidFill>
                  <a:schemeClr val="accent1"/>
                </a:solidFill>
              </a:rPr>
              <a:t>The agreement was to define two protection levels, -40 dBm/MHz and -30 dBm/MHz and the associated A-MRP, and to define asymmetric BCSs to allow an n252 UE to use narrower uplink CBWs with wider downlink CBWs. With narrower uplink channel bandwidths, little or no A-MPR is required.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7375085-79FE-4535-C472-CF67D4C7E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A-MPR vs. limiting UL BW to provide protection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EC45EA-33DB-E40B-ABB6-D0D36B701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856" y="2047255"/>
            <a:ext cx="1966267" cy="134829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E93D737-DF5B-0021-C868-DB0478F6BB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7522" y="699277"/>
            <a:ext cx="1822398" cy="13862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691CD0-5862-2897-6806-F805A7AABE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856" y="3395552"/>
            <a:ext cx="1966267" cy="14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79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307AC7-B01B-8C9D-6EE9-E59D69006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B29327-8D4D-B85B-175A-839F20F7F6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T-Mobile USA would like RAN Plenary to understand the potential coexistence issues which have been discussed in RAN4</a:t>
            </a:r>
          </a:p>
          <a:p>
            <a:r>
              <a:rPr lang="en-US" dirty="0">
                <a:solidFill>
                  <a:schemeClr val="accent1"/>
                </a:solidFill>
              </a:rPr>
              <a:t>Hopefully, NTN operators will make deployment choices that minimize the negative impacts to other networks</a:t>
            </a:r>
          </a:p>
          <a:p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F49F0D-B624-B45C-1498-0B3F26E9D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</a:t>
            </a:r>
          </a:p>
        </p:txBody>
      </p:sp>
    </p:spTree>
    <p:extLst>
      <p:ext uri="{BB962C8B-B14F-4D97-AF65-F5344CB8AC3E}">
        <p14:creationId xmlns:p14="http://schemas.microsoft.com/office/powerpoint/2010/main" val="746978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51FFAE-B0F4-EC62-9BB5-1392F988A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F1DF46-ACC4-8B0E-DDE4-21998C753F3E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[1]</a:t>
            </a:r>
            <a:r>
              <a:rPr lang="pt-BR" dirty="0">
                <a:solidFill>
                  <a:schemeClr val="accent1"/>
                </a:solidFill>
              </a:rPr>
              <a:t> R4-2413305, “</a:t>
            </a:r>
            <a:r>
              <a:rPr lang="en-US" dirty="0">
                <a:solidFill>
                  <a:schemeClr val="accent1"/>
                </a:solidFill>
              </a:rPr>
              <a:t>Coexistence between S-Band NTN and Terrestrial Networks.”	T-Mobile USA	</a:t>
            </a:r>
            <a:endParaRPr lang="pt-BR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pt-BR" dirty="0">
                <a:solidFill>
                  <a:schemeClr val="accent1"/>
                </a:solidFill>
              </a:rPr>
              <a:t>[2] R4-2416507, “NTN S-Band UE-UE coexistence with TN,”	T-Mobile USA Inc., AT&amp;T, UScellular</a:t>
            </a:r>
          </a:p>
          <a:p>
            <a:pPr marL="0" indent="0">
              <a:buNone/>
            </a:pPr>
            <a:r>
              <a:rPr lang="pt-BR" dirty="0">
                <a:solidFill>
                  <a:schemeClr val="accent1"/>
                </a:solidFill>
              </a:rPr>
              <a:t>[3] R4-2419375, “NTN S-Band UE-UE coexistence,”	T-Mobile USA Inc., US Cellular, Verizon, AT&amp;T, Deutsche Telekom</a:t>
            </a:r>
          </a:p>
          <a:p>
            <a:pPr marL="0" indent="0">
              <a:buNone/>
            </a:pPr>
            <a:r>
              <a:rPr lang="pt-BR" dirty="0">
                <a:solidFill>
                  <a:schemeClr val="accent1"/>
                </a:solidFill>
              </a:rPr>
              <a:t>[4] R4-2502202, “NTN S-Band UE-UE coexistence,” T-Mobile USA, Verizon</a:t>
            </a:r>
          </a:p>
          <a:p>
            <a:pPr marL="0" indent="0">
              <a:buNone/>
            </a:pPr>
            <a:r>
              <a:rPr lang="pt-BR" dirty="0">
                <a:solidFill>
                  <a:schemeClr val="accent1"/>
                </a:solidFill>
              </a:rPr>
              <a:t>[5] R4-2415314, “</a:t>
            </a:r>
            <a:r>
              <a:rPr lang="en-US" dirty="0">
                <a:solidFill>
                  <a:schemeClr val="accent1"/>
                </a:solidFill>
              </a:rPr>
              <a:t>Initial view on the UE power back-off while operating in 2000-2020 MHz UL range,” Apple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44F97FF-65F1-56B5-AB8E-A89B3B432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3864971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735942"/>
      </p:ext>
    </p:extLst>
  </p:cSld>
  <p:clrMapOvr>
    <a:masterClrMapping/>
  </p:clrMapOvr>
</p:sld>
</file>

<file path=ppt/theme/theme1.xml><?xml version="1.0" encoding="utf-8"?>
<a:theme xmlns:a="http://schemas.openxmlformats.org/drawingml/2006/main" name="01 - Cover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rtlCol="0">
        <a:noAutofit/>
      </a:bodyPr>
      <a:lstStyle>
        <a:defPPr algn="l">
          <a:defRPr dirty="0" err="1" smtClean="0">
            <a:latin typeface="+mn-lt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5468B658-E456-4CF0-8F00-6E987840CC5B}"/>
    </a:ext>
  </a:extLst>
</a:theme>
</file>

<file path=ppt/theme/theme2.xml><?xml version="1.0" encoding="utf-8"?>
<a:theme xmlns:a="http://schemas.openxmlformats.org/drawingml/2006/main" name="02 - Confidentiality Statement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3E3C587-1381-4C3A-836D-1FC2649757BE}"/>
    </a:ext>
  </a:extLst>
</a:theme>
</file>

<file path=ppt/theme/theme3.xml><?xml version="1.0" encoding="utf-8"?>
<a:theme xmlns:a="http://schemas.openxmlformats.org/drawingml/2006/main" name="03 - Section Titl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56D47CD-407B-4644-B69E-A8CC74A09EF1}"/>
    </a:ext>
  </a:extLst>
</a:theme>
</file>

<file path=ppt/theme/theme4.xml><?xml version="1.0" encoding="utf-8"?>
<a:theme xmlns:a="http://schemas.openxmlformats.org/drawingml/2006/main" name="04 - Body Slides - No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err="1" smtClean="0"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66F2A77B-ED35-459C-9A44-13EFCC8A8203}"/>
    </a:ext>
  </a:extLst>
</a:theme>
</file>

<file path=ppt/theme/theme5.xml><?xml version="1.0" encoding="utf-8"?>
<a:theme xmlns:a="http://schemas.openxmlformats.org/drawingml/2006/main" name="05 - Body Slides + Image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373E40A6-D290-44FC-9952-026DF14558B5}"/>
    </a:ext>
  </a:extLst>
</a:theme>
</file>

<file path=ppt/theme/theme6.xml><?xml version="1.0" encoding="utf-8"?>
<a:theme xmlns:a="http://schemas.openxmlformats.org/drawingml/2006/main" name="07 - Closing Slides">
  <a:themeElements>
    <a:clrScheme name="T-Mobile colors 2020">
      <a:dk1>
        <a:srgbClr val="3C3C3C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6A6A6A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-Mobile font TeleGroteskNext">
      <a:majorFont>
        <a:latin typeface="TeleGrotesk Next Ultra"/>
        <a:ea typeface=""/>
        <a:cs typeface=""/>
      </a:majorFont>
      <a:minorFont>
        <a:latin typeface="TeleGrotesk N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>
            <a:latin typeface="Tele-GroteskNor" pitchFamily="2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7911B2E8-6408-4676-9F4D-ECCB528A3A04}" vid="{137E8F2B-6EE4-4895-A04B-E2315B16FB63}"/>
    </a:ext>
  </a:extLst>
</a:theme>
</file>

<file path=ppt/theme/theme7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T-Mobile 2.0 B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6A6A6A"/>
      </a:accent2>
      <a:accent3>
        <a:srgbClr val="9B9B9B"/>
      </a:accent3>
      <a:accent4>
        <a:srgbClr val="C1D82F"/>
      </a:accent4>
      <a:accent5>
        <a:srgbClr val="6DB33F"/>
      </a:accent5>
      <a:accent6>
        <a:srgbClr val="008DA8"/>
      </a:accent6>
      <a:hlink>
        <a:srgbClr val="E20074"/>
      </a:hlink>
      <a:folHlink>
        <a:srgbClr val="9702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72E056447D3ED4CB95A9A1555B9FEC3" ma:contentTypeVersion="1" ma:contentTypeDescription="Create a new document." ma:contentTypeScope="" ma:versionID="8f6db40491d0ba6cf0dd365caae3d44c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32aab9cc1051c24dfbd52b02ea2b636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HeadLin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03BBCDD8-400B-4FF4-A5EE-CD053D518C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1BA0EC1-08B1-4C25-B946-EEDF3653A4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F519F53-8130-4966-AEEC-1D337E7E2C5C}">
  <ds:schemaRefs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microsoft.com/sharepoint/v3"/>
  </ds:schemaRefs>
</ds:datastoreItem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T-Mobile_PPT-Template_16x9_2020-04-06</Template>
  <TotalTime>13456</TotalTime>
  <Words>584</Words>
  <Application>Microsoft Office PowerPoint</Application>
  <PresentationFormat>On-screen Show (16:9)</PresentationFormat>
  <Paragraphs>30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8</vt:i4>
      </vt:variant>
    </vt:vector>
  </HeadingPairs>
  <TitlesOfParts>
    <vt:vector size="24" baseType="lpstr">
      <vt:lpstr>Arial</vt:lpstr>
      <vt:lpstr>Calibri</vt:lpstr>
      <vt:lpstr>TeleGrotesk Next</vt:lpstr>
      <vt:lpstr>TeleGrotesk Next Medium</vt:lpstr>
      <vt:lpstr>TeleGrotesk Next Ultra</vt:lpstr>
      <vt:lpstr>Tele-GroteskFet</vt:lpstr>
      <vt:lpstr>Tele-GroteskHal</vt:lpstr>
      <vt:lpstr>Tele-GroteskNor</vt:lpstr>
      <vt:lpstr>Tele-GroteskUlt</vt:lpstr>
      <vt:lpstr>Wingdings</vt:lpstr>
      <vt:lpstr>01 - Cover Slides</vt:lpstr>
      <vt:lpstr>02 - Confidentiality Statements</vt:lpstr>
      <vt:lpstr>03 - Section Titles</vt:lpstr>
      <vt:lpstr>04 - Body Slides - No Image</vt:lpstr>
      <vt:lpstr>05 - Body Slides + Image</vt:lpstr>
      <vt:lpstr>07 - Closing Slides</vt:lpstr>
      <vt:lpstr>Concerns about Coexistence between NTN band n252 and n2/n25</vt:lpstr>
      <vt:lpstr>Introduction</vt:lpstr>
      <vt:lpstr>Concerns</vt:lpstr>
      <vt:lpstr>Protection based on the SEM</vt:lpstr>
      <vt:lpstr>A-MPR vs. limiting UL BW to provide protection</vt:lpstr>
      <vt:lpstr>Summary</vt:lpstr>
      <vt:lpstr>References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slide</dc:title>
  <dc:subject/>
  <dc:creator>Terri Sharp</dc:creator>
  <cp:keywords/>
  <dc:description/>
  <cp:lastModifiedBy>Bill Shvodian</cp:lastModifiedBy>
  <cp:revision>50</cp:revision>
  <cp:lastPrinted>2025-03-03T20:39:37Z</cp:lastPrinted>
  <dcterms:created xsi:type="dcterms:W3CDTF">2020-05-07T20:26:51Z</dcterms:created>
  <dcterms:modified xsi:type="dcterms:W3CDTF">2025-06-02T20:26:17Z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0x010100F72E056447D3ED4CB95A9A1555B9FEC3</vt:lpwstr>
  </property>
  <property fmtid="{D5CDD505-2E9C-101B-9397-08002B2CF9AE}" pid="3" name="MSIP_Label_7af72c41-31f4-4d40-a6d0-808117dc4d77_Enabled">
    <vt:lpwstr>true</vt:lpwstr>
  </property>
  <property fmtid="{D5CDD505-2E9C-101B-9397-08002B2CF9AE}" pid="4" name="MSIP_Label_7af72c41-31f4-4d40-a6d0-808117dc4d77_SetDate">
    <vt:lpwstr>2022-04-20T20:29:03Z</vt:lpwstr>
  </property>
  <property fmtid="{D5CDD505-2E9C-101B-9397-08002B2CF9AE}" pid="5" name="MSIP_Label_7af72c41-31f4-4d40-a6d0-808117dc4d77_Method">
    <vt:lpwstr>Standard</vt:lpwstr>
  </property>
  <property fmtid="{D5CDD505-2E9C-101B-9397-08002B2CF9AE}" pid="6" name="MSIP_Label_7af72c41-31f4-4d40-a6d0-808117dc4d77_Name">
    <vt:lpwstr>TMO - Internal</vt:lpwstr>
  </property>
  <property fmtid="{D5CDD505-2E9C-101B-9397-08002B2CF9AE}" pid="7" name="MSIP_Label_7af72c41-31f4-4d40-a6d0-808117dc4d77_SiteId">
    <vt:lpwstr>be0f980b-dd99-4b19-bd7b-bc71a09b026c</vt:lpwstr>
  </property>
  <property fmtid="{D5CDD505-2E9C-101B-9397-08002B2CF9AE}" pid="8" name="MSIP_Label_7af72c41-31f4-4d40-a6d0-808117dc4d77_ActionId">
    <vt:lpwstr>5c0d77e7-be33-41a4-8c92-8e71eebd0249</vt:lpwstr>
  </property>
  <property fmtid="{D5CDD505-2E9C-101B-9397-08002B2CF9AE}" pid="9" name="MSIP_Label_7af72c41-31f4-4d40-a6d0-808117dc4d77_ContentBits">
    <vt:lpwstr>2</vt:lpwstr>
  </property>
</Properties>
</file>