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0" r:id="rId2"/>
    <p:sldMasterId id="2147484021" r:id="rId3"/>
    <p:sldMasterId id="2147484023" r:id="rId4"/>
    <p:sldMasterId id="2147484072" r:id="rId5"/>
    <p:sldMasterId id="2147484076" r:id="rId6"/>
  </p:sldMasterIdLst>
  <p:notesMasterIdLst>
    <p:notesMasterId r:id="rId10"/>
  </p:notesMasterIdLst>
  <p:handoutMasterIdLst>
    <p:handoutMasterId r:id="rId11"/>
  </p:handoutMasterIdLst>
  <p:sldIdLst>
    <p:sldId id="2147471138" r:id="rId7"/>
    <p:sldId id="2147471137" r:id="rId8"/>
    <p:sldId id="2147471136" r:id="rId9"/>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CD8958-226F-2FD0-5623-37027E848A7A}" name="Roth-Mandutz, Elke" initials="rmz" userId="Roth-Mandutz, Elke"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21" clrIdx="0">
    <p:extLst>
      <p:ext uri="{19B8F6BF-5375-455C-9EA6-DF929625EA0E}">
        <p15:presenceInfo xmlns:p15="http://schemas.microsoft.com/office/powerpoint/2012/main" userId="Huawei" providerId="None"/>
      </p:ext>
    </p:extLst>
  </p:cmAuthor>
  <p:cmAuthor id="2" name="Yuan" initials="Yuan" lastIdx="1" clrIdx="1">
    <p:extLst>
      <p:ext uri="{19B8F6BF-5375-455C-9EA6-DF929625EA0E}">
        <p15:presenceInfo xmlns:p15="http://schemas.microsoft.com/office/powerpoint/2012/main" userId="Yuan" providerId="None"/>
      </p:ext>
    </p:extLst>
  </p:cmAuthor>
  <p:cmAuthor id="3" name="HW_Yang" initials="HW" lastIdx="3" clrIdx="2">
    <p:extLst>
      <p:ext uri="{19B8F6BF-5375-455C-9EA6-DF929625EA0E}">
        <p15:presenceInfo xmlns:p15="http://schemas.microsoft.com/office/powerpoint/2012/main" userId="HW_Y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8FDAE4"/>
    <a:srgbClr val="30B5C5"/>
    <a:srgbClr val="D0E8C4"/>
    <a:srgbClr val="170BB5"/>
    <a:srgbClr val="DDDDDD"/>
    <a:srgbClr val="B5B5B5"/>
    <a:srgbClr val="E9002F"/>
    <a:srgbClr val="5957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30" autoAdjust="0"/>
    <p:restoredTop sz="96357" autoAdjust="0"/>
  </p:normalViewPr>
  <p:slideViewPr>
    <p:cSldViewPr snapToGrid="0" snapToObjects="1">
      <p:cViewPr varScale="1">
        <p:scale>
          <a:sx n="105" d="100"/>
          <a:sy n="105" d="100"/>
        </p:scale>
        <p:origin x="106"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1.xml"/><Relationship Id="rId12" Type="http://schemas.openxmlformats.org/officeDocument/2006/relationships/commentAuthors" Target="commentAuthors.xml"/><Relationship Id="rId17"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6/2/2025</a:t>
            </a:fld>
            <a:endParaRPr lang="en-US" dirty="0"/>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6/2/2025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dirty="0"/>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6525" y="768350"/>
            <a:ext cx="6826250"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5E0B524-39D1-4AA2-8F56-B570DCCF57FB}" type="slidenum">
              <a:rPr kumimoji="0" lang="en-US" altLang="zh-CN" sz="1300" b="0" i="0" u="none" strike="noStrike" kern="1200" cap="none" spc="0" normalizeH="0" baseline="0" noProof="0" smtClean="0">
                <a:ln>
                  <a:noFill/>
                </a:ln>
                <a:solidFill>
                  <a:prstClr val="black"/>
                </a:solidFill>
                <a:effectLst/>
                <a:uLnTx/>
                <a:uFillTx/>
                <a:latin typeface="Calibri" pitchFamily="34" charset="0"/>
                <a:ea typeface="SimSun"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zh-CN" sz="1300" b="0" i="0" u="none" strike="noStrike" kern="1200" cap="none" spc="0" normalizeH="0" baseline="0" noProof="0" dirty="0">
              <a:ln>
                <a:noFill/>
              </a:ln>
              <a:solidFill>
                <a:prstClr val="black"/>
              </a:solidFill>
              <a:effectLst/>
              <a:uLnTx/>
              <a:uFillTx/>
              <a:latin typeface="Calibri" pitchFamily="34" charset="0"/>
              <a:ea typeface="SimSun" pitchFamily="2" charset="-122"/>
              <a:cs typeface="+mn-cs"/>
            </a:endParaRPr>
          </a:p>
        </p:txBody>
      </p:sp>
    </p:spTree>
    <p:extLst>
      <p:ext uri="{BB962C8B-B14F-4D97-AF65-F5344CB8AC3E}">
        <p14:creationId xmlns:p14="http://schemas.microsoft.com/office/powerpoint/2010/main" val="695232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F07326F3-4732-B74B-9C70-D0992466E499}" type="slidenum">
              <a:rPr lang="en-US" smtClean="0"/>
              <a:t>2</a:t>
            </a:fld>
            <a:endParaRPr lang="en-US" dirty="0"/>
          </a:p>
        </p:txBody>
      </p:sp>
    </p:spTree>
    <p:extLst>
      <p:ext uri="{BB962C8B-B14F-4D97-AF65-F5344CB8AC3E}">
        <p14:creationId xmlns:p14="http://schemas.microsoft.com/office/powerpoint/2010/main" val="3492587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10557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5"/>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1" y="392235"/>
            <a:ext cx="5141819"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defTabSz="914112">
              <a:defRPr/>
            </a:pPr>
            <a:fld id="{507110A4-CCF0-4FA7-86CB-0269CCB90E12}" type="slidenum">
              <a:rPr lang="en-GB" altLang="en-US" smtClean="0">
                <a:solidFill>
                  <a:srgbClr val="1D1D1A"/>
                </a:solidFill>
              </a:rPr>
              <a:pPr defTabSz="914112">
                <a:defRPr/>
              </a:pPr>
              <a:t>‹#›</a:t>
            </a:fld>
            <a:endParaRPr lang="en-GB" altLang="en-US">
              <a:solidFill>
                <a:srgbClr val="1D1D1A"/>
              </a:solidFill>
            </a:endParaRPr>
          </a:p>
        </p:txBody>
      </p:sp>
    </p:spTree>
    <p:extLst>
      <p:ext uri="{BB962C8B-B14F-4D97-AF65-F5344CB8AC3E}">
        <p14:creationId xmlns:p14="http://schemas.microsoft.com/office/powerpoint/2010/main" val="1217939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探索">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3"/>
            <a:ext cx="12196763" cy="5602265"/>
          </a:xfrm>
          <a:prstGeom prst="rect">
            <a:avLst/>
          </a:prstGeom>
        </p:spPr>
      </p:pic>
      <p:sp>
        <p:nvSpPr>
          <p:cNvPr id="7" name="L 形 6"/>
          <p:cNvSpPr/>
          <p:nvPr userDrawn="1"/>
        </p:nvSpPr>
        <p:spPr>
          <a:xfrm rot="5400000">
            <a:off x="7853942" y="2130563"/>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ClrTx/>
              <a:buFontTx/>
              <a:buNone/>
            </a:pPr>
            <a:endParaRPr kumimoji="1" lang="zh-CN" altLang="en-US" sz="900" b="0">
              <a:solidFill>
                <a:srgbClr val="1D1D1A"/>
              </a:solidFill>
            </a:endParaRPr>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8" y="907095"/>
            <a:ext cx="6559809" cy="690255"/>
          </a:xfrm>
          <a:prstGeom prst="rect">
            <a:avLst/>
          </a:prstGeom>
          <a:ln>
            <a:noFill/>
            <a:prstDash val="dash"/>
          </a:ln>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a:t>单击此处添加标题</a:t>
            </a:r>
            <a:endParaRPr lang="en-US"/>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a:lstStyle>
            <a:lvl1pPr>
              <a:defRPr sz="1399">
                <a:solidFill>
                  <a:schemeClr val="tx1"/>
                </a:solidFill>
              </a:defRPr>
            </a:lvl1pPr>
          </a:lstStyle>
          <a:p>
            <a:pPr lvl="0"/>
            <a:r>
              <a:rPr lang="zh-CN" altLang="en-US"/>
              <a:t>单击此处添加文本</a:t>
            </a:r>
            <a:endParaRPr lang="en-US"/>
          </a:p>
        </p:txBody>
      </p:sp>
    </p:spTree>
    <p:extLst>
      <p:ext uri="{BB962C8B-B14F-4D97-AF65-F5344CB8AC3E}">
        <p14:creationId xmlns:p14="http://schemas.microsoft.com/office/powerpoint/2010/main" val="2637831536"/>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表格">
    <p:spTree>
      <p:nvGrpSpPr>
        <p:cNvPr id="1" name=""/>
        <p:cNvGrpSpPr/>
        <p:nvPr/>
      </p:nvGrpSpPr>
      <p:grpSpPr>
        <a:xfrm>
          <a:off x="0" y="0"/>
          <a:ext cx="0" cy="0"/>
          <a:chOff x="0" y="0"/>
          <a:chExt cx="0" cy="0"/>
        </a:xfrm>
      </p:grpSpPr>
      <p:sp>
        <p:nvSpPr>
          <p:cNvPr id="4" name="标题 1"/>
          <p:cNvSpPr>
            <a:spLocks noGrp="1"/>
          </p:cNvSpPr>
          <p:nvPr>
            <p:ph type="title"/>
          </p:nvPr>
        </p:nvSpPr>
        <p:spPr>
          <a:xfrm>
            <a:off x="288779" y="47833"/>
            <a:ext cx="11657736" cy="539749"/>
          </a:xfrm>
          <a:prstGeom prst="rect">
            <a:avLst/>
          </a:prstGeom>
        </p:spPr>
        <p:txBody>
          <a:bodyPr anchor="ctr"/>
          <a:lstStyle>
            <a:lvl1pPr>
              <a:defRPr sz="2798" b="1">
                <a:solidFill>
                  <a:srgbClr val="C0000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5" name="内容占位符 2">
            <a:extLst>
              <a:ext uri="{FF2B5EF4-FFF2-40B4-BE49-F238E27FC236}">
                <a16:creationId xmlns:a16="http://schemas.microsoft.com/office/drawing/2014/main" id="{3B948EBE-2BFF-4E12-9218-BD2619BF4BD4}"/>
              </a:ext>
            </a:extLst>
          </p:cNvPr>
          <p:cNvSpPr>
            <a:spLocks noGrp="1"/>
          </p:cNvSpPr>
          <p:nvPr>
            <p:ph idx="1"/>
          </p:nvPr>
        </p:nvSpPr>
        <p:spPr>
          <a:xfrm>
            <a:off x="609686" y="851026"/>
            <a:ext cx="10977404" cy="5275144"/>
          </a:xfrm>
        </p:spPr>
        <p:txBody>
          <a:bodyPr/>
          <a:lstStyle>
            <a:lvl1pPr>
              <a:defRPr sz="1599">
                <a:latin typeface="微软雅黑" panose="020B0503020204020204" pitchFamily="34" charset="-122"/>
                <a:ea typeface="微软雅黑" panose="020B0503020204020204" pitchFamily="34" charset="-122"/>
              </a:defRPr>
            </a:lvl1pPr>
            <a:lvl2pPr marL="888567" indent="-296188">
              <a:buSzPct val="60000"/>
              <a:buFont typeface="Wingdings" panose="05000000000000000000" pitchFamily="2" charset="2"/>
              <a:buChar char="p"/>
              <a:defRPr sz="1399">
                <a:latin typeface="微软雅黑" panose="020B0503020204020204" pitchFamily="34" charset="-122"/>
                <a:ea typeface="微软雅黑" panose="020B0503020204020204" pitchFamily="34" charset="-122"/>
              </a:defRPr>
            </a:lvl2pPr>
            <a:lvl3pPr marL="1481581" indent="-296188">
              <a:buFont typeface="微软雅黑" panose="020B0503020204020204" pitchFamily="34" charset="-122"/>
              <a:buChar char="━"/>
              <a:defRPr sz="1200">
                <a:latin typeface="微软雅黑" panose="020B0503020204020204" pitchFamily="34" charset="-122"/>
                <a:ea typeface="微软雅黑" panose="020B0503020204020204" pitchFamily="34" charset="-122"/>
              </a:defRPr>
            </a:lvl3pPr>
            <a:lvl4pPr marL="2074593" indent="-296188">
              <a:buSzPct val="60000"/>
              <a:buFont typeface="Wingdings" panose="05000000000000000000" pitchFamily="2" charset="2"/>
              <a:buChar char="Ø"/>
              <a:defRPr sz="11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2922505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8"/>
              </a:lnSpc>
              <a:spcBef>
                <a:spcPct val="0"/>
              </a:spcBef>
              <a:buNone/>
              <a:defRPr sz="3198" baseline="0">
                <a:solidFill>
                  <a:schemeClr val="tx1"/>
                </a:solidFill>
                <a:latin typeface="Microsoft YaHei" panose="020B0503020204020204" pitchFamily="34" charset="-122"/>
                <a:ea typeface="Microsoft YaHei" panose="020B0503020204020204" pitchFamily="34" charset="-122"/>
              </a:defRPr>
            </a:lvl1pPr>
            <a:lvl2pPr marL="593425" indent="0" algn="ctr">
              <a:buNone/>
              <a:defRPr sz="2596"/>
            </a:lvl2pPr>
            <a:lvl3pPr marL="1186848" indent="0" algn="ctr">
              <a:buNone/>
              <a:defRPr sz="2336"/>
            </a:lvl3pPr>
            <a:lvl4pPr marL="1780274" indent="0" algn="ctr">
              <a:buNone/>
              <a:defRPr sz="2077"/>
            </a:lvl4pPr>
            <a:lvl5pPr marL="2373698" indent="0" algn="ctr">
              <a:buNone/>
              <a:defRPr sz="2077"/>
            </a:lvl5pPr>
            <a:lvl6pPr marL="2967122" indent="0" algn="ctr">
              <a:buNone/>
              <a:defRPr sz="2077"/>
            </a:lvl6pPr>
            <a:lvl7pPr marL="3560546" indent="0" algn="ctr">
              <a:buNone/>
              <a:defRPr sz="2077"/>
            </a:lvl7pPr>
            <a:lvl8pPr marL="4153972" indent="0" algn="ctr">
              <a:buNone/>
              <a:defRPr sz="2077"/>
            </a:lvl8pPr>
            <a:lvl9pPr marL="4747395" indent="0" algn="ctr">
              <a:buNone/>
              <a:defRPr sz="2077"/>
            </a:lvl9pPr>
          </a:lstStyle>
          <a:p>
            <a:r>
              <a:rPr lang="zh-CN" altLang="en-US"/>
              <a:t>单击此处添加标题</a:t>
            </a:r>
            <a:endParaRPr lang="en-US"/>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4" y="1512880"/>
            <a:ext cx="10733556" cy="4690459"/>
          </a:xfrm>
          <a:prstGeom prst="rect">
            <a:avLst/>
          </a:prstGeom>
        </p:spPr>
        <p:txBody>
          <a:bodyPr lIns="0" tIns="0" rIns="0" bIns="0"/>
          <a:lstStyle>
            <a:lvl1pPr marL="179244" marR="0" indent="-168141" algn="l" defTabSz="1186848" rtl="0" eaLnBrk="1" fontAlgn="auto" latinLnBrk="0" hangingPunct="1">
              <a:lnSpc>
                <a:spcPct val="100000"/>
              </a:lnSpc>
              <a:spcBef>
                <a:spcPct val="0"/>
              </a:spcBef>
              <a:spcAft>
                <a:spcPts val="600"/>
              </a:spcAft>
              <a:buClr>
                <a:srgbClr val="000000"/>
              </a:buClr>
              <a:buSzTx/>
              <a:buFont typeface="Arial" pitchFamily="34" charset="0"/>
              <a:buChar char="•"/>
              <a:tabLst>
                <a:tab pos="1207122" algn="ctr"/>
              </a:tabLst>
              <a:defRPr sz="1798" baseline="0">
                <a:solidFill>
                  <a:schemeClr val="tx1"/>
                </a:solidFill>
                <a:latin typeface="Microsoft YaHei" panose="020B0503020204020204" pitchFamily="34" charset="-122"/>
                <a:ea typeface="Microsoft YaHei" panose="020B0503020204020204" pitchFamily="34" charset="-122"/>
                <a:cs typeface="Arial" pitchFamily="34" charset="0"/>
              </a:defRPr>
            </a:lvl1pPr>
            <a:lvl2pPr marL="328762" marR="0" indent="-168141" algn="l" defTabSz="1186848" rtl="0" eaLnBrk="1" fontAlgn="auto" latinLnBrk="0" hangingPunct="1">
              <a:lnSpc>
                <a:spcPct val="100000"/>
              </a:lnSpc>
              <a:spcBef>
                <a:spcPct val="0"/>
              </a:spcBef>
              <a:spcAft>
                <a:spcPts val="600"/>
              </a:spcAft>
              <a:buClr>
                <a:schemeClr val="tx1"/>
              </a:buClr>
              <a:buSzTx/>
              <a:buFont typeface=".AppleSystemUIFont"/>
              <a:buChar char="&gt;"/>
              <a:tabLst>
                <a:tab pos="1207122" algn="ctr"/>
              </a:tabLst>
              <a:defRPr sz="1598" baseline="0">
                <a:latin typeface="Microsoft YaHei" panose="020B0503020204020204" pitchFamily="34" charset="-122"/>
                <a:ea typeface="Microsoft YaHei" panose="020B0503020204020204" pitchFamily="34" charset="-122"/>
              </a:defRPr>
            </a:lvl2pPr>
            <a:lvl3pPr marL="1097697" marR="0" indent="-168141" algn="l" defTabSz="1186848" rtl="0" eaLnBrk="1" fontAlgn="auto" latinLnBrk="0" hangingPunct="1">
              <a:lnSpc>
                <a:spcPct val="100000"/>
              </a:lnSpc>
              <a:spcBef>
                <a:spcPct val="0"/>
              </a:spcBef>
              <a:spcAft>
                <a:spcPts val="600"/>
              </a:spcAft>
              <a:buClr>
                <a:schemeClr val="tx1"/>
              </a:buClr>
              <a:buSzTx/>
              <a:buFont typeface=".AppleSystemUIFont"/>
              <a:buChar char="-"/>
              <a:tabLst>
                <a:tab pos="1207122" algn="ctr"/>
              </a:tabLst>
              <a:defRPr sz="1297" baseline="0">
                <a:latin typeface="Microsoft YaHei" panose="020B0503020204020204" pitchFamily="34" charset="-122"/>
                <a:ea typeface="Microsoft YaHei" panose="020B0503020204020204" pitchFamily="34" charset="-122"/>
              </a:defRPr>
            </a:lvl3pPr>
            <a:lvl4pPr marL="525430" indent="-171023">
              <a:buFont typeface="Arial" pitchFamily="34" charset="0"/>
              <a:buChar char="•"/>
              <a:tabLst>
                <a:tab pos="1207454" algn="ctr"/>
              </a:tabLst>
              <a:defRPr sz="1297" baseline="0"/>
            </a:lvl4pPr>
            <a:lvl5pPr marL="525430" indent="-171023">
              <a:buFont typeface="Arial" pitchFamily="34" charset="0"/>
              <a:buChar char="•"/>
              <a:tabLst>
                <a:tab pos="1207454" algn="ctr"/>
              </a:tabLst>
              <a:defRPr sz="1297" baseline="0"/>
            </a:lvl5pPr>
          </a:lstStyle>
          <a:p>
            <a:pPr lvl="0"/>
            <a:r>
              <a:rPr lang="zh-CN" altLang="en-US"/>
              <a:t>单击此处添加文本</a:t>
            </a:r>
            <a:endParaRPr lang="en-US"/>
          </a:p>
          <a:p>
            <a:pPr marL="328762" marR="0" lvl="1"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a:t>单击此处添加文本</a:t>
            </a:r>
            <a:endParaRPr lang="en-US"/>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a:t>单击此处添加文本</a:t>
            </a:r>
            <a:endParaRPr lang="en-US"/>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endParaRPr lang="en-US" altLang="zh-CN"/>
          </a:p>
        </p:txBody>
      </p:sp>
    </p:spTree>
    <p:extLst>
      <p:ext uri="{BB962C8B-B14F-4D97-AF65-F5344CB8AC3E}">
        <p14:creationId xmlns:p14="http://schemas.microsoft.com/office/powerpoint/2010/main" val="2120575129"/>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5"/>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1" y="392235"/>
            <a:ext cx="5141819"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defTabSz="914112">
              <a:defRPr/>
            </a:pPr>
            <a:fld id="{507110A4-CCF0-4FA7-86CB-0269CCB90E12}" type="slidenum">
              <a:rPr lang="en-GB" altLang="en-US" smtClean="0">
                <a:solidFill>
                  <a:srgbClr val="1D1D1A"/>
                </a:solidFill>
              </a:rPr>
              <a:pPr defTabSz="914112">
                <a:defRPr/>
              </a:pPr>
              <a:t>‹#›</a:t>
            </a:fld>
            <a:endParaRPr lang="en-GB" altLang="en-US">
              <a:solidFill>
                <a:srgbClr val="1D1D1A"/>
              </a:solidFill>
            </a:endParaRPr>
          </a:p>
        </p:txBody>
      </p:sp>
    </p:spTree>
    <p:extLst>
      <p:ext uri="{BB962C8B-B14F-4D97-AF65-F5344CB8AC3E}">
        <p14:creationId xmlns:p14="http://schemas.microsoft.com/office/powerpoint/2010/main" val="1912247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p:cNvSpPr txBox="1"/>
          <p:nvPr userDrawn="1"/>
        </p:nvSpPr>
        <p:spPr>
          <a:xfrm>
            <a:off x="607486" y="1402067"/>
            <a:ext cx="3921035" cy="854717"/>
          </a:xfrm>
          <a:prstGeom prst="rect">
            <a:avLst/>
          </a:prstGeom>
          <a:noFill/>
        </p:spPr>
        <p:txBody>
          <a:bodyPr wrap="square" rtlCol="0">
            <a:spAutoFit/>
          </a:bodyPr>
          <a:lstStyle/>
          <a:p>
            <a:pPr fontAlgn="auto">
              <a:spcBef>
                <a:spcPts val="0"/>
              </a:spcBef>
              <a:spcAft>
                <a:spcPts val="0"/>
              </a:spcAft>
              <a:buClrTx/>
              <a:buFontTx/>
              <a:buNone/>
            </a:pPr>
            <a:r>
              <a:rPr lang="en-US" sz="4798" b="0" dirty="0">
                <a:solidFill>
                  <a:srgbClr val="1D1D1A"/>
                </a:solidFill>
                <a:latin typeface="Calibri"/>
              </a:rPr>
              <a:t>Thank you.</a:t>
            </a:r>
          </a:p>
        </p:txBody>
      </p:sp>
    </p:spTree>
    <p:extLst>
      <p:ext uri="{BB962C8B-B14F-4D97-AF65-F5344CB8AC3E}">
        <p14:creationId xmlns:p14="http://schemas.microsoft.com/office/powerpoint/2010/main" val="30163831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3" y="1512878"/>
            <a:ext cx="10733556"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1671051072"/>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5"/>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1" y="392235"/>
            <a:ext cx="5141819"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defTabSz="914112">
              <a:defRPr/>
            </a:pPr>
            <a:fld id="{507110A4-CCF0-4FA7-86CB-0269CCB90E12}" type="slidenum">
              <a:rPr lang="en-GB" altLang="en-US" smtClean="0">
                <a:solidFill>
                  <a:srgbClr val="1D1D1A"/>
                </a:solidFill>
              </a:rPr>
              <a:pPr defTabSz="914112">
                <a:defRPr/>
              </a:pPr>
              <a:t>‹#›</a:t>
            </a:fld>
            <a:endParaRPr lang="en-GB" altLang="en-US">
              <a:solidFill>
                <a:srgbClr val="1D1D1A"/>
              </a:solidFill>
            </a:endParaRPr>
          </a:p>
        </p:txBody>
      </p:sp>
    </p:spTree>
    <p:extLst>
      <p:ext uri="{BB962C8B-B14F-4D97-AF65-F5344CB8AC3E}">
        <p14:creationId xmlns:p14="http://schemas.microsoft.com/office/powerpoint/2010/main" val="6654350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结束页">
    <p:bg>
      <p:bgPr>
        <a:solidFill>
          <a:srgbClr val="FFFFFF"/>
        </a:solidFill>
        <a:effectLst/>
      </p:bgPr>
    </p:bg>
    <p:spTree>
      <p:nvGrpSpPr>
        <p:cNvPr id="1" name=""/>
        <p:cNvGrpSpPr/>
        <p:nvPr/>
      </p:nvGrpSpPr>
      <p:grpSpPr>
        <a:xfrm>
          <a:off x="0" y="0"/>
          <a:ext cx="0" cy="0"/>
          <a:chOff x="0" y="0"/>
          <a:chExt cx="0" cy="0"/>
        </a:xfrm>
      </p:grpSpPr>
      <p:sp>
        <p:nvSpPr>
          <p:cNvPr id="3" name="TextBox 2"/>
          <p:cNvSpPr txBox="1"/>
          <p:nvPr userDrawn="1"/>
        </p:nvSpPr>
        <p:spPr>
          <a:xfrm>
            <a:off x="607486" y="1402067"/>
            <a:ext cx="3921035" cy="854717"/>
          </a:xfrm>
          <a:prstGeom prst="rect">
            <a:avLst/>
          </a:prstGeom>
          <a:noFill/>
        </p:spPr>
        <p:txBody>
          <a:bodyPr wrap="square" rtlCol="0">
            <a:spAutoFit/>
          </a:bodyPr>
          <a:lstStyle/>
          <a:p>
            <a:pPr fontAlgn="auto">
              <a:spcBef>
                <a:spcPts val="0"/>
              </a:spcBef>
              <a:spcAft>
                <a:spcPts val="0"/>
              </a:spcAft>
              <a:buClrTx/>
              <a:buFontTx/>
              <a:buNone/>
            </a:pPr>
            <a:r>
              <a:rPr lang="en-US" sz="4798" b="0" dirty="0">
                <a:solidFill>
                  <a:srgbClr val="1D1D1A"/>
                </a:solidFill>
                <a:latin typeface="Calibri"/>
              </a:rPr>
              <a:t>Thank you.</a:t>
            </a:r>
          </a:p>
        </p:txBody>
      </p:sp>
    </p:spTree>
    <p:extLst>
      <p:ext uri="{BB962C8B-B14F-4D97-AF65-F5344CB8AC3E}">
        <p14:creationId xmlns:p14="http://schemas.microsoft.com/office/powerpoint/2010/main" val="3982967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3" y="1512878"/>
            <a:ext cx="10733556"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216247424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5"/>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1" y="392235"/>
            <a:ext cx="5141819"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defTabSz="914112">
              <a:defRPr/>
            </a:pPr>
            <a:fld id="{507110A4-CCF0-4FA7-86CB-0269CCB90E12}" type="slidenum">
              <a:rPr lang="en-GB" altLang="en-US" smtClean="0">
                <a:solidFill>
                  <a:srgbClr val="1D1D1A"/>
                </a:solidFill>
              </a:rPr>
              <a:pPr defTabSz="914112">
                <a:defRPr/>
              </a:pPr>
              <a:t>‹#›</a:t>
            </a:fld>
            <a:endParaRPr lang="en-GB" altLang="en-US">
              <a:solidFill>
                <a:srgbClr val="1D1D1A"/>
              </a:solidFill>
            </a:endParaRPr>
          </a:p>
        </p:txBody>
      </p:sp>
    </p:spTree>
    <p:extLst>
      <p:ext uri="{BB962C8B-B14F-4D97-AF65-F5344CB8AC3E}">
        <p14:creationId xmlns:p14="http://schemas.microsoft.com/office/powerpoint/2010/main" val="34205494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4" y="220737"/>
            <a:ext cx="11161713" cy="492125"/>
          </a:xfrm>
          <a:prstGeom prst="rect">
            <a:avLst/>
          </a:prstGeom>
        </p:spPr>
        <p:txBody>
          <a:bodyPr/>
          <a:lstStyle>
            <a:lvl1pPr>
              <a:defRPr sz="2800">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16549483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4"/>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0" y="392234"/>
            <a:ext cx="5141820"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a:defRPr/>
            </a:pPr>
            <a:fld id="{507110A4-CCF0-4FA7-86CB-0269CCB90E12}" type="slidenum">
              <a:rPr lang="en-GB" altLang="en-US"/>
              <a:pPr>
                <a:defRPr/>
              </a:pPr>
              <a:t>‹#›</a:t>
            </a:fld>
            <a:endParaRPr lang="en-GB" altLang="en-US"/>
          </a:p>
        </p:txBody>
      </p:sp>
    </p:spTree>
    <p:extLst>
      <p:ext uri="{BB962C8B-B14F-4D97-AF65-F5344CB8AC3E}">
        <p14:creationId xmlns:p14="http://schemas.microsoft.com/office/powerpoint/2010/main" val="39039685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4" y="220737"/>
            <a:ext cx="11161713" cy="492125"/>
          </a:xfrm>
          <a:prstGeom prst="rect">
            <a:avLst/>
          </a:prstGeom>
        </p:spPr>
        <p:txBody>
          <a:bodyPr/>
          <a:lstStyle>
            <a:lvl1pPr>
              <a:defRPr sz="2800">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5660343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03" indent="0" algn="ctr">
              <a:buNone/>
              <a:defRPr sz="2597"/>
            </a:lvl2pPr>
            <a:lvl3pPr marL="1187204" indent="0" algn="ctr">
              <a:buNone/>
              <a:defRPr sz="2337"/>
            </a:lvl3pPr>
            <a:lvl4pPr marL="1780808" indent="0" algn="ctr">
              <a:buNone/>
              <a:defRPr sz="2078"/>
            </a:lvl4pPr>
            <a:lvl5pPr marL="2374411" indent="0" algn="ctr">
              <a:buNone/>
              <a:defRPr sz="2078"/>
            </a:lvl5pPr>
            <a:lvl6pPr marL="2968012" indent="0" algn="ctr">
              <a:buNone/>
              <a:defRPr sz="2078"/>
            </a:lvl6pPr>
            <a:lvl7pPr marL="3561615" indent="0" algn="ctr">
              <a:buNone/>
              <a:defRPr sz="2078"/>
            </a:lvl7pPr>
            <a:lvl8pPr marL="4155218" indent="0" algn="ctr">
              <a:buNone/>
              <a:defRPr sz="2078"/>
            </a:lvl8pPr>
            <a:lvl9pPr marL="4748820" indent="0" algn="ctr">
              <a:buNone/>
              <a:defRPr sz="2078"/>
            </a:lvl9pPr>
          </a:lstStyle>
          <a:p>
            <a:r>
              <a:rPr lang="zh-CN" altLang="en-US"/>
              <a:t>单击此处添加标题</a:t>
            </a:r>
            <a:endParaRPr lang="en-US"/>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3" y="1512879"/>
            <a:ext cx="10733557" cy="4690459"/>
          </a:xfrm>
          <a:prstGeom prst="rect">
            <a:avLst/>
          </a:prstGeom>
        </p:spPr>
        <p:txBody>
          <a:bodyPr lIns="0" tIns="0" rIns="0" bIns="0"/>
          <a:lstStyle>
            <a:lvl1pPr marL="179298" marR="0" indent="-168191" algn="l" defTabSz="1187204" rtl="0" eaLnBrk="1" fontAlgn="auto" latinLnBrk="0" hangingPunct="1">
              <a:lnSpc>
                <a:spcPct val="100000"/>
              </a:lnSpc>
              <a:spcBef>
                <a:spcPct val="0"/>
              </a:spcBef>
              <a:spcAft>
                <a:spcPts val="600"/>
              </a:spcAft>
              <a:buClr>
                <a:srgbClr val="000000"/>
              </a:buClr>
              <a:buSzTx/>
              <a:buFont typeface="Arial" pitchFamily="34" charset="0"/>
              <a:buChar char="•"/>
              <a:tabLst>
                <a:tab pos="1207484" algn="ctr"/>
              </a:tabLst>
              <a:defRPr sz="1799" baseline="0">
                <a:solidFill>
                  <a:schemeClr val="tx1"/>
                </a:solidFill>
                <a:latin typeface="Microsoft YaHei" panose="020B0503020204020204" pitchFamily="34" charset="-122"/>
                <a:ea typeface="Microsoft YaHei" panose="020B0503020204020204" pitchFamily="34" charset="-122"/>
                <a:cs typeface="Arial" pitchFamily="34" charset="0"/>
              </a:defRPr>
            </a:lvl1pPr>
            <a:lvl2pPr marL="328861" marR="0" indent="-168191" algn="l" defTabSz="1187204" rtl="0" eaLnBrk="1" fontAlgn="auto" latinLnBrk="0" hangingPunct="1">
              <a:lnSpc>
                <a:spcPct val="100000"/>
              </a:lnSpc>
              <a:spcBef>
                <a:spcPct val="0"/>
              </a:spcBef>
              <a:spcAft>
                <a:spcPts val="600"/>
              </a:spcAft>
              <a:buClr>
                <a:schemeClr val="tx1"/>
              </a:buClr>
              <a:buSzTx/>
              <a:buFont typeface=".AppleSystemUIFont"/>
              <a:buChar char="&gt;"/>
              <a:tabLst>
                <a:tab pos="1207484" algn="ctr"/>
              </a:tabLst>
              <a:defRPr sz="1599" baseline="0">
                <a:latin typeface="Microsoft YaHei" panose="020B0503020204020204" pitchFamily="34" charset="-122"/>
                <a:ea typeface="Microsoft YaHei" panose="020B0503020204020204" pitchFamily="34" charset="-122"/>
              </a:defRPr>
            </a:lvl2pPr>
            <a:lvl3pPr marL="1098026" marR="0" indent="-168191" algn="l" defTabSz="1187204" rtl="0" eaLnBrk="1" fontAlgn="auto" latinLnBrk="0" hangingPunct="1">
              <a:lnSpc>
                <a:spcPct val="100000"/>
              </a:lnSpc>
              <a:spcBef>
                <a:spcPct val="0"/>
              </a:spcBef>
              <a:spcAft>
                <a:spcPts val="600"/>
              </a:spcAft>
              <a:buClr>
                <a:schemeClr val="tx1"/>
              </a:buClr>
              <a:buSzTx/>
              <a:buFont typeface=".AppleSystemUIFont"/>
              <a:buChar char="-"/>
              <a:tabLst>
                <a:tab pos="1207484" algn="ctr"/>
              </a:tabLst>
              <a:defRPr sz="1298" baseline="0">
                <a:latin typeface="Microsoft YaHei" panose="020B0503020204020204" pitchFamily="34" charset="-122"/>
                <a:ea typeface="Microsoft YaHei" panose="020B0503020204020204" pitchFamily="34" charset="-122"/>
              </a:defRPr>
            </a:lvl3pPr>
            <a:lvl4pPr marL="525587" indent="-171074">
              <a:buFont typeface="Arial" pitchFamily="34" charset="0"/>
              <a:buChar char="•"/>
              <a:tabLst>
                <a:tab pos="1207816" algn="ctr"/>
              </a:tabLst>
              <a:defRPr sz="1298" baseline="0"/>
            </a:lvl4pPr>
            <a:lvl5pPr marL="525587" indent="-171074">
              <a:buFont typeface="Arial" pitchFamily="34" charset="0"/>
              <a:buChar char="•"/>
              <a:tabLst>
                <a:tab pos="1207816" algn="ctr"/>
              </a:tabLst>
              <a:defRPr sz="1298" baseline="0"/>
            </a:lvl5pPr>
          </a:lstStyle>
          <a:p>
            <a:pPr lvl="0"/>
            <a:r>
              <a:rPr lang="zh-CN" altLang="en-US"/>
              <a:t>单击此处添加文本</a:t>
            </a:r>
            <a:endParaRPr lang="en-US"/>
          </a:p>
          <a:p>
            <a:pPr marL="328861" marR="0" lvl="1" indent="-168191" algn="l" defTabSz="1187204" rtl="0" eaLnBrk="1" fontAlgn="auto" latinLnBrk="0" hangingPunct="1">
              <a:lnSpc>
                <a:spcPct val="100000"/>
              </a:lnSpc>
              <a:spcBef>
                <a:spcPct val="0"/>
              </a:spcBef>
              <a:spcAft>
                <a:spcPts val="600"/>
              </a:spcAft>
              <a:buClr>
                <a:schemeClr val="tx1"/>
              </a:buClr>
              <a:buSzTx/>
              <a:buFont typeface="Arial" pitchFamily="34" charset="0"/>
              <a:buChar char="•"/>
              <a:tabLst>
                <a:tab pos="1207484" algn="ctr"/>
              </a:tabLst>
              <a:defRPr/>
            </a:pPr>
            <a:r>
              <a:rPr lang="zh-CN" altLang="en-US"/>
              <a:t>单击此处添加文本</a:t>
            </a:r>
            <a:endParaRPr lang="en-US"/>
          </a:p>
          <a:p>
            <a:pPr marL="1098026" marR="0" lvl="2" indent="-168191" algn="l" defTabSz="1187204" rtl="0" eaLnBrk="1" fontAlgn="auto" latinLnBrk="0" hangingPunct="1">
              <a:lnSpc>
                <a:spcPct val="100000"/>
              </a:lnSpc>
              <a:spcBef>
                <a:spcPct val="0"/>
              </a:spcBef>
              <a:spcAft>
                <a:spcPts val="600"/>
              </a:spcAft>
              <a:buClr>
                <a:schemeClr val="tx1"/>
              </a:buClr>
              <a:buSzTx/>
              <a:buFont typeface="Arial" pitchFamily="34" charset="0"/>
              <a:buChar char="•"/>
              <a:tabLst>
                <a:tab pos="1207484" algn="ctr"/>
              </a:tabLst>
              <a:defRPr/>
            </a:pPr>
            <a:r>
              <a:rPr lang="zh-CN" altLang="en-US"/>
              <a:t>单击此处添加文本</a:t>
            </a:r>
            <a:endParaRPr lang="en-US"/>
          </a:p>
          <a:p>
            <a:pPr marL="1098026" marR="0" lvl="2" indent="-168191" algn="l" defTabSz="1187204" rtl="0" eaLnBrk="1" fontAlgn="auto" latinLnBrk="0" hangingPunct="1">
              <a:lnSpc>
                <a:spcPct val="100000"/>
              </a:lnSpc>
              <a:spcBef>
                <a:spcPct val="0"/>
              </a:spcBef>
              <a:spcAft>
                <a:spcPts val="600"/>
              </a:spcAft>
              <a:buClr>
                <a:schemeClr val="tx1"/>
              </a:buClr>
              <a:buSzTx/>
              <a:buFont typeface="Arial" pitchFamily="34" charset="0"/>
              <a:buChar char="•"/>
              <a:tabLst>
                <a:tab pos="1207484" algn="ctr"/>
              </a:tabLst>
              <a:defRPr/>
            </a:pPr>
            <a:endParaRPr lang="en-US" altLang="zh-CN"/>
          </a:p>
        </p:txBody>
      </p:sp>
    </p:spTree>
    <p:extLst>
      <p:ext uri="{BB962C8B-B14F-4D97-AF65-F5344CB8AC3E}">
        <p14:creationId xmlns:p14="http://schemas.microsoft.com/office/powerpoint/2010/main" val="3698164943"/>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5"/>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1" y="392235"/>
            <a:ext cx="5141819"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defTabSz="914112">
              <a:defRPr/>
            </a:pPr>
            <a:fld id="{507110A4-CCF0-4FA7-86CB-0269CCB90E12}" type="slidenum">
              <a:rPr lang="en-GB" altLang="en-US" smtClean="0">
                <a:solidFill>
                  <a:srgbClr val="1D1D1A"/>
                </a:solidFill>
              </a:rPr>
              <a:pPr defTabSz="914112">
                <a:defRPr/>
              </a:pPr>
              <a:t>‹#›</a:t>
            </a:fld>
            <a:endParaRPr lang="en-GB" altLang="en-US">
              <a:solidFill>
                <a:srgbClr val="1D1D1A"/>
              </a:solidFill>
            </a:endParaRPr>
          </a:p>
        </p:txBody>
      </p:sp>
    </p:spTree>
    <p:extLst>
      <p:ext uri="{BB962C8B-B14F-4D97-AF65-F5344CB8AC3E}">
        <p14:creationId xmlns:p14="http://schemas.microsoft.com/office/powerpoint/2010/main" val="22953829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5"/>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1" y="392235"/>
            <a:ext cx="5141819"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defTabSz="914112">
              <a:defRPr/>
            </a:pPr>
            <a:fld id="{507110A4-CCF0-4FA7-86CB-0269CCB90E12}" type="slidenum">
              <a:rPr lang="en-GB" altLang="en-US" smtClean="0">
                <a:solidFill>
                  <a:srgbClr val="1D1D1A"/>
                </a:solidFill>
              </a:rPr>
              <a:pPr defTabSz="914112">
                <a:defRPr/>
              </a:pPr>
              <a:t>‹#›</a:t>
            </a:fld>
            <a:endParaRPr lang="en-GB" altLang="en-US">
              <a:solidFill>
                <a:srgbClr val="1D1D1A"/>
              </a:solidFill>
            </a:endParaRPr>
          </a:p>
        </p:txBody>
      </p:sp>
    </p:spTree>
    <p:extLst>
      <p:ext uri="{BB962C8B-B14F-4D97-AF65-F5344CB8AC3E}">
        <p14:creationId xmlns:p14="http://schemas.microsoft.com/office/powerpoint/2010/main" val="34488443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6" y="220737"/>
            <a:ext cx="11161713" cy="492125"/>
          </a:xfrm>
          <a:prstGeom prst="rect">
            <a:avLst/>
          </a:prstGeom>
        </p:spPr>
        <p:txBody>
          <a:bodyPr/>
          <a:lstStyle>
            <a:lvl1pPr>
              <a:defRPr sz="2799">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32062020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6" y="220737"/>
            <a:ext cx="11161713" cy="492125"/>
          </a:xfrm>
          <a:prstGeom prst="rect">
            <a:avLst/>
          </a:prstGeom>
        </p:spPr>
        <p:txBody>
          <a:bodyPr/>
          <a:lstStyle>
            <a:lvl1pPr>
              <a:defRPr sz="2799">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34269347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5"/>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1" y="392235"/>
            <a:ext cx="5141819"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defTabSz="914112">
              <a:defRPr/>
            </a:pPr>
            <a:fld id="{507110A4-CCF0-4FA7-86CB-0269CCB90E12}" type="slidenum">
              <a:rPr lang="en-GB" altLang="en-US" smtClean="0">
                <a:solidFill>
                  <a:srgbClr val="1D1D1A"/>
                </a:solidFill>
              </a:rPr>
              <a:pPr defTabSz="914112">
                <a:defRPr/>
              </a:pPr>
              <a:t>‹#›</a:t>
            </a:fld>
            <a:endParaRPr lang="en-GB" altLang="en-US">
              <a:solidFill>
                <a:srgbClr val="1D1D1A"/>
              </a:solidFill>
            </a:endParaRPr>
          </a:p>
        </p:txBody>
      </p:sp>
    </p:spTree>
    <p:extLst>
      <p:ext uri="{BB962C8B-B14F-4D97-AF65-F5344CB8AC3E}">
        <p14:creationId xmlns:p14="http://schemas.microsoft.com/office/powerpoint/2010/main" val="3725865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0401109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6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8"/>
              </a:lnSpc>
              <a:spcBef>
                <a:spcPct val="0"/>
              </a:spcBef>
              <a:buNone/>
              <a:defRPr sz="3198" baseline="0">
                <a:solidFill>
                  <a:schemeClr val="tx1"/>
                </a:solidFill>
                <a:latin typeface="Microsoft YaHei" panose="020B0503020204020204" pitchFamily="34" charset="-122"/>
                <a:ea typeface="Microsoft YaHei" panose="020B0503020204020204" pitchFamily="34" charset="-122"/>
              </a:defRPr>
            </a:lvl1pPr>
            <a:lvl2pPr marL="593425" indent="0" algn="ctr">
              <a:buNone/>
              <a:defRPr sz="2596"/>
            </a:lvl2pPr>
            <a:lvl3pPr marL="1186848" indent="0" algn="ctr">
              <a:buNone/>
              <a:defRPr sz="2336"/>
            </a:lvl3pPr>
            <a:lvl4pPr marL="1780274" indent="0" algn="ctr">
              <a:buNone/>
              <a:defRPr sz="2077"/>
            </a:lvl4pPr>
            <a:lvl5pPr marL="2373698" indent="0" algn="ctr">
              <a:buNone/>
              <a:defRPr sz="2077"/>
            </a:lvl5pPr>
            <a:lvl6pPr marL="2967122" indent="0" algn="ctr">
              <a:buNone/>
              <a:defRPr sz="2077"/>
            </a:lvl6pPr>
            <a:lvl7pPr marL="3560546" indent="0" algn="ctr">
              <a:buNone/>
              <a:defRPr sz="2077"/>
            </a:lvl7pPr>
            <a:lvl8pPr marL="4153972" indent="0" algn="ctr">
              <a:buNone/>
              <a:defRPr sz="2077"/>
            </a:lvl8pPr>
            <a:lvl9pPr marL="4747395" indent="0" algn="ctr">
              <a:buNone/>
              <a:defRPr sz="2077"/>
            </a:lvl9pPr>
          </a:lstStyle>
          <a:p>
            <a:r>
              <a:rPr lang="zh-CN" altLang="en-US"/>
              <a:t>单击此处添加标题</a:t>
            </a:r>
            <a:endParaRPr lang="en-US"/>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4" y="1512880"/>
            <a:ext cx="10733556" cy="4690459"/>
          </a:xfrm>
          <a:prstGeom prst="rect">
            <a:avLst/>
          </a:prstGeom>
        </p:spPr>
        <p:txBody>
          <a:bodyPr lIns="0" tIns="0" rIns="0" bIns="0"/>
          <a:lstStyle>
            <a:lvl1pPr marL="179244" marR="0" indent="-168141" algn="l" defTabSz="1186848" rtl="0" eaLnBrk="1" fontAlgn="auto" latinLnBrk="0" hangingPunct="1">
              <a:lnSpc>
                <a:spcPct val="100000"/>
              </a:lnSpc>
              <a:spcBef>
                <a:spcPct val="0"/>
              </a:spcBef>
              <a:spcAft>
                <a:spcPts val="600"/>
              </a:spcAft>
              <a:buClr>
                <a:srgbClr val="000000"/>
              </a:buClr>
              <a:buSzTx/>
              <a:buFont typeface="Arial" pitchFamily="34" charset="0"/>
              <a:buChar char="•"/>
              <a:tabLst>
                <a:tab pos="1207122" algn="ctr"/>
              </a:tabLst>
              <a:defRPr sz="1798" baseline="0">
                <a:solidFill>
                  <a:schemeClr val="tx1"/>
                </a:solidFill>
                <a:latin typeface="Microsoft YaHei" panose="020B0503020204020204" pitchFamily="34" charset="-122"/>
                <a:ea typeface="Microsoft YaHei" panose="020B0503020204020204" pitchFamily="34" charset="-122"/>
                <a:cs typeface="Arial" pitchFamily="34" charset="0"/>
              </a:defRPr>
            </a:lvl1pPr>
            <a:lvl2pPr marL="328762" marR="0" indent="-168141" algn="l" defTabSz="1186848" rtl="0" eaLnBrk="1" fontAlgn="auto" latinLnBrk="0" hangingPunct="1">
              <a:lnSpc>
                <a:spcPct val="100000"/>
              </a:lnSpc>
              <a:spcBef>
                <a:spcPct val="0"/>
              </a:spcBef>
              <a:spcAft>
                <a:spcPts val="600"/>
              </a:spcAft>
              <a:buClr>
                <a:schemeClr val="tx1"/>
              </a:buClr>
              <a:buSzTx/>
              <a:buFont typeface=".AppleSystemUIFont"/>
              <a:buChar char="&gt;"/>
              <a:tabLst>
                <a:tab pos="1207122" algn="ctr"/>
              </a:tabLst>
              <a:defRPr sz="1598" baseline="0">
                <a:latin typeface="Microsoft YaHei" panose="020B0503020204020204" pitchFamily="34" charset="-122"/>
                <a:ea typeface="Microsoft YaHei" panose="020B0503020204020204" pitchFamily="34" charset="-122"/>
              </a:defRPr>
            </a:lvl2pPr>
            <a:lvl3pPr marL="1097697" marR="0" indent="-168141" algn="l" defTabSz="1186848" rtl="0" eaLnBrk="1" fontAlgn="auto" latinLnBrk="0" hangingPunct="1">
              <a:lnSpc>
                <a:spcPct val="100000"/>
              </a:lnSpc>
              <a:spcBef>
                <a:spcPct val="0"/>
              </a:spcBef>
              <a:spcAft>
                <a:spcPts val="600"/>
              </a:spcAft>
              <a:buClr>
                <a:schemeClr val="tx1"/>
              </a:buClr>
              <a:buSzTx/>
              <a:buFont typeface=".AppleSystemUIFont"/>
              <a:buChar char="-"/>
              <a:tabLst>
                <a:tab pos="1207122" algn="ctr"/>
              </a:tabLst>
              <a:defRPr sz="1297" baseline="0">
                <a:latin typeface="Microsoft YaHei" panose="020B0503020204020204" pitchFamily="34" charset="-122"/>
                <a:ea typeface="Microsoft YaHei" panose="020B0503020204020204" pitchFamily="34" charset="-122"/>
              </a:defRPr>
            </a:lvl3pPr>
            <a:lvl4pPr marL="525430" indent="-171023">
              <a:buFont typeface="Arial" pitchFamily="34" charset="0"/>
              <a:buChar char="•"/>
              <a:tabLst>
                <a:tab pos="1207454" algn="ctr"/>
              </a:tabLst>
              <a:defRPr sz="1297" baseline="0"/>
            </a:lvl4pPr>
            <a:lvl5pPr marL="525430" indent="-171023">
              <a:buFont typeface="Arial" pitchFamily="34" charset="0"/>
              <a:buChar char="•"/>
              <a:tabLst>
                <a:tab pos="1207454" algn="ctr"/>
              </a:tabLst>
              <a:defRPr sz="1297" baseline="0"/>
            </a:lvl5pPr>
          </a:lstStyle>
          <a:p>
            <a:pPr lvl="0"/>
            <a:r>
              <a:rPr lang="zh-CN" altLang="en-US"/>
              <a:t>单击此处添加文本</a:t>
            </a:r>
            <a:endParaRPr lang="en-US"/>
          </a:p>
          <a:p>
            <a:pPr marL="328762" marR="0" lvl="1"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a:t>单击此处添加文本</a:t>
            </a:r>
            <a:endParaRPr lang="en-US"/>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a:t>单击此处添加文本</a:t>
            </a:r>
            <a:endParaRPr lang="en-US"/>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endParaRPr lang="en-US" altLang="zh-CN"/>
          </a:p>
        </p:txBody>
      </p:sp>
    </p:spTree>
    <p:extLst>
      <p:ext uri="{BB962C8B-B14F-4D97-AF65-F5344CB8AC3E}">
        <p14:creationId xmlns:p14="http://schemas.microsoft.com/office/powerpoint/2010/main" val="1438689583"/>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6" y="220737"/>
            <a:ext cx="11161713" cy="492125"/>
          </a:xfrm>
          <a:prstGeom prst="rect">
            <a:avLst/>
          </a:prstGeom>
        </p:spPr>
        <p:txBody>
          <a:bodyPr/>
          <a:lstStyle>
            <a:lvl1pPr>
              <a:defRPr sz="2799">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41366221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5"/>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1" y="392235"/>
            <a:ext cx="5141819"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a:defRPr/>
            </a:pPr>
            <a:fld id="{507110A4-CCF0-4FA7-86CB-0269CCB90E12}" type="slidenum">
              <a:rPr lang="en-GB" altLang="en-US">
                <a:solidFill>
                  <a:srgbClr val="1D1D1A"/>
                </a:solidFill>
              </a:rPr>
              <a:pPr>
                <a:defRPr/>
              </a:pPr>
              <a:t>‹#›</a:t>
            </a:fld>
            <a:endParaRPr lang="en-GB" altLang="en-US">
              <a:solidFill>
                <a:srgbClr val="1D1D1A"/>
              </a:solidFill>
            </a:endParaRPr>
          </a:p>
        </p:txBody>
      </p:sp>
    </p:spTree>
    <p:extLst>
      <p:ext uri="{BB962C8B-B14F-4D97-AF65-F5344CB8AC3E}">
        <p14:creationId xmlns:p14="http://schemas.microsoft.com/office/powerpoint/2010/main" val="25084707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7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8"/>
              </a:lnSpc>
              <a:spcBef>
                <a:spcPct val="0"/>
              </a:spcBef>
              <a:buNone/>
              <a:defRPr sz="3198" baseline="0">
                <a:solidFill>
                  <a:schemeClr val="tx1"/>
                </a:solidFill>
                <a:latin typeface="Microsoft YaHei" panose="020B0503020204020204" pitchFamily="34" charset="-122"/>
                <a:ea typeface="Microsoft YaHei" panose="020B0503020204020204" pitchFamily="34" charset="-122"/>
              </a:defRPr>
            </a:lvl1pPr>
            <a:lvl2pPr marL="593425" indent="0" algn="ctr">
              <a:buNone/>
              <a:defRPr sz="2596"/>
            </a:lvl2pPr>
            <a:lvl3pPr marL="1186848" indent="0" algn="ctr">
              <a:buNone/>
              <a:defRPr sz="2336"/>
            </a:lvl3pPr>
            <a:lvl4pPr marL="1780274" indent="0" algn="ctr">
              <a:buNone/>
              <a:defRPr sz="2077"/>
            </a:lvl4pPr>
            <a:lvl5pPr marL="2373698" indent="0" algn="ctr">
              <a:buNone/>
              <a:defRPr sz="2077"/>
            </a:lvl5pPr>
            <a:lvl6pPr marL="2967122" indent="0" algn="ctr">
              <a:buNone/>
              <a:defRPr sz="2077"/>
            </a:lvl6pPr>
            <a:lvl7pPr marL="3560546" indent="0" algn="ctr">
              <a:buNone/>
              <a:defRPr sz="2077"/>
            </a:lvl7pPr>
            <a:lvl8pPr marL="4153972" indent="0" algn="ctr">
              <a:buNone/>
              <a:defRPr sz="2077"/>
            </a:lvl8pPr>
            <a:lvl9pPr marL="4747395" indent="0" algn="ctr">
              <a:buNone/>
              <a:defRPr sz="2077"/>
            </a:lvl9pPr>
          </a:lstStyle>
          <a:p>
            <a:r>
              <a:rPr lang="zh-CN" altLang="en-US"/>
              <a:t>单击此处添加标题</a:t>
            </a:r>
            <a:endParaRPr lang="en-US"/>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4" y="1512880"/>
            <a:ext cx="10733556" cy="4690459"/>
          </a:xfrm>
          <a:prstGeom prst="rect">
            <a:avLst/>
          </a:prstGeom>
        </p:spPr>
        <p:txBody>
          <a:bodyPr lIns="0" tIns="0" rIns="0" bIns="0"/>
          <a:lstStyle>
            <a:lvl1pPr marL="179244" marR="0" indent="-168141" algn="l" defTabSz="1186848" rtl="0" eaLnBrk="1" fontAlgn="auto" latinLnBrk="0" hangingPunct="1">
              <a:lnSpc>
                <a:spcPct val="100000"/>
              </a:lnSpc>
              <a:spcBef>
                <a:spcPct val="0"/>
              </a:spcBef>
              <a:spcAft>
                <a:spcPts val="600"/>
              </a:spcAft>
              <a:buClr>
                <a:srgbClr val="000000"/>
              </a:buClr>
              <a:buSzTx/>
              <a:buFont typeface="Arial" pitchFamily="34" charset="0"/>
              <a:buChar char="•"/>
              <a:tabLst>
                <a:tab pos="1207122" algn="ctr"/>
              </a:tabLst>
              <a:defRPr sz="1798" baseline="0">
                <a:solidFill>
                  <a:schemeClr val="tx1"/>
                </a:solidFill>
                <a:latin typeface="Microsoft YaHei" panose="020B0503020204020204" pitchFamily="34" charset="-122"/>
                <a:ea typeface="Microsoft YaHei" panose="020B0503020204020204" pitchFamily="34" charset="-122"/>
                <a:cs typeface="Arial" pitchFamily="34" charset="0"/>
              </a:defRPr>
            </a:lvl1pPr>
            <a:lvl2pPr marL="328762" marR="0" indent="-168141" algn="l" defTabSz="1186848" rtl="0" eaLnBrk="1" fontAlgn="auto" latinLnBrk="0" hangingPunct="1">
              <a:lnSpc>
                <a:spcPct val="100000"/>
              </a:lnSpc>
              <a:spcBef>
                <a:spcPct val="0"/>
              </a:spcBef>
              <a:spcAft>
                <a:spcPts val="600"/>
              </a:spcAft>
              <a:buClr>
                <a:schemeClr val="tx1"/>
              </a:buClr>
              <a:buSzTx/>
              <a:buFont typeface=".AppleSystemUIFont"/>
              <a:buChar char="&gt;"/>
              <a:tabLst>
                <a:tab pos="1207122" algn="ctr"/>
              </a:tabLst>
              <a:defRPr sz="1598" baseline="0">
                <a:latin typeface="Microsoft YaHei" panose="020B0503020204020204" pitchFamily="34" charset="-122"/>
                <a:ea typeface="Microsoft YaHei" panose="020B0503020204020204" pitchFamily="34" charset="-122"/>
              </a:defRPr>
            </a:lvl2pPr>
            <a:lvl3pPr marL="1097697" marR="0" indent="-168141" algn="l" defTabSz="1186848" rtl="0" eaLnBrk="1" fontAlgn="auto" latinLnBrk="0" hangingPunct="1">
              <a:lnSpc>
                <a:spcPct val="100000"/>
              </a:lnSpc>
              <a:spcBef>
                <a:spcPct val="0"/>
              </a:spcBef>
              <a:spcAft>
                <a:spcPts val="600"/>
              </a:spcAft>
              <a:buClr>
                <a:schemeClr val="tx1"/>
              </a:buClr>
              <a:buSzTx/>
              <a:buFont typeface=".AppleSystemUIFont"/>
              <a:buChar char="-"/>
              <a:tabLst>
                <a:tab pos="1207122" algn="ctr"/>
              </a:tabLst>
              <a:defRPr sz="1297" baseline="0">
                <a:latin typeface="Microsoft YaHei" panose="020B0503020204020204" pitchFamily="34" charset="-122"/>
                <a:ea typeface="Microsoft YaHei" panose="020B0503020204020204" pitchFamily="34" charset="-122"/>
              </a:defRPr>
            </a:lvl3pPr>
            <a:lvl4pPr marL="525430" indent="-171023">
              <a:buFont typeface="Arial" pitchFamily="34" charset="0"/>
              <a:buChar char="•"/>
              <a:tabLst>
                <a:tab pos="1207454" algn="ctr"/>
              </a:tabLst>
              <a:defRPr sz="1297" baseline="0"/>
            </a:lvl4pPr>
            <a:lvl5pPr marL="525430" indent="-171023">
              <a:buFont typeface="Arial" pitchFamily="34" charset="0"/>
              <a:buChar char="•"/>
              <a:tabLst>
                <a:tab pos="1207454" algn="ctr"/>
              </a:tabLst>
              <a:defRPr sz="1297" baseline="0"/>
            </a:lvl5pPr>
          </a:lstStyle>
          <a:p>
            <a:pPr lvl="0"/>
            <a:r>
              <a:rPr lang="zh-CN" altLang="en-US"/>
              <a:t>单击此处添加文本</a:t>
            </a:r>
            <a:endParaRPr lang="en-US"/>
          </a:p>
          <a:p>
            <a:pPr marL="328762" marR="0" lvl="1"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a:t>单击此处添加文本</a:t>
            </a:r>
            <a:endParaRPr lang="en-US"/>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a:t>单击此处添加文本</a:t>
            </a:r>
            <a:endParaRPr lang="en-US"/>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endParaRPr lang="en-US" altLang="zh-CN"/>
          </a:p>
        </p:txBody>
      </p:sp>
    </p:spTree>
    <p:extLst>
      <p:ext uri="{BB962C8B-B14F-4D97-AF65-F5344CB8AC3E}">
        <p14:creationId xmlns:p14="http://schemas.microsoft.com/office/powerpoint/2010/main" val="3134458371"/>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6" y="220737"/>
            <a:ext cx="11161713" cy="492125"/>
          </a:xfrm>
          <a:prstGeom prst="rect">
            <a:avLst/>
          </a:prstGeom>
        </p:spPr>
        <p:txBody>
          <a:bodyPr/>
          <a:lstStyle>
            <a:lvl1pPr>
              <a:defRPr sz="2799">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7630285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5"/>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1" y="392235"/>
            <a:ext cx="5141819"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defTabSz="914112">
              <a:defRPr/>
            </a:pPr>
            <a:fld id="{507110A4-CCF0-4FA7-86CB-0269CCB90E12}" type="slidenum">
              <a:rPr lang="en-GB" altLang="en-US" smtClean="0">
                <a:solidFill>
                  <a:srgbClr val="1D1D1A"/>
                </a:solidFill>
              </a:rPr>
              <a:pPr defTabSz="914112">
                <a:defRPr/>
              </a:pPr>
              <a:t>‹#›</a:t>
            </a:fld>
            <a:endParaRPr lang="en-GB" altLang="en-US">
              <a:solidFill>
                <a:srgbClr val="1D1D1A"/>
              </a:solidFill>
            </a:endParaRPr>
          </a:p>
        </p:txBody>
      </p:sp>
    </p:spTree>
    <p:extLst>
      <p:ext uri="{BB962C8B-B14F-4D97-AF65-F5344CB8AC3E}">
        <p14:creationId xmlns:p14="http://schemas.microsoft.com/office/powerpoint/2010/main" val="18497379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4" y="220737"/>
            <a:ext cx="11161713" cy="492125"/>
          </a:xfrm>
          <a:prstGeom prst="rect">
            <a:avLst/>
          </a:prstGeom>
        </p:spPr>
        <p:txBody>
          <a:bodyPr/>
          <a:lstStyle>
            <a:lvl1pPr>
              <a:defRPr sz="2800">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24719167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4"/>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0" y="392234"/>
            <a:ext cx="5141820"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defTabSz="914387">
              <a:defRPr/>
            </a:pPr>
            <a:fld id="{507110A4-CCF0-4FA7-86CB-0269CCB90E12}" type="slidenum">
              <a:rPr lang="en-GB" altLang="en-US" smtClean="0">
                <a:solidFill>
                  <a:srgbClr val="1D1D1A"/>
                </a:solidFill>
              </a:rPr>
              <a:pPr defTabSz="914387">
                <a:defRPr/>
              </a:pPr>
              <a:t>‹#›</a:t>
            </a:fld>
            <a:endParaRPr lang="en-GB" altLang="en-US">
              <a:solidFill>
                <a:srgbClr val="1D1D1A"/>
              </a:solidFill>
            </a:endParaRPr>
          </a:p>
        </p:txBody>
      </p:sp>
    </p:spTree>
    <p:extLst>
      <p:ext uri="{BB962C8B-B14F-4D97-AF65-F5344CB8AC3E}">
        <p14:creationId xmlns:p14="http://schemas.microsoft.com/office/powerpoint/2010/main" val="7900018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8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03" indent="0" algn="ctr">
              <a:buNone/>
              <a:defRPr sz="2597"/>
            </a:lvl2pPr>
            <a:lvl3pPr marL="1187204" indent="0" algn="ctr">
              <a:buNone/>
              <a:defRPr sz="2337"/>
            </a:lvl3pPr>
            <a:lvl4pPr marL="1780808" indent="0" algn="ctr">
              <a:buNone/>
              <a:defRPr sz="2078"/>
            </a:lvl4pPr>
            <a:lvl5pPr marL="2374411" indent="0" algn="ctr">
              <a:buNone/>
              <a:defRPr sz="2078"/>
            </a:lvl5pPr>
            <a:lvl6pPr marL="2968012" indent="0" algn="ctr">
              <a:buNone/>
              <a:defRPr sz="2078"/>
            </a:lvl6pPr>
            <a:lvl7pPr marL="3561615" indent="0" algn="ctr">
              <a:buNone/>
              <a:defRPr sz="2078"/>
            </a:lvl7pPr>
            <a:lvl8pPr marL="4155218" indent="0" algn="ctr">
              <a:buNone/>
              <a:defRPr sz="2078"/>
            </a:lvl8pPr>
            <a:lvl9pPr marL="4748820" indent="0" algn="ctr">
              <a:buNone/>
              <a:defRPr sz="2078"/>
            </a:lvl9pPr>
          </a:lstStyle>
          <a:p>
            <a:r>
              <a:rPr lang="zh-CN" altLang="en-US"/>
              <a:t>单击此处添加标题</a:t>
            </a:r>
            <a:endParaRPr lang="en-US"/>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3" y="1512879"/>
            <a:ext cx="10733557" cy="4690459"/>
          </a:xfrm>
          <a:prstGeom prst="rect">
            <a:avLst/>
          </a:prstGeom>
        </p:spPr>
        <p:txBody>
          <a:bodyPr lIns="0" tIns="0" rIns="0" bIns="0"/>
          <a:lstStyle>
            <a:lvl1pPr marL="179298" marR="0" indent="-168191" algn="l" defTabSz="1187204" rtl="0" eaLnBrk="1" fontAlgn="auto" latinLnBrk="0" hangingPunct="1">
              <a:lnSpc>
                <a:spcPct val="100000"/>
              </a:lnSpc>
              <a:spcBef>
                <a:spcPct val="0"/>
              </a:spcBef>
              <a:spcAft>
                <a:spcPts val="600"/>
              </a:spcAft>
              <a:buClr>
                <a:srgbClr val="000000"/>
              </a:buClr>
              <a:buSzTx/>
              <a:buFont typeface="Arial" pitchFamily="34" charset="0"/>
              <a:buChar char="•"/>
              <a:tabLst>
                <a:tab pos="1207484" algn="ctr"/>
              </a:tabLst>
              <a:defRPr sz="1799" baseline="0">
                <a:solidFill>
                  <a:schemeClr val="tx1"/>
                </a:solidFill>
                <a:latin typeface="Microsoft YaHei" panose="020B0503020204020204" pitchFamily="34" charset="-122"/>
                <a:ea typeface="Microsoft YaHei" panose="020B0503020204020204" pitchFamily="34" charset="-122"/>
                <a:cs typeface="Arial" pitchFamily="34" charset="0"/>
              </a:defRPr>
            </a:lvl1pPr>
            <a:lvl2pPr marL="328861" marR="0" indent="-168191" algn="l" defTabSz="1187204" rtl="0" eaLnBrk="1" fontAlgn="auto" latinLnBrk="0" hangingPunct="1">
              <a:lnSpc>
                <a:spcPct val="100000"/>
              </a:lnSpc>
              <a:spcBef>
                <a:spcPct val="0"/>
              </a:spcBef>
              <a:spcAft>
                <a:spcPts val="600"/>
              </a:spcAft>
              <a:buClr>
                <a:schemeClr val="tx1"/>
              </a:buClr>
              <a:buSzTx/>
              <a:buFont typeface=".AppleSystemUIFont"/>
              <a:buChar char="&gt;"/>
              <a:tabLst>
                <a:tab pos="1207484" algn="ctr"/>
              </a:tabLst>
              <a:defRPr sz="1599" baseline="0">
                <a:latin typeface="Microsoft YaHei" panose="020B0503020204020204" pitchFamily="34" charset="-122"/>
                <a:ea typeface="Microsoft YaHei" panose="020B0503020204020204" pitchFamily="34" charset="-122"/>
              </a:defRPr>
            </a:lvl2pPr>
            <a:lvl3pPr marL="1098026" marR="0" indent="-168191" algn="l" defTabSz="1187204" rtl="0" eaLnBrk="1" fontAlgn="auto" latinLnBrk="0" hangingPunct="1">
              <a:lnSpc>
                <a:spcPct val="100000"/>
              </a:lnSpc>
              <a:spcBef>
                <a:spcPct val="0"/>
              </a:spcBef>
              <a:spcAft>
                <a:spcPts val="600"/>
              </a:spcAft>
              <a:buClr>
                <a:schemeClr val="tx1"/>
              </a:buClr>
              <a:buSzTx/>
              <a:buFont typeface=".AppleSystemUIFont"/>
              <a:buChar char="-"/>
              <a:tabLst>
                <a:tab pos="1207484" algn="ctr"/>
              </a:tabLst>
              <a:defRPr sz="1298" baseline="0">
                <a:latin typeface="Microsoft YaHei" panose="020B0503020204020204" pitchFamily="34" charset="-122"/>
                <a:ea typeface="Microsoft YaHei" panose="020B0503020204020204" pitchFamily="34" charset="-122"/>
              </a:defRPr>
            </a:lvl3pPr>
            <a:lvl4pPr marL="525587" indent="-171074">
              <a:buFont typeface="Arial" pitchFamily="34" charset="0"/>
              <a:buChar char="•"/>
              <a:tabLst>
                <a:tab pos="1207816" algn="ctr"/>
              </a:tabLst>
              <a:defRPr sz="1298" baseline="0"/>
            </a:lvl4pPr>
            <a:lvl5pPr marL="525587" indent="-171074">
              <a:buFont typeface="Arial" pitchFamily="34" charset="0"/>
              <a:buChar char="•"/>
              <a:tabLst>
                <a:tab pos="1207816" algn="ctr"/>
              </a:tabLst>
              <a:defRPr sz="1298" baseline="0"/>
            </a:lvl5pPr>
          </a:lstStyle>
          <a:p>
            <a:pPr lvl="0"/>
            <a:r>
              <a:rPr lang="zh-CN" altLang="en-US"/>
              <a:t>单击此处添加文本</a:t>
            </a:r>
            <a:endParaRPr lang="en-US"/>
          </a:p>
          <a:p>
            <a:pPr marL="328861" marR="0" lvl="1" indent="-168191" algn="l" defTabSz="1187204" rtl="0" eaLnBrk="1" fontAlgn="auto" latinLnBrk="0" hangingPunct="1">
              <a:lnSpc>
                <a:spcPct val="100000"/>
              </a:lnSpc>
              <a:spcBef>
                <a:spcPct val="0"/>
              </a:spcBef>
              <a:spcAft>
                <a:spcPts val="600"/>
              </a:spcAft>
              <a:buClr>
                <a:schemeClr val="tx1"/>
              </a:buClr>
              <a:buSzTx/>
              <a:buFont typeface="Arial" pitchFamily="34" charset="0"/>
              <a:buChar char="•"/>
              <a:tabLst>
                <a:tab pos="1207484" algn="ctr"/>
              </a:tabLst>
              <a:defRPr/>
            </a:pPr>
            <a:r>
              <a:rPr lang="zh-CN" altLang="en-US"/>
              <a:t>单击此处添加文本</a:t>
            </a:r>
            <a:endParaRPr lang="en-US"/>
          </a:p>
          <a:p>
            <a:pPr marL="1098026" marR="0" lvl="2" indent="-168191" algn="l" defTabSz="1187204" rtl="0" eaLnBrk="1" fontAlgn="auto" latinLnBrk="0" hangingPunct="1">
              <a:lnSpc>
                <a:spcPct val="100000"/>
              </a:lnSpc>
              <a:spcBef>
                <a:spcPct val="0"/>
              </a:spcBef>
              <a:spcAft>
                <a:spcPts val="600"/>
              </a:spcAft>
              <a:buClr>
                <a:schemeClr val="tx1"/>
              </a:buClr>
              <a:buSzTx/>
              <a:buFont typeface="Arial" pitchFamily="34" charset="0"/>
              <a:buChar char="•"/>
              <a:tabLst>
                <a:tab pos="1207484" algn="ctr"/>
              </a:tabLst>
              <a:defRPr/>
            </a:pPr>
            <a:r>
              <a:rPr lang="zh-CN" altLang="en-US"/>
              <a:t>单击此处添加文本</a:t>
            </a:r>
            <a:endParaRPr lang="en-US"/>
          </a:p>
          <a:p>
            <a:pPr marL="1098026" marR="0" lvl="2" indent="-168191" algn="l" defTabSz="1187204" rtl="0" eaLnBrk="1" fontAlgn="auto" latinLnBrk="0" hangingPunct="1">
              <a:lnSpc>
                <a:spcPct val="100000"/>
              </a:lnSpc>
              <a:spcBef>
                <a:spcPct val="0"/>
              </a:spcBef>
              <a:spcAft>
                <a:spcPts val="600"/>
              </a:spcAft>
              <a:buClr>
                <a:schemeClr val="tx1"/>
              </a:buClr>
              <a:buSzTx/>
              <a:buFont typeface="Arial" pitchFamily="34" charset="0"/>
              <a:buChar char="•"/>
              <a:tabLst>
                <a:tab pos="1207484" algn="ctr"/>
              </a:tabLst>
              <a:defRPr/>
            </a:pPr>
            <a:endParaRPr lang="en-US" altLang="zh-CN"/>
          </a:p>
        </p:txBody>
      </p:sp>
    </p:spTree>
    <p:extLst>
      <p:ext uri="{BB962C8B-B14F-4D97-AF65-F5344CB8AC3E}">
        <p14:creationId xmlns:p14="http://schemas.microsoft.com/office/powerpoint/2010/main" val="3310260165"/>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6" y="220737"/>
            <a:ext cx="11161713" cy="492125"/>
          </a:xfrm>
          <a:prstGeom prst="rect">
            <a:avLst/>
          </a:prstGeom>
        </p:spPr>
        <p:txBody>
          <a:bodyPr/>
          <a:lstStyle>
            <a:lvl1pPr>
              <a:defRPr sz="2799">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3958728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7"/>
              </a:lnSpc>
              <a:spcBef>
                <a:spcPts val="0"/>
              </a:spcBef>
              <a:buNone/>
              <a:defRPr sz="3197" baseline="0">
                <a:solidFill>
                  <a:schemeClr val="tx1"/>
                </a:solidFill>
                <a:latin typeface="Microsoft YaHei" panose="020B0503020204020204" pitchFamily="34" charset="-122"/>
                <a:ea typeface="Microsoft YaHei" panose="020B0503020204020204" pitchFamily="34" charset="-122"/>
              </a:defRPr>
            </a:lvl1pPr>
            <a:lvl2pPr marL="593337" indent="0" algn="ctr">
              <a:buNone/>
              <a:defRPr sz="2596"/>
            </a:lvl2pPr>
            <a:lvl3pPr marL="1186670" indent="0" algn="ctr">
              <a:buNone/>
              <a:defRPr sz="2336"/>
            </a:lvl3pPr>
            <a:lvl4pPr marL="1780007" indent="0" algn="ctr">
              <a:buNone/>
              <a:defRPr sz="2079"/>
            </a:lvl4pPr>
            <a:lvl5pPr marL="2373342" indent="0" algn="ctr">
              <a:buNone/>
              <a:defRPr sz="2079"/>
            </a:lvl5pPr>
            <a:lvl6pPr marL="2966677" indent="0" algn="ctr">
              <a:buNone/>
              <a:defRPr sz="2079"/>
            </a:lvl6pPr>
            <a:lvl7pPr marL="3560012" indent="0" algn="ctr">
              <a:buNone/>
              <a:defRPr sz="2079"/>
            </a:lvl7pPr>
            <a:lvl8pPr marL="4153350" indent="0" algn="ctr">
              <a:buNone/>
              <a:defRPr sz="2079"/>
            </a:lvl8pPr>
            <a:lvl9pPr marL="4746682" indent="0" algn="ctr">
              <a:buNone/>
              <a:defRPr sz="207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09" y="1501989"/>
            <a:ext cx="10733557" cy="4690459"/>
          </a:xfrm>
          <a:prstGeom prst="rect">
            <a:avLst/>
          </a:prstGeom>
        </p:spPr>
        <p:txBody>
          <a:bodyPr lIns="0" tIns="0" rIns="0" bIns="0"/>
          <a:lstStyle>
            <a:lvl1pPr marL="12361" indent="0">
              <a:lnSpc>
                <a:spcPct val="100000"/>
              </a:lnSpc>
              <a:spcBef>
                <a:spcPts val="0"/>
              </a:spcBef>
              <a:buFontTx/>
              <a:buNone/>
              <a:tabLst>
                <a:tab pos="1207271"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351" indent="-170996">
              <a:buFont typeface="Arial" panose="020B0604020202020204" pitchFamily="34" charset="0"/>
              <a:buChar char="•"/>
              <a:tabLst>
                <a:tab pos="1207271" algn="ctr"/>
              </a:tabLst>
              <a:defRPr sz="1299" baseline="0"/>
            </a:lvl2pPr>
            <a:lvl3pPr marL="525351" indent="-170996">
              <a:buFont typeface="Arial" panose="020B0604020202020204" pitchFamily="34" charset="0"/>
              <a:buChar char="•"/>
              <a:tabLst>
                <a:tab pos="1207271" algn="ctr"/>
              </a:tabLst>
              <a:defRPr sz="1299" baseline="0"/>
            </a:lvl3pPr>
            <a:lvl4pPr marL="525351" indent="-170996">
              <a:buFont typeface="Arial" panose="020B0604020202020204" pitchFamily="34" charset="0"/>
              <a:buChar char="•"/>
              <a:tabLst>
                <a:tab pos="1207271" algn="ctr"/>
              </a:tabLst>
              <a:defRPr sz="1299" baseline="0"/>
            </a:lvl4pPr>
            <a:lvl5pPr marL="525351" indent="-170996">
              <a:buFont typeface="Arial" panose="020B0604020202020204" pitchFamily="34" charset="0"/>
              <a:buChar char="•"/>
              <a:tabLst>
                <a:tab pos="1207271" algn="ctr"/>
              </a:tabLst>
              <a:defRPr sz="1299"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004024232"/>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5"/>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1" y="392235"/>
            <a:ext cx="5141819"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defTabSz="914112">
              <a:defRPr/>
            </a:pPr>
            <a:fld id="{507110A4-CCF0-4FA7-86CB-0269CCB90E12}" type="slidenum">
              <a:rPr lang="en-GB" altLang="en-US" smtClean="0">
                <a:solidFill>
                  <a:srgbClr val="1D1D1A"/>
                </a:solidFill>
              </a:rPr>
              <a:pPr defTabSz="914112">
                <a:defRPr/>
              </a:pPr>
              <a:t>‹#›</a:t>
            </a:fld>
            <a:endParaRPr lang="en-GB" altLang="en-US">
              <a:solidFill>
                <a:srgbClr val="1D1D1A"/>
              </a:solidFill>
            </a:endParaRPr>
          </a:p>
        </p:txBody>
      </p:sp>
    </p:spTree>
    <p:extLst>
      <p:ext uri="{BB962C8B-B14F-4D97-AF65-F5344CB8AC3E}">
        <p14:creationId xmlns:p14="http://schemas.microsoft.com/office/powerpoint/2010/main" val="30138051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_探索">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3"/>
            <a:ext cx="12196763" cy="5602265"/>
          </a:xfrm>
          <a:prstGeom prst="rect">
            <a:avLst/>
          </a:prstGeom>
        </p:spPr>
      </p:pic>
      <p:sp>
        <p:nvSpPr>
          <p:cNvPr id="7" name="L 形 6"/>
          <p:cNvSpPr/>
          <p:nvPr userDrawn="1"/>
        </p:nvSpPr>
        <p:spPr>
          <a:xfrm rot="5400000">
            <a:off x="7853942" y="2130563"/>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ClrTx/>
              <a:buFontTx/>
              <a:buNone/>
            </a:pPr>
            <a:endParaRPr kumimoji="1" lang="zh-CN" altLang="en-US" sz="900" b="0">
              <a:solidFill>
                <a:srgbClr val="1D1D1A"/>
              </a:solidFill>
            </a:endParaRPr>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8" y="907095"/>
            <a:ext cx="6559809" cy="690255"/>
          </a:xfrm>
          <a:prstGeom prst="rect">
            <a:avLst/>
          </a:prstGeom>
          <a:ln>
            <a:noFill/>
            <a:prstDash val="dash"/>
          </a:ln>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a:t>单击此处添加标题</a:t>
            </a:r>
            <a:endParaRPr lang="en-US"/>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a:lstStyle>
            <a:lvl1pPr>
              <a:defRPr sz="1399">
                <a:solidFill>
                  <a:schemeClr val="tx1"/>
                </a:solidFill>
              </a:defRPr>
            </a:lvl1pPr>
          </a:lstStyle>
          <a:p>
            <a:pPr lvl="0"/>
            <a:r>
              <a:rPr lang="zh-CN" altLang="en-US"/>
              <a:t>单击此处添加文本</a:t>
            </a:r>
            <a:endParaRPr lang="en-US"/>
          </a:p>
        </p:txBody>
      </p:sp>
    </p:spTree>
    <p:extLst>
      <p:ext uri="{BB962C8B-B14F-4D97-AF65-F5344CB8AC3E}">
        <p14:creationId xmlns:p14="http://schemas.microsoft.com/office/powerpoint/2010/main" val="3058187417"/>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_标题和表格">
    <p:spTree>
      <p:nvGrpSpPr>
        <p:cNvPr id="1" name=""/>
        <p:cNvGrpSpPr/>
        <p:nvPr/>
      </p:nvGrpSpPr>
      <p:grpSpPr>
        <a:xfrm>
          <a:off x="0" y="0"/>
          <a:ext cx="0" cy="0"/>
          <a:chOff x="0" y="0"/>
          <a:chExt cx="0" cy="0"/>
        </a:xfrm>
      </p:grpSpPr>
      <p:sp>
        <p:nvSpPr>
          <p:cNvPr id="4" name="标题 1"/>
          <p:cNvSpPr>
            <a:spLocks noGrp="1"/>
          </p:cNvSpPr>
          <p:nvPr>
            <p:ph type="title"/>
          </p:nvPr>
        </p:nvSpPr>
        <p:spPr>
          <a:xfrm>
            <a:off x="288779" y="47833"/>
            <a:ext cx="11657736" cy="539749"/>
          </a:xfrm>
          <a:prstGeom prst="rect">
            <a:avLst/>
          </a:prstGeom>
        </p:spPr>
        <p:txBody>
          <a:bodyPr anchor="ctr"/>
          <a:lstStyle>
            <a:lvl1pPr>
              <a:defRPr sz="2798" b="1">
                <a:solidFill>
                  <a:srgbClr val="C0000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5" name="内容占位符 2">
            <a:extLst>
              <a:ext uri="{FF2B5EF4-FFF2-40B4-BE49-F238E27FC236}">
                <a16:creationId xmlns:a16="http://schemas.microsoft.com/office/drawing/2014/main" id="{3B948EBE-2BFF-4E12-9218-BD2619BF4BD4}"/>
              </a:ext>
            </a:extLst>
          </p:cNvPr>
          <p:cNvSpPr>
            <a:spLocks noGrp="1"/>
          </p:cNvSpPr>
          <p:nvPr>
            <p:ph idx="1"/>
          </p:nvPr>
        </p:nvSpPr>
        <p:spPr>
          <a:xfrm>
            <a:off x="609686" y="851026"/>
            <a:ext cx="10977404" cy="5275144"/>
          </a:xfrm>
        </p:spPr>
        <p:txBody>
          <a:bodyPr/>
          <a:lstStyle>
            <a:lvl1pPr>
              <a:defRPr sz="1599">
                <a:latin typeface="微软雅黑" panose="020B0503020204020204" pitchFamily="34" charset="-122"/>
                <a:ea typeface="微软雅黑" panose="020B0503020204020204" pitchFamily="34" charset="-122"/>
              </a:defRPr>
            </a:lvl1pPr>
            <a:lvl2pPr marL="888567" indent="-296188">
              <a:buSzPct val="60000"/>
              <a:buFont typeface="Wingdings" panose="05000000000000000000" pitchFamily="2" charset="2"/>
              <a:buChar char="p"/>
              <a:defRPr sz="1399">
                <a:latin typeface="微软雅黑" panose="020B0503020204020204" pitchFamily="34" charset="-122"/>
                <a:ea typeface="微软雅黑" panose="020B0503020204020204" pitchFamily="34" charset="-122"/>
              </a:defRPr>
            </a:lvl2pPr>
            <a:lvl3pPr marL="1481581" indent="-296188">
              <a:buFont typeface="微软雅黑" panose="020B0503020204020204" pitchFamily="34" charset="-122"/>
              <a:buChar char="━"/>
              <a:defRPr sz="1200">
                <a:latin typeface="微软雅黑" panose="020B0503020204020204" pitchFamily="34" charset="-122"/>
                <a:ea typeface="微软雅黑" panose="020B0503020204020204" pitchFamily="34" charset="-122"/>
              </a:defRPr>
            </a:lvl3pPr>
            <a:lvl4pPr marL="2074593" indent="-296188">
              <a:buSzPct val="60000"/>
              <a:buFont typeface="Wingdings" panose="05000000000000000000" pitchFamily="2" charset="2"/>
              <a:buChar char="Ø"/>
              <a:defRPr sz="1100">
                <a:latin typeface="微软雅黑" panose="020B0503020204020204" pitchFamily="34" charset="-122"/>
                <a:ea typeface="微软雅黑" panose="020B0503020204020204" pitchFamily="34" charset="-122"/>
              </a:defRPr>
            </a:lvl4pPr>
            <a:lvl5pPr>
              <a:defRPr sz="11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4522024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9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8"/>
              </a:lnSpc>
              <a:spcBef>
                <a:spcPct val="0"/>
              </a:spcBef>
              <a:buNone/>
              <a:defRPr sz="3198" baseline="0">
                <a:solidFill>
                  <a:schemeClr val="tx1"/>
                </a:solidFill>
                <a:latin typeface="Microsoft YaHei" panose="020B0503020204020204" pitchFamily="34" charset="-122"/>
                <a:ea typeface="Microsoft YaHei" panose="020B0503020204020204" pitchFamily="34" charset="-122"/>
              </a:defRPr>
            </a:lvl1pPr>
            <a:lvl2pPr marL="593425" indent="0" algn="ctr">
              <a:buNone/>
              <a:defRPr sz="2596"/>
            </a:lvl2pPr>
            <a:lvl3pPr marL="1186848" indent="0" algn="ctr">
              <a:buNone/>
              <a:defRPr sz="2336"/>
            </a:lvl3pPr>
            <a:lvl4pPr marL="1780274" indent="0" algn="ctr">
              <a:buNone/>
              <a:defRPr sz="2077"/>
            </a:lvl4pPr>
            <a:lvl5pPr marL="2373698" indent="0" algn="ctr">
              <a:buNone/>
              <a:defRPr sz="2077"/>
            </a:lvl5pPr>
            <a:lvl6pPr marL="2967122" indent="0" algn="ctr">
              <a:buNone/>
              <a:defRPr sz="2077"/>
            </a:lvl6pPr>
            <a:lvl7pPr marL="3560546" indent="0" algn="ctr">
              <a:buNone/>
              <a:defRPr sz="2077"/>
            </a:lvl7pPr>
            <a:lvl8pPr marL="4153972" indent="0" algn="ctr">
              <a:buNone/>
              <a:defRPr sz="2077"/>
            </a:lvl8pPr>
            <a:lvl9pPr marL="4747395" indent="0" algn="ctr">
              <a:buNone/>
              <a:defRPr sz="2077"/>
            </a:lvl9pPr>
          </a:lstStyle>
          <a:p>
            <a:r>
              <a:rPr lang="zh-CN" altLang="en-US"/>
              <a:t>单击此处添加标题</a:t>
            </a:r>
            <a:endParaRPr lang="en-US"/>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4" y="1512880"/>
            <a:ext cx="10733556" cy="4690459"/>
          </a:xfrm>
          <a:prstGeom prst="rect">
            <a:avLst/>
          </a:prstGeom>
        </p:spPr>
        <p:txBody>
          <a:bodyPr lIns="0" tIns="0" rIns="0" bIns="0"/>
          <a:lstStyle>
            <a:lvl1pPr marL="179244" marR="0" indent="-168141" algn="l" defTabSz="1186848" rtl="0" eaLnBrk="1" fontAlgn="auto" latinLnBrk="0" hangingPunct="1">
              <a:lnSpc>
                <a:spcPct val="100000"/>
              </a:lnSpc>
              <a:spcBef>
                <a:spcPct val="0"/>
              </a:spcBef>
              <a:spcAft>
                <a:spcPts val="600"/>
              </a:spcAft>
              <a:buClr>
                <a:srgbClr val="000000"/>
              </a:buClr>
              <a:buSzTx/>
              <a:buFont typeface="Arial" pitchFamily="34" charset="0"/>
              <a:buChar char="•"/>
              <a:tabLst>
                <a:tab pos="1207122" algn="ctr"/>
              </a:tabLst>
              <a:defRPr sz="1798" baseline="0">
                <a:solidFill>
                  <a:schemeClr val="tx1"/>
                </a:solidFill>
                <a:latin typeface="Microsoft YaHei" panose="020B0503020204020204" pitchFamily="34" charset="-122"/>
                <a:ea typeface="Microsoft YaHei" panose="020B0503020204020204" pitchFamily="34" charset="-122"/>
                <a:cs typeface="Arial" pitchFamily="34" charset="0"/>
              </a:defRPr>
            </a:lvl1pPr>
            <a:lvl2pPr marL="328762" marR="0" indent="-168141" algn="l" defTabSz="1186848" rtl="0" eaLnBrk="1" fontAlgn="auto" latinLnBrk="0" hangingPunct="1">
              <a:lnSpc>
                <a:spcPct val="100000"/>
              </a:lnSpc>
              <a:spcBef>
                <a:spcPct val="0"/>
              </a:spcBef>
              <a:spcAft>
                <a:spcPts val="600"/>
              </a:spcAft>
              <a:buClr>
                <a:schemeClr val="tx1"/>
              </a:buClr>
              <a:buSzTx/>
              <a:buFont typeface=".AppleSystemUIFont"/>
              <a:buChar char="&gt;"/>
              <a:tabLst>
                <a:tab pos="1207122" algn="ctr"/>
              </a:tabLst>
              <a:defRPr sz="1598" baseline="0">
                <a:latin typeface="Microsoft YaHei" panose="020B0503020204020204" pitchFamily="34" charset="-122"/>
                <a:ea typeface="Microsoft YaHei" panose="020B0503020204020204" pitchFamily="34" charset="-122"/>
              </a:defRPr>
            </a:lvl2pPr>
            <a:lvl3pPr marL="1097697" marR="0" indent="-168141" algn="l" defTabSz="1186848" rtl="0" eaLnBrk="1" fontAlgn="auto" latinLnBrk="0" hangingPunct="1">
              <a:lnSpc>
                <a:spcPct val="100000"/>
              </a:lnSpc>
              <a:spcBef>
                <a:spcPct val="0"/>
              </a:spcBef>
              <a:spcAft>
                <a:spcPts val="600"/>
              </a:spcAft>
              <a:buClr>
                <a:schemeClr val="tx1"/>
              </a:buClr>
              <a:buSzTx/>
              <a:buFont typeface=".AppleSystemUIFont"/>
              <a:buChar char="-"/>
              <a:tabLst>
                <a:tab pos="1207122" algn="ctr"/>
              </a:tabLst>
              <a:defRPr sz="1297" baseline="0">
                <a:latin typeface="Microsoft YaHei" panose="020B0503020204020204" pitchFamily="34" charset="-122"/>
                <a:ea typeface="Microsoft YaHei" panose="020B0503020204020204" pitchFamily="34" charset="-122"/>
              </a:defRPr>
            </a:lvl3pPr>
            <a:lvl4pPr marL="525430" indent="-171023">
              <a:buFont typeface="Arial" pitchFamily="34" charset="0"/>
              <a:buChar char="•"/>
              <a:tabLst>
                <a:tab pos="1207454" algn="ctr"/>
              </a:tabLst>
              <a:defRPr sz="1297" baseline="0"/>
            </a:lvl4pPr>
            <a:lvl5pPr marL="525430" indent="-171023">
              <a:buFont typeface="Arial" pitchFamily="34" charset="0"/>
              <a:buChar char="•"/>
              <a:tabLst>
                <a:tab pos="1207454" algn="ctr"/>
              </a:tabLst>
              <a:defRPr sz="1297" baseline="0"/>
            </a:lvl5pPr>
          </a:lstStyle>
          <a:p>
            <a:pPr lvl="0"/>
            <a:r>
              <a:rPr lang="zh-CN" altLang="en-US"/>
              <a:t>单击此处添加文本</a:t>
            </a:r>
            <a:endParaRPr lang="en-US"/>
          </a:p>
          <a:p>
            <a:pPr marL="328762" marR="0" lvl="1"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a:t>单击此处添加文本</a:t>
            </a:r>
            <a:endParaRPr lang="en-US"/>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a:t>单击此处添加文本</a:t>
            </a:r>
            <a:endParaRPr lang="en-US"/>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endParaRPr lang="en-US" altLang="zh-CN"/>
          </a:p>
        </p:txBody>
      </p:sp>
    </p:spTree>
    <p:extLst>
      <p:ext uri="{BB962C8B-B14F-4D97-AF65-F5344CB8AC3E}">
        <p14:creationId xmlns:p14="http://schemas.microsoft.com/office/powerpoint/2010/main" val="3713622964"/>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5"/>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1" y="392235"/>
            <a:ext cx="5141819"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a:defRPr/>
            </a:pPr>
            <a:fld id="{507110A4-CCF0-4FA7-86CB-0269CCB90E12}" type="slidenum">
              <a:rPr lang="en-GB" altLang="en-US">
                <a:solidFill>
                  <a:prstClr val="black">
                    <a:tint val="75000"/>
                  </a:prstClr>
                </a:solidFill>
              </a:rPr>
              <a:pPr>
                <a:defRPr/>
              </a:pPr>
              <a:t>‹#›</a:t>
            </a:fld>
            <a:endParaRPr lang="en-GB" altLang="en-US">
              <a:solidFill>
                <a:prstClr val="black">
                  <a:tint val="75000"/>
                </a:prstClr>
              </a:solidFill>
            </a:endParaRPr>
          </a:p>
        </p:txBody>
      </p:sp>
    </p:spTree>
    <p:extLst>
      <p:ext uri="{BB962C8B-B14F-4D97-AF65-F5344CB8AC3E}">
        <p14:creationId xmlns:p14="http://schemas.microsoft.com/office/powerpoint/2010/main" val="33659236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标题和表格">
    <p:spTree>
      <p:nvGrpSpPr>
        <p:cNvPr id="1" name=""/>
        <p:cNvGrpSpPr/>
        <p:nvPr/>
      </p:nvGrpSpPr>
      <p:grpSpPr>
        <a:xfrm>
          <a:off x="0" y="0"/>
          <a:ext cx="0" cy="0"/>
          <a:chOff x="0" y="0"/>
          <a:chExt cx="0" cy="0"/>
        </a:xfrm>
      </p:grpSpPr>
      <p:sp>
        <p:nvSpPr>
          <p:cNvPr id="6" name="Content Placeholder 2"/>
          <p:cNvSpPr>
            <a:spLocks noGrp="1"/>
          </p:cNvSpPr>
          <p:nvPr>
            <p:ph idx="11" hasCustomPrompt="1"/>
          </p:nvPr>
        </p:nvSpPr>
        <p:spPr>
          <a:xfrm>
            <a:off x="736913" y="845203"/>
            <a:ext cx="10733556" cy="5347246"/>
          </a:xfrm>
          <a:prstGeom prst="rect">
            <a:avLst/>
          </a:prstGeom>
        </p:spPr>
        <p:txBody>
          <a:bodyPr lIns="0" tIns="0" rIns="0" bIns="0"/>
          <a:lstStyle>
            <a:lvl1pPr marL="12058" indent="0">
              <a:lnSpc>
                <a:spcPct val="100000"/>
              </a:lnSpc>
              <a:spcBef>
                <a:spcPts val="0"/>
              </a:spcBef>
              <a:buFontTx/>
              <a:buNone/>
              <a:tabLst>
                <a:tab pos="1206410"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464" indent="-170713">
              <a:buFont typeface="Arial" panose="020B0604020202020204" pitchFamily="34" charset="0"/>
              <a:buChar char="•"/>
              <a:tabLst>
                <a:tab pos="1206410" algn="ctr"/>
              </a:tabLst>
              <a:defRPr sz="1299" baseline="0"/>
            </a:lvl2pPr>
            <a:lvl3pPr marL="525464" indent="-170713">
              <a:buFont typeface="Arial" panose="020B0604020202020204" pitchFamily="34" charset="0"/>
              <a:buChar char="•"/>
              <a:tabLst>
                <a:tab pos="1206410" algn="ctr"/>
              </a:tabLst>
              <a:defRPr sz="1299" baseline="0"/>
            </a:lvl3pPr>
            <a:lvl4pPr marL="525464" indent="-170713">
              <a:buFont typeface="Arial" panose="020B0604020202020204" pitchFamily="34" charset="0"/>
              <a:buChar char="•"/>
              <a:tabLst>
                <a:tab pos="1206410" algn="ctr"/>
              </a:tabLst>
              <a:defRPr sz="1299" baseline="0"/>
            </a:lvl4pPr>
            <a:lvl5pPr marL="525464" indent="-170713">
              <a:buFont typeface="Arial" panose="020B0604020202020204" pitchFamily="34" charset="0"/>
              <a:buChar char="•"/>
              <a:tabLst>
                <a:tab pos="1206410" algn="ctr"/>
              </a:tabLst>
              <a:defRPr sz="1299" baseline="0"/>
            </a:lvl5pPr>
          </a:lstStyle>
          <a:p>
            <a:pPr lvl="0"/>
            <a:r>
              <a:rPr lang="zh-CN" altLang="en-US" dirty="0"/>
              <a:t>单击此处添加文本</a:t>
            </a:r>
            <a:endParaRPr lang="en-US" dirty="0"/>
          </a:p>
        </p:txBody>
      </p:sp>
      <p:sp>
        <p:nvSpPr>
          <p:cNvPr id="4" name="标题 1"/>
          <p:cNvSpPr>
            <a:spLocks noGrp="1"/>
          </p:cNvSpPr>
          <p:nvPr>
            <p:ph type="title"/>
          </p:nvPr>
        </p:nvSpPr>
        <p:spPr>
          <a:xfrm>
            <a:off x="288777" y="47829"/>
            <a:ext cx="11657736" cy="539749"/>
          </a:xfrm>
          <a:prstGeom prst="rect">
            <a:avLst/>
          </a:prstGeom>
        </p:spPr>
        <p:txBody>
          <a:bodyPr anchor="ctr"/>
          <a:lstStyle>
            <a:lvl1pPr>
              <a:defRPr sz="3199" b="1">
                <a:solidFill>
                  <a:srgbClr val="C0000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149605165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0576" y="218019"/>
            <a:ext cx="10977087" cy="429682"/>
          </a:xfrm>
          <a:prstGeom prst="rect">
            <a:avLst/>
          </a:prstGeom>
        </p:spPr>
        <p:txBody>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内容占位符 2"/>
          <p:cNvSpPr>
            <a:spLocks noGrp="1"/>
          </p:cNvSpPr>
          <p:nvPr>
            <p:ph idx="1"/>
          </p:nvPr>
        </p:nvSpPr>
        <p:spPr>
          <a:xfrm>
            <a:off x="609840" y="1600205"/>
            <a:ext cx="10977087" cy="4525433"/>
          </a:xfrm>
          <a:prstGeom prst="rect">
            <a:avLst/>
          </a:prstGeom>
        </p:spPr>
        <p:txBody>
          <a:bodyPr/>
          <a:lstStyle>
            <a:lvl1pPr>
              <a:defRPr sz="32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10"/>
          <p:cNvSpPr>
            <a:spLocks noGrp="1" noChangeArrowheads="1"/>
          </p:cNvSpPr>
          <p:nvPr>
            <p:ph type="dt" sz="half" idx="10"/>
          </p:nvPr>
        </p:nvSpPr>
        <p:spPr>
          <a:xfrm>
            <a:off x="609841" y="6356353"/>
            <a:ext cx="2845912" cy="366182"/>
          </a:xfrm>
          <a:prstGeom prst="rect">
            <a:avLst/>
          </a:prstGeom>
          <a:ln/>
        </p:spPr>
        <p:txBody>
          <a:bodyPr/>
          <a:lstStyle>
            <a:lvl1pPr>
              <a:defRPr/>
            </a:lvl1pPr>
          </a:lstStyle>
          <a:p>
            <a:pPr defTabSz="914021">
              <a:defRPr/>
            </a:pPr>
            <a:fld id="{50885813-81B7-4417-9D80-AD8BBBE4984B}" type="slidenum">
              <a:rPr lang="de-DE" altLang="zh-CN" smtClean="0">
                <a:solidFill>
                  <a:prstClr val="black"/>
                </a:solidFill>
              </a:rPr>
              <a:pPr defTabSz="914021">
                <a:defRPr/>
              </a:pPr>
              <a:t>‹#›</a:t>
            </a:fld>
            <a:endParaRPr lang="en-GB" altLang="zh-CN" dirty="0">
              <a:solidFill>
                <a:prstClr val="black"/>
              </a:solidFill>
            </a:endParaRPr>
          </a:p>
        </p:txBody>
      </p:sp>
    </p:spTree>
    <p:extLst>
      <p:ext uri="{BB962C8B-B14F-4D97-AF65-F5344CB8AC3E}">
        <p14:creationId xmlns:p14="http://schemas.microsoft.com/office/powerpoint/2010/main" val="27915461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7"/>
              </a:lnSpc>
              <a:spcBef>
                <a:spcPct val="0"/>
              </a:spcBef>
              <a:buNone/>
              <a:defRPr sz="3197" baseline="0">
                <a:solidFill>
                  <a:schemeClr val="tx1"/>
                </a:solidFill>
                <a:latin typeface="Microsoft YaHei" panose="020B0503020204020204" pitchFamily="34" charset="-122"/>
                <a:ea typeface="Microsoft YaHei" panose="020B0503020204020204" pitchFamily="34" charset="-122"/>
              </a:defRPr>
            </a:lvl1pPr>
            <a:lvl2pPr marL="593247" indent="0" algn="ctr">
              <a:buNone/>
              <a:defRPr sz="2595"/>
            </a:lvl2pPr>
            <a:lvl3pPr marL="1186492" indent="0" algn="ctr">
              <a:buNone/>
              <a:defRPr sz="2335"/>
            </a:lvl3pPr>
            <a:lvl4pPr marL="1779740" indent="0" algn="ctr">
              <a:buNone/>
              <a:defRPr sz="2076"/>
            </a:lvl4pPr>
            <a:lvl5pPr marL="2372986" indent="0" algn="ctr">
              <a:buNone/>
              <a:defRPr sz="2076"/>
            </a:lvl5pPr>
            <a:lvl6pPr marL="2966232" indent="0" algn="ctr">
              <a:buNone/>
              <a:defRPr sz="2076"/>
            </a:lvl6pPr>
            <a:lvl7pPr marL="3559478" indent="0" algn="ctr">
              <a:buNone/>
              <a:defRPr sz="2076"/>
            </a:lvl7pPr>
            <a:lvl8pPr marL="4152726" indent="0" algn="ctr">
              <a:buNone/>
              <a:defRPr sz="2076"/>
            </a:lvl8pPr>
            <a:lvl9pPr marL="4745971" indent="0" algn="ctr">
              <a:buNone/>
              <a:defRPr sz="2076"/>
            </a:lvl9pPr>
          </a:lstStyle>
          <a:p>
            <a:r>
              <a:rPr lang="zh-CN" altLang="en-US"/>
              <a:t>单击此处添加标题</a:t>
            </a:r>
            <a:endParaRPr lang="en-US"/>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5" y="1512881"/>
            <a:ext cx="10733556" cy="4690459"/>
          </a:xfrm>
          <a:prstGeom prst="rect">
            <a:avLst/>
          </a:prstGeom>
        </p:spPr>
        <p:txBody>
          <a:bodyPr lIns="0" tIns="0" rIns="0" bIns="0"/>
          <a:lstStyle>
            <a:lvl1pPr marL="179190" marR="0" indent="-168091" algn="l" defTabSz="1186492" rtl="0" eaLnBrk="1" fontAlgn="auto" latinLnBrk="0" hangingPunct="1">
              <a:lnSpc>
                <a:spcPct val="100000"/>
              </a:lnSpc>
              <a:spcBef>
                <a:spcPct val="0"/>
              </a:spcBef>
              <a:spcAft>
                <a:spcPts val="600"/>
              </a:spcAft>
              <a:buClr>
                <a:srgbClr val="000000"/>
              </a:buClr>
              <a:buSzTx/>
              <a:buFont typeface="Arial" pitchFamily="34" charset="0"/>
              <a:buChar char="•"/>
              <a:tabLst>
                <a:tab pos="1206760" algn="ctr"/>
              </a:tabLst>
              <a:defRPr sz="1797" baseline="0">
                <a:solidFill>
                  <a:schemeClr val="tx1"/>
                </a:solidFill>
                <a:latin typeface="Microsoft YaHei" panose="020B0503020204020204" pitchFamily="34" charset="-122"/>
                <a:ea typeface="Microsoft YaHei" panose="020B0503020204020204" pitchFamily="34" charset="-122"/>
                <a:cs typeface="Arial" pitchFamily="34" charset="0"/>
              </a:defRPr>
            </a:lvl1pPr>
            <a:lvl2pPr marL="328663" marR="0" indent="-168091" algn="l" defTabSz="1186492" rtl="0" eaLnBrk="1" fontAlgn="auto" latinLnBrk="0" hangingPunct="1">
              <a:lnSpc>
                <a:spcPct val="100000"/>
              </a:lnSpc>
              <a:spcBef>
                <a:spcPct val="0"/>
              </a:spcBef>
              <a:spcAft>
                <a:spcPts val="600"/>
              </a:spcAft>
              <a:buClr>
                <a:schemeClr val="tx1"/>
              </a:buClr>
              <a:buSzTx/>
              <a:buFont typeface=".AppleSystemUIFont"/>
              <a:buChar char="&gt;"/>
              <a:tabLst>
                <a:tab pos="1206760" algn="ctr"/>
              </a:tabLst>
              <a:defRPr sz="1598" baseline="0">
                <a:latin typeface="Microsoft YaHei" panose="020B0503020204020204" pitchFamily="34" charset="-122"/>
                <a:ea typeface="Microsoft YaHei" panose="020B0503020204020204" pitchFamily="34" charset="-122"/>
              </a:defRPr>
            </a:lvl2pPr>
            <a:lvl3pPr marL="1097368" marR="0" indent="-168091" algn="l" defTabSz="1186492" rtl="0" eaLnBrk="1" fontAlgn="auto" latinLnBrk="0" hangingPunct="1">
              <a:lnSpc>
                <a:spcPct val="100000"/>
              </a:lnSpc>
              <a:spcBef>
                <a:spcPct val="0"/>
              </a:spcBef>
              <a:spcAft>
                <a:spcPts val="600"/>
              </a:spcAft>
              <a:buClr>
                <a:schemeClr val="tx1"/>
              </a:buClr>
              <a:buSzTx/>
              <a:buFont typeface=".AppleSystemUIFont"/>
              <a:buChar char="-"/>
              <a:tabLst>
                <a:tab pos="1206760" algn="ctr"/>
              </a:tabLst>
              <a:defRPr sz="1297" baseline="0">
                <a:latin typeface="Microsoft YaHei" panose="020B0503020204020204" pitchFamily="34" charset="-122"/>
                <a:ea typeface="Microsoft YaHei" panose="020B0503020204020204" pitchFamily="34" charset="-122"/>
              </a:defRPr>
            </a:lvl3pPr>
            <a:lvl4pPr marL="525272" indent="-170972">
              <a:buFont typeface="Arial" pitchFamily="34" charset="0"/>
              <a:buChar char="•"/>
              <a:tabLst>
                <a:tab pos="1207092" algn="ctr"/>
              </a:tabLst>
              <a:defRPr sz="1297" baseline="0"/>
            </a:lvl4pPr>
            <a:lvl5pPr marL="525272" indent="-170972">
              <a:buFont typeface="Arial" pitchFamily="34" charset="0"/>
              <a:buChar char="•"/>
              <a:tabLst>
                <a:tab pos="1207092" algn="ctr"/>
              </a:tabLst>
              <a:defRPr sz="1297" baseline="0"/>
            </a:lvl5pPr>
          </a:lstStyle>
          <a:p>
            <a:pPr lvl="0"/>
            <a:r>
              <a:rPr lang="zh-CN" altLang="en-US"/>
              <a:t>单击此处添加文本</a:t>
            </a:r>
            <a:endParaRPr lang="en-US"/>
          </a:p>
          <a:p>
            <a:pPr marL="328663" marR="0" lvl="1" indent="-168091" algn="l" defTabSz="1186492" rtl="0" eaLnBrk="1" fontAlgn="auto" latinLnBrk="0" hangingPunct="1">
              <a:lnSpc>
                <a:spcPct val="100000"/>
              </a:lnSpc>
              <a:spcBef>
                <a:spcPct val="0"/>
              </a:spcBef>
              <a:spcAft>
                <a:spcPts val="600"/>
              </a:spcAft>
              <a:buClr>
                <a:schemeClr val="tx1"/>
              </a:buClr>
              <a:buSzTx/>
              <a:buFont typeface="Arial" pitchFamily="34" charset="0"/>
              <a:buChar char="•"/>
              <a:tabLst>
                <a:tab pos="1206760" algn="ctr"/>
              </a:tabLst>
              <a:defRPr/>
            </a:pPr>
            <a:r>
              <a:rPr lang="zh-CN" altLang="en-US"/>
              <a:t>单击此处添加文本</a:t>
            </a:r>
            <a:endParaRPr lang="en-US"/>
          </a:p>
          <a:p>
            <a:pPr marL="1097368" marR="0" lvl="2" indent="-168091" algn="l" defTabSz="1186492" rtl="0" eaLnBrk="1" fontAlgn="auto" latinLnBrk="0" hangingPunct="1">
              <a:lnSpc>
                <a:spcPct val="100000"/>
              </a:lnSpc>
              <a:spcBef>
                <a:spcPct val="0"/>
              </a:spcBef>
              <a:spcAft>
                <a:spcPts val="600"/>
              </a:spcAft>
              <a:buClr>
                <a:schemeClr val="tx1"/>
              </a:buClr>
              <a:buSzTx/>
              <a:buFont typeface="Arial" pitchFamily="34" charset="0"/>
              <a:buChar char="•"/>
              <a:tabLst>
                <a:tab pos="1206760" algn="ctr"/>
              </a:tabLst>
              <a:defRPr/>
            </a:pPr>
            <a:r>
              <a:rPr lang="zh-CN" altLang="en-US"/>
              <a:t>单击此处添加文本</a:t>
            </a:r>
            <a:endParaRPr lang="en-US"/>
          </a:p>
          <a:p>
            <a:pPr marL="1097368" marR="0" lvl="2" indent="-168091" algn="l" defTabSz="1186492" rtl="0" eaLnBrk="1" fontAlgn="auto" latinLnBrk="0" hangingPunct="1">
              <a:lnSpc>
                <a:spcPct val="100000"/>
              </a:lnSpc>
              <a:spcBef>
                <a:spcPct val="0"/>
              </a:spcBef>
              <a:spcAft>
                <a:spcPts val="600"/>
              </a:spcAft>
              <a:buClr>
                <a:schemeClr val="tx1"/>
              </a:buClr>
              <a:buSzTx/>
              <a:buFont typeface="Arial" pitchFamily="34" charset="0"/>
              <a:buChar char="•"/>
              <a:tabLst>
                <a:tab pos="1206760" algn="ctr"/>
              </a:tabLst>
              <a:defRPr/>
            </a:pPr>
            <a:endParaRPr lang="en-US" altLang="zh-CN"/>
          </a:p>
        </p:txBody>
      </p:sp>
    </p:spTree>
    <p:extLst>
      <p:ext uri="{BB962C8B-B14F-4D97-AF65-F5344CB8AC3E}">
        <p14:creationId xmlns:p14="http://schemas.microsoft.com/office/powerpoint/2010/main" val="1251863139"/>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6" y="220737"/>
            <a:ext cx="11161713" cy="492125"/>
          </a:xfrm>
          <a:prstGeom prst="rect">
            <a:avLst/>
          </a:prstGeom>
        </p:spPr>
        <p:txBody>
          <a:bodyPr/>
          <a:lstStyle>
            <a:lvl1pPr>
              <a:defRPr sz="2799">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167745472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40" y="1600206"/>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0" y="392236"/>
            <a:ext cx="5141820"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a:defRPr/>
            </a:pPr>
            <a:fld id="{507110A4-CCF0-4FA7-86CB-0269CCB90E12}" type="slidenum">
              <a:rPr lang="en-GB" altLang="en-US">
                <a:solidFill>
                  <a:srgbClr val="1D1D1A"/>
                </a:solidFill>
              </a:rPr>
              <a:pPr>
                <a:defRPr/>
              </a:pPr>
              <a:t>‹#›</a:t>
            </a:fld>
            <a:endParaRPr lang="en-GB" altLang="en-US">
              <a:solidFill>
                <a:srgbClr val="1D1D1A"/>
              </a:solidFill>
            </a:endParaRPr>
          </a:p>
        </p:txBody>
      </p:sp>
    </p:spTree>
    <p:extLst>
      <p:ext uri="{BB962C8B-B14F-4D97-AF65-F5344CB8AC3E}">
        <p14:creationId xmlns:p14="http://schemas.microsoft.com/office/powerpoint/2010/main" val="3849342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End page">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6"/>
            <a:ext cx="3921034" cy="854717"/>
          </a:xfrm>
          <a:prstGeom prst="rect">
            <a:avLst/>
          </a:prstGeom>
          <a:noFill/>
        </p:spPr>
        <p:txBody>
          <a:bodyPr wrap="square" rtlCol="0">
            <a:spAutoFit/>
          </a:bodyPr>
          <a:lstStyle/>
          <a:p>
            <a:pPr defTabSz="914387" fontAlgn="auto">
              <a:spcBef>
                <a:spcPts val="0"/>
              </a:spcBef>
              <a:spcAft>
                <a:spcPts val="0"/>
              </a:spcAft>
              <a:buClrTx/>
              <a:buFontTx/>
              <a:buNone/>
            </a:pPr>
            <a:r>
              <a:rPr lang="en-US" sz="4800" b="0" dirty="0">
                <a:solidFill>
                  <a:srgbClr val="1D1D1A"/>
                </a:solidFill>
                <a:latin typeface="Calibri"/>
                <a:ea typeface="+mn-ea"/>
              </a:rPr>
              <a:t>Thank you.</a:t>
            </a:r>
          </a:p>
        </p:txBody>
      </p:sp>
    </p:spTree>
    <p:extLst>
      <p:ext uri="{BB962C8B-B14F-4D97-AF65-F5344CB8AC3E}">
        <p14:creationId xmlns:p14="http://schemas.microsoft.com/office/powerpoint/2010/main" val="428934234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0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8"/>
              </a:lnSpc>
              <a:spcBef>
                <a:spcPct val="0"/>
              </a:spcBef>
              <a:buNone/>
              <a:defRPr sz="3198" baseline="0">
                <a:solidFill>
                  <a:schemeClr val="tx1"/>
                </a:solidFill>
                <a:latin typeface="Microsoft YaHei" panose="020B0503020204020204" pitchFamily="34" charset="-122"/>
                <a:ea typeface="Microsoft YaHei" panose="020B0503020204020204" pitchFamily="34" charset="-122"/>
              </a:defRPr>
            </a:lvl1pPr>
            <a:lvl2pPr marL="593366" indent="0" algn="ctr">
              <a:buNone/>
              <a:defRPr sz="2596"/>
            </a:lvl2pPr>
            <a:lvl3pPr marL="1186729" indent="0" algn="ctr">
              <a:buNone/>
              <a:defRPr sz="2336"/>
            </a:lvl3pPr>
            <a:lvl4pPr marL="1780096" indent="0" algn="ctr">
              <a:buNone/>
              <a:defRPr sz="2077"/>
            </a:lvl4pPr>
            <a:lvl5pPr marL="2373461" indent="0" algn="ctr">
              <a:buNone/>
              <a:defRPr sz="2077"/>
            </a:lvl5pPr>
            <a:lvl6pPr marL="2966825" indent="0" algn="ctr">
              <a:buNone/>
              <a:defRPr sz="2077"/>
            </a:lvl6pPr>
            <a:lvl7pPr marL="3560190" indent="0" algn="ctr">
              <a:buNone/>
              <a:defRPr sz="2077"/>
            </a:lvl7pPr>
            <a:lvl8pPr marL="4153557" indent="0" algn="ctr">
              <a:buNone/>
              <a:defRPr sz="2077"/>
            </a:lvl8pPr>
            <a:lvl9pPr marL="4746920" indent="0" algn="ctr">
              <a:buNone/>
              <a:defRPr sz="2077"/>
            </a:lvl9pPr>
          </a:lstStyle>
          <a:p>
            <a:r>
              <a:rPr lang="zh-CN" altLang="en-US"/>
              <a:t>单击此处添加标题</a:t>
            </a:r>
            <a:endParaRPr lang="en-US"/>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4" y="1512881"/>
            <a:ext cx="10733557" cy="4690459"/>
          </a:xfrm>
          <a:prstGeom prst="rect">
            <a:avLst/>
          </a:prstGeom>
        </p:spPr>
        <p:txBody>
          <a:bodyPr lIns="0" tIns="0" rIns="0" bIns="0"/>
          <a:lstStyle>
            <a:lvl1pPr marL="179226" marR="0" indent="-168124" algn="l" defTabSz="1186729" rtl="0" eaLnBrk="1" fontAlgn="auto" latinLnBrk="0" hangingPunct="1">
              <a:lnSpc>
                <a:spcPct val="100000"/>
              </a:lnSpc>
              <a:spcBef>
                <a:spcPct val="0"/>
              </a:spcBef>
              <a:spcAft>
                <a:spcPts val="600"/>
              </a:spcAft>
              <a:buClr>
                <a:srgbClr val="000000"/>
              </a:buClr>
              <a:buSzTx/>
              <a:buFont typeface="Arial" pitchFamily="34" charset="0"/>
              <a:buChar char="•"/>
              <a:tabLst>
                <a:tab pos="1207001" algn="ctr"/>
              </a:tabLst>
              <a:defRPr sz="1798" baseline="0">
                <a:solidFill>
                  <a:schemeClr val="tx1"/>
                </a:solidFill>
                <a:latin typeface="Microsoft YaHei" panose="020B0503020204020204" pitchFamily="34" charset="-122"/>
                <a:ea typeface="Microsoft YaHei" panose="020B0503020204020204" pitchFamily="34" charset="-122"/>
                <a:cs typeface="Arial" pitchFamily="34" charset="0"/>
              </a:defRPr>
            </a:lvl1pPr>
            <a:lvl2pPr marL="328729" marR="0" indent="-168124" algn="l" defTabSz="1186729" rtl="0" eaLnBrk="1" fontAlgn="auto" latinLnBrk="0" hangingPunct="1">
              <a:lnSpc>
                <a:spcPct val="100000"/>
              </a:lnSpc>
              <a:spcBef>
                <a:spcPct val="0"/>
              </a:spcBef>
              <a:spcAft>
                <a:spcPts val="600"/>
              </a:spcAft>
              <a:buClr>
                <a:schemeClr val="tx1"/>
              </a:buClr>
              <a:buSzTx/>
              <a:buFont typeface=".AppleSystemUIFont"/>
              <a:buChar char="&gt;"/>
              <a:tabLst>
                <a:tab pos="1207001" algn="ctr"/>
              </a:tabLst>
              <a:defRPr sz="1598" baseline="0">
                <a:latin typeface="Microsoft YaHei" panose="020B0503020204020204" pitchFamily="34" charset="-122"/>
                <a:ea typeface="Microsoft YaHei" panose="020B0503020204020204" pitchFamily="34" charset="-122"/>
              </a:defRPr>
            </a:lvl2pPr>
            <a:lvl3pPr marL="1097587" marR="0" indent="-168124" algn="l" defTabSz="1186729" rtl="0" eaLnBrk="1" fontAlgn="auto" latinLnBrk="0" hangingPunct="1">
              <a:lnSpc>
                <a:spcPct val="100000"/>
              </a:lnSpc>
              <a:spcBef>
                <a:spcPct val="0"/>
              </a:spcBef>
              <a:spcAft>
                <a:spcPts val="600"/>
              </a:spcAft>
              <a:buClr>
                <a:schemeClr val="tx1"/>
              </a:buClr>
              <a:buSzTx/>
              <a:buFont typeface=".AppleSystemUIFont"/>
              <a:buChar char="-"/>
              <a:tabLst>
                <a:tab pos="1207001" algn="ctr"/>
              </a:tabLst>
              <a:defRPr sz="1297" baseline="0">
                <a:latin typeface="Microsoft YaHei" panose="020B0503020204020204" pitchFamily="34" charset="-122"/>
                <a:ea typeface="Microsoft YaHei" panose="020B0503020204020204" pitchFamily="34" charset="-122"/>
              </a:defRPr>
            </a:lvl3pPr>
            <a:lvl4pPr marL="525377" indent="-171006">
              <a:buFont typeface="Arial" pitchFamily="34" charset="0"/>
              <a:buChar char="•"/>
              <a:tabLst>
                <a:tab pos="1207333" algn="ctr"/>
              </a:tabLst>
              <a:defRPr sz="1297" baseline="0"/>
            </a:lvl4pPr>
            <a:lvl5pPr marL="525377" indent="-171006">
              <a:buFont typeface="Arial" pitchFamily="34" charset="0"/>
              <a:buChar char="•"/>
              <a:tabLst>
                <a:tab pos="1207333" algn="ctr"/>
              </a:tabLst>
              <a:defRPr sz="1297" baseline="0"/>
            </a:lvl5pPr>
          </a:lstStyle>
          <a:p>
            <a:pPr lvl="0"/>
            <a:r>
              <a:rPr lang="zh-CN" altLang="en-US"/>
              <a:t>单击此处添加文本</a:t>
            </a:r>
            <a:endParaRPr lang="en-US"/>
          </a:p>
          <a:p>
            <a:pPr marL="328729" marR="0" lvl="1" indent="-168124" algn="l" defTabSz="1186729" rtl="0" eaLnBrk="1" fontAlgn="auto" latinLnBrk="0" hangingPunct="1">
              <a:lnSpc>
                <a:spcPct val="100000"/>
              </a:lnSpc>
              <a:spcBef>
                <a:spcPct val="0"/>
              </a:spcBef>
              <a:spcAft>
                <a:spcPts val="600"/>
              </a:spcAft>
              <a:buClr>
                <a:schemeClr val="tx1"/>
              </a:buClr>
              <a:buSzTx/>
              <a:buFont typeface="Arial" pitchFamily="34" charset="0"/>
              <a:buChar char="•"/>
              <a:tabLst>
                <a:tab pos="1207001" algn="ctr"/>
              </a:tabLst>
              <a:defRPr/>
            </a:pPr>
            <a:r>
              <a:rPr lang="zh-CN" altLang="en-US"/>
              <a:t>单击此处添加文本</a:t>
            </a:r>
            <a:endParaRPr lang="en-US"/>
          </a:p>
          <a:p>
            <a:pPr marL="1097587" marR="0" lvl="2" indent="-168124" algn="l" defTabSz="1186729" rtl="0" eaLnBrk="1" fontAlgn="auto" latinLnBrk="0" hangingPunct="1">
              <a:lnSpc>
                <a:spcPct val="100000"/>
              </a:lnSpc>
              <a:spcBef>
                <a:spcPct val="0"/>
              </a:spcBef>
              <a:spcAft>
                <a:spcPts val="600"/>
              </a:spcAft>
              <a:buClr>
                <a:schemeClr val="tx1"/>
              </a:buClr>
              <a:buSzTx/>
              <a:buFont typeface="Arial" pitchFamily="34" charset="0"/>
              <a:buChar char="•"/>
              <a:tabLst>
                <a:tab pos="1207001" algn="ctr"/>
              </a:tabLst>
              <a:defRPr/>
            </a:pPr>
            <a:r>
              <a:rPr lang="zh-CN" altLang="en-US"/>
              <a:t>单击此处添加文本</a:t>
            </a:r>
            <a:endParaRPr lang="en-US"/>
          </a:p>
          <a:p>
            <a:pPr marL="1097587" marR="0" lvl="2" indent="-168124" algn="l" defTabSz="1186729" rtl="0" eaLnBrk="1" fontAlgn="auto" latinLnBrk="0" hangingPunct="1">
              <a:lnSpc>
                <a:spcPct val="100000"/>
              </a:lnSpc>
              <a:spcBef>
                <a:spcPct val="0"/>
              </a:spcBef>
              <a:spcAft>
                <a:spcPts val="600"/>
              </a:spcAft>
              <a:buClr>
                <a:schemeClr val="tx1"/>
              </a:buClr>
              <a:buSzTx/>
              <a:buFont typeface="Arial" pitchFamily="34" charset="0"/>
              <a:buChar char="•"/>
              <a:tabLst>
                <a:tab pos="1207001" algn="ctr"/>
              </a:tabLst>
              <a:defRPr/>
            </a:pPr>
            <a:endParaRPr lang="en-US" altLang="zh-CN"/>
          </a:p>
        </p:txBody>
      </p:sp>
    </p:spTree>
    <p:extLst>
      <p:ext uri="{BB962C8B-B14F-4D97-AF65-F5344CB8AC3E}">
        <p14:creationId xmlns:p14="http://schemas.microsoft.com/office/powerpoint/2010/main" val="2324847515"/>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80" y="1600203"/>
            <a:ext cx="10977404" cy="4525963"/>
          </a:xfrm>
          <a:prstGeom prst="rect">
            <a:avLst/>
          </a:prstGeom>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标题 3"/>
          <p:cNvSpPr>
            <a:spLocks noGrp="1"/>
          </p:cNvSpPr>
          <p:nvPr>
            <p:ph type="title"/>
          </p:nvPr>
        </p:nvSpPr>
        <p:spPr>
          <a:xfrm>
            <a:off x="609680" y="274638"/>
            <a:ext cx="10977404"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80770830"/>
      </p:ext>
    </p:extLst>
  </p:cSld>
  <p:clrMapOvr>
    <a:masterClrMapping/>
  </p:clrMapOvr>
  <p:transition advClick="0" advTm="8000">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79" y="2025652"/>
            <a:ext cx="7457459" cy="1419225"/>
          </a:xfrm>
          <a:prstGeom prst="rect">
            <a:avLst/>
          </a:prstGeom>
        </p:spPr>
        <p:txBody>
          <a:bodyPr/>
          <a:lstStyle/>
          <a:p>
            <a:r>
              <a:rPr lang="en-US" altLang="zh-CN"/>
              <a:t>Click to edit Master title style</a:t>
            </a:r>
            <a:endParaRPr lang="zh-CN" altLang="en-US"/>
          </a:p>
        </p:txBody>
      </p:sp>
    </p:spTree>
    <p:extLst>
      <p:ext uri="{BB962C8B-B14F-4D97-AF65-F5344CB8AC3E}">
        <p14:creationId xmlns:p14="http://schemas.microsoft.com/office/powerpoint/2010/main" val="1207370283"/>
      </p:ext>
    </p:extLst>
  </p:cSld>
  <p:clrMapOvr>
    <a:masterClrMapping/>
  </p:clrMapOvr>
  <p:transition advClick="0" advTm="8000">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338111154"/>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766438144"/>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480133522"/>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探索">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2"/>
            <a:ext cx="12196763" cy="5602265"/>
          </a:xfrm>
          <a:prstGeom prst="rect">
            <a:avLst/>
          </a:prstGeom>
        </p:spPr>
      </p:pic>
      <p:sp>
        <p:nvSpPr>
          <p:cNvPr id="7" name="L 形 6"/>
          <p:cNvSpPr/>
          <p:nvPr userDrawn="1"/>
        </p:nvSpPr>
        <p:spPr>
          <a:xfrm rot="5400000">
            <a:off x="7853942" y="2130563"/>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87" fontAlgn="auto">
              <a:spcBef>
                <a:spcPts val="0"/>
              </a:spcBef>
              <a:spcAft>
                <a:spcPts val="0"/>
              </a:spcAft>
              <a:buClrTx/>
              <a:buFontTx/>
              <a:buNone/>
            </a:pPr>
            <a:endParaRPr kumimoji="1" lang="zh-CN" altLang="en-US" sz="900" b="0">
              <a:solidFill>
                <a:srgbClr val="1D1D1A"/>
              </a:solidFill>
            </a:endParaRPr>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7" y="907094"/>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a:t>单击此处添加标题</a:t>
            </a:r>
            <a:endParaRPr lang="en-US"/>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a:lstStyle>
            <a:lvl1pPr>
              <a:defRPr sz="1400">
                <a:solidFill>
                  <a:schemeClr val="tx1"/>
                </a:solidFill>
              </a:defRPr>
            </a:lvl1pPr>
          </a:lstStyle>
          <a:p>
            <a:pPr lvl="0"/>
            <a:r>
              <a:rPr lang="zh-CN" altLang="en-US"/>
              <a:t>单击此处添加文本</a:t>
            </a:r>
            <a:endParaRPr lang="en-US"/>
          </a:p>
        </p:txBody>
      </p:sp>
    </p:spTree>
    <p:extLst>
      <p:ext uri="{BB962C8B-B14F-4D97-AF65-F5344CB8AC3E}">
        <p14:creationId xmlns:p14="http://schemas.microsoft.com/office/powerpoint/2010/main" val="1754659968"/>
      </p:ext>
    </p:extLst>
  </p:cSld>
  <p:clrMapOvr>
    <a:masterClrMapping/>
  </p:clrMapOvr>
  <p:transition/>
  <p:extLst>
    <p:ext uri="{DCECCB84-F9BA-43D5-87BE-67443E8EF086}">
      <p15:sldGuideLst xmlns:p15="http://schemas.microsoft.com/office/powerpoint/2012/main">
        <p15:guide id="1" orient="horz" pos="341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6" y="220737"/>
            <a:ext cx="11161713" cy="492125"/>
          </a:xfrm>
          <a:prstGeom prst="rect">
            <a:avLst/>
          </a:prstGeom>
        </p:spPr>
        <p:txBody>
          <a:bodyPr/>
          <a:lstStyle>
            <a:lvl1pPr>
              <a:defRPr sz="2799">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3550778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探索">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3"/>
            <a:ext cx="12196763" cy="5602265"/>
          </a:xfrm>
          <a:prstGeom prst="rect">
            <a:avLst/>
          </a:prstGeom>
        </p:spPr>
      </p:pic>
      <p:sp>
        <p:nvSpPr>
          <p:cNvPr id="7" name="L 形 6"/>
          <p:cNvSpPr/>
          <p:nvPr userDrawn="1"/>
        </p:nvSpPr>
        <p:spPr>
          <a:xfrm rot="5400000">
            <a:off x="7853942" y="2130563"/>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ClrTx/>
              <a:buFontTx/>
              <a:buNone/>
            </a:pPr>
            <a:endParaRPr kumimoji="1" lang="zh-CN" altLang="en-US" sz="900" b="0">
              <a:solidFill>
                <a:srgbClr val="1D1D1A"/>
              </a:solidFill>
            </a:endParaRPr>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8" y="907095"/>
            <a:ext cx="6559809" cy="690255"/>
          </a:xfrm>
          <a:prstGeom prst="rect">
            <a:avLst/>
          </a:prstGeom>
          <a:ln>
            <a:noFill/>
            <a:prstDash val="dash"/>
          </a:ln>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a:t>单击此处添加标题</a:t>
            </a:r>
            <a:endParaRPr lang="en-US"/>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a:lstStyle>
            <a:lvl1pPr>
              <a:defRPr sz="1399">
                <a:solidFill>
                  <a:schemeClr val="tx1"/>
                </a:solidFill>
              </a:defRPr>
            </a:lvl1pPr>
          </a:lstStyle>
          <a:p>
            <a:pPr lvl="0"/>
            <a:r>
              <a:rPr lang="zh-CN" altLang="en-US"/>
              <a:t>单击此处添加文本</a:t>
            </a:r>
            <a:endParaRPr lang="en-US"/>
          </a:p>
        </p:txBody>
      </p:sp>
    </p:spTree>
    <p:extLst>
      <p:ext uri="{BB962C8B-B14F-4D97-AF65-F5344CB8AC3E}">
        <p14:creationId xmlns:p14="http://schemas.microsoft.com/office/powerpoint/2010/main" val="1167904934"/>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6" y="220737"/>
            <a:ext cx="11161713" cy="492125"/>
          </a:xfrm>
          <a:prstGeom prst="rect">
            <a:avLst/>
          </a:prstGeom>
        </p:spPr>
        <p:txBody>
          <a:bodyPr/>
          <a:lstStyle>
            <a:lvl1pPr>
              <a:defRPr sz="2799">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33030944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6.xml"/><Relationship Id="rId18" Type="http://schemas.openxmlformats.org/officeDocument/2006/relationships/slideLayout" Target="../slideLayouts/slideLayout21.xml"/><Relationship Id="rId26" Type="http://schemas.openxmlformats.org/officeDocument/2006/relationships/slideLayout" Target="../slideLayouts/slideLayout29.xml"/><Relationship Id="rId39" Type="http://schemas.openxmlformats.org/officeDocument/2006/relationships/slideLayout" Target="../slideLayouts/slideLayout42.xml"/><Relationship Id="rId21" Type="http://schemas.openxmlformats.org/officeDocument/2006/relationships/slideLayout" Target="../slideLayouts/slideLayout24.xml"/><Relationship Id="rId34" Type="http://schemas.openxmlformats.org/officeDocument/2006/relationships/slideLayout" Target="../slideLayouts/slideLayout37.xml"/><Relationship Id="rId42" Type="http://schemas.openxmlformats.org/officeDocument/2006/relationships/slideLayout" Target="../slideLayouts/slideLayout45.xml"/><Relationship Id="rId47" Type="http://schemas.openxmlformats.org/officeDocument/2006/relationships/slideLayout" Target="../slideLayouts/slideLayout50.xml"/><Relationship Id="rId7" Type="http://schemas.openxmlformats.org/officeDocument/2006/relationships/slideLayout" Target="../slideLayouts/slideLayout1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9" Type="http://schemas.openxmlformats.org/officeDocument/2006/relationships/slideLayout" Target="../slideLayouts/slideLayout32.xml"/><Relationship Id="rId11" Type="http://schemas.openxmlformats.org/officeDocument/2006/relationships/slideLayout" Target="../slideLayouts/slideLayout14.xml"/><Relationship Id="rId24" Type="http://schemas.openxmlformats.org/officeDocument/2006/relationships/slideLayout" Target="../slideLayouts/slideLayout27.xml"/><Relationship Id="rId32" Type="http://schemas.openxmlformats.org/officeDocument/2006/relationships/slideLayout" Target="../slideLayouts/slideLayout35.xml"/><Relationship Id="rId37" Type="http://schemas.openxmlformats.org/officeDocument/2006/relationships/slideLayout" Target="../slideLayouts/slideLayout40.xml"/><Relationship Id="rId40" Type="http://schemas.openxmlformats.org/officeDocument/2006/relationships/slideLayout" Target="../slideLayouts/slideLayout43.xml"/><Relationship Id="rId45" Type="http://schemas.openxmlformats.org/officeDocument/2006/relationships/slideLayout" Target="../slideLayouts/slideLayout48.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28" Type="http://schemas.openxmlformats.org/officeDocument/2006/relationships/slideLayout" Target="../slideLayouts/slideLayout31.xml"/><Relationship Id="rId36" Type="http://schemas.openxmlformats.org/officeDocument/2006/relationships/slideLayout" Target="../slideLayouts/slideLayout39.xml"/><Relationship Id="rId49" Type="http://schemas.openxmlformats.org/officeDocument/2006/relationships/image" Target="../media/image5.jpeg"/><Relationship Id="rId10" Type="http://schemas.openxmlformats.org/officeDocument/2006/relationships/slideLayout" Target="../slideLayouts/slideLayout13.xml"/><Relationship Id="rId19" Type="http://schemas.openxmlformats.org/officeDocument/2006/relationships/slideLayout" Target="../slideLayouts/slideLayout22.xml"/><Relationship Id="rId31" Type="http://schemas.openxmlformats.org/officeDocument/2006/relationships/slideLayout" Target="../slideLayouts/slideLayout34.xml"/><Relationship Id="rId44" Type="http://schemas.openxmlformats.org/officeDocument/2006/relationships/slideLayout" Target="../slideLayouts/slideLayout47.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 Id="rId27" Type="http://schemas.openxmlformats.org/officeDocument/2006/relationships/slideLayout" Target="../slideLayouts/slideLayout30.xml"/><Relationship Id="rId30" Type="http://schemas.openxmlformats.org/officeDocument/2006/relationships/slideLayout" Target="../slideLayouts/slideLayout33.xml"/><Relationship Id="rId35" Type="http://schemas.openxmlformats.org/officeDocument/2006/relationships/slideLayout" Target="../slideLayouts/slideLayout38.xml"/><Relationship Id="rId43" Type="http://schemas.openxmlformats.org/officeDocument/2006/relationships/slideLayout" Target="../slideLayouts/slideLayout46.xml"/><Relationship Id="rId48" Type="http://schemas.openxmlformats.org/officeDocument/2006/relationships/theme" Target="../theme/theme4.xml"/><Relationship Id="rId8" Type="http://schemas.openxmlformats.org/officeDocument/2006/relationships/slideLayout" Target="../slideLayouts/slideLayout11.xml"/><Relationship Id="rId3" Type="http://schemas.openxmlformats.org/officeDocument/2006/relationships/slideLayout" Target="../slideLayouts/slideLayout6.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slideLayout" Target="../slideLayouts/slideLayout28.xml"/><Relationship Id="rId33" Type="http://schemas.openxmlformats.org/officeDocument/2006/relationships/slideLayout" Target="../slideLayouts/slideLayout36.xml"/><Relationship Id="rId38" Type="http://schemas.openxmlformats.org/officeDocument/2006/relationships/slideLayout" Target="../slideLayouts/slideLayout41.xml"/><Relationship Id="rId46" Type="http://schemas.openxmlformats.org/officeDocument/2006/relationships/slideLayout" Target="../slideLayouts/slideLayout49.xml"/><Relationship Id="rId20" Type="http://schemas.openxmlformats.org/officeDocument/2006/relationships/slideLayout" Target="../slideLayouts/slideLayout23.xml"/><Relationship Id="rId41" Type="http://schemas.openxmlformats.org/officeDocument/2006/relationships/slideLayout" Target="../slideLayouts/slideLayout44.xml"/><Relationship Id="rId1" Type="http://schemas.openxmlformats.org/officeDocument/2006/relationships/slideLayout" Target="../slideLayouts/slideLayout4.xml"/><Relationship Id="rId6"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slideLayout" Target="../slideLayouts/slideLayout52.xml"/><Relationship Id="rId1" Type="http://schemas.openxmlformats.org/officeDocument/2006/relationships/slideLayout" Target="../slideLayouts/slideLayout51.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55.xml"/><Relationship Id="rId1" Type="http://schemas.openxmlformats.org/officeDocument/2006/relationships/slideLayout" Target="../slideLayouts/slideLayout54.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978" r:id="rId2"/>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26064638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a16="http://schemas.microsoft.com/office/drawing/2014/main"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095161044"/>
      </p:ext>
    </p:extLst>
  </p:cSld>
  <p:clrMap bg1="lt1" tx1="dk1" bg2="lt2" tx2="dk2" accent1="accent1" accent2="accent2" accent3="accent3" accent4="accent4" accent5="accent5" accent6="accent6" hlink="hlink" folHlink="folHlink"/>
  <p:sldLayoutIdLst>
    <p:sldLayoutId id="2147484022"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1" name="图片 40"/>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10191581" y="6324680"/>
            <a:ext cx="1285920" cy="281377"/>
          </a:xfrm>
          <a:prstGeom prst="rect">
            <a:avLst/>
          </a:prstGeom>
        </p:spPr>
      </p:pic>
      <p:sp>
        <p:nvSpPr>
          <p:cNvPr id="2" name="文本框 1">
            <a:extLst>
              <a:ext uri="{FF2B5EF4-FFF2-40B4-BE49-F238E27FC236}">
                <a16:creationId xmlns:a16="http://schemas.microsoft.com/office/drawing/2014/main" id="{7F0C274B-4105-4ED4-A558-9B7142F29D15}"/>
              </a:ext>
            </a:extLst>
          </p:cNvPr>
          <p:cNvSpPr txBox="1"/>
          <p:nvPr userDrawn="1"/>
        </p:nvSpPr>
        <p:spPr>
          <a:xfrm>
            <a:off x="719263" y="6234343"/>
            <a:ext cx="3003136" cy="449867"/>
          </a:xfrm>
          <a:prstGeom prst="rect">
            <a:avLst/>
          </a:prstGeom>
          <a:noFill/>
        </p:spPr>
        <p:txBody>
          <a:bodyPr wrap="none" rtlCol="0">
            <a:spAutoFit/>
          </a:bodyPr>
          <a:lstStyle/>
          <a:p>
            <a:pPr algn="l">
              <a:lnSpc>
                <a:spcPts val="3440"/>
              </a:lnSpc>
              <a:buFontTx/>
              <a:buNone/>
            </a:pPr>
            <a:r>
              <a:rPr lang="en-US" altLang="zh-CN" sz="1000" b="0" dirty="0">
                <a:latin typeface="Microsoft YaHei" panose="020B0503020204020204" pitchFamily="34" charset="-122"/>
                <a:ea typeface="Microsoft YaHei" panose="020B0503020204020204" pitchFamily="34" charset="-122"/>
              </a:rPr>
              <a:t>Huawei Proprietary – Do not distribute further</a:t>
            </a:r>
            <a:endParaRPr lang="zh-CN" altLang="en-US" sz="1000" b="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4007713"/>
      </p:ext>
    </p:extLst>
  </p:cSld>
  <p:clrMap bg1="lt1" tx1="dk1" bg2="lt2" tx2="dk2" accent1="accent1" accent2="accent2" accent3="accent3" accent4="accent4" accent5="accent5" accent6="accent6" hlink="hlink" folHlink="folHlink"/>
  <p:sldLayoutIdLst>
    <p:sldLayoutId id="2147484024" r:id="rId1"/>
    <p:sldLayoutId id="2147484025"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 id="2147484036" r:id="rId12"/>
    <p:sldLayoutId id="2147484037" r:id="rId13"/>
    <p:sldLayoutId id="2147484038" r:id="rId14"/>
    <p:sldLayoutId id="2147484039" r:id="rId15"/>
    <p:sldLayoutId id="2147484040" r:id="rId16"/>
    <p:sldLayoutId id="2147484041" r:id="rId17"/>
    <p:sldLayoutId id="2147484042" r:id="rId18"/>
    <p:sldLayoutId id="2147484043" r:id="rId19"/>
    <p:sldLayoutId id="2147484044" r:id="rId20"/>
    <p:sldLayoutId id="2147484045" r:id="rId21"/>
    <p:sldLayoutId id="2147484046" r:id="rId22"/>
    <p:sldLayoutId id="2147484047" r:id="rId23"/>
    <p:sldLayoutId id="2147484048" r:id="rId24"/>
    <p:sldLayoutId id="2147484049" r:id="rId25"/>
    <p:sldLayoutId id="2147484050" r:id="rId26"/>
    <p:sldLayoutId id="2147484051" r:id="rId27"/>
    <p:sldLayoutId id="2147484052" r:id="rId28"/>
    <p:sldLayoutId id="2147484053" r:id="rId29"/>
    <p:sldLayoutId id="2147484054" r:id="rId30"/>
    <p:sldLayoutId id="2147484055" r:id="rId31"/>
    <p:sldLayoutId id="2147484056" r:id="rId32"/>
    <p:sldLayoutId id="2147484057" r:id="rId33"/>
    <p:sldLayoutId id="2147484058" r:id="rId34"/>
    <p:sldLayoutId id="2147484059" r:id="rId35"/>
    <p:sldLayoutId id="2147484060" r:id="rId36"/>
    <p:sldLayoutId id="2147484061" r:id="rId37"/>
    <p:sldLayoutId id="2147484062" r:id="rId38"/>
    <p:sldLayoutId id="2147484063" r:id="rId39"/>
    <p:sldLayoutId id="2147484064" r:id="rId40"/>
    <p:sldLayoutId id="2147484065" r:id="rId41"/>
    <p:sldLayoutId id="2147484066" r:id="rId42"/>
    <p:sldLayoutId id="2147484067" r:id="rId43"/>
    <p:sldLayoutId id="2147484068" r:id="rId44"/>
    <p:sldLayoutId id="2147484069" r:id="rId45"/>
    <p:sldLayoutId id="2147484070" r:id="rId46"/>
    <p:sldLayoutId id="2147484071" r:id="rId47"/>
  </p:sldLayoutIdLst>
  <p:hf hdr="0" ftr="0" dt="0"/>
  <p:txStyles>
    <p:titleStyle>
      <a:lvl1pPr algn="l" defTabSz="1186670" rtl="0" eaLnBrk="1" latinLnBrk="0" hangingPunct="1">
        <a:lnSpc>
          <a:spcPct val="90000"/>
        </a:lnSpc>
        <a:spcBef>
          <a:spcPct val="0"/>
        </a:spcBef>
        <a:buNone/>
        <a:defRPr sz="5710" kern="1200">
          <a:solidFill>
            <a:schemeClr val="tx1"/>
          </a:solidFill>
          <a:latin typeface="+mj-lt"/>
          <a:ea typeface="+mj-ea"/>
          <a:cs typeface="+mj-cs"/>
        </a:defRPr>
      </a:lvl1pPr>
    </p:titleStyle>
    <p:bodyStyle>
      <a:lvl1pPr marL="296667" indent="-296667" algn="l" defTabSz="1186670" rtl="0" eaLnBrk="1" latinLnBrk="0" hangingPunct="1">
        <a:lnSpc>
          <a:spcPct val="90000"/>
        </a:lnSpc>
        <a:spcBef>
          <a:spcPts val="1299"/>
        </a:spcBef>
        <a:buFont typeface="Arial" panose="020B0604020202020204" pitchFamily="34" charset="0"/>
        <a:buChar char="•"/>
        <a:defRPr sz="3633" kern="1200">
          <a:solidFill>
            <a:schemeClr val="tx1"/>
          </a:solidFill>
          <a:latin typeface="+mn-lt"/>
          <a:ea typeface="+mn-ea"/>
          <a:cs typeface="+mn-cs"/>
        </a:defRPr>
      </a:lvl1pPr>
      <a:lvl2pPr marL="890002" indent="-296667" algn="l" defTabSz="1186670" rtl="0" eaLnBrk="1" latinLnBrk="0" hangingPunct="1">
        <a:lnSpc>
          <a:spcPct val="90000"/>
        </a:lnSpc>
        <a:spcBef>
          <a:spcPts val="649"/>
        </a:spcBef>
        <a:buFont typeface="Arial" panose="020B0604020202020204" pitchFamily="34" charset="0"/>
        <a:buChar char="•"/>
        <a:defRPr sz="3116" kern="1200">
          <a:solidFill>
            <a:schemeClr val="tx1"/>
          </a:solidFill>
          <a:latin typeface="+mn-lt"/>
          <a:ea typeface="+mn-ea"/>
          <a:cs typeface="+mn-cs"/>
        </a:defRPr>
      </a:lvl2pPr>
      <a:lvl3pPr marL="1483339" indent="-296667" algn="l" defTabSz="1186670" rtl="0" eaLnBrk="1" latinLnBrk="0" hangingPunct="1">
        <a:lnSpc>
          <a:spcPct val="90000"/>
        </a:lnSpc>
        <a:spcBef>
          <a:spcPts val="649"/>
        </a:spcBef>
        <a:buFont typeface="Arial" panose="020B0604020202020204" pitchFamily="34" charset="0"/>
        <a:buChar char="•"/>
        <a:defRPr sz="2596" kern="1200">
          <a:solidFill>
            <a:schemeClr val="tx1"/>
          </a:solidFill>
          <a:latin typeface="+mn-lt"/>
          <a:ea typeface="+mn-ea"/>
          <a:cs typeface="+mn-cs"/>
        </a:defRPr>
      </a:lvl3pPr>
      <a:lvl4pPr marL="2076673" indent="-296667" algn="l" defTabSz="1186670" rtl="0" eaLnBrk="1" latinLnBrk="0" hangingPunct="1">
        <a:lnSpc>
          <a:spcPct val="90000"/>
        </a:lnSpc>
        <a:spcBef>
          <a:spcPts val="649"/>
        </a:spcBef>
        <a:buFont typeface="Arial" panose="020B0604020202020204" pitchFamily="34" charset="0"/>
        <a:buChar char="•"/>
        <a:defRPr sz="2336" kern="1200">
          <a:solidFill>
            <a:schemeClr val="tx1"/>
          </a:solidFill>
          <a:latin typeface="+mn-lt"/>
          <a:ea typeface="+mn-ea"/>
          <a:cs typeface="+mn-cs"/>
        </a:defRPr>
      </a:lvl4pPr>
      <a:lvl5pPr marL="2670009" indent="-296667" algn="l" defTabSz="1186670" rtl="0" eaLnBrk="1" latinLnBrk="0" hangingPunct="1">
        <a:lnSpc>
          <a:spcPct val="90000"/>
        </a:lnSpc>
        <a:spcBef>
          <a:spcPts val="649"/>
        </a:spcBef>
        <a:buFont typeface="Arial" panose="020B0604020202020204" pitchFamily="34" charset="0"/>
        <a:buChar char="•"/>
        <a:defRPr sz="2336" kern="1200">
          <a:solidFill>
            <a:schemeClr val="tx1"/>
          </a:solidFill>
          <a:latin typeface="+mn-lt"/>
          <a:ea typeface="+mn-ea"/>
          <a:cs typeface="+mn-cs"/>
        </a:defRPr>
      </a:lvl5pPr>
      <a:lvl6pPr marL="3263344" indent="-296667" algn="l" defTabSz="1186670" rtl="0" eaLnBrk="1" latinLnBrk="0" hangingPunct="1">
        <a:lnSpc>
          <a:spcPct val="90000"/>
        </a:lnSpc>
        <a:spcBef>
          <a:spcPts val="649"/>
        </a:spcBef>
        <a:buFont typeface="Arial" panose="020B0604020202020204" pitchFamily="34" charset="0"/>
        <a:buChar char="•"/>
        <a:defRPr sz="2336" kern="1200">
          <a:solidFill>
            <a:schemeClr val="tx1"/>
          </a:solidFill>
          <a:latin typeface="+mn-lt"/>
          <a:ea typeface="+mn-ea"/>
          <a:cs typeface="+mn-cs"/>
        </a:defRPr>
      </a:lvl6pPr>
      <a:lvl7pPr marL="3856679" indent="-296667" algn="l" defTabSz="1186670" rtl="0" eaLnBrk="1" latinLnBrk="0" hangingPunct="1">
        <a:lnSpc>
          <a:spcPct val="90000"/>
        </a:lnSpc>
        <a:spcBef>
          <a:spcPts val="649"/>
        </a:spcBef>
        <a:buFont typeface="Arial" panose="020B0604020202020204" pitchFamily="34" charset="0"/>
        <a:buChar char="•"/>
        <a:defRPr sz="2336" kern="1200">
          <a:solidFill>
            <a:schemeClr val="tx1"/>
          </a:solidFill>
          <a:latin typeface="+mn-lt"/>
          <a:ea typeface="+mn-ea"/>
          <a:cs typeface="+mn-cs"/>
        </a:defRPr>
      </a:lvl7pPr>
      <a:lvl8pPr marL="4450014" indent="-296667" algn="l" defTabSz="1186670" rtl="0" eaLnBrk="1" latinLnBrk="0" hangingPunct="1">
        <a:lnSpc>
          <a:spcPct val="90000"/>
        </a:lnSpc>
        <a:spcBef>
          <a:spcPts val="649"/>
        </a:spcBef>
        <a:buFont typeface="Arial" panose="020B0604020202020204" pitchFamily="34" charset="0"/>
        <a:buChar char="•"/>
        <a:defRPr sz="2336" kern="1200">
          <a:solidFill>
            <a:schemeClr val="tx1"/>
          </a:solidFill>
          <a:latin typeface="+mn-lt"/>
          <a:ea typeface="+mn-ea"/>
          <a:cs typeface="+mn-cs"/>
        </a:defRPr>
      </a:lvl8pPr>
      <a:lvl9pPr marL="5043350" indent="-296667" algn="l" defTabSz="1186670" rtl="0" eaLnBrk="1" latinLnBrk="0" hangingPunct="1">
        <a:lnSpc>
          <a:spcPct val="90000"/>
        </a:lnSpc>
        <a:spcBef>
          <a:spcPts val="649"/>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670" rtl="0" eaLnBrk="1" latinLnBrk="0" hangingPunct="1">
        <a:defRPr sz="2336" kern="1200">
          <a:solidFill>
            <a:schemeClr val="tx1"/>
          </a:solidFill>
          <a:latin typeface="+mn-lt"/>
          <a:ea typeface="+mn-ea"/>
          <a:cs typeface="+mn-cs"/>
        </a:defRPr>
      </a:lvl1pPr>
      <a:lvl2pPr marL="593337" algn="l" defTabSz="1186670" rtl="0" eaLnBrk="1" latinLnBrk="0" hangingPunct="1">
        <a:defRPr sz="2336" kern="1200">
          <a:solidFill>
            <a:schemeClr val="tx1"/>
          </a:solidFill>
          <a:latin typeface="+mn-lt"/>
          <a:ea typeface="+mn-ea"/>
          <a:cs typeface="+mn-cs"/>
        </a:defRPr>
      </a:lvl2pPr>
      <a:lvl3pPr marL="1186670" algn="l" defTabSz="1186670" rtl="0" eaLnBrk="1" latinLnBrk="0" hangingPunct="1">
        <a:defRPr sz="2336" kern="1200">
          <a:solidFill>
            <a:schemeClr val="tx1"/>
          </a:solidFill>
          <a:latin typeface="+mn-lt"/>
          <a:ea typeface="+mn-ea"/>
          <a:cs typeface="+mn-cs"/>
        </a:defRPr>
      </a:lvl3pPr>
      <a:lvl4pPr marL="1780007" algn="l" defTabSz="1186670" rtl="0" eaLnBrk="1" latinLnBrk="0" hangingPunct="1">
        <a:defRPr sz="2336" kern="1200">
          <a:solidFill>
            <a:schemeClr val="tx1"/>
          </a:solidFill>
          <a:latin typeface="+mn-lt"/>
          <a:ea typeface="+mn-ea"/>
          <a:cs typeface="+mn-cs"/>
        </a:defRPr>
      </a:lvl4pPr>
      <a:lvl5pPr marL="2373342" algn="l" defTabSz="1186670" rtl="0" eaLnBrk="1" latinLnBrk="0" hangingPunct="1">
        <a:defRPr sz="2336" kern="1200">
          <a:solidFill>
            <a:schemeClr val="tx1"/>
          </a:solidFill>
          <a:latin typeface="+mn-lt"/>
          <a:ea typeface="+mn-ea"/>
          <a:cs typeface="+mn-cs"/>
        </a:defRPr>
      </a:lvl5pPr>
      <a:lvl6pPr marL="2966677" algn="l" defTabSz="1186670" rtl="0" eaLnBrk="1" latinLnBrk="0" hangingPunct="1">
        <a:defRPr sz="2336" kern="1200">
          <a:solidFill>
            <a:schemeClr val="tx1"/>
          </a:solidFill>
          <a:latin typeface="+mn-lt"/>
          <a:ea typeface="+mn-ea"/>
          <a:cs typeface="+mn-cs"/>
        </a:defRPr>
      </a:lvl6pPr>
      <a:lvl7pPr marL="3560012" algn="l" defTabSz="1186670" rtl="0" eaLnBrk="1" latinLnBrk="0" hangingPunct="1">
        <a:defRPr sz="2336" kern="1200">
          <a:solidFill>
            <a:schemeClr val="tx1"/>
          </a:solidFill>
          <a:latin typeface="+mn-lt"/>
          <a:ea typeface="+mn-ea"/>
          <a:cs typeface="+mn-cs"/>
        </a:defRPr>
      </a:lvl7pPr>
      <a:lvl8pPr marL="4153350" algn="l" defTabSz="1186670" rtl="0" eaLnBrk="1" latinLnBrk="0" hangingPunct="1">
        <a:defRPr sz="2336" kern="1200">
          <a:solidFill>
            <a:schemeClr val="tx1"/>
          </a:solidFill>
          <a:latin typeface="+mn-lt"/>
          <a:ea typeface="+mn-ea"/>
          <a:cs typeface="+mn-cs"/>
        </a:defRPr>
      </a:lvl8pPr>
      <a:lvl9pPr marL="4746682" algn="l" defTabSz="1186670"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7419" y="5532438"/>
            <a:ext cx="955799"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z="1800">
              <a:solidFill>
                <a:srgbClr val="000000"/>
              </a:solidFill>
              <a:latin typeface="Arial" pitchFamily="34" charset="0"/>
              <a:ea typeface="宋体" pitchFamily="2" charset="-122"/>
            </a:endParaRPr>
          </a:p>
        </p:txBody>
      </p:sp>
    </p:spTree>
    <p:extLst>
      <p:ext uri="{BB962C8B-B14F-4D97-AF65-F5344CB8AC3E}">
        <p14:creationId xmlns:p14="http://schemas.microsoft.com/office/powerpoint/2010/main" val="3464579577"/>
      </p:ext>
    </p:extLst>
  </p:cSld>
  <p:clrMap bg1="lt1" tx1="dk1" bg2="lt2" tx2="dk2" accent1="accent1" accent2="accent2" accent3="accent3" accent4="accent4" accent5="accent5" accent6="accent6" hlink="hlink" folHlink="folHlink"/>
  <p:sldLayoutIdLst>
    <p:sldLayoutId id="2147484073" r:id="rId1"/>
    <p:sldLayoutId id="2147484074" r:id="rId2"/>
    <p:sldLayoutId id="2147484075" r:id="rId3"/>
  </p:sldLayoutIdLst>
  <p:transition advClick="0" advTm="8000">
    <p:fade thruBlk="1"/>
  </p:transition>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2977238945"/>
      </p:ext>
    </p:extLst>
  </p:cSld>
  <p:clrMap bg1="lt1" tx1="dk1" bg2="lt2" tx2="dk2" accent1="accent1" accent2="accent2" accent3="accent3" accent4="accent4" accent5="accent5" accent6="accent6" hlink="hlink" folHlink="folHlink"/>
  <p:sldLayoutIdLst>
    <p:sldLayoutId id="2147484077" r:id="rId1"/>
    <p:sldLayoutId id="2147484079" r:id="rId2"/>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1098075" y="2429951"/>
            <a:ext cx="9967863" cy="2043513"/>
          </a:xfrm>
          <a:prstGeom prst="rect">
            <a:avLst/>
          </a:prstGeom>
        </p:spPr>
        <p:txBody>
          <a:bodyPr/>
          <a:lstStyle/>
          <a:p>
            <a:pPr fontAlgn="auto"/>
            <a:r>
              <a:rPr lang="en-US" altLang="zh-CN" sz="3200" b="0" dirty="0">
                <a:solidFill>
                  <a:schemeClr val="tx1"/>
                </a:solidFill>
              </a:rPr>
              <a:t>Network energy saving enhancements for 5G-Advanced in Rel-20</a:t>
            </a:r>
            <a:endParaRPr lang="zh-CN" altLang="zh-CN" sz="3200" b="0" dirty="0">
              <a:solidFill>
                <a:schemeClr val="tx1"/>
              </a:solidFill>
            </a:endParaRPr>
          </a:p>
        </p:txBody>
      </p:sp>
      <p:sp>
        <p:nvSpPr>
          <p:cNvPr id="3" name="矩形 30"/>
          <p:cNvSpPr txBox="1">
            <a:spLocks noChangeArrowheads="1"/>
          </p:cNvSpPr>
          <p:nvPr/>
        </p:nvSpPr>
        <p:spPr>
          <a:xfrm>
            <a:off x="1794298" y="4211426"/>
            <a:ext cx="8769750" cy="1677646"/>
          </a:xfrm>
          <a:prstGeom prst="rect">
            <a:avLst/>
          </a:prstGeom>
        </p:spPr>
        <p:txBody>
          <a:bodyPr/>
          <a:lstStyle/>
          <a:p>
            <a:pPr algn="ctr" defTabSz="914400" fontAlgn="base">
              <a:lnSpc>
                <a:spcPct val="140000"/>
              </a:lnSpc>
              <a:spcBef>
                <a:spcPts val="4200"/>
              </a:spcBef>
              <a:spcAft>
                <a:spcPct val="0"/>
              </a:spcAft>
              <a:defRPr/>
            </a:pPr>
            <a:r>
              <a:rPr lang="en-US" altLang="zh-CN" sz="2400" kern="0" dirty="0">
                <a:solidFill>
                  <a:srgbClr val="000000"/>
                </a:solidFill>
                <a:ea typeface="黑体"/>
                <a:cs typeface="Arial" pitchFamily="34" charset="0"/>
              </a:rPr>
              <a:t>Huawei, HiSilicon, </a:t>
            </a:r>
            <a:r>
              <a:rPr lang="en-US" altLang="zh-CN" sz="2400" kern="0" dirty="0">
                <a:solidFill>
                  <a:srgbClr val="000000"/>
                </a:solidFill>
                <a:latin typeface="Arial"/>
                <a:ea typeface="黑体"/>
                <a:cs typeface="Arial" pitchFamily="34" charset="0"/>
              </a:rPr>
              <a:t>TIM, Orange, Deutsche Telekom, Telefonica, </a:t>
            </a:r>
            <a:r>
              <a:rPr lang="en-US" altLang="zh-CN" sz="2400" dirty="0"/>
              <a:t>China Unicom,</a:t>
            </a:r>
            <a:r>
              <a:rPr lang="zh-CN" altLang="en-US" sz="2400" dirty="0"/>
              <a:t> </a:t>
            </a:r>
            <a:r>
              <a:rPr lang="en-US" altLang="zh-CN" sz="2400" kern="0" dirty="0">
                <a:solidFill>
                  <a:srgbClr val="000000"/>
                </a:solidFill>
                <a:ea typeface="黑体"/>
                <a:cs typeface="Arial" pitchFamily="34" charset="0"/>
              </a:rPr>
              <a:t>Fraunhofer IIS, Fraunhofer HHI, CAICT, TCL, </a:t>
            </a:r>
            <a:r>
              <a:rPr lang="en-US" altLang="zh-CN" sz="2400" kern="0" dirty="0">
                <a:solidFill>
                  <a:srgbClr val="000000"/>
                </a:solidFill>
                <a:latin typeface="Arial"/>
                <a:ea typeface="黑体"/>
                <a:cs typeface="Arial" pitchFamily="34" charset="0"/>
              </a:rPr>
              <a:t>CEWiT, Sharp</a:t>
            </a:r>
            <a:r>
              <a:rPr lang="en-US" altLang="zh-CN" sz="2400" kern="0" dirty="0">
                <a:solidFill>
                  <a:srgbClr val="000000"/>
                </a:solidFill>
                <a:ea typeface="黑体"/>
                <a:cs typeface="Arial" pitchFamily="34" charset="0"/>
              </a:rPr>
              <a:t>, Rohde &amp; Schwarz</a:t>
            </a:r>
            <a:endParaRPr lang="zh-CN" altLang="zh-CN" sz="2400" kern="0" dirty="0">
              <a:solidFill>
                <a:srgbClr val="000000"/>
              </a:solidFill>
              <a:ea typeface="黑体"/>
              <a:cs typeface="Arial" pitchFamily="34" charset="0"/>
            </a:endParaRPr>
          </a:p>
        </p:txBody>
      </p:sp>
      <p:sp>
        <p:nvSpPr>
          <p:cNvPr id="5" name="TextBox 4">
            <a:extLst>
              <a:ext uri="{FF2B5EF4-FFF2-40B4-BE49-F238E27FC236}">
                <a16:creationId xmlns:a16="http://schemas.microsoft.com/office/drawing/2014/main" id="{E9B44C8C-FE4B-8F96-BFC1-3E01871572CF}"/>
              </a:ext>
            </a:extLst>
          </p:cNvPr>
          <p:cNvSpPr txBox="1"/>
          <p:nvPr/>
        </p:nvSpPr>
        <p:spPr>
          <a:xfrm>
            <a:off x="246402" y="319833"/>
            <a:ext cx="11703957" cy="923330"/>
          </a:xfrm>
          <a:prstGeom prst="rect">
            <a:avLst/>
          </a:prstGeom>
          <a:noFill/>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Times New Roman" panose="02020603050405020304" pitchFamily="18" charset="0"/>
                <a:cs typeface="+mn-cs"/>
              </a:rPr>
              <a:t>3GPP TSG RAN#108			</a:t>
            </a: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MS Mincho"/>
                <a:cs typeface="+mn-cs"/>
              </a:rPr>
              <a:t>						</a:t>
            </a:r>
            <a:r>
              <a:rPr kumimoji="0" lang="en-US" altLang="zh-CN" sz="1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 </a:t>
            </a:r>
            <a:r>
              <a:rPr kumimoji="0" lang="en-US" altLang="zh-CN" sz="1800" b="1" i="0" u="none" strike="noStrike" kern="1200" cap="none" spc="0" normalizeH="0" baseline="0" noProof="0" dirty="0">
                <a:ln>
                  <a:noFill/>
                </a:ln>
                <a:solidFill>
                  <a:srgbClr val="1D1D1A"/>
                </a:solidFill>
                <a:effectLst/>
                <a:uLnTx/>
                <a:uFillTx/>
                <a:latin typeface="Arial" panose="020B0604020202020204" pitchFamily="34" charset="0"/>
                <a:ea typeface="黑体" panose="02010609060101010101" pitchFamily="49" charset="-122"/>
                <a:cs typeface="+mn-cs"/>
              </a:rPr>
              <a:t>RP-251648</a:t>
            </a:r>
            <a:endParaRPr kumimoji="0" lang="zh-CN" altLang="zh-CN" sz="1800" b="1" i="0" u="none" strike="noStrike" kern="1200" cap="none" spc="0" normalizeH="0" baseline="0" noProof="0" dirty="0">
              <a:ln>
                <a:noFill/>
              </a:ln>
              <a:solidFill>
                <a:srgbClr val="1D1D1A"/>
              </a:solidFill>
              <a:effectLst/>
              <a:uLnTx/>
              <a:uFillTx/>
              <a:latin typeface="Arial" panose="020B0604020202020204" pitchFamily="34" charset="0"/>
              <a:ea typeface="黑体" panose="02010609060101010101" pitchFamily="49" charset="-122"/>
              <a:cs typeface="+mn-cs"/>
            </a:endParaRPr>
          </a:p>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Prague, Czech, June 09-13 2025</a:t>
            </a:r>
          </a:p>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Agenda Item: 15.1.6</a:t>
            </a:r>
            <a:endParaRPr kumimoji="0" lang="zh-CN" altLang="en-US" sz="18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spTree>
    <p:extLst>
      <p:ext uri="{BB962C8B-B14F-4D97-AF65-F5344CB8AC3E}">
        <p14:creationId xmlns:p14="http://schemas.microsoft.com/office/powerpoint/2010/main" val="119460794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1"/>
          <p:cNvSpPr txBox="1">
            <a:spLocks/>
          </p:cNvSpPr>
          <p:nvPr/>
        </p:nvSpPr>
        <p:spPr>
          <a:xfrm>
            <a:off x="202876" y="332299"/>
            <a:ext cx="10796301" cy="480131"/>
          </a:xfrm>
          <a:prstGeom prst="rect">
            <a:avLst/>
          </a:prstGeom>
        </p:spPr>
        <p:txBody>
          <a:bodyPr wrap="square">
            <a:spAutoFit/>
          </a:bodyPr>
          <a:lstStyle>
            <a:defPPr>
              <a:defRPr lang="en-US"/>
            </a:defPPr>
            <a:lvl1pPr defTabSz="1187798" fontAlgn="base">
              <a:lnSpc>
                <a:spcPct val="90000"/>
              </a:lnSpc>
              <a:spcBef>
                <a:spcPct val="0"/>
              </a:spcBef>
              <a:spcAft>
                <a:spcPct val="0"/>
              </a:spcAft>
              <a:defRPr sz="2400" b="1">
                <a:solidFill>
                  <a:srgbClr val="C00000"/>
                </a:solidFill>
                <a:latin typeface="Arial" panose="020B0604020202020204" pitchFamily="34" charset="0"/>
                <a:ea typeface="Meiryo UI" panose="020B0604030504040204" pitchFamily="34" charset="-128"/>
              </a:defRPr>
            </a:lvl1pPr>
          </a:lstStyle>
          <a:p>
            <a:pPr lvl="0">
              <a:defRPr/>
            </a:pPr>
            <a:r>
              <a:rPr lang="en-US" altLang="zh-CN" sz="2800" dirty="0">
                <a:solidFill>
                  <a:schemeClr val="tx1"/>
                </a:solidFill>
                <a:latin typeface="+mn-lt"/>
                <a:ea typeface="Microsoft YaHei" panose="020B0503020204020204" pitchFamily="34" charset="-122"/>
                <a:cs typeface="Calibri" panose="020F0502020204030204" pitchFamily="34" charset="0"/>
              </a:rPr>
              <a:t>Background</a:t>
            </a:r>
            <a:r>
              <a:rPr lang="en-US" altLang="zh-CN" dirty="0">
                <a:latin typeface="+mn-lt"/>
                <a:ea typeface="Microsoft YaHei" panose="020B0503020204020204" pitchFamily="34" charset="-122"/>
                <a:cs typeface="Calibri" panose="020F0502020204030204" pitchFamily="34" charset="0"/>
              </a:rPr>
              <a:t>   </a:t>
            </a:r>
          </a:p>
        </p:txBody>
      </p:sp>
      <p:sp>
        <p:nvSpPr>
          <p:cNvPr id="6" name="矩形 11">
            <a:extLst>
              <a:ext uri="{FF2B5EF4-FFF2-40B4-BE49-F238E27FC236}">
                <a16:creationId xmlns:a16="http://schemas.microsoft.com/office/drawing/2014/main" id="{BB72036F-7E83-4B7E-B627-C9B6CE0B8BD7}"/>
              </a:ext>
            </a:extLst>
          </p:cNvPr>
          <p:cNvSpPr/>
          <p:nvPr/>
        </p:nvSpPr>
        <p:spPr>
          <a:xfrm>
            <a:off x="202227" y="1077103"/>
            <a:ext cx="11903087" cy="4238596"/>
          </a:xfrm>
          <a:prstGeom prst="rect">
            <a:avLst/>
          </a:prstGeom>
        </p:spPr>
        <p:txBody>
          <a:bodyPr wrap="square">
            <a:spAutoFit/>
          </a:bodyPr>
          <a:lstStyle/>
          <a:p>
            <a:pPr marL="285750" indent="-285750">
              <a:lnSpc>
                <a:spcPct val="120000"/>
              </a:lnSpc>
              <a:buFont typeface="Wingdings" panose="05000000000000000000" pitchFamily="2" charset="2"/>
              <a:buChar char="n"/>
            </a:pPr>
            <a:r>
              <a:rPr lang="en-US" altLang="zh-CN" sz="1600" dirty="0">
                <a:solidFill>
                  <a:srgbClr val="1D1D1A"/>
                </a:solidFill>
                <a:cs typeface="Arial" panose="020B0604020202020204" pitchFamily="34" charset="0"/>
              </a:rPr>
              <a:t>Energy consumption is a key part of the operators’ OPEX</a:t>
            </a:r>
            <a:r>
              <a:rPr lang="en-US" altLang="zh-CN" sz="1600" dirty="0"/>
              <a:t>, and thus it is worthwhile to apply network energy saving techniques to as</a:t>
            </a:r>
            <a:r>
              <a:rPr lang="zh-CN" altLang="en-US" sz="1600" dirty="0"/>
              <a:t> </a:t>
            </a:r>
            <a:r>
              <a:rPr lang="en-US" altLang="zh-CN" sz="1600" dirty="0"/>
              <a:t>many</a:t>
            </a:r>
            <a:r>
              <a:rPr lang="zh-CN" altLang="en-US" sz="1600" dirty="0"/>
              <a:t> </a:t>
            </a:r>
            <a:r>
              <a:rPr lang="en-US" altLang="zh-CN" sz="1600" dirty="0"/>
              <a:t>scenarios and </a:t>
            </a:r>
            <a:r>
              <a:rPr lang="en-US" altLang="zh-CN" sz="1600" dirty="0">
                <a:highlight>
                  <a:srgbClr val="FFFFFF"/>
                </a:highlight>
              </a:rPr>
              <a:t>use</a:t>
            </a:r>
            <a:r>
              <a:rPr lang="en-US" altLang="zh-CN" sz="1600" dirty="0"/>
              <a:t> cases as possible. </a:t>
            </a:r>
          </a:p>
          <a:p>
            <a:pPr marL="285750" indent="-285750">
              <a:lnSpc>
                <a:spcPct val="120000"/>
              </a:lnSpc>
              <a:spcBef>
                <a:spcPts val="2400"/>
              </a:spcBef>
              <a:buFont typeface="Wingdings" panose="05000000000000000000" pitchFamily="2" charset="2"/>
              <a:buChar char="n"/>
            </a:pPr>
            <a:r>
              <a:rPr lang="en-US" altLang="zh-CN" sz="1600" dirty="0"/>
              <a:t>T</a:t>
            </a:r>
            <a:r>
              <a:rPr lang="en-US" altLang="zh-CN" sz="1600" dirty="0">
                <a:latin typeface="+mn-lt"/>
              </a:rPr>
              <a:t>he techniques developed in Rel-18/</a:t>
            </a:r>
            <a:r>
              <a:rPr lang="en-US" altLang="zh-CN" sz="1600" dirty="0"/>
              <a:t>19 can only apply to part of the use cases and/or deployment scenarios</a:t>
            </a:r>
            <a:r>
              <a:rPr lang="en-US" altLang="zh-CN" sz="1600" dirty="0">
                <a:solidFill>
                  <a:srgbClr val="1D1D1A"/>
                </a:solidFill>
                <a:cs typeface="Arial" panose="020B0604020202020204" pitchFamily="34" charset="0"/>
              </a:rPr>
              <a:t>. Therefore, </a:t>
            </a:r>
            <a:r>
              <a:rPr lang="en-US" altLang="zh-CN" sz="1600" b="1" dirty="0">
                <a:solidFill>
                  <a:srgbClr val="1D1D1A"/>
                </a:solidFill>
                <a:cs typeface="Arial" panose="020B0604020202020204" pitchFamily="34" charset="0"/>
              </a:rPr>
              <a:t>there is still strong need to continue the enhancements on network energy saving for 5G-Advanced in Rel-20. </a:t>
            </a:r>
            <a:r>
              <a:rPr lang="en-US" altLang="zh-CN" sz="1600" dirty="0">
                <a:solidFill>
                  <a:srgbClr val="1D1D1A"/>
                </a:solidFill>
                <a:highlight>
                  <a:srgbClr val="FFFFFF"/>
                </a:highlight>
                <a:cs typeface="Arial" panose="020B0604020202020204" pitchFamily="34" charset="0"/>
              </a:rPr>
              <a:t>This way, the chance of successful deployment of NES techniques in the field within the ongoing 5G timeframe increases. </a:t>
            </a:r>
          </a:p>
          <a:p>
            <a:pPr marL="285750" indent="-285750">
              <a:lnSpc>
                <a:spcPct val="120000"/>
              </a:lnSpc>
              <a:spcBef>
                <a:spcPts val="2400"/>
              </a:spcBef>
              <a:buFont typeface="Wingdings" panose="05000000000000000000" pitchFamily="2" charset="2"/>
              <a:buChar char="n"/>
            </a:pPr>
            <a:r>
              <a:rPr lang="en-US" altLang="zh-CN" sz="1600" dirty="0">
                <a:solidFill>
                  <a:srgbClr val="1D1D1A"/>
                </a:solidFill>
                <a:cs typeface="Arial" panose="020B0604020202020204" pitchFamily="34" charset="0"/>
              </a:rPr>
              <a:t>In Rel-18, Cell DTX/DRX is specified, which is beneficial for both network and UE from energy saving perspective. However, network would be conservative to enable cell DTX/DRX in practical deployment, if the traffic information of a UE is not available at the network side. </a:t>
            </a:r>
          </a:p>
          <a:p>
            <a:pPr marL="285750" indent="-285750">
              <a:lnSpc>
                <a:spcPct val="120000"/>
              </a:lnSpc>
              <a:spcBef>
                <a:spcPts val="2400"/>
              </a:spcBef>
              <a:buFont typeface="Wingdings" panose="05000000000000000000" pitchFamily="2" charset="2"/>
              <a:buChar char="n"/>
            </a:pPr>
            <a:r>
              <a:rPr lang="en-US" altLang="zh-CN" sz="1600" dirty="0">
                <a:solidFill>
                  <a:srgbClr val="1D1D1A"/>
                </a:solidFill>
                <a:highlight>
                  <a:srgbClr val="FFFFFF"/>
                </a:highlight>
                <a:cs typeface="Arial" panose="020B0604020202020204" pitchFamily="34" charset="0"/>
              </a:rPr>
              <a:t>Always on SSB with 20ms periodicity prevents cells from going to deeper sleep modes, and thus leads to high energy consumption, especially for the case of low load. SSB periodicity extension can achieve very promising energy saving gain according to the Rel-18 study as shown in TR 38.864.</a:t>
            </a:r>
          </a:p>
        </p:txBody>
      </p:sp>
    </p:spTree>
    <p:extLst>
      <p:ext uri="{BB962C8B-B14F-4D97-AF65-F5344CB8AC3E}">
        <p14:creationId xmlns:p14="http://schemas.microsoft.com/office/powerpoint/2010/main" val="325779442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1">
            <a:extLst>
              <a:ext uri="{FF2B5EF4-FFF2-40B4-BE49-F238E27FC236}">
                <a16:creationId xmlns:a16="http://schemas.microsoft.com/office/drawing/2014/main" id="{0D88B3E1-3C53-495A-A676-8ED60B9A09A4}"/>
              </a:ext>
            </a:extLst>
          </p:cNvPr>
          <p:cNvSpPr/>
          <p:nvPr/>
        </p:nvSpPr>
        <p:spPr>
          <a:xfrm>
            <a:off x="260413" y="681397"/>
            <a:ext cx="11675935" cy="3735382"/>
          </a:xfrm>
          <a:prstGeom prst="rect">
            <a:avLst/>
          </a:prstGeom>
        </p:spPr>
        <p:txBody>
          <a:bodyPr wrap="square">
            <a:spAutoFit/>
          </a:bodyPr>
          <a:lstStyle/>
          <a:p>
            <a:pPr marL="0" marR="0" lvl="1" indent="0" algn="l" defTabSz="911921" rtl="0" eaLnBrk="1" fontAlgn="auto" latinLnBrk="0" hangingPunct="1">
              <a:lnSpc>
                <a:spcPct val="150000"/>
              </a:lnSpc>
              <a:spcBef>
                <a:spcPts val="300"/>
              </a:spcBef>
              <a:spcAft>
                <a:spcPts val="0"/>
              </a:spcAft>
              <a:buClrTx/>
              <a:buSzTx/>
              <a:buFontTx/>
              <a:buNone/>
              <a:tabLst/>
              <a:defRPr/>
            </a:pPr>
            <a:endParaRPr kumimoji="0" lang="en-US" altLang="zh-CN" sz="16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a:p>
            <a:pPr marL="0" marR="0" lvl="1" indent="0" algn="l" defTabSz="911921" rtl="0" eaLnBrk="1" fontAlgn="auto" latinLnBrk="0" hangingPunct="1">
              <a:lnSpc>
                <a:spcPct val="150000"/>
              </a:lnSpc>
              <a:spcBef>
                <a:spcPts val="300"/>
              </a:spcBef>
              <a:spcAft>
                <a:spcPts val="0"/>
              </a:spcAft>
              <a:buClrTx/>
              <a:buSzTx/>
              <a:buFontTx/>
              <a:buNone/>
              <a:tabLst/>
              <a:defRPr/>
            </a:pPr>
            <a:r>
              <a:rPr kumimoji="0" lang="en-US" altLang="zh-CN" sz="1600" b="1" i="0" u="none" strike="noStrike" kern="1200" cap="none" spc="0" normalizeH="0" baseline="0" noProof="0" dirty="0">
                <a:ln>
                  <a:noFill/>
                </a:ln>
                <a:solidFill>
                  <a:srgbClr val="1D1D1A"/>
                </a:solidFill>
                <a:effectLst/>
                <a:uLnTx/>
                <a:uFillTx/>
                <a:latin typeface="Arial" panose="020B0604020202020204" pitchFamily="34" charset="0"/>
                <a:ea typeface="黑体" panose="02010609060101010101" pitchFamily="49" charset="-122"/>
                <a:cs typeface="Arial" panose="020B0604020202020204" pitchFamily="34" charset="0"/>
              </a:rPr>
              <a:t>Proposal 1: Support a 5G-A Rel-20 item on enhancements of network energy saving.</a:t>
            </a:r>
            <a:endParaRPr lang="en-US" altLang="zh-CN" sz="1600" b="1" dirty="0">
              <a:solidFill>
                <a:srgbClr val="1D1D1A"/>
              </a:solidFill>
              <a:latin typeface="Arial" panose="020B0604020202020204" pitchFamily="34" charset="0"/>
              <a:ea typeface="黑体" panose="02010609060101010101" pitchFamily="49" charset="-122"/>
              <a:cs typeface="Arial" panose="020B0604020202020204" pitchFamily="34" charset="0"/>
            </a:endParaRPr>
          </a:p>
          <a:p>
            <a:pPr marL="0" lvl="1" defTabSz="911921">
              <a:lnSpc>
                <a:spcPct val="150000"/>
              </a:lnSpc>
              <a:spcBef>
                <a:spcPts val="600"/>
              </a:spcBef>
              <a:defRPr/>
            </a:pPr>
            <a:r>
              <a:rPr lang="en-US" altLang="zh-CN" sz="1600" b="1" dirty="0">
                <a:latin typeface="Arial" panose="020B0604020202020204" pitchFamily="34" charset="0"/>
                <a:cs typeface="Arial" panose="020B0604020202020204" pitchFamily="34" charset="0"/>
              </a:rPr>
              <a:t>Proposal 2: 5G-A Rel-20 enhancements of network energy saving shall include the following objectives: </a:t>
            </a:r>
            <a:endParaRPr lang="en-US" altLang="zh-CN" sz="1600" dirty="0">
              <a:latin typeface="Arial" panose="020B0604020202020204" pitchFamily="34" charset="0"/>
              <a:ea typeface="等线" panose="02010600030101010101" pitchFamily="2" charset="-122"/>
              <a:cs typeface="Arial" panose="020B0604020202020204" pitchFamily="34" charset="0"/>
            </a:endParaRPr>
          </a:p>
          <a:p>
            <a:pPr marL="648000" lvl="2" indent="-285750" defTabSz="911921" fontAlgn="auto">
              <a:lnSpc>
                <a:spcPct val="150000"/>
              </a:lnSpc>
              <a:spcBef>
                <a:spcPts val="300"/>
              </a:spcBef>
              <a:spcAft>
                <a:spcPts val="0"/>
              </a:spcAft>
              <a:buClrTx/>
              <a:buFont typeface="Arial" panose="020B0604020202020204" pitchFamily="34" charset="0"/>
              <a:buChar char="–"/>
              <a:defRPr/>
            </a:pPr>
            <a:r>
              <a:rPr lang="en-US" altLang="zh-CN" sz="1600" dirty="0">
                <a:latin typeface="Arial" panose="020B0604020202020204" pitchFamily="34" charset="0"/>
                <a:ea typeface="等线" panose="02010600030101010101" pitchFamily="2" charset="-122"/>
                <a:cs typeface="Arial" panose="020B0604020202020204" pitchFamily="34" charset="0"/>
              </a:rPr>
              <a:t>Specify UE recommended cell DTX/DRX via UAI (UE Assistance Information) [RAN2]</a:t>
            </a:r>
          </a:p>
          <a:p>
            <a:pPr marL="1105240" lvl="3" indent="-285750" defTabSz="911921" fontAlgn="auto">
              <a:lnSpc>
                <a:spcPct val="120000"/>
              </a:lnSpc>
              <a:spcBef>
                <a:spcPts val="300"/>
              </a:spcBef>
              <a:spcAft>
                <a:spcPts val="0"/>
              </a:spcAft>
              <a:buClrTx/>
              <a:buFont typeface="Arial" panose="020B0604020202020204" pitchFamily="34" charset="0"/>
              <a:buChar char="–"/>
              <a:defRPr/>
            </a:pPr>
            <a:r>
              <a:rPr lang="en-US" altLang="zh-CN" sz="1600" dirty="0">
                <a:latin typeface="Arial" panose="020B0604020202020204" pitchFamily="34" charset="0"/>
                <a:cs typeface="Arial" panose="020B0604020202020204" pitchFamily="34" charset="0"/>
              </a:rPr>
              <a:t>Note: The candidate cell DTX/DRX configurations to be reported by UE can refer to the cell DTX/DRX configurations developed in Rel-18 </a:t>
            </a:r>
            <a:endParaRPr lang="en-GB" altLang="zh-CN" sz="1600" dirty="0">
              <a:latin typeface="Arial" panose="020B0604020202020204" pitchFamily="34" charset="0"/>
              <a:cs typeface="Arial" panose="020B0604020202020204" pitchFamily="34" charset="0"/>
            </a:endParaRPr>
          </a:p>
          <a:p>
            <a:pPr marL="648000" lvl="2" indent="-285750" defTabSz="911921">
              <a:lnSpc>
                <a:spcPct val="150000"/>
              </a:lnSpc>
              <a:spcBef>
                <a:spcPts val="600"/>
              </a:spcBef>
              <a:buFont typeface="Arial" panose="020B0604020202020204" pitchFamily="34" charset="0"/>
              <a:buChar char="–"/>
              <a:defRPr/>
            </a:pPr>
            <a:r>
              <a:rPr lang="en-US" altLang="zh-CN" sz="1600" dirty="0">
                <a:latin typeface="Arial" panose="020B0604020202020204" pitchFamily="34" charset="0"/>
                <a:ea typeface="等线" panose="02010600030101010101" pitchFamily="2" charset="-122"/>
                <a:cs typeface="Arial" panose="020B0604020202020204" pitchFamily="34" charset="0"/>
              </a:rPr>
              <a:t>Specify an extended SSB periodicity of 160ms assumed by UE during initial access [RAN1, RAN4, RAN2] </a:t>
            </a:r>
          </a:p>
          <a:p>
            <a:pPr marL="1105240" lvl="3" indent="-285750" defTabSz="911921">
              <a:lnSpc>
                <a:spcPct val="120000"/>
              </a:lnSpc>
              <a:spcBef>
                <a:spcPts val="300"/>
              </a:spcBef>
              <a:buFont typeface="Arial" panose="020B0604020202020204" pitchFamily="34" charset="0"/>
              <a:buChar char="–"/>
              <a:defRPr/>
            </a:pPr>
            <a:r>
              <a:rPr lang="en-US" altLang="zh-CN" sz="1600" dirty="0">
                <a:latin typeface="Arial" panose="020B0604020202020204" pitchFamily="34" charset="0"/>
                <a:cs typeface="Arial" panose="020B0604020202020204" pitchFamily="34" charset="0"/>
              </a:rPr>
              <a:t>Note 1: Consider default 160ms SSB periodicity for certain specific band(s), e.g. n104</a:t>
            </a:r>
          </a:p>
          <a:p>
            <a:pPr marL="1105240" lvl="3" indent="-285750" defTabSz="911921">
              <a:lnSpc>
                <a:spcPct val="120000"/>
              </a:lnSpc>
              <a:spcBef>
                <a:spcPts val="300"/>
              </a:spcBef>
              <a:buFont typeface="Arial" panose="020B0604020202020204" pitchFamily="34" charset="0"/>
              <a:buChar char="–"/>
              <a:defRPr/>
            </a:pPr>
            <a:r>
              <a:rPr lang="en-US" altLang="zh-CN" sz="1600" dirty="0">
                <a:latin typeface="Arial" panose="020B0604020202020204" pitchFamily="34" charset="0"/>
                <a:cs typeface="Arial" panose="020B0604020202020204" pitchFamily="34" charset="0"/>
              </a:rPr>
              <a:t>Note 2: The number of frequency raster points the UE is expected to search during initial frequency scan will be proportionally reduced, i.e. by 1/8 if the SSB periodicity is increased from 20ms to 160ms</a:t>
            </a:r>
            <a:endParaRPr lang="en-GB" altLang="zh-CN" sz="1600" dirty="0">
              <a:latin typeface="Arial" panose="020B0604020202020204" pitchFamily="34" charset="0"/>
              <a:ea typeface="等线" panose="02010600030101010101" pitchFamily="2" charset="-122"/>
              <a:cs typeface="Arial" panose="020B0604020202020204" pitchFamily="34" charset="0"/>
            </a:endParaRPr>
          </a:p>
        </p:txBody>
      </p:sp>
      <p:sp>
        <p:nvSpPr>
          <p:cNvPr id="5" name="副标题 1">
            <a:extLst>
              <a:ext uri="{FF2B5EF4-FFF2-40B4-BE49-F238E27FC236}">
                <a16:creationId xmlns:a16="http://schemas.microsoft.com/office/drawing/2014/main" id="{1E4E8D52-459C-4520-9B4F-92F7A60A6E38}"/>
              </a:ext>
            </a:extLst>
          </p:cNvPr>
          <p:cNvSpPr txBox="1">
            <a:spLocks/>
          </p:cNvSpPr>
          <p:nvPr/>
        </p:nvSpPr>
        <p:spPr>
          <a:xfrm>
            <a:off x="260413" y="332299"/>
            <a:ext cx="10796301" cy="480131"/>
          </a:xfrm>
          <a:prstGeom prst="rect">
            <a:avLst/>
          </a:prstGeom>
        </p:spPr>
        <p:txBody>
          <a:bodyPr wrap="square">
            <a:spAutoFit/>
          </a:bodyPr>
          <a:lstStyle>
            <a:defPPr>
              <a:defRPr lang="en-US"/>
            </a:defPPr>
            <a:lvl1pPr defTabSz="1187798" fontAlgn="base">
              <a:lnSpc>
                <a:spcPct val="90000"/>
              </a:lnSpc>
              <a:spcBef>
                <a:spcPct val="0"/>
              </a:spcBef>
              <a:spcAft>
                <a:spcPct val="0"/>
              </a:spcAft>
              <a:defRPr sz="2400" b="1">
                <a:solidFill>
                  <a:srgbClr val="C00000"/>
                </a:solidFill>
                <a:latin typeface="Arial" panose="020B0604020202020204" pitchFamily="34" charset="0"/>
                <a:ea typeface="Meiryo UI" panose="020B0604030504040204" pitchFamily="34" charset="-128"/>
              </a:defRPr>
            </a:lvl1pPr>
          </a:lstStyle>
          <a:p>
            <a:pPr marL="0" marR="0" lvl="0" indent="0" algn="l" defTabSz="1187798" rtl="0" eaLnBrk="1" fontAlgn="base" latinLnBrk="0" hangingPunct="1">
              <a:lnSpc>
                <a:spcPct val="9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1D1D1A"/>
                </a:solidFill>
                <a:effectLst/>
                <a:uLnTx/>
                <a:uFillTx/>
                <a:latin typeface="Arial" panose="020B0604020202020204"/>
                <a:ea typeface="Microsoft YaHei" panose="020B0503020204020204" pitchFamily="34" charset="-122"/>
                <a:cs typeface="Calibri" panose="020F0502020204030204" pitchFamily="34" charset="0"/>
              </a:rPr>
              <a:t>Proposals</a:t>
            </a:r>
            <a:r>
              <a:rPr kumimoji="0" lang="en-US" altLang="zh-CN" sz="2400" b="1" i="0" u="none" strike="noStrike" kern="1200" cap="none" spc="0" normalizeH="0" baseline="0" noProof="0" dirty="0">
                <a:ln>
                  <a:noFill/>
                </a:ln>
                <a:solidFill>
                  <a:srgbClr val="C00000"/>
                </a:solidFill>
                <a:effectLst/>
                <a:uLnTx/>
                <a:uFillTx/>
                <a:latin typeface="Arial" panose="020B0604020202020204"/>
                <a:ea typeface="Microsoft YaHei" panose="020B0503020204020204" pitchFamily="34" charset="-122"/>
                <a:cs typeface="Calibri" panose="020F0502020204030204" pitchFamily="34" charset="0"/>
              </a:rPr>
              <a:t>   </a:t>
            </a:r>
          </a:p>
        </p:txBody>
      </p:sp>
    </p:spTree>
    <p:extLst>
      <p:ext uri="{BB962C8B-B14F-4D97-AF65-F5344CB8AC3E}">
        <p14:creationId xmlns:p14="http://schemas.microsoft.com/office/powerpoint/2010/main" val="3571919648"/>
      </p:ext>
    </p:extLst>
  </p:cSld>
  <p:clrMapOvr>
    <a:masterClrMapping/>
  </p:clrMapOvr>
  <p:transition/>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3.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4.xml><?xml version="1.0" encoding="utf-8"?>
<a:theme xmlns:a="http://schemas.openxmlformats.org/drawingml/2006/main" name="17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template.pptx" id="{A938B27E-E6BA-4AA8-AFAF-DCBE627D2269}" vid="{25E5B6ED-E80F-43C9-8249-F002A1803116}"/>
    </a:ext>
  </a:extLst>
</a:theme>
</file>

<file path=ppt/theme/theme5.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492</TotalTime>
  <Words>427</Words>
  <Application>Microsoft Office PowerPoint</Application>
  <PresentationFormat>Custom</PresentationFormat>
  <Paragraphs>22</Paragraphs>
  <Slides>3</Slides>
  <Notes>3</Notes>
  <HiddenSlides>0</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3</vt:i4>
      </vt:variant>
    </vt:vector>
  </HeadingPairs>
  <TitlesOfParts>
    <vt:vector size="14" baseType="lpstr">
      <vt:lpstr>黑体</vt:lpstr>
      <vt:lpstr>Microsoft YaHei</vt:lpstr>
      <vt:lpstr>Arial</vt:lpstr>
      <vt:lpstr>Calibri</vt:lpstr>
      <vt:lpstr>Wingdings</vt:lpstr>
      <vt:lpstr>封面页_图片版 </vt:lpstr>
      <vt:lpstr>章节页</vt:lpstr>
      <vt:lpstr>结束页</vt:lpstr>
      <vt:lpstr>17_Chart page</vt:lpstr>
      <vt:lpstr>PPT2010华为VI版16：9格式</vt:lpstr>
      <vt:lpstr>1_封面页_图片版 </vt:lpstr>
      <vt:lpstr>Network energy saving enhancements for 5G-Advanced in Rel-20</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sunyan (O)</dc:creator>
  <cp:lastModifiedBy>Yan Cheng</cp:lastModifiedBy>
  <cp:revision>3220</cp:revision>
  <dcterms:created xsi:type="dcterms:W3CDTF">2020-08-28T08:44:19Z</dcterms:created>
  <dcterms:modified xsi:type="dcterms:W3CDTF">2025-06-02T02:38:18Z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(3)yVGHjRJ4mTXOcMhCb9dwKlPSnvYG8CuOrkkt+fKMZNDPtuVLnqWv+xaD4cDLroLnZIJyM/yL
kVrFhUwqtqHPdtoSgyRkDJoEpatrUPKxUwcCIwrxzaxVxB8RB2qCbYY1uDpEHmmGox7N2E3T
pksYyxSHn4WRZQ/+IjAtRMD0hTWCihswfVoCCGjfWODsXjWuxgs2Keiek7Vt9GkgLpjIxnQP
+5OaMNyGFJQVU8xHZn</vt:lpwstr>
  </property>
  <property fmtid="{D5CDD505-2E9C-101B-9397-08002B2CF9AE}" pid="3" name="_2015_ms_pID_7253431">
    <vt:lpwstr>8HVvl4x6oT/nXfqAhMRYeMu8bYgDUAKNN4Tswn4k4e+d+aeGJxxix0
Ex9MM08DzlIQaRl8mv/LSmVct9novPyTFstMLBVrZHjE+1Bb36tewMJLeJk8AyKfwubylHWG
c/Qi79aZXuZiRYKPW9SoJKVgnHjbFTGGl5mp776UDPRZ26Yoi0308+ApOiqHHvsahaD/yqQP
etj6Zaaz8FXWWXXgMCwl/9Xs7ebF62S90siv</vt:lpwstr>
  </property>
  <property fmtid="{D5CDD505-2E9C-101B-9397-08002B2CF9AE}" pid="4" name="_2015_ms_pID_7253432">
    <vt:lpwstr>rQ==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1748602428</vt:lpwstr>
  </property>
</Properties>
</file>