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4"/>
    <p:sldMasterId id="2147483688" r:id="rId5"/>
  </p:sldMasterIdLst>
  <p:notesMasterIdLst>
    <p:notesMasterId r:id="rId13"/>
  </p:notesMasterIdLst>
  <p:handoutMasterIdLst>
    <p:handoutMasterId r:id="rId14"/>
  </p:handoutMasterIdLst>
  <p:sldIdLst>
    <p:sldId id="534" r:id="rId6"/>
    <p:sldId id="2147309797" r:id="rId7"/>
    <p:sldId id="2147309796" r:id="rId8"/>
    <p:sldId id="2147309795" r:id="rId9"/>
    <p:sldId id="2147309798" r:id="rId10"/>
    <p:sldId id="2147309799" r:id="rId11"/>
    <p:sldId id="282" r:id="rId12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CC"/>
    <a:srgbClr val="CC0033"/>
    <a:srgbClr val="E2FFFF"/>
    <a:srgbClr val="FF9999"/>
    <a:srgbClr val="FF0066"/>
    <a:srgbClr val="FF5050"/>
    <a:srgbClr val="3366FF"/>
    <a:srgbClr val="C0522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2D4166-9681-43B4-92A2-8312596578F7}" v="1" dt="2025-06-02T07:51:52.539"/>
    <p1510:client id="{CFB86B6D-9910-4EFF-A896-246F765F1189}" v="3" dt="2025-06-01T23:53:13.9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0"/>
        <p:guide pos="214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usuke Shima (島 康介)" userId="ab359ab8-9faa-4cba-90ed-28700186c1a2" providerId="ADAL" clId="{CFB86B6D-9910-4EFF-A896-246F765F1189}"/>
    <pc:docChg chg="modSld">
      <pc:chgData name="Kousuke Shima (島 康介)" userId="ab359ab8-9faa-4cba-90ed-28700186c1a2" providerId="ADAL" clId="{CFB86B6D-9910-4EFF-A896-246F765F1189}" dt="2025-06-01T23:53:13.973" v="2"/>
      <pc:docMkLst>
        <pc:docMk/>
      </pc:docMkLst>
      <pc:sldChg chg="modSp">
        <pc:chgData name="Kousuke Shima (島 康介)" userId="ab359ab8-9faa-4cba-90ed-28700186c1a2" providerId="ADAL" clId="{CFB86B6D-9910-4EFF-A896-246F765F1189}" dt="2025-06-01T23:53:13.973" v="2"/>
        <pc:sldMkLst>
          <pc:docMk/>
          <pc:sldMk cId="1847125202" sldId="2147309798"/>
        </pc:sldMkLst>
        <pc:spChg chg="mod">
          <ac:chgData name="Kousuke Shima (島 康介)" userId="ab359ab8-9faa-4cba-90ed-28700186c1a2" providerId="ADAL" clId="{CFB86B6D-9910-4EFF-A896-246F765F1189}" dt="2025-06-01T23:53:13.973" v="2"/>
          <ac:spMkLst>
            <pc:docMk/>
            <pc:sldMk cId="1847125202" sldId="2147309798"/>
            <ac:spMk id="3" creationId="{83E892AD-11AD-6339-9D56-CF08681B6CC4}"/>
          </ac:spMkLst>
        </pc:spChg>
      </pc:sldChg>
    </pc:docChg>
  </pc:docChgLst>
  <pc:docChgLst>
    <pc:chgData name="wangx" userId="9def536b-e8f8-4f1f-9d77-80e4f89c0596" providerId="ADAL" clId="{0021C2CC-5217-478D-8C4F-9F13A254E6FC}"/>
    <pc:docChg chg="undo custSel modSld">
      <pc:chgData name="wangx" userId="9def536b-e8f8-4f1f-9d77-80e4f89c0596" providerId="ADAL" clId="{0021C2CC-5217-478D-8C4F-9F13A254E6FC}" dt="2025-05-28T08:33:15.326" v="952" actId="13926"/>
      <pc:docMkLst>
        <pc:docMk/>
      </pc:docMkLst>
      <pc:sldChg chg="addSp delSp modSp mod">
        <pc:chgData name="wangx" userId="9def536b-e8f8-4f1f-9d77-80e4f89c0596" providerId="ADAL" clId="{0021C2CC-5217-478D-8C4F-9F13A254E6FC}" dt="2025-05-28T08:33:15.326" v="952" actId="13926"/>
        <pc:sldMkLst>
          <pc:docMk/>
          <pc:sldMk cId="3432241884" sldId="2147309795"/>
        </pc:sldMkLst>
        <pc:spChg chg="mod">
          <ac:chgData name="wangx" userId="9def536b-e8f8-4f1f-9d77-80e4f89c0596" providerId="ADAL" clId="{0021C2CC-5217-478D-8C4F-9F13A254E6FC}" dt="2025-05-28T08:33:15.326" v="952" actId="13926"/>
          <ac:spMkLst>
            <pc:docMk/>
            <pc:sldMk cId="3432241884" sldId="2147309795"/>
            <ac:spMk id="3" creationId="{A1A4EFA3-681D-D3DB-0EED-A15C38FC4168}"/>
          </ac:spMkLst>
        </pc:spChg>
      </pc:sldChg>
      <pc:sldChg chg="delSp modSp mod">
        <pc:chgData name="wangx" userId="9def536b-e8f8-4f1f-9d77-80e4f89c0596" providerId="ADAL" clId="{0021C2CC-5217-478D-8C4F-9F13A254E6FC}" dt="2025-05-28T07:53:17.058" v="809" actId="20577"/>
        <pc:sldMkLst>
          <pc:docMk/>
          <pc:sldMk cId="2440909126" sldId="2147309796"/>
        </pc:sldMkLst>
        <pc:spChg chg="mod">
          <ac:chgData name="wangx" userId="9def536b-e8f8-4f1f-9d77-80e4f89c0596" providerId="ADAL" clId="{0021C2CC-5217-478D-8C4F-9F13A254E6FC}" dt="2025-05-28T07:53:17.058" v="809" actId="20577"/>
          <ac:spMkLst>
            <pc:docMk/>
            <pc:sldMk cId="2440909126" sldId="2147309796"/>
            <ac:spMk id="3" creationId="{2EB5360B-5E83-1211-D750-6FAA711CBCA1}"/>
          </ac:spMkLst>
        </pc:spChg>
      </pc:sldChg>
    </pc:docChg>
  </pc:docChgLst>
  <pc:docChgLst>
    <pc:chgData name="wangx" userId="9def536b-e8f8-4f1f-9d77-80e4f89c0596" providerId="ADAL" clId="{FBA5913E-CD5D-412D-81E7-CB41770F21B8}"/>
    <pc:docChg chg="undo custSel addSld modSld">
      <pc:chgData name="wangx" userId="9def536b-e8f8-4f1f-9d77-80e4f89c0596" providerId="ADAL" clId="{FBA5913E-CD5D-412D-81E7-CB41770F21B8}" dt="2025-05-30T13:05:02.616" v="825" actId="20577"/>
      <pc:docMkLst>
        <pc:docMk/>
      </pc:docMkLst>
      <pc:sldChg chg="modSp mod">
        <pc:chgData name="wangx" userId="9def536b-e8f8-4f1f-9d77-80e4f89c0596" providerId="ADAL" clId="{FBA5913E-CD5D-412D-81E7-CB41770F21B8}" dt="2025-05-30T13:01:17.718" v="597" actId="20577"/>
        <pc:sldMkLst>
          <pc:docMk/>
          <pc:sldMk cId="3432241884" sldId="2147309795"/>
        </pc:sldMkLst>
        <pc:spChg chg="mod">
          <ac:chgData name="wangx" userId="9def536b-e8f8-4f1f-9d77-80e4f89c0596" providerId="ADAL" clId="{FBA5913E-CD5D-412D-81E7-CB41770F21B8}" dt="2025-05-30T13:01:17.718" v="597" actId="20577"/>
          <ac:spMkLst>
            <pc:docMk/>
            <pc:sldMk cId="3432241884" sldId="2147309795"/>
            <ac:spMk id="3" creationId="{A1A4EFA3-681D-D3DB-0EED-A15C38FC4168}"/>
          </ac:spMkLst>
        </pc:spChg>
      </pc:sldChg>
      <pc:sldChg chg="modSp new mod">
        <pc:chgData name="wangx" userId="9def536b-e8f8-4f1f-9d77-80e4f89c0596" providerId="ADAL" clId="{FBA5913E-CD5D-412D-81E7-CB41770F21B8}" dt="2025-05-30T13:05:02.616" v="825" actId="20577"/>
        <pc:sldMkLst>
          <pc:docMk/>
          <pc:sldMk cId="1847125202" sldId="2147309798"/>
        </pc:sldMkLst>
        <pc:spChg chg="mod">
          <ac:chgData name="wangx" userId="9def536b-e8f8-4f1f-9d77-80e4f89c0596" providerId="ADAL" clId="{FBA5913E-CD5D-412D-81E7-CB41770F21B8}" dt="2025-05-28T12:59:43.560" v="89" actId="20577"/>
          <ac:spMkLst>
            <pc:docMk/>
            <pc:sldMk cId="1847125202" sldId="2147309798"/>
            <ac:spMk id="2" creationId="{6D76239C-701C-4B68-8EA4-771AABBE33E8}"/>
          </ac:spMkLst>
        </pc:spChg>
        <pc:spChg chg="mod">
          <ac:chgData name="wangx" userId="9def536b-e8f8-4f1f-9d77-80e4f89c0596" providerId="ADAL" clId="{FBA5913E-CD5D-412D-81E7-CB41770F21B8}" dt="2025-05-30T13:05:02.616" v="825" actId="20577"/>
          <ac:spMkLst>
            <pc:docMk/>
            <pc:sldMk cId="1847125202" sldId="2147309798"/>
            <ac:spMk id="3" creationId="{83E892AD-11AD-6339-9D56-CF08681B6CC4}"/>
          </ac:spMkLst>
        </pc:spChg>
      </pc:sldChg>
    </pc:docChg>
  </pc:docChgLst>
  <pc:docChgLst>
    <pc:chgData name="wangx" userId="9def536b-e8f8-4f1f-9d77-80e4f89c0596" providerId="ADAL" clId="{BAD9322D-3D01-40EA-9507-9296809A1504}"/>
    <pc:docChg chg="modSld">
      <pc:chgData name="wangx" userId="9def536b-e8f8-4f1f-9d77-80e4f89c0596" providerId="ADAL" clId="{BAD9322D-3D01-40EA-9507-9296809A1504}" dt="2025-05-28T03:18:21.967" v="0" actId="1076"/>
      <pc:docMkLst>
        <pc:docMk/>
      </pc:docMkLst>
      <pc:sldChg chg="modSp mod">
        <pc:chgData name="wangx" userId="9def536b-e8f8-4f1f-9d77-80e4f89c0596" providerId="ADAL" clId="{BAD9322D-3D01-40EA-9507-9296809A1504}" dt="2025-05-28T03:18:21.967" v="0" actId="1076"/>
        <pc:sldMkLst>
          <pc:docMk/>
          <pc:sldMk cId="2440909126" sldId="2147309796"/>
        </pc:sldMkLst>
      </pc:sldChg>
    </pc:docChg>
  </pc:docChgLst>
  <pc:docChgLst>
    <pc:chgData name="wangx" userId="9def536b-e8f8-4f1f-9d77-80e4f89c0596" providerId="ADAL" clId="{507BBBE0-53E9-473E-8162-5672E3EE724F}"/>
    <pc:docChg chg="undo redo custSel modSld">
      <pc:chgData name="wangx" userId="9def536b-e8f8-4f1f-9d77-80e4f89c0596" providerId="ADAL" clId="{507BBBE0-53E9-473E-8162-5672E3EE724F}" dt="2025-05-28T06:23:46.740" v="3481" actId="20577"/>
      <pc:docMkLst>
        <pc:docMk/>
      </pc:docMkLst>
      <pc:sldChg chg="addSp delSp modSp mod">
        <pc:chgData name="wangx" userId="9def536b-e8f8-4f1f-9d77-80e4f89c0596" providerId="ADAL" clId="{507BBBE0-53E9-473E-8162-5672E3EE724F}" dt="2025-05-28T06:23:46.740" v="3481" actId="20577"/>
        <pc:sldMkLst>
          <pc:docMk/>
          <pc:sldMk cId="3432241884" sldId="2147309795"/>
        </pc:sldMkLst>
        <pc:spChg chg="mod">
          <ac:chgData name="wangx" userId="9def536b-e8f8-4f1f-9d77-80e4f89c0596" providerId="ADAL" clId="{507BBBE0-53E9-473E-8162-5672E3EE724F}" dt="2025-05-28T06:23:46.740" v="3481" actId="20577"/>
          <ac:spMkLst>
            <pc:docMk/>
            <pc:sldMk cId="3432241884" sldId="2147309795"/>
            <ac:spMk id="3" creationId="{A1A4EFA3-681D-D3DB-0EED-A15C38FC4168}"/>
          </ac:spMkLst>
        </pc:spChg>
      </pc:sldChg>
      <pc:sldChg chg="addSp delSp modSp mod">
        <pc:chgData name="wangx" userId="9def536b-e8f8-4f1f-9d77-80e4f89c0596" providerId="ADAL" clId="{507BBBE0-53E9-473E-8162-5672E3EE724F}" dt="2025-05-28T06:03:23.346" v="3443" actId="20577"/>
        <pc:sldMkLst>
          <pc:docMk/>
          <pc:sldMk cId="2440909126" sldId="2147309796"/>
        </pc:sldMkLst>
        <pc:spChg chg="mod">
          <ac:chgData name="wangx" userId="9def536b-e8f8-4f1f-9d77-80e4f89c0596" providerId="ADAL" clId="{507BBBE0-53E9-473E-8162-5672E3EE724F}" dt="2025-05-28T05:59:02.234" v="3300" actId="13926"/>
          <ac:spMkLst>
            <pc:docMk/>
            <pc:sldMk cId="2440909126" sldId="2147309796"/>
            <ac:spMk id="3" creationId="{2EB5360B-5E83-1211-D750-6FAA711CBCA1}"/>
          </ac:spMkLst>
        </pc:spChg>
      </pc:sldChg>
    </pc:docChg>
  </pc:docChgLst>
  <pc:docChgLst>
    <pc:chgData name="LIU Liu" userId="d65f2509-597e-40d2-9be1-eeac5a3974f2" providerId="ADAL" clId="{F1C2C273-0DA1-3048-8A43-C96F20ABF7C7}"/>
    <pc:docChg chg="undo custSel modSld">
      <pc:chgData name="LIU Liu" userId="d65f2509-597e-40d2-9be1-eeac5a3974f2" providerId="ADAL" clId="{F1C2C273-0DA1-3048-8A43-C96F20ABF7C7}" dt="2025-05-28T07:08:13.177" v="997" actId="20577"/>
      <pc:docMkLst>
        <pc:docMk/>
      </pc:docMkLst>
      <pc:sldChg chg="delSp modSp mod">
        <pc:chgData name="LIU Liu" userId="d65f2509-597e-40d2-9be1-eeac5a3974f2" providerId="ADAL" clId="{F1C2C273-0DA1-3048-8A43-C96F20ABF7C7}" dt="2025-05-28T06:59:33.612" v="951" actId="13926"/>
        <pc:sldMkLst>
          <pc:docMk/>
          <pc:sldMk cId="3432241884" sldId="2147309795"/>
        </pc:sldMkLst>
        <pc:spChg chg="mod">
          <ac:chgData name="LIU Liu" userId="d65f2509-597e-40d2-9be1-eeac5a3974f2" providerId="ADAL" clId="{F1C2C273-0DA1-3048-8A43-C96F20ABF7C7}" dt="2025-05-28T06:59:33.612" v="951" actId="13926"/>
          <ac:spMkLst>
            <pc:docMk/>
            <pc:sldMk cId="3432241884" sldId="2147309795"/>
            <ac:spMk id="3" creationId="{A1A4EFA3-681D-D3DB-0EED-A15C38FC4168}"/>
          </ac:spMkLst>
        </pc:spChg>
      </pc:sldChg>
      <pc:sldChg chg="addSp delSp modSp mod">
        <pc:chgData name="LIU Liu" userId="d65f2509-597e-40d2-9be1-eeac5a3974f2" providerId="ADAL" clId="{F1C2C273-0DA1-3048-8A43-C96F20ABF7C7}" dt="2025-05-28T07:08:13.177" v="997" actId="20577"/>
        <pc:sldMkLst>
          <pc:docMk/>
          <pc:sldMk cId="2440909126" sldId="2147309796"/>
        </pc:sldMkLst>
        <pc:spChg chg="mod">
          <ac:chgData name="LIU Liu" userId="d65f2509-597e-40d2-9be1-eeac5a3974f2" providerId="ADAL" clId="{F1C2C273-0DA1-3048-8A43-C96F20ABF7C7}" dt="2025-05-28T07:08:13.177" v="997" actId="20577"/>
          <ac:spMkLst>
            <pc:docMk/>
            <pc:sldMk cId="2440909126" sldId="2147309796"/>
            <ac:spMk id="3" creationId="{2EB5360B-5E83-1211-D750-6FAA711CBCA1}"/>
          </ac:spMkLst>
        </pc:spChg>
      </pc:sldChg>
    </pc:docChg>
  </pc:docChgLst>
  <pc:docChgLst>
    <pc:chgData name="LIU Liu" userId="d65f2509-597e-40d2-9be1-eeac5a3974f2" providerId="ADAL" clId="{0EE538D0-DD65-5140-A39D-0B91E708969B}"/>
    <pc:docChg chg="modSld">
      <pc:chgData name="LIU Liu" userId="d65f2509-597e-40d2-9be1-eeac5a3974f2" providerId="ADAL" clId="{0EE538D0-DD65-5140-A39D-0B91E708969B}" dt="2025-05-28T07:59:52.128" v="1"/>
      <pc:docMkLst>
        <pc:docMk/>
      </pc:docMkLst>
      <pc:sldChg chg="modSp mod">
        <pc:chgData name="LIU Liu" userId="d65f2509-597e-40d2-9be1-eeac5a3974f2" providerId="ADAL" clId="{0EE538D0-DD65-5140-A39D-0B91E708969B}" dt="2025-05-28T07:59:52.128" v="1"/>
        <pc:sldMkLst>
          <pc:docMk/>
          <pc:sldMk cId="3432241884" sldId="2147309795"/>
        </pc:sldMkLst>
        <pc:spChg chg="mod">
          <ac:chgData name="LIU Liu" userId="d65f2509-597e-40d2-9be1-eeac5a3974f2" providerId="ADAL" clId="{0EE538D0-DD65-5140-A39D-0B91E708969B}" dt="2025-05-28T07:59:52.128" v="1"/>
          <ac:spMkLst>
            <pc:docMk/>
            <pc:sldMk cId="3432241884" sldId="2147309795"/>
            <ac:spMk id="3" creationId="{A1A4EFA3-681D-D3DB-0EED-A15C38FC4168}"/>
          </ac:spMkLst>
        </pc:spChg>
      </pc:sldChg>
    </pc:docChg>
  </pc:docChgLst>
  <pc:docChgLst>
    <pc:chgData name="wangx" userId="9def536b-e8f8-4f1f-9d77-80e4f89c0596" providerId="ADAL" clId="{BB0FF5EA-79B2-485C-BBC5-1E2C23C56021}"/>
    <pc:docChg chg="modSld">
      <pc:chgData name="wangx" userId="9def536b-e8f8-4f1f-9d77-80e4f89c0596" providerId="ADAL" clId="{BB0FF5EA-79B2-485C-BBC5-1E2C23C56021}" dt="2025-05-28T08:59:42.393" v="15" actId="20577"/>
      <pc:docMkLst>
        <pc:docMk/>
      </pc:docMkLst>
      <pc:sldChg chg="modSp mod">
        <pc:chgData name="wangx" userId="9def536b-e8f8-4f1f-9d77-80e4f89c0596" providerId="ADAL" clId="{BB0FF5EA-79B2-485C-BBC5-1E2C23C56021}" dt="2025-05-28T08:59:42.393" v="15" actId="20577"/>
        <pc:sldMkLst>
          <pc:docMk/>
          <pc:sldMk cId="3432241884" sldId="2147309795"/>
        </pc:sldMkLst>
        <pc:spChg chg="mod">
          <ac:chgData name="wangx" userId="9def536b-e8f8-4f1f-9d77-80e4f89c0596" providerId="ADAL" clId="{BB0FF5EA-79B2-485C-BBC5-1E2C23C56021}" dt="2025-05-28T08:59:42.393" v="15" actId="20577"/>
          <ac:spMkLst>
            <pc:docMk/>
            <pc:sldMk cId="3432241884" sldId="2147309795"/>
            <ac:spMk id="3" creationId="{A1A4EFA3-681D-D3DB-0EED-A15C38FC4168}"/>
          </ac:spMkLst>
        </pc:spChg>
      </pc:sldChg>
    </pc:docChg>
  </pc:docChgLst>
  <pc:docChgLst>
    <pc:chgData name="LIU Liu" userId="d65f2509-597e-40d2-9be1-eeac5a3974f2" providerId="ADAL" clId="{AC2C4633-2441-0540-A94A-CB5DDD812A28}"/>
    <pc:docChg chg="undo redo custSel modSld">
      <pc:chgData name="LIU Liu" userId="d65f2509-597e-40d2-9be1-eeac5a3974f2" providerId="ADAL" clId="{AC2C4633-2441-0540-A94A-CB5DDD812A28}" dt="2025-05-28T03:00:24.885" v="1775" actId="20577"/>
      <pc:docMkLst>
        <pc:docMk/>
      </pc:docMkLst>
      <pc:sldChg chg="addSp modSp mod">
        <pc:chgData name="LIU Liu" userId="d65f2509-597e-40d2-9be1-eeac5a3974f2" providerId="ADAL" clId="{AC2C4633-2441-0540-A94A-CB5DDD812A28}" dt="2025-05-28T03:00:24.885" v="1775" actId="20577"/>
        <pc:sldMkLst>
          <pc:docMk/>
          <pc:sldMk cId="3432241884" sldId="2147309795"/>
        </pc:sldMkLst>
        <pc:spChg chg="mod">
          <ac:chgData name="LIU Liu" userId="d65f2509-597e-40d2-9be1-eeac5a3974f2" providerId="ADAL" clId="{AC2C4633-2441-0540-A94A-CB5DDD812A28}" dt="2025-05-28T03:00:24.885" v="1775" actId="20577"/>
          <ac:spMkLst>
            <pc:docMk/>
            <pc:sldMk cId="3432241884" sldId="2147309795"/>
            <ac:spMk id="3" creationId="{A1A4EFA3-681D-D3DB-0EED-A15C38FC4168}"/>
          </ac:spMkLst>
        </pc:spChg>
      </pc:sldChg>
      <pc:sldChg chg="addSp modSp mod">
        <pc:chgData name="LIU Liu" userId="d65f2509-597e-40d2-9be1-eeac5a3974f2" providerId="ADAL" clId="{AC2C4633-2441-0540-A94A-CB5DDD812A28}" dt="2025-05-28T02:35:29.729" v="682" actId="13926"/>
        <pc:sldMkLst>
          <pc:docMk/>
          <pc:sldMk cId="2440909126" sldId="2147309796"/>
        </pc:sldMkLst>
        <pc:spChg chg="mod">
          <ac:chgData name="LIU Liu" userId="d65f2509-597e-40d2-9be1-eeac5a3974f2" providerId="ADAL" clId="{AC2C4633-2441-0540-A94A-CB5DDD812A28}" dt="2025-05-28T02:35:29.729" v="682" actId="13926"/>
          <ac:spMkLst>
            <pc:docMk/>
            <pc:sldMk cId="2440909126" sldId="2147309796"/>
            <ac:spMk id="3" creationId="{2EB5360B-5E83-1211-D750-6FAA711CBCA1}"/>
          </ac:spMkLst>
        </pc:spChg>
      </pc:sldChg>
    </pc:docChg>
  </pc:docChgLst>
  <pc:docChgLst>
    <pc:chgData name="Kousuke Shima (島 康介)" userId="ab359ab8-9faa-4cba-90ed-28700186c1a2" providerId="ADAL" clId="{922D4166-9681-43B4-92A2-8312596578F7}"/>
    <pc:docChg chg="undo custSel addSld modSld">
      <pc:chgData name="Kousuke Shima (島 康介)" userId="ab359ab8-9faa-4cba-90ed-28700186c1a2" providerId="ADAL" clId="{922D4166-9681-43B4-92A2-8312596578F7}" dt="2025-06-02T08:06:30.264" v="457" actId="20577"/>
      <pc:docMkLst>
        <pc:docMk/>
      </pc:docMkLst>
      <pc:sldChg chg="modSp mod">
        <pc:chgData name="Kousuke Shima (島 康介)" userId="ab359ab8-9faa-4cba-90ed-28700186c1a2" providerId="ADAL" clId="{922D4166-9681-43B4-92A2-8312596578F7}" dt="2025-06-02T00:16:47.122" v="12" actId="20577"/>
        <pc:sldMkLst>
          <pc:docMk/>
          <pc:sldMk cId="3814896674" sldId="534"/>
        </pc:sldMkLst>
        <pc:spChg chg="mod">
          <ac:chgData name="Kousuke Shima (島 康介)" userId="ab359ab8-9faa-4cba-90ed-28700186c1a2" providerId="ADAL" clId="{922D4166-9681-43B4-92A2-8312596578F7}" dt="2025-06-02T00:16:47.122" v="12" actId="20577"/>
          <ac:spMkLst>
            <pc:docMk/>
            <pc:sldMk cId="3814896674" sldId="534"/>
            <ac:spMk id="6" creationId="{1A204F25-287F-492A-824E-2B9A7FFF3DF1}"/>
          </ac:spMkLst>
        </pc:spChg>
      </pc:sldChg>
      <pc:sldChg chg="modSp mod">
        <pc:chgData name="Kousuke Shima (島 康介)" userId="ab359ab8-9faa-4cba-90ed-28700186c1a2" providerId="ADAL" clId="{922D4166-9681-43B4-92A2-8312596578F7}" dt="2025-06-02T08:06:30.264" v="457" actId="20577"/>
        <pc:sldMkLst>
          <pc:docMk/>
          <pc:sldMk cId="1847125202" sldId="2147309798"/>
        </pc:sldMkLst>
        <pc:spChg chg="mod">
          <ac:chgData name="Kousuke Shima (島 康介)" userId="ab359ab8-9faa-4cba-90ed-28700186c1a2" providerId="ADAL" clId="{922D4166-9681-43B4-92A2-8312596578F7}" dt="2025-06-02T08:06:30.264" v="457" actId="20577"/>
          <ac:spMkLst>
            <pc:docMk/>
            <pc:sldMk cId="1847125202" sldId="2147309798"/>
            <ac:spMk id="3" creationId="{83E892AD-11AD-6339-9D56-CF08681B6CC4}"/>
          </ac:spMkLst>
        </pc:spChg>
      </pc:sldChg>
      <pc:sldChg chg="modSp add mod">
        <pc:chgData name="Kousuke Shima (島 康介)" userId="ab359ab8-9faa-4cba-90ed-28700186c1a2" providerId="ADAL" clId="{922D4166-9681-43B4-92A2-8312596578F7}" dt="2025-06-02T08:01:01.087" v="446"/>
        <pc:sldMkLst>
          <pc:docMk/>
          <pc:sldMk cId="4282465735" sldId="2147309799"/>
        </pc:sldMkLst>
        <pc:spChg chg="mod">
          <ac:chgData name="Kousuke Shima (島 康介)" userId="ab359ab8-9faa-4cba-90ed-28700186c1a2" providerId="ADAL" clId="{922D4166-9681-43B4-92A2-8312596578F7}" dt="2025-06-02T07:52:24.898" v="63" actId="20577"/>
          <ac:spMkLst>
            <pc:docMk/>
            <pc:sldMk cId="4282465735" sldId="2147309799"/>
            <ac:spMk id="2" creationId="{DB9D5DBD-525C-7A5D-6DA5-9EEC36F27383}"/>
          </ac:spMkLst>
        </pc:spChg>
        <pc:spChg chg="mod">
          <ac:chgData name="Kousuke Shima (島 康介)" userId="ab359ab8-9faa-4cba-90ed-28700186c1a2" providerId="ADAL" clId="{922D4166-9681-43B4-92A2-8312596578F7}" dt="2025-06-02T08:01:01.087" v="446"/>
          <ac:spMkLst>
            <pc:docMk/>
            <pc:sldMk cId="4282465735" sldId="2147309799"/>
            <ac:spMk id="3" creationId="{57A4733C-2AD4-C777-5779-8F3BE850EE0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2025/6/2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D414F-7F53-4037-9238-EBBAE9DC3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8974273-4D55-5BF7-CD00-274E61217F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F8A081C-279D-B81F-4BB9-938F8F2BF0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A17B486-EA91-179F-72A0-61AEECF0BB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975993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560135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2"/>
            <a:ext cx="10363200" cy="1470025"/>
          </a:xfrm>
        </p:spPr>
        <p:txBody>
          <a:bodyPr/>
          <a:lstStyle>
            <a:lvl1pPr>
              <a:defRPr sz="43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615553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3200" smtClean="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ja-JP" altLang="en-US"/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002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615821"/>
          </a:xfrm>
        </p:spPr>
        <p:txBody>
          <a:bodyPr/>
          <a:lstStyle>
            <a:lvl1pPr>
              <a:defRPr sz="1900">
                <a:latin typeface="Calibri" panose="020F0502020204030204" pitchFamily="34" charset="0"/>
              </a:defRPr>
            </a:lvl1pPr>
            <a:lvl2pPr marL="592608" indent="-239161">
              <a:buFont typeface="Arial" pitchFamily="34" charset="0"/>
              <a:buChar char="•"/>
              <a:defRPr sz="1900">
                <a:latin typeface="Calibri" panose="020F0502020204030204" pitchFamily="34" charset="0"/>
              </a:defRPr>
            </a:lvl2pPr>
            <a:lvl3pPr marL="831770" indent="-239161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1070927" indent="-239161">
              <a:buFont typeface="Times New Roman" pitchFamily="18" charset="0"/>
              <a:buChar char="–"/>
              <a:defRPr sz="1500">
                <a:latin typeface="Calibri" panose="020F0502020204030204" pitchFamily="34" charset="0"/>
              </a:defRPr>
            </a:lvl4pPr>
            <a:lvl5pPr marL="1310089" indent="-239161">
              <a:buFont typeface="Wingdings" pitchFamily="2" charset="2"/>
              <a:buChar char="ü"/>
              <a:defRPr sz="15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402979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700">
                <a:latin typeface="Calibri" panose="020F0502020204030204" pitchFamily="34" charset="0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5819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18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031014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121905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478" indent="-380953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1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8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6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430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3" indent="-304760" algn="l" defTabSz="121905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4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56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09" tIns="60954" rIns="121909" bIns="60954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2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121909" tIns="60954" rIns="121909" bIns="60954"/>
          <a:lstStyle/>
          <a:p>
            <a:pPr>
              <a:defRPr/>
            </a:pPr>
            <a:endParaRPr lang="ja-JP" altLang="en-US" sz="2400">
              <a:solidFill>
                <a:srgbClr val="000000"/>
              </a:solidFill>
              <a:latin typeface="Segoe UI" panose="020B0502040204020203" pitchFamily="34" charset="0"/>
              <a:ea typeface="ＭＳ Ｐゴシック" pitchFamily="50" charset="-128"/>
              <a:cs typeface="Segoe UI" panose="020B0502040204020203" pitchFamily="34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32828" y="6458381"/>
            <a:ext cx="544359" cy="415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21909" tIns="60954" rIns="121909" bIns="60954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>
                <a:solidFill>
                  <a:srgbClr val="FFFFFF">
                    <a:lumMod val="85000"/>
                  </a:srgb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>
                <a:defRPr/>
              </a:pPr>
              <a:t>‹#›</a:t>
            </a:fld>
            <a:endParaRPr lang="en-GB" altLang="ja-JP">
              <a:solidFill>
                <a:srgbClr val="FFFFFF">
                  <a:lumMod val="85000"/>
                </a:srgb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0" y="321728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469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Segoe UI" panose="020B0502040204020203" pitchFamily="34" charset="0"/>
          <a:ea typeface="+mj-ea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39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8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61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15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50" indent="-35345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1pPr>
      <a:lvl2pPr marL="592608" indent="-239161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2pPr>
      <a:lvl3pPr marL="831770" indent="-239161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3pPr>
      <a:lvl4pPr marL="1070927" indent="-2391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4pPr>
      <a:lvl5pPr marL="1310089" indent="-239161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200" i="0">
          <a:solidFill>
            <a:schemeClr val="tx1"/>
          </a:solidFill>
          <a:latin typeface="Segoe UI" panose="020B0502040204020203" pitchFamily="34" charset="0"/>
          <a:ea typeface="+mn-ea"/>
          <a:cs typeface="Segoe UI" panose="020B0502040204020203" pitchFamily="34" charset="0"/>
        </a:defRPr>
      </a:lvl5pPr>
      <a:lvl6pPr marL="335246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2005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544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1082" indent="-304768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39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80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1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158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96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235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77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313" algn="l" defTabSz="121908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95A3FF-335A-4C75-A894-AC0D7CC7F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7106" y="2933945"/>
            <a:ext cx="10616622" cy="1470025"/>
          </a:xfrm>
        </p:spPr>
        <p:txBody>
          <a:bodyPr/>
          <a:lstStyle/>
          <a:p>
            <a:pPr algn="ctr"/>
            <a:r>
              <a:rPr kumimoji="1" lang="en-US" altLang="ja-JP">
                <a:solidFill>
                  <a:schemeClr val="tx1"/>
                </a:solidFill>
              </a:rPr>
              <a:t>Views on Rel-20 5G-A AI/ML for Air </a:t>
            </a:r>
            <a:r>
              <a:rPr lang="en-US" altLang="ja-JP">
                <a:solidFill>
                  <a:schemeClr val="tx1"/>
                </a:solidFill>
              </a:rPr>
              <a:t>I</a:t>
            </a:r>
            <a:r>
              <a:rPr kumimoji="1" lang="en-US" altLang="ja-JP">
                <a:solidFill>
                  <a:schemeClr val="tx1"/>
                </a:solidFill>
              </a:rPr>
              <a:t>nterface Enhancements</a:t>
            </a:r>
            <a:endParaRPr kumimoji="1" lang="ja-JP" altLang="en-US">
              <a:latin typeface="+mn-lt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BEE0DBC-9B1C-4298-9D33-DC7DCAF0D7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18217" y="4689716"/>
            <a:ext cx="8534400" cy="615553"/>
          </a:xfrm>
        </p:spPr>
        <p:txBody>
          <a:bodyPr/>
          <a:lstStyle/>
          <a:p>
            <a:r>
              <a:rPr kumimoji="1" lang="en-US" altLang="ja-JP">
                <a:latin typeface="+mn-lt"/>
              </a:rPr>
              <a:t>NTT DOCOMO, INC.</a:t>
            </a:r>
            <a:endParaRPr kumimoji="1" lang="ja-JP" altLang="en-US">
              <a:latin typeface="+mn-lt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204F25-287F-492A-824E-2B9A7FFF3DF1}"/>
              </a:ext>
            </a:extLst>
          </p:cNvPr>
          <p:cNvSpPr txBox="1"/>
          <p:nvPr/>
        </p:nvSpPr>
        <p:spPr>
          <a:xfrm>
            <a:off x="9966430" y="881965"/>
            <a:ext cx="20431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hangingPunct="0">
              <a:spcBef>
                <a:spcPts val="600"/>
              </a:spcBef>
              <a:spcAft>
                <a:spcPts val="900"/>
              </a:spcAft>
            </a:pPr>
            <a:r>
              <a:rPr lang="en-US" altLang="ja-JP" sz="2400" b="1">
                <a:effectLst/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RP-25</a:t>
            </a:r>
            <a:r>
              <a:rPr lang="en-US" altLang="ja-JP" sz="2400" b="1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141</a:t>
            </a:r>
            <a:r>
              <a:rPr lang="en-US" altLang="ja-JP" sz="2400" b="1" dirty="0">
                <a:latin typeface="+mn-lt"/>
                <a:ea typeface="Times New Roman" panose="02020603050405020304" pitchFamily="18" charset="0"/>
                <a:cs typeface="Segoe UI" panose="020B0502040204020203" pitchFamily="34" charset="0"/>
              </a:rPr>
              <a:t>1</a:t>
            </a:r>
            <a:endParaRPr lang="en-US" altLang="ja-JP" sz="2400" b="1" dirty="0">
              <a:effectLst/>
              <a:latin typeface="+mn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F2CF4CB-A6E4-3A8A-357E-0173D4FF9D31}"/>
              </a:ext>
            </a:extLst>
          </p:cNvPr>
          <p:cNvSpPr txBox="1"/>
          <p:nvPr/>
        </p:nvSpPr>
        <p:spPr>
          <a:xfrm>
            <a:off x="98517" y="899739"/>
            <a:ext cx="525246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>
                <a:latin typeface="+mn-lt"/>
                <a:ea typeface="+mn-ea"/>
              </a:rPr>
              <a:t>3GPP TSG RAN Meeting #108</a:t>
            </a:r>
          </a:p>
          <a:p>
            <a:r>
              <a:rPr lang="pl-PL" altLang="ja-JP" sz="2400" b="1">
                <a:latin typeface="+mn-lt"/>
                <a:ea typeface="+mn-ea"/>
              </a:rPr>
              <a:t>Prague, Czech Republic, June 9-13, 2025</a:t>
            </a:r>
            <a:endParaRPr lang="en-US" altLang="ja-JP" sz="2400" b="1">
              <a:latin typeface="+mn-lt"/>
              <a:ea typeface="+mn-ea"/>
            </a:endParaRPr>
          </a:p>
          <a:p>
            <a:r>
              <a:rPr lang="en-US" altLang="ja-JP" sz="1800" b="1">
                <a:latin typeface="+mn-lt"/>
                <a:ea typeface="+mn-ea"/>
              </a:rPr>
              <a:t>Agenda item: 15.1.1</a:t>
            </a:r>
          </a:p>
          <a:p>
            <a:r>
              <a:rPr lang="en-US" altLang="ja-JP" sz="1800" b="1">
                <a:latin typeface="+mn-lt"/>
                <a:ea typeface="+mn-ea"/>
              </a:rPr>
              <a:t>Document for: Discussion</a:t>
            </a:r>
          </a:p>
        </p:txBody>
      </p:sp>
    </p:spTree>
    <p:extLst>
      <p:ext uri="{BB962C8B-B14F-4D97-AF65-F5344CB8AC3E}">
        <p14:creationId xmlns:p14="http://schemas.microsoft.com/office/powerpoint/2010/main" val="3814896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699D91-3591-271C-8CCC-D08924A63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1BD400-2675-B89A-D2A0-7BD2AE405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061817"/>
          </a:xfrm>
        </p:spPr>
        <p:txBody>
          <a:bodyPr/>
          <a:lstStyle/>
          <a:p>
            <a:r>
              <a:rPr lang="en-US" altLang="zh-CN"/>
              <a:t>In RAN Plenary #107, the guidelines for 5G-Advanced in Rel-20 are endorsed in RP-250812.</a:t>
            </a:r>
          </a:p>
          <a:p>
            <a:pPr lvl="1"/>
            <a:r>
              <a:rPr lang="en-US" altLang="zh-CN"/>
              <a:t>For Enhancements on AI/ML Air-interface</a:t>
            </a:r>
          </a:p>
          <a:p>
            <a:pPr lvl="2"/>
            <a:r>
              <a:rPr lang="en-US" altLang="zh-CN"/>
              <a:t>[2] TUs in RAN1 and [2] TUs in RAN2 may be considered.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32EA952-0CB7-DEDE-0ED4-019659E0763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90263" y="2438890"/>
            <a:ext cx="6005737" cy="274652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699D43E-5BE3-CDCC-97CA-2E1D7B46A378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438890"/>
            <a:ext cx="6005737" cy="274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2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32919B-4C75-A582-6E44-7D1B0D88A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AFB9600-B0DE-6110-093D-60440EAB4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Overview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EB5360B-5E83-1211-D750-6FAA711CB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985968"/>
          </a:xfrm>
        </p:spPr>
        <p:txBody>
          <a:bodyPr/>
          <a:lstStyle/>
          <a:p>
            <a:r>
              <a:rPr lang="en-US" altLang="ja-JP" b="1" u="sng" dirty="0"/>
              <a:t>Background</a:t>
            </a:r>
            <a:endParaRPr lang="en-US" altLang="ja-JP" dirty="0"/>
          </a:p>
          <a:p>
            <a:pPr lvl="1"/>
            <a:r>
              <a:rPr lang="en-US" altLang="ja-JP" dirty="0"/>
              <a:t>In Rel-19, AI/ML-based CSI compression is studied without normative work.</a:t>
            </a:r>
          </a:p>
          <a:p>
            <a:pPr lvl="2"/>
            <a:r>
              <a:rPr lang="en-US" altLang="zh-CN" dirty="0"/>
              <a:t>Case 2 and Case 3 of CSI compression with temporal domain aspects are prioritized in Rel-19 study.</a:t>
            </a:r>
            <a:endParaRPr lang="en-US" altLang="ja-JP" dirty="0"/>
          </a:p>
          <a:p>
            <a:pPr lvl="2"/>
            <a:r>
              <a:rPr lang="en-US" altLang="ja-JP" dirty="0"/>
              <a:t>From the RAN1 perspective, the feasibility of three inter-vendor collaboration options has been verified.</a:t>
            </a:r>
          </a:p>
          <a:p>
            <a:pPr lvl="1"/>
            <a:r>
              <a:rPr lang="en-US" altLang="ja-JP" dirty="0"/>
              <a:t>In Rel-19, RAN WGs </a:t>
            </a:r>
            <a:r>
              <a:rPr lang="en-US" altLang="zh-CN" dirty="0"/>
              <a:t>had no consensus on feasibility of OTA solutions and </a:t>
            </a:r>
            <a:r>
              <a:rPr lang="en-US" altLang="ja-JP" dirty="0"/>
              <a:t>asked SA WGs to</a:t>
            </a:r>
            <a:r>
              <a:rPr lang="zh-CN" altLang="en-US" dirty="0"/>
              <a:t> </a:t>
            </a:r>
            <a:r>
              <a:rPr lang="en-US" altLang="zh-CN" dirty="0"/>
              <a:t>confirm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feasibility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non-OTA</a:t>
            </a:r>
            <a:r>
              <a:rPr lang="zh-CN" altLang="en-US" dirty="0"/>
              <a:t> </a:t>
            </a:r>
            <a:r>
              <a:rPr lang="en-US" altLang="zh-CN" dirty="0"/>
              <a:t>solutions for NW-side sharing dataset/model parameters to UE-side training entity.</a:t>
            </a:r>
            <a:r>
              <a:rPr lang="zh-CN" altLang="en-US" dirty="0"/>
              <a:t> </a:t>
            </a:r>
            <a:endParaRPr lang="en-US" altLang="ja-JP" dirty="0"/>
          </a:p>
          <a:p>
            <a:pPr lvl="2"/>
            <a:r>
              <a:rPr lang="en-US" altLang="ja-JP" dirty="0"/>
              <a:t>No conclusion has been received </a:t>
            </a:r>
            <a:r>
              <a:rPr lang="en-US" altLang="zh-CN" dirty="0"/>
              <a:t>from</a:t>
            </a:r>
            <a:r>
              <a:rPr lang="zh-CN" altLang="en-US" dirty="0"/>
              <a:t> </a:t>
            </a:r>
            <a:r>
              <a:rPr lang="en-US" altLang="zh-CN" dirty="0"/>
              <a:t>SA</a:t>
            </a:r>
            <a:r>
              <a:rPr lang="zh-CN" altLang="en-US" dirty="0"/>
              <a:t> </a:t>
            </a:r>
            <a:r>
              <a:rPr lang="en-US" altLang="ja-JP" dirty="0"/>
              <a:t>WGs so far.</a:t>
            </a:r>
          </a:p>
          <a:p>
            <a:pPr lvl="1"/>
            <a:r>
              <a:rPr kumimoji="1" lang="en-US" altLang="ja-JP" dirty="0"/>
              <a:t>Rel-20 UE side data collection SA2 SID </a:t>
            </a:r>
            <a:r>
              <a:rPr kumimoji="1" lang="en-US" altLang="zh-CN" dirty="0"/>
              <a:t>has</a:t>
            </a:r>
            <a:r>
              <a:rPr kumimoji="1" lang="zh-CN" altLang="en-US" dirty="0"/>
              <a:t> </a:t>
            </a:r>
            <a:r>
              <a:rPr kumimoji="1" lang="en-US" altLang="zh-CN" dirty="0"/>
              <a:t>been</a:t>
            </a:r>
            <a:r>
              <a:rPr kumimoji="1" lang="zh-CN" altLang="en-US" dirty="0"/>
              <a:t> </a:t>
            </a:r>
            <a:r>
              <a:rPr kumimoji="1" lang="en-US" altLang="ja-JP" dirty="0"/>
              <a:t>approved in SA (SP-250413).</a:t>
            </a:r>
          </a:p>
          <a:p>
            <a:pPr marL="0" indent="0">
              <a:buNone/>
            </a:pPr>
            <a:endParaRPr kumimoji="1" lang="en-US" altLang="ja-JP" b="1" u="sng" dirty="0"/>
          </a:p>
          <a:p>
            <a:r>
              <a:rPr kumimoji="1" lang="en-US" altLang="ja-JP" b="1" u="sng" dirty="0"/>
              <a:t>Our views on Rel-20 5G-A AI/ML for </a:t>
            </a:r>
            <a:r>
              <a:rPr lang="en-US" altLang="ja-JP" b="1" u="sng" dirty="0"/>
              <a:t>air interface</a:t>
            </a:r>
            <a:endParaRPr lang="en-US" altLang="ja-JP" dirty="0"/>
          </a:p>
          <a:p>
            <a:pPr lvl="1"/>
            <a:r>
              <a:rPr lang="en-US" altLang="ja-JP" dirty="0"/>
              <a:t>New AI/ML use cases should be included in 6G study.</a:t>
            </a:r>
          </a:p>
          <a:p>
            <a:pPr lvl="1"/>
            <a:r>
              <a:rPr lang="en-US" altLang="ja-JP" dirty="0"/>
              <a:t>AI/ML-based CSI compression can be potentially considered as a Rel-20 work item</a:t>
            </a:r>
            <a:r>
              <a:rPr lang="en-US" altLang="zh-CN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i</a:t>
            </a:r>
            <a:r>
              <a:rPr lang="en-US" altLang="ja-JP" dirty="0"/>
              <a:t>f </a:t>
            </a:r>
            <a:r>
              <a:rPr lang="en-US" altLang="zh-CN" dirty="0"/>
              <a:t>allocated</a:t>
            </a:r>
            <a:r>
              <a:rPr lang="zh-CN" altLang="en-US" dirty="0"/>
              <a:t> </a:t>
            </a:r>
            <a:r>
              <a:rPr lang="en-US" altLang="ja-JP" dirty="0"/>
              <a:t>TUs for all corresponding RAN</a:t>
            </a:r>
            <a:r>
              <a:rPr lang="zh-CN" altLang="en-US" dirty="0"/>
              <a:t> </a:t>
            </a:r>
            <a:r>
              <a:rPr lang="en-US" altLang="ja-JP" dirty="0"/>
              <a:t>WGs.</a:t>
            </a:r>
          </a:p>
          <a:p>
            <a:pPr lvl="1"/>
            <a:r>
              <a:rPr lang="en-US" altLang="ja-JP" dirty="0"/>
              <a:t>SA WGs shou</a:t>
            </a:r>
            <a:r>
              <a:rPr lang="en-US" altLang="zh-CN" dirty="0"/>
              <a:t>ld</a:t>
            </a:r>
            <a:r>
              <a:rPr lang="zh-CN" altLang="en-US" dirty="0"/>
              <a:t> </a:t>
            </a:r>
            <a:r>
              <a:rPr lang="en-US" altLang="zh-CN" dirty="0"/>
              <a:t>be</a:t>
            </a:r>
            <a:r>
              <a:rPr lang="zh-CN" altLang="en-US" dirty="0"/>
              <a:t> </a:t>
            </a:r>
            <a:r>
              <a:rPr lang="en-US" altLang="zh-CN" dirty="0"/>
              <a:t>involved</a:t>
            </a:r>
            <a:r>
              <a:rPr lang="zh-CN" altLang="en-US" dirty="0"/>
              <a:t> </a:t>
            </a:r>
            <a:r>
              <a:rPr lang="en-US" altLang="zh-CN" dirty="0"/>
              <a:t>especially</a:t>
            </a:r>
            <a:r>
              <a:rPr lang="zh-CN" altLang="en-US" dirty="0"/>
              <a:t> </a:t>
            </a:r>
            <a:r>
              <a:rPr lang="en-US" altLang="zh-CN" dirty="0"/>
              <a:t>on</a:t>
            </a:r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non-OTA</a:t>
            </a:r>
            <a:r>
              <a:rPr lang="zh-CN" altLang="en-US" dirty="0"/>
              <a:t> </a:t>
            </a:r>
            <a:r>
              <a:rPr lang="en-US" altLang="zh-CN" dirty="0"/>
              <a:t>solution</a:t>
            </a:r>
            <a:r>
              <a:rPr lang="zh-CN" altLang="en-US" dirty="0"/>
              <a:t> </a:t>
            </a:r>
            <a:r>
              <a:rPr lang="en-US" altLang="ja-JP" dirty="0"/>
              <a:t>for NW-side sharing dataset/model parameter to UE-side training entity.  </a:t>
            </a:r>
          </a:p>
        </p:txBody>
      </p:sp>
    </p:spTree>
    <p:extLst>
      <p:ext uri="{BB962C8B-B14F-4D97-AF65-F5344CB8AC3E}">
        <p14:creationId xmlns:p14="http://schemas.microsoft.com/office/powerpoint/2010/main" val="2440909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F0FA05-D93A-E1B1-7375-914A51CD7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AI/ML-based CSI </a:t>
            </a:r>
            <a:r>
              <a:rPr lang="en-US" altLang="ja-JP"/>
              <a:t>C</a:t>
            </a:r>
            <a:r>
              <a:rPr kumimoji="1" lang="en-US" altLang="ja-JP"/>
              <a:t>ompression 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1A4EFA3-681D-D3DB-0EED-A15C38FC4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3"/>
            <a:ext cx="11760200" cy="5776954"/>
          </a:xfrm>
        </p:spPr>
        <p:txBody>
          <a:bodyPr/>
          <a:lstStyle/>
          <a:p>
            <a:r>
              <a:rPr kumimoji="1" lang="en-US" altLang="ja-JP" sz="1800" b="1" u="sng" dirty="0"/>
              <a:t>Background</a:t>
            </a:r>
            <a:endParaRPr lang="en-US" altLang="ja-JP" sz="1800" dirty="0"/>
          </a:p>
          <a:p>
            <a:pPr lvl="1"/>
            <a:r>
              <a:rPr lang="en-US" altLang="ja-JP" sz="1800" dirty="0"/>
              <a:t>For CSI compression with temporal domain aspects,</a:t>
            </a:r>
          </a:p>
          <a:p>
            <a:pPr lvl="2"/>
            <a:r>
              <a:rPr lang="en-US" altLang="ja-JP" sz="1500" dirty="0"/>
              <a:t>Case 3 achieves the performance gain with reduced overhead due to less uplink report occasions, which brings practical benefits to commercial NWs.</a:t>
            </a:r>
          </a:p>
          <a:p>
            <a:pPr lvl="2"/>
            <a:r>
              <a:rPr lang="en-US" altLang="ja-JP" sz="1500" dirty="0"/>
              <a:t>Case 2 achieves the performance gain but requires additional </a:t>
            </a:r>
            <a:r>
              <a:rPr lang="en-US" altLang="ja-JP" sz="1500" dirty="0" err="1"/>
              <a:t>signallings</a:t>
            </a:r>
            <a:r>
              <a:rPr lang="en-US" altLang="ja-JP" sz="1500" dirty="0"/>
              <a:t> for the alignment of the CSI information between NW and UE.</a:t>
            </a:r>
          </a:p>
          <a:p>
            <a:pPr lvl="1"/>
            <a:r>
              <a:rPr lang="en-US" altLang="ja-JP" sz="1800" dirty="0"/>
              <a:t>For inter-vendor collaboration options, three options are feasible from RAN1 perspective.</a:t>
            </a:r>
          </a:p>
          <a:p>
            <a:pPr lvl="2"/>
            <a:r>
              <a:rPr kumimoji="1" lang="en-US" altLang="ja-JP" sz="1500" dirty="0"/>
              <a:t>For Option</a:t>
            </a:r>
            <a:r>
              <a:rPr lang="en-US" altLang="ja-JP" sz="1500" dirty="0"/>
              <a:t> 1/</a:t>
            </a:r>
            <a:r>
              <a:rPr kumimoji="1" lang="en-US" altLang="ja-JP" sz="1500" dirty="0"/>
              <a:t>3a-1, the remaining feasibility issues will be solved if RAN4 specifies reference models</a:t>
            </a:r>
            <a:r>
              <a:rPr lang="en-US" altLang="ja-JP" sz="1500" dirty="0"/>
              <a:t>.</a:t>
            </a:r>
            <a:endParaRPr kumimoji="1" lang="en-US" altLang="ja-JP" sz="1500" dirty="0"/>
          </a:p>
          <a:p>
            <a:pPr lvl="2"/>
            <a:r>
              <a:rPr lang="en-US" altLang="ja-JP" sz="1500" dirty="0"/>
              <a:t>For</a:t>
            </a:r>
            <a:r>
              <a:rPr lang="zh-CN" altLang="en-US" sz="1500" dirty="0"/>
              <a:t> </a:t>
            </a:r>
            <a:r>
              <a:rPr lang="en-US" altLang="zh-CN" sz="1500" dirty="0"/>
              <a:t>Option</a:t>
            </a:r>
            <a:r>
              <a:rPr lang="zh-CN" altLang="en-US" sz="1500" dirty="0"/>
              <a:t> </a:t>
            </a:r>
            <a:r>
              <a:rPr lang="en-US" altLang="zh-CN" sz="1500" dirty="0"/>
              <a:t>4-1/3a-1,</a:t>
            </a:r>
            <a:r>
              <a:rPr lang="zh-CN" altLang="en-US" sz="1500" dirty="0"/>
              <a:t> </a:t>
            </a:r>
            <a:r>
              <a:rPr lang="en-US" altLang="zh-CN" sz="1500" dirty="0"/>
              <a:t>feasibility</a:t>
            </a:r>
            <a:r>
              <a:rPr lang="zh-CN" altLang="en-US" sz="1500" dirty="0"/>
              <a:t> </a:t>
            </a:r>
            <a:r>
              <a:rPr lang="en-US" altLang="zh-CN" sz="1500" dirty="0"/>
              <a:t>of</a:t>
            </a:r>
            <a:r>
              <a:rPr lang="zh-CN" altLang="en-US" sz="1500" dirty="0"/>
              <a:t> </a:t>
            </a:r>
            <a:r>
              <a:rPr lang="en-US" altLang="zh-CN" sz="1500" dirty="0"/>
              <a:t>OTA</a:t>
            </a:r>
            <a:r>
              <a:rPr lang="zh-CN" altLang="en-US" sz="1500" dirty="0"/>
              <a:t> </a:t>
            </a:r>
            <a:r>
              <a:rPr lang="en-US" altLang="zh-CN" sz="1500" dirty="0"/>
              <a:t>and</a:t>
            </a:r>
            <a:r>
              <a:rPr lang="zh-CN" altLang="en-US" sz="1500" dirty="0"/>
              <a:t> </a:t>
            </a:r>
            <a:r>
              <a:rPr lang="en-US" altLang="zh-CN" sz="1500" dirty="0"/>
              <a:t>non-OTA</a:t>
            </a:r>
            <a:r>
              <a:rPr lang="zh-CN" altLang="en-US" sz="1500" dirty="0"/>
              <a:t> </a:t>
            </a:r>
            <a:r>
              <a:rPr lang="en-US" altLang="zh-CN" sz="1500" dirty="0"/>
              <a:t>solutions</a:t>
            </a:r>
            <a:r>
              <a:rPr lang="zh-CN" altLang="en-US" sz="1500" dirty="0"/>
              <a:t> </a:t>
            </a:r>
            <a:r>
              <a:rPr lang="en-US" altLang="zh-CN" sz="1500" dirty="0"/>
              <a:t>for</a:t>
            </a:r>
            <a:r>
              <a:rPr lang="zh-CN" altLang="en-US" sz="1500" dirty="0"/>
              <a:t> </a:t>
            </a:r>
            <a:r>
              <a:rPr lang="en-US" altLang="zh-CN" sz="1500" dirty="0"/>
              <a:t>NW-side sharing dataset/model parameters to UE-side training entity</a:t>
            </a:r>
            <a:r>
              <a:rPr lang="zh-CN" altLang="en-US" sz="1500" dirty="0"/>
              <a:t> </a:t>
            </a:r>
            <a:r>
              <a:rPr lang="en-US" altLang="zh-CN" sz="1500" dirty="0"/>
              <a:t>has</a:t>
            </a:r>
            <a:r>
              <a:rPr lang="zh-CN" altLang="en-US" sz="1500" dirty="0"/>
              <a:t> </a:t>
            </a:r>
            <a:r>
              <a:rPr lang="en-US" altLang="zh-CN" sz="1500" dirty="0"/>
              <a:t>not</a:t>
            </a:r>
            <a:r>
              <a:rPr lang="zh-CN" altLang="en-US" sz="1500" dirty="0"/>
              <a:t> </a:t>
            </a:r>
            <a:r>
              <a:rPr lang="en-US" altLang="zh-CN" sz="1500" dirty="0"/>
              <a:t>been</a:t>
            </a:r>
            <a:r>
              <a:rPr lang="zh-CN" altLang="en-US" sz="1500" dirty="0"/>
              <a:t> </a:t>
            </a:r>
            <a:r>
              <a:rPr lang="en-US" altLang="zh-CN" sz="1500" dirty="0"/>
              <a:t>confirmed</a:t>
            </a:r>
            <a:r>
              <a:rPr lang="zh-CN" altLang="en-US" sz="1500" dirty="0"/>
              <a:t> </a:t>
            </a:r>
            <a:r>
              <a:rPr lang="en-US" altLang="zh-CN" sz="1500" dirty="0"/>
              <a:t>from</a:t>
            </a:r>
            <a:r>
              <a:rPr lang="zh-CN" altLang="en-US" sz="1500" dirty="0"/>
              <a:t> </a:t>
            </a:r>
            <a:r>
              <a:rPr lang="en-US" altLang="zh-CN" sz="1500" dirty="0"/>
              <a:t>RAN</a:t>
            </a:r>
            <a:r>
              <a:rPr lang="zh-CN" altLang="en-US" sz="1500" dirty="0"/>
              <a:t> </a:t>
            </a:r>
            <a:r>
              <a:rPr lang="en-US" altLang="zh-CN" sz="1500" dirty="0"/>
              <a:t>and</a:t>
            </a:r>
            <a:r>
              <a:rPr lang="zh-CN" altLang="en-US" sz="1500" dirty="0"/>
              <a:t> </a:t>
            </a:r>
            <a:r>
              <a:rPr lang="en-US" altLang="zh-CN" sz="1500" dirty="0"/>
              <a:t>SA</a:t>
            </a:r>
            <a:r>
              <a:rPr lang="zh-CN" altLang="en-US" sz="1500" dirty="0"/>
              <a:t> </a:t>
            </a:r>
            <a:r>
              <a:rPr lang="en-US" altLang="zh-CN" sz="1500" dirty="0"/>
              <a:t>WGs.</a:t>
            </a:r>
            <a:r>
              <a:rPr lang="zh-CN" altLang="en-US" sz="1500" dirty="0"/>
              <a:t> </a:t>
            </a:r>
            <a:r>
              <a:rPr lang="en-US" altLang="zh-CN" sz="1500" dirty="0"/>
              <a:t>Besides,</a:t>
            </a:r>
            <a:r>
              <a:rPr lang="zh-CN" altLang="en-US" sz="1500" dirty="0"/>
              <a:t> </a:t>
            </a:r>
            <a:r>
              <a:rPr lang="en-US" altLang="ja-JP" sz="1500" dirty="0"/>
              <a:t>the user privacy and user consent compliance issues were not fully</a:t>
            </a:r>
            <a:r>
              <a:rPr lang="zh-CN" altLang="en-US" sz="1500" dirty="0"/>
              <a:t> </a:t>
            </a:r>
            <a:r>
              <a:rPr lang="en-US" altLang="ja-JP" sz="1500" dirty="0"/>
              <a:t>addressed </a:t>
            </a:r>
            <a:r>
              <a:rPr lang="en-US" altLang="zh-CN" sz="1500" dirty="0"/>
              <a:t>in</a:t>
            </a:r>
            <a:r>
              <a:rPr lang="en-US" altLang="ja-JP" sz="1500" dirty="0"/>
              <a:t> the Rel-19 study</a:t>
            </a:r>
            <a:r>
              <a:rPr lang="en-US" altLang="zh-CN" sz="1500" dirty="0"/>
              <a:t>.</a:t>
            </a:r>
            <a:endParaRPr lang="en-US" altLang="ja-JP" sz="1800" b="1" u="sng" dirty="0"/>
          </a:p>
          <a:p>
            <a:r>
              <a:rPr lang="en-US" altLang="ja-JP" sz="1800" b="1" u="sng" dirty="0"/>
              <a:t>Our views on the normative work of AI/ML CSI compression</a:t>
            </a:r>
            <a:endParaRPr kumimoji="1" lang="en-US" altLang="ja-JP" sz="1800" b="1" u="sng" dirty="0"/>
          </a:p>
          <a:p>
            <a:pPr lvl="1"/>
            <a:r>
              <a:rPr lang="en-US" altLang="ja-JP" sz="1800" dirty="0"/>
              <a:t>There is little urgent commercial need for supporting AI/</a:t>
            </a:r>
            <a:r>
              <a:rPr lang="en-US" altLang="zh-CN" sz="1800" dirty="0"/>
              <a:t>ML-based </a:t>
            </a:r>
            <a:r>
              <a:rPr lang="en-US" altLang="ja-JP" sz="1800" dirty="0"/>
              <a:t>CSI compression, considering the remaining feasibility and user privacy/user consent compliance issues.</a:t>
            </a:r>
          </a:p>
          <a:p>
            <a:pPr lvl="1"/>
            <a:r>
              <a:rPr lang="en-US" altLang="ja-JP" sz="1800" dirty="0"/>
              <a:t>The</a:t>
            </a:r>
            <a:r>
              <a:rPr lang="zh-CN" altLang="en-US" sz="1800" dirty="0"/>
              <a:t> </a:t>
            </a:r>
            <a:r>
              <a:rPr lang="en-US" altLang="zh-CN" sz="1800" dirty="0"/>
              <a:t>normative</a:t>
            </a:r>
            <a:r>
              <a:rPr lang="zh-CN" altLang="en-US" sz="1800" dirty="0"/>
              <a:t> </a:t>
            </a:r>
            <a:r>
              <a:rPr lang="en-US" altLang="zh-CN" sz="1800" dirty="0"/>
              <a:t>work</a:t>
            </a:r>
            <a:r>
              <a:rPr lang="zh-CN" altLang="en-US" sz="1800" dirty="0"/>
              <a:t> </a:t>
            </a:r>
            <a:r>
              <a:rPr lang="en-US" altLang="zh-CN" sz="1800" dirty="0"/>
              <a:t>of</a:t>
            </a:r>
            <a:r>
              <a:rPr lang="zh-CN" altLang="en-US" sz="1800" dirty="0"/>
              <a:t> </a:t>
            </a:r>
            <a:r>
              <a:rPr lang="en-US" altLang="ja-JP" sz="1800" dirty="0"/>
              <a:t>AI/</a:t>
            </a:r>
            <a:r>
              <a:rPr lang="en-US" altLang="zh-CN" sz="1800" dirty="0"/>
              <a:t>ML-based </a:t>
            </a:r>
            <a:r>
              <a:rPr lang="en-US" altLang="ja-JP" sz="1800" dirty="0"/>
              <a:t>CSI compression can provide a good</a:t>
            </a:r>
            <a:r>
              <a:rPr lang="en-US" altLang="zh-CN" sz="1800" dirty="0"/>
              <a:t> reference</a:t>
            </a:r>
            <a:r>
              <a:rPr lang="zh-CN" altLang="en-US" sz="1800" dirty="0"/>
              <a:t> </a:t>
            </a:r>
            <a:r>
              <a:rPr lang="en-US" altLang="zh-CN" sz="1800" dirty="0"/>
              <a:t>for</a:t>
            </a:r>
            <a:r>
              <a:rPr lang="zh-CN" altLang="en-US" sz="1800" dirty="0"/>
              <a:t> </a:t>
            </a:r>
            <a:r>
              <a:rPr lang="en-US" altLang="zh-CN" sz="1800" dirty="0"/>
              <a:t>the</a:t>
            </a:r>
            <a:r>
              <a:rPr lang="zh-CN" altLang="en-US" sz="1800" dirty="0"/>
              <a:t> </a:t>
            </a:r>
            <a:r>
              <a:rPr lang="en-US" altLang="zh-CN" sz="1800" dirty="0"/>
              <a:t>6G</a:t>
            </a:r>
            <a:r>
              <a:rPr lang="zh-CN" altLang="en-US" sz="1800" dirty="0"/>
              <a:t> </a:t>
            </a:r>
            <a:r>
              <a:rPr lang="en-US" altLang="zh-CN" sz="1800" dirty="0"/>
              <a:t>AI</a:t>
            </a:r>
            <a:r>
              <a:rPr lang="zh-CN" altLang="en-US" sz="1800" dirty="0"/>
              <a:t> </a:t>
            </a:r>
            <a:r>
              <a:rPr lang="en-US" altLang="zh-CN" sz="1800" dirty="0"/>
              <a:t>studies</a:t>
            </a:r>
            <a:r>
              <a:rPr lang="zh-CN" altLang="en-US" sz="1800" dirty="0"/>
              <a:t> </a:t>
            </a:r>
            <a:r>
              <a:rPr lang="en-US" altLang="zh-CN" sz="1800" dirty="0"/>
              <a:t>especially</a:t>
            </a:r>
            <a:r>
              <a:rPr lang="zh-CN" altLang="en-US" sz="1800" dirty="0"/>
              <a:t> </a:t>
            </a:r>
            <a:r>
              <a:rPr lang="en-US" altLang="zh-CN" sz="1800" dirty="0"/>
              <a:t>the</a:t>
            </a:r>
            <a:r>
              <a:rPr lang="zh-CN" altLang="en-US" sz="1800" dirty="0"/>
              <a:t> </a:t>
            </a:r>
            <a:r>
              <a:rPr lang="en-US" altLang="zh-CN" sz="1800" dirty="0"/>
              <a:t>use</a:t>
            </a:r>
            <a:r>
              <a:rPr lang="zh-CN" altLang="en-US" sz="1800" dirty="0"/>
              <a:t> </a:t>
            </a:r>
            <a:r>
              <a:rPr lang="en-US" altLang="zh-CN" sz="1800" dirty="0"/>
              <a:t>cases</a:t>
            </a:r>
            <a:r>
              <a:rPr lang="zh-CN" altLang="en-US" sz="1800" dirty="0"/>
              <a:t> </a:t>
            </a:r>
            <a:r>
              <a:rPr lang="en-US" altLang="zh-CN" sz="1800" dirty="0"/>
              <a:t>requiring</a:t>
            </a:r>
            <a:r>
              <a:rPr lang="zh-CN" altLang="en-US" sz="1800" dirty="0"/>
              <a:t> </a:t>
            </a:r>
            <a:r>
              <a:rPr lang="en-US" altLang="zh-CN" sz="1800" dirty="0"/>
              <a:t>two-sided</a:t>
            </a:r>
            <a:r>
              <a:rPr lang="zh-CN" altLang="en-US" sz="1800" dirty="0"/>
              <a:t> </a:t>
            </a:r>
            <a:r>
              <a:rPr lang="en-US" altLang="zh-CN" sz="1800" dirty="0"/>
              <a:t>model.</a:t>
            </a:r>
            <a:endParaRPr lang="en-US" altLang="ja-JP" sz="1800" dirty="0"/>
          </a:p>
          <a:p>
            <a:pPr lvl="1"/>
            <a:r>
              <a:rPr lang="en-US" altLang="ja-JP" sz="1800" dirty="0"/>
              <a:t>If AI/ML-based CSI compression is specified in Rel-20, we have the following general views on the scope, </a:t>
            </a:r>
          </a:p>
          <a:p>
            <a:pPr lvl="2"/>
            <a:r>
              <a:rPr lang="en-US" altLang="ja-JP" sz="1500" dirty="0"/>
              <a:t>Spe</a:t>
            </a:r>
            <a:r>
              <a:rPr lang="en-US" altLang="zh-CN" sz="1500" dirty="0"/>
              <a:t>cification</a:t>
            </a:r>
            <a:r>
              <a:rPr lang="zh-CN" altLang="en-US" sz="1500" dirty="0"/>
              <a:t> </a:t>
            </a:r>
            <a:r>
              <a:rPr lang="en-US" altLang="zh-CN" sz="1500" dirty="0"/>
              <a:t>on</a:t>
            </a:r>
            <a:r>
              <a:rPr lang="zh-CN" altLang="en-US" sz="1500" dirty="0"/>
              <a:t> </a:t>
            </a:r>
            <a:r>
              <a:rPr lang="en-US" altLang="zh-CN" sz="1500" dirty="0"/>
              <a:t>the</a:t>
            </a:r>
            <a:r>
              <a:rPr lang="zh-CN" altLang="en-US" sz="1500" dirty="0"/>
              <a:t> </a:t>
            </a:r>
            <a:r>
              <a:rPr lang="en-US" altLang="zh-CN" sz="1500" dirty="0"/>
              <a:t>LCM</a:t>
            </a:r>
            <a:r>
              <a:rPr lang="zh-CN" altLang="en-US" sz="1500" dirty="0"/>
              <a:t> </a:t>
            </a:r>
            <a:r>
              <a:rPr lang="en-US" altLang="zh-CN" sz="1500" dirty="0"/>
              <a:t>procedure,</a:t>
            </a:r>
            <a:r>
              <a:rPr lang="zh-CN" altLang="en-US" sz="1500" dirty="0"/>
              <a:t> </a:t>
            </a:r>
            <a:r>
              <a:rPr lang="en-US" altLang="zh-CN" sz="1500" dirty="0"/>
              <a:t>inference,</a:t>
            </a:r>
            <a:r>
              <a:rPr lang="zh-CN" altLang="en-US" sz="1500" dirty="0"/>
              <a:t> </a:t>
            </a:r>
            <a:r>
              <a:rPr lang="en-US" altLang="zh-CN" sz="1500" dirty="0"/>
              <a:t>data</a:t>
            </a:r>
            <a:r>
              <a:rPr lang="zh-CN" altLang="en-US" sz="1500" dirty="0"/>
              <a:t> </a:t>
            </a:r>
            <a:r>
              <a:rPr lang="en-US" altLang="zh-CN" sz="1500" dirty="0"/>
              <a:t>collection,</a:t>
            </a:r>
            <a:r>
              <a:rPr lang="zh-CN" altLang="en-US" sz="1500" dirty="0"/>
              <a:t> </a:t>
            </a:r>
            <a:r>
              <a:rPr lang="en-US" altLang="zh-CN" sz="1500" dirty="0"/>
              <a:t>and</a:t>
            </a:r>
            <a:r>
              <a:rPr lang="zh-CN" altLang="en-US" sz="1500" dirty="0"/>
              <a:t> </a:t>
            </a:r>
            <a:r>
              <a:rPr lang="en-US" altLang="zh-CN" sz="1500" dirty="0"/>
              <a:t>performance</a:t>
            </a:r>
            <a:r>
              <a:rPr lang="zh-CN" altLang="en-US" sz="1500" dirty="0"/>
              <a:t> </a:t>
            </a:r>
            <a:r>
              <a:rPr lang="en-US" altLang="zh-CN" sz="1500" dirty="0"/>
              <a:t>monitoring</a:t>
            </a:r>
            <a:r>
              <a:rPr lang="zh-CN" altLang="en-US" sz="1500" dirty="0"/>
              <a:t> </a:t>
            </a:r>
            <a:r>
              <a:rPr lang="en-US" altLang="zh-CN" sz="1500" dirty="0"/>
              <a:t>for</a:t>
            </a:r>
            <a:r>
              <a:rPr lang="zh-CN" altLang="en-US" sz="1500" dirty="0"/>
              <a:t> </a:t>
            </a:r>
            <a:r>
              <a:rPr lang="en-US" altLang="zh-CN" sz="1500" dirty="0"/>
              <a:t>Case</a:t>
            </a:r>
            <a:r>
              <a:rPr lang="zh-CN" altLang="en-US" sz="1500" dirty="0"/>
              <a:t> </a:t>
            </a:r>
            <a:r>
              <a:rPr lang="en-US" altLang="zh-CN" sz="1500" dirty="0"/>
              <a:t>3 considering its practical benefits.</a:t>
            </a:r>
          </a:p>
          <a:p>
            <a:pPr lvl="2"/>
            <a:r>
              <a:rPr lang="en-US" altLang="zh-CN" sz="1500" dirty="0"/>
              <a:t>Specification</a:t>
            </a:r>
            <a:r>
              <a:rPr lang="zh-CN" altLang="en-US" sz="1500" dirty="0"/>
              <a:t> </a:t>
            </a:r>
            <a:r>
              <a:rPr lang="en-US" altLang="zh-CN" sz="1500" dirty="0"/>
              <a:t>on</a:t>
            </a:r>
            <a:r>
              <a:rPr lang="zh-CN" altLang="en-US" sz="1500" dirty="0"/>
              <a:t> </a:t>
            </a:r>
            <a:r>
              <a:rPr lang="en-US" altLang="zh-CN" sz="1500" dirty="0"/>
              <a:t>the</a:t>
            </a:r>
            <a:r>
              <a:rPr lang="zh-CN" altLang="en-US" sz="1500" dirty="0"/>
              <a:t> </a:t>
            </a:r>
            <a:r>
              <a:rPr lang="en-US" altLang="zh-CN" sz="1500" dirty="0"/>
              <a:t>inter-vendor</a:t>
            </a:r>
            <a:r>
              <a:rPr lang="zh-CN" altLang="en-US" sz="1500" dirty="0"/>
              <a:t> </a:t>
            </a:r>
            <a:r>
              <a:rPr lang="en-US" altLang="zh-CN" sz="1500" dirty="0"/>
              <a:t>collaboration</a:t>
            </a:r>
            <a:r>
              <a:rPr lang="zh-CN" altLang="en-US" sz="1500" dirty="0"/>
              <a:t> </a:t>
            </a:r>
            <a:r>
              <a:rPr lang="en-US" altLang="zh-CN" sz="1500" dirty="0"/>
              <a:t>Option 1 and Option</a:t>
            </a:r>
            <a:r>
              <a:rPr lang="zh-CN" altLang="en-US" sz="1500" dirty="0"/>
              <a:t> </a:t>
            </a:r>
            <a:r>
              <a:rPr lang="en-US" altLang="zh-CN" sz="1500" dirty="0"/>
              <a:t>3a-1 with less concerns on the feasibility and user privacy.</a:t>
            </a:r>
          </a:p>
          <a:p>
            <a:pPr lvl="3"/>
            <a:r>
              <a:rPr lang="en-US" altLang="zh-CN" sz="1400" dirty="0"/>
              <a:t>RAN should send an LS to invite SA WGs (SA2 and/or SA5) to specify the non-OTA mechanism(s) for model parameters/datasets/additional information exchange between the NW side and UE side training entities.</a:t>
            </a:r>
          </a:p>
        </p:txBody>
      </p:sp>
    </p:spTree>
    <p:extLst>
      <p:ext uri="{BB962C8B-B14F-4D97-AF65-F5344CB8AC3E}">
        <p14:creationId xmlns:p14="http://schemas.microsoft.com/office/powerpoint/2010/main" val="3432241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76239C-701C-4B68-8EA4-771AABBE3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Scope of the potential WID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E892AD-11AD-6339-9D56-CF08681B6C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862564"/>
            <a:ext cx="11760200" cy="5835432"/>
          </a:xfrm>
        </p:spPr>
        <p:txBody>
          <a:bodyPr/>
          <a:lstStyle/>
          <a:p>
            <a:r>
              <a:rPr lang="en-US" altLang="zh-CN" sz="1400" b="1" dirty="0"/>
              <a:t>If the AI/ML CSI compression is supported in Rel-20, we</a:t>
            </a:r>
            <a:r>
              <a:rPr lang="zh-CN" altLang="en-US" sz="1400" b="1" dirty="0"/>
              <a:t> </a:t>
            </a:r>
            <a:r>
              <a:rPr lang="en-US" altLang="zh-CN" sz="1400" b="1" dirty="0"/>
              <a:t>suggest</a:t>
            </a:r>
            <a:r>
              <a:rPr lang="zh-CN" altLang="en-US" sz="1400" b="1" dirty="0"/>
              <a:t> </a:t>
            </a:r>
            <a:r>
              <a:rPr lang="en-US" altLang="zh-CN" sz="1400" b="1" dirty="0"/>
              <a:t>providing the specification support for the following aspects,</a:t>
            </a:r>
          </a:p>
          <a:p>
            <a:pPr lvl="1"/>
            <a:r>
              <a:rPr lang="en-US" altLang="zh-CN" sz="1600" b="1" dirty="0"/>
              <a:t>AI/ML general framework for two-sided models based on inter-vendor collaboration Direction A-Option 3a-1 (with and without target CSI), encompassing [RAN2/RAN1, and WGs beyond RAN]</a:t>
            </a:r>
          </a:p>
          <a:p>
            <a:pPr lvl="2"/>
            <a:r>
              <a:rPr lang="en-US" altLang="zh-CN" dirty="0"/>
              <a:t>Necessary </a:t>
            </a:r>
            <a:r>
              <a:rPr lang="en-US" altLang="zh-CN" dirty="0" err="1"/>
              <a:t>signalling</a:t>
            </a:r>
            <a:r>
              <a:rPr lang="en-US" altLang="zh-CN" dirty="0"/>
              <a:t>/mechanism(s) to facilitate LCM operations of the two-sided model, including the model pairing procedure with ID and applicability reporting, inference, performance monitoring, and data collection (NW and UE side).</a:t>
            </a:r>
          </a:p>
          <a:p>
            <a:pPr lvl="2"/>
            <a:r>
              <a:rPr lang="en-US" altLang="zh-CN" dirty="0"/>
              <a:t>Necessary </a:t>
            </a:r>
            <a:r>
              <a:rPr lang="en-US" altLang="zh-CN" dirty="0" err="1"/>
              <a:t>signalling</a:t>
            </a:r>
            <a:r>
              <a:rPr lang="en-US" altLang="zh-CN" dirty="0"/>
              <a:t>/mechanism(s) to facilitate the non-OTA exchange of model parameters/datasets/additional information.</a:t>
            </a:r>
          </a:p>
          <a:p>
            <a:pPr lvl="3"/>
            <a:r>
              <a:rPr lang="en-US" altLang="zh-CN" dirty="0"/>
              <a:t>Note:</a:t>
            </a:r>
            <a:r>
              <a:rPr lang="zh-CN" altLang="en-US" dirty="0"/>
              <a:t> </a:t>
            </a:r>
            <a:r>
              <a:rPr lang="en-US" altLang="zh-CN" dirty="0"/>
              <a:t>Coordination with SA/SA WGs is required as this item is related to their work.</a:t>
            </a:r>
          </a:p>
          <a:p>
            <a:pPr lvl="1"/>
            <a:r>
              <a:rPr lang="en-US" altLang="zh-CN" sz="1600" b="1" dirty="0"/>
              <a:t>AI/ML CSI compression with temporal domain Case 0 &amp; Case 3, encompassing [RAN1/RAN2]</a:t>
            </a:r>
          </a:p>
          <a:p>
            <a:pPr lvl="2"/>
            <a:r>
              <a:rPr lang="en-US" altLang="zh-CN" dirty="0"/>
              <a:t>Inference aspects including target CSI type, measurement and report configuration, CQI / RI determination, payload determination, quantization configuration/codebook, UCI mapping, CSI processing criteria and timeline, and priority rules for CSI reports.</a:t>
            </a:r>
          </a:p>
          <a:p>
            <a:pPr lvl="2"/>
            <a:r>
              <a:rPr lang="en-US" altLang="zh-CN" dirty="0"/>
              <a:t>Formats and contents of model parameters/datasets/additional information exchange.</a:t>
            </a:r>
          </a:p>
          <a:p>
            <a:pPr lvl="3"/>
            <a:r>
              <a:rPr lang="en-US" altLang="zh-CN" sz="1400" dirty="0"/>
              <a:t>Note: The specified model structures for model parameter exchange are equivalent to the structure of the reference models defined/specified by RAN4 (as described in the following aspects).</a:t>
            </a:r>
          </a:p>
          <a:p>
            <a:pPr lvl="2"/>
            <a:r>
              <a:rPr lang="en-US" altLang="zh-CN" dirty="0"/>
              <a:t>Target CSI format for the NW and UE side data collection.</a:t>
            </a:r>
          </a:p>
          <a:p>
            <a:pPr lvl="2"/>
            <a:r>
              <a:rPr lang="en-US" altLang="zh-CN" dirty="0"/>
              <a:t>Performance monitoring, including at least the necessary enhancements of UE reports for NW side performance monitoring.</a:t>
            </a:r>
          </a:p>
          <a:p>
            <a:pPr lvl="1"/>
            <a:r>
              <a:rPr lang="en-US" altLang="zh-CN" sz="1600" b="1" dirty="0"/>
              <a:t>Core requirements for the above AI/ML CSI compression and inter-vendor collaboration aspects. [RAN4]</a:t>
            </a:r>
          </a:p>
          <a:p>
            <a:pPr lvl="2"/>
            <a:r>
              <a:rPr lang="en-US" altLang="zh-CN" dirty="0"/>
              <a:t>Specify necessary RAN4 core requirements for the above aspects. This includes the test setup and methodology for AI/ML CSI compression and inter-vendor collaboration, where reference models (incl. model structures and parameters) will be defined/specified to verify the satisfaction of the requirements (i.e., Direction C-Option 1).</a:t>
            </a:r>
          </a:p>
          <a:p>
            <a:pPr lvl="2"/>
            <a:r>
              <a:rPr lang="en-US" altLang="zh-CN" dirty="0"/>
              <a:t>Specify necessary RAN4 core requirements for LCM procedures, including performance monitoring.</a:t>
            </a:r>
          </a:p>
        </p:txBody>
      </p:sp>
    </p:spTree>
    <p:extLst>
      <p:ext uri="{BB962C8B-B14F-4D97-AF65-F5344CB8AC3E}">
        <p14:creationId xmlns:p14="http://schemas.microsoft.com/office/powerpoint/2010/main" val="1847125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81CF4-08CF-DA54-95FC-B6FDD7DB2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9D5DBD-525C-7A5D-6DA5-9EEC36F27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way forward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A4733C-2AD4-C777-5779-8F3BE850E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862564"/>
            <a:ext cx="11760200" cy="3259342"/>
          </a:xfrm>
        </p:spPr>
        <p:txBody>
          <a:bodyPr/>
          <a:lstStyle/>
          <a:p>
            <a:r>
              <a:rPr lang="en-US" altLang="ja-JP" b="1" u="sng" dirty="0">
                <a:solidFill>
                  <a:srgbClr val="1D1C1D"/>
                </a:solidFill>
                <a:latin typeface="NotoSansJP"/>
              </a:rPr>
              <a:t>Background</a:t>
            </a:r>
          </a:p>
          <a:p>
            <a:pPr lvl="1"/>
            <a:r>
              <a:rPr lang="en-US" altLang="ja-JP">
                <a:solidFill>
                  <a:srgbClr val="1D1C1D"/>
                </a:solidFill>
                <a:latin typeface="NotoSansJP"/>
              </a:rPr>
              <a:t>TU in chair’s guidance [</a:t>
            </a:r>
            <a:r>
              <a:rPr lang="en-US" altLang="ja-JP" dirty="0">
                <a:solidFill>
                  <a:srgbClr val="1D1C1D"/>
                </a:solidFill>
                <a:latin typeface="NotoSansJP"/>
              </a:rPr>
              <a:t>2] may not be enough for all WID items in the previous slide</a:t>
            </a:r>
            <a:endParaRPr lang="en-US" altLang="ja-JP" b="0" i="0" dirty="0">
              <a:solidFill>
                <a:srgbClr val="1D1C1D"/>
              </a:solidFill>
              <a:effectLst/>
              <a:latin typeface="NotoSansJP"/>
            </a:endParaRPr>
          </a:p>
          <a:p>
            <a:r>
              <a:rPr lang="en-US" altLang="ja-JP" b="1" i="0" u="sng" dirty="0">
                <a:solidFill>
                  <a:srgbClr val="1D1C1D"/>
                </a:solidFill>
                <a:effectLst/>
                <a:latin typeface="NotoSansJP"/>
              </a:rPr>
              <a:t>Our views</a:t>
            </a:r>
          </a:p>
          <a:p>
            <a:pPr lvl="1"/>
            <a:r>
              <a:rPr lang="en-US" altLang="ja-JP" dirty="0">
                <a:solidFill>
                  <a:srgbClr val="1D1C1D"/>
                </a:solidFill>
                <a:latin typeface="NotoSansJP"/>
              </a:rPr>
              <a:t>Some options can be considered to fit the allocated TU if it is not enough</a:t>
            </a:r>
            <a:endParaRPr lang="en-US" altLang="ja-JP" b="0" i="0" dirty="0">
              <a:solidFill>
                <a:srgbClr val="1D1C1D"/>
              </a:solidFill>
              <a:effectLst/>
              <a:latin typeface="NotoSansJP"/>
            </a:endParaRPr>
          </a:p>
          <a:p>
            <a:pPr lvl="2"/>
            <a:r>
              <a:rPr lang="en-US" altLang="ja-JP" b="0" i="0" dirty="0">
                <a:solidFill>
                  <a:srgbClr val="1D1C1D"/>
                </a:solidFill>
                <a:effectLst/>
                <a:latin typeface="NotoSansJP"/>
              </a:rPr>
              <a:t>Opt. 1</a:t>
            </a:r>
          </a:p>
          <a:p>
            <a:pPr lvl="3"/>
            <a:r>
              <a:rPr lang="en-US" altLang="ja-JP" b="0" i="0" dirty="0">
                <a:solidFill>
                  <a:srgbClr val="1D1C1D"/>
                </a:solidFill>
                <a:effectLst/>
                <a:latin typeface="NotoSansJP"/>
              </a:rPr>
              <a:t>Keep the current scope with increased TU to 2.5</a:t>
            </a:r>
          </a:p>
          <a:p>
            <a:pPr lvl="2"/>
            <a:r>
              <a:rPr lang="en-US" altLang="ja-JP" b="0" i="0" dirty="0">
                <a:solidFill>
                  <a:srgbClr val="1D1C1D"/>
                </a:solidFill>
                <a:effectLst/>
                <a:latin typeface="NotoSansJP"/>
              </a:rPr>
              <a:t>Opt. 2</a:t>
            </a:r>
          </a:p>
          <a:p>
            <a:pPr lvl="3"/>
            <a:r>
              <a:rPr lang="en-US" altLang="ja-JP" b="0" i="0" dirty="0">
                <a:solidFill>
                  <a:srgbClr val="1D1C1D"/>
                </a:solidFill>
                <a:effectLst/>
                <a:latin typeface="NotoSansJP"/>
              </a:rPr>
              <a:t>Drop 5G-A AIML in Rel-20</a:t>
            </a:r>
          </a:p>
          <a:p>
            <a:pPr lvl="2"/>
            <a:r>
              <a:rPr lang="en-US" altLang="ja-JP" b="0" i="0" dirty="0">
                <a:solidFill>
                  <a:srgbClr val="1D1C1D"/>
                </a:solidFill>
                <a:effectLst/>
                <a:latin typeface="NotoSansJP"/>
              </a:rPr>
              <a:t>Opt. 3</a:t>
            </a:r>
          </a:p>
          <a:p>
            <a:pPr lvl="3"/>
            <a:r>
              <a:rPr lang="en-US" altLang="ja-JP" b="0" i="0" dirty="0">
                <a:solidFill>
                  <a:srgbClr val="1D1C1D"/>
                </a:solidFill>
                <a:effectLst/>
                <a:latin typeface="NotoSansJP"/>
              </a:rPr>
              <a:t>Drop some scope (e.g. Case 3) to fit into the allocated TU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82465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207433" y="-144461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  <p:sp>
        <p:nvSpPr>
          <p:cNvPr id="4" name="AutoShape 4" descr="「NTT DOCOMO ロゴ」の画像検索結果"/>
          <p:cNvSpPr>
            <a:spLocks noChangeAspect="1" noChangeArrowheads="1"/>
          </p:cNvSpPr>
          <p:nvPr/>
        </p:nvSpPr>
        <p:spPr bwMode="auto">
          <a:xfrm>
            <a:off x="410633" y="7940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533"/>
          </a:p>
        </p:txBody>
      </p:sp>
    </p:spTree>
    <p:extLst>
      <p:ext uri="{BB962C8B-B14F-4D97-AF65-F5344CB8AC3E}">
        <p14:creationId xmlns:p14="http://schemas.microsoft.com/office/powerpoint/2010/main" val="3751383928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d154b3-7606-44e7-99cd-55da7c898a00" xsi:nil="true"/>
    <lcf76f155ced4ddcb4097134ff3c332f xmlns="11c27790-e69e-4dc9-b240-2619c6daab48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DB48EE83D9310469D0C9D2B1A6D465F" ma:contentTypeVersion="14" ma:contentTypeDescription="新しいドキュメントを作成します。" ma:contentTypeScope="" ma:versionID="d52576fe248f4ed25dbed9991906ac46">
  <xsd:schema xmlns:xsd="http://www.w3.org/2001/XMLSchema" xmlns:xs="http://www.w3.org/2001/XMLSchema" xmlns:p="http://schemas.microsoft.com/office/2006/metadata/properties" xmlns:ns2="11c27790-e69e-4dc9-b240-2619c6daab48" xmlns:ns3="acd154b3-7606-44e7-99cd-55da7c898a00" targetNamespace="http://schemas.microsoft.com/office/2006/metadata/properties" ma:root="true" ma:fieldsID="245c5d8aa46522974c34a62487dd8b25" ns2:_="" ns3:_="">
    <xsd:import namespace="11c27790-e69e-4dc9-b240-2619c6daab48"/>
    <xsd:import namespace="acd154b3-7606-44e7-99cd-55da7c898a0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c27790-e69e-4dc9-b240-2619c6daab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58bcffe4-a5d5-46f5-b606-a4128d66b0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d154b3-7606-44e7-99cd-55da7c898a0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8e9c655-e452-4a31-820c-7cb6f9563e1e}" ma:internalName="TaxCatchAll" ma:showField="CatchAllData" ma:web="acd154b3-7606-44e7-99cd-55da7c898a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F0EF07-DBFE-4F4D-9B06-352B6C7CE6FE}">
  <ds:schemaRefs>
    <ds:schemaRef ds:uri="11c27790-e69e-4dc9-b240-2619c6daab48"/>
    <ds:schemaRef ds:uri="acd154b3-7606-44e7-99cd-55da7c898a00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14C6863-9139-4CEE-8474-877D47192800}">
  <ds:schemaRefs>
    <ds:schemaRef ds:uri="11c27790-e69e-4dc9-b240-2619c6daab48"/>
    <ds:schemaRef ds:uri="acd154b3-7606-44e7-99cd-55da7c898a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6786d483-f51b-44bd-b40a-6fe409a5265e}" enabled="0" method="" siteId="{6786d483-f51b-44bd-b40a-6fe409a5265e}" actionId="{f7926c10-dc6f-4356-b0b1-5a6956577f9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</TotalTime>
  <Words>1026</Words>
  <Application>Microsoft Office PowerPoint</Application>
  <PresentationFormat>ワイド画面</PresentationFormat>
  <Paragraphs>67</Paragraphs>
  <Slides>7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7</vt:i4>
      </vt:variant>
    </vt:vector>
  </HeadingPairs>
  <TitlesOfParts>
    <vt:vector size="14" baseType="lpstr">
      <vt:lpstr>NotoSansJP</vt:lpstr>
      <vt:lpstr>Arial</vt:lpstr>
      <vt:lpstr>Segoe UI</vt:lpstr>
      <vt:lpstr>Times New Roman</vt:lpstr>
      <vt:lpstr>Wingdings</vt:lpstr>
      <vt:lpstr>Custom Design</vt:lpstr>
      <vt:lpstr>1_標準デザイン</vt:lpstr>
      <vt:lpstr>Views on Rel-20 5G-A AI/ML for Air Interface Enhancements</vt:lpstr>
      <vt:lpstr>Background</vt:lpstr>
      <vt:lpstr>Overview</vt:lpstr>
      <vt:lpstr>AI/ML-based CSI Compression </vt:lpstr>
      <vt:lpstr>Scope of the potential WID</vt:lpstr>
      <vt:lpstr>Proposed way forward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Kousuke Shima (島 康介)</cp:lastModifiedBy>
  <cp:revision>57</cp:revision>
  <dcterms:created xsi:type="dcterms:W3CDTF">2008-05-20T02:15:22Z</dcterms:created>
  <dcterms:modified xsi:type="dcterms:W3CDTF">2025-06-02T08:06:32Z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0x0101002DB48EE83D9310469D0C9D2B1A6D465F</vt:lpwstr>
  </property>
  <property fmtid="{D5CDD505-2E9C-101B-9397-08002B2CF9AE}" pid="3" name="MSIP_Label_f7b7771f-98a2-4ec9-8160-ee37e9359e20_Enabled">
    <vt:lpwstr>true</vt:lpwstr>
  </property>
  <property fmtid="{D5CDD505-2E9C-101B-9397-08002B2CF9AE}" pid="4" name="MSIP_Label_f7b7771f-98a2-4ec9-8160-ee37e9359e20_SetDate">
    <vt:lpwstr>2023-05-22T23:06:09Z</vt:lpwstr>
  </property>
  <property fmtid="{D5CDD505-2E9C-101B-9397-08002B2CF9AE}" pid="5" name="MSIP_Label_f7b7771f-98a2-4ec9-8160-ee37e9359e20_Method">
    <vt:lpwstr>Privileged</vt:lpwstr>
  </property>
  <property fmtid="{D5CDD505-2E9C-101B-9397-08002B2CF9AE}" pid="6" name="MSIP_Label_f7b7771f-98a2-4ec9-8160-ee37e9359e20_Name">
    <vt:lpwstr>社外開示</vt:lpwstr>
  </property>
  <property fmtid="{D5CDD505-2E9C-101B-9397-08002B2CF9AE}" pid="7" name="MSIP_Label_f7b7771f-98a2-4ec9-8160-ee37e9359e20_SiteId">
    <vt:lpwstr>6786d483-f51b-44bd-b40a-6fe409a5265e</vt:lpwstr>
  </property>
  <property fmtid="{D5CDD505-2E9C-101B-9397-08002B2CF9AE}" pid="8" name="MSIP_Label_f7b7771f-98a2-4ec9-8160-ee37e9359e20_ActionId">
    <vt:lpwstr>505125d7-4215-4fb6-806a-984ab93f9416</vt:lpwstr>
  </property>
  <property fmtid="{D5CDD505-2E9C-101B-9397-08002B2CF9AE}" pid="9" name="MSIP_Label_f7b7771f-98a2-4ec9-8160-ee37e9359e20_ContentBits">
    <vt:lpwstr>0</vt:lpwstr>
  </property>
  <property fmtid="{D5CDD505-2E9C-101B-9397-08002B2CF9AE}" pid="10" name="MediaServiceImageTags">
    <vt:lpwstr/>
  </property>
</Properties>
</file>