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11"/>
  </p:notesMasterIdLst>
  <p:sldIdLst>
    <p:sldId id="260" r:id="rId5"/>
    <p:sldId id="329" r:id="rId6"/>
    <p:sldId id="312" r:id="rId7"/>
    <p:sldId id="326" r:id="rId8"/>
    <p:sldId id="330" r:id="rId9"/>
    <p:sldId id="331" r:id="rId10"/>
  </p:sldIdLst>
  <p:sldSz cx="9144000" cy="6858000" type="screen4x3"/>
  <p:notesSz cx="7102475" cy="10233025"/>
  <p:defaultTextStyle>
    <a:defPPr>
      <a:defRPr lang="fr-FR"/>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9FB765C-13DA-4895-ACB4-08C239C83FB9}" v="29" dt="2025-02-26T09:08:08.502"/>
  </p1510:revLst>
</p1510:revInfo>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63" d="100"/>
          <a:sy n="163" d="100"/>
        </p:scale>
        <p:origin x="1134" y="360"/>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presProps" Target="presProps.xml"/><Relationship Id="rId2" Type="http://schemas.openxmlformats.org/officeDocument/2006/relationships/customXml" Target="../customXml/item2.xml"/><Relationship Id="rId16"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tableStyles" Target="tableStyles.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Espace réservé de l'en-tête 1">
            <a:extLst>
              <a:ext uri="{FF2B5EF4-FFF2-40B4-BE49-F238E27FC236}">
                <a16:creationId xmlns:a16="http://schemas.microsoft.com/office/drawing/2014/main" id="{39E6A698-A56E-8172-8CB8-E99D96A0F56C}"/>
              </a:ext>
            </a:extLst>
          </p:cNvPr>
          <p:cNvSpPr>
            <a:spLocks noGrp="1"/>
          </p:cNvSpPr>
          <p:nvPr>
            <p:ph type="hdr" sz="quarter"/>
          </p:nvPr>
        </p:nvSpPr>
        <p:spPr>
          <a:xfrm>
            <a:off x="0" y="0"/>
            <a:ext cx="3078163" cy="511175"/>
          </a:xfrm>
          <a:prstGeom prst="rect">
            <a:avLst/>
          </a:prstGeom>
        </p:spPr>
        <p:txBody>
          <a:bodyPr vert="horz" lIns="99057" tIns="49528" rIns="99057" bIns="49528" rtlCol="0"/>
          <a:lstStyle>
            <a:lvl1pPr algn="l" eaLnBrk="1" fontAlgn="auto" hangingPunct="1">
              <a:spcBef>
                <a:spcPts val="0"/>
              </a:spcBef>
              <a:spcAft>
                <a:spcPts val="0"/>
              </a:spcAft>
              <a:defRPr sz="1300" dirty="0">
                <a:latin typeface="+mn-lt"/>
                <a:cs typeface="+mn-cs"/>
              </a:defRPr>
            </a:lvl1pPr>
          </a:lstStyle>
          <a:p>
            <a:pPr>
              <a:defRPr/>
            </a:pPr>
            <a:endParaRPr lang="fr-FR"/>
          </a:p>
        </p:txBody>
      </p:sp>
      <p:sp>
        <p:nvSpPr>
          <p:cNvPr id="3" name="Espace réservé de la date 2">
            <a:extLst>
              <a:ext uri="{FF2B5EF4-FFF2-40B4-BE49-F238E27FC236}">
                <a16:creationId xmlns:a16="http://schemas.microsoft.com/office/drawing/2014/main" id="{F1CD9A63-21D2-81E9-B829-C50C3868835C}"/>
              </a:ext>
            </a:extLst>
          </p:cNvPr>
          <p:cNvSpPr>
            <a:spLocks noGrp="1"/>
          </p:cNvSpPr>
          <p:nvPr>
            <p:ph type="dt" idx="1"/>
          </p:nvPr>
        </p:nvSpPr>
        <p:spPr>
          <a:xfrm>
            <a:off x="4022725" y="0"/>
            <a:ext cx="3078163" cy="511175"/>
          </a:xfrm>
          <a:prstGeom prst="rect">
            <a:avLst/>
          </a:prstGeom>
        </p:spPr>
        <p:txBody>
          <a:bodyPr vert="horz" lIns="99057" tIns="49528" rIns="99057" bIns="49528" rtlCol="0"/>
          <a:lstStyle>
            <a:lvl1pPr algn="r" eaLnBrk="1" fontAlgn="auto" hangingPunct="1">
              <a:spcBef>
                <a:spcPts val="0"/>
              </a:spcBef>
              <a:spcAft>
                <a:spcPts val="0"/>
              </a:spcAft>
              <a:defRPr sz="1300">
                <a:latin typeface="+mn-lt"/>
                <a:cs typeface="+mn-cs"/>
              </a:defRPr>
            </a:lvl1pPr>
          </a:lstStyle>
          <a:p>
            <a:pPr>
              <a:defRPr/>
            </a:pPr>
            <a:fld id="{B7F617C0-76F3-5441-B0A4-B1B618A71315}" type="datetimeFigureOut">
              <a:rPr lang="fr-FR"/>
              <a:pPr>
                <a:defRPr/>
              </a:pPr>
              <a:t>02/06/2025</a:t>
            </a:fld>
            <a:endParaRPr lang="fr-FR"/>
          </a:p>
        </p:txBody>
      </p:sp>
      <p:sp>
        <p:nvSpPr>
          <p:cNvPr id="4" name="Espace réservé de l'image des diapositives 3">
            <a:extLst>
              <a:ext uri="{FF2B5EF4-FFF2-40B4-BE49-F238E27FC236}">
                <a16:creationId xmlns:a16="http://schemas.microsoft.com/office/drawing/2014/main" id="{7DCC1369-AE40-68AC-446C-91399AC63475}"/>
              </a:ext>
            </a:extLst>
          </p:cNvPr>
          <p:cNvSpPr>
            <a:spLocks noGrp="1" noRot="1" noChangeAspect="1"/>
          </p:cNvSpPr>
          <p:nvPr>
            <p:ph type="sldImg" idx="2"/>
          </p:nvPr>
        </p:nvSpPr>
        <p:spPr>
          <a:xfrm>
            <a:off x="992188" y="766763"/>
            <a:ext cx="5118100" cy="3838575"/>
          </a:xfrm>
          <a:prstGeom prst="rect">
            <a:avLst/>
          </a:prstGeom>
          <a:noFill/>
          <a:ln w="12700">
            <a:solidFill>
              <a:prstClr val="black"/>
            </a:solidFill>
          </a:ln>
        </p:spPr>
        <p:txBody>
          <a:bodyPr vert="horz" lIns="99057" tIns="49528" rIns="99057" bIns="49528" rtlCol="0" anchor="ctr"/>
          <a:lstStyle/>
          <a:p>
            <a:pPr lvl="0"/>
            <a:endParaRPr lang="fr-FR" noProof="0"/>
          </a:p>
        </p:txBody>
      </p:sp>
      <p:sp>
        <p:nvSpPr>
          <p:cNvPr id="5" name="Espace réservé des commentaires 4">
            <a:extLst>
              <a:ext uri="{FF2B5EF4-FFF2-40B4-BE49-F238E27FC236}">
                <a16:creationId xmlns:a16="http://schemas.microsoft.com/office/drawing/2014/main" id="{F6A9018E-CA87-51AE-AFCE-5DDE834EC0B1}"/>
              </a:ext>
            </a:extLst>
          </p:cNvPr>
          <p:cNvSpPr>
            <a:spLocks noGrp="1"/>
          </p:cNvSpPr>
          <p:nvPr>
            <p:ph type="body" sz="quarter" idx="3"/>
          </p:nvPr>
        </p:nvSpPr>
        <p:spPr>
          <a:xfrm>
            <a:off x="709613" y="4860925"/>
            <a:ext cx="5683250" cy="4605338"/>
          </a:xfrm>
          <a:prstGeom prst="rect">
            <a:avLst/>
          </a:prstGeom>
        </p:spPr>
        <p:txBody>
          <a:bodyPr vert="horz" lIns="99057" tIns="49528" rIns="99057" bIns="49528" rtlCol="0"/>
          <a:lstStyle/>
          <a:p>
            <a:pPr lvl="0"/>
            <a:r>
              <a:rPr lang="fr-FR" noProof="0"/>
              <a:t>Modifiez les styles du texte du masque</a:t>
            </a:r>
          </a:p>
          <a:p>
            <a:pPr lvl="1"/>
            <a:r>
              <a:rPr lang="fr-FR" noProof="0"/>
              <a:t>Deuxième niveau</a:t>
            </a:r>
          </a:p>
          <a:p>
            <a:pPr lvl="2"/>
            <a:r>
              <a:rPr lang="fr-FR" noProof="0"/>
              <a:t>Troisième niveau</a:t>
            </a:r>
          </a:p>
          <a:p>
            <a:pPr lvl="3"/>
            <a:r>
              <a:rPr lang="fr-FR" noProof="0"/>
              <a:t>Quatrième niveau</a:t>
            </a:r>
          </a:p>
          <a:p>
            <a:pPr lvl="4"/>
            <a:r>
              <a:rPr lang="fr-FR" noProof="0"/>
              <a:t>Cinquième niveau</a:t>
            </a:r>
          </a:p>
        </p:txBody>
      </p:sp>
      <p:sp>
        <p:nvSpPr>
          <p:cNvPr id="6" name="Espace réservé du pied de page 5">
            <a:extLst>
              <a:ext uri="{FF2B5EF4-FFF2-40B4-BE49-F238E27FC236}">
                <a16:creationId xmlns:a16="http://schemas.microsoft.com/office/drawing/2014/main" id="{E06B41DB-8B5A-CAF2-7457-039CB10BF648}"/>
              </a:ext>
            </a:extLst>
          </p:cNvPr>
          <p:cNvSpPr>
            <a:spLocks noGrp="1"/>
          </p:cNvSpPr>
          <p:nvPr>
            <p:ph type="ftr" sz="quarter" idx="4"/>
          </p:nvPr>
        </p:nvSpPr>
        <p:spPr>
          <a:xfrm>
            <a:off x="0" y="9720263"/>
            <a:ext cx="3078163" cy="511175"/>
          </a:xfrm>
          <a:prstGeom prst="rect">
            <a:avLst/>
          </a:prstGeom>
        </p:spPr>
        <p:txBody>
          <a:bodyPr vert="horz" lIns="99057" tIns="49528" rIns="99057" bIns="49528" rtlCol="0" anchor="b"/>
          <a:lstStyle>
            <a:lvl1pPr algn="l" eaLnBrk="1" fontAlgn="auto" hangingPunct="1">
              <a:spcBef>
                <a:spcPts val="0"/>
              </a:spcBef>
              <a:spcAft>
                <a:spcPts val="0"/>
              </a:spcAft>
              <a:defRPr sz="1300" dirty="0">
                <a:latin typeface="+mn-lt"/>
                <a:cs typeface="+mn-cs"/>
              </a:defRPr>
            </a:lvl1pPr>
          </a:lstStyle>
          <a:p>
            <a:pPr>
              <a:defRPr/>
            </a:pPr>
            <a:endParaRPr lang="fr-FR"/>
          </a:p>
        </p:txBody>
      </p:sp>
      <p:sp>
        <p:nvSpPr>
          <p:cNvPr id="7" name="Espace réservé du numéro de diapositive 6">
            <a:extLst>
              <a:ext uri="{FF2B5EF4-FFF2-40B4-BE49-F238E27FC236}">
                <a16:creationId xmlns:a16="http://schemas.microsoft.com/office/drawing/2014/main" id="{E511CAA0-DEFB-9F33-A237-939E50888B82}"/>
              </a:ext>
            </a:extLst>
          </p:cNvPr>
          <p:cNvSpPr>
            <a:spLocks noGrp="1"/>
          </p:cNvSpPr>
          <p:nvPr>
            <p:ph type="sldNum" sz="quarter" idx="5"/>
          </p:nvPr>
        </p:nvSpPr>
        <p:spPr>
          <a:xfrm>
            <a:off x="4022725" y="9720263"/>
            <a:ext cx="3078163" cy="511175"/>
          </a:xfrm>
          <a:prstGeom prst="rect">
            <a:avLst/>
          </a:prstGeom>
        </p:spPr>
        <p:txBody>
          <a:bodyPr vert="horz" wrap="square" lIns="99057" tIns="49528" rIns="99057" bIns="49528" numCol="1" anchor="b" anchorCtr="0" compatLnSpc="1">
            <a:prstTxWarp prst="textNoShape">
              <a:avLst/>
            </a:prstTxWarp>
          </a:bodyPr>
          <a:lstStyle>
            <a:lvl1pPr algn="r" eaLnBrk="1" hangingPunct="1">
              <a:defRPr sz="1300"/>
            </a:lvl1pPr>
          </a:lstStyle>
          <a:p>
            <a:pPr>
              <a:defRPr/>
            </a:pPr>
            <a:fld id="{3B3F8D76-CF7A-1746-8D66-3270A8BDE507}" type="slidenum">
              <a:rPr lang="fr-FR" altLang="fr-FR"/>
              <a:pPr>
                <a:defRPr/>
              </a:pPr>
              <a:t>‹#›</a:t>
            </a:fld>
            <a:endParaRPr lang="fr-FR" altLang="fr-FR"/>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2CEA7CD-618E-CD14-9770-6CCDC58D1C24}"/>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A59E2275-8485-030B-F3AA-7A7DD552C5D3}"/>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196EF014-A86E-211F-800D-1459C1D71729}"/>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1CAA5A89-9E7F-E5AC-DE5E-4A267651FA1A}"/>
              </a:ext>
            </a:extLst>
          </p:cNvPr>
          <p:cNvSpPr>
            <a:spLocks noGrp="1"/>
          </p:cNvSpPr>
          <p:nvPr>
            <p:ph type="sldNum" sz="quarter" idx="5"/>
          </p:nvPr>
        </p:nvSpPr>
        <p:spPr/>
        <p:txBody>
          <a:bodyPr/>
          <a:lstStyle/>
          <a:p>
            <a:pPr>
              <a:defRPr/>
            </a:pPr>
            <a:fld id="{3B3F8D76-CF7A-1746-8D66-3270A8BDE507}" type="slidenum">
              <a:rPr lang="fr-FR" altLang="fr-FR" smtClean="0"/>
              <a:pPr>
                <a:defRPr/>
              </a:pPr>
              <a:t>4</a:t>
            </a:fld>
            <a:endParaRPr lang="fr-FR" altLang="fr-FR"/>
          </a:p>
        </p:txBody>
      </p:sp>
    </p:spTree>
    <p:extLst>
      <p:ext uri="{BB962C8B-B14F-4D97-AF65-F5344CB8AC3E}">
        <p14:creationId xmlns:p14="http://schemas.microsoft.com/office/powerpoint/2010/main" val="407267339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66430E-AF88-8B6A-D2B2-932DA5ABB247}"/>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32A1D0FA-9230-C5B6-2C19-DDAC479FFCCE}"/>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38B9AAC5-B113-4A5D-9AC2-977BF628BB74}"/>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66F78544-7E5E-AF73-B151-A47AE95F6F21}"/>
              </a:ext>
            </a:extLst>
          </p:cNvPr>
          <p:cNvSpPr>
            <a:spLocks noGrp="1"/>
          </p:cNvSpPr>
          <p:nvPr>
            <p:ph type="sldNum" sz="quarter" idx="5"/>
          </p:nvPr>
        </p:nvSpPr>
        <p:spPr/>
        <p:txBody>
          <a:bodyPr/>
          <a:lstStyle/>
          <a:p>
            <a:pPr>
              <a:defRPr/>
            </a:pPr>
            <a:fld id="{3B3F8D76-CF7A-1746-8D66-3270A8BDE507}" type="slidenum">
              <a:rPr lang="fr-FR" altLang="fr-FR" smtClean="0"/>
              <a:pPr>
                <a:defRPr/>
              </a:pPr>
              <a:t>5</a:t>
            </a:fld>
            <a:endParaRPr lang="fr-FR" altLang="fr-FR"/>
          </a:p>
        </p:txBody>
      </p:sp>
    </p:spTree>
    <p:extLst>
      <p:ext uri="{BB962C8B-B14F-4D97-AF65-F5344CB8AC3E}">
        <p14:creationId xmlns:p14="http://schemas.microsoft.com/office/powerpoint/2010/main" val="36259436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427698-56E5-9EDA-A9E9-A4ADE0C89599}"/>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7961C701-3BDA-77CA-BB69-CC38EC04D739}"/>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1CBAEE2D-890B-6995-26B4-A62B5ACC6344}"/>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67067263-27B5-9435-1388-607109C1241F}"/>
              </a:ext>
            </a:extLst>
          </p:cNvPr>
          <p:cNvSpPr>
            <a:spLocks noGrp="1"/>
          </p:cNvSpPr>
          <p:nvPr>
            <p:ph type="sldNum" sz="quarter" idx="5"/>
          </p:nvPr>
        </p:nvSpPr>
        <p:spPr/>
        <p:txBody>
          <a:bodyPr/>
          <a:lstStyle/>
          <a:p>
            <a:pPr>
              <a:defRPr/>
            </a:pPr>
            <a:fld id="{3B3F8D76-CF7A-1746-8D66-3270A8BDE507}" type="slidenum">
              <a:rPr lang="fr-FR" altLang="fr-FR" smtClean="0"/>
              <a:pPr>
                <a:defRPr/>
              </a:pPr>
              <a:t>6</a:t>
            </a:fld>
            <a:endParaRPr lang="fr-FR" altLang="fr-FR"/>
          </a:p>
        </p:txBody>
      </p:sp>
    </p:spTree>
    <p:extLst>
      <p:ext uri="{BB962C8B-B14F-4D97-AF65-F5344CB8AC3E}">
        <p14:creationId xmlns:p14="http://schemas.microsoft.com/office/powerpoint/2010/main" val="80662305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130425"/>
            <a:ext cx="7772400" cy="1470025"/>
          </a:xfrm>
        </p:spPr>
        <p:txBody>
          <a:bodyPr/>
          <a:lstStyle/>
          <a:p>
            <a:r>
              <a:rPr lang="fr-FR"/>
              <a:t>Modifiez le style du titre</a:t>
            </a:r>
          </a:p>
        </p:txBody>
      </p:sp>
      <p:sp>
        <p:nvSpPr>
          <p:cNvPr id="3" name="Sous-titr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a:t>Modifiez le style des sous-titres du masque</a:t>
            </a:r>
          </a:p>
        </p:txBody>
      </p:sp>
      <p:sp>
        <p:nvSpPr>
          <p:cNvPr id="4" name="Espace réservé de la date 3">
            <a:extLst>
              <a:ext uri="{FF2B5EF4-FFF2-40B4-BE49-F238E27FC236}">
                <a16:creationId xmlns:a16="http://schemas.microsoft.com/office/drawing/2014/main" id="{2802A6CB-596B-2309-F077-28C5A8301FD1}"/>
              </a:ext>
            </a:extLst>
          </p:cNvPr>
          <p:cNvSpPr>
            <a:spLocks noGrp="1"/>
          </p:cNvSpPr>
          <p:nvPr>
            <p:ph type="dt" sz="half" idx="10"/>
          </p:nvPr>
        </p:nvSpPr>
        <p:spPr/>
        <p:txBody>
          <a:bodyPr/>
          <a:lstStyle>
            <a:lvl1pPr>
              <a:defRPr/>
            </a:lvl1pPr>
          </a:lstStyle>
          <a:p>
            <a:pPr>
              <a:defRPr/>
            </a:pPr>
            <a:fld id="{CB73416A-C23C-CE4C-8620-7C4847623A61}" type="datetime1">
              <a:rPr lang="fr-FR"/>
              <a:pPr>
                <a:defRPr/>
              </a:pPr>
              <a:t>02/06/2025</a:t>
            </a:fld>
            <a:endParaRPr lang="fr-FR"/>
          </a:p>
        </p:txBody>
      </p:sp>
      <p:sp>
        <p:nvSpPr>
          <p:cNvPr id="5" name="Espace réservé du pied de page 4">
            <a:extLst>
              <a:ext uri="{FF2B5EF4-FFF2-40B4-BE49-F238E27FC236}">
                <a16:creationId xmlns:a16="http://schemas.microsoft.com/office/drawing/2014/main" id="{4F812575-8F24-7707-3DDC-F7429FF2CB5E}"/>
              </a:ext>
            </a:extLst>
          </p:cNvPr>
          <p:cNvSpPr>
            <a:spLocks noGrp="1"/>
          </p:cNvSpPr>
          <p:nvPr>
            <p:ph type="ftr" sz="quarter" idx="11"/>
          </p:nvPr>
        </p:nvSpPr>
        <p:spPr/>
        <p:txBody>
          <a:bodyPr/>
          <a:lstStyle>
            <a:lvl1pPr>
              <a:defRPr/>
            </a:lvl1pPr>
          </a:lstStyle>
          <a:p>
            <a:pPr>
              <a:defRPr/>
            </a:pPr>
            <a:endParaRPr lang="fr-FR"/>
          </a:p>
        </p:txBody>
      </p:sp>
      <p:sp>
        <p:nvSpPr>
          <p:cNvPr id="6" name="Espace réservé du numéro de diapositive 5">
            <a:extLst>
              <a:ext uri="{FF2B5EF4-FFF2-40B4-BE49-F238E27FC236}">
                <a16:creationId xmlns:a16="http://schemas.microsoft.com/office/drawing/2014/main" id="{50F4067A-E599-6F0A-72DD-0FD4F6ECDF7E}"/>
              </a:ext>
            </a:extLst>
          </p:cNvPr>
          <p:cNvSpPr>
            <a:spLocks noGrp="1"/>
          </p:cNvSpPr>
          <p:nvPr>
            <p:ph type="sldNum" sz="quarter" idx="12"/>
          </p:nvPr>
        </p:nvSpPr>
        <p:spPr/>
        <p:txBody>
          <a:bodyPr/>
          <a:lstStyle>
            <a:lvl1pPr>
              <a:defRPr/>
            </a:lvl1pPr>
          </a:lstStyle>
          <a:p>
            <a:pPr>
              <a:defRPr/>
            </a:pPr>
            <a:fld id="{903550C5-6663-234A-BF89-915CCF35B4B1}" type="slidenum">
              <a:rPr lang="fr-FR" altLang="fr-FR"/>
              <a:pPr>
                <a:defRPr/>
              </a:pPr>
              <a:t>‹#›</a:t>
            </a:fld>
            <a:endParaRPr lang="fr-FR" altLang="fr-FR"/>
          </a:p>
        </p:txBody>
      </p:sp>
    </p:spTree>
    <p:extLst>
      <p:ext uri="{BB962C8B-B14F-4D97-AF65-F5344CB8AC3E}">
        <p14:creationId xmlns:p14="http://schemas.microsoft.com/office/powerpoint/2010/main" val="131486145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u texte vertical 2"/>
          <p:cNvSpPr>
            <a:spLocks noGrp="1"/>
          </p:cNvSpPr>
          <p:nvPr>
            <p:ph type="body" orient="vert" idx="1"/>
          </p:nvPr>
        </p:nvSpPr>
        <p:spPr/>
        <p:txBody>
          <a:bodyPr vert="eaVert"/>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D129155E-7CCC-FE71-190C-6B03FF3E8C07}"/>
              </a:ext>
            </a:extLst>
          </p:cNvPr>
          <p:cNvSpPr>
            <a:spLocks noGrp="1"/>
          </p:cNvSpPr>
          <p:nvPr>
            <p:ph type="dt" sz="half" idx="10"/>
          </p:nvPr>
        </p:nvSpPr>
        <p:spPr/>
        <p:txBody>
          <a:bodyPr/>
          <a:lstStyle>
            <a:lvl1pPr>
              <a:defRPr/>
            </a:lvl1pPr>
          </a:lstStyle>
          <a:p>
            <a:pPr>
              <a:defRPr/>
            </a:pPr>
            <a:fld id="{D8FD6132-B404-294D-9DC0-313734D244F4}" type="datetime1">
              <a:rPr lang="fr-FR"/>
              <a:pPr>
                <a:defRPr/>
              </a:pPr>
              <a:t>02/06/2025</a:t>
            </a:fld>
            <a:endParaRPr lang="fr-FR"/>
          </a:p>
        </p:txBody>
      </p:sp>
      <p:sp>
        <p:nvSpPr>
          <p:cNvPr id="5" name="Espace réservé du pied de page 4">
            <a:extLst>
              <a:ext uri="{FF2B5EF4-FFF2-40B4-BE49-F238E27FC236}">
                <a16:creationId xmlns:a16="http://schemas.microsoft.com/office/drawing/2014/main" id="{4A0FD649-70AC-A237-2385-7395A54929FF}"/>
              </a:ext>
            </a:extLst>
          </p:cNvPr>
          <p:cNvSpPr>
            <a:spLocks noGrp="1"/>
          </p:cNvSpPr>
          <p:nvPr>
            <p:ph type="ftr" sz="quarter" idx="11"/>
          </p:nvPr>
        </p:nvSpPr>
        <p:spPr/>
        <p:txBody>
          <a:bodyPr/>
          <a:lstStyle>
            <a:lvl1pPr>
              <a:defRPr/>
            </a:lvl1pPr>
          </a:lstStyle>
          <a:p>
            <a:pPr>
              <a:defRPr/>
            </a:pPr>
            <a:endParaRPr lang="fr-FR"/>
          </a:p>
        </p:txBody>
      </p:sp>
      <p:sp>
        <p:nvSpPr>
          <p:cNvPr id="6" name="Espace réservé du numéro de diapositive 5">
            <a:extLst>
              <a:ext uri="{FF2B5EF4-FFF2-40B4-BE49-F238E27FC236}">
                <a16:creationId xmlns:a16="http://schemas.microsoft.com/office/drawing/2014/main" id="{C5B4221B-4B48-45B6-1B94-018367C60E46}"/>
              </a:ext>
            </a:extLst>
          </p:cNvPr>
          <p:cNvSpPr>
            <a:spLocks noGrp="1"/>
          </p:cNvSpPr>
          <p:nvPr>
            <p:ph type="sldNum" sz="quarter" idx="12"/>
          </p:nvPr>
        </p:nvSpPr>
        <p:spPr/>
        <p:txBody>
          <a:bodyPr/>
          <a:lstStyle>
            <a:lvl1pPr>
              <a:defRPr/>
            </a:lvl1pPr>
          </a:lstStyle>
          <a:p>
            <a:pPr>
              <a:defRPr/>
            </a:pPr>
            <a:fld id="{ACE02E11-4764-524E-9256-E6080BE18644}" type="slidenum">
              <a:rPr lang="fr-FR" altLang="fr-FR"/>
              <a:pPr>
                <a:defRPr/>
              </a:pPr>
              <a:t>‹#›</a:t>
            </a:fld>
            <a:endParaRPr lang="fr-FR" altLang="fr-FR"/>
          </a:p>
        </p:txBody>
      </p:sp>
    </p:spTree>
    <p:extLst>
      <p:ext uri="{BB962C8B-B14F-4D97-AF65-F5344CB8AC3E}">
        <p14:creationId xmlns:p14="http://schemas.microsoft.com/office/powerpoint/2010/main" val="16639823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74638"/>
            <a:ext cx="2057400" cy="5851525"/>
          </a:xfrm>
        </p:spPr>
        <p:txBody>
          <a:bodyPr vert="eaVert"/>
          <a:lstStyle/>
          <a:p>
            <a:r>
              <a:rPr lang="fr-FR"/>
              <a:t>Modifiez le style du titre</a:t>
            </a:r>
          </a:p>
        </p:txBody>
      </p:sp>
      <p:sp>
        <p:nvSpPr>
          <p:cNvPr id="3" name="Espace réservé du texte vertical 2"/>
          <p:cNvSpPr>
            <a:spLocks noGrp="1"/>
          </p:cNvSpPr>
          <p:nvPr>
            <p:ph type="body" orient="vert" idx="1"/>
          </p:nvPr>
        </p:nvSpPr>
        <p:spPr>
          <a:xfrm>
            <a:off x="457200" y="274638"/>
            <a:ext cx="6019800" cy="5851525"/>
          </a:xfrm>
        </p:spPr>
        <p:txBody>
          <a:bodyPr vert="eaVert"/>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BF6A193D-0362-68BE-7ADC-E562F706B3F6}"/>
              </a:ext>
            </a:extLst>
          </p:cNvPr>
          <p:cNvSpPr>
            <a:spLocks noGrp="1"/>
          </p:cNvSpPr>
          <p:nvPr>
            <p:ph type="dt" sz="half" idx="10"/>
          </p:nvPr>
        </p:nvSpPr>
        <p:spPr/>
        <p:txBody>
          <a:bodyPr/>
          <a:lstStyle>
            <a:lvl1pPr>
              <a:defRPr/>
            </a:lvl1pPr>
          </a:lstStyle>
          <a:p>
            <a:pPr>
              <a:defRPr/>
            </a:pPr>
            <a:fld id="{6B9125FD-A098-C947-A46C-E4A79F3FF2A7}" type="datetime1">
              <a:rPr lang="fr-FR"/>
              <a:pPr>
                <a:defRPr/>
              </a:pPr>
              <a:t>02/06/2025</a:t>
            </a:fld>
            <a:endParaRPr lang="fr-FR"/>
          </a:p>
        </p:txBody>
      </p:sp>
      <p:sp>
        <p:nvSpPr>
          <p:cNvPr id="5" name="Espace réservé du pied de page 4">
            <a:extLst>
              <a:ext uri="{FF2B5EF4-FFF2-40B4-BE49-F238E27FC236}">
                <a16:creationId xmlns:a16="http://schemas.microsoft.com/office/drawing/2014/main" id="{E0797F8C-6CD0-20FC-2DFF-8BE88A7DEE86}"/>
              </a:ext>
            </a:extLst>
          </p:cNvPr>
          <p:cNvSpPr>
            <a:spLocks noGrp="1"/>
          </p:cNvSpPr>
          <p:nvPr>
            <p:ph type="ftr" sz="quarter" idx="11"/>
          </p:nvPr>
        </p:nvSpPr>
        <p:spPr/>
        <p:txBody>
          <a:bodyPr/>
          <a:lstStyle>
            <a:lvl1pPr>
              <a:defRPr/>
            </a:lvl1pPr>
          </a:lstStyle>
          <a:p>
            <a:pPr>
              <a:defRPr/>
            </a:pPr>
            <a:endParaRPr lang="fr-FR"/>
          </a:p>
        </p:txBody>
      </p:sp>
      <p:sp>
        <p:nvSpPr>
          <p:cNvPr id="6" name="Espace réservé du numéro de diapositive 5">
            <a:extLst>
              <a:ext uri="{FF2B5EF4-FFF2-40B4-BE49-F238E27FC236}">
                <a16:creationId xmlns:a16="http://schemas.microsoft.com/office/drawing/2014/main" id="{23389487-DCF4-EB54-683E-55D382C84181}"/>
              </a:ext>
            </a:extLst>
          </p:cNvPr>
          <p:cNvSpPr>
            <a:spLocks noGrp="1"/>
          </p:cNvSpPr>
          <p:nvPr>
            <p:ph type="sldNum" sz="quarter" idx="12"/>
          </p:nvPr>
        </p:nvSpPr>
        <p:spPr/>
        <p:txBody>
          <a:bodyPr/>
          <a:lstStyle>
            <a:lvl1pPr>
              <a:defRPr/>
            </a:lvl1pPr>
          </a:lstStyle>
          <a:p>
            <a:pPr>
              <a:defRPr/>
            </a:pPr>
            <a:fld id="{5F4AF49F-B3A2-D94D-A456-4430309736BC}" type="slidenum">
              <a:rPr lang="fr-FR" altLang="fr-FR"/>
              <a:pPr>
                <a:defRPr/>
              </a:pPr>
              <a:t>‹#›</a:t>
            </a:fld>
            <a:endParaRPr lang="fr-FR" altLang="fr-FR"/>
          </a:p>
        </p:txBody>
      </p:sp>
    </p:spTree>
    <p:extLst>
      <p:ext uri="{BB962C8B-B14F-4D97-AF65-F5344CB8AC3E}">
        <p14:creationId xmlns:p14="http://schemas.microsoft.com/office/powerpoint/2010/main" val="324369282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u contenu 2"/>
          <p:cNvSpPr>
            <a:spLocks noGrp="1"/>
          </p:cNvSpPr>
          <p:nvPr>
            <p:ph idx="1"/>
          </p:nvPr>
        </p:nvSpPr>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355A6044-6D66-1A1E-4707-552FDA64854A}"/>
              </a:ext>
            </a:extLst>
          </p:cNvPr>
          <p:cNvSpPr>
            <a:spLocks noGrp="1"/>
          </p:cNvSpPr>
          <p:nvPr>
            <p:ph type="dt" sz="half" idx="10"/>
          </p:nvPr>
        </p:nvSpPr>
        <p:spPr/>
        <p:txBody>
          <a:bodyPr/>
          <a:lstStyle>
            <a:lvl1pPr>
              <a:defRPr/>
            </a:lvl1pPr>
          </a:lstStyle>
          <a:p>
            <a:pPr>
              <a:defRPr/>
            </a:pPr>
            <a:fld id="{4069395C-C97E-934E-9992-6871BB3D1A02}" type="datetime1">
              <a:rPr lang="fr-FR"/>
              <a:pPr>
                <a:defRPr/>
              </a:pPr>
              <a:t>02/06/2025</a:t>
            </a:fld>
            <a:endParaRPr lang="fr-FR"/>
          </a:p>
        </p:txBody>
      </p:sp>
      <p:sp>
        <p:nvSpPr>
          <p:cNvPr id="5" name="Espace réservé du pied de page 4">
            <a:extLst>
              <a:ext uri="{FF2B5EF4-FFF2-40B4-BE49-F238E27FC236}">
                <a16:creationId xmlns:a16="http://schemas.microsoft.com/office/drawing/2014/main" id="{F7967839-C097-AE13-4510-B08761AF4E4B}"/>
              </a:ext>
            </a:extLst>
          </p:cNvPr>
          <p:cNvSpPr>
            <a:spLocks noGrp="1"/>
          </p:cNvSpPr>
          <p:nvPr>
            <p:ph type="ftr" sz="quarter" idx="11"/>
          </p:nvPr>
        </p:nvSpPr>
        <p:spPr/>
        <p:txBody>
          <a:bodyPr/>
          <a:lstStyle>
            <a:lvl1pPr>
              <a:defRPr/>
            </a:lvl1pPr>
          </a:lstStyle>
          <a:p>
            <a:pPr>
              <a:defRPr/>
            </a:pPr>
            <a:endParaRPr lang="fr-FR"/>
          </a:p>
        </p:txBody>
      </p:sp>
      <p:sp>
        <p:nvSpPr>
          <p:cNvPr id="6" name="Espace réservé du numéro de diapositive 5">
            <a:extLst>
              <a:ext uri="{FF2B5EF4-FFF2-40B4-BE49-F238E27FC236}">
                <a16:creationId xmlns:a16="http://schemas.microsoft.com/office/drawing/2014/main" id="{91EA75B7-92E6-8B4F-5834-7FC0D33AD6DB}"/>
              </a:ext>
            </a:extLst>
          </p:cNvPr>
          <p:cNvSpPr>
            <a:spLocks noGrp="1"/>
          </p:cNvSpPr>
          <p:nvPr>
            <p:ph type="sldNum" sz="quarter" idx="12"/>
          </p:nvPr>
        </p:nvSpPr>
        <p:spPr/>
        <p:txBody>
          <a:bodyPr/>
          <a:lstStyle>
            <a:lvl1pPr>
              <a:defRPr/>
            </a:lvl1pPr>
          </a:lstStyle>
          <a:p>
            <a:pPr>
              <a:defRPr/>
            </a:pPr>
            <a:fld id="{CB9FBD30-47A7-8442-ABE7-651D23CAB065}" type="slidenum">
              <a:rPr lang="fr-FR" altLang="fr-FR"/>
              <a:pPr>
                <a:defRPr/>
              </a:pPr>
              <a:t>‹#›</a:t>
            </a:fld>
            <a:endParaRPr lang="fr-FR" altLang="fr-FR"/>
          </a:p>
        </p:txBody>
      </p:sp>
    </p:spTree>
    <p:extLst>
      <p:ext uri="{BB962C8B-B14F-4D97-AF65-F5344CB8AC3E}">
        <p14:creationId xmlns:p14="http://schemas.microsoft.com/office/powerpoint/2010/main" val="363866124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0"/>
            <a:ext cx="7772400" cy="1362075"/>
          </a:xfrm>
        </p:spPr>
        <p:txBody>
          <a:bodyPr anchor="t"/>
          <a:lstStyle>
            <a:lvl1pPr algn="l">
              <a:defRPr sz="4000" b="1" cap="all"/>
            </a:lvl1pPr>
          </a:lstStyle>
          <a:p>
            <a:r>
              <a:rPr lang="fr-FR"/>
              <a:t>Modifiez le style du titre</a:t>
            </a:r>
          </a:p>
        </p:txBody>
      </p:sp>
      <p:sp>
        <p:nvSpPr>
          <p:cNvPr id="3" name="Espace réservé du texte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a:t>Modifiez les styles du texte du masque</a:t>
            </a:r>
          </a:p>
        </p:txBody>
      </p:sp>
      <p:sp>
        <p:nvSpPr>
          <p:cNvPr id="4" name="Espace réservé de la date 3">
            <a:extLst>
              <a:ext uri="{FF2B5EF4-FFF2-40B4-BE49-F238E27FC236}">
                <a16:creationId xmlns:a16="http://schemas.microsoft.com/office/drawing/2014/main" id="{CEADB9C2-92CB-557E-A1C4-860041B85090}"/>
              </a:ext>
            </a:extLst>
          </p:cNvPr>
          <p:cNvSpPr>
            <a:spLocks noGrp="1"/>
          </p:cNvSpPr>
          <p:nvPr>
            <p:ph type="dt" sz="half" idx="10"/>
          </p:nvPr>
        </p:nvSpPr>
        <p:spPr/>
        <p:txBody>
          <a:bodyPr/>
          <a:lstStyle>
            <a:lvl1pPr>
              <a:defRPr/>
            </a:lvl1pPr>
          </a:lstStyle>
          <a:p>
            <a:pPr>
              <a:defRPr/>
            </a:pPr>
            <a:fld id="{D035F803-4FC1-8344-9FAB-05C336D3BB93}" type="datetime1">
              <a:rPr lang="fr-FR"/>
              <a:pPr>
                <a:defRPr/>
              </a:pPr>
              <a:t>02/06/2025</a:t>
            </a:fld>
            <a:endParaRPr lang="fr-FR"/>
          </a:p>
        </p:txBody>
      </p:sp>
      <p:sp>
        <p:nvSpPr>
          <p:cNvPr id="5" name="Espace réservé du pied de page 4">
            <a:extLst>
              <a:ext uri="{FF2B5EF4-FFF2-40B4-BE49-F238E27FC236}">
                <a16:creationId xmlns:a16="http://schemas.microsoft.com/office/drawing/2014/main" id="{25F19E3C-84D0-A157-7813-8C52B437BD09}"/>
              </a:ext>
            </a:extLst>
          </p:cNvPr>
          <p:cNvSpPr>
            <a:spLocks noGrp="1"/>
          </p:cNvSpPr>
          <p:nvPr>
            <p:ph type="ftr" sz="quarter" idx="11"/>
          </p:nvPr>
        </p:nvSpPr>
        <p:spPr/>
        <p:txBody>
          <a:bodyPr/>
          <a:lstStyle>
            <a:lvl1pPr>
              <a:defRPr/>
            </a:lvl1pPr>
          </a:lstStyle>
          <a:p>
            <a:pPr>
              <a:defRPr/>
            </a:pPr>
            <a:endParaRPr lang="fr-FR"/>
          </a:p>
        </p:txBody>
      </p:sp>
      <p:sp>
        <p:nvSpPr>
          <p:cNvPr id="6" name="Espace réservé du numéro de diapositive 5">
            <a:extLst>
              <a:ext uri="{FF2B5EF4-FFF2-40B4-BE49-F238E27FC236}">
                <a16:creationId xmlns:a16="http://schemas.microsoft.com/office/drawing/2014/main" id="{8E33ABBD-7408-5E85-7380-57AFAABA1087}"/>
              </a:ext>
            </a:extLst>
          </p:cNvPr>
          <p:cNvSpPr>
            <a:spLocks noGrp="1"/>
          </p:cNvSpPr>
          <p:nvPr>
            <p:ph type="sldNum" sz="quarter" idx="12"/>
          </p:nvPr>
        </p:nvSpPr>
        <p:spPr/>
        <p:txBody>
          <a:bodyPr/>
          <a:lstStyle>
            <a:lvl1pPr>
              <a:defRPr/>
            </a:lvl1pPr>
          </a:lstStyle>
          <a:p>
            <a:pPr>
              <a:defRPr/>
            </a:pPr>
            <a:fld id="{6748FA4C-6233-9E4F-998C-3C9541A52BB0}" type="slidenum">
              <a:rPr lang="fr-FR" altLang="fr-FR"/>
              <a:pPr>
                <a:defRPr/>
              </a:pPr>
              <a:t>‹#›</a:t>
            </a:fld>
            <a:endParaRPr lang="fr-FR" altLang="fr-FR"/>
          </a:p>
        </p:txBody>
      </p:sp>
    </p:spTree>
    <p:extLst>
      <p:ext uri="{BB962C8B-B14F-4D97-AF65-F5344CB8AC3E}">
        <p14:creationId xmlns:p14="http://schemas.microsoft.com/office/powerpoint/2010/main" val="338741736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u conten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e la date 3">
            <a:extLst>
              <a:ext uri="{FF2B5EF4-FFF2-40B4-BE49-F238E27FC236}">
                <a16:creationId xmlns:a16="http://schemas.microsoft.com/office/drawing/2014/main" id="{D89D183F-7518-6F73-1919-AB9171D4D7D8}"/>
              </a:ext>
            </a:extLst>
          </p:cNvPr>
          <p:cNvSpPr>
            <a:spLocks noGrp="1"/>
          </p:cNvSpPr>
          <p:nvPr>
            <p:ph type="dt" sz="half" idx="10"/>
          </p:nvPr>
        </p:nvSpPr>
        <p:spPr/>
        <p:txBody>
          <a:bodyPr/>
          <a:lstStyle>
            <a:lvl1pPr>
              <a:defRPr/>
            </a:lvl1pPr>
          </a:lstStyle>
          <a:p>
            <a:pPr>
              <a:defRPr/>
            </a:pPr>
            <a:fld id="{991E676D-8F9A-1C43-BE4A-3082FB4B8349}" type="datetime1">
              <a:rPr lang="fr-FR"/>
              <a:pPr>
                <a:defRPr/>
              </a:pPr>
              <a:t>02/06/2025</a:t>
            </a:fld>
            <a:endParaRPr lang="fr-FR"/>
          </a:p>
        </p:txBody>
      </p:sp>
      <p:sp>
        <p:nvSpPr>
          <p:cNvPr id="6" name="Espace réservé du pied de page 4">
            <a:extLst>
              <a:ext uri="{FF2B5EF4-FFF2-40B4-BE49-F238E27FC236}">
                <a16:creationId xmlns:a16="http://schemas.microsoft.com/office/drawing/2014/main" id="{7876F8E9-1884-11B2-BD7A-1A98C692DCC1}"/>
              </a:ext>
            </a:extLst>
          </p:cNvPr>
          <p:cNvSpPr>
            <a:spLocks noGrp="1"/>
          </p:cNvSpPr>
          <p:nvPr>
            <p:ph type="ftr" sz="quarter" idx="11"/>
          </p:nvPr>
        </p:nvSpPr>
        <p:spPr/>
        <p:txBody>
          <a:bodyPr/>
          <a:lstStyle>
            <a:lvl1pPr>
              <a:defRPr/>
            </a:lvl1pPr>
          </a:lstStyle>
          <a:p>
            <a:pPr>
              <a:defRPr/>
            </a:pPr>
            <a:endParaRPr lang="fr-FR"/>
          </a:p>
        </p:txBody>
      </p:sp>
      <p:sp>
        <p:nvSpPr>
          <p:cNvPr id="7" name="Espace réservé du numéro de diapositive 5">
            <a:extLst>
              <a:ext uri="{FF2B5EF4-FFF2-40B4-BE49-F238E27FC236}">
                <a16:creationId xmlns:a16="http://schemas.microsoft.com/office/drawing/2014/main" id="{4432FDF9-DA0A-34DC-1E86-EB1D9F670179}"/>
              </a:ext>
            </a:extLst>
          </p:cNvPr>
          <p:cNvSpPr>
            <a:spLocks noGrp="1"/>
          </p:cNvSpPr>
          <p:nvPr>
            <p:ph type="sldNum" sz="quarter" idx="12"/>
          </p:nvPr>
        </p:nvSpPr>
        <p:spPr/>
        <p:txBody>
          <a:bodyPr/>
          <a:lstStyle>
            <a:lvl1pPr>
              <a:defRPr/>
            </a:lvl1pPr>
          </a:lstStyle>
          <a:p>
            <a:pPr>
              <a:defRPr/>
            </a:pPr>
            <a:fld id="{586794E4-CCEA-454A-9491-F3AB9E78A4F2}" type="slidenum">
              <a:rPr lang="fr-FR" altLang="fr-FR"/>
              <a:pPr>
                <a:defRPr/>
              </a:pPr>
              <a:t>‹#›</a:t>
            </a:fld>
            <a:endParaRPr lang="fr-FR" altLang="fr-FR"/>
          </a:p>
        </p:txBody>
      </p:sp>
    </p:spTree>
    <p:extLst>
      <p:ext uri="{BB962C8B-B14F-4D97-AF65-F5344CB8AC3E}">
        <p14:creationId xmlns:p14="http://schemas.microsoft.com/office/powerpoint/2010/main" val="407307605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fr-FR"/>
              <a:t>Modifiez le style du titre</a:t>
            </a:r>
          </a:p>
        </p:txBody>
      </p:sp>
      <p:sp>
        <p:nvSpPr>
          <p:cNvPr id="3" name="Espace réservé du text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Modifiez les styles du texte du masque</a:t>
            </a:r>
          </a:p>
        </p:txBody>
      </p:sp>
      <p:sp>
        <p:nvSpPr>
          <p:cNvPr id="4" name="Espace réservé du conten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Modifiez les styles du texte du masque</a:t>
            </a:r>
          </a:p>
        </p:txBody>
      </p:sp>
      <p:sp>
        <p:nvSpPr>
          <p:cNvPr id="6" name="Espace réservé du conten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3">
            <a:extLst>
              <a:ext uri="{FF2B5EF4-FFF2-40B4-BE49-F238E27FC236}">
                <a16:creationId xmlns:a16="http://schemas.microsoft.com/office/drawing/2014/main" id="{9F83C89D-2721-8B28-BD0A-2CDF17700AC8}"/>
              </a:ext>
            </a:extLst>
          </p:cNvPr>
          <p:cNvSpPr>
            <a:spLocks noGrp="1"/>
          </p:cNvSpPr>
          <p:nvPr>
            <p:ph type="dt" sz="half" idx="10"/>
          </p:nvPr>
        </p:nvSpPr>
        <p:spPr/>
        <p:txBody>
          <a:bodyPr/>
          <a:lstStyle>
            <a:lvl1pPr>
              <a:defRPr/>
            </a:lvl1pPr>
          </a:lstStyle>
          <a:p>
            <a:pPr>
              <a:defRPr/>
            </a:pPr>
            <a:fld id="{E2C2CBB6-683A-384C-B036-71F355CCBCEC}" type="datetime1">
              <a:rPr lang="fr-FR"/>
              <a:pPr>
                <a:defRPr/>
              </a:pPr>
              <a:t>02/06/2025</a:t>
            </a:fld>
            <a:endParaRPr lang="fr-FR"/>
          </a:p>
        </p:txBody>
      </p:sp>
      <p:sp>
        <p:nvSpPr>
          <p:cNvPr id="8" name="Espace réservé du pied de page 4">
            <a:extLst>
              <a:ext uri="{FF2B5EF4-FFF2-40B4-BE49-F238E27FC236}">
                <a16:creationId xmlns:a16="http://schemas.microsoft.com/office/drawing/2014/main" id="{426FCB66-3456-3294-9C58-FBEED872860C}"/>
              </a:ext>
            </a:extLst>
          </p:cNvPr>
          <p:cNvSpPr>
            <a:spLocks noGrp="1"/>
          </p:cNvSpPr>
          <p:nvPr>
            <p:ph type="ftr" sz="quarter" idx="11"/>
          </p:nvPr>
        </p:nvSpPr>
        <p:spPr/>
        <p:txBody>
          <a:bodyPr/>
          <a:lstStyle>
            <a:lvl1pPr>
              <a:defRPr/>
            </a:lvl1pPr>
          </a:lstStyle>
          <a:p>
            <a:pPr>
              <a:defRPr/>
            </a:pPr>
            <a:endParaRPr lang="fr-FR"/>
          </a:p>
        </p:txBody>
      </p:sp>
      <p:sp>
        <p:nvSpPr>
          <p:cNvPr id="9" name="Espace réservé du numéro de diapositive 5">
            <a:extLst>
              <a:ext uri="{FF2B5EF4-FFF2-40B4-BE49-F238E27FC236}">
                <a16:creationId xmlns:a16="http://schemas.microsoft.com/office/drawing/2014/main" id="{D5990E02-B9D5-22A2-5577-1624782A9D03}"/>
              </a:ext>
            </a:extLst>
          </p:cNvPr>
          <p:cNvSpPr>
            <a:spLocks noGrp="1"/>
          </p:cNvSpPr>
          <p:nvPr>
            <p:ph type="sldNum" sz="quarter" idx="12"/>
          </p:nvPr>
        </p:nvSpPr>
        <p:spPr/>
        <p:txBody>
          <a:bodyPr/>
          <a:lstStyle>
            <a:lvl1pPr>
              <a:defRPr/>
            </a:lvl1pPr>
          </a:lstStyle>
          <a:p>
            <a:pPr>
              <a:defRPr/>
            </a:pPr>
            <a:fld id="{299699F0-0208-7742-8661-577F1EFB293C}" type="slidenum">
              <a:rPr lang="fr-FR" altLang="fr-FR"/>
              <a:pPr>
                <a:defRPr/>
              </a:pPr>
              <a:t>‹#›</a:t>
            </a:fld>
            <a:endParaRPr lang="fr-FR" altLang="fr-FR"/>
          </a:p>
        </p:txBody>
      </p:sp>
    </p:spTree>
    <p:extLst>
      <p:ext uri="{BB962C8B-B14F-4D97-AF65-F5344CB8AC3E}">
        <p14:creationId xmlns:p14="http://schemas.microsoft.com/office/powerpoint/2010/main" val="258667171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e la date 3">
            <a:extLst>
              <a:ext uri="{FF2B5EF4-FFF2-40B4-BE49-F238E27FC236}">
                <a16:creationId xmlns:a16="http://schemas.microsoft.com/office/drawing/2014/main" id="{B2391762-FA0B-525E-9B5F-4A48F0040658}"/>
              </a:ext>
            </a:extLst>
          </p:cNvPr>
          <p:cNvSpPr>
            <a:spLocks noGrp="1"/>
          </p:cNvSpPr>
          <p:nvPr>
            <p:ph type="dt" sz="half" idx="10"/>
          </p:nvPr>
        </p:nvSpPr>
        <p:spPr/>
        <p:txBody>
          <a:bodyPr/>
          <a:lstStyle>
            <a:lvl1pPr>
              <a:defRPr/>
            </a:lvl1pPr>
          </a:lstStyle>
          <a:p>
            <a:pPr>
              <a:defRPr/>
            </a:pPr>
            <a:fld id="{2892C940-6099-A247-97B0-B92794928E1A}" type="datetime1">
              <a:rPr lang="fr-FR"/>
              <a:pPr>
                <a:defRPr/>
              </a:pPr>
              <a:t>02/06/2025</a:t>
            </a:fld>
            <a:endParaRPr lang="fr-FR"/>
          </a:p>
        </p:txBody>
      </p:sp>
      <p:sp>
        <p:nvSpPr>
          <p:cNvPr id="4" name="Espace réservé du pied de page 4">
            <a:extLst>
              <a:ext uri="{FF2B5EF4-FFF2-40B4-BE49-F238E27FC236}">
                <a16:creationId xmlns:a16="http://schemas.microsoft.com/office/drawing/2014/main" id="{2EA159E6-2FC0-EC4B-1A7B-FA46659D3FAA}"/>
              </a:ext>
            </a:extLst>
          </p:cNvPr>
          <p:cNvSpPr>
            <a:spLocks noGrp="1"/>
          </p:cNvSpPr>
          <p:nvPr>
            <p:ph type="ftr" sz="quarter" idx="11"/>
          </p:nvPr>
        </p:nvSpPr>
        <p:spPr/>
        <p:txBody>
          <a:bodyPr/>
          <a:lstStyle>
            <a:lvl1pPr>
              <a:defRPr/>
            </a:lvl1pPr>
          </a:lstStyle>
          <a:p>
            <a:pPr>
              <a:defRPr/>
            </a:pPr>
            <a:endParaRPr lang="fr-FR"/>
          </a:p>
        </p:txBody>
      </p:sp>
      <p:sp>
        <p:nvSpPr>
          <p:cNvPr id="5" name="Espace réservé du numéro de diapositive 5">
            <a:extLst>
              <a:ext uri="{FF2B5EF4-FFF2-40B4-BE49-F238E27FC236}">
                <a16:creationId xmlns:a16="http://schemas.microsoft.com/office/drawing/2014/main" id="{FE67CC9F-3D01-6737-FCC8-A7213E607591}"/>
              </a:ext>
            </a:extLst>
          </p:cNvPr>
          <p:cNvSpPr>
            <a:spLocks noGrp="1"/>
          </p:cNvSpPr>
          <p:nvPr>
            <p:ph type="sldNum" sz="quarter" idx="12"/>
          </p:nvPr>
        </p:nvSpPr>
        <p:spPr/>
        <p:txBody>
          <a:bodyPr/>
          <a:lstStyle>
            <a:lvl1pPr>
              <a:defRPr/>
            </a:lvl1pPr>
          </a:lstStyle>
          <a:p>
            <a:pPr>
              <a:defRPr/>
            </a:pPr>
            <a:fld id="{57770AD6-DEA3-6049-B3DC-1322CBE8929E}" type="slidenum">
              <a:rPr lang="fr-FR" altLang="fr-FR"/>
              <a:pPr>
                <a:defRPr/>
              </a:pPr>
              <a:t>‹#›</a:t>
            </a:fld>
            <a:endParaRPr lang="fr-FR" altLang="fr-FR"/>
          </a:p>
        </p:txBody>
      </p:sp>
    </p:spTree>
    <p:extLst>
      <p:ext uri="{BB962C8B-B14F-4D97-AF65-F5344CB8AC3E}">
        <p14:creationId xmlns:p14="http://schemas.microsoft.com/office/powerpoint/2010/main" val="386441188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3">
            <a:extLst>
              <a:ext uri="{FF2B5EF4-FFF2-40B4-BE49-F238E27FC236}">
                <a16:creationId xmlns:a16="http://schemas.microsoft.com/office/drawing/2014/main" id="{14EBAA0F-E3D5-CEA6-208F-797D677D5E77}"/>
              </a:ext>
            </a:extLst>
          </p:cNvPr>
          <p:cNvSpPr>
            <a:spLocks noGrp="1"/>
          </p:cNvSpPr>
          <p:nvPr>
            <p:ph type="dt" sz="half" idx="10"/>
          </p:nvPr>
        </p:nvSpPr>
        <p:spPr/>
        <p:txBody>
          <a:bodyPr/>
          <a:lstStyle>
            <a:lvl1pPr>
              <a:defRPr/>
            </a:lvl1pPr>
          </a:lstStyle>
          <a:p>
            <a:pPr>
              <a:defRPr/>
            </a:pPr>
            <a:fld id="{4FFFE44A-D609-7847-B7F5-06FBDF73FBFF}" type="datetime1">
              <a:rPr lang="fr-FR"/>
              <a:pPr>
                <a:defRPr/>
              </a:pPr>
              <a:t>02/06/2025</a:t>
            </a:fld>
            <a:endParaRPr lang="fr-FR"/>
          </a:p>
        </p:txBody>
      </p:sp>
      <p:sp>
        <p:nvSpPr>
          <p:cNvPr id="3" name="Espace réservé du pied de page 4">
            <a:extLst>
              <a:ext uri="{FF2B5EF4-FFF2-40B4-BE49-F238E27FC236}">
                <a16:creationId xmlns:a16="http://schemas.microsoft.com/office/drawing/2014/main" id="{5D1943AF-8548-1502-FB6E-6CD837D9EB02}"/>
              </a:ext>
            </a:extLst>
          </p:cNvPr>
          <p:cNvSpPr>
            <a:spLocks noGrp="1"/>
          </p:cNvSpPr>
          <p:nvPr>
            <p:ph type="ftr" sz="quarter" idx="11"/>
          </p:nvPr>
        </p:nvSpPr>
        <p:spPr/>
        <p:txBody>
          <a:bodyPr/>
          <a:lstStyle>
            <a:lvl1pPr>
              <a:defRPr/>
            </a:lvl1pPr>
          </a:lstStyle>
          <a:p>
            <a:pPr>
              <a:defRPr/>
            </a:pPr>
            <a:endParaRPr lang="fr-FR"/>
          </a:p>
        </p:txBody>
      </p:sp>
      <p:sp>
        <p:nvSpPr>
          <p:cNvPr id="4" name="Espace réservé du numéro de diapositive 5">
            <a:extLst>
              <a:ext uri="{FF2B5EF4-FFF2-40B4-BE49-F238E27FC236}">
                <a16:creationId xmlns:a16="http://schemas.microsoft.com/office/drawing/2014/main" id="{583C7C3E-97B9-C27C-458B-1A4362A071B6}"/>
              </a:ext>
            </a:extLst>
          </p:cNvPr>
          <p:cNvSpPr>
            <a:spLocks noGrp="1"/>
          </p:cNvSpPr>
          <p:nvPr>
            <p:ph type="sldNum" sz="quarter" idx="12"/>
          </p:nvPr>
        </p:nvSpPr>
        <p:spPr/>
        <p:txBody>
          <a:bodyPr/>
          <a:lstStyle>
            <a:lvl1pPr>
              <a:defRPr/>
            </a:lvl1pPr>
          </a:lstStyle>
          <a:p>
            <a:pPr>
              <a:defRPr/>
            </a:pPr>
            <a:fld id="{0008C3C3-282D-0046-8EEE-592383F9A500}" type="slidenum">
              <a:rPr lang="fr-FR" altLang="fr-FR"/>
              <a:pPr>
                <a:defRPr/>
              </a:pPr>
              <a:t>‹#›</a:t>
            </a:fld>
            <a:endParaRPr lang="fr-FR" altLang="fr-FR"/>
          </a:p>
        </p:txBody>
      </p:sp>
    </p:spTree>
    <p:extLst>
      <p:ext uri="{BB962C8B-B14F-4D97-AF65-F5344CB8AC3E}">
        <p14:creationId xmlns:p14="http://schemas.microsoft.com/office/powerpoint/2010/main" val="18468639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3008313" cy="1162050"/>
          </a:xfrm>
        </p:spPr>
        <p:txBody>
          <a:bodyPr anchor="b"/>
          <a:lstStyle>
            <a:lvl1pPr algn="l">
              <a:defRPr sz="2000" b="1"/>
            </a:lvl1pPr>
          </a:lstStyle>
          <a:p>
            <a:r>
              <a:rPr lang="fr-FR"/>
              <a:t>Modifiez le style du titre</a:t>
            </a:r>
          </a:p>
        </p:txBody>
      </p:sp>
      <p:sp>
        <p:nvSpPr>
          <p:cNvPr id="3" name="Espace réservé du conten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Modifiez les styles du texte du masque</a:t>
            </a:r>
          </a:p>
        </p:txBody>
      </p:sp>
      <p:sp>
        <p:nvSpPr>
          <p:cNvPr id="5" name="Espace réservé de la date 3">
            <a:extLst>
              <a:ext uri="{FF2B5EF4-FFF2-40B4-BE49-F238E27FC236}">
                <a16:creationId xmlns:a16="http://schemas.microsoft.com/office/drawing/2014/main" id="{CF6AC0EE-8A08-06FD-AEBB-B4A0F19E15B9}"/>
              </a:ext>
            </a:extLst>
          </p:cNvPr>
          <p:cNvSpPr>
            <a:spLocks noGrp="1"/>
          </p:cNvSpPr>
          <p:nvPr>
            <p:ph type="dt" sz="half" idx="10"/>
          </p:nvPr>
        </p:nvSpPr>
        <p:spPr/>
        <p:txBody>
          <a:bodyPr/>
          <a:lstStyle>
            <a:lvl1pPr>
              <a:defRPr/>
            </a:lvl1pPr>
          </a:lstStyle>
          <a:p>
            <a:pPr>
              <a:defRPr/>
            </a:pPr>
            <a:fld id="{12E2A371-A7B7-D949-ABB2-2F8AA249D5A1}" type="datetime1">
              <a:rPr lang="fr-FR"/>
              <a:pPr>
                <a:defRPr/>
              </a:pPr>
              <a:t>02/06/2025</a:t>
            </a:fld>
            <a:endParaRPr lang="fr-FR"/>
          </a:p>
        </p:txBody>
      </p:sp>
      <p:sp>
        <p:nvSpPr>
          <p:cNvPr id="6" name="Espace réservé du pied de page 4">
            <a:extLst>
              <a:ext uri="{FF2B5EF4-FFF2-40B4-BE49-F238E27FC236}">
                <a16:creationId xmlns:a16="http://schemas.microsoft.com/office/drawing/2014/main" id="{FE881B41-3517-3E72-A6FD-CE2FFF3A42AB}"/>
              </a:ext>
            </a:extLst>
          </p:cNvPr>
          <p:cNvSpPr>
            <a:spLocks noGrp="1"/>
          </p:cNvSpPr>
          <p:nvPr>
            <p:ph type="ftr" sz="quarter" idx="11"/>
          </p:nvPr>
        </p:nvSpPr>
        <p:spPr/>
        <p:txBody>
          <a:bodyPr/>
          <a:lstStyle>
            <a:lvl1pPr>
              <a:defRPr/>
            </a:lvl1pPr>
          </a:lstStyle>
          <a:p>
            <a:pPr>
              <a:defRPr/>
            </a:pPr>
            <a:endParaRPr lang="fr-FR"/>
          </a:p>
        </p:txBody>
      </p:sp>
      <p:sp>
        <p:nvSpPr>
          <p:cNvPr id="7" name="Espace réservé du numéro de diapositive 5">
            <a:extLst>
              <a:ext uri="{FF2B5EF4-FFF2-40B4-BE49-F238E27FC236}">
                <a16:creationId xmlns:a16="http://schemas.microsoft.com/office/drawing/2014/main" id="{9A8903D3-487B-1C7A-E1C8-5406DB68BB1F}"/>
              </a:ext>
            </a:extLst>
          </p:cNvPr>
          <p:cNvSpPr>
            <a:spLocks noGrp="1"/>
          </p:cNvSpPr>
          <p:nvPr>
            <p:ph type="sldNum" sz="quarter" idx="12"/>
          </p:nvPr>
        </p:nvSpPr>
        <p:spPr/>
        <p:txBody>
          <a:bodyPr/>
          <a:lstStyle>
            <a:lvl1pPr>
              <a:defRPr/>
            </a:lvl1pPr>
          </a:lstStyle>
          <a:p>
            <a:pPr>
              <a:defRPr/>
            </a:pPr>
            <a:fld id="{32A5BF28-7A57-5A44-B11C-68E8B818B3FE}" type="slidenum">
              <a:rPr lang="fr-FR" altLang="fr-FR"/>
              <a:pPr>
                <a:defRPr/>
              </a:pPr>
              <a:t>‹#›</a:t>
            </a:fld>
            <a:endParaRPr lang="fr-FR" altLang="fr-FR"/>
          </a:p>
        </p:txBody>
      </p:sp>
    </p:spTree>
    <p:extLst>
      <p:ext uri="{BB962C8B-B14F-4D97-AF65-F5344CB8AC3E}">
        <p14:creationId xmlns:p14="http://schemas.microsoft.com/office/powerpoint/2010/main" val="392943066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p:spPr>
        <p:txBody>
          <a:bodyPr anchor="b"/>
          <a:lstStyle>
            <a:lvl1pPr algn="l">
              <a:defRPr sz="2000" b="1"/>
            </a:lvl1pPr>
          </a:lstStyle>
          <a:p>
            <a:r>
              <a:rPr lang="fr-FR"/>
              <a:t>Modifiez le style du titre</a:t>
            </a:r>
          </a:p>
        </p:txBody>
      </p:sp>
      <p:sp>
        <p:nvSpPr>
          <p:cNvPr id="3" name="Espace réservé pour une image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fr-FR" noProof="0"/>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Modifiez les styles du texte du masque</a:t>
            </a:r>
          </a:p>
        </p:txBody>
      </p:sp>
      <p:sp>
        <p:nvSpPr>
          <p:cNvPr id="5" name="Espace réservé de la date 3">
            <a:extLst>
              <a:ext uri="{FF2B5EF4-FFF2-40B4-BE49-F238E27FC236}">
                <a16:creationId xmlns:a16="http://schemas.microsoft.com/office/drawing/2014/main" id="{381C81A6-2280-76E7-25E9-D33F10D864BB}"/>
              </a:ext>
            </a:extLst>
          </p:cNvPr>
          <p:cNvSpPr>
            <a:spLocks noGrp="1"/>
          </p:cNvSpPr>
          <p:nvPr>
            <p:ph type="dt" sz="half" idx="10"/>
          </p:nvPr>
        </p:nvSpPr>
        <p:spPr/>
        <p:txBody>
          <a:bodyPr/>
          <a:lstStyle>
            <a:lvl1pPr>
              <a:defRPr/>
            </a:lvl1pPr>
          </a:lstStyle>
          <a:p>
            <a:pPr>
              <a:defRPr/>
            </a:pPr>
            <a:fld id="{F39F823E-8936-FA4B-9651-C6731BF3F3AD}" type="datetime1">
              <a:rPr lang="fr-FR"/>
              <a:pPr>
                <a:defRPr/>
              </a:pPr>
              <a:t>02/06/2025</a:t>
            </a:fld>
            <a:endParaRPr lang="fr-FR"/>
          </a:p>
        </p:txBody>
      </p:sp>
      <p:sp>
        <p:nvSpPr>
          <p:cNvPr id="6" name="Espace réservé du pied de page 4">
            <a:extLst>
              <a:ext uri="{FF2B5EF4-FFF2-40B4-BE49-F238E27FC236}">
                <a16:creationId xmlns:a16="http://schemas.microsoft.com/office/drawing/2014/main" id="{9540AD35-3752-DE59-9F95-4B3DA43BF14B}"/>
              </a:ext>
            </a:extLst>
          </p:cNvPr>
          <p:cNvSpPr>
            <a:spLocks noGrp="1"/>
          </p:cNvSpPr>
          <p:nvPr>
            <p:ph type="ftr" sz="quarter" idx="11"/>
          </p:nvPr>
        </p:nvSpPr>
        <p:spPr/>
        <p:txBody>
          <a:bodyPr/>
          <a:lstStyle>
            <a:lvl1pPr>
              <a:defRPr/>
            </a:lvl1pPr>
          </a:lstStyle>
          <a:p>
            <a:pPr>
              <a:defRPr/>
            </a:pPr>
            <a:endParaRPr lang="fr-FR"/>
          </a:p>
        </p:txBody>
      </p:sp>
      <p:sp>
        <p:nvSpPr>
          <p:cNvPr id="7" name="Espace réservé du numéro de diapositive 5">
            <a:extLst>
              <a:ext uri="{FF2B5EF4-FFF2-40B4-BE49-F238E27FC236}">
                <a16:creationId xmlns:a16="http://schemas.microsoft.com/office/drawing/2014/main" id="{716625A5-28A4-82B2-10FC-87BDEECF1691}"/>
              </a:ext>
            </a:extLst>
          </p:cNvPr>
          <p:cNvSpPr>
            <a:spLocks noGrp="1"/>
          </p:cNvSpPr>
          <p:nvPr>
            <p:ph type="sldNum" sz="quarter" idx="12"/>
          </p:nvPr>
        </p:nvSpPr>
        <p:spPr/>
        <p:txBody>
          <a:bodyPr/>
          <a:lstStyle>
            <a:lvl1pPr>
              <a:defRPr/>
            </a:lvl1pPr>
          </a:lstStyle>
          <a:p>
            <a:pPr>
              <a:defRPr/>
            </a:pPr>
            <a:fld id="{5CABEC75-615B-8740-84A1-69F9DB38C01B}" type="slidenum">
              <a:rPr lang="fr-FR" altLang="fr-FR"/>
              <a:pPr>
                <a:defRPr/>
              </a:pPr>
              <a:t>‹#›</a:t>
            </a:fld>
            <a:endParaRPr lang="fr-FR" altLang="fr-FR"/>
          </a:p>
        </p:txBody>
      </p:sp>
    </p:spTree>
    <p:extLst>
      <p:ext uri="{BB962C8B-B14F-4D97-AF65-F5344CB8AC3E}">
        <p14:creationId xmlns:p14="http://schemas.microsoft.com/office/powerpoint/2010/main" val="38879662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Espace réservé du titre 1">
            <a:extLst>
              <a:ext uri="{FF2B5EF4-FFF2-40B4-BE49-F238E27FC236}">
                <a16:creationId xmlns:a16="http://schemas.microsoft.com/office/drawing/2014/main" id="{81EB9A71-9472-A1B3-A3D6-1C8F2BF7AA73}"/>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fr-FR" altLang="fr-FR"/>
              <a:t>Modifiez le style du titre</a:t>
            </a:r>
          </a:p>
        </p:txBody>
      </p:sp>
      <p:sp>
        <p:nvSpPr>
          <p:cNvPr id="1027" name="Espace réservé du texte 2">
            <a:extLst>
              <a:ext uri="{FF2B5EF4-FFF2-40B4-BE49-F238E27FC236}">
                <a16:creationId xmlns:a16="http://schemas.microsoft.com/office/drawing/2014/main" id="{5AC41347-CD28-2DDD-719C-5FB65A3C2391}"/>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fr-FR" altLang="fr-FR"/>
              <a:t>Modifiez les styles du texte du masque</a:t>
            </a:r>
          </a:p>
          <a:p>
            <a:pPr lvl="1"/>
            <a:r>
              <a:rPr lang="fr-FR" altLang="fr-FR"/>
              <a:t>Deuxième niveau</a:t>
            </a:r>
          </a:p>
          <a:p>
            <a:pPr lvl="2"/>
            <a:r>
              <a:rPr lang="fr-FR" altLang="fr-FR"/>
              <a:t>Troisième niveau</a:t>
            </a:r>
          </a:p>
          <a:p>
            <a:pPr lvl="3"/>
            <a:r>
              <a:rPr lang="fr-FR" altLang="fr-FR"/>
              <a:t>Quatrième niveau</a:t>
            </a:r>
          </a:p>
          <a:p>
            <a:pPr lvl="4"/>
            <a:r>
              <a:rPr lang="fr-FR" altLang="fr-FR"/>
              <a:t>Cinquième niveau</a:t>
            </a:r>
          </a:p>
        </p:txBody>
      </p:sp>
      <p:sp>
        <p:nvSpPr>
          <p:cNvPr id="4" name="Espace réservé de la date 3">
            <a:extLst>
              <a:ext uri="{FF2B5EF4-FFF2-40B4-BE49-F238E27FC236}">
                <a16:creationId xmlns:a16="http://schemas.microsoft.com/office/drawing/2014/main" id="{F408A1AC-C83B-3FBB-11B0-D45B798D15BE}"/>
              </a:ext>
            </a:extLst>
          </p:cNvPr>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tx1">
                    <a:tint val="75000"/>
                  </a:schemeClr>
                </a:solidFill>
                <a:latin typeface="+mn-lt"/>
                <a:cs typeface="+mn-cs"/>
              </a:defRPr>
            </a:lvl1pPr>
          </a:lstStyle>
          <a:p>
            <a:pPr>
              <a:defRPr/>
            </a:pPr>
            <a:fld id="{DF1F6655-C1C1-394D-8579-C4A5AAC52B87}" type="datetime1">
              <a:rPr lang="fr-FR"/>
              <a:pPr>
                <a:defRPr/>
              </a:pPr>
              <a:t>02/06/2025</a:t>
            </a:fld>
            <a:endParaRPr lang="fr-FR"/>
          </a:p>
        </p:txBody>
      </p:sp>
      <p:sp>
        <p:nvSpPr>
          <p:cNvPr id="5" name="Espace réservé du pied de page 4">
            <a:extLst>
              <a:ext uri="{FF2B5EF4-FFF2-40B4-BE49-F238E27FC236}">
                <a16:creationId xmlns:a16="http://schemas.microsoft.com/office/drawing/2014/main" id="{2B3F761D-D0BF-A49F-88D1-8B3B3DC60170}"/>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dirty="0">
                <a:solidFill>
                  <a:schemeClr val="tx1">
                    <a:tint val="75000"/>
                  </a:schemeClr>
                </a:solidFill>
                <a:latin typeface="+mn-lt"/>
                <a:cs typeface="+mn-cs"/>
              </a:defRPr>
            </a:lvl1pPr>
          </a:lstStyle>
          <a:p>
            <a:pPr>
              <a:defRPr/>
            </a:pPr>
            <a:endParaRPr lang="fr-FR"/>
          </a:p>
        </p:txBody>
      </p:sp>
      <p:sp>
        <p:nvSpPr>
          <p:cNvPr id="6" name="Espace réservé du numéro de diapositive 5">
            <a:extLst>
              <a:ext uri="{FF2B5EF4-FFF2-40B4-BE49-F238E27FC236}">
                <a16:creationId xmlns:a16="http://schemas.microsoft.com/office/drawing/2014/main" id="{6F58FEC0-B88B-8262-DC01-44FAF4FD8625}"/>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pPr>
              <a:defRPr/>
            </a:pPr>
            <a:fld id="{8924E9E3-819E-274E-B873-CE43D1F5765B}" type="slidenum">
              <a:rPr lang="fr-FR" altLang="fr-FR"/>
              <a:pPr>
                <a:defRPr/>
              </a:pPr>
              <a:t>‹#›</a:t>
            </a:fld>
            <a:endParaRPr lang="fr-FR" altLang="fr-F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file:///C:\Users\3920871\Documents\3GPP_folder\_RAN_wg1\R1_2505_121_Malta\docs\R2-2503169.zip"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Titre 1">
            <a:extLst>
              <a:ext uri="{FF2B5EF4-FFF2-40B4-BE49-F238E27FC236}">
                <a16:creationId xmlns:a16="http://schemas.microsoft.com/office/drawing/2014/main" id="{2C4A5974-609A-BF9B-9944-364EEE5FA088}"/>
              </a:ext>
            </a:extLst>
          </p:cNvPr>
          <p:cNvSpPr>
            <a:spLocks noGrp="1"/>
          </p:cNvSpPr>
          <p:nvPr>
            <p:ph type="ctrTitle"/>
          </p:nvPr>
        </p:nvSpPr>
        <p:spPr>
          <a:xfrm>
            <a:off x="305135" y="3273253"/>
            <a:ext cx="8676456" cy="1470025"/>
          </a:xfrm>
        </p:spPr>
        <p:txBody>
          <a:bodyPr/>
          <a:lstStyle/>
          <a:p>
            <a:r>
              <a:rPr lang="en-US" altLang="fr-FR" sz="3200"/>
              <a:t>Scope discussion on </a:t>
            </a:r>
            <a:br>
              <a:rPr lang="en-US" altLang="fr-FR" sz="3200"/>
            </a:br>
            <a:r>
              <a:rPr lang="en-US" altLang="fr-FR" sz="3200"/>
              <a:t>CSI compression in AI/ML Air Interface</a:t>
            </a:r>
            <a:endParaRPr lang="fr-FR" altLang="fr-FR" sz="3200"/>
          </a:p>
        </p:txBody>
      </p:sp>
      <p:sp>
        <p:nvSpPr>
          <p:cNvPr id="14338" name="Sous-titre 2">
            <a:extLst>
              <a:ext uri="{FF2B5EF4-FFF2-40B4-BE49-F238E27FC236}">
                <a16:creationId xmlns:a16="http://schemas.microsoft.com/office/drawing/2014/main" id="{40B27312-4114-D2A7-448B-CF0A8BD2617F}"/>
              </a:ext>
            </a:extLst>
          </p:cNvPr>
          <p:cNvSpPr>
            <a:spLocks noGrp="1"/>
          </p:cNvSpPr>
          <p:nvPr>
            <p:ph type="subTitle" idx="1"/>
          </p:nvPr>
        </p:nvSpPr>
        <p:spPr>
          <a:xfrm>
            <a:off x="755576" y="5805264"/>
            <a:ext cx="7775575" cy="648072"/>
          </a:xfrm>
        </p:spPr>
        <p:txBody>
          <a:bodyPr/>
          <a:lstStyle/>
          <a:p>
            <a:pPr algn="l"/>
            <a:r>
              <a:rPr lang="fr-FR" altLang="fr-FR" sz="2000">
                <a:solidFill>
                  <a:schemeClr val="tx1"/>
                </a:solidFill>
              </a:rPr>
              <a:t>Sources: Panasonic</a:t>
            </a:r>
          </a:p>
        </p:txBody>
      </p:sp>
      <p:sp>
        <p:nvSpPr>
          <p:cNvPr id="14339" name="Espace réservé du numéro de diapositive 3">
            <a:extLst>
              <a:ext uri="{FF2B5EF4-FFF2-40B4-BE49-F238E27FC236}">
                <a16:creationId xmlns:a16="http://schemas.microsoft.com/office/drawing/2014/main" id="{564F76EB-26FF-A072-92D6-19DF0B30ACDF}"/>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fld id="{43470080-7D2D-E74F-82EE-A45E1DCCE90D}" type="slidenum">
              <a:rPr lang="fr-FR" altLang="fr-FR" sz="1200" smtClean="0">
                <a:solidFill>
                  <a:srgbClr val="898989"/>
                </a:solidFill>
              </a:rPr>
              <a:pPr>
                <a:spcBef>
                  <a:spcPct val="0"/>
                </a:spcBef>
                <a:buFontTx/>
                <a:buNone/>
              </a:pPr>
              <a:t>1</a:t>
            </a:fld>
            <a:endParaRPr lang="fr-FR" altLang="fr-FR" sz="1200">
              <a:solidFill>
                <a:srgbClr val="898989"/>
              </a:solidFill>
            </a:endParaRPr>
          </a:p>
        </p:txBody>
      </p:sp>
      <p:sp>
        <p:nvSpPr>
          <p:cNvPr id="14340" name="ZoneTexte 4">
            <a:extLst>
              <a:ext uri="{FF2B5EF4-FFF2-40B4-BE49-F238E27FC236}">
                <a16:creationId xmlns:a16="http://schemas.microsoft.com/office/drawing/2014/main" id="{2A988E21-6B3F-BA61-B325-51A359FB7F8A}"/>
              </a:ext>
            </a:extLst>
          </p:cNvPr>
          <p:cNvSpPr txBox="1">
            <a:spLocks noChangeArrowheads="1"/>
          </p:cNvSpPr>
          <p:nvPr/>
        </p:nvSpPr>
        <p:spPr bwMode="auto">
          <a:xfrm>
            <a:off x="684213" y="549275"/>
            <a:ext cx="3107326" cy="116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fr-FR" sz="1400"/>
              <a:t>3GPP TSG RAN #108</a:t>
            </a:r>
            <a:endParaRPr lang="fr-FR" altLang="fr-FR" sz="1400"/>
          </a:p>
          <a:p>
            <a:pPr eaLnBrk="1" hangingPunct="1">
              <a:spcBef>
                <a:spcPct val="0"/>
              </a:spcBef>
              <a:buFontTx/>
              <a:buNone/>
            </a:pPr>
            <a:r>
              <a:rPr lang="pl-PL" altLang="fr-FR" sz="1400"/>
              <a:t>Prague, Czech Republic, June 9-13, 2025</a:t>
            </a:r>
            <a:endParaRPr lang="fr-FR" altLang="fr-FR" sz="1400"/>
          </a:p>
          <a:p>
            <a:pPr eaLnBrk="1" hangingPunct="1">
              <a:spcBef>
                <a:spcPct val="0"/>
              </a:spcBef>
              <a:buFontTx/>
              <a:buNone/>
            </a:pPr>
            <a:r>
              <a:rPr lang="fr-FR" altLang="fr-FR" sz="1400"/>
              <a:t>Agenda:	15.1.1</a:t>
            </a:r>
          </a:p>
          <a:p>
            <a:pPr eaLnBrk="1" hangingPunct="1">
              <a:spcBef>
                <a:spcPct val="0"/>
              </a:spcBef>
              <a:buFontTx/>
              <a:buNone/>
            </a:pPr>
            <a:r>
              <a:rPr lang="fr-FR" altLang="fr-FR" sz="1400"/>
              <a:t>TDOC:	RP-251403</a:t>
            </a:r>
          </a:p>
          <a:p>
            <a:pPr eaLnBrk="1" hangingPunct="1">
              <a:spcBef>
                <a:spcPct val="0"/>
              </a:spcBef>
              <a:buFontTx/>
              <a:buNone/>
            </a:pPr>
            <a:r>
              <a:rPr lang="fr-FR" altLang="fr-FR" sz="1400"/>
              <a:t>For:	discussion</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825D08-A842-F8C5-C2A9-28C44F2C7600}"/>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D6276115-F333-522F-B3D4-B9F25F7AA81B}"/>
              </a:ext>
            </a:extLst>
          </p:cNvPr>
          <p:cNvSpPr>
            <a:spLocks noGrp="1"/>
          </p:cNvSpPr>
          <p:nvPr>
            <p:ph type="title"/>
          </p:nvPr>
        </p:nvSpPr>
        <p:spPr/>
        <p:txBody>
          <a:bodyPr/>
          <a:lstStyle/>
          <a:p>
            <a:r>
              <a:rPr lang="fr-FR"/>
              <a:t>Background 1</a:t>
            </a:r>
          </a:p>
        </p:txBody>
      </p:sp>
      <p:sp>
        <p:nvSpPr>
          <p:cNvPr id="4" name="Espace réservé du numéro de diapositive 3">
            <a:extLst>
              <a:ext uri="{FF2B5EF4-FFF2-40B4-BE49-F238E27FC236}">
                <a16:creationId xmlns:a16="http://schemas.microsoft.com/office/drawing/2014/main" id="{5E14313C-778E-58A0-DFDE-2114F4537A99}"/>
              </a:ext>
            </a:extLst>
          </p:cNvPr>
          <p:cNvSpPr>
            <a:spLocks noGrp="1"/>
          </p:cNvSpPr>
          <p:nvPr>
            <p:ph type="sldNum" sz="quarter" idx="12"/>
          </p:nvPr>
        </p:nvSpPr>
        <p:spPr/>
        <p:txBody>
          <a:bodyPr/>
          <a:lstStyle/>
          <a:p>
            <a:fld id="{CB9FBD30-47A7-8442-ABE7-651D23CAB065}" type="slidenum">
              <a:rPr lang="fr-FR" altLang="fr-FR" smtClean="0"/>
              <a:pPr/>
              <a:t>2</a:t>
            </a:fld>
            <a:endParaRPr lang="fr-FR" altLang="fr-FR"/>
          </a:p>
        </p:txBody>
      </p:sp>
      <p:sp>
        <p:nvSpPr>
          <p:cNvPr id="6" name="Espace réservé du contenu 2">
            <a:extLst>
              <a:ext uri="{FF2B5EF4-FFF2-40B4-BE49-F238E27FC236}">
                <a16:creationId xmlns:a16="http://schemas.microsoft.com/office/drawing/2014/main" id="{0D8EE581-95F2-4870-B83B-F52C124EF888}"/>
              </a:ext>
            </a:extLst>
          </p:cNvPr>
          <p:cNvSpPr txBox="1">
            <a:spLocks/>
          </p:cNvSpPr>
          <p:nvPr/>
        </p:nvSpPr>
        <p:spPr bwMode="auto">
          <a:xfrm>
            <a:off x="450850" y="1071910"/>
            <a:ext cx="843528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endParaRPr lang="en-US" sz="2000"/>
          </a:p>
          <a:p>
            <a:pPr marL="0" indent="0">
              <a:buNone/>
            </a:pPr>
            <a:endParaRPr lang="en-US" sz="2000"/>
          </a:p>
          <a:p>
            <a:pPr marL="0" indent="0">
              <a:buNone/>
            </a:pPr>
            <a:endParaRPr lang="en-US" sz="2000"/>
          </a:p>
        </p:txBody>
      </p:sp>
      <p:sp>
        <p:nvSpPr>
          <p:cNvPr id="8" name="テキスト ボックス 7">
            <a:extLst>
              <a:ext uri="{FF2B5EF4-FFF2-40B4-BE49-F238E27FC236}">
                <a16:creationId xmlns:a16="http://schemas.microsoft.com/office/drawing/2014/main" id="{F6B0DBEC-52E1-B7DD-54A3-1F6AC74EFAB6}"/>
              </a:ext>
            </a:extLst>
          </p:cNvPr>
          <p:cNvSpPr txBox="1"/>
          <p:nvPr/>
        </p:nvSpPr>
        <p:spPr>
          <a:xfrm>
            <a:off x="450850" y="1552824"/>
            <a:ext cx="8435280" cy="4424288"/>
          </a:xfrm>
          <a:prstGeom prst="rect">
            <a:avLst/>
          </a:prstGeom>
          <a:noFill/>
          <a:ln>
            <a:solidFill>
              <a:schemeClr val="tx1"/>
            </a:solidFill>
          </a:ln>
        </p:spPr>
        <p:txBody>
          <a:bodyPr wrap="square">
            <a:spAutoFit/>
          </a:bodyPr>
          <a:lstStyle/>
          <a:p>
            <a:pPr>
              <a:buNone/>
            </a:pPr>
            <a:r>
              <a:rPr lang="en-GB" altLang="ja-JP" sz="1000">
                <a:effectLst/>
                <a:latin typeface="Times" panose="02020603050405020304" pitchFamily="18" charset="0"/>
                <a:ea typeface="Batang" panose="02030600000101010101" pitchFamily="18" charset="-127"/>
                <a:cs typeface="Times New Roman" panose="02020603050405020304" pitchFamily="18" charset="0"/>
              </a:rPr>
              <a:t>For inter-vendor collaboration, RAN1 concludes that both Direction A and Direction C are feasible. For Direction A, RAN1 concludes that the feasible sub-options are sub-option 4-1 and sub-option 3a-1, and in case of sub-option 3a-1, with and without target CSI sharing from NW side. </a:t>
            </a:r>
            <a:endParaRPr lang="ja-JP" altLang="ja-JP" sz="1000">
              <a:effectLst/>
              <a:latin typeface="Times" panose="02020603050405020304" pitchFamily="18" charset="0"/>
              <a:ea typeface="Batang" panose="02030600000101010101" pitchFamily="18" charset="-127"/>
              <a:cs typeface="Times New Roman" panose="02020603050405020304" pitchFamily="18" charset="0"/>
            </a:endParaRPr>
          </a:p>
          <a:p>
            <a:pPr marL="342900" lvl="0" indent="-342900" algn="just">
              <a:lnSpc>
                <a:spcPct val="115000"/>
              </a:lnSpc>
              <a:buFont typeface="Symbol" panose="05050102010706020507" pitchFamily="18" charset="2"/>
              <a:buChar char=""/>
            </a:pPr>
            <a:r>
              <a:rPr lang="en-GB" altLang="ja-JP" sz="1000">
                <a:effectLst/>
                <a:latin typeface="Times" panose="02020603050405020304" pitchFamily="18" charset="0"/>
                <a:ea typeface="Batang" panose="02030600000101010101" pitchFamily="18" charset="-127"/>
                <a:cs typeface="Times New Roman" panose="02020603050405020304" pitchFamily="18" charset="0"/>
              </a:rPr>
              <a:t>Performance: Direction C with standardized reference model (structure + parameters) ensures a minimum performance requirement, while Direction A with standardized reference model structure + parameters </a:t>
            </a:r>
            <a:r>
              <a:rPr lang="en-GB" altLang="ja-JP" sz="1000">
                <a:solidFill>
                  <a:srgbClr val="7030A0"/>
                </a:solidFill>
                <a:effectLst/>
                <a:latin typeface="Times" panose="02020603050405020304" pitchFamily="18" charset="0"/>
                <a:ea typeface="Batang" panose="02030600000101010101" pitchFamily="18" charset="-127"/>
                <a:cs typeface="Times New Roman" panose="02020603050405020304" pitchFamily="18" charset="0"/>
              </a:rPr>
              <a:t>(sub-option 3a-1)</a:t>
            </a:r>
            <a:r>
              <a:rPr lang="en-GB" altLang="ja-JP" sz="1000">
                <a:effectLst/>
                <a:latin typeface="Times" panose="02020603050405020304" pitchFamily="18" charset="0"/>
                <a:ea typeface="Batang" panose="02030600000101010101" pitchFamily="18" charset="-127"/>
                <a:cs typeface="Times New Roman" panose="02020603050405020304" pitchFamily="18" charset="0"/>
              </a:rPr>
              <a:t>, or standardized dataset exchange </a:t>
            </a:r>
            <a:r>
              <a:rPr lang="en-GB" altLang="ja-JP" sz="1000">
                <a:solidFill>
                  <a:srgbClr val="7030A0"/>
                </a:solidFill>
                <a:effectLst/>
                <a:latin typeface="Times" panose="02020603050405020304" pitchFamily="18" charset="0"/>
                <a:ea typeface="Batang" panose="02030600000101010101" pitchFamily="18" charset="-127"/>
                <a:cs typeface="Times New Roman" panose="02020603050405020304" pitchFamily="18" charset="0"/>
              </a:rPr>
              <a:t>(sub-option 4-1)</a:t>
            </a:r>
            <a:r>
              <a:rPr lang="en-GB" altLang="ja-JP" sz="1000">
                <a:effectLst/>
                <a:latin typeface="Times" panose="02020603050405020304" pitchFamily="18" charset="0"/>
                <a:ea typeface="Batang" panose="02030600000101010101" pitchFamily="18" charset="-127"/>
                <a:cs typeface="Times New Roman" panose="02020603050405020304" pitchFamily="18" charset="0"/>
              </a:rPr>
              <a:t> from NW-side to UE-side may achieve better performance. </a:t>
            </a:r>
            <a:endParaRPr lang="ja-JP" altLang="ja-JP" sz="1000">
              <a:effectLst/>
              <a:latin typeface="Times" panose="02020603050405020304" pitchFamily="18" charset="0"/>
              <a:ea typeface="Batang" panose="02030600000101010101" pitchFamily="18" charset="-127"/>
              <a:cs typeface="Times New Roman" panose="02020603050405020304" pitchFamily="18" charset="0"/>
            </a:endParaRPr>
          </a:p>
          <a:p>
            <a:pPr marL="342900" lvl="0" indent="-342900" algn="just">
              <a:lnSpc>
                <a:spcPct val="115000"/>
              </a:lnSpc>
              <a:buFont typeface="Symbol" panose="05050102010706020507" pitchFamily="18" charset="2"/>
              <a:buChar char=""/>
            </a:pPr>
            <a:r>
              <a:rPr lang="en-GB" altLang="ja-JP" sz="1000">
                <a:effectLst/>
                <a:latin typeface="Times" panose="02020603050405020304" pitchFamily="18" charset="0"/>
                <a:ea typeface="Batang" panose="02030600000101010101" pitchFamily="18" charset="-127"/>
                <a:cs typeface="Times New Roman" panose="02020603050405020304" pitchFamily="18" charset="0"/>
              </a:rPr>
              <a:t>Direction C addresses inter-vendor collaboration complexity: From RAN1 perspective, Direction C (a.k.a., option 1) eliminates the inter-vendor collaboration complexity if it is feasible to standardize the model. The fully standardized reference model (structure + parameters) should be trained using synthetic data. The model structure and parameters are assumed to be equivalent to the to-be-specified model, if specified, for performance requirements in RAN4. RAN1 concludes that the scalable model structure specification and model parameters specification is feasible, but the conclusion on interoperability and RAN4 testing feasibility is a separate study in RAN4.</a:t>
            </a:r>
            <a:endParaRPr lang="ja-JP" altLang="ja-JP" sz="1000">
              <a:effectLst/>
              <a:latin typeface="Times" panose="02020603050405020304" pitchFamily="18" charset="0"/>
              <a:ea typeface="Batang" panose="02030600000101010101" pitchFamily="18" charset="-127"/>
              <a:cs typeface="Times New Roman" panose="02020603050405020304" pitchFamily="18" charset="0"/>
            </a:endParaRPr>
          </a:p>
          <a:p>
            <a:pPr marL="342900" lvl="0" indent="-342900" algn="just">
              <a:lnSpc>
                <a:spcPct val="115000"/>
              </a:lnSpc>
              <a:buFont typeface="Symbol" panose="05050102010706020507" pitchFamily="18" charset="2"/>
              <a:buChar char=""/>
            </a:pPr>
            <a:r>
              <a:rPr lang="en-GB" altLang="ja-JP" sz="1000">
                <a:effectLst/>
                <a:latin typeface="Times" panose="02020603050405020304" pitchFamily="18" charset="0"/>
                <a:ea typeface="Batang" panose="02030600000101010101" pitchFamily="18" charset="-127"/>
                <a:cs typeface="Times New Roman" panose="02020603050405020304" pitchFamily="18" charset="0"/>
              </a:rPr>
              <a:t>For Direction A with sub-option 4-1 and 3a-1, RAN1 concludes that standardized signaling</a:t>
            </a:r>
            <a:r>
              <a:rPr lang="en-GB" altLang="ja-JP" sz="1000">
                <a:solidFill>
                  <a:srgbClr val="00B050"/>
                </a:solidFill>
                <a:effectLst/>
                <a:latin typeface="Times" panose="02020603050405020304" pitchFamily="18" charset="0"/>
                <a:ea typeface="Batang" panose="02030600000101010101" pitchFamily="18" charset="-127"/>
                <a:cs typeface="Times New Roman" panose="02020603050405020304" pitchFamily="18" charset="0"/>
              </a:rPr>
              <a:t>, if feasible and specified,</a:t>
            </a:r>
            <a:r>
              <a:rPr lang="en-GB" altLang="ja-JP" sz="1000">
                <a:solidFill>
                  <a:srgbClr val="FF0000"/>
                </a:solidFill>
                <a:effectLst/>
                <a:latin typeface="Times" panose="02020603050405020304" pitchFamily="18" charset="0"/>
                <a:ea typeface="Batang" panose="02030600000101010101" pitchFamily="18" charset="-127"/>
                <a:cs typeface="Times New Roman" panose="02020603050405020304" pitchFamily="18" charset="0"/>
              </a:rPr>
              <a:t> </a:t>
            </a:r>
            <a:r>
              <a:rPr lang="en-GB" altLang="ja-JP" sz="1000">
                <a:effectLst/>
                <a:latin typeface="Times" panose="02020603050405020304" pitchFamily="18" charset="0"/>
                <a:ea typeface="Batang" panose="02030600000101010101" pitchFamily="18" charset="-127"/>
                <a:cs typeface="Times New Roman" panose="02020603050405020304" pitchFamily="18" charset="0"/>
              </a:rPr>
              <a:t>can be used for model parameter / dataset exchange to alleviate / resolve the inter-vendor collaboration complexity. The standardized signaling</a:t>
            </a:r>
            <a:r>
              <a:rPr lang="en-GB" altLang="ja-JP" sz="1000">
                <a:solidFill>
                  <a:srgbClr val="00B050"/>
                </a:solidFill>
                <a:effectLst/>
                <a:latin typeface="Times" panose="02020603050405020304" pitchFamily="18" charset="0"/>
                <a:ea typeface="Batang" panose="02030600000101010101" pitchFamily="18" charset="-127"/>
                <a:cs typeface="Times New Roman" panose="02020603050405020304" pitchFamily="18" charset="0"/>
              </a:rPr>
              <a:t>, if needed,</a:t>
            </a:r>
            <a:r>
              <a:rPr lang="en-GB" altLang="ja-JP" sz="1000">
                <a:effectLst/>
                <a:latin typeface="Times" panose="02020603050405020304" pitchFamily="18" charset="0"/>
                <a:ea typeface="Batang" panose="02030600000101010101" pitchFamily="18" charset="-127"/>
                <a:cs typeface="Times New Roman" panose="02020603050405020304" pitchFamily="18" charset="0"/>
              </a:rPr>
              <a:t> may be over-the-air, or other approaches. </a:t>
            </a:r>
            <a:r>
              <a:rPr lang="en-GB" altLang="ja-JP" sz="1000">
                <a:effectLst/>
                <a:latin typeface="Times" panose="02020603050405020304" pitchFamily="18" charset="0"/>
                <a:ea typeface="DengXian" panose="02010600030101010101" pitchFamily="2" charset="-122"/>
                <a:cs typeface="Times New Roman" panose="02020603050405020304" pitchFamily="18" charset="0"/>
              </a:rPr>
              <a:t>For</a:t>
            </a:r>
            <a:r>
              <a:rPr lang="en-GB" altLang="ja-JP" sz="1000">
                <a:solidFill>
                  <a:srgbClr val="7030A0"/>
                </a:solidFill>
                <a:effectLst/>
                <a:latin typeface="Times" panose="02020603050405020304" pitchFamily="18" charset="0"/>
                <a:ea typeface="Batang" panose="02030600000101010101" pitchFamily="18" charset="-127"/>
                <a:cs typeface="Times New Roman" panose="02020603050405020304" pitchFamily="18" charset="0"/>
              </a:rPr>
              <a:t> OTA </a:t>
            </a:r>
            <a:r>
              <a:rPr lang="en-GB" altLang="ja-JP" sz="1000">
                <a:solidFill>
                  <a:srgbClr val="7030A0"/>
                </a:solidFill>
                <a:effectLst/>
                <a:latin typeface="Times" panose="02020603050405020304" pitchFamily="18" charset="0"/>
                <a:ea typeface="DengXian" panose="02010600030101010101" pitchFamily="2" charset="-122"/>
                <a:cs typeface="Times New Roman" panose="02020603050405020304" pitchFamily="18" charset="0"/>
              </a:rPr>
              <a:t>and non-OTA </a:t>
            </a:r>
            <a:r>
              <a:rPr lang="en-GB" altLang="ja-JP" sz="1000">
                <a:solidFill>
                  <a:srgbClr val="7030A0"/>
                </a:solidFill>
                <a:effectLst/>
                <a:latin typeface="Times" panose="02020603050405020304" pitchFamily="18" charset="0"/>
                <a:ea typeface="Batang" panose="02030600000101010101" pitchFamily="18" charset="-127"/>
                <a:cs typeface="Times New Roman" panose="02020603050405020304" pitchFamily="18" charset="0"/>
              </a:rPr>
              <a:t>based standardized signaling, </a:t>
            </a:r>
            <a:r>
              <a:rPr lang="en-GB" altLang="ja-JP" sz="1000">
                <a:solidFill>
                  <a:srgbClr val="7030A0"/>
                </a:solidFill>
                <a:effectLst/>
                <a:latin typeface="Times" panose="02020603050405020304" pitchFamily="18" charset="0"/>
                <a:ea typeface="DengXian" panose="02010600030101010101" pitchFamily="2" charset="-122"/>
                <a:cs typeface="Times New Roman" panose="02020603050405020304" pitchFamily="18" charset="0"/>
              </a:rPr>
              <a:t>as well as t</a:t>
            </a:r>
            <a:r>
              <a:rPr lang="en-GB" altLang="ja-JP" sz="1000">
                <a:solidFill>
                  <a:srgbClr val="7030A0"/>
                </a:solidFill>
                <a:effectLst/>
                <a:latin typeface="Times" panose="02020603050405020304" pitchFamily="18" charset="0"/>
                <a:ea typeface="Batang" panose="02030600000101010101" pitchFamily="18" charset="-127"/>
                <a:cs typeface="Times New Roman" panose="02020603050405020304" pitchFamily="18" charset="0"/>
              </a:rPr>
              <a:t>he feasibility of standardized signaling</a:t>
            </a:r>
            <a:r>
              <a:rPr lang="en-GB" altLang="ja-JP" sz="1000">
                <a:solidFill>
                  <a:srgbClr val="7030A0"/>
                </a:solidFill>
                <a:effectLst/>
                <a:latin typeface="Times" panose="02020603050405020304" pitchFamily="18" charset="0"/>
                <a:ea typeface="DengXian" panose="02010600030101010101" pitchFamily="2" charset="-122"/>
                <a:cs typeface="Times New Roman" panose="02020603050405020304" pitchFamily="18" charset="0"/>
              </a:rPr>
              <a:t>, related status have been provided in </a:t>
            </a:r>
            <a:r>
              <a:rPr lang="en-GB" altLang="ja-JP" sz="1000">
                <a:solidFill>
                  <a:srgbClr val="7030A0"/>
                </a:solidFill>
                <a:effectLst/>
                <a:latin typeface="Times" panose="02020603050405020304" pitchFamily="18" charset="0"/>
                <a:ea typeface="Batang" panose="02030600000101010101" pitchFamily="18" charset="-127"/>
                <a:cs typeface="Times New Roman" panose="02020603050405020304" pitchFamily="18" charset="0"/>
              </a:rPr>
              <a:t>[</a:t>
            </a:r>
            <a:r>
              <a:rPr lang="en-GB" altLang="ja-JP" sz="1000" u="sng">
                <a:solidFill>
                  <a:srgbClr val="7030A0"/>
                </a:solidFill>
                <a:effectLst/>
                <a:latin typeface="Times" panose="02020603050405020304" pitchFamily="18" charset="0"/>
                <a:ea typeface="Batang" panose="02030600000101010101" pitchFamily="18" charset="-127"/>
                <a:cs typeface="Times New Roman" panose="02020603050405020304" pitchFamily="18" charset="0"/>
                <a:hlinkClick r:id="rId2" action="ppaction://hlinkfile"/>
              </a:rPr>
              <a:t>R2-2503169</a:t>
            </a:r>
            <a:r>
              <a:rPr lang="en-GB" altLang="ja-JP" sz="1000">
                <a:solidFill>
                  <a:srgbClr val="7030A0"/>
                </a:solidFill>
                <a:effectLst/>
                <a:latin typeface="Times" panose="02020603050405020304" pitchFamily="18" charset="0"/>
                <a:ea typeface="Batang" panose="02030600000101010101" pitchFamily="18" charset="-127"/>
                <a:cs typeface="Times New Roman" panose="02020603050405020304" pitchFamily="18" charset="0"/>
              </a:rPr>
              <a:t>]. </a:t>
            </a:r>
            <a:r>
              <a:rPr lang="en-GB" altLang="ja-JP" sz="1000">
                <a:effectLst/>
                <a:latin typeface="Times" panose="02020603050405020304" pitchFamily="18" charset="0"/>
                <a:ea typeface="Batang" panose="02030600000101010101" pitchFamily="18" charset="-127"/>
                <a:cs typeface="Times New Roman" panose="02020603050405020304" pitchFamily="18" charset="0"/>
              </a:rPr>
              <a:t>For sub-option 3a-1, the specified encoder (a.k.a., CSI generation part) structure should be determined using synthetic data, and the scalable encoder structure specification is feasible.</a:t>
            </a:r>
            <a:endParaRPr lang="ja-JP" altLang="ja-JP" sz="1000">
              <a:effectLst/>
              <a:latin typeface="Times" panose="02020603050405020304" pitchFamily="18" charset="0"/>
              <a:ea typeface="Batang" panose="02030600000101010101" pitchFamily="18" charset="-127"/>
              <a:cs typeface="Times New Roman" panose="02020603050405020304" pitchFamily="18" charset="0"/>
            </a:endParaRPr>
          </a:p>
          <a:p>
            <a:pPr>
              <a:buNone/>
            </a:pPr>
            <a:r>
              <a:rPr lang="en-GB" altLang="ja-JP" sz="1000">
                <a:effectLst/>
                <a:latin typeface="Times" panose="02020603050405020304" pitchFamily="18" charset="0"/>
                <a:ea typeface="Batang" panose="02030600000101010101" pitchFamily="18" charset="-127"/>
                <a:cs typeface="Times New Roman" panose="02020603050405020304" pitchFamily="18" charset="0"/>
              </a:rPr>
              <a:t> </a:t>
            </a:r>
            <a:endParaRPr lang="ja-JP" altLang="ja-JP" sz="1000">
              <a:effectLst/>
              <a:latin typeface="Times" panose="02020603050405020304" pitchFamily="18" charset="0"/>
              <a:ea typeface="Batang" panose="02030600000101010101" pitchFamily="18" charset="-127"/>
              <a:cs typeface="Times New Roman" panose="02020603050405020304" pitchFamily="18" charset="0"/>
            </a:endParaRPr>
          </a:p>
          <a:p>
            <a:pPr>
              <a:buNone/>
            </a:pPr>
            <a:r>
              <a:rPr lang="en-GB" altLang="ja-JP" sz="1000">
                <a:effectLst/>
                <a:latin typeface="Times" panose="02020603050405020304" pitchFamily="18" charset="0"/>
                <a:ea typeface="Batang" panose="02030600000101010101" pitchFamily="18" charset="-127"/>
                <a:cs typeface="Times New Roman" panose="02020603050405020304" pitchFamily="18" charset="0"/>
              </a:rPr>
              <a:t>For NW-side performance monitoring, RAN1 concludes that target CSI reporting via legacy codebooks can be used. Target CSI reporting with CSI codebook enhancement via higher-resolution parameter combination may be beneficial for improving NW-side performance monitoring with additional cost of complexity and overhead at UE side.</a:t>
            </a:r>
            <a:endParaRPr lang="ja-JP" altLang="ja-JP" sz="1000">
              <a:effectLst/>
              <a:latin typeface="Times" panose="02020603050405020304" pitchFamily="18" charset="0"/>
              <a:ea typeface="Batang" panose="02030600000101010101" pitchFamily="18" charset="-127"/>
              <a:cs typeface="Times New Roman" panose="02020603050405020304" pitchFamily="18" charset="0"/>
            </a:endParaRPr>
          </a:p>
          <a:p>
            <a:pPr>
              <a:buNone/>
            </a:pPr>
            <a:r>
              <a:rPr lang="en-GB" altLang="ja-JP" sz="1000">
                <a:effectLst/>
                <a:latin typeface="Times" panose="02020603050405020304" pitchFamily="18" charset="0"/>
                <a:ea typeface="Batang" panose="02030600000101010101" pitchFamily="18" charset="-127"/>
                <a:cs typeface="Times New Roman" panose="02020603050405020304" pitchFamily="18" charset="0"/>
              </a:rPr>
              <a:t>For UE-side side monitoring, RAN1 concludes that it is feasible, but some companies think that, at least in some UE-side monitoring options, NW-side monitoring with target CSI reporting is needed to check the reliability of UE-side monitoring reports.</a:t>
            </a:r>
            <a:endParaRPr lang="ja-JP" altLang="ja-JP" sz="1000">
              <a:effectLst/>
              <a:latin typeface="Times" panose="02020603050405020304" pitchFamily="18" charset="0"/>
              <a:ea typeface="Batang" panose="02030600000101010101" pitchFamily="18" charset="-127"/>
              <a:cs typeface="Times New Roman" panose="02020603050405020304" pitchFamily="18" charset="0"/>
            </a:endParaRPr>
          </a:p>
          <a:p>
            <a:pPr>
              <a:buNone/>
            </a:pPr>
            <a:r>
              <a:rPr lang="en-GB" altLang="ja-JP" sz="1000">
                <a:effectLst/>
                <a:latin typeface="Times" panose="02020603050405020304" pitchFamily="18" charset="0"/>
                <a:ea typeface="Batang" panose="02030600000101010101" pitchFamily="18" charset="-127"/>
                <a:cs typeface="Times New Roman" panose="02020603050405020304" pitchFamily="18" charset="0"/>
              </a:rPr>
              <a:t>NW side data collection for training is studied including data format, configuration of rank / layer, number of subbands and mechanisms</a:t>
            </a:r>
            <a:r>
              <a:rPr lang="en-GB" altLang="ja-JP" sz="1000">
                <a:solidFill>
                  <a:srgbClr val="FF0000"/>
                </a:solidFill>
                <a:effectLst/>
                <a:latin typeface="Times" panose="02020603050405020304" pitchFamily="18" charset="0"/>
                <a:ea typeface="Batang" panose="02030600000101010101" pitchFamily="18" charset="-127"/>
                <a:cs typeface="Times New Roman" panose="02020603050405020304" pitchFamily="18" charset="0"/>
              </a:rPr>
              <a:t> </a:t>
            </a:r>
            <a:r>
              <a:rPr lang="en-GB" altLang="ja-JP" sz="1000">
                <a:solidFill>
                  <a:srgbClr val="00B050"/>
                </a:solidFill>
                <a:effectLst/>
                <a:latin typeface="Times" panose="02020603050405020304" pitchFamily="18" charset="0"/>
                <a:ea typeface="Batang" panose="02030600000101010101" pitchFamily="18" charset="-127"/>
                <a:cs typeface="Times New Roman" panose="02020603050405020304" pitchFamily="18" charset="0"/>
              </a:rPr>
              <a:t>for ground-truth reporting</a:t>
            </a:r>
            <a:r>
              <a:rPr lang="en-GB" altLang="ja-JP" sz="1000">
                <a:effectLst/>
                <a:latin typeface="Times" panose="02020603050405020304" pitchFamily="18" charset="0"/>
                <a:ea typeface="Batang" panose="02030600000101010101" pitchFamily="18" charset="-127"/>
                <a:cs typeface="Times New Roman" panose="02020603050405020304" pitchFamily="18" charset="0"/>
              </a:rPr>
              <a:t>, but not all aspects are concluded. UE side data collection for training is studied including NW configuration or UE request, configuration for temporal aspects, but not all aspects are concluded. Aspects that were not concluded can be discussed in the normative phase.</a:t>
            </a:r>
            <a:endParaRPr lang="ja-JP" altLang="ja-JP" sz="1000">
              <a:effectLst/>
              <a:latin typeface="Times" panose="02020603050405020304" pitchFamily="18" charset="0"/>
              <a:ea typeface="Batang" panose="02030600000101010101" pitchFamily="18" charset="-127"/>
              <a:cs typeface="Times New Roman" panose="02020603050405020304" pitchFamily="18" charset="0"/>
            </a:endParaRPr>
          </a:p>
          <a:p>
            <a:pPr>
              <a:buNone/>
            </a:pPr>
            <a:r>
              <a:rPr lang="en-GB" altLang="ja-JP" sz="1000">
                <a:effectLst/>
                <a:latin typeface="Times" panose="02020603050405020304" pitchFamily="18" charset="0"/>
                <a:ea typeface="Batang" panose="02030600000101010101" pitchFamily="18" charset="-127"/>
                <a:cs typeface="Times New Roman" panose="02020603050405020304" pitchFamily="18" charset="0"/>
              </a:rPr>
              <a:t> </a:t>
            </a:r>
            <a:endParaRPr lang="ja-JP" altLang="ja-JP" sz="1000">
              <a:effectLst/>
              <a:latin typeface="Times" panose="02020603050405020304" pitchFamily="18" charset="0"/>
              <a:ea typeface="Batang" panose="02030600000101010101" pitchFamily="18" charset="-127"/>
              <a:cs typeface="Times New Roman" panose="02020603050405020304" pitchFamily="18" charset="0"/>
            </a:endParaRPr>
          </a:p>
          <a:p>
            <a:pPr>
              <a:buNone/>
            </a:pPr>
            <a:endParaRPr lang="ja-JP" altLang="ja-JP" sz="1200">
              <a:effectLst/>
              <a:latin typeface="Times" panose="02020603050405020304" pitchFamily="18" charset="0"/>
              <a:ea typeface="Batang" panose="02030600000101010101" pitchFamily="18" charset="-127"/>
              <a:cs typeface="Times New Roman" panose="02020603050405020304" pitchFamily="18" charset="0"/>
            </a:endParaRPr>
          </a:p>
        </p:txBody>
      </p:sp>
    </p:spTree>
    <p:extLst>
      <p:ext uri="{BB962C8B-B14F-4D97-AF65-F5344CB8AC3E}">
        <p14:creationId xmlns:p14="http://schemas.microsoft.com/office/powerpoint/2010/main" val="138579772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Background 2</a:t>
            </a:r>
          </a:p>
        </p:txBody>
      </p:sp>
      <p:sp>
        <p:nvSpPr>
          <p:cNvPr id="4" name="Espace réservé du numéro de diapositive 3"/>
          <p:cNvSpPr>
            <a:spLocks noGrp="1"/>
          </p:cNvSpPr>
          <p:nvPr>
            <p:ph type="sldNum" sz="quarter" idx="12"/>
          </p:nvPr>
        </p:nvSpPr>
        <p:spPr/>
        <p:txBody>
          <a:bodyPr/>
          <a:lstStyle/>
          <a:p>
            <a:fld id="{CB9FBD30-47A7-8442-ABE7-651D23CAB065}" type="slidenum">
              <a:rPr lang="fr-FR" altLang="fr-FR" smtClean="0"/>
              <a:pPr/>
              <a:t>3</a:t>
            </a:fld>
            <a:endParaRPr lang="fr-FR" altLang="fr-FR"/>
          </a:p>
        </p:txBody>
      </p:sp>
      <p:sp>
        <p:nvSpPr>
          <p:cNvPr id="8" name="テキスト ボックス 7">
            <a:extLst>
              <a:ext uri="{FF2B5EF4-FFF2-40B4-BE49-F238E27FC236}">
                <a16:creationId xmlns:a16="http://schemas.microsoft.com/office/drawing/2014/main" id="{5F1C6CE5-FDAF-60A6-06A0-5C154C919413}"/>
              </a:ext>
            </a:extLst>
          </p:cNvPr>
          <p:cNvSpPr txBox="1"/>
          <p:nvPr/>
        </p:nvSpPr>
        <p:spPr>
          <a:xfrm>
            <a:off x="406400" y="1265973"/>
            <a:ext cx="8435280" cy="5395003"/>
          </a:xfrm>
          <a:prstGeom prst="rect">
            <a:avLst/>
          </a:prstGeom>
          <a:noFill/>
          <a:ln>
            <a:solidFill>
              <a:schemeClr val="tx1"/>
            </a:solidFill>
          </a:ln>
        </p:spPr>
        <p:txBody>
          <a:bodyPr wrap="square">
            <a:spAutoFit/>
          </a:bodyPr>
          <a:lstStyle/>
          <a:p>
            <a:pPr>
              <a:buNone/>
            </a:pPr>
            <a:r>
              <a:rPr lang="en-GB" altLang="ja-JP" sz="1000">
                <a:effectLst/>
                <a:latin typeface="Times" panose="02020603050405020304" pitchFamily="18" charset="0"/>
                <a:ea typeface="Batang" panose="02030600000101010101" pitchFamily="18" charset="-127"/>
                <a:cs typeface="Times New Roman" panose="02020603050405020304" pitchFamily="18" charset="0"/>
              </a:rPr>
              <a:t>The study of CSI feedback using two-sided model is complete from RAN1 perspective. </a:t>
            </a:r>
            <a:endParaRPr lang="ja-JP" altLang="ja-JP" sz="1000">
              <a:effectLst/>
              <a:latin typeface="Times" panose="02020603050405020304" pitchFamily="18" charset="0"/>
              <a:ea typeface="Batang" panose="02030600000101010101" pitchFamily="18" charset="-127"/>
              <a:cs typeface="Times New Roman" panose="02020603050405020304" pitchFamily="18" charset="0"/>
            </a:endParaRPr>
          </a:p>
          <a:p>
            <a:pPr>
              <a:buNone/>
            </a:pPr>
            <a:r>
              <a:rPr lang="en-GB" altLang="ja-JP" sz="1000">
                <a:solidFill>
                  <a:srgbClr val="7030A0"/>
                </a:solidFill>
                <a:effectLst/>
                <a:latin typeface="Times" panose="02020603050405020304" pitchFamily="18" charset="0"/>
                <a:ea typeface="Batang" panose="02030600000101010101" pitchFamily="18" charset="-127"/>
                <a:cs typeface="Times New Roman" panose="02020603050405020304" pitchFamily="18" charset="0"/>
              </a:rPr>
              <a:t>Based on the study, </a:t>
            </a:r>
            <a:r>
              <a:rPr lang="en-GB" altLang="ja-JP" sz="1000">
                <a:effectLst/>
                <a:latin typeface="Times" panose="02020603050405020304" pitchFamily="18" charset="0"/>
                <a:ea typeface="Batang" panose="02030600000101010101" pitchFamily="18" charset="-127"/>
                <a:cs typeface="Times New Roman" panose="02020603050405020304" pitchFamily="18" charset="0"/>
              </a:rPr>
              <a:t>for addressing inter-vendor collaboration complexity, RAN1 identifies the following specification impacts for supporting sub-option 3a-1 (including with target CSI and without target CSI), sub-option 4-1, and Direction C </a:t>
            </a:r>
            <a:endParaRPr lang="ja-JP" altLang="ja-JP" sz="1000">
              <a:effectLst/>
              <a:latin typeface="Times" panose="02020603050405020304" pitchFamily="18" charset="0"/>
              <a:ea typeface="Batang" panose="02030600000101010101" pitchFamily="18" charset="-127"/>
              <a:cs typeface="Times New Roman" panose="02020603050405020304" pitchFamily="18" charset="0"/>
            </a:endParaRPr>
          </a:p>
          <a:p>
            <a:pPr marL="342900" lvl="0" indent="-342900" algn="just">
              <a:spcAft>
                <a:spcPts val="900"/>
              </a:spcAft>
              <a:buFont typeface="Symbol" panose="05050102010706020507" pitchFamily="18" charset="2"/>
              <a:buChar char=""/>
            </a:pPr>
            <a:r>
              <a:rPr lang="en-GB" altLang="ja-JP" sz="1000">
                <a:effectLst/>
                <a:latin typeface="Times" panose="02020603050405020304" pitchFamily="18" charset="0"/>
                <a:ea typeface="Batang" panose="02030600000101010101" pitchFamily="18" charset="-127"/>
                <a:cs typeface="Times New Roman" panose="02020603050405020304" pitchFamily="18" charset="0"/>
              </a:rPr>
              <a:t>Reference model / structure specification (for sub-option 3a-1 and Direction C)</a:t>
            </a:r>
            <a:endParaRPr lang="ja-JP" altLang="ja-JP" sz="1000">
              <a:effectLst/>
              <a:latin typeface="Times" panose="02020603050405020304" pitchFamily="18" charset="0"/>
              <a:ea typeface="Batang" panose="02030600000101010101" pitchFamily="18" charset="-127"/>
              <a:cs typeface="Times New Roman" panose="02020603050405020304" pitchFamily="18" charset="0"/>
            </a:endParaRPr>
          </a:p>
          <a:p>
            <a:pPr marL="742950" lvl="1" indent="-285750" algn="just">
              <a:spcAft>
                <a:spcPts val="900"/>
              </a:spcAft>
              <a:buFont typeface="Courier New" panose="02070309020205020404" pitchFamily="49" charset="0"/>
              <a:buChar char="o"/>
            </a:pPr>
            <a:r>
              <a:rPr lang="en-GB" altLang="ja-JP" sz="1000">
                <a:effectLst/>
                <a:latin typeface="Times" panose="02020603050405020304" pitchFamily="18" charset="0"/>
                <a:ea typeface="Batang" panose="02030600000101010101" pitchFamily="18" charset="-127"/>
                <a:cs typeface="Times New Roman" panose="02020603050405020304" pitchFamily="18" charset="0"/>
              </a:rPr>
              <a:t>Note: The so called fully specified reference model discussed in RAN1 for Direction C is assumed to be equivalent to the to-be-specified model, if specified, for performance requirements in RAN4.</a:t>
            </a:r>
            <a:endParaRPr lang="ja-JP" altLang="ja-JP" sz="1000">
              <a:effectLst/>
              <a:latin typeface="Times" panose="02020603050405020304" pitchFamily="18" charset="0"/>
              <a:ea typeface="Batang" panose="02030600000101010101" pitchFamily="18" charset="-127"/>
              <a:cs typeface="Times New Roman" panose="02020603050405020304" pitchFamily="18" charset="0"/>
            </a:endParaRPr>
          </a:p>
          <a:p>
            <a:pPr marL="742950" lvl="1" indent="-285750" algn="just">
              <a:spcAft>
                <a:spcPts val="900"/>
              </a:spcAft>
              <a:buFont typeface="Courier New" panose="02070309020205020404" pitchFamily="49" charset="0"/>
              <a:buChar char="o"/>
            </a:pPr>
            <a:r>
              <a:rPr lang="en-GB" altLang="ja-JP" sz="1000">
                <a:effectLst/>
                <a:latin typeface="Times" panose="02020603050405020304" pitchFamily="18" charset="0"/>
                <a:ea typeface="Batang" panose="02030600000101010101" pitchFamily="18" charset="-127"/>
                <a:cs typeface="Times New Roman" panose="02020603050405020304" pitchFamily="18" charset="0"/>
              </a:rPr>
              <a:t>Note: The model structure(s) for the reference encoder in inter-vendor collaboration sub-option 3a-1 can be same as/equivalent to the structure of the RAN4 defined/specified (if defined/specified for testability) reference encoder.</a:t>
            </a:r>
            <a:endParaRPr lang="ja-JP" altLang="ja-JP" sz="1000">
              <a:effectLst/>
              <a:latin typeface="Times" panose="02020603050405020304" pitchFamily="18" charset="0"/>
              <a:ea typeface="Batang" panose="02030600000101010101" pitchFamily="18" charset="-127"/>
              <a:cs typeface="Times New Roman" panose="02020603050405020304" pitchFamily="18" charset="0"/>
            </a:endParaRPr>
          </a:p>
          <a:p>
            <a:pPr marL="1143000" lvl="2" indent="-228600" algn="just">
              <a:spcAft>
                <a:spcPts val="900"/>
              </a:spcAft>
              <a:buFont typeface="Wingdings" panose="05000000000000000000" pitchFamily="2" charset="2"/>
              <a:buChar char=""/>
            </a:pPr>
            <a:r>
              <a:rPr lang="en-GB" altLang="ja-JP" sz="1000">
                <a:effectLst/>
                <a:latin typeface="Times" panose="02020603050405020304" pitchFamily="18" charset="0"/>
                <a:ea typeface="Batang" panose="02030600000101010101" pitchFamily="18" charset="-127"/>
                <a:cs typeface="Times New Roman" panose="02020603050405020304" pitchFamily="18" charset="0"/>
              </a:rPr>
              <a:t>To reduce the workload of the potential normative work scope, the model structure(s) for the reference encoder in inter-vendor collaboration sub-option 3a-1 is(are) same as/equivalent to the structure of the RAN4 defined/specified (if defined/specified for testability) reference encoder.</a:t>
            </a:r>
            <a:endParaRPr lang="ja-JP" altLang="ja-JP" sz="1000">
              <a:effectLst/>
              <a:latin typeface="Times" panose="02020603050405020304" pitchFamily="18" charset="0"/>
              <a:ea typeface="Batang" panose="02030600000101010101" pitchFamily="18" charset="-127"/>
              <a:cs typeface="Times New Roman" panose="02020603050405020304" pitchFamily="18" charset="0"/>
            </a:endParaRPr>
          </a:p>
          <a:p>
            <a:pPr marL="742950" lvl="1" indent="-285750" algn="just">
              <a:spcAft>
                <a:spcPts val="900"/>
              </a:spcAft>
              <a:buFont typeface="Courier New" panose="02070309020205020404" pitchFamily="49" charset="0"/>
              <a:buChar char="o"/>
            </a:pPr>
            <a:r>
              <a:rPr lang="en-GB" altLang="ja-JP" sz="1000">
                <a:effectLst/>
                <a:latin typeface="Times" panose="02020603050405020304" pitchFamily="18" charset="0"/>
                <a:ea typeface="Batang" panose="02030600000101010101" pitchFamily="18" charset="-127"/>
                <a:cs typeface="Times New Roman" panose="02020603050405020304" pitchFamily="18" charset="0"/>
              </a:rPr>
              <a:t>Note: RAN1 has studied and agreed on a scalable model structure for feasibility study during Rel-19 study, and considers that can serve as a starting point for the model structure specification for the potential normative work.</a:t>
            </a:r>
            <a:endParaRPr lang="ja-JP" altLang="ja-JP" sz="1000">
              <a:effectLst/>
              <a:latin typeface="Times" panose="02020603050405020304" pitchFamily="18" charset="0"/>
              <a:ea typeface="Batang" panose="02030600000101010101" pitchFamily="18" charset="-127"/>
              <a:cs typeface="Times New Roman" panose="02020603050405020304" pitchFamily="18" charset="0"/>
            </a:endParaRPr>
          </a:p>
          <a:p>
            <a:pPr marL="342900" lvl="0" indent="-342900" algn="just">
              <a:lnSpc>
                <a:spcPts val="1650"/>
              </a:lnSpc>
              <a:spcAft>
                <a:spcPts val="900"/>
              </a:spcAft>
              <a:buFont typeface="Symbol" panose="05050102010706020507" pitchFamily="18" charset="2"/>
              <a:buChar char=""/>
            </a:pPr>
            <a:r>
              <a:rPr lang="en-GB" altLang="ja-JP" sz="1000">
                <a:effectLst/>
                <a:latin typeface="Times" panose="02020603050405020304" pitchFamily="18" charset="0"/>
                <a:ea typeface="Batang" panose="02030600000101010101" pitchFamily="18" charset="-127"/>
                <a:cs typeface="Times New Roman" panose="02020603050405020304" pitchFamily="18" charset="0"/>
              </a:rPr>
              <a:t>Format and contents of parameter/dataset/information exchange: dataset (for 4-1 and 3a-1 with target CSI)/ encoder parameter (for 3a-1) / additional information (for 3a-1 and 4-1).</a:t>
            </a:r>
            <a:endParaRPr lang="ja-JP" altLang="ja-JP" sz="1000">
              <a:effectLst/>
              <a:latin typeface="Times" panose="02020603050405020304" pitchFamily="18" charset="0"/>
              <a:ea typeface="Batang" panose="02030600000101010101" pitchFamily="18" charset="-127"/>
              <a:cs typeface="Times New Roman" panose="02020603050405020304" pitchFamily="18" charset="0"/>
            </a:endParaRPr>
          </a:p>
          <a:p>
            <a:pPr marL="342900" lvl="0" indent="-342900" algn="just">
              <a:lnSpc>
                <a:spcPts val="1650"/>
              </a:lnSpc>
              <a:spcAft>
                <a:spcPts val="900"/>
              </a:spcAft>
              <a:buFont typeface="Symbol" panose="05050102010706020507" pitchFamily="18" charset="2"/>
              <a:buChar char=""/>
            </a:pPr>
            <a:r>
              <a:rPr lang="en-GB" altLang="ja-JP" sz="1000">
                <a:effectLst/>
                <a:latin typeface="Times" panose="02020603050405020304" pitchFamily="18" charset="0"/>
                <a:ea typeface="Batang" panose="02030600000101010101" pitchFamily="18" charset="-127"/>
                <a:cs typeface="Times New Roman" panose="02020603050405020304" pitchFamily="18" charset="0"/>
              </a:rPr>
              <a:t>The workload can be reduced by identifying the common part among different aspects</a:t>
            </a:r>
            <a:r>
              <a:rPr lang="en-GB" altLang="ja-JP" sz="1000">
                <a:effectLst/>
                <a:latin typeface="Times" panose="02020603050405020304" pitchFamily="18" charset="0"/>
                <a:ea typeface="DengXian" panose="02010600030101010101" pitchFamily="2" charset="-122"/>
                <a:cs typeface="Times New Roman" panose="02020603050405020304" pitchFamily="18" charset="0"/>
              </a:rPr>
              <a:t>.</a:t>
            </a:r>
            <a:endParaRPr lang="ja-JP" altLang="ja-JP" sz="1000">
              <a:effectLst/>
              <a:latin typeface="Times" panose="02020603050405020304" pitchFamily="18" charset="0"/>
              <a:ea typeface="Batang" panose="02030600000101010101" pitchFamily="18" charset="-127"/>
              <a:cs typeface="Times New Roman" panose="02020603050405020304" pitchFamily="18" charset="0"/>
            </a:endParaRPr>
          </a:p>
          <a:p>
            <a:pPr>
              <a:buNone/>
            </a:pPr>
            <a:r>
              <a:rPr lang="en-GB" altLang="ja-JP" sz="1000">
                <a:effectLst/>
                <a:latin typeface="Times" panose="02020603050405020304" pitchFamily="18" charset="0"/>
                <a:ea typeface="Batang" panose="02030600000101010101" pitchFamily="18" charset="-127"/>
                <a:cs typeface="Times New Roman" panose="02020603050405020304" pitchFamily="18" charset="0"/>
              </a:rPr>
              <a:t>Based on the study, RAN1 recommends the following with potential RAN1 specification impacts </a:t>
            </a:r>
            <a:r>
              <a:rPr lang="en-GB" altLang="ja-JP" sz="1000">
                <a:solidFill>
                  <a:srgbClr val="7030A0"/>
                </a:solidFill>
                <a:effectLst/>
                <a:latin typeface="Times" panose="02020603050405020304" pitchFamily="18" charset="0"/>
                <a:ea typeface="Batang" panose="02030600000101010101" pitchFamily="18" charset="-127"/>
                <a:cs typeface="Times New Roman" panose="02020603050405020304" pitchFamily="18" charset="0"/>
              </a:rPr>
              <a:t>common to all inter-vendor collaboration options.</a:t>
            </a:r>
            <a:endParaRPr lang="ja-JP" altLang="ja-JP" sz="1000">
              <a:effectLst/>
              <a:latin typeface="Times" panose="02020603050405020304" pitchFamily="18" charset="0"/>
              <a:ea typeface="Batang" panose="02030600000101010101" pitchFamily="18" charset="-127"/>
              <a:cs typeface="Times New Roman" panose="02020603050405020304" pitchFamily="18" charset="0"/>
            </a:endParaRPr>
          </a:p>
          <a:p>
            <a:pPr marL="342900" lvl="0" indent="-342900" algn="just">
              <a:buFont typeface="Symbol" panose="05050102010706020507" pitchFamily="18" charset="2"/>
              <a:buChar char=""/>
            </a:pPr>
            <a:r>
              <a:rPr lang="en-GB" altLang="ja-JP" sz="1000">
                <a:effectLst/>
                <a:latin typeface="Times" panose="02020603050405020304" pitchFamily="18" charset="0"/>
                <a:ea typeface="Batang" panose="02030600000101010101" pitchFamily="18" charset="-127"/>
                <a:cs typeface="Times New Roman" panose="02020603050405020304" pitchFamily="18" charset="0"/>
              </a:rPr>
              <a:t>Recommend Case 0 </a:t>
            </a:r>
            <a:endParaRPr lang="ja-JP" altLang="ja-JP" sz="1000">
              <a:effectLst/>
              <a:latin typeface="Times" panose="02020603050405020304" pitchFamily="18" charset="0"/>
              <a:ea typeface="Batang" panose="02030600000101010101" pitchFamily="18" charset="-127"/>
              <a:cs typeface="Times New Roman" panose="02020603050405020304" pitchFamily="18" charset="0"/>
            </a:endParaRPr>
          </a:p>
          <a:p>
            <a:pPr marL="742950" lvl="1" indent="-285750" algn="just">
              <a:buFont typeface="Courier New" panose="02070309020205020404" pitchFamily="49" charset="0"/>
              <a:buChar char="o"/>
            </a:pPr>
            <a:r>
              <a:rPr lang="en-GB" altLang="ja-JP" sz="1000">
                <a:effectLst/>
                <a:latin typeface="Times" panose="02020603050405020304" pitchFamily="18" charset="0"/>
                <a:ea typeface="Batang" panose="02030600000101010101" pitchFamily="18" charset="-127"/>
                <a:cs typeface="Times New Roman" panose="02020603050405020304" pitchFamily="18" charset="0"/>
              </a:rPr>
              <a:t>Case 2 and 3 can be considered for further enhancement built upon the specification of case 0.</a:t>
            </a:r>
            <a:endParaRPr lang="ja-JP" altLang="ja-JP" sz="1000">
              <a:effectLst/>
              <a:latin typeface="Times" panose="02020603050405020304" pitchFamily="18" charset="0"/>
              <a:ea typeface="Batang" panose="02030600000101010101" pitchFamily="18" charset="-127"/>
              <a:cs typeface="Times New Roman" panose="02020603050405020304" pitchFamily="18" charset="0"/>
            </a:endParaRPr>
          </a:p>
          <a:p>
            <a:pPr marL="342900" lvl="0" indent="-342900" algn="just">
              <a:buFont typeface="Symbol" panose="05050102010706020507" pitchFamily="18" charset="2"/>
              <a:buChar char=""/>
            </a:pPr>
            <a:r>
              <a:rPr lang="en-GB" altLang="ja-JP" sz="1000">
                <a:effectLst/>
                <a:latin typeface="Times" panose="02020603050405020304" pitchFamily="18" charset="0"/>
                <a:ea typeface="Batang" panose="02030600000101010101" pitchFamily="18" charset="-127"/>
                <a:cs typeface="Times New Roman" panose="02020603050405020304" pitchFamily="18" charset="0"/>
              </a:rPr>
              <a:t>Recommend following specification impacts for the two-sided CSI compression use case</a:t>
            </a:r>
            <a:endParaRPr lang="ja-JP" altLang="ja-JP" sz="1000">
              <a:effectLst/>
              <a:latin typeface="Times" panose="02020603050405020304" pitchFamily="18" charset="0"/>
              <a:ea typeface="Batang" panose="02030600000101010101" pitchFamily="18" charset="-127"/>
              <a:cs typeface="Times New Roman" panose="02020603050405020304" pitchFamily="18" charset="0"/>
            </a:endParaRPr>
          </a:p>
          <a:p>
            <a:pPr marL="742950" lvl="1" indent="-285750" algn="just">
              <a:lnSpc>
                <a:spcPct val="115000"/>
              </a:lnSpc>
              <a:buFont typeface="Courier New" panose="02070309020205020404" pitchFamily="49" charset="0"/>
              <a:buChar char="o"/>
            </a:pPr>
            <a:r>
              <a:rPr lang="en-GB" altLang="ja-JP" sz="1000">
                <a:effectLst/>
                <a:latin typeface="Times" panose="02020603050405020304" pitchFamily="18" charset="0"/>
                <a:ea typeface="Batang" panose="02030600000101010101" pitchFamily="18" charset="-127"/>
                <a:cs typeface="Times New Roman" panose="02020603050405020304" pitchFamily="18" charset="0"/>
              </a:rPr>
              <a:t>Model pairing procedure including ID and applicability reporting</a:t>
            </a:r>
            <a:endParaRPr lang="ja-JP" altLang="ja-JP" sz="1000">
              <a:effectLst/>
              <a:latin typeface="Times" panose="02020603050405020304" pitchFamily="18" charset="0"/>
              <a:ea typeface="Batang" panose="02030600000101010101" pitchFamily="18" charset="-127"/>
              <a:cs typeface="Times New Roman" panose="02020603050405020304" pitchFamily="18" charset="0"/>
            </a:endParaRPr>
          </a:p>
          <a:p>
            <a:pPr marL="742950" lvl="1" indent="-285750" algn="just">
              <a:lnSpc>
                <a:spcPct val="115000"/>
              </a:lnSpc>
              <a:buFont typeface="Courier New" panose="02070309020205020404" pitchFamily="49" charset="0"/>
              <a:buChar char="o"/>
            </a:pPr>
            <a:r>
              <a:rPr lang="en-GB" altLang="ja-JP" sz="1000">
                <a:effectLst/>
                <a:latin typeface="Times" panose="02020603050405020304" pitchFamily="18" charset="0"/>
                <a:ea typeface="Batang" panose="02030600000101010101" pitchFamily="18" charset="-127"/>
                <a:cs typeface="Times New Roman" panose="02020603050405020304" pitchFamily="18" charset="0"/>
              </a:rPr>
              <a:t>Inference aspects including </a:t>
            </a:r>
            <a:r>
              <a:rPr lang="en-GB" altLang="ja-JP" sz="1000">
                <a:solidFill>
                  <a:srgbClr val="7030A0"/>
                </a:solidFill>
                <a:effectLst/>
                <a:latin typeface="Times" panose="02020603050405020304" pitchFamily="18" charset="0"/>
                <a:ea typeface="Batang" panose="02030600000101010101" pitchFamily="18" charset="-127"/>
                <a:cs typeface="Times New Roman" panose="02020603050405020304" pitchFamily="18" charset="0"/>
              </a:rPr>
              <a:t>target CSI type, measurement and </a:t>
            </a:r>
            <a:r>
              <a:rPr lang="en-GB" altLang="ja-JP" sz="1000">
                <a:effectLst/>
                <a:latin typeface="Times" panose="02020603050405020304" pitchFamily="18" charset="0"/>
                <a:ea typeface="Batang" panose="02030600000101010101" pitchFamily="18" charset="-127"/>
                <a:cs typeface="Times New Roman" panose="02020603050405020304" pitchFamily="18" charset="0"/>
              </a:rPr>
              <a:t>report configuration, CQI / RI determination, payload determination, quantization configuration / codebook, UCI mapping, CSI processing criteria and timeline, priority rules for CSI reports</a:t>
            </a:r>
            <a:endParaRPr lang="ja-JP" altLang="ja-JP" sz="1000">
              <a:effectLst/>
              <a:latin typeface="Times" panose="02020603050405020304" pitchFamily="18" charset="0"/>
              <a:ea typeface="Batang" panose="02030600000101010101" pitchFamily="18" charset="-127"/>
              <a:cs typeface="Times New Roman" panose="02020603050405020304" pitchFamily="18" charset="0"/>
            </a:endParaRPr>
          </a:p>
          <a:p>
            <a:pPr marL="742950" lvl="1" indent="-285750" algn="just">
              <a:lnSpc>
                <a:spcPct val="115000"/>
              </a:lnSpc>
              <a:buFont typeface="Courier New" panose="02070309020205020404" pitchFamily="49" charset="0"/>
              <a:buChar char="o"/>
            </a:pPr>
            <a:r>
              <a:rPr lang="en-GB" altLang="ja-JP" sz="1000">
                <a:effectLst/>
                <a:latin typeface="Times" panose="02020603050405020304" pitchFamily="18" charset="0"/>
                <a:ea typeface="Batang" panose="02030600000101010101" pitchFamily="18" charset="-127"/>
                <a:cs typeface="Times New Roman" panose="02020603050405020304" pitchFamily="18" charset="0"/>
              </a:rPr>
              <a:t>NW and UE side data collection for training,</a:t>
            </a:r>
            <a:endParaRPr lang="ja-JP" altLang="ja-JP" sz="1000">
              <a:effectLst/>
              <a:latin typeface="Times" panose="02020603050405020304" pitchFamily="18" charset="0"/>
              <a:ea typeface="Batang" panose="02030600000101010101" pitchFamily="18" charset="-127"/>
              <a:cs typeface="Times New Roman" panose="02020603050405020304" pitchFamily="18" charset="0"/>
            </a:endParaRPr>
          </a:p>
          <a:p>
            <a:pPr marL="1143000" lvl="2" indent="-228600" algn="just">
              <a:lnSpc>
                <a:spcPct val="115000"/>
              </a:lnSpc>
              <a:buFont typeface="Wingdings" panose="05000000000000000000" pitchFamily="2" charset="2"/>
              <a:buChar char=""/>
            </a:pPr>
            <a:r>
              <a:rPr lang="en-GB" altLang="ja-JP" sz="1000">
                <a:solidFill>
                  <a:srgbClr val="7030A0"/>
                </a:solidFill>
                <a:effectLst/>
                <a:latin typeface="Times" panose="02020603050405020304" pitchFamily="18" charset="0"/>
                <a:ea typeface="Batang" panose="02030600000101010101" pitchFamily="18" charset="-127"/>
                <a:cs typeface="Times New Roman" panose="02020603050405020304" pitchFamily="18" charset="0"/>
              </a:rPr>
              <a:t>Target CSI </a:t>
            </a:r>
            <a:r>
              <a:rPr lang="en-GB" altLang="ja-JP" sz="1000">
                <a:effectLst/>
                <a:latin typeface="Times" panose="02020603050405020304" pitchFamily="18" charset="0"/>
                <a:ea typeface="Batang" panose="02030600000101010101" pitchFamily="18" charset="-127"/>
                <a:cs typeface="Times New Roman" panose="02020603050405020304" pitchFamily="18" charset="0"/>
              </a:rPr>
              <a:t>format </a:t>
            </a:r>
            <a:endParaRPr lang="ja-JP" altLang="ja-JP" sz="1000">
              <a:effectLst/>
              <a:latin typeface="Times" panose="02020603050405020304" pitchFamily="18" charset="0"/>
              <a:ea typeface="Batang" panose="02030600000101010101" pitchFamily="18" charset="-127"/>
              <a:cs typeface="Times New Roman" panose="02020603050405020304" pitchFamily="18" charset="0"/>
            </a:endParaRPr>
          </a:p>
          <a:p>
            <a:pPr marL="1143000" lvl="2" indent="-228600" algn="just">
              <a:lnSpc>
                <a:spcPct val="115000"/>
              </a:lnSpc>
              <a:buFont typeface="Wingdings" panose="05000000000000000000" pitchFamily="2" charset="2"/>
              <a:buChar char=""/>
            </a:pPr>
            <a:r>
              <a:rPr lang="en-GB" altLang="ja-JP" sz="1000">
                <a:solidFill>
                  <a:srgbClr val="7030A0"/>
                </a:solidFill>
                <a:effectLst/>
                <a:latin typeface="Times" panose="02020603050405020304" pitchFamily="18" charset="0"/>
                <a:ea typeface="Batang" panose="02030600000101010101" pitchFamily="18" charset="-127"/>
                <a:cs typeface="Times New Roman" panose="02020603050405020304" pitchFamily="18" charset="0"/>
              </a:rPr>
              <a:t>Note: The framework defined in BM and CSI prediction use cases could be reused</a:t>
            </a:r>
            <a:r>
              <a:rPr lang="en-GB" altLang="ja-JP" sz="1000">
                <a:effectLst/>
                <a:latin typeface="Times" panose="02020603050405020304" pitchFamily="18" charset="0"/>
                <a:ea typeface="Batang" panose="02030600000101010101" pitchFamily="18" charset="-127"/>
                <a:cs typeface="Times New Roman" panose="02020603050405020304" pitchFamily="18" charset="0"/>
              </a:rPr>
              <a:t>.</a:t>
            </a:r>
            <a:endParaRPr lang="ja-JP" altLang="ja-JP" sz="1000">
              <a:effectLst/>
              <a:latin typeface="Times" panose="02020603050405020304" pitchFamily="18" charset="0"/>
              <a:ea typeface="Batang" panose="02030600000101010101" pitchFamily="18" charset="-127"/>
              <a:cs typeface="Times New Roman" panose="02020603050405020304" pitchFamily="18" charset="0"/>
            </a:endParaRPr>
          </a:p>
          <a:p>
            <a:pPr marL="742950" lvl="1" indent="-285750" algn="just">
              <a:lnSpc>
                <a:spcPct val="115000"/>
              </a:lnSpc>
              <a:buFont typeface="Courier New" panose="02070309020205020404" pitchFamily="49" charset="0"/>
              <a:buChar char="o"/>
            </a:pPr>
            <a:r>
              <a:rPr lang="en-GB" altLang="ja-JP" sz="1000">
                <a:effectLst/>
                <a:latin typeface="Times" panose="02020603050405020304" pitchFamily="18" charset="0"/>
                <a:ea typeface="Batang" panose="02030600000101010101" pitchFamily="18" charset="-127"/>
                <a:cs typeface="Times New Roman" panose="02020603050405020304" pitchFamily="18" charset="0"/>
              </a:rPr>
              <a:t>Specify performance monitoring</a:t>
            </a:r>
            <a:r>
              <a:rPr lang="en-GB" altLang="ja-JP" sz="1000">
                <a:effectLst/>
                <a:latin typeface="Times" panose="02020603050405020304" pitchFamily="18" charset="0"/>
                <a:ea typeface="DengXian" panose="02010600030101010101" pitchFamily="2" charset="-122"/>
                <a:cs typeface="Times New Roman" panose="02020603050405020304" pitchFamily="18" charset="0"/>
              </a:rPr>
              <a:t>, if needed</a:t>
            </a:r>
            <a:r>
              <a:rPr lang="en-GB" altLang="ja-JP" sz="1000">
                <a:effectLst/>
                <a:latin typeface="Times" panose="02020603050405020304" pitchFamily="18" charset="0"/>
                <a:ea typeface="Batang" panose="02030600000101010101" pitchFamily="18" charset="-127"/>
                <a:cs typeface="Times New Roman" panose="02020603050405020304" pitchFamily="18" charset="0"/>
              </a:rPr>
              <a:t> </a:t>
            </a:r>
            <a:endParaRPr lang="ja-JP" altLang="ja-JP" sz="1000">
              <a:effectLst/>
              <a:latin typeface="Times" panose="02020603050405020304" pitchFamily="18" charset="0"/>
              <a:ea typeface="Batang" panose="02030600000101010101" pitchFamily="18" charset="-127"/>
              <a:cs typeface="Times New Roman" panose="02020603050405020304" pitchFamily="18" charset="0"/>
            </a:endParaRPr>
          </a:p>
        </p:txBody>
      </p:sp>
    </p:spTree>
    <p:extLst>
      <p:ext uri="{BB962C8B-B14F-4D97-AF65-F5344CB8AC3E}">
        <p14:creationId xmlns:p14="http://schemas.microsoft.com/office/powerpoint/2010/main" val="333628782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569766-4BCD-CFAF-E175-2AB24E6BAA88}"/>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D1D229F5-D98D-E804-7D45-562790AB4744}"/>
              </a:ext>
            </a:extLst>
          </p:cNvPr>
          <p:cNvSpPr>
            <a:spLocks noGrp="1"/>
          </p:cNvSpPr>
          <p:nvPr>
            <p:ph type="title"/>
          </p:nvPr>
        </p:nvSpPr>
        <p:spPr/>
        <p:txBody>
          <a:bodyPr/>
          <a:lstStyle/>
          <a:p>
            <a:pPr lvl="1"/>
            <a:r>
              <a:rPr lang="en-US" altLang="ja-JP" sz="4400"/>
              <a:t>Direction A and/or direction C?</a:t>
            </a:r>
          </a:p>
        </p:txBody>
      </p:sp>
      <p:sp>
        <p:nvSpPr>
          <p:cNvPr id="3" name="Espace réservé du contenu 2">
            <a:extLst>
              <a:ext uri="{FF2B5EF4-FFF2-40B4-BE49-F238E27FC236}">
                <a16:creationId xmlns:a16="http://schemas.microsoft.com/office/drawing/2014/main" id="{F227F38F-E54C-7419-F61D-3B5B8289CF73}"/>
              </a:ext>
            </a:extLst>
          </p:cNvPr>
          <p:cNvSpPr>
            <a:spLocks noGrp="1"/>
          </p:cNvSpPr>
          <p:nvPr>
            <p:ph idx="1"/>
          </p:nvPr>
        </p:nvSpPr>
        <p:spPr>
          <a:xfrm>
            <a:off x="457200" y="1417638"/>
            <a:ext cx="8435280" cy="4525963"/>
          </a:xfrm>
        </p:spPr>
        <p:txBody>
          <a:bodyPr/>
          <a:lstStyle/>
          <a:p>
            <a:pPr lvl="0"/>
            <a:r>
              <a:rPr lang="en-US" sz="2400"/>
              <a:t>Both Direction A and C are required and to be carried by following WGs.</a:t>
            </a:r>
          </a:p>
          <a:p>
            <a:pPr lvl="1"/>
            <a:r>
              <a:rPr lang="en-US" sz="2000"/>
              <a:t>Direction A in RAN1/2 for better performance</a:t>
            </a:r>
          </a:p>
          <a:p>
            <a:pPr lvl="1"/>
            <a:r>
              <a:rPr lang="en-US" sz="2000"/>
              <a:t>Direction C in RAN4 to ensure a minimum performance requirement</a:t>
            </a:r>
          </a:p>
          <a:p>
            <a:pPr lvl="1"/>
            <a:endParaRPr lang="en-US" sz="2000"/>
          </a:p>
          <a:p>
            <a:pPr lvl="1"/>
            <a:endParaRPr lang="en-US" sz="2000"/>
          </a:p>
        </p:txBody>
      </p:sp>
      <p:sp>
        <p:nvSpPr>
          <p:cNvPr id="4" name="Espace réservé du numéro de diapositive 3">
            <a:extLst>
              <a:ext uri="{FF2B5EF4-FFF2-40B4-BE49-F238E27FC236}">
                <a16:creationId xmlns:a16="http://schemas.microsoft.com/office/drawing/2014/main" id="{E6A22D39-31EB-1D24-42EB-B17F7210042B}"/>
              </a:ext>
            </a:extLst>
          </p:cNvPr>
          <p:cNvSpPr>
            <a:spLocks noGrp="1"/>
          </p:cNvSpPr>
          <p:nvPr>
            <p:ph type="sldNum" sz="quarter" idx="12"/>
          </p:nvPr>
        </p:nvSpPr>
        <p:spPr/>
        <p:txBody>
          <a:bodyPr/>
          <a:lstStyle/>
          <a:p>
            <a:fld id="{CB9FBD30-47A7-8442-ABE7-651D23CAB065}" type="slidenum">
              <a:rPr lang="fr-FR" altLang="fr-FR" smtClean="0"/>
              <a:pPr/>
              <a:t>4</a:t>
            </a:fld>
            <a:endParaRPr lang="fr-FR" altLang="fr-FR"/>
          </a:p>
        </p:txBody>
      </p:sp>
    </p:spTree>
    <p:extLst>
      <p:ext uri="{BB962C8B-B14F-4D97-AF65-F5344CB8AC3E}">
        <p14:creationId xmlns:p14="http://schemas.microsoft.com/office/powerpoint/2010/main" val="59883286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8BDDA5-9144-FE42-F071-DE7139CB4ADE}"/>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446FD392-1D4B-7DAF-94D7-17A69734AB98}"/>
              </a:ext>
            </a:extLst>
          </p:cNvPr>
          <p:cNvSpPr>
            <a:spLocks noGrp="1"/>
          </p:cNvSpPr>
          <p:nvPr>
            <p:ph type="title"/>
          </p:nvPr>
        </p:nvSpPr>
        <p:spPr/>
        <p:txBody>
          <a:bodyPr/>
          <a:lstStyle/>
          <a:p>
            <a:pPr lvl="1"/>
            <a:r>
              <a:rPr lang="en-US" altLang="ja-JP" sz="3200"/>
              <a:t>Sub-option 4-1 and/or 3a-1 in Direction A</a:t>
            </a:r>
          </a:p>
        </p:txBody>
      </p:sp>
      <p:sp>
        <p:nvSpPr>
          <p:cNvPr id="3" name="Espace réservé du contenu 2">
            <a:extLst>
              <a:ext uri="{FF2B5EF4-FFF2-40B4-BE49-F238E27FC236}">
                <a16:creationId xmlns:a16="http://schemas.microsoft.com/office/drawing/2014/main" id="{457C1A30-FD72-E012-4F79-E9620DD39DBC}"/>
              </a:ext>
            </a:extLst>
          </p:cNvPr>
          <p:cNvSpPr>
            <a:spLocks noGrp="1"/>
          </p:cNvSpPr>
          <p:nvPr>
            <p:ph idx="1"/>
          </p:nvPr>
        </p:nvSpPr>
        <p:spPr>
          <a:xfrm>
            <a:off x="457200" y="1417638"/>
            <a:ext cx="8435280" cy="4525963"/>
          </a:xfrm>
        </p:spPr>
        <p:txBody>
          <a:bodyPr/>
          <a:lstStyle/>
          <a:p>
            <a:pPr lvl="0"/>
            <a:r>
              <a:rPr lang="en-US" sz="2400"/>
              <a:t>Within Direction A, our preference is to focus Sub-option 4-1</a:t>
            </a:r>
          </a:p>
          <a:p>
            <a:pPr lvl="1"/>
            <a:r>
              <a:rPr lang="en-US" sz="2000"/>
              <a:t>Sub-option 3-1 would require more effort to NW vendor and/or operator for generate the parameters (in spite it allows more control UE behaviour possibility).</a:t>
            </a:r>
          </a:p>
          <a:p>
            <a:pPr lvl="1"/>
            <a:r>
              <a:rPr lang="en-US" sz="2000"/>
              <a:t>Sub-option 3-1 would require more effort to UE/chip set vendor for optimization of the device complexity and power consumption as the given reference model/parameter may not be directly used.</a:t>
            </a:r>
            <a:r>
              <a:rPr lang="en-US" altLang="ja-JP" sz="2000"/>
              <a:t> </a:t>
            </a:r>
            <a:endParaRPr lang="en-US" sz="2000"/>
          </a:p>
          <a:p>
            <a:pPr lvl="1"/>
            <a:r>
              <a:rPr lang="en-US" altLang="ja-JP" sz="2000"/>
              <a:t>Sub-option 3-1 can be more difficult for the test as how much of the function is responsible to UE side or NW side are unclear.</a:t>
            </a:r>
          </a:p>
          <a:p>
            <a:pPr lvl="1"/>
            <a:r>
              <a:rPr lang="en-US" sz="2000"/>
              <a:t>Sub-option 3-1 can be more standardization effort depending on the possible allowed amount of UE side modification from given </a:t>
            </a:r>
            <a:r>
              <a:rPr lang="en-US" altLang="ja-JP" sz="2000"/>
              <a:t>reference model/parameter.</a:t>
            </a:r>
          </a:p>
          <a:p>
            <a:pPr lvl="1"/>
            <a:r>
              <a:rPr lang="en-US" altLang="ja-JP" sz="2000"/>
              <a:t>Sub-option 3-1 can be longer standardization time as it is required to wait the outcome of RAN4 defined/specified reference model.</a:t>
            </a:r>
            <a:endParaRPr lang="en-US" sz="2000"/>
          </a:p>
          <a:p>
            <a:pPr lvl="1"/>
            <a:endParaRPr lang="en-US" sz="2000"/>
          </a:p>
          <a:p>
            <a:pPr lvl="1"/>
            <a:endParaRPr lang="en-US" sz="2000"/>
          </a:p>
        </p:txBody>
      </p:sp>
      <p:sp>
        <p:nvSpPr>
          <p:cNvPr id="4" name="Espace réservé du numéro de diapositive 3">
            <a:extLst>
              <a:ext uri="{FF2B5EF4-FFF2-40B4-BE49-F238E27FC236}">
                <a16:creationId xmlns:a16="http://schemas.microsoft.com/office/drawing/2014/main" id="{E6684D1C-B10D-235B-C4B2-3C4F7271C747}"/>
              </a:ext>
            </a:extLst>
          </p:cNvPr>
          <p:cNvSpPr>
            <a:spLocks noGrp="1"/>
          </p:cNvSpPr>
          <p:nvPr>
            <p:ph type="sldNum" sz="quarter" idx="12"/>
          </p:nvPr>
        </p:nvSpPr>
        <p:spPr/>
        <p:txBody>
          <a:bodyPr/>
          <a:lstStyle/>
          <a:p>
            <a:fld id="{CB9FBD30-47A7-8442-ABE7-651D23CAB065}" type="slidenum">
              <a:rPr lang="fr-FR" altLang="fr-FR" smtClean="0"/>
              <a:pPr/>
              <a:t>5</a:t>
            </a:fld>
            <a:endParaRPr lang="fr-FR" altLang="fr-FR"/>
          </a:p>
        </p:txBody>
      </p:sp>
    </p:spTree>
    <p:extLst>
      <p:ext uri="{BB962C8B-B14F-4D97-AF65-F5344CB8AC3E}">
        <p14:creationId xmlns:p14="http://schemas.microsoft.com/office/powerpoint/2010/main" val="183454113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DD9CE6-9AE8-1177-1F99-4C976F0CDB0E}"/>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1D4744C6-CB31-DC92-BC5B-7258E92BFFFB}"/>
              </a:ext>
            </a:extLst>
          </p:cNvPr>
          <p:cNvSpPr>
            <a:spLocks noGrp="1"/>
          </p:cNvSpPr>
          <p:nvPr>
            <p:ph type="title"/>
          </p:nvPr>
        </p:nvSpPr>
        <p:spPr/>
        <p:txBody>
          <a:bodyPr/>
          <a:lstStyle/>
          <a:p>
            <a:pPr lvl="1"/>
            <a:r>
              <a:rPr lang="en-US" altLang="ja-JP" sz="3200"/>
              <a:t>Dataset and parameter sharing</a:t>
            </a:r>
          </a:p>
        </p:txBody>
      </p:sp>
      <p:sp>
        <p:nvSpPr>
          <p:cNvPr id="3" name="Espace réservé du contenu 2">
            <a:extLst>
              <a:ext uri="{FF2B5EF4-FFF2-40B4-BE49-F238E27FC236}">
                <a16:creationId xmlns:a16="http://schemas.microsoft.com/office/drawing/2014/main" id="{2E0DCC01-9120-1EB4-0A42-0D2FCE31FE2D}"/>
              </a:ext>
            </a:extLst>
          </p:cNvPr>
          <p:cNvSpPr>
            <a:spLocks noGrp="1"/>
          </p:cNvSpPr>
          <p:nvPr>
            <p:ph idx="1"/>
          </p:nvPr>
        </p:nvSpPr>
        <p:spPr>
          <a:xfrm>
            <a:off x="457200" y="1417638"/>
            <a:ext cx="8435280" cy="4525963"/>
          </a:xfrm>
        </p:spPr>
        <p:txBody>
          <a:bodyPr/>
          <a:lstStyle/>
          <a:p>
            <a:pPr lvl="0"/>
            <a:r>
              <a:rPr lang="en-US" sz="2400"/>
              <a:t>Within R2-2503169, "non-OTA approaches" should be taken.</a:t>
            </a:r>
          </a:p>
          <a:p>
            <a:pPr lvl="1"/>
            <a:r>
              <a:rPr lang="en-US" sz="2000"/>
              <a:t>OTA approach was no consensus on feasibility in RAN2.</a:t>
            </a:r>
          </a:p>
          <a:p>
            <a:pPr lvl="1"/>
            <a:r>
              <a:rPr lang="en-US" sz="2000"/>
              <a:t>Non-OTA approaches can reduce the air-interface overhead. </a:t>
            </a:r>
          </a:p>
          <a:p>
            <a:pPr marL="457200" lvl="1" indent="0">
              <a:buNone/>
            </a:pPr>
            <a:endParaRPr lang="en-US" sz="2000"/>
          </a:p>
        </p:txBody>
      </p:sp>
      <p:sp>
        <p:nvSpPr>
          <p:cNvPr id="4" name="Espace réservé du numéro de diapositive 3">
            <a:extLst>
              <a:ext uri="{FF2B5EF4-FFF2-40B4-BE49-F238E27FC236}">
                <a16:creationId xmlns:a16="http://schemas.microsoft.com/office/drawing/2014/main" id="{C1199D32-DC0E-77D3-239C-972582FB4895}"/>
              </a:ext>
            </a:extLst>
          </p:cNvPr>
          <p:cNvSpPr>
            <a:spLocks noGrp="1"/>
          </p:cNvSpPr>
          <p:nvPr>
            <p:ph type="sldNum" sz="quarter" idx="12"/>
          </p:nvPr>
        </p:nvSpPr>
        <p:spPr/>
        <p:txBody>
          <a:bodyPr/>
          <a:lstStyle/>
          <a:p>
            <a:fld id="{CB9FBD30-47A7-8442-ABE7-651D23CAB065}" type="slidenum">
              <a:rPr lang="fr-FR" altLang="fr-FR" smtClean="0"/>
              <a:pPr/>
              <a:t>6</a:t>
            </a:fld>
            <a:endParaRPr lang="fr-FR" altLang="fr-FR"/>
          </a:p>
        </p:txBody>
      </p:sp>
      <p:pic>
        <p:nvPicPr>
          <p:cNvPr id="6" name="Picture 1">
            <a:extLst>
              <a:ext uri="{FF2B5EF4-FFF2-40B4-BE49-F238E27FC236}">
                <a16:creationId xmlns:a16="http://schemas.microsoft.com/office/drawing/2014/main" id="{6E80EE4B-2556-B38E-9A9E-6FF99F6AE148}"/>
              </a:ext>
            </a:extLst>
          </p:cNvPr>
          <p:cNvPicPr>
            <a:picLocks noChangeAspect="1"/>
          </p:cNvPicPr>
          <p:nvPr/>
        </p:nvPicPr>
        <p:blipFill>
          <a:blip r:embed="rId3"/>
          <a:stretch>
            <a:fillRect/>
          </a:stretch>
        </p:blipFill>
        <p:spPr>
          <a:xfrm>
            <a:off x="698500" y="4668202"/>
            <a:ext cx="3302000" cy="1179195"/>
          </a:xfrm>
          <a:prstGeom prst="rect">
            <a:avLst/>
          </a:prstGeom>
        </p:spPr>
      </p:pic>
      <p:pic>
        <p:nvPicPr>
          <p:cNvPr id="7" name="Picture 2">
            <a:extLst>
              <a:ext uri="{FF2B5EF4-FFF2-40B4-BE49-F238E27FC236}">
                <a16:creationId xmlns:a16="http://schemas.microsoft.com/office/drawing/2014/main" id="{CDF3E813-B60E-5353-D35B-E73C80F7A665}"/>
              </a:ext>
            </a:extLst>
          </p:cNvPr>
          <p:cNvPicPr>
            <a:picLocks noChangeAspect="1"/>
          </p:cNvPicPr>
          <p:nvPr/>
        </p:nvPicPr>
        <p:blipFill>
          <a:blip r:embed="rId4"/>
          <a:stretch>
            <a:fillRect/>
          </a:stretch>
        </p:blipFill>
        <p:spPr>
          <a:xfrm>
            <a:off x="4674840" y="4602797"/>
            <a:ext cx="4084955" cy="1132205"/>
          </a:xfrm>
          <a:prstGeom prst="rect">
            <a:avLst/>
          </a:prstGeom>
        </p:spPr>
      </p:pic>
      <p:sp>
        <p:nvSpPr>
          <p:cNvPr id="9" name="テキスト ボックス 8">
            <a:extLst>
              <a:ext uri="{FF2B5EF4-FFF2-40B4-BE49-F238E27FC236}">
                <a16:creationId xmlns:a16="http://schemas.microsoft.com/office/drawing/2014/main" id="{1488A361-4A5A-217E-2516-A9033C7A5BEB}"/>
              </a:ext>
            </a:extLst>
          </p:cNvPr>
          <p:cNvSpPr txBox="1"/>
          <p:nvPr/>
        </p:nvSpPr>
        <p:spPr>
          <a:xfrm>
            <a:off x="374650" y="3912036"/>
            <a:ext cx="2755900" cy="276999"/>
          </a:xfrm>
          <a:prstGeom prst="rect">
            <a:avLst/>
          </a:prstGeom>
          <a:noFill/>
        </p:spPr>
        <p:txBody>
          <a:bodyPr wrap="square">
            <a:spAutoFit/>
          </a:bodyPr>
          <a:lstStyle/>
          <a:p>
            <a:r>
              <a:rPr lang="en-US" altLang="ja-JP" sz="1200" b="1" u="sng">
                <a:effectLst/>
                <a:latin typeface="Times New Roman" panose="02020603050405020304" pitchFamily="18" charset="0"/>
                <a:ea typeface="SimSun" panose="02010600030101010101" pitchFamily="2" charset="-122"/>
              </a:rPr>
              <a:t>Alternative 1 (non-OTA approach)</a:t>
            </a:r>
            <a:endParaRPr lang="en-US" sz="1200"/>
          </a:p>
        </p:txBody>
      </p:sp>
      <p:sp>
        <p:nvSpPr>
          <p:cNvPr id="11" name="テキスト ボックス 10">
            <a:extLst>
              <a:ext uri="{FF2B5EF4-FFF2-40B4-BE49-F238E27FC236}">
                <a16:creationId xmlns:a16="http://schemas.microsoft.com/office/drawing/2014/main" id="{FBC7A887-5B99-3E3B-3095-3A5B516DFC84}"/>
              </a:ext>
            </a:extLst>
          </p:cNvPr>
          <p:cNvSpPr txBox="1"/>
          <p:nvPr/>
        </p:nvSpPr>
        <p:spPr>
          <a:xfrm>
            <a:off x="4381500" y="3877409"/>
            <a:ext cx="2540000" cy="307777"/>
          </a:xfrm>
          <a:prstGeom prst="rect">
            <a:avLst/>
          </a:prstGeom>
          <a:noFill/>
        </p:spPr>
        <p:txBody>
          <a:bodyPr wrap="square">
            <a:spAutoFit/>
          </a:bodyPr>
          <a:lstStyle/>
          <a:p>
            <a:pPr hangingPunct="0">
              <a:spcAft>
                <a:spcPts val="900"/>
              </a:spcAft>
            </a:pPr>
            <a:r>
              <a:rPr lang="en-US" altLang="ja-JP" sz="1400" b="1" u="sng">
                <a:effectLst/>
                <a:latin typeface="Times New Roman" panose="02020603050405020304" pitchFamily="18" charset="0"/>
                <a:ea typeface="SimSun" panose="02010600030101010101" pitchFamily="2" charset="-122"/>
              </a:rPr>
              <a:t>Alternative 2 (OTA approach)</a:t>
            </a:r>
            <a:r>
              <a:rPr lang="en-US" altLang="ja-JP" sz="1400" b="1">
                <a:effectLst/>
                <a:latin typeface="Times New Roman" panose="02020603050405020304" pitchFamily="18" charset="0"/>
                <a:ea typeface="SimSun" panose="02010600030101010101" pitchFamily="2" charset="-122"/>
              </a:rPr>
              <a:t>: </a:t>
            </a:r>
            <a:endParaRPr lang="ja-JP" altLang="ja-JP" sz="1400">
              <a:effectLst/>
              <a:latin typeface="Times New Roman" panose="02020603050405020304" pitchFamily="18" charset="0"/>
              <a:ea typeface="SimSun" panose="02010600030101010101" pitchFamily="2" charset="-122"/>
            </a:endParaRPr>
          </a:p>
        </p:txBody>
      </p:sp>
    </p:spTree>
    <p:extLst>
      <p:ext uri="{BB962C8B-B14F-4D97-AF65-F5344CB8AC3E}">
        <p14:creationId xmlns:p14="http://schemas.microsoft.com/office/powerpoint/2010/main" val="1046337124"/>
      </p:ext>
    </p:extLst>
  </p:cSld>
  <p:clrMapOvr>
    <a:masterClrMapping/>
  </p:clrMapOvr>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ドキュメント" ma:contentTypeID="0x01010043996281876C934E8ACA2610AF21CCB4" ma:contentTypeVersion="17" ma:contentTypeDescription="新しいドキュメントを作成します。" ma:contentTypeScope="" ma:versionID="d5246fa8821707a8059b7f171e2d07bc">
  <xsd:schema xmlns:xsd="http://www.w3.org/2001/XMLSchema" xmlns:xs="http://www.w3.org/2001/XMLSchema" xmlns:p="http://schemas.microsoft.com/office/2006/metadata/properties" xmlns:ns2="77e7d536-9cde-4514-95f2-d894f5dbb2f2" xmlns:ns3="40013046-717f-4449-8614-b21769059c69" targetNamespace="http://schemas.microsoft.com/office/2006/metadata/properties" ma:root="true" ma:fieldsID="93ce7e1de3a0bf7a5cfe326921951399" ns2:_="" ns3:_="">
    <xsd:import namespace="77e7d536-9cde-4514-95f2-d894f5dbb2f2"/>
    <xsd:import namespace="40013046-717f-4449-8614-b21769059c6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element ref="ns3:SharedWithUsers" minOccurs="0"/>
                <xsd:element ref="ns3:SharedWithDetails" minOccurs="0"/>
                <xsd:element ref="ns2:MediaServiceDateTaken" minOccurs="0"/>
                <xsd:element ref="ns2:lcf76f155ced4ddcb4097134ff3c332f" minOccurs="0"/>
                <xsd:element ref="ns3:TaxCatchAll" minOccurs="0"/>
                <xsd:element ref="ns2:MediaLengthInSeconds"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7e7d536-9cde-4514-95f2-d894f5dbb2f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8" nillable="true" ma:displayName="MediaServiceDateTaken" ma:hidden="true" ma:internalName="MediaServiceDateTaken" ma:readOnly="true">
      <xsd:simpleType>
        <xsd:restriction base="dms:Text"/>
      </xsd:simpleType>
    </xsd:element>
    <xsd:element name="lcf76f155ced4ddcb4097134ff3c332f" ma:index="20" nillable="true" ma:taxonomy="true" ma:internalName="lcf76f155ced4ddcb4097134ff3c332f" ma:taxonomyFieldName="MediaServiceImageTags" ma:displayName="画像タグ" ma:readOnly="false" ma:fieldId="{5cf76f15-5ced-4ddc-b409-7134ff3c332f}" ma:taxonomyMulti="true" ma:sspId="ce391acf-b2a8-4a1c-9c03-161b1cee9121" ma:termSetId="09814cd3-568e-fe90-9814-8d621ff8fb84" ma:anchorId="fba54fb3-c3e1-fe81-a776-ca4b69148c4d" ma:open="true" ma:isKeyword="false">
      <xsd:complexType>
        <xsd:sequence>
          <xsd:element ref="pc:Terms" minOccurs="0" maxOccurs="1"/>
        </xsd:sequence>
      </xsd:complexType>
    </xsd:element>
    <xsd:element name="MediaLengthInSeconds" ma:index="22" nillable="true" ma:displayName="MediaLengthInSeconds" ma:hidden="true" ma:internalName="MediaLengthInSeconds" ma:readOnly="true">
      <xsd:simpleType>
        <xsd:restriction base="dms:Unknown"/>
      </xsd:simpleType>
    </xsd:element>
    <xsd:element name="MediaServiceObjectDetectorVersions" ma:index="23" nillable="true" ma:displayName="MediaServiceObjectDetectorVersions" ma:hidden="true" ma:indexed="true" ma:internalName="MediaServiceObjectDetectorVersions" ma:readOnly="true">
      <xsd:simpleType>
        <xsd:restriction base="dms:Text"/>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40013046-717f-4449-8614-b21769059c69" elementFormDefault="qualified">
    <xsd:import namespace="http://schemas.microsoft.com/office/2006/documentManagement/types"/>
    <xsd:import namespace="http://schemas.microsoft.com/office/infopath/2007/PartnerControls"/>
    <xsd:element name="SharedWithUsers" ma:index="16" nillable="true" ma:displayName="共有相手"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共有相手の詳細情報" ma:internalName="SharedWithDetails" ma:readOnly="true">
      <xsd:simpleType>
        <xsd:restriction base="dms:Note">
          <xsd:maxLength value="255"/>
        </xsd:restriction>
      </xsd:simpleType>
    </xsd:element>
    <xsd:element name="TaxCatchAll" ma:index="21" nillable="true" ma:displayName="Taxonomy Catch All Column" ma:hidden="true" ma:list="{ed6af253-43a3-403c-9b17-1c0a379e9de0}" ma:internalName="TaxCatchAll" ma:showField="CatchAllData" ma:web="40013046-717f-4449-8614-b21769059c69">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コンテンツ タイプ"/>
        <xsd:element ref="dc:title" minOccurs="0" maxOccurs="1" ma:index="4" ma:displayName="タイトル"/>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axCatchAll xmlns="40013046-717f-4449-8614-b21769059c69" xsi:nil="true"/>
    <lcf76f155ced4ddcb4097134ff3c332f xmlns="77e7d536-9cde-4514-95f2-d894f5dbb2f2">
      <Terms xmlns="http://schemas.microsoft.com/office/infopath/2007/PartnerControls"/>
    </lcf76f155ced4ddcb4097134ff3c332f>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9782EC71-66E6-453C-991C-4E51B5AB6FAE}">
  <ds:schemaRefs>
    <ds:schemaRef ds:uri="40013046-717f-4449-8614-b21769059c69"/>
    <ds:schemaRef ds:uri="77e7d536-9cde-4514-95f2-d894f5dbb2f2"/>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423B2710-9854-4F32-B0DF-DAFF37A154EF}">
  <ds:schemaRefs>
    <ds:schemaRef ds:uri="40013046-717f-4449-8614-b21769059c69"/>
    <ds:schemaRef ds:uri="77e7d536-9cde-4514-95f2-d894f5dbb2f2"/>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7A8E276B-ABB9-43A2-B8BE-22D19B2CBD5E}">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141</TotalTime>
  <Words>1202</Words>
  <Application>Microsoft Office PowerPoint</Application>
  <PresentationFormat>画面に合わせる (4:3)</PresentationFormat>
  <Paragraphs>64</Paragraphs>
  <Slides>6</Slides>
  <Notes>3</Notes>
  <HiddenSlides>0</HiddenSlides>
  <MMClips>0</MMClips>
  <ScaleCrop>false</ScaleCrop>
  <HeadingPairs>
    <vt:vector size="6" baseType="variant">
      <vt:variant>
        <vt:lpstr>使用されているフォント</vt:lpstr>
      </vt:variant>
      <vt:variant>
        <vt:i4>7</vt:i4>
      </vt:variant>
      <vt:variant>
        <vt:lpstr>テーマ</vt:lpstr>
      </vt:variant>
      <vt:variant>
        <vt:i4>1</vt:i4>
      </vt:variant>
      <vt:variant>
        <vt:lpstr>スライド タイトル</vt:lpstr>
      </vt:variant>
      <vt:variant>
        <vt:i4>6</vt:i4>
      </vt:variant>
    </vt:vector>
  </HeadingPairs>
  <TitlesOfParts>
    <vt:vector size="14" baseType="lpstr">
      <vt:lpstr>Arial</vt:lpstr>
      <vt:lpstr>Calibri</vt:lpstr>
      <vt:lpstr>Courier New</vt:lpstr>
      <vt:lpstr>Symbol</vt:lpstr>
      <vt:lpstr>Times</vt:lpstr>
      <vt:lpstr>Times New Roman</vt:lpstr>
      <vt:lpstr>Wingdings</vt:lpstr>
      <vt:lpstr>Thème Office</vt:lpstr>
      <vt:lpstr>Scope discussion on  CSI compression in AI/ML Air Interface</vt:lpstr>
      <vt:lpstr>Background 1</vt:lpstr>
      <vt:lpstr>Background 2</vt:lpstr>
      <vt:lpstr>Direction A and/or direction C?</vt:lpstr>
      <vt:lpstr>Sub-option 4-1 and/or 3a-1 in Direction A</vt:lpstr>
      <vt:lpstr>Dataset and parameter sharing</vt:lpstr>
    </vt:vector>
  </TitlesOfParts>
  <Company>Thales SPACE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NR-NTN normative activity</dc:title>
  <dc:creator>Nicolas</dc:creator>
  <cp:lastModifiedBy>Hidetoshi Suzuki 05</cp:lastModifiedBy>
  <cp:revision>71</cp:revision>
  <cp:lastPrinted>2021-06-02T10:16:34Z</cp:lastPrinted>
  <dcterms:created xsi:type="dcterms:W3CDTF">2019-11-22T07:43:51Z</dcterms:created>
  <dcterms:modified xsi:type="dcterms:W3CDTF">2025-06-02T00:41:41Z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0x01010043996281876C934E8ACA2610AF21CCB4</vt:lpwstr>
  </property>
  <property fmtid="{D5CDD505-2E9C-101B-9397-08002B2CF9AE}" pid="3" name="MediaServiceImageTags">
    <vt:lpwstr/>
  </property>
</Properties>
</file>