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2"/>
  </p:notesMasterIdLst>
  <p:handoutMasterIdLst>
    <p:handoutMasterId r:id="rId13"/>
  </p:handoutMasterIdLst>
  <p:sldIdLst>
    <p:sldId id="308" r:id="rId2"/>
    <p:sldId id="309" r:id="rId3"/>
    <p:sldId id="310" r:id="rId4"/>
    <p:sldId id="314" r:id="rId5"/>
    <p:sldId id="315" r:id="rId6"/>
    <p:sldId id="317" r:id="rId7"/>
    <p:sldId id="311" r:id="rId8"/>
    <p:sldId id="312" r:id="rId9"/>
    <p:sldId id="313" r:id="rId10"/>
    <p:sldId id="305"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17">
          <p15:clr>
            <a:srgbClr val="A4A3A4"/>
          </p15:clr>
        </p15:guide>
        <p15:guide id="2" pos="3863">
          <p15:clr>
            <a:srgbClr val="A4A3A4"/>
          </p15:clr>
        </p15:guide>
        <p15:guide id="3" pos="4520" userDrawn="1">
          <p15:clr>
            <a:srgbClr val="A4A3A4"/>
          </p15:clr>
        </p15:guide>
        <p15:guide id="4" pos="4430">
          <p15:clr>
            <a:srgbClr val="A4A3A4"/>
          </p15:clr>
        </p15:guide>
        <p15:guide id="5" pos="5042" userDrawn="1">
          <p15:clr>
            <a:srgbClr val="A4A3A4"/>
          </p15:clr>
        </p15:guide>
        <p15:guide id="6" pos="5065">
          <p15:clr>
            <a:srgbClr val="A4A3A4"/>
          </p15:clr>
        </p15:guide>
        <p15:guide id="7" pos="5654" userDrawn="1">
          <p15:clr>
            <a:srgbClr val="A4A3A4"/>
          </p15:clr>
        </p15:guide>
        <p15:guide id="8" pos="5677">
          <p15:clr>
            <a:srgbClr val="A4A3A4"/>
          </p15:clr>
        </p15:guide>
        <p15:guide id="9" pos="6267" userDrawn="1">
          <p15:clr>
            <a:srgbClr val="A4A3A4"/>
          </p15:clr>
        </p15:guide>
        <p15:guide id="10" pos="6289">
          <p15:clr>
            <a:srgbClr val="A4A3A4"/>
          </p15:clr>
        </p15:guide>
        <p15:guide id="11" pos="6856">
          <p15:clr>
            <a:srgbClr val="A4A3A4"/>
          </p15:clr>
        </p15:guide>
        <p15:guide id="12" pos="6879" userDrawn="1">
          <p15:clr>
            <a:srgbClr val="A4A3A4"/>
          </p15:clr>
        </p15:guide>
        <p15:guide id="13" pos="6357" userDrawn="1">
          <p15:clr>
            <a:srgbClr val="A4A3A4"/>
          </p15:clr>
        </p15:guide>
        <p15:guide id="14" pos="3250">
          <p15:clr>
            <a:srgbClr val="A4A3A4"/>
          </p15:clr>
        </p15:guide>
        <p15:guide id="15" pos="3228" userDrawn="1">
          <p15:clr>
            <a:srgbClr val="A4A3A4"/>
          </p15:clr>
        </p15:guide>
        <p15:guide id="16" pos="2638">
          <p15:clr>
            <a:srgbClr val="A4A3A4"/>
          </p15:clr>
        </p15:guide>
        <p15:guide id="17" pos="2593">
          <p15:clr>
            <a:srgbClr val="A4A3A4"/>
          </p15:clr>
        </p15:guide>
        <p15:guide id="18" pos="2026">
          <p15:clr>
            <a:srgbClr val="A4A3A4"/>
          </p15:clr>
        </p15:guide>
        <p15:guide id="19" pos="1980">
          <p15:clr>
            <a:srgbClr val="A4A3A4"/>
          </p15:clr>
        </p15:guide>
        <p15:guide id="20" pos="1436">
          <p15:clr>
            <a:srgbClr val="A4A3A4"/>
          </p15:clr>
        </p15:guide>
        <p15:guide id="21" pos="1413" userDrawn="1">
          <p15:clr>
            <a:srgbClr val="A4A3A4"/>
          </p15:clr>
        </p15:guide>
        <p15:guide id="22" pos="824">
          <p15:clr>
            <a:srgbClr val="A4A3A4"/>
          </p15:clr>
        </p15:guide>
        <p15:guide id="23" pos="778">
          <p15:clr>
            <a:srgbClr val="A4A3A4"/>
          </p15:clr>
        </p15:guide>
        <p15:guide id="24" pos="211">
          <p15:clr>
            <a:srgbClr val="A4A3A4"/>
          </p15:clr>
        </p15:guide>
        <p15:guide id="25" orient="horz" pos="1570" userDrawn="1">
          <p15:clr>
            <a:srgbClr val="A4A3A4"/>
          </p15:clr>
        </p15:guide>
        <p15:guide id="26" orient="horz" pos="2183">
          <p15:clr>
            <a:srgbClr val="A4A3A4"/>
          </p15:clr>
        </p15:guide>
        <p15:guide id="27" orient="horz" pos="1525">
          <p15:clr>
            <a:srgbClr val="A4A3A4"/>
          </p15:clr>
        </p15:guide>
        <p15:guide id="28" orient="horz" pos="1480">
          <p15:clr>
            <a:srgbClr val="A4A3A4"/>
          </p15:clr>
        </p15:guide>
        <p15:guide id="29" orient="horz" pos="867">
          <p15:clr>
            <a:srgbClr val="A4A3A4"/>
          </p15:clr>
        </p15:guide>
        <p15:guide id="30" orient="horz" pos="822">
          <p15:clr>
            <a:srgbClr val="A4A3A4"/>
          </p15:clr>
        </p15:guide>
        <p15:guide id="31" orient="horz" pos="210">
          <p15:clr>
            <a:srgbClr val="A4A3A4"/>
          </p15:clr>
        </p15:guide>
        <p15:guide id="32" orient="horz" pos="2818" userDrawn="1">
          <p15:clr>
            <a:srgbClr val="A4A3A4"/>
          </p15:clr>
        </p15:guide>
        <p15:guide id="33" orient="horz" pos="2001" userDrawn="1">
          <p15:clr>
            <a:srgbClr val="A4A3A4"/>
          </p15:clr>
        </p15:guide>
        <p15:guide id="34" orient="horz" pos="3453" userDrawn="1">
          <p15:clr>
            <a:srgbClr val="A4A3A4"/>
          </p15:clr>
        </p15:guide>
        <p15:guide id="35" orient="horz" pos="3498">
          <p15:clr>
            <a:srgbClr val="A4A3A4"/>
          </p15:clr>
        </p15:guide>
        <p15:guide id="36" orient="horz" pos="411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32"/>
    <a:srgbClr val="2CFF73"/>
    <a:srgbClr val="FAFAFA"/>
    <a:srgbClr val="DDD9D4"/>
    <a:srgbClr val="C3BFB9"/>
    <a:srgbClr val="A07E6D"/>
    <a:srgbClr val="B995FF"/>
    <a:srgbClr val="706C66"/>
    <a:srgbClr val="D7FFD8"/>
    <a:srgbClr val="9E9A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8009" autoAdjust="0"/>
  </p:normalViewPr>
  <p:slideViewPr>
    <p:cSldViewPr snapToGrid="0">
      <p:cViewPr varScale="1">
        <p:scale>
          <a:sx n="94" d="100"/>
          <a:sy n="94" d="100"/>
        </p:scale>
        <p:origin x="132" y="360"/>
      </p:cViewPr>
      <p:guideLst>
        <p:guide pos="3817"/>
        <p:guide pos="3863"/>
        <p:guide pos="4520"/>
        <p:guide pos="4430"/>
        <p:guide pos="5042"/>
        <p:guide pos="5065"/>
        <p:guide pos="5654"/>
        <p:guide pos="5677"/>
        <p:guide pos="6267"/>
        <p:guide pos="6289"/>
        <p:guide pos="6856"/>
        <p:guide pos="6879"/>
        <p:guide pos="6357"/>
        <p:guide pos="3250"/>
        <p:guide pos="3228"/>
        <p:guide pos="2638"/>
        <p:guide pos="2593"/>
        <p:guide pos="2026"/>
        <p:guide pos="1980"/>
        <p:guide pos="1436"/>
        <p:guide pos="1413"/>
        <p:guide pos="824"/>
        <p:guide pos="778"/>
        <p:guide pos="211"/>
        <p:guide orient="horz" pos="1570"/>
        <p:guide orient="horz" pos="2183"/>
        <p:guide orient="horz" pos="1525"/>
        <p:guide orient="horz" pos="1480"/>
        <p:guide orient="horz" pos="867"/>
        <p:guide orient="horz" pos="822"/>
        <p:guide orient="horz" pos="210"/>
        <p:guide orient="horz" pos="2818"/>
        <p:guide orient="horz" pos="2001"/>
        <p:guide orient="horz" pos="3453"/>
        <p:guide orient="horz" pos="3498"/>
        <p:guide orient="horz" pos="4110"/>
      </p:guideLst>
    </p:cSldViewPr>
  </p:slideViewPr>
  <p:notesTextViewPr>
    <p:cViewPr>
      <p:scale>
        <a:sx n="1" d="1"/>
        <a:sy n="1" d="1"/>
      </p:scale>
      <p:origin x="0" y="0"/>
    </p:cViewPr>
  </p:notesTextViewPr>
  <p:sorterViewPr>
    <p:cViewPr>
      <p:scale>
        <a:sx n="66" d="100"/>
        <a:sy n="66" d="100"/>
      </p:scale>
      <p:origin x="0" y="-2790"/>
    </p:cViewPr>
  </p:sorterViewPr>
  <p:notesViewPr>
    <p:cSldViewPr snapToGrid="0">
      <p:cViewPr varScale="1">
        <p:scale>
          <a:sx n="152" d="100"/>
          <a:sy n="152" d="100"/>
        </p:scale>
        <p:origin x="5128"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2B7C02A-1153-6E46-88E9-99F1154DB178}" type="datetimeFigureOut">
              <a:rPr kumimoji="1" lang="zh-CN" altLang="en-US" smtClean="0"/>
              <a:t>2025/5/28</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1696-EB4C-6944-BE47-42581E645425}" type="slidenum">
              <a:rPr kumimoji="1" lang="zh-CN" altLang="en-US" smtClean="0"/>
              <a:t>‹#›</a:t>
            </a:fld>
            <a:endParaRPr kumimoji="1"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DD98CD-AE35-574E-AD9D-BEF34B3D3937}" type="datetimeFigureOut">
              <a:rPr kumimoji="1" lang="zh-CN" altLang="en-US" smtClean="0"/>
              <a:t>2025/5/28</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620FC6-7B3E-1D43-9C36-01CD4BFE55F6}"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8620FC6-7B3E-1D43-9C36-01CD4BFE55F6}" type="slidenum">
              <a:rPr kumimoji="1" lang="zh-CN" altLang="en-US" smtClean="0"/>
              <a:t>10</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201F1C"/>
        </a:solidFill>
        <a:effectLst/>
      </p:bgPr>
    </p:bg>
    <p:spTree>
      <p:nvGrpSpPr>
        <p:cNvPr id="1" name=""/>
        <p:cNvGrpSpPr/>
        <p:nvPr/>
      </p:nvGrpSpPr>
      <p:grpSpPr>
        <a:xfrm>
          <a:off x="0" y="0"/>
          <a:ext cx="0" cy="0"/>
          <a:chOff x="0" y="0"/>
          <a:chExt cx="0" cy="0"/>
        </a:xfrm>
      </p:grpSpPr>
      <p:cxnSp>
        <p:nvCxnSpPr>
          <p:cNvPr id="10" name="直线连接符 9">
            <a:extLst>
              <a:ext uri="{FF2B5EF4-FFF2-40B4-BE49-F238E27FC236}">
                <a16:creationId xmlns:a16="http://schemas.microsoft.com/office/drawing/2014/main" id="{B4B9BB48-2188-71CF-1651-D286FE6E10C0}"/>
              </a:ext>
            </a:extLst>
          </p:cNvPr>
          <p:cNvCxnSpPr>
            <a:cxnSpLocks/>
          </p:cNvCxnSpPr>
          <p:nvPr userDrawn="1"/>
        </p:nvCxnSpPr>
        <p:spPr>
          <a:xfrm>
            <a:off x="339484" y="344907"/>
            <a:ext cx="11506895"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6FB4AA96-5397-DFD8-E344-17FCD9C6C885}"/>
              </a:ext>
            </a:extLst>
          </p:cNvPr>
          <p:cNvPicPr>
            <a:picLocks noChangeAspect="1"/>
          </p:cNvPicPr>
          <p:nvPr userDrawn="1"/>
        </p:nvPicPr>
        <p:blipFill>
          <a:blip r:embed="rId2"/>
          <a:stretch>
            <a:fillRect/>
          </a:stretch>
        </p:blipFill>
        <p:spPr>
          <a:xfrm>
            <a:off x="350800" y="6522878"/>
            <a:ext cx="534000" cy="126000"/>
          </a:xfrm>
          <a:prstGeom prst="rect">
            <a:avLst/>
          </a:prstGeom>
        </p:spPr>
      </p:pic>
      <p:sp>
        <p:nvSpPr>
          <p:cNvPr id="5" name="标题 4">
            <a:extLst>
              <a:ext uri="{FF2B5EF4-FFF2-40B4-BE49-F238E27FC236}">
                <a16:creationId xmlns:a16="http://schemas.microsoft.com/office/drawing/2014/main" id="{BA02871E-BF4D-580F-1CB0-ECA7F5A64830}"/>
              </a:ext>
            </a:extLst>
          </p:cNvPr>
          <p:cNvSpPr>
            <a:spLocks noGrp="1"/>
          </p:cNvSpPr>
          <p:nvPr>
            <p:ph type="title" hasCustomPrompt="1"/>
          </p:nvPr>
        </p:nvSpPr>
        <p:spPr>
          <a:xfrm>
            <a:off x="239212" y="338430"/>
            <a:ext cx="8678193" cy="2267664"/>
          </a:xfrm>
        </p:spPr>
        <p:txBody>
          <a:bodyPr>
            <a:noAutofit/>
          </a:bodyPr>
          <a:lstStyle>
            <a:lvl1pPr>
              <a:lnSpc>
                <a:spcPct val="100000"/>
              </a:lnSpc>
              <a:defRPr sz="7200">
                <a:solidFill>
                  <a:schemeClr val="bg1"/>
                </a:solidFill>
              </a:defRPr>
            </a:lvl1pPr>
          </a:lstStyle>
          <a:p>
            <a:r>
              <a:rPr kumimoji="1" lang="zh-CN" altLang="en-US"/>
              <a:t>标题 </a:t>
            </a:r>
            <a:r>
              <a:rPr kumimoji="1" lang="en-US" altLang="zh-CN"/>
              <a:t>Title</a:t>
            </a:r>
            <a:r>
              <a:rPr kumimoji="1" lang="zh-CN" altLang="en-US"/>
              <a:t> </a:t>
            </a:r>
            <a:r>
              <a:rPr kumimoji="1" lang="en-US" altLang="zh-CN"/>
              <a:t>OPPO Sans</a:t>
            </a:r>
            <a:r>
              <a:rPr kumimoji="1" lang="zh-CN" altLang="en-US"/>
              <a:t> </a:t>
            </a:r>
            <a:r>
              <a:rPr kumimoji="1" lang="en-US" altLang="zh-CN"/>
              <a:t>Bold</a:t>
            </a:r>
            <a:r>
              <a:rPr kumimoji="1" lang="zh-CN" altLang="en-US"/>
              <a:t>  </a:t>
            </a:r>
            <a:r>
              <a:rPr kumimoji="1" lang="en-US" altLang="zh-CN"/>
              <a:t>72</a:t>
            </a:r>
            <a:endParaRPr kumimoji="1" lang="zh-CN" altLang="en-US"/>
          </a:p>
        </p:txBody>
      </p:sp>
      <p:sp>
        <p:nvSpPr>
          <p:cNvPr id="6" name="文本占位符 5">
            <a:extLst>
              <a:ext uri="{FF2B5EF4-FFF2-40B4-BE49-F238E27FC236}">
                <a16:creationId xmlns:a16="http://schemas.microsoft.com/office/drawing/2014/main" id="{FF0E8FD3-473A-12BC-4AA7-81C60C195000}"/>
              </a:ext>
            </a:extLst>
          </p:cNvPr>
          <p:cNvSpPr>
            <a:spLocks noGrp="1"/>
          </p:cNvSpPr>
          <p:nvPr>
            <p:ph type="body" sz="quarter" idx="11" hasCustomPrompt="1"/>
          </p:nvPr>
        </p:nvSpPr>
        <p:spPr>
          <a:xfrm>
            <a:off x="258527" y="4438536"/>
            <a:ext cx="3433923" cy="762114"/>
          </a:xfrm>
        </p:spPr>
        <p:txBody>
          <a:bodyPr>
            <a:noAutofit/>
          </a:bodyPr>
          <a:lstStyle>
            <a:lvl1pPr marL="0" indent="0">
              <a:buNone/>
              <a:defRPr sz="2000" b="1" i="0">
                <a:solidFill>
                  <a:schemeClr val="bg1"/>
                </a:solidFill>
                <a:latin typeface="OPPO Sans" pitchFamily="2" charset="-122"/>
                <a:ea typeface="OPPO Sans" pitchFamily="2" charset="-122"/>
                <a:cs typeface="OPPO Sans" pitchFamily="2" charset="-122"/>
              </a:defRPr>
            </a:lvl1pPr>
            <a:lvl2pPr marL="457200" indent="0">
              <a:buNone/>
              <a:defRPr sz="2000" b="0" i="0">
                <a:solidFill>
                  <a:schemeClr val="bg1"/>
                </a:solidFill>
                <a:latin typeface="OPPO Sans Medium" pitchFamily="2" charset="-122"/>
                <a:ea typeface="OPPO Sans Medium" pitchFamily="2" charset="-122"/>
                <a:cs typeface="OPPO Sans Medium" pitchFamily="2" charset="-122"/>
              </a:defRPr>
            </a:lvl2pPr>
            <a:lvl3pPr marL="914400" indent="0">
              <a:buNone/>
              <a:defRPr sz="2000" b="0" i="0">
                <a:solidFill>
                  <a:schemeClr val="bg1"/>
                </a:solidFill>
                <a:latin typeface="OPPO Sans Medium" pitchFamily="2" charset="-122"/>
                <a:ea typeface="OPPO Sans Medium" pitchFamily="2" charset="-122"/>
                <a:cs typeface="OPPO Sans Medium" pitchFamily="2" charset="-122"/>
              </a:defRPr>
            </a:lvl3pPr>
            <a:lvl4pPr marL="1371600" indent="0">
              <a:buNone/>
              <a:defRPr sz="2000" b="0" i="0">
                <a:solidFill>
                  <a:schemeClr val="bg1"/>
                </a:solidFill>
                <a:latin typeface="OPPO Sans Medium" pitchFamily="2" charset="-122"/>
                <a:ea typeface="OPPO Sans Medium" pitchFamily="2" charset="-122"/>
                <a:cs typeface="OPPO Sans Medium" pitchFamily="2" charset="-122"/>
              </a:defRPr>
            </a:lvl4pPr>
            <a:lvl5pPr marL="1828800" indent="0">
              <a:buNone/>
              <a:defRPr sz="2000" b="0" i="0">
                <a:solidFill>
                  <a:schemeClr val="bg1"/>
                </a:solidFill>
                <a:latin typeface="OPPO Sans Medium" pitchFamily="2" charset="-122"/>
                <a:ea typeface="OPPO Sans Medium" pitchFamily="2" charset="-122"/>
                <a:cs typeface="OPPO Sans Medium" pitchFamily="2" charset="-122"/>
              </a:defRPr>
            </a:lvl5pPr>
          </a:lstStyle>
          <a:p>
            <a:pPr lvl="0"/>
            <a:r>
              <a:rPr kumimoji="1" lang="zh-CN" altLang="en-US"/>
              <a:t>版本或日期 </a:t>
            </a:r>
            <a:r>
              <a:rPr kumimoji="1" lang="en" altLang="zh-CN"/>
              <a:t>Version or Date OPPO Sans Bold 20</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7146C9-CD6D-F7C2-9292-ABD0A7D97679}"/>
              </a:ext>
            </a:extLst>
          </p:cNvPr>
          <p:cNvSpPr>
            <a:spLocks noGrp="1"/>
          </p:cNvSpPr>
          <p:nvPr>
            <p:ph type="title" hasCustomPrompt="1"/>
          </p:nvPr>
        </p:nvSpPr>
        <p:spPr/>
        <p:txBody>
          <a:bodyPr/>
          <a:lstStyle/>
          <a:p>
            <a:r>
              <a:rPr kumimoji="1" lang="zh-CN" altLang="en-US"/>
              <a:t>标题 </a:t>
            </a:r>
            <a:r>
              <a:rPr kumimoji="1" lang="en-US" altLang="zh-CN"/>
              <a:t>Title</a:t>
            </a:r>
            <a:r>
              <a:rPr kumimoji="1" lang="zh-CN" altLang="en-US"/>
              <a:t> </a:t>
            </a:r>
            <a:r>
              <a:rPr kumimoji="1" lang="en-US" altLang="zh-CN"/>
              <a:t>OPPO Sans</a:t>
            </a:r>
            <a:r>
              <a:rPr kumimoji="1" lang="zh-CN" altLang="en-US"/>
              <a:t> </a:t>
            </a:r>
            <a:r>
              <a:rPr kumimoji="1" lang="en-US" altLang="zh-CN"/>
              <a:t>Bold</a:t>
            </a:r>
            <a:r>
              <a:rPr kumimoji="1" lang="zh-CN" altLang="en-US"/>
              <a:t> </a:t>
            </a:r>
            <a:r>
              <a:rPr kumimoji="1" lang="en-US" altLang="zh-CN"/>
              <a:t>32</a:t>
            </a:r>
            <a:endParaRPr kumimoji="1" lang="zh-CN" altLang="en-US"/>
          </a:p>
        </p:txBody>
      </p:sp>
      <p:sp>
        <p:nvSpPr>
          <p:cNvPr id="3" name="灯片编号占位符 2">
            <a:extLst>
              <a:ext uri="{FF2B5EF4-FFF2-40B4-BE49-F238E27FC236}">
                <a16:creationId xmlns:a16="http://schemas.microsoft.com/office/drawing/2014/main" id="{776BB741-BB25-737A-7421-505E056DB5F4}"/>
              </a:ext>
            </a:extLst>
          </p:cNvPr>
          <p:cNvSpPr>
            <a:spLocks noGrp="1"/>
          </p:cNvSpPr>
          <p:nvPr>
            <p:ph type="sldNum" sz="quarter" idx="10"/>
          </p:nvPr>
        </p:nvSpPr>
        <p:spPr/>
        <p:txBody>
          <a:bodyPr/>
          <a:lstStyle/>
          <a:p>
            <a:fld id="{745A082F-C6C3-8245-845A-6C44C9809FBB}" type="slidenum">
              <a:rPr kumimoji="1" lang="zh-CN" altLang="en-US" smtClean="0"/>
              <a:t>‹#›</a:t>
            </a:fld>
            <a:endParaRPr kumimoji="1" lang="zh-CN" altLang="en-US" dirty="0"/>
          </a:p>
        </p:txBody>
      </p:sp>
      <p:sp>
        <p:nvSpPr>
          <p:cNvPr id="7" name="内容占位符 6">
            <a:extLst>
              <a:ext uri="{FF2B5EF4-FFF2-40B4-BE49-F238E27FC236}">
                <a16:creationId xmlns:a16="http://schemas.microsoft.com/office/drawing/2014/main" id="{37455FC0-F9E9-892A-54FE-CDC2808DEE58}"/>
              </a:ext>
            </a:extLst>
          </p:cNvPr>
          <p:cNvSpPr>
            <a:spLocks noGrp="1"/>
          </p:cNvSpPr>
          <p:nvPr>
            <p:ph sz="quarter" idx="13" hasCustomPrompt="1"/>
          </p:nvPr>
        </p:nvSpPr>
        <p:spPr>
          <a:xfrm>
            <a:off x="257260" y="2424191"/>
            <a:ext cx="2813584" cy="3117684"/>
          </a:xfrm>
        </p:spPr>
        <p:txBody>
          <a:bodyPr>
            <a:normAutofit/>
          </a:bodyPr>
          <a:lstStyle>
            <a:lvl1pPr marL="0" indent="0">
              <a:buNone/>
              <a:defRPr sz="2000" b="0" i="0">
                <a:latin typeface="OPPO Sans Medium" pitchFamily="2" charset="-122"/>
                <a:ea typeface="OPPO Sans Medium" pitchFamily="2" charset="-122"/>
                <a:cs typeface="OPPO Sans Medium" pitchFamily="2" charset="-122"/>
              </a:defRPr>
            </a:lvl1pPr>
            <a:lvl2pPr>
              <a:defRPr sz="2400"/>
            </a:lvl2pPr>
            <a:lvl3pPr>
              <a:defRPr sz="2400"/>
            </a:lvl3pPr>
            <a:lvl4pPr>
              <a:defRPr sz="2400"/>
            </a:lvl4pPr>
            <a:lvl5pPr>
              <a:defRPr sz="2400"/>
            </a:lvl5pPr>
          </a:lstStyle>
          <a:p>
            <a:pPr lvl="0"/>
            <a:r>
              <a:rPr kumimoji="1" lang="zh-CN" altLang="en-US"/>
              <a:t>文本内容 </a:t>
            </a:r>
            <a:r>
              <a:rPr kumimoji="1" lang="en-US" altLang="zh-CN"/>
              <a:t>Here is text.</a:t>
            </a:r>
            <a:r>
              <a:rPr kumimoji="1" lang="zh-CN" altLang="en-US"/>
              <a:t> </a:t>
            </a:r>
            <a:r>
              <a:rPr kumimoji="1" lang="en-US" altLang="zh-CN"/>
              <a:t>OPPO Sans</a:t>
            </a:r>
            <a:r>
              <a:rPr kumimoji="1" lang="zh-CN" altLang="en-US"/>
              <a:t> </a:t>
            </a:r>
            <a:r>
              <a:rPr kumimoji="1" lang="en-US" altLang="zh-CN"/>
              <a:t>Medium</a:t>
            </a:r>
            <a:r>
              <a:rPr kumimoji="1" lang="zh-CN" altLang="en-US"/>
              <a:t> </a:t>
            </a:r>
            <a:r>
              <a:rPr kumimoji="1" lang="en-US" altLang="zh-CN"/>
              <a:t>20</a:t>
            </a:r>
          </a:p>
        </p:txBody>
      </p:sp>
      <p:sp>
        <p:nvSpPr>
          <p:cNvPr id="9" name="内容占位符 6">
            <a:extLst>
              <a:ext uri="{FF2B5EF4-FFF2-40B4-BE49-F238E27FC236}">
                <a16:creationId xmlns:a16="http://schemas.microsoft.com/office/drawing/2014/main" id="{541A1EAF-C634-5A7C-131A-A1D61A10A26D}"/>
              </a:ext>
            </a:extLst>
          </p:cNvPr>
          <p:cNvSpPr>
            <a:spLocks noGrp="1"/>
          </p:cNvSpPr>
          <p:nvPr>
            <p:ph sz="quarter" idx="14" hasCustomPrompt="1"/>
          </p:nvPr>
        </p:nvSpPr>
        <p:spPr>
          <a:xfrm>
            <a:off x="8065876" y="2421901"/>
            <a:ext cx="2813584" cy="3117684"/>
          </a:xfrm>
        </p:spPr>
        <p:txBody>
          <a:bodyPr>
            <a:normAutofit/>
          </a:bodyPr>
          <a:lstStyle>
            <a:lvl1pPr marL="0" indent="0">
              <a:buNone/>
              <a:defRPr sz="2000" b="0" i="0">
                <a:latin typeface="OPPO Sans Medium" pitchFamily="2" charset="-122"/>
                <a:ea typeface="OPPO Sans Medium" pitchFamily="2" charset="-122"/>
                <a:cs typeface="OPPO Sans Medium" pitchFamily="2" charset="-122"/>
              </a:defRPr>
            </a:lvl1pPr>
            <a:lvl2pPr>
              <a:defRPr sz="2400"/>
            </a:lvl2pPr>
            <a:lvl3pPr>
              <a:defRPr sz="2400"/>
            </a:lvl3pPr>
            <a:lvl4pPr>
              <a:defRPr sz="2400"/>
            </a:lvl4pPr>
            <a:lvl5pPr>
              <a:defRPr sz="2400"/>
            </a:lvl5pPr>
          </a:lstStyle>
          <a:p>
            <a:pPr lvl="0"/>
            <a:r>
              <a:rPr kumimoji="1" lang="zh-CN" altLang="en-US"/>
              <a:t>文本内容 </a:t>
            </a:r>
            <a:r>
              <a:rPr kumimoji="1" lang="en-US" altLang="zh-CN"/>
              <a:t>Here is text.</a:t>
            </a:r>
            <a:r>
              <a:rPr kumimoji="1" lang="zh-CN" altLang="en-US"/>
              <a:t> </a:t>
            </a:r>
            <a:r>
              <a:rPr kumimoji="1" lang="en-US" altLang="zh-CN"/>
              <a:t>OPPO Sans</a:t>
            </a:r>
            <a:r>
              <a:rPr kumimoji="1" lang="zh-CN" altLang="en-US"/>
              <a:t> </a:t>
            </a:r>
            <a:r>
              <a:rPr kumimoji="1" lang="en-US" altLang="zh-CN"/>
              <a:t>Medium</a:t>
            </a:r>
            <a:r>
              <a:rPr kumimoji="1" lang="zh-CN" altLang="en-US"/>
              <a:t> </a:t>
            </a:r>
            <a:r>
              <a:rPr kumimoji="1" lang="en-US" altLang="zh-CN"/>
              <a:t>20</a:t>
            </a:r>
          </a:p>
        </p:txBody>
      </p:sp>
      <p:sp>
        <p:nvSpPr>
          <p:cNvPr id="6" name="内容占位符 6">
            <a:extLst>
              <a:ext uri="{FF2B5EF4-FFF2-40B4-BE49-F238E27FC236}">
                <a16:creationId xmlns:a16="http://schemas.microsoft.com/office/drawing/2014/main" id="{5ECA5159-E463-1493-C77F-AF3D825AB1E7}"/>
              </a:ext>
            </a:extLst>
          </p:cNvPr>
          <p:cNvSpPr>
            <a:spLocks noGrp="1"/>
          </p:cNvSpPr>
          <p:nvPr>
            <p:ph sz="quarter" idx="15" hasCustomPrompt="1"/>
          </p:nvPr>
        </p:nvSpPr>
        <p:spPr>
          <a:xfrm>
            <a:off x="4202032" y="2424191"/>
            <a:ext cx="2813585" cy="3117684"/>
          </a:xfrm>
        </p:spPr>
        <p:txBody>
          <a:bodyPr>
            <a:normAutofit/>
          </a:bodyPr>
          <a:lstStyle>
            <a:lvl1pPr marL="0" indent="0">
              <a:buNone/>
              <a:defRPr sz="2000" b="0" i="0">
                <a:latin typeface="OPPO Sans Medium" pitchFamily="2" charset="-122"/>
                <a:ea typeface="OPPO Sans Medium" pitchFamily="2" charset="-122"/>
                <a:cs typeface="OPPO Sans Medium" pitchFamily="2" charset="-122"/>
              </a:defRPr>
            </a:lvl1pPr>
            <a:lvl2pPr>
              <a:defRPr sz="2400"/>
            </a:lvl2pPr>
            <a:lvl3pPr>
              <a:defRPr sz="2400"/>
            </a:lvl3pPr>
            <a:lvl4pPr>
              <a:defRPr sz="2400"/>
            </a:lvl4pPr>
            <a:lvl5pPr>
              <a:defRPr sz="2400"/>
            </a:lvl5pPr>
          </a:lstStyle>
          <a:p>
            <a:pPr lvl="0"/>
            <a:r>
              <a:rPr kumimoji="1" lang="zh-CN" altLang="en-US"/>
              <a:t>文本内容 </a:t>
            </a:r>
            <a:r>
              <a:rPr kumimoji="1" lang="en-US" altLang="zh-CN"/>
              <a:t>Here is text.</a:t>
            </a:r>
            <a:r>
              <a:rPr kumimoji="1" lang="zh-CN" altLang="en-US"/>
              <a:t> </a:t>
            </a:r>
            <a:r>
              <a:rPr kumimoji="1" lang="en-US" altLang="zh-CN"/>
              <a:t>OPPO Sans</a:t>
            </a:r>
            <a:r>
              <a:rPr kumimoji="1" lang="zh-CN" altLang="en-US"/>
              <a:t> </a:t>
            </a:r>
            <a:r>
              <a:rPr kumimoji="1" lang="en-US" altLang="zh-CN"/>
              <a:t>Medium</a:t>
            </a:r>
            <a:r>
              <a:rPr kumimoji="1" lang="zh-CN" altLang="en-US"/>
              <a:t> </a:t>
            </a:r>
            <a:r>
              <a:rPr kumimoji="1" lang="en-US" altLang="zh-CN"/>
              <a:t>20</a:t>
            </a:r>
          </a:p>
        </p:txBody>
      </p:sp>
    </p:spTree>
    <p:extLst>
      <p:ext uri="{BB962C8B-B14F-4D97-AF65-F5344CB8AC3E}">
        <p14:creationId xmlns:p14="http://schemas.microsoft.com/office/powerpoint/2010/main" val="4022325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5_自定义版式">
    <p:bg>
      <p:bgPr>
        <a:solidFill>
          <a:schemeClr val="tx1"/>
        </a:solid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2BD04A0B-DED8-819C-F939-9CD426C4586C}"/>
              </a:ext>
            </a:extLst>
          </p:cNvPr>
          <p:cNvSpPr txBox="1"/>
          <p:nvPr userDrawn="1"/>
        </p:nvSpPr>
        <p:spPr>
          <a:xfrm>
            <a:off x="247382" y="353071"/>
            <a:ext cx="8357776" cy="2308324"/>
          </a:xfrm>
          <a:prstGeom prst="rect">
            <a:avLst/>
          </a:prstGeom>
          <a:noFill/>
        </p:spPr>
        <p:txBody>
          <a:bodyPr wrap="square" rtlCol="0">
            <a:spAutoFit/>
          </a:bodyPr>
          <a:lstStyle/>
          <a:p>
            <a:r>
              <a:rPr kumimoji="1" lang="zh-CN" altLang="en-US" sz="7200" b="1" i="0">
                <a:solidFill>
                  <a:schemeClr val="bg1"/>
                </a:solidFill>
                <a:latin typeface="OPPO Sans" pitchFamily="2" charset="-122"/>
                <a:ea typeface="OPPO Sans" pitchFamily="2" charset="-122"/>
                <a:cs typeface="OPPO Sans" pitchFamily="2" charset="-122"/>
              </a:rPr>
              <a:t>微笑前行</a:t>
            </a:r>
            <a:endParaRPr kumimoji="1" lang="en-US" altLang="zh-CN" sz="7200" b="1" i="0">
              <a:solidFill>
                <a:schemeClr val="bg1"/>
              </a:solidFill>
              <a:latin typeface="OPPO Sans" pitchFamily="2" charset="-122"/>
              <a:ea typeface="OPPO Sans" pitchFamily="2" charset="-122"/>
              <a:cs typeface="OPPO Sans" pitchFamily="2" charset="-122"/>
            </a:endParaRPr>
          </a:p>
          <a:p>
            <a:r>
              <a:rPr kumimoji="1" lang="en-US" altLang="zh-CN" sz="7200" b="1" i="0">
                <a:solidFill>
                  <a:schemeClr val="bg1"/>
                </a:solidFill>
                <a:latin typeface="OPPO Sans" pitchFamily="2" charset="-122"/>
                <a:ea typeface="OPPO Sans" pitchFamily="2" charset="-122"/>
                <a:cs typeface="OPPO Sans" pitchFamily="2" charset="-122"/>
              </a:rPr>
              <a:t>Inspiration</a:t>
            </a:r>
            <a:r>
              <a:rPr kumimoji="1" lang="zh-CN" altLang="en-US" sz="7200" b="1" i="0">
                <a:solidFill>
                  <a:schemeClr val="bg1"/>
                </a:solidFill>
                <a:latin typeface="OPPO Sans" pitchFamily="2" charset="-122"/>
                <a:ea typeface="OPPO Sans" pitchFamily="2" charset="-122"/>
                <a:cs typeface="OPPO Sans" pitchFamily="2" charset="-122"/>
              </a:rPr>
              <a:t> </a:t>
            </a:r>
            <a:r>
              <a:rPr kumimoji="1" lang="en-US" altLang="zh-CN" sz="7200" b="1" i="0">
                <a:solidFill>
                  <a:schemeClr val="bg1"/>
                </a:solidFill>
                <a:latin typeface="OPPO Sans" pitchFamily="2" charset="-122"/>
                <a:ea typeface="OPPO Sans" pitchFamily="2" charset="-122"/>
                <a:cs typeface="OPPO Sans" pitchFamily="2" charset="-122"/>
              </a:rPr>
              <a:t>Ahead</a:t>
            </a:r>
            <a:endParaRPr kumimoji="1" lang="zh-CN" altLang="en-US" sz="7200" b="1" i="0">
              <a:solidFill>
                <a:schemeClr val="bg1"/>
              </a:solidFill>
              <a:latin typeface="OPPO Sans" pitchFamily="2" charset="-122"/>
              <a:ea typeface="OPPO Sans" pitchFamily="2" charset="-122"/>
              <a:cs typeface="OPPO Sans" pitchFamily="2" charset="-122"/>
            </a:endParaRPr>
          </a:p>
        </p:txBody>
      </p:sp>
      <p:sp>
        <p:nvSpPr>
          <p:cNvPr id="9" name="文本框 8">
            <a:extLst>
              <a:ext uri="{FF2B5EF4-FFF2-40B4-BE49-F238E27FC236}">
                <a16:creationId xmlns:a16="http://schemas.microsoft.com/office/drawing/2014/main" id="{84323C97-477B-4031-F83F-66F421F3CC77}"/>
              </a:ext>
            </a:extLst>
          </p:cNvPr>
          <p:cNvSpPr txBox="1"/>
          <p:nvPr userDrawn="1"/>
        </p:nvSpPr>
        <p:spPr>
          <a:xfrm>
            <a:off x="258531" y="4452799"/>
            <a:ext cx="1749631" cy="400110"/>
          </a:xfrm>
          <a:prstGeom prst="rect">
            <a:avLst/>
          </a:prstGeom>
          <a:noFill/>
        </p:spPr>
        <p:txBody>
          <a:bodyPr wrap="square" rtlCol="0">
            <a:spAutoFit/>
          </a:bodyPr>
          <a:lstStyle/>
          <a:p>
            <a:r>
              <a:rPr kumimoji="1" lang="en-US" altLang="zh-CN" sz="2000" b="1" i="0">
                <a:solidFill>
                  <a:schemeClr val="bg1"/>
                </a:solidFill>
                <a:latin typeface="OPPO Sans" pitchFamily="2" charset="-122"/>
                <a:ea typeface="OPPO Sans" pitchFamily="2" charset="-122"/>
                <a:cs typeface="OPPO Sans" pitchFamily="2" charset="-122"/>
              </a:rPr>
              <a:t>Thanks</a:t>
            </a:r>
            <a:endParaRPr kumimoji="1" lang="zh-CN" altLang="en-US" sz="2000" b="1" i="0">
              <a:solidFill>
                <a:schemeClr val="bg1"/>
              </a:solidFill>
              <a:latin typeface="OPPO Sans" pitchFamily="2" charset="-122"/>
              <a:ea typeface="OPPO Sans" pitchFamily="2" charset="-122"/>
              <a:cs typeface="OPPO Sans" pitchFamily="2" charset="-122"/>
            </a:endParaRPr>
          </a:p>
        </p:txBody>
      </p:sp>
      <p:cxnSp>
        <p:nvCxnSpPr>
          <p:cNvPr id="2" name="直线连接符 1">
            <a:extLst>
              <a:ext uri="{FF2B5EF4-FFF2-40B4-BE49-F238E27FC236}">
                <a16:creationId xmlns:a16="http://schemas.microsoft.com/office/drawing/2014/main" id="{CCFDAED2-DDA4-7783-1F33-B81EB177461C}"/>
              </a:ext>
            </a:extLst>
          </p:cNvPr>
          <p:cNvCxnSpPr>
            <a:cxnSpLocks/>
          </p:cNvCxnSpPr>
          <p:nvPr userDrawn="1"/>
        </p:nvCxnSpPr>
        <p:spPr>
          <a:xfrm>
            <a:off x="339484" y="344907"/>
            <a:ext cx="11506895"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id="{95A579F6-05A6-9AA9-7A90-AA125E7618BC}"/>
              </a:ext>
            </a:extLst>
          </p:cNvPr>
          <p:cNvPicPr>
            <a:picLocks noChangeAspect="1"/>
          </p:cNvPicPr>
          <p:nvPr userDrawn="1"/>
        </p:nvPicPr>
        <p:blipFill>
          <a:blip r:embed="rId2"/>
          <a:stretch>
            <a:fillRect/>
          </a:stretch>
        </p:blipFill>
        <p:spPr>
          <a:xfrm>
            <a:off x="350800" y="6522878"/>
            <a:ext cx="534000" cy="126000"/>
          </a:xfrm>
          <a:prstGeom prst="rect">
            <a:avLst/>
          </a:prstGeom>
        </p:spPr>
      </p:pic>
    </p:spTree>
    <p:extLst>
      <p:ext uri="{BB962C8B-B14F-4D97-AF65-F5344CB8AC3E}">
        <p14:creationId xmlns:p14="http://schemas.microsoft.com/office/powerpoint/2010/main" val="38683852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灯片编号占位符 48"/>
          <p:cNvSpPr>
            <a:spLocks noGrp="1"/>
          </p:cNvSpPr>
          <p:nvPr>
            <p:ph type="sldNum" sz="quarter" idx="4"/>
          </p:nvPr>
        </p:nvSpPr>
        <p:spPr>
          <a:xfrm>
            <a:off x="11337172" y="6466894"/>
            <a:ext cx="596308" cy="230365"/>
          </a:xfrm>
          <a:prstGeom prst="rect">
            <a:avLst/>
          </a:prstGeom>
        </p:spPr>
        <p:txBody>
          <a:bodyPr vert="horz" lIns="91440" tIns="45720" rIns="91440" bIns="45720" rtlCol="0" anchor="t"/>
          <a:lstStyle>
            <a:lvl1pPr algn="r">
              <a:defRPr sz="800" b="0" i="0">
                <a:solidFill>
                  <a:srgbClr val="201F1C"/>
                </a:solidFill>
                <a:latin typeface="OPPO Sans" pitchFamily="2" charset="-122"/>
                <a:ea typeface="OPPO Sans" pitchFamily="2" charset="-122"/>
                <a:cs typeface="OPPO Sans" pitchFamily="2" charset="-122"/>
              </a:defRPr>
            </a:lvl1pPr>
          </a:lstStyle>
          <a:p>
            <a:fld id="{745A082F-C6C3-8245-845A-6C44C9809FBB}" type="slidenum">
              <a:rPr kumimoji="1" lang="zh-CN" altLang="en-US" smtClean="0"/>
              <a:pPr/>
              <a:t>‹#›</a:t>
            </a:fld>
            <a:endParaRPr kumimoji="1" lang="zh-CN" altLang="en-US" dirty="0"/>
          </a:p>
        </p:txBody>
      </p:sp>
      <p:sp>
        <p:nvSpPr>
          <p:cNvPr id="2" name="标题 1">
            <a:extLst>
              <a:ext uri="{FF2B5EF4-FFF2-40B4-BE49-F238E27FC236}">
                <a16:creationId xmlns:a16="http://schemas.microsoft.com/office/drawing/2014/main" id="{5A84EBEC-4AAB-D276-B23E-C9BCA89DB94A}"/>
              </a:ext>
            </a:extLst>
          </p:cNvPr>
          <p:cNvSpPr>
            <a:spLocks noGrp="1"/>
          </p:cNvSpPr>
          <p:nvPr>
            <p:ph type="title" hasCustomPrompt="1"/>
          </p:nvPr>
        </p:nvSpPr>
        <p:spPr>
          <a:xfrm>
            <a:off x="229487" y="346342"/>
            <a:ext cx="8582143" cy="764710"/>
          </a:xfrm>
        </p:spPr>
        <p:txBody>
          <a:bodyPr/>
          <a:lstStyle>
            <a:lvl1pPr marL="0" marR="0" indent="0" algn="l" defTabSz="914400" rtl="0" eaLnBrk="1" fontAlgn="auto" latinLnBrk="0" hangingPunct="1">
              <a:lnSpc>
                <a:spcPct val="120000"/>
              </a:lnSpc>
              <a:spcBef>
                <a:spcPct val="0"/>
              </a:spcBef>
              <a:spcAft>
                <a:spcPts val="0"/>
              </a:spcAft>
              <a:buClrTx/>
              <a:buSzTx/>
              <a:buFontTx/>
              <a:buNone/>
              <a:tabLst/>
              <a:defRPr/>
            </a:lvl1pPr>
          </a:lstStyle>
          <a:p>
            <a:r>
              <a:rPr kumimoji="1" lang="zh-CN" altLang="en-US"/>
              <a:t>标题 </a:t>
            </a:r>
            <a:r>
              <a:rPr kumimoji="1" lang="en" altLang="zh-CN"/>
              <a:t>Title OPPO Sans Bold 32</a:t>
            </a:r>
            <a:endParaRPr kumimoji="1" lang="zh-CN" altLang="en-US"/>
          </a:p>
        </p:txBody>
      </p:sp>
      <p:sp>
        <p:nvSpPr>
          <p:cNvPr id="5" name="内容占位符 4">
            <a:extLst>
              <a:ext uri="{FF2B5EF4-FFF2-40B4-BE49-F238E27FC236}">
                <a16:creationId xmlns:a16="http://schemas.microsoft.com/office/drawing/2014/main" id="{6716DAF2-91DF-1033-365A-83A6F7099D37}"/>
              </a:ext>
            </a:extLst>
          </p:cNvPr>
          <p:cNvSpPr>
            <a:spLocks noGrp="1"/>
          </p:cNvSpPr>
          <p:nvPr>
            <p:ph sz="quarter" idx="10" hasCustomPrompt="1"/>
          </p:nvPr>
        </p:nvSpPr>
        <p:spPr>
          <a:xfrm>
            <a:off x="251912" y="2423817"/>
            <a:ext cx="8582143" cy="3115159"/>
          </a:xfrm>
        </p:spPr>
        <p:txBody>
          <a:bodyPr>
            <a:normAutofit/>
          </a:bodyPr>
          <a:lstStyle>
            <a:lvl1pPr marL="0" indent="0">
              <a:buNone/>
              <a:defRPr sz="2000" b="0" i="0">
                <a:latin typeface="OPPO Sans Medium" pitchFamily="2" charset="-122"/>
                <a:ea typeface="OPPO Sans Medium" pitchFamily="2" charset="-122"/>
                <a:cs typeface="OPPO Sans Medium" pitchFamily="2" charset="-122"/>
              </a:defRPr>
            </a:lvl1pPr>
          </a:lstStyle>
          <a:p>
            <a:pPr lvl="0"/>
            <a:r>
              <a:rPr kumimoji="1" lang="zh-CN" altLang="en-US"/>
              <a:t>文本内容 </a:t>
            </a:r>
            <a:r>
              <a:rPr kumimoji="1" lang="en-US" altLang="zh-CN"/>
              <a:t>Here is text.</a:t>
            </a:r>
            <a:r>
              <a:rPr kumimoji="1" lang="zh-CN" altLang="en-US"/>
              <a:t> </a:t>
            </a:r>
            <a:r>
              <a:rPr kumimoji="1" lang="en-US" altLang="zh-CN"/>
              <a:t>OPPO Sans</a:t>
            </a:r>
            <a:r>
              <a:rPr kumimoji="1" lang="zh-CN" altLang="en-US"/>
              <a:t> </a:t>
            </a:r>
            <a:r>
              <a:rPr kumimoji="1" lang="en-US" altLang="zh-CN"/>
              <a:t>Medium</a:t>
            </a:r>
            <a:r>
              <a:rPr kumimoji="1" lang="zh-CN" altLang="en-US"/>
              <a:t> </a:t>
            </a:r>
            <a:r>
              <a:rPr kumimoji="1" lang="en-US" altLang="zh-CN"/>
              <a:t>20</a:t>
            </a:r>
          </a:p>
        </p:txBody>
      </p:sp>
      <p:sp>
        <p:nvSpPr>
          <p:cNvPr id="8" name="内容占位符 7">
            <a:extLst>
              <a:ext uri="{FF2B5EF4-FFF2-40B4-BE49-F238E27FC236}">
                <a16:creationId xmlns:a16="http://schemas.microsoft.com/office/drawing/2014/main" id="{782A2500-C600-54EB-AFD0-8674AFDE413A}"/>
              </a:ext>
            </a:extLst>
          </p:cNvPr>
          <p:cNvSpPr>
            <a:spLocks noGrp="1"/>
          </p:cNvSpPr>
          <p:nvPr>
            <p:ph sz="quarter" idx="12" hasCustomPrompt="1"/>
          </p:nvPr>
        </p:nvSpPr>
        <p:spPr>
          <a:xfrm>
            <a:off x="4109131" y="6457369"/>
            <a:ext cx="2694894" cy="207244"/>
          </a:xfrm>
        </p:spPr>
        <p:txBody>
          <a:bodyPr>
            <a:noAutofit/>
          </a:bodyPr>
          <a:lstStyle>
            <a:lvl1pPr marL="0" indent="0">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a:ln>
                  <a:noFill/>
                </a:ln>
                <a:solidFill>
                  <a:srgbClr val="201F1C"/>
                </a:solidFill>
                <a:effectLst/>
                <a:uLnTx/>
                <a:uFillTx/>
                <a:latin typeface="OPPO Sans"/>
                <a:ea typeface="OPPO Sans"/>
                <a:cs typeface="+mn-cs"/>
              </a:rPr>
              <a:t>单击输入一级标题</a:t>
            </a:r>
          </a:p>
        </p:txBody>
      </p:sp>
      <p:sp>
        <p:nvSpPr>
          <p:cNvPr id="10" name="内容占位符 9">
            <a:extLst>
              <a:ext uri="{FF2B5EF4-FFF2-40B4-BE49-F238E27FC236}">
                <a16:creationId xmlns:a16="http://schemas.microsoft.com/office/drawing/2014/main" id="{72EC3001-DBB4-C16F-B101-33FB85112E75}"/>
              </a:ext>
            </a:extLst>
          </p:cNvPr>
          <p:cNvSpPr>
            <a:spLocks noGrp="1"/>
          </p:cNvSpPr>
          <p:nvPr>
            <p:ph sz="quarter" idx="13" hasCustomPrompt="1"/>
          </p:nvPr>
        </p:nvSpPr>
        <p:spPr>
          <a:xfrm>
            <a:off x="7962321" y="6456601"/>
            <a:ext cx="2818123" cy="217537"/>
          </a:xfrm>
        </p:spPr>
        <p:txBody>
          <a:bodyPr>
            <a:normAutofit/>
          </a:bodyPr>
          <a:lstStyle>
            <a:lvl1pPr marL="0" indent="0">
              <a:buNone/>
              <a:defRPr sz="800"/>
            </a:lvl1pPr>
            <a:lvl2pPr>
              <a:defRPr sz="800"/>
            </a:lvl2pPr>
            <a:lvl3pPr>
              <a:defRPr sz="800"/>
            </a:lvl3pPr>
            <a:lvl4pPr>
              <a:defRPr sz="800"/>
            </a:lvl4pPr>
            <a:lvl5pPr>
              <a:defRPr sz="800"/>
            </a:lvl5pPr>
          </a:lstStyle>
          <a:p>
            <a:pPr marL="228600" marR="0" lvl="0" indent="-228600" algn="l" defTabSz="914400" rtl="0" eaLnBrk="1" fontAlgn="auto" latinLnBrk="0" hangingPunct="1">
              <a:lnSpc>
                <a:spcPct val="100000"/>
              </a:lnSpc>
              <a:spcBef>
                <a:spcPts val="0"/>
              </a:spcBef>
              <a:spcAft>
                <a:spcPts val="0"/>
              </a:spcAft>
              <a:buClrTx/>
              <a:buSzTx/>
              <a:tabLst/>
              <a:defRPr/>
            </a:pPr>
            <a:r>
              <a:rPr kumimoji="1" lang="zh-CN" altLang="en-US" sz="800" b="0" i="0" u="none" strike="noStrike" kern="1200" cap="none" spc="0" normalizeH="0" baseline="0" noProof="0">
                <a:ln>
                  <a:noFill/>
                </a:ln>
                <a:solidFill>
                  <a:srgbClr val="201F1C"/>
                </a:solidFill>
                <a:effectLst/>
                <a:uLnTx/>
                <a:uFillTx/>
                <a:latin typeface="OPPO Sans"/>
                <a:ea typeface="OPPO Sans"/>
                <a:cs typeface="+mn-cs"/>
              </a:rPr>
              <a:t>单击输入二级标题或版本编号</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EBC595-91BB-8415-0E56-30C0BA88CB90}"/>
              </a:ext>
            </a:extLst>
          </p:cNvPr>
          <p:cNvSpPr>
            <a:spLocks noGrp="1"/>
          </p:cNvSpPr>
          <p:nvPr>
            <p:ph type="title" hasCustomPrompt="1"/>
          </p:nvPr>
        </p:nvSpPr>
        <p:spPr/>
        <p:txBody>
          <a:bodyPr/>
          <a:lstStyle/>
          <a:p>
            <a:r>
              <a:rPr kumimoji="1" lang="zh-CN" altLang="en-US"/>
              <a:t>标题 </a:t>
            </a:r>
            <a:r>
              <a:rPr kumimoji="1" lang="en" altLang="zh-CN"/>
              <a:t>Title OPPO Sans Bold 32</a:t>
            </a:r>
            <a:endParaRPr kumimoji="1" lang="zh-CN" altLang="en-US"/>
          </a:p>
        </p:txBody>
      </p:sp>
      <p:sp>
        <p:nvSpPr>
          <p:cNvPr id="3" name="灯片编号占位符 2">
            <a:extLst>
              <a:ext uri="{FF2B5EF4-FFF2-40B4-BE49-F238E27FC236}">
                <a16:creationId xmlns:a16="http://schemas.microsoft.com/office/drawing/2014/main" id="{277982FC-A9FE-CE7F-98FC-E4685B98D000}"/>
              </a:ext>
            </a:extLst>
          </p:cNvPr>
          <p:cNvSpPr>
            <a:spLocks noGrp="1"/>
          </p:cNvSpPr>
          <p:nvPr>
            <p:ph type="sldNum" sz="quarter" idx="10"/>
          </p:nvPr>
        </p:nvSpPr>
        <p:spPr/>
        <p:txBody>
          <a:bodyPr/>
          <a:lstStyle/>
          <a:p>
            <a:fld id="{745A082F-C6C3-8245-845A-6C44C9809FBB}" type="slidenum">
              <a:rPr kumimoji="1" lang="zh-CN" altLang="en-US" smtClean="0"/>
              <a:t>‹#›</a:t>
            </a:fld>
            <a:endParaRPr kumimoji="1" lang="zh-CN" altLang="en-US" dirty="0"/>
          </a:p>
        </p:txBody>
      </p:sp>
      <p:sp>
        <p:nvSpPr>
          <p:cNvPr id="7" name="文本占位符 6">
            <a:extLst>
              <a:ext uri="{FF2B5EF4-FFF2-40B4-BE49-F238E27FC236}">
                <a16:creationId xmlns:a16="http://schemas.microsoft.com/office/drawing/2014/main" id="{523329E1-9467-6341-95AE-71E4AF8800A5}"/>
              </a:ext>
            </a:extLst>
          </p:cNvPr>
          <p:cNvSpPr>
            <a:spLocks noGrp="1"/>
          </p:cNvSpPr>
          <p:nvPr>
            <p:ph type="body" sz="quarter" idx="13" hasCustomPrompt="1"/>
          </p:nvPr>
        </p:nvSpPr>
        <p:spPr>
          <a:xfrm>
            <a:off x="250911" y="1384301"/>
            <a:ext cx="2815137" cy="4090987"/>
          </a:xfrm>
        </p:spPr>
        <p:txBody>
          <a:bodyPr>
            <a:normAutofit/>
          </a:bodyPr>
          <a:lstStyle>
            <a:lvl1pPr marL="0" indent="0" algn="l">
              <a:buNone/>
              <a:defRPr sz="2000"/>
            </a:lvl1pPr>
            <a:lvl2pPr marL="457200" indent="0" algn="l">
              <a:buNone/>
              <a:defRPr/>
            </a:lvl2pPr>
            <a:lvl3pPr marL="914400" indent="0" algn="l">
              <a:buNone/>
              <a:defRPr/>
            </a:lvl3pPr>
            <a:lvl4pPr marL="1371600" indent="0" algn="l">
              <a:buNone/>
              <a:defRPr/>
            </a:lvl4pPr>
            <a:lvl5pPr marL="1828800" indent="0" algn="l">
              <a:buNone/>
              <a:defRPr/>
            </a:lvl5pPr>
          </a:lstStyle>
          <a:p>
            <a:pPr lvl="0"/>
            <a:r>
              <a:rPr kumimoji="1" lang="zh-CN" altLang="en-US"/>
              <a:t>文本内容 </a:t>
            </a:r>
            <a:r>
              <a:rPr kumimoji="1" lang="en-US" altLang="zh-CN"/>
              <a:t>Here is text.</a:t>
            </a:r>
            <a:r>
              <a:rPr kumimoji="1" lang="zh-CN" altLang="en-US"/>
              <a:t> </a:t>
            </a:r>
            <a:r>
              <a:rPr kumimoji="1" lang="en-US" altLang="zh-CN"/>
              <a:t>OPPO Sans</a:t>
            </a:r>
            <a:r>
              <a:rPr kumimoji="1" lang="zh-CN" altLang="en-US"/>
              <a:t> </a:t>
            </a:r>
            <a:r>
              <a:rPr kumimoji="1" lang="en-US" altLang="zh-CN"/>
              <a:t>Medium</a:t>
            </a:r>
            <a:r>
              <a:rPr kumimoji="1" lang="zh-CN" altLang="en-US"/>
              <a:t> </a:t>
            </a:r>
            <a:r>
              <a:rPr kumimoji="1" lang="en-US" altLang="zh-CN"/>
              <a:t>20</a:t>
            </a:r>
          </a:p>
          <a:p>
            <a:pPr lvl="0"/>
            <a:endParaRPr kumimoji="1" lang="en-US" altLang="zh-CN"/>
          </a:p>
        </p:txBody>
      </p:sp>
      <p:sp>
        <p:nvSpPr>
          <p:cNvPr id="9" name="图片占位符 8">
            <a:extLst>
              <a:ext uri="{FF2B5EF4-FFF2-40B4-BE49-F238E27FC236}">
                <a16:creationId xmlns:a16="http://schemas.microsoft.com/office/drawing/2014/main" id="{209931FC-E48F-1B35-11B4-BEFB01AF1A20}"/>
              </a:ext>
            </a:extLst>
          </p:cNvPr>
          <p:cNvSpPr>
            <a:spLocks noGrp="1"/>
          </p:cNvSpPr>
          <p:nvPr>
            <p:ph type="pic" sz="quarter" idx="14" hasCustomPrompt="1"/>
          </p:nvPr>
        </p:nvSpPr>
        <p:spPr>
          <a:xfrm>
            <a:off x="4205287" y="1379538"/>
            <a:ext cx="7632700" cy="4090987"/>
          </a:xfrm>
          <a:solidFill>
            <a:schemeClr val="accent3">
              <a:lumMod val="20000"/>
              <a:lumOff val="80000"/>
            </a:schemeClr>
          </a:solidFill>
        </p:spPr>
        <p:txBody>
          <a:bodyPr/>
          <a:lstStyle/>
          <a:p>
            <a:r>
              <a:rPr kumimoji="1" lang="zh-CN" altLang="en-US"/>
              <a:t>图片 </a:t>
            </a:r>
            <a:r>
              <a:rPr kumimoji="1" lang="en-US" altLang="zh-CN"/>
              <a:t>Picture</a:t>
            </a:r>
            <a:endParaRPr kumimoji="1" lang="zh-CN" altLang="en-US"/>
          </a:p>
        </p:txBody>
      </p:sp>
    </p:spTree>
    <p:extLst>
      <p:ext uri="{BB962C8B-B14F-4D97-AF65-F5344CB8AC3E}">
        <p14:creationId xmlns:p14="http://schemas.microsoft.com/office/powerpoint/2010/main" val="338873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bg>
      <p:bgPr>
        <a:solidFill>
          <a:srgbClr val="DDD9D4"/>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AE3C0B-E2BB-4082-988E-B7EE00EF6566}"/>
              </a:ext>
            </a:extLst>
          </p:cNvPr>
          <p:cNvSpPr>
            <a:spLocks noGrp="1"/>
          </p:cNvSpPr>
          <p:nvPr>
            <p:ph type="title" hasCustomPrompt="1"/>
          </p:nvPr>
        </p:nvSpPr>
        <p:spPr>
          <a:xfrm>
            <a:off x="241087" y="338556"/>
            <a:ext cx="8590462" cy="4120215"/>
          </a:xfrm>
        </p:spPr>
        <p:txBody>
          <a:bodyPr>
            <a:noAutofit/>
          </a:bodyPr>
          <a:lstStyle>
            <a:lvl1pPr marL="0" marR="0" indent="0" algn="l" defTabSz="914400" rtl="0" eaLnBrk="1" fontAlgn="auto" latinLnBrk="0" hangingPunct="1">
              <a:lnSpc>
                <a:spcPct val="120000"/>
              </a:lnSpc>
              <a:spcBef>
                <a:spcPct val="0"/>
              </a:spcBef>
              <a:spcAft>
                <a:spcPts val="0"/>
              </a:spcAft>
              <a:buClrTx/>
              <a:buSzTx/>
              <a:buFontTx/>
              <a:buNone/>
              <a:tabLst/>
              <a:defRPr sz="60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zh-CN"/>
              <a:t>Part</a:t>
            </a:r>
            <a:r>
              <a:rPr kumimoji="1" lang="zh-CN" altLang="en-US"/>
              <a:t> </a:t>
            </a:r>
            <a:r>
              <a:rPr kumimoji="1" lang="en-US" altLang="zh-CN"/>
              <a:t>1</a:t>
            </a:r>
            <a:br>
              <a:rPr kumimoji="1" lang="en-US" altLang="zh-CN"/>
            </a:br>
            <a:r>
              <a:rPr kumimoji="1" lang="zh-CN" altLang="en-US"/>
              <a:t>章节标题</a:t>
            </a:r>
            <a:r>
              <a:rPr kumimoji="1" lang="en" altLang="zh-CN"/>
              <a:t>Section title</a:t>
            </a:r>
            <a:r>
              <a:rPr kumimoji="1" lang="zh-CN" altLang="en-US"/>
              <a:t> </a:t>
            </a:r>
            <a:r>
              <a:rPr kumimoji="1" lang="en-US" altLang="zh-CN"/>
              <a:t>OPPO Sans</a:t>
            </a:r>
            <a:r>
              <a:rPr kumimoji="1" lang="zh-CN" altLang="en-US"/>
              <a:t> </a:t>
            </a:r>
            <a:r>
              <a:rPr kumimoji="1" lang="en-US" altLang="zh-CN"/>
              <a:t>Bold</a:t>
            </a:r>
            <a:r>
              <a:rPr kumimoji="1" lang="zh-CN" altLang="en-US"/>
              <a:t> </a:t>
            </a:r>
            <a:r>
              <a:rPr kumimoji="1" lang="en-US" altLang="zh-CN"/>
              <a:t>60</a:t>
            </a:r>
            <a:r>
              <a:rPr kumimoji="1" lang="zh-CN" altLang="en-US"/>
              <a:t> </a:t>
            </a:r>
          </a:p>
        </p:txBody>
      </p:sp>
      <p:sp>
        <p:nvSpPr>
          <p:cNvPr id="3" name="灯片编号占位符 2">
            <a:extLst>
              <a:ext uri="{FF2B5EF4-FFF2-40B4-BE49-F238E27FC236}">
                <a16:creationId xmlns:a16="http://schemas.microsoft.com/office/drawing/2014/main" id="{3F65DDEB-76B1-FED2-92AB-345B9AB7D58E}"/>
              </a:ext>
            </a:extLst>
          </p:cNvPr>
          <p:cNvSpPr>
            <a:spLocks noGrp="1"/>
          </p:cNvSpPr>
          <p:nvPr>
            <p:ph type="sldNum" sz="quarter" idx="10"/>
          </p:nvPr>
        </p:nvSpPr>
        <p:spPr/>
        <p:txBody>
          <a:bodyPr/>
          <a:lstStyle/>
          <a:p>
            <a:fld id="{745A082F-C6C3-8245-845A-6C44C9809FBB}" type="slidenum">
              <a:rPr kumimoji="1" lang="zh-CN" altLang="en-US" smtClean="0"/>
              <a:t>‹#›</a:t>
            </a:fld>
            <a:endParaRPr kumimoji="1" lang="zh-CN" altLang="en-US" dirty="0"/>
          </a:p>
        </p:txBody>
      </p:sp>
    </p:spTree>
    <p:extLst>
      <p:ext uri="{BB962C8B-B14F-4D97-AF65-F5344CB8AC3E}">
        <p14:creationId xmlns:p14="http://schemas.microsoft.com/office/powerpoint/2010/main" val="5379412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079205-A92E-5869-F24B-5351CC4EB080}"/>
              </a:ext>
            </a:extLst>
          </p:cNvPr>
          <p:cNvSpPr>
            <a:spLocks noGrp="1"/>
          </p:cNvSpPr>
          <p:nvPr>
            <p:ph type="title" hasCustomPrompt="1"/>
          </p:nvPr>
        </p:nvSpPr>
        <p:spPr>
          <a:xfrm>
            <a:off x="232863" y="344907"/>
            <a:ext cx="8589962" cy="764710"/>
          </a:xfrm>
        </p:spPr>
        <p:txBody>
          <a:bodyPr/>
          <a:lstStyle/>
          <a:p>
            <a:r>
              <a:rPr kumimoji="1" lang="zh-CN" altLang="en-US"/>
              <a:t>标题 </a:t>
            </a:r>
            <a:r>
              <a:rPr kumimoji="1" lang="en-US" altLang="zh-CN"/>
              <a:t>Title</a:t>
            </a:r>
            <a:r>
              <a:rPr kumimoji="1" lang="zh-CN" altLang="en-US"/>
              <a:t> </a:t>
            </a:r>
            <a:r>
              <a:rPr kumimoji="1" lang="en-US" altLang="zh-CN"/>
              <a:t>OPPO Sans</a:t>
            </a:r>
            <a:r>
              <a:rPr kumimoji="1" lang="zh-CN" altLang="en-US"/>
              <a:t> </a:t>
            </a:r>
            <a:r>
              <a:rPr kumimoji="1" lang="en-US" altLang="zh-CN"/>
              <a:t>Bold</a:t>
            </a:r>
            <a:r>
              <a:rPr kumimoji="1" lang="zh-CN" altLang="en-US"/>
              <a:t> </a:t>
            </a:r>
            <a:r>
              <a:rPr kumimoji="1" lang="en-US" altLang="zh-CN"/>
              <a:t>32</a:t>
            </a:r>
            <a:endParaRPr kumimoji="1" lang="zh-CN" altLang="en-US"/>
          </a:p>
        </p:txBody>
      </p:sp>
      <p:sp>
        <p:nvSpPr>
          <p:cNvPr id="3" name="灯片编号占位符 2">
            <a:extLst>
              <a:ext uri="{FF2B5EF4-FFF2-40B4-BE49-F238E27FC236}">
                <a16:creationId xmlns:a16="http://schemas.microsoft.com/office/drawing/2014/main" id="{59D95E4F-0DB4-933D-AA6C-E336EC02F1D8}"/>
              </a:ext>
            </a:extLst>
          </p:cNvPr>
          <p:cNvSpPr>
            <a:spLocks noGrp="1"/>
          </p:cNvSpPr>
          <p:nvPr>
            <p:ph type="sldNum" sz="quarter" idx="10"/>
          </p:nvPr>
        </p:nvSpPr>
        <p:spPr/>
        <p:txBody>
          <a:bodyPr/>
          <a:lstStyle/>
          <a:p>
            <a:fld id="{745A082F-C6C3-8245-845A-6C44C9809FBB}" type="slidenum">
              <a:rPr kumimoji="1" lang="zh-CN" altLang="en-US" smtClean="0"/>
              <a:t>‹#›</a:t>
            </a:fld>
            <a:endParaRPr kumimoji="1" lang="zh-CN" altLang="en-US" dirty="0"/>
          </a:p>
        </p:txBody>
      </p:sp>
      <p:sp>
        <p:nvSpPr>
          <p:cNvPr id="11" name="内容占位符 10">
            <a:extLst>
              <a:ext uri="{FF2B5EF4-FFF2-40B4-BE49-F238E27FC236}">
                <a16:creationId xmlns:a16="http://schemas.microsoft.com/office/drawing/2014/main" id="{43540627-7772-7CD4-9E8D-DB225E9A0953}"/>
              </a:ext>
            </a:extLst>
          </p:cNvPr>
          <p:cNvSpPr>
            <a:spLocks noGrp="1"/>
          </p:cNvSpPr>
          <p:nvPr>
            <p:ph sz="quarter" idx="13" hasCustomPrompt="1"/>
          </p:nvPr>
        </p:nvSpPr>
        <p:spPr>
          <a:xfrm>
            <a:off x="248738" y="2355306"/>
            <a:ext cx="8589962" cy="3182938"/>
          </a:xfrm>
        </p:spPr>
        <p:txBody>
          <a:bodyPr>
            <a:normAutofit/>
          </a:bodyPr>
          <a:lstStyle>
            <a:lvl1pPr marL="0" indent="0">
              <a:buNone/>
              <a:defRPr sz="2000" b="0" i="0">
                <a:latin typeface="OPPO Sans Medium" pitchFamily="2" charset="-122"/>
                <a:ea typeface="OPPO Sans Medium" pitchFamily="2" charset="-122"/>
                <a:cs typeface="OPPO Sans Medium" pitchFamily="2" charset="-122"/>
              </a:defRPr>
            </a:lvl1pPr>
          </a:lstStyle>
          <a:p>
            <a:pPr lvl="0"/>
            <a:r>
              <a:rPr kumimoji="1" lang="zh-CN" altLang="en-US"/>
              <a:t>文本内容 </a:t>
            </a:r>
            <a:r>
              <a:rPr kumimoji="1" lang="en-US" altLang="zh-CN"/>
              <a:t>Here is text.</a:t>
            </a:r>
            <a:r>
              <a:rPr kumimoji="1" lang="zh-CN" altLang="en-US"/>
              <a:t> </a:t>
            </a:r>
            <a:r>
              <a:rPr kumimoji="1" lang="en-US" altLang="zh-CN"/>
              <a:t>OPPO Sans</a:t>
            </a:r>
            <a:r>
              <a:rPr kumimoji="1" lang="zh-CN" altLang="en-US"/>
              <a:t> </a:t>
            </a:r>
            <a:r>
              <a:rPr kumimoji="1" lang="en-US" altLang="zh-CN"/>
              <a:t>Medium</a:t>
            </a:r>
            <a:r>
              <a:rPr kumimoji="1" lang="zh-CN" altLang="en-US"/>
              <a:t> </a:t>
            </a:r>
            <a:r>
              <a:rPr kumimoji="1" lang="en-US" altLang="zh-CN"/>
              <a:t>20</a:t>
            </a:r>
          </a:p>
        </p:txBody>
      </p:sp>
    </p:spTree>
    <p:extLst>
      <p:ext uri="{BB962C8B-B14F-4D97-AF65-F5344CB8AC3E}">
        <p14:creationId xmlns:p14="http://schemas.microsoft.com/office/powerpoint/2010/main" val="3530799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39C8FF-F6B0-BFB4-0FDD-B14A6B168456}"/>
              </a:ext>
            </a:extLst>
          </p:cNvPr>
          <p:cNvSpPr>
            <a:spLocks noGrp="1"/>
          </p:cNvSpPr>
          <p:nvPr>
            <p:ph type="title"/>
          </p:nvPr>
        </p:nvSpPr>
        <p:spPr/>
        <p:txBody>
          <a:bodyPr/>
          <a:lstStyle/>
          <a:p>
            <a:r>
              <a:rPr kumimoji="1" lang="zh-CN" altLang="en-US"/>
              <a:t>单击此处编辑母版标题样式</a:t>
            </a:r>
          </a:p>
        </p:txBody>
      </p:sp>
      <p:sp>
        <p:nvSpPr>
          <p:cNvPr id="3" name="灯片编号占位符 2">
            <a:extLst>
              <a:ext uri="{FF2B5EF4-FFF2-40B4-BE49-F238E27FC236}">
                <a16:creationId xmlns:a16="http://schemas.microsoft.com/office/drawing/2014/main" id="{6C104422-E7A6-C537-AED4-66551309E416}"/>
              </a:ext>
            </a:extLst>
          </p:cNvPr>
          <p:cNvSpPr>
            <a:spLocks noGrp="1"/>
          </p:cNvSpPr>
          <p:nvPr>
            <p:ph type="sldNum" sz="quarter" idx="10"/>
          </p:nvPr>
        </p:nvSpPr>
        <p:spPr/>
        <p:txBody>
          <a:bodyPr/>
          <a:lstStyle/>
          <a:p>
            <a:fld id="{745A082F-C6C3-8245-845A-6C44C9809FBB}" type="slidenum">
              <a:rPr kumimoji="1" lang="zh-CN" altLang="en-US" smtClean="0"/>
              <a:t>‹#›</a:t>
            </a:fld>
            <a:endParaRPr kumimoji="1" lang="zh-CN" altLang="en-US" dirty="0"/>
          </a:p>
        </p:txBody>
      </p:sp>
    </p:spTree>
    <p:extLst>
      <p:ext uri="{BB962C8B-B14F-4D97-AF65-F5344CB8AC3E}">
        <p14:creationId xmlns:p14="http://schemas.microsoft.com/office/powerpoint/2010/main" val="39773423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id="{64A7030D-C3D8-48DE-437C-D1A06A3E7446}"/>
              </a:ext>
            </a:extLst>
          </p:cNvPr>
          <p:cNvSpPr>
            <a:spLocks noGrp="1"/>
          </p:cNvSpPr>
          <p:nvPr>
            <p:ph type="sldNum" sz="quarter" idx="10"/>
          </p:nvPr>
        </p:nvSpPr>
        <p:spPr/>
        <p:txBody>
          <a:bodyPr/>
          <a:lstStyle/>
          <a:p>
            <a:fld id="{745A082F-C6C3-8245-845A-6C44C9809FBB}" type="slidenum">
              <a:rPr kumimoji="1" lang="zh-CN" altLang="en-US" smtClean="0"/>
              <a:t>‹#›</a:t>
            </a:fld>
            <a:endParaRPr kumimoji="1" lang="zh-CN" altLang="en-US" dirty="0"/>
          </a:p>
        </p:txBody>
      </p:sp>
    </p:spTree>
    <p:extLst>
      <p:ext uri="{BB962C8B-B14F-4D97-AF65-F5344CB8AC3E}">
        <p14:creationId xmlns:p14="http://schemas.microsoft.com/office/powerpoint/2010/main" val="94459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8_自定义版式">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id="{EAF7DDF3-7034-FB58-A2AC-02034CC8E71E}"/>
              </a:ext>
            </a:extLst>
          </p:cNvPr>
          <p:cNvSpPr>
            <a:spLocks noGrp="1"/>
          </p:cNvSpPr>
          <p:nvPr>
            <p:ph type="sldNum" sz="quarter" idx="10"/>
          </p:nvPr>
        </p:nvSpPr>
        <p:spPr/>
        <p:txBody>
          <a:bodyPr/>
          <a:lstStyle/>
          <a:p>
            <a:fld id="{745A082F-C6C3-8245-845A-6C44C9809FBB}" type="slidenum">
              <a:rPr kumimoji="1" lang="zh-CN" altLang="en-US" smtClean="0"/>
              <a:t>‹#›</a:t>
            </a:fld>
            <a:endParaRPr kumimoji="1" lang="zh-CN" altLang="en-US" dirty="0"/>
          </a:p>
        </p:txBody>
      </p:sp>
    </p:spTree>
    <p:extLst>
      <p:ext uri="{BB962C8B-B14F-4D97-AF65-F5344CB8AC3E}">
        <p14:creationId xmlns:p14="http://schemas.microsoft.com/office/powerpoint/2010/main" val="2660539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7146C9-CD6D-F7C2-9292-ABD0A7D97679}"/>
              </a:ext>
            </a:extLst>
          </p:cNvPr>
          <p:cNvSpPr>
            <a:spLocks noGrp="1"/>
          </p:cNvSpPr>
          <p:nvPr>
            <p:ph type="title" hasCustomPrompt="1"/>
          </p:nvPr>
        </p:nvSpPr>
        <p:spPr/>
        <p:txBody>
          <a:bodyPr/>
          <a:lstStyle/>
          <a:p>
            <a:r>
              <a:rPr kumimoji="1" lang="zh-CN" altLang="en-US"/>
              <a:t>标题 </a:t>
            </a:r>
            <a:r>
              <a:rPr kumimoji="1" lang="en-US" altLang="zh-CN"/>
              <a:t>Title</a:t>
            </a:r>
            <a:r>
              <a:rPr kumimoji="1" lang="zh-CN" altLang="en-US"/>
              <a:t> </a:t>
            </a:r>
            <a:r>
              <a:rPr kumimoji="1" lang="en-US" altLang="zh-CN"/>
              <a:t>OPPO Sans</a:t>
            </a:r>
            <a:r>
              <a:rPr kumimoji="1" lang="zh-CN" altLang="en-US"/>
              <a:t> </a:t>
            </a:r>
            <a:r>
              <a:rPr kumimoji="1" lang="en-US" altLang="zh-CN"/>
              <a:t>Bold</a:t>
            </a:r>
            <a:r>
              <a:rPr kumimoji="1" lang="zh-CN" altLang="en-US"/>
              <a:t> </a:t>
            </a:r>
            <a:r>
              <a:rPr kumimoji="1" lang="en-US" altLang="zh-CN"/>
              <a:t>32</a:t>
            </a:r>
            <a:endParaRPr kumimoji="1" lang="zh-CN" altLang="en-US"/>
          </a:p>
        </p:txBody>
      </p:sp>
      <p:sp>
        <p:nvSpPr>
          <p:cNvPr id="3" name="灯片编号占位符 2">
            <a:extLst>
              <a:ext uri="{FF2B5EF4-FFF2-40B4-BE49-F238E27FC236}">
                <a16:creationId xmlns:a16="http://schemas.microsoft.com/office/drawing/2014/main" id="{776BB741-BB25-737A-7421-505E056DB5F4}"/>
              </a:ext>
            </a:extLst>
          </p:cNvPr>
          <p:cNvSpPr>
            <a:spLocks noGrp="1"/>
          </p:cNvSpPr>
          <p:nvPr>
            <p:ph type="sldNum" sz="quarter" idx="10"/>
          </p:nvPr>
        </p:nvSpPr>
        <p:spPr/>
        <p:txBody>
          <a:bodyPr/>
          <a:lstStyle/>
          <a:p>
            <a:fld id="{745A082F-C6C3-8245-845A-6C44C9809FBB}" type="slidenum">
              <a:rPr kumimoji="1" lang="zh-CN" altLang="en-US" smtClean="0"/>
              <a:t>‹#›</a:t>
            </a:fld>
            <a:endParaRPr kumimoji="1" lang="zh-CN" altLang="en-US" dirty="0"/>
          </a:p>
        </p:txBody>
      </p:sp>
      <p:sp>
        <p:nvSpPr>
          <p:cNvPr id="7" name="内容占位符 6">
            <a:extLst>
              <a:ext uri="{FF2B5EF4-FFF2-40B4-BE49-F238E27FC236}">
                <a16:creationId xmlns:a16="http://schemas.microsoft.com/office/drawing/2014/main" id="{37455FC0-F9E9-892A-54FE-CDC2808DEE58}"/>
              </a:ext>
            </a:extLst>
          </p:cNvPr>
          <p:cNvSpPr>
            <a:spLocks noGrp="1"/>
          </p:cNvSpPr>
          <p:nvPr>
            <p:ph sz="quarter" idx="13" hasCustomPrompt="1"/>
          </p:nvPr>
        </p:nvSpPr>
        <p:spPr>
          <a:xfrm>
            <a:off x="228823" y="2424192"/>
            <a:ext cx="3852862" cy="3117684"/>
          </a:xfrm>
        </p:spPr>
        <p:txBody>
          <a:bodyPr>
            <a:normAutofit/>
          </a:bodyPr>
          <a:lstStyle>
            <a:lvl1pPr>
              <a:defRPr sz="2000" b="0" i="0">
                <a:latin typeface="OPPO Sans Medium" pitchFamily="2" charset="-122"/>
                <a:ea typeface="OPPO Sans Medium" pitchFamily="2" charset="-122"/>
                <a:cs typeface="OPPO Sans Medium" pitchFamily="2" charset="-122"/>
              </a:defRPr>
            </a:lvl1pPr>
            <a:lvl2pPr>
              <a:defRPr sz="2400"/>
            </a:lvl2pPr>
            <a:lvl3pPr>
              <a:defRPr sz="2400"/>
            </a:lvl3pPr>
            <a:lvl4pPr>
              <a:defRPr sz="2400"/>
            </a:lvl4pPr>
            <a:lvl5pPr>
              <a:defRPr sz="2400"/>
            </a:lvl5pPr>
          </a:lstStyle>
          <a:p>
            <a:pPr lvl="0"/>
            <a:r>
              <a:rPr kumimoji="1" lang="zh-CN" altLang="en-US"/>
              <a:t>文本内容 </a:t>
            </a:r>
            <a:r>
              <a:rPr kumimoji="1" lang="en-US" altLang="zh-CN"/>
              <a:t>Here is text.</a:t>
            </a:r>
            <a:r>
              <a:rPr kumimoji="1" lang="zh-CN" altLang="en-US"/>
              <a:t> </a:t>
            </a:r>
            <a:r>
              <a:rPr kumimoji="1" lang="en-US" altLang="zh-CN"/>
              <a:t>OPPO Sans</a:t>
            </a:r>
            <a:r>
              <a:rPr kumimoji="1" lang="zh-CN" altLang="en-US"/>
              <a:t> </a:t>
            </a:r>
            <a:r>
              <a:rPr kumimoji="1" lang="en-US" altLang="zh-CN"/>
              <a:t>Medium</a:t>
            </a:r>
            <a:r>
              <a:rPr kumimoji="1" lang="zh-CN" altLang="en-US"/>
              <a:t> </a:t>
            </a:r>
            <a:r>
              <a:rPr kumimoji="1" lang="en-US" altLang="zh-CN"/>
              <a:t>20</a:t>
            </a:r>
          </a:p>
        </p:txBody>
      </p:sp>
      <p:sp>
        <p:nvSpPr>
          <p:cNvPr id="9" name="内容占位符 6">
            <a:extLst>
              <a:ext uri="{FF2B5EF4-FFF2-40B4-BE49-F238E27FC236}">
                <a16:creationId xmlns:a16="http://schemas.microsoft.com/office/drawing/2014/main" id="{541A1EAF-C634-5A7C-131A-A1D61A10A26D}"/>
              </a:ext>
            </a:extLst>
          </p:cNvPr>
          <p:cNvSpPr>
            <a:spLocks noGrp="1"/>
          </p:cNvSpPr>
          <p:nvPr>
            <p:ph sz="quarter" idx="14" hasCustomPrompt="1"/>
          </p:nvPr>
        </p:nvSpPr>
        <p:spPr>
          <a:xfrm>
            <a:off x="7985627" y="2424192"/>
            <a:ext cx="3852862" cy="3117684"/>
          </a:xfrm>
        </p:spPr>
        <p:txBody>
          <a:bodyPr>
            <a:normAutofit/>
          </a:bodyPr>
          <a:lstStyle>
            <a:lvl1pPr>
              <a:defRPr sz="2000" b="0" i="0">
                <a:latin typeface="OPPO Sans Medium" pitchFamily="2" charset="-122"/>
                <a:ea typeface="OPPO Sans Medium" pitchFamily="2" charset="-122"/>
                <a:cs typeface="OPPO Sans Medium" pitchFamily="2" charset="-122"/>
              </a:defRPr>
            </a:lvl1pPr>
            <a:lvl2pPr>
              <a:defRPr sz="2400"/>
            </a:lvl2pPr>
            <a:lvl3pPr>
              <a:defRPr sz="2400"/>
            </a:lvl3pPr>
            <a:lvl4pPr>
              <a:defRPr sz="2400"/>
            </a:lvl4pPr>
            <a:lvl5pPr>
              <a:defRPr sz="2400"/>
            </a:lvl5pPr>
          </a:lstStyle>
          <a:p>
            <a:pPr lvl="0"/>
            <a:r>
              <a:rPr kumimoji="1" lang="zh-CN" altLang="en-US"/>
              <a:t>文本内容 </a:t>
            </a:r>
            <a:r>
              <a:rPr kumimoji="1" lang="en-US" altLang="zh-CN"/>
              <a:t>Here is text.</a:t>
            </a:r>
            <a:r>
              <a:rPr kumimoji="1" lang="zh-CN" altLang="en-US"/>
              <a:t> </a:t>
            </a:r>
            <a:r>
              <a:rPr kumimoji="1" lang="en-US" altLang="zh-CN"/>
              <a:t>OPPO Sans</a:t>
            </a:r>
            <a:r>
              <a:rPr kumimoji="1" lang="zh-CN" altLang="en-US"/>
              <a:t> </a:t>
            </a:r>
            <a:r>
              <a:rPr kumimoji="1" lang="en-US" altLang="zh-CN"/>
              <a:t>Medium</a:t>
            </a:r>
            <a:r>
              <a:rPr kumimoji="1" lang="zh-CN" altLang="en-US"/>
              <a:t> </a:t>
            </a:r>
            <a:r>
              <a:rPr kumimoji="1" lang="en-US" altLang="zh-CN"/>
              <a:t>20</a:t>
            </a:r>
          </a:p>
        </p:txBody>
      </p:sp>
    </p:spTree>
    <p:extLst>
      <p:ext uri="{BB962C8B-B14F-4D97-AF65-F5344CB8AC3E}">
        <p14:creationId xmlns:p14="http://schemas.microsoft.com/office/powerpoint/2010/main" val="1659811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9" name="灯片编号占位符 48"/>
          <p:cNvSpPr>
            <a:spLocks noGrp="1"/>
          </p:cNvSpPr>
          <p:nvPr>
            <p:ph type="sldNum" sz="quarter" idx="4"/>
          </p:nvPr>
        </p:nvSpPr>
        <p:spPr>
          <a:xfrm>
            <a:off x="10960651" y="6481295"/>
            <a:ext cx="972000" cy="198245"/>
          </a:xfrm>
          <a:prstGeom prst="rect">
            <a:avLst/>
          </a:prstGeom>
        </p:spPr>
        <p:txBody>
          <a:bodyPr vert="horz" lIns="91440" tIns="45720" rIns="91440" bIns="45720" rtlCol="0" anchor="b"/>
          <a:lstStyle>
            <a:lvl1pPr algn="r">
              <a:defRPr sz="800" b="0" i="0">
                <a:solidFill>
                  <a:srgbClr val="201F1C"/>
                </a:solidFill>
                <a:latin typeface="OPPO Sans" pitchFamily="2" charset="-122"/>
                <a:ea typeface="OPPO Sans" pitchFamily="2" charset="-122"/>
                <a:cs typeface="OPPO Sans" pitchFamily="2" charset="-122"/>
              </a:defRPr>
            </a:lvl1pPr>
          </a:lstStyle>
          <a:p>
            <a:fld id="{745A082F-C6C3-8245-845A-6C44C9809FBB}" type="slidenum">
              <a:rPr kumimoji="1" lang="zh-CN" altLang="en-US" smtClean="0"/>
              <a:t>‹#›</a:t>
            </a:fld>
            <a:endParaRPr kumimoji="1" lang="zh-CN" altLang="en-US" dirty="0"/>
          </a:p>
        </p:txBody>
      </p:sp>
      <p:sp>
        <p:nvSpPr>
          <p:cNvPr id="2" name="标题占位符 1">
            <a:extLst>
              <a:ext uri="{FF2B5EF4-FFF2-40B4-BE49-F238E27FC236}">
                <a16:creationId xmlns:a16="http://schemas.microsoft.com/office/drawing/2014/main" id="{D2D21990-CE73-48F4-52A4-B894353288B0}"/>
              </a:ext>
            </a:extLst>
          </p:cNvPr>
          <p:cNvSpPr>
            <a:spLocks noGrp="1"/>
          </p:cNvSpPr>
          <p:nvPr>
            <p:ph type="title"/>
          </p:nvPr>
        </p:nvSpPr>
        <p:spPr>
          <a:xfrm>
            <a:off x="229688" y="344907"/>
            <a:ext cx="8584164" cy="764710"/>
          </a:xfrm>
          <a:prstGeom prst="rect">
            <a:avLst/>
          </a:prstGeom>
        </p:spPr>
        <p:txBody>
          <a:bodyPr vert="horz" lIns="91440" tIns="45720" rIns="91440" bIns="45720" rtlCol="0" anchor="t">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2F1FB83-ECBF-335E-3CBA-BE6D5F13E9E3}"/>
              </a:ext>
            </a:extLst>
          </p:cNvPr>
          <p:cNvSpPr>
            <a:spLocks noGrp="1"/>
          </p:cNvSpPr>
          <p:nvPr>
            <p:ph type="body" idx="1"/>
          </p:nvPr>
        </p:nvSpPr>
        <p:spPr>
          <a:xfrm>
            <a:off x="223016" y="2422535"/>
            <a:ext cx="8584164" cy="311670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graphicFrame>
        <p:nvGraphicFramePr>
          <p:cNvPr id="12" name="表格 13">
            <a:extLst>
              <a:ext uri="{FF2B5EF4-FFF2-40B4-BE49-F238E27FC236}">
                <a16:creationId xmlns:a16="http://schemas.microsoft.com/office/drawing/2014/main" id="{384333A7-88E4-C323-F971-1C04077DA726}"/>
              </a:ext>
            </a:extLst>
          </p:cNvPr>
          <p:cNvGraphicFramePr>
            <a:graphicFrameLocks noGrp="1"/>
          </p:cNvGraphicFramePr>
          <p:nvPr userDrawn="1">
            <p:extLst>
              <p:ext uri="{D42A27DB-BD31-4B8C-83A1-F6EECF244321}">
                <p14:modId xmlns:p14="http://schemas.microsoft.com/office/powerpoint/2010/main" val="1289675992"/>
              </p:ext>
            </p:extLst>
          </p:nvPr>
        </p:nvGraphicFramePr>
        <p:xfrm>
          <a:off x="12375729" y="0"/>
          <a:ext cx="1080000" cy="6858000"/>
        </p:xfrm>
        <a:graphic>
          <a:graphicData uri="http://schemas.openxmlformats.org/drawingml/2006/table">
            <a:tbl>
              <a:tblPr firstRow="1" bandRow="1">
                <a:solidFill>
                  <a:srgbClr val="006C32"/>
                </a:solidFill>
                <a:tableStyleId>{5C22544A-7EE6-4342-B048-85BDC9FD1C3A}</a:tableStyleId>
              </a:tblPr>
              <a:tblGrid>
                <a:gridCol w="523436">
                  <a:extLst>
                    <a:ext uri="{9D8B030D-6E8A-4147-A177-3AD203B41FA5}">
                      <a16:colId xmlns:a16="http://schemas.microsoft.com/office/drawing/2014/main" val="1839996453"/>
                    </a:ext>
                  </a:extLst>
                </a:gridCol>
                <a:gridCol w="556564">
                  <a:extLst>
                    <a:ext uri="{9D8B030D-6E8A-4147-A177-3AD203B41FA5}">
                      <a16:colId xmlns:a16="http://schemas.microsoft.com/office/drawing/2014/main" val="1454437305"/>
                    </a:ext>
                  </a:extLst>
                </a:gridCol>
              </a:tblGrid>
              <a:tr h="1714500">
                <a:tc>
                  <a:txBody>
                    <a:bodyPr/>
                    <a:lstStyle/>
                    <a:p>
                      <a:r>
                        <a:rPr lang="en" altLang="zh-CN" sz="600" b="0" i="0" dirty="0">
                          <a:solidFill>
                            <a:schemeClr val="bg1"/>
                          </a:solidFill>
                          <a:latin typeface="OPPO Sans" pitchFamily="2" charset="-122"/>
                          <a:ea typeface="OPPO Sans" pitchFamily="2" charset="-122"/>
                          <a:cs typeface="OPPO Sans" pitchFamily="2" charset="-122"/>
                        </a:rPr>
                        <a:t>RGB</a:t>
                      </a:r>
                    </a:p>
                    <a:p>
                      <a:r>
                        <a:rPr lang="en" altLang="zh-CN" sz="600" b="0" i="0" dirty="0">
                          <a:solidFill>
                            <a:schemeClr val="bg1"/>
                          </a:solidFill>
                          <a:latin typeface="OPPO Sans" pitchFamily="2" charset="-122"/>
                          <a:ea typeface="OPPO Sans" pitchFamily="2" charset="-122"/>
                          <a:cs typeface="OPPO Sans" pitchFamily="2" charset="-122"/>
                        </a:rPr>
                        <a:t>R </a:t>
                      </a:r>
                      <a:r>
                        <a:rPr lang="en-US" altLang="zh-CN" sz="600" b="0" i="0" dirty="0">
                          <a:solidFill>
                            <a:schemeClr val="bg1"/>
                          </a:solidFill>
                          <a:latin typeface="OPPO Sans" pitchFamily="2" charset="-122"/>
                          <a:ea typeface="OPPO Sans" pitchFamily="2" charset="-122"/>
                          <a:cs typeface="OPPO Sans" pitchFamily="2" charset="-122"/>
                        </a:rPr>
                        <a:t>4</a:t>
                      </a:r>
                      <a:endParaRPr lang="en" altLang="zh-CN" sz="600" b="0" i="0" dirty="0">
                        <a:solidFill>
                          <a:schemeClr val="bg1"/>
                        </a:solidFill>
                        <a:latin typeface="OPPO Sans" pitchFamily="2" charset="-122"/>
                        <a:ea typeface="OPPO Sans" pitchFamily="2" charset="-122"/>
                        <a:cs typeface="OPPO Sans" pitchFamily="2" charset="-122"/>
                      </a:endParaRPr>
                    </a:p>
                    <a:p>
                      <a:r>
                        <a:rPr lang="en" altLang="zh-CN" sz="600" b="0" i="0" dirty="0">
                          <a:solidFill>
                            <a:schemeClr val="bg1"/>
                          </a:solidFill>
                          <a:latin typeface="OPPO Sans" pitchFamily="2" charset="-122"/>
                          <a:ea typeface="OPPO Sans" pitchFamily="2" charset="-122"/>
                          <a:cs typeface="OPPO Sans" pitchFamily="2" charset="-122"/>
                        </a:rPr>
                        <a:t>G </a:t>
                      </a:r>
                      <a:r>
                        <a:rPr lang="en-US" altLang="zh-CN" sz="600" b="0" i="0" dirty="0">
                          <a:solidFill>
                            <a:schemeClr val="bg1"/>
                          </a:solidFill>
                          <a:latin typeface="OPPO Sans" pitchFamily="2" charset="-122"/>
                          <a:ea typeface="OPPO Sans" pitchFamily="2" charset="-122"/>
                          <a:cs typeface="OPPO Sans" pitchFamily="2" charset="-122"/>
                        </a:rPr>
                        <a:t>106</a:t>
                      </a:r>
                      <a:endParaRPr lang="en" altLang="zh-CN" sz="600" b="0" i="0" dirty="0">
                        <a:solidFill>
                          <a:schemeClr val="bg1"/>
                        </a:solidFill>
                        <a:latin typeface="OPPO Sans" pitchFamily="2" charset="-122"/>
                        <a:ea typeface="OPPO Sans" pitchFamily="2" charset="-122"/>
                        <a:cs typeface="OPPO Sans" pitchFamily="2" charset="-122"/>
                      </a:endParaRPr>
                    </a:p>
                    <a:p>
                      <a:r>
                        <a:rPr lang="en" altLang="zh-CN" sz="600" b="0" i="0" dirty="0">
                          <a:solidFill>
                            <a:schemeClr val="bg1"/>
                          </a:solidFill>
                          <a:latin typeface="OPPO Sans" pitchFamily="2" charset="-122"/>
                          <a:ea typeface="OPPO Sans" pitchFamily="2" charset="-122"/>
                          <a:cs typeface="OPPO Sans" pitchFamily="2" charset="-122"/>
                        </a:rPr>
                        <a:t>B </a:t>
                      </a:r>
                      <a:r>
                        <a:rPr lang="en-US" altLang="zh-CN" sz="600" b="0" i="0" dirty="0">
                          <a:solidFill>
                            <a:schemeClr val="bg1"/>
                          </a:solidFill>
                          <a:latin typeface="OPPO Sans" pitchFamily="2" charset="-122"/>
                          <a:ea typeface="OPPO Sans" pitchFamily="2" charset="-122"/>
                          <a:cs typeface="OPPO Sans" pitchFamily="2" charset="-122"/>
                        </a:rPr>
                        <a:t>56</a:t>
                      </a:r>
                      <a:endParaRPr lang="en" altLang="zh-CN" sz="600" b="0" i="0" dirty="0">
                        <a:solidFill>
                          <a:schemeClr val="bg1"/>
                        </a:solidFill>
                        <a:latin typeface="OPPO Sans" pitchFamily="2" charset="-122"/>
                        <a:ea typeface="OPPO Sans" pitchFamily="2" charset="-122"/>
                        <a:cs typeface="OPPO Sans" pitchFamily="2" charset="-122"/>
                      </a:endParaRPr>
                    </a:p>
                    <a:p>
                      <a:endParaRPr lang="en" altLang="zh-CN" sz="600" b="0" i="0" dirty="0">
                        <a:solidFill>
                          <a:schemeClr val="bg1"/>
                        </a:solidFill>
                        <a:latin typeface="OPPO Sans" pitchFamily="2" charset="-122"/>
                        <a:ea typeface="OPPO Sans" pitchFamily="2" charset="-122"/>
                        <a:cs typeface="OPPO Sans" pitchFamily="2" charset="-122"/>
                      </a:endParaRPr>
                    </a:p>
                    <a:p>
                      <a:r>
                        <a:rPr lang="en" altLang="zh-CN" sz="600" b="0" i="0" dirty="0">
                          <a:solidFill>
                            <a:schemeClr val="bg1"/>
                          </a:solidFill>
                          <a:latin typeface="OPPO Sans" pitchFamily="2" charset="-122"/>
                          <a:ea typeface="OPPO Sans" pitchFamily="2" charset="-122"/>
                          <a:cs typeface="OPPO Sans" pitchFamily="2" charset="-122"/>
                        </a:rPr>
                        <a:t>HEX </a:t>
                      </a:r>
                    </a:p>
                    <a:p>
                      <a:r>
                        <a:rPr lang="en" altLang="zh-CN" sz="600" b="0" i="0" dirty="0">
                          <a:solidFill>
                            <a:schemeClr val="bg1"/>
                          </a:solidFill>
                          <a:latin typeface="OPPO Sans" pitchFamily="2" charset="-122"/>
                          <a:ea typeface="OPPO Sans" pitchFamily="2" charset="-122"/>
                          <a:cs typeface="OPPO Sans" pitchFamily="2" charset="-122"/>
                        </a:rPr>
                        <a:t>#046</a:t>
                      </a:r>
                      <a:r>
                        <a:rPr lang="en-US" altLang="zh-CN" sz="600" b="0" i="0" dirty="0">
                          <a:solidFill>
                            <a:schemeClr val="bg1"/>
                          </a:solidFill>
                          <a:latin typeface="OPPO Sans" pitchFamily="2" charset="-122"/>
                          <a:ea typeface="OPPO Sans" pitchFamily="2" charset="-122"/>
                          <a:cs typeface="OPPO Sans" pitchFamily="2" charset="-122"/>
                        </a:rPr>
                        <a:t>A3</a:t>
                      </a:r>
                      <a:r>
                        <a:rPr lang="en" altLang="zh-CN" sz="600" b="0" i="0" dirty="0">
                          <a:solidFill>
                            <a:schemeClr val="bg1"/>
                          </a:solidFill>
                          <a:latin typeface="OPPO Sans" pitchFamily="2" charset="-122"/>
                          <a:ea typeface="OPPO Sans" pitchFamily="2" charset="-122"/>
                          <a:cs typeface="OPPO Sans" pitchFamily="2" charset="-122"/>
                        </a:rPr>
                        <a:t>8</a:t>
                      </a:r>
                    </a:p>
                    <a:p>
                      <a:r>
                        <a:rPr lang="en" altLang="zh-CN" sz="600" b="0" i="0" dirty="0">
                          <a:solidFill>
                            <a:schemeClr val="bg1"/>
                          </a:solidFill>
                          <a:latin typeface="OPPO Sans" pitchFamily="2" charset="-122"/>
                          <a:ea typeface="OPPO Sans" pitchFamily="2" charset="-122"/>
                          <a:cs typeface="OPPO Sans" pitchFamily="2" charset="-122"/>
                        </a:rPr>
                        <a:t>OPPO</a:t>
                      </a:r>
                      <a:r>
                        <a:rPr lang="zh-CN" altLang="en" sz="600" b="0" i="0" dirty="0">
                          <a:solidFill>
                            <a:schemeClr val="bg1"/>
                          </a:solidFill>
                          <a:latin typeface="OPPO Sans" pitchFamily="2" charset="-122"/>
                          <a:ea typeface="OPPO Sans" pitchFamily="2" charset="-122"/>
                          <a:cs typeface="OPPO Sans" pitchFamily="2" charset="-122"/>
                        </a:rPr>
                        <a:t>深绿</a:t>
                      </a:r>
                      <a:endParaRPr lang="en-US" altLang="zh-CN" sz="600" b="0" i="0" dirty="0">
                        <a:solidFill>
                          <a:schemeClr val="bg1"/>
                        </a:solidFill>
                        <a:latin typeface="OPPO Sans" pitchFamily="2" charset="-122"/>
                        <a:ea typeface="OPPO Sans" pitchFamily="2" charset="-122"/>
                        <a:cs typeface="OPPO Sans" pitchFamily="2" charset="-122"/>
                      </a:endParaRPr>
                    </a:p>
                    <a:p>
                      <a:r>
                        <a:rPr lang="en-US" altLang="zh-CN" sz="600" b="0" i="0" dirty="0">
                          <a:solidFill>
                            <a:schemeClr val="bg1"/>
                          </a:solidFill>
                          <a:latin typeface="OPPO Sans" pitchFamily="2" charset="-122"/>
                          <a:ea typeface="OPPO Sans" pitchFamily="2" charset="-122"/>
                          <a:cs typeface="OPPO Sans" pitchFamily="2" charset="-122"/>
                        </a:rPr>
                        <a:t>OPPO Dark Green</a:t>
                      </a:r>
                      <a:endParaRPr lang="en" altLang="zh-CN" sz="600" b="0" i="0" dirty="0">
                        <a:solidFill>
                          <a:schemeClr val="bg1"/>
                        </a:solidFill>
                        <a:latin typeface="OPPO Sans" pitchFamily="2" charset="-122"/>
                        <a:ea typeface="OPPO Sans" pitchFamily="2" charset="-122"/>
                        <a:cs typeface="OPPO Sans" pitchFamily="2" charset="-122"/>
                      </a:endParaRPr>
                    </a:p>
                  </a:txBody>
                  <a:tcPr marL="36000" marR="36000" marT="72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 altLang="zh-CN" sz="600" b="0" i="0" dirty="0">
                          <a:solidFill>
                            <a:schemeClr val="bg1"/>
                          </a:solidFill>
                          <a:latin typeface="OPPO Sans" pitchFamily="2" charset="-122"/>
                          <a:ea typeface="OPPO Sans" pitchFamily="2" charset="-122"/>
                          <a:cs typeface="OPPO Sans" pitchFamily="2" charset="-122"/>
                        </a:rPr>
                        <a:t>RGB</a:t>
                      </a:r>
                    </a:p>
                    <a:p>
                      <a:r>
                        <a:rPr lang="en" altLang="zh-CN" sz="600" b="0" i="0" dirty="0">
                          <a:solidFill>
                            <a:schemeClr val="bg1"/>
                          </a:solidFill>
                          <a:latin typeface="OPPO Sans" pitchFamily="2" charset="-122"/>
                          <a:ea typeface="OPPO Sans" pitchFamily="2" charset="-122"/>
                          <a:cs typeface="OPPO Sans" pitchFamily="2" charset="-122"/>
                        </a:rPr>
                        <a:t>R32 </a:t>
                      </a:r>
                    </a:p>
                    <a:p>
                      <a:r>
                        <a:rPr lang="en" altLang="zh-CN" sz="600" b="0" i="0" dirty="0">
                          <a:solidFill>
                            <a:schemeClr val="bg1"/>
                          </a:solidFill>
                          <a:latin typeface="OPPO Sans" pitchFamily="2" charset="-122"/>
                          <a:ea typeface="OPPO Sans" pitchFamily="2" charset="-122"/>
                          <a:cs typeface="OPPO Sans" pitchFamily="2" charset="-122"/>
                        </a:rPr>
                        <a:t>G31 </a:t>
                      </a:r>
                    </a:p>
                    <a:p>
                      <a:r>
                        <a:rPr lang="en" altLang="zh-CN" sz="600" b="0" i="0" dirty="0">
                          <a:solidFill>
                            <a:schemeClr val="bg1"/>
                          </a:solidFill>
                          <a:latin typeface="OPPO Sans" pitchFamily="2" charset="-122"/>
                          <a:ea typeface="OPPO Sans" pitchFamily="2" charset="-122"/>
                          <a:cs typeface="OPPO Sans" pitchFamily="2" charset="-122"/>
                        </a:rPr>
                        <a:t>B28</a:t>
                      </a:r>
                    </a:p>
                    <a:p>
                      <a:endParaRPr lang="en" altLang="zh-CN" sz="600" b="0" i="0" dirty="0">
                        <a:solidFill>
                          <a:schemeClr val="bg1"/>
                        </a:solidFill>
                        <a:latin typeface="OPPO Sans" pitchFamily="2" charset="-122"/>
                        <a:ea typeface="OPPO Sans" pitchFamily="2" charset="-122"/>
                        <a:cs typeface="OPPO Sans" pitchFamily="2" charset="-122"/>
                      </a:endParaRPr>
                    </a:p>
                    <a:p>
                      <a:r>
                        <a:rPr lang="en" altLang="zh-CN" sz="600" b="0" i="0" dirty="0">
                          <a:solidFill>
                            <a:schemeClr val="bg1"/>
                          </a:solidFill>
                          <a:latin typeface="OPPO Sans" pitchFamily="2" charset="-122"/>
                          <a:ea typeface="OPPO Sans" pitchFamily="2" charset="-122"/>
                          <a:cs typeface="OPPO Sans" pitchFamily="2" charset="-122"/>
                        </a:rPr>
                        <a:t>HEX</a:t>
                      </a:r>
                    </a:p>
                    <a:p>
                      <a:r>
                        <a:rPr lang="en-US" altLang="zh-CN" sz="600" b="0" i="0" dirty="0">
                          <a:solidFill>
                            <a:schemeClr val="bg1"/>
                          </a:solidFill>
                          <a:latin typeface="OPPO Sans" pitchFamily="2" charset="-122"/>
                          <a:ea typeface="OPPO Sans" pitchFamily="2" charset="-122"/>
                          <a:cs typeface="OPPO Sans" pitchFamily="2" charset="-122"/>
                        </a:rPr>
                        <a:t>#201</a:t>
                      </a:r>
                      <a:r>
                        <a:rPr lang="en" altLang="zh-CN" sz="600" b="0" i="0" dirty="0">
                          <a:solidFill>
                            <a:schemeClr val="bg1"/>
                          </a:solidFill>
                          <a:latin typeface="OPPO Sans" pitchFamily="2" charset="-122"/>
                          <a:ea typeface="OPPO Sans" pitchFamily="2" charset="-122"/>
                          <a:cs typeface="OPPO Sans" pitchFamily="2" charset="-122"/>
                        </a:rPr>
                        <a:t>F1C</a:t>
                      </a:r>
                    </a:p>
                    <a:p>
                      <a:r>
                        <a:rPr lang="zh-CN" altLang="en" sz="600" b="0" i="0" dirty="0">
                          <a:solidFill>
                            <a:schemeClr val="bg1"/>
                          </a:solidFill>
                          <a:latin typeface="OPPO Sans" pitchFamily="2" charset="-122"/>
                          <a:ea typeface="OPPO Sans" pitchFamily="2" charset="-122"/>
                          <a:cs typeface="OPPO Sans" pitchFamily="2" charset="-122"/>
                        </a:rPr>
                        <a:t>雅黑</a:t>
                      </a:r>
                      <a:endParaRPr lang="en-US" altLang="zh-CN" sz="600" b="0" i="0" dirty="0">
                        <a:solidFill>
                          <a:schemeClr val="bg1"/>
                        </a:solidFill>
                        <a:latin typeface="OPPO Sans" pitchFamily="2" charset="-122"/>
                        <a:ea typeface="OPPO Sans" pitchFamily="2" charset="-122"/>
                        <a:cs typeface="OPPO Sans" pitchFamily="2" charset="-122"/>
                      </a:endParaRPr>
                    </a:p>
                    <a:p>
                      <a:r>
                        <a:rPr lang="en-US" altLang="zh-CN" sz="600" b="0" i="0" dirty="0">
                          <a:solidFill>
                            <a:schemeClr val="bg1"/>
                          </a:solidFill>
                          <a:latin typeface="OPPO Sans" pitchFamily="2" charset="-122"/>
                          <a:ea typeface="OPPO Sans" pitchFamily="2" charset="-122"/>
                          <a:cs typeface="OPPO Sans" pitchFamily="2" charset="-122"/>
                        </a:rPr>
                        <a:t>Elegant Black</a:t>
                      </a:r>
                      <a:endParaRPr lang="en" altLang="zh-CN" sz="600" b="0" i="0" dirty="0">
                        <a:solidFill>
                          <a:schemeClr val="bg1"/>
                        </a:solidFill>
                        <a:latin typeface="OPPO Sans" pitchFamily="2" charset="-122"/>
                        <a:ea typeface="OPPO Sans" pitchFamily="2" charset="-122"/>
                        <a:cs typeface="OPPO Sans" pitchFamily="2" charset="-122"/>
                      </a:endParaRPr>
                    </a:p>
                  </a:txBody>
                  <a:tcPr marL="36000" marR="36000" marT="72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836298981"/>
                  </a:ext>
                </a:extLst>
              </a:tr>
              <a:tr h="1714500">
                <a:tc>
                  <a:txBody>
                    <a:bodyPr/>
                    <a:lstStyle/>
                    <a:p>
                      <a:r>
                        <a:rPr lang="en" altLang="zh-CN" sz="600" b="0" i="0" dirty="0">
                          <a:solidFill>
                            <a:schemeClr val="tx1"/>
                          </a:solidFill>
                          <a:latin typeface="OPPO Sans" pitchFamily="2" charset="-122"/>
                          <a:ea typeface="OPPO Sans" pitchFamily="2" charset="-122"/>
                          <a:cs typeface="OPPO Sans" pitchFamily="2" charset="-122"/>
                        </a:rPr>
                        <a:t>RGB </a:t>
                      </a:r>
                    </a:p>
                    <a:p>
                      <a:r>
                        <a:rPr lang="en" altLang="zh-CN" sz="600" b="0" i="0" dirty="0">
                          <a:solidFill>
                            <a:schemeClr val="tx1"/>
                          </a:solidFill>
                          <a:latin typeface="OPPO Sans" pitchFamily="2" charset="-122"/>
                          <a:ea typeface="OPPO Sans" pitchFamily="2" charset="-122"/>
                          <a:cs typeface="OPPO Sans" pitchFamily="2" charset="-122"/>
                        </a:rPr>
                        <a:t>R </a:t>
                      </a:r>
                      <a:r>
                        <a:rPr lang="en-US" altLang="zh-CN" sz="600" b="0" i="0" dirty="0">
                          <a:solidFill>
                            <a:schemeClr val="tx1"/>
                          </a:solidFill>
                          <a:latin typeface="OPPO Sans" pitchFamily="2" charset="-122"/>
                          <a:ea typeface="OPPO Sans" pitchFamily="2" charset="-122"/>
                          <a:cs typeface="OPPO Sans" pitchFamily="2" charset="-122"/>
                        </a:rPr>
                        <a:t>44</a:t>
                      </a:r>
                      <a:br>
                        <a:rPr lang="en" altLang="zh-CN" sz="600" b="0" i="0" dirty="0">
                          <a:solidFill>
                            <a:schemeClr val="tx1"/>
                          </a:solidFill>
                          <a:latin typeface="OPPO Sans" pitchFamily="2" charset="-122"/>
                          <a:ea typeface="OPPO Sans" pitchFamily="2" charset="-122"/>
                          <a:cs typeface="OPPO Sans" pitchFamily="2" charset="-122"/>
                        </a:rPr>
                      </a:br>
                      <a:r>
                        <a:rPr lang="en" altLang="zh-CN" sz="600" b="0" i="0" dirty="0">
                          <a:solidFill>
                            <a:schemeClr val="tx1"/>
                          </a:solidFill>
                          <a:latin typeface="OPPO Sans" pitchFamily="2" charset="-122"/>
                          <a:ea typeface="OPPO Sans" pitchFamily="2" charset="-122"/>
                          <a:cs typeface="OPPO Sans" pitchFamily="2" charset="-122"/>
                        </a:rPr>
                        <a:t>G </a:t>
                      </a:r>
                      <a:r>
                        <a:rPr lang="en-US" altLang="zh-CN" sz="600" b="0" i="0" dirty="0">
                          <a:solidFill>
                            <a:schemeClr val="tx1"/>
                          </a:solidFill>
                          <a:latin typeface="OPPO Sans" pitchFamily="2" charset="-122"/>
                          <a:ea typeface="OPPO Sans" pitchFamily="2" charset="-122"/>
                          <a:cs typeface="OPPO Sans" pitchFamily="2" charset="-122"/>
                        </a:rPr>
                        <a:t>255</a:t>
                      </a:r>
                      <a:endParaRPr lang="en" altLang="zh-CN" sz="600" b="0" i="0" dirty="0">
                        <a:solidFill>
                          <a:schemeClr val="tx1"/>
                        </a:solidFill>
                        <a:latin typeface="OPPO Sans" pitchFamily="2" charset="-122"/>
                        <a:ea typeface="OPPO Sans" pitchFamily="2" charset="-122"/>
                        <a:cs typeface="OPPO Sans" pitchFamily="2" charset="-122"/>
                      </a:endParaRPr>
                    </a:p>
                    <a:p>
                      <a:r>
                        <a:rPr lang="en" altLang="zh-CN" sz="600" b="0" i="0" dirty="0">
                          <a:solidFill>
                            <a:schemeClr val="tx1"/>
                          </a:solidFill>
                          <a:latin typeface="OPPO Sans" pitchFamily="2" charset="-122"/>
                          <a:ea typeface="OPPO Sans" pitchFamily="2" charset="-122"/>
                          <a:cs typeface="OPPO Sans" pitchFamily="2" charset="-122"/>
                        </a:rPr>
                        <a:t>B </a:t>
                      </a:r>
                      <a:r>
                        <a:rPr lang="en-US" altLang="zh-CN" sz="600" b="0" i="0" dirty="0">
                          <a:solidFill>
                            <a:schemeClr val="tx1"/>
                          </a:solidFill>
                          <a:latin typeface="OPPO Sans" pitchFamily="2" charset="-122"/>
                          <a:ea typeface="OPPO Sans" pitchFamily="2" charset="-122"/>
                          <a:cs typeface="OPPO Sans" pitchFamily="2" charset="-122"/>
                        </a:rPr>
                        <a:t>115</a:t>
                      </a:r>
                      <a:r>
                        <a:rPr lang="en" altLang="zh-CN" sz="600" b="0" i="0" dirty="0">
                          <a:solidFill>
                            <a:schemeClr val="tx1"/>
                          </a:solidFill>
                          <a:latin typeface="OPPO Sans" pitchFamily="2" charset="-122"/>
                          <a:ea typeface="OPPO Sans" pitchFamily="2" charset="-122"/>
                          <a:cs typeface="OPPO Sans" pitchFamily="2" charset="-122"/>
                        </a:rPr>
                        <a:t> </a:t>
                      </a:r>
                    </a:p>
                    <a:p>
                      <a:endParaRPr lang="en" altLang="zh-CN" sz="600" b="0" i="0" dirty="0">
                        <a:solidFill>
                          <a:schemeClr val="tx1"/>
                        </a:solidFill>
                        <a:latin typeface="OPPO Sans" pitchFamily="2" charset="-122"/>
                        <a:ea typeface="OPPO Sans" pitchFamily="2" charset="-122"/>
                        <a:cs typeface="OPPO Sans" pitchFamily="2" charset="-122"/>
                      </a:endParaRPr>
                    </a:p>
                    <a:p>
                      <a:r>
                        <a:rPr lang="en" altLang="zh-CN" sz="600" b="0" i="0" dirty="0">
                          <a:solidFill>
                            <a:schemeClr val="tx1"/>
                          </a:solidFill>
                          <a:latin typeface="OPPO Sans" pitchFamily="2" charset="-122"/>
                          <a:ea typeface="OPPO Sans" pitchFamily="2" charset="-122"/>
                          <a:cs typeface="OPPO Sans" pitchFamily="2" charset="-122"/>
                        </a:rPr>
                        <a:t>HEX </a:t>
                      </a:r>
                    </a:p>
                    <a:p>
                      <a:r>
                        <a:rPr lang="en" altLang="zh-CN" sz="600" b="0" i="0" dirty="0">
                          <a:solidFill>
                            <a:schemeClr val="tx1"/>
                          </a:solidFill>
                          <a:latin typeface="OPPO Sans" pitchFamily="2" charset="-122"/>
                          <a:ea typeface="OPPO Sans" pitchFamily="2" charset="-122"/>
                          <a:cs typeface="OPPO Sans" pitchFamily="2" charset="-122"/>
                        </a:rPr>
                        <a:t>#</a:t>
                      </a:r>
                      <a:r>
                        <a:rPr lang="en-US" altLang="zh-CN" sz="600" b="0" i="0" dirty="0">
                          <a:solidFill>
                            <a:schemeClr val="tx1"/>
                          </a:solidFill>
                          <a:latin typeface="OPPO Sans" pitchFamily="2" charset="-122"/>
                          <a:ea typeface="OPPO Sans" pitchFamily="2" charset="-122"/>
                          <a:cs typeface="OPPO Sans" pitchFamily="2" charset="-122"/>
                        </a:rPr>
                        <a:t>2CFF73</a:t>
                      </a:r>
                      <a:endParaRPr lang="en" altLang="zh-CN" sz="600" b="0" i="0" dirty="0">
                        <a:solidFill>
                          <a:schemeClr val="tx1"/>
                        </a:solidFill>
                        <a:latin typeface="OPPO Sans" pitchFamily="2" charset="-122"/>
                        <a:ea typeface="OPPO Sans" pitchFamily="2" charset="-122"/>
                        <a:cs typeface="OPPO Sans" pitchFamily="2" charset="-122"/>
                      </a:endParaRPr>
                    </a:p>
                    <a:p>
                      <a:r>
                        <a:rPr lang="en-US" altLang="zh-CN" sz="600" b="0" i="0" dirty="0">
                          <a:solidFill>
                            <a:schemeClr val="tx1"/>
                          </a:solidFill>
                          <a:latin typeface="OPPO Sans" pitchFamily="2" charset="-122"/>
                          <a:ea typeface="OPPO Sans" pitchFamily="2" charset="-122"/>
                          <a:cs typeface="OPPO Sans" pitchFamily="2" charset="-122"/>
                        </a:rPr>
                        <a:t>OPPO</a:t>
                      </a:r>
                      <a:r>
                        <a:rPr lang="zh-CN" altLang="en-US" sz="600" b="0" i="0" dirty="0">
                          <a:solidFill>
                            <a:schemeClr val="tx1"/>
                          </a:solidFill>
                          <a:latin typeface="OPPO Sans" pitchFamily="2" charset="-122"/>
                          <a:ea typeface="OPPO Sans" pitchFamily="2" charset="-122"/>
                          <a:cs typeface="OPPO Sans" pitchFamily="2" charset="-122"/>
                        </a:rPr>
                        <a:t>绿</a:t>
                      </a:r>
                      <a:endParaRPr lang="en" altLang="zh-CN" sz="600" b="0" i="0" dirty="0">
                        <a:solidFill>
                          <a:schemeClr val="tx1"/>
                        </a:solidFill>
                        <a:latin typeface="OPPO Sans" pitchFamily="2" charset="-122"/>
                        <a:ea typeface="OPPO Sans" pitchFamily="2" charset="-122"/>
                        <a:cs typeface="OPPO Sans" pitchFamily="2" charset="-122"/>
                      </a:endParaRPr>
                    </a:p>
                    <a:p>
                      <a:r>
                        <a:rPr lang="en" altLang="zh-CN" sz="600" b="0" i="0" dirty="0">
                          <a:solidFill>
                            <a:schemeClr val="tx1"/>
                          </a:solidFill>
                          <a:latin typeface="OPPO Sans" pitchFamily="2" charset="-122"/>
                          <a:ea typeface="OPPO Sans" pitchFamily="2" charset="-122"/>
                          <a:cs typeface="OPPO Sans" pitchFamily="2" charset="-122"/>
                        </a:rPr>
                        <a:t>OPPO</a:t>
                      </a:r>
                      <a:r>
                        <a:rPr lang="zh-CN" altLang="en-US" sz="600" b="0" i="0" dirty="0">
                          <a:solidFill>
                            <a:schemeClr val="tx1"/>
                          </a:solidFill>
                          <a:latin typeface="OPPO Sans" pitchFamily="2" charset="-122"/>
                          <a:ea typeface="OPPO Sans" pitchFamily="2" charset="-122"/>
                          <a:cs typeface="OPPO Sans" pitchFamily="2" charset="-122"/>
                        </a:rPr>
                        <a:t> </a:t>
                      </a:r>
                      <a:r>
                        <a:rPr lang="en-US" altLang="zh-CN" sz="600" b="0" i="0" dirty="0">
                          <a:solidFill>
                            <a:schemeClr val="tx1"/>
                          </a:solidFill>
                          <a:latin typeface="OPPO Sans" pitchFamily="2" charset="-122"/>
                          <a:ea typeface="OPPO Sans" pitchFamily="2" charset="-122"/>
                          <a:cs typeface="OPPO Sans" pitchFamily="2" charset="-122"/>
                        </a:rPr>
                        <a:t>Green</a:t>
                      </a:r>
                      <a:endParaRPr lang="en" altLang="zh-CN" sz="600" b="0" i="0" dirty="0">
                        <a:solidFill>
                          <a:schemeClr val="tx1"/>
                        </a:solidFill>
                        <a:latin typeface="OPPO Sans" pitchFamily="2" charset="-122"/>
                        <a:ea typeface="OPPO Sans" pitchFamily="2" charset="-122"/>
                        <a:cs typeface="OPPO Sans" pitchFamily="2" charset="-122"/>
                      </a:endParaRPr>
                    </a:p>
                  </a:txBody>
                  <a:tcPr marL="36000" marR="36000" marT="72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bg1"/>
                          </a:solidFill>
                          <a:latin typeface="OPPO Sans" pitchFamily="2" charset="-122"/>
                          <a:ea typeface="OPPO Sans" pitchFamily="2" charset="-122"/>
                          <a:cs typeface="OPPO Sans" pitchFamily="2" charset="-122"/>
                        </a:rPr>
                        <a:t>RGB</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bg1"/>
                          </a:solidFill>
                          <a:latin typeface="OPPO Sans" pitchFamily="2" charset="-122"/>
                          <a:ea typeface="OPPO Sans" pitchFamily="2" charset="-122"/>
                          <a:cs typeface="OPPO Sans" pitchFamily="2" charset="-122"/>
                        </a:rPr>
                        <a:t>R</a:t>
                      </a:r>
                      <a:r>
                        <a:rPr lang="en-US" altLang="zh-CN" sz="600" b="0" i="0" dirty="0">
                          <a:solidFill>
                            <a:schemeClr val="bg1"/>
                          </a:solidFill>
                          <a:latin typeface="OPPO Sans" pitchFamily="2" charset="-122"/>
                          <a:ea typeface="OPPO Sans" pitchFamily="2" charset="-122"/>
                          <a:cs typeface="OPPO Sans" pitchFamily="2" charset="-122"/>
                        </a:rPr>
                        <a:t>112</a:t>
                      </a:r>
                      <a:r>
                        <a:rPr lang="en" altLang="zh-CN" sz="600" b="0" i="0" dirty="0">
                          <a:solidFill>
                            <a:schemeClr val="bg1"/>
                          </a:solidFill>
                          <a:latin typeface="OPPO Sans" pitchFamily="2" charset="-122"/>
                          <a:ea typeface="OPPO Sans" pitchFamily="2" charset="-122"/>
                          <a:cs typeface="OPPO Sans"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bg1"/>
                          </a:solidFill>
                          <a:latin typeface="OPPO Sans" pitchFamily="2" charset="-122"/>
                          <a:ea typeface="OPPO Sans" pitchFamily="2" charset="-122"/>
                          <a:cs typeface="OPPO Sans" pitchFamily="2" charset="-122"/>
                        </a:rPr>
                        <a:t>G</a:t>
                      </a:r>
                      <a:r>
                        <a:rPr lang="en-US" altLang="zh-CN" sz="600" b="0" i="0" dirty="0">
                          <a:solidFill>
                            <a:schemeClr val="bg1"/>
                          </a:solidFill>
                          <a:latin typeface="OPPO Sans" pitchFamily="2" charset="-122"/>
                          <a:ea typeface="OPPO Sans" pitchFamily="2" charset="-122"/>
                          <a:cs typeface="OPPO Sans" pitchFamily="2" charset="-122"/>
                        </a:rPr>
                        <a:t>108</a:t>
                      </a:r>
                      <a:r>
                        <a:rPr lang="en" altLang="zh-CN" sz="600" b="0" i="0" dirty="0">
                          <a:solidFill>
                            <a:schemeClr val="bg1"/>
                          </a:solidFill>
                          <a:latin typeface="OPPO Sans" pitchFamily="2" charset="-122"/>
                          <a:ea typeface="OPPO Sans" pitchFamily="2" charset="-122"/>
                          <a:cs typeface="OPPO Sans"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bg1"/>
                          </a:solidFill>
                          <a:latin typeface="OPPO Sans" pitchFamily="2" charset="-122"/>
                          <a:ea typeface="OPPO Sans" pitchFamily="2" charset="-122"/>
                          <a:cs typeface="OPPO Sans" pitchFamily="2" charset="-122"/>
                        </a:rPr>
                        <a:t>B</a:t>
                      </a:r>
                      <a:r>
                        <a:rPr lang="en-US" altLang="zh-CN" sz="600" b="0" i="0" dirty="0">
                          <a:solidFill>
                            <a:schemeClr val="bg1"/>
                          </a:solidFill>
                          <a:latin typeface="OPPO Sans" pitchFamily="2" charset="-122"/>
                          <a:ea typeface="OPPO Sans" pitchFamily="2" charset="-122"/>
                          <a:cs typeface="OPPO Sans" pitchFamily="2" charset="-122"/>
                        </a:rPr>
                        <a:t>102</a:t>
                      </a:r>
                      <a:endParaRPr lang="en" altLang="zh-CN" sz="600" b="0" i="0" dirty="0">
                        <a:solidFill>
                          <a:schemeClr val="bg1"/>
                        </a:solidFill>
                        <a:latin typeface="OPPO Sans" pitchFamily="2" charset="-122"/>
                        <a:ea typeface="OPPO Sans" pitchFamily="2" charset="-122"/>
                        <a:cs typeface="OPPO Sans"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 altLang="zh-CN" sz="600" b="0" i="0" dirty="0">
                        <a:solidFill>
                          <a:schemeClr val="bg1"/>
                        </a:solidFill>
                        <a:latin typeface="OPPO Sans" pitchFamily="2" charset="-122"/>
                        <a:ea typeface="OPPO Sans" pitchFamily="2" charset="-122"/>
                        <a:cs typeface="OPPO Sans"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bg1"/>
                          </a:solidFill>
                          <a:latin typeface="OPPO Sans" pitchFamily="2" charset="-122"/>
                          <a:ea typeface="OPPO Sans" pitchFamily="2" charset="-122"/>
                          <a:cs typeface="OPPO Sans" pitchFamily="2" charset="-122"/>
                        </a:rPr>
                        <a:t>HEX</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600" b="0" i="0" dirty="0">
                          <a:solidFill>
                            <a:schemeClr val="bg1"/>
                          </a:solidFill>
                          <a:latin typeface="OPPO Sans" pitchFamily="2" charset="-122"/>
                          <a:ea typeface="OPPO Sans" pitchFamily="2" charset="-122"/>
                          <a:cs typeface="OPPO Sans" pitchFamily="2" charset="-122"/>
                        </a:rPr>
                        <a:t>#706</a:t>
                      </a:r>
                      <a:r>
                        <a:rPr lang="en" altLang="zh-CN" sz="600" b="0" i="0" dirty="0">
                          <a:solidFill>
                            <a:schemeClr val="bg1"/>
                          </a:solidFill>
                          <a:latin typeface="OPPO Sans" pitchFamily="2" charset="-122"/>
                          <a:ea typeface="OPPO Sans" pitchFamily="2" charset="-122"/>
                          <a:cs typeface="OPPO Sans" pitchFamily="2" charset="-122"/>
                        </a:rPr>
                        <a:t>C66</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600" b="0" i="0" dirty="0">
                        <a:solidFill>
                          <a:schemeClr val="bg1"/>
                        </a:solidFill>
                        <a:latin typeface="OPPO Sans" pitchFamily="2" charset="-122"/>
                        <a:ea typeface="OPPO Sans" pitchFamily="2" charset="-122"/>
                        <a:cs typeface="OPPO Sans" pitchFamily="2" charset="-122"/>
                      </a:endParaRPr>
                    </a:p>
                  </a:txBody>
                  <a:tcPr marL="36000" marR="36000" marT="72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06C66"/>
                    </a:solidFill>
                  </a:tcPr>
                </a:tc>
                <a:extLst>
                  <a:ext uri="{0D108BD9-81ED-4DB2-BD59-A6C34878D82A}">
                    <a16:rowId xmlns:a16="http://schemas.microsoft.com/office/drawing/2014/main" val="4132301652"/>
                  </a:ext>
                </a:extLst>
              </a:tr>
              <a:tr h="1714500">
                <a:tc>
                  <a:txBody>
                    <a:bodyPr/>
                    <a:lstStyle/>
                    <a:p>
                      <a:r>
                        <a:rPr lang="en" altLang="zh-CN" sz="600" b="0" i="0" dirty="0">
                          <a:solidFill>
                            <a:schemeClr val="tx1"/>
                          </a:solidFill>
                          <a:latin typeface="OPPO Sans" pitchFamily="2" charset="-122"/>
                          <a:ea typeface="OPPO Sans" pitchFamily="2" charset="-122"/>
                          <a:cs typeface="OPPO Sans" pitchFamily="2" charset="-122"/>
                        </a:rPr>
                        <a:t>RGB </a:t>
                      </a:r>
                    </a:p>
                    <a:p>
                      <a:r>
                        <a:rPr lang="en" altLang="zh-CN" sz="600" b="0" i="0" dirty="0">
                          <a:solidFill>
                            <a:schemeClr val="tx1"/>
                          </a:solidFill>
                          <a:latin typeface="OPPO Sans" pitchFamily="2" charset="-122"/>
                          <a:ea typeface="OPPO Sans" pitchFamily="2" charset="-122"/>
                          <a:cs typeface="OPPO Sans" pitchFamily="2" charset="-122"/>
                        </a:rPr>
                        <a:t>R 160 </a:t>
                      </a:r>
                    </a:p>
                    <a:p>
                      <a:r>
                        <a:rPr lang="en" altLang="zh-CN" sz="600" b="0" i="0" dirty="0">
                          <a:solidFill>
                            <a:schemeClr val="tx1"/>
                          </a:solidFill>
                          <a:latin typeface="OPPO Sans" pitchFamily="2" charset="-122"/>
                          <a:ea typeface="OPPO Sans" pitchFamily="2" charset="-122"/>
                          <a:cs typeface="OPPO Sans" pitchFamily="2" charset="-122"/>
                        </a:rPr>
                        <a:t>G 126 </a:t>
                      </a:r>
                    </a:p>
                    <a:p>
                      <a:r>
                        <a:rPr lang="en" altLang="zh-CN" sz="600" b="0" i="0" dirty="0">
                          <a:solidFill>
                            <a:schemeClr val="tx1"/>
                          </a:solidFill>
                          <a:latin typeface="OPPO Sans" pitchFamily="2" charset="-122"/>
                          <a:ea typeface="OPPO Sans" pitchFamily="2" charset="-122"/>
                          <a:cs typeface="OPPO Sans" pitchFamily="2" charset="-122"/>
                        </a:rPr>
                        <a:t>B 109 </a:t>
                      </a:r>
                    </a:p>
                    <a:p>
                      <a:endParaRPr lang="en" altLang="zh-CN" sz="600" b="0" i="0" dirty="0">
                        <a:solidFill>
                          <a:schemeClr val="tx1"/>
                        </a:solidFill>
                        <a:latin typeface="OPPO Sans" pitchFamily="2" charset="-122"/>
                        <a:ea typeface="OPPO Sans" pitchFamily="2" charset="-122"/>
                        <a:cs typeface="OPPO Sans" pitchFamily="2" charset="-122"/>
                      </a:endParaRPr>
                    </a:p>
                    <a:p>
                      <a:r>
                        <a:rPr lang="en" altLang="zh-CN" sz="600" b="0" i="0" dirty="0">
                          <a:solidFill>
                            <a:schemeClr val="tx1"/>
                          </a:solidFill>
                          <a:latin typeface="OPPO Sans" pitchFamily="2" charset="-122"/>
                          <a:ea typeface="OPPO Sans" pitchFamily="2" charset="-122"/>
                          <a:cs typeface="OPPO Sans" pitchFamily="2" charset="-122"/>
                        </a:rPr>
                        <a:t>HEX </a:t>
                      </a:r>
                    </a:p>
                    <a:p>
                      <a:r>
                        <a:rPr lang="en" altLang="zh-CN" sz="600" b="0" i="0" dirty="0">
                          <a:solidFill>
                            <a:schemeClr val="tx1"/>
                          </a:solidFill>
                          <a:latin typeface="OPPO Sans" pitchFamily="2" charset="-122"/>
                          <a:ea typeface="OPPO Sans" pitchFamily="2" charset="-122"/>
                          <a:cs typeface="OPPO Sans" pitchFamily="2" charset="-122"/>
                        </a:rPr>
                        <a:t>#A07E6D </a:t>
                      </a:r>
                    </a:p>
                    <a:p>
                      <a:r>
                        <a:rPr lang="zh-CN" altLang="en-US" sz="600" b="0" i="0" dirty="0">
                          <a:solidFill>
                            <a:schemeClr val="tx1"/>
                          </a:solidFill>
                          <a:latin typeface="OPPO Sans" pitchFamily="2" charset="-122"/>
                          <a:ea typeface="OPPO Sans" pitchFamily="2" charset="-122"/>
                          <a:cs typeface="OPPO Sans" pitchFamily="2" charset="-122"/>
                        </a:rPr>
                        <a:t>二级色</a:t>
                      </a:r>
                      <a:r>
                        <a:rPr lang="en-US" altLang="zh-CN" sz="600" b="0" i="0" dirty="0">
                          <a:solidFill>
                            <a:schemeClr val="tx1"/>
                          </a:solidFill>
                          <a:latin typeface="OPPO Sans" pitchFamily="2" charset="-122"/>
                          <a:ea typeface="OPPO Sans" pitchFamily="2" charset="-122"/>
                          <a:cs typeface="OPPO Sans" pitchFamily="2" charset="-122"/>
                        </a:rPr>
                        <a:t>-</a:t>
                      </a:r>
                      <a:r>
                        <a:rPr lang="zh-CN" altLang="en-US" sz="600" b="0" i="0" dirty="0">
                          <a:solidFill>
                            <a:schemeClr val="tx1"/>
                          </a:solidFill>
                          <a:latin typeface="OPPO Sans" pitchFamily="2" charset="-122"/>
                          <a:ea typeface="OPPO Sans" pitchFamily="2" charset="-122"/>
                          <a:cs typeface="OPPO Sans" pitchFamily="2" charset="-122"/>
                        </a:rPr>
                        <a:t>棕</a:t>
                      </a:r>
                      <a:r>
                        <a:rPr lang="en-US" altLang="zh-CN" sz="600" b="0" i="0" dirty="0">
                          <a:solidFill>
                            <a:schemeClr val="tx1"/>
                          </a:solidFill>
                          <a:latin typeface="OPPO Sans" pitchFamily="2" charset="-122"/>
                          <a:ea typeface="OPPO Sans" pitchFamily="2" charset="-122"/>
                          <a:cs typeface="OPPO Sans" pitchFamily="2" charset="-122"/>
                        </a:rPr>
                        <a:t>Accent</a:t>
                      </a:r>
                      <a:r>
                        <a:rPr lang="zh-CN" altLang="en-US" sz="600" b="0" i="0" dirty="0">
                          <a:solidFill>
                            <a:schemeClr val="tx1"/>
                          </a:solidFill>
                          <a:latin typeface="OPPO Sans" pitchFamily="2" charset="-122"/>
                          <a:ea typeface="OPPO Sans" pitchFamily="2" charset="-122"/>
                          <a:cs typeface="OPPO Sans" pitchFamily="2" charset="-122"/>
                        </a:rPr>
                        <a:t> </a:t>
                      </a:r>
                      <a:r>
                        <a:rPr lang="en-US" altLang="zh-CN" sz="600" b="0" i="0" dirty="0" err="1">
                          <a:solidFill>
                            <a:schemeClr val="tx1"/>
                          </a:solidFill>
                          <a:latin typeface="OPPO Sans" pitchFamily="2" charset="-122"/>
                          <a:ea typeface="OPPO Sans" pitchFamily="2" charset="-122"/>
                          <a:cs typeface="OPPO Sans" pitchFamily="2" charset="-122"/>
                        </a:rPr>
                        <a:t>colours</a:t>
                      </a:r>
                      <a:r>
                        <a:rPr lang="en-US" altLang="zh-CN" sz="600" b="0" i="0" dirty="0">
                          <a:solidFill>
                            <a:schemeClr val="tx1"/>
                          </a:solidFill>
                          <a:latin typeface="OPPO Sans" pitchFamily="2" charset="-122"/>
                          <a:ea typeface="OPPO Sans" pitchFamily="2" charset="-122"/>
                          <a:cs typeface="OPPO Sans" pitchFamily="2" charset="-122"/>
                        </a:rPr>
                        <a:t>-Brown</a:t>
                      </a:r>
                      <a:endParaRPr lang="en" altLang="zh-CN" sz="600" b="0" i="0" dirty="0">
                        <a:solidFill>
                          <a:schemeClr val="tx1"/>
                        </a:solidFill>
                        <a:latin typeface="OPPO Sans" pitchFamily="2" charset="-122"/>
                        <a:ea typeface="OPPO Sans" pitchFamily="2" charset="-122"/>
                        <a:cs typeface="OPPO Sans" pitchFamily="2" charset="-122"/>
                      </a:endParaRPr>
                    </a:p>
                  </a:txBody>
                  <a:tcPr marL="36000" marR="36000" marT="72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07E6D"/>
                    </a:solidFill>
                  </a:tcPr>
                </a:tc>
                <a:tc>
                  <a:txBody>
                    <a:bodyPr/>
                    <a:lstStyle/>
                    <a:p>
                      <a:r>
                        <a:rPr lang="en" altLang="zh-CN" sz="600" b="0" i="0" dirty="0">
                          <a:solidFill>
                            <a:schemeClr val="tx1"/>
                          </a:solidFill>
                          <a:latin typeface="OPPO Sans" pitchFamily="2" charset="-122"/>
                          <a:ea typeface="OPPO Sans" pitchFamily="2" charset="-122"/>
                          <a:cs typeface="OPPO Sans" pitchFamily="2" charset="-122"/>
                        </a:rPr>
                        <a:t>RGB</a:t>
                      </a:r>
                    </a:p>
                    <a:p>
                      <a:r>
                        <a:rPr lang="en" altLang="zh-CN" sz="600" b="0" i="0" dirty="0">
                          <a:solidFill>
                            <a:schemeClr val="tx1"/>
                          </a:solidFill>
                          <a:latin typeface="OPPO Sans" pitchFamily="2" charset="-122"/>
                          <a:ea typeface="OPPO Sans" pitchFamily="2" charset="-122"/>
                          <a:cs typeface="OPPO Sans" pitchFamily="2" charset="-122"/>
                        </a:rPr>
                        <a:t>R221 </a:t>
                      </a:r>
                    </a:p>
                    <a:p>
                      <a:r>
                        <a:rPr lang="en" altLang="zh-CN" sz="600" b="0" i="0" dirty="0">
                          <a:solidFill>
                            <a:schemeClr val="tx1"/>
                          </a:solidFill>
                          <a:latin typeface="OPPO Sans" pitchFamily="2" charset="-122"/>
                          <a:ea typeface="OPPO Sans" pitchFamily="2" charset="-122"/>
                          <a:cs typeface="OPPO Sans" pitchFamily="2" charset="-122"/>
                        </a:rPr>
                        <a:t>G217</a:t>
                      </a:r>
                    </a:p>
                    <a:p>
                      <a:r>
                        <a:rPr lang="en" altLang="zh-CN" sz="600" b="0" i="0" dirty="0">
                          <a:solidFill>
                            <a:schemeClr val="tx1"/>
                          </a:solidFill>
                          <a:latin typeface="OPPO Sans" pitchFamily="2" charset="-122"/>
                          <a:ea typeface="OPPO Sans" pitchFamily="2" charset="-122"/>
                          <a:cs typeface="OPPO Sans" pitchFamily="2" charset="-122"/>
                        </a:rPr>
                        <a:t>B212</a:t>
                      </a:r>
                    </a:p>
                    <a:p>
                      <a:endParaRPr lang="en" altLang="zh-CN" sz="600" b="0" i="0" dirty="0">
                        <a:solidFill>
                          <a:schemeClr val="tx1"/>
                        </a:solidFill>
                        <a:latin typeface="OPPO Sans" pitchFamily="2" charset="-122"/>
                        <a:ea typeface="OPPO Sans" pitchFamily="2" charset="-122"/>
                        <a:cs typeface="OPPO Sans" pitchFamily="2" charset="-122"/>
                      </a:endParaRPr>
                    </a:p>
                    <a:p>
                      <a:r>
                        <a:rPr lang="en" altLang="zh-CN" sz="600" b="0" i="0" dirty="0">
                          <a:solidFill>
                            <a:schemeClr val="tx1"/>
                          </a:solidFill>
                          <a:latin typeface="OPPO Sans" pitchFamily="2" charset="-122"/>
                          <a:ea typeface="OPPO Sans" pitchFamily="2" charset="-122"/>
                          <a:cs typeface="OPPO Sans" pitchFamily="2" charset="-122"/>
                        </a:rPr>
                        <a:t>HEX</a:t>
                      </a:r>
                    </a:p>
                    <a:p>
                      <a:r>
                        <a:rPr lang="en-US" altLang="zh-CN" sz="600" b="0" i="0" dirty="0">
                          <a:solidFill>
                            <a:schemeClr val="tx1"/>
                          </a:solidFill>
                          <a:latin typeface="OPPO Sans" pitchFamily="2" charset="-122"/>
                          <a:ea typeface="OPPO Sans" pitchFamily="2" charset="-122"/>
                          <a:cs typeface="OPPO Sans" pitchFamily="2" charset="-122"/>
                        </a:rPr>
                        <a:t>#DDD9D4</a:t>
                      </a:r>
                      <a:endParaRPr lang="en" altLang="zh-CN" sz="600" b="0" i="0" dirty="0">
                        <a:solidFill>
                          <a:schemeClr val="tx1"/>
                        </a:solidFill>
                        <a:latin typeface="OPPO Sans" pitchFamily="2" charset="-122"/>
                        <a:ea typeface="OPPO Sans" pitchFamily="2" charset="-122"/>
                        <a:cs typeface="OPPO Sans" pitchFamily="2" charset="-122"/>
                      </a:endParaRPr>
                    </a:p>
                    <a:p>
                      <a:endParaRPr lang="en" altLang="zh-CN" sz="600" b="0" i="0" dirty="0">
                        <a:solidFill>
                          <a:schemeClr val="tx1"/>
                        </a:solidFill>
                        <a:latin typeface="OPPO Sans" pitchFamily="2" charset="-122"/>
                        <a:ea typeface="OPPO Sans" pitchFamily="2" charset="-122"/>
                        <a:cs typeface="OPPO Sans" pitchFamily="2" charset="-122"/>
                      </a:endParaRPr>
                    </a:p>
                  </a:txBody>
                  <a:tcPr marL="36000" marR="36000" marT="72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DD9D4"/>
                    </a:solidFill>
                  </a:tcPr>
                </a:tc>
                <a:extLst>
                  <a:ext uri="{0D108BD9-81ED-4DB2-BD59-A6C34878D82A}">
                    <a16:rowId xmlns:a16="http://schemas.microsoft.com/office/drawing/2014/main" val="2232225147"/>
                  </a:ext>
                </a:extLst>
              </a:tr>
              <a:tr h="17145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RGB </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R 215 </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G 255 </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B 219 </a:t>
                      </a:r>
                    </a:p>
                    <a:p>
                      <a:pPr marL="0" marR="0" indent="0" algn="l" defTabSz="914400" rtl="0" eaLnBrk="1" fontAlgn="auto" latinLnBrk="0" hangingPunct="1">
                        <a:lnSpc>
                          <a:spcPct val="100000"/>
                        </a:lnSpc>
                        <a:spcBef>
                          <a:spcPts val="0"/>
                        </a:spcBef>
                        <a:spcAft>
                          <a:spcPts val="0"/>
                        </a:spcAft>
                        <a:buClrTx/>
                        <a:buSzTx/>
                        <a:buFontTx/>
                        <a:buNone/>
                        <a:tabLst/>
                        <a:defRPr/>
                      </a:pPr>
                      <a:endParaRPr lang="en" altLang="zh-CN" sz="600" b="0" i="0" dirty="0">
                        <a:solidFill>
                          <a:schemeClr val="tx1"/>
                        </a:solidFill>
                        <a:latin typeface="OPPO Sans" pitchFamily="2" charset="-122"/>
                        <a:ea typeface="OPPO Sans" pitchFamily="2" charset="-122"/>
                        <a:cs typeface="OPPO Sans"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HEX </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a:t>
                      </a:r>
                      <a:r>
                        <a:rPr lang="en-US" altLang="zh-CN" sz="600" b="0" i="0" dirty="0">
                          <a:solidFill>
                            <a:schemeClr val="tx1"/>
                          </a:solidFill>
                          <a:latin typeface="OPPO Sans" pitchFamily="2" charset="-122"/>
                          <a:ea typeface="OPPO Sans" pitchFamily="2" charset="-122"/>
                          <a:cs typeface="OPPO Sans" pitchFamily="2" charset="-122"/>
                        </a:rPr>
                        <a:t>B995FF</a:t>
                      </a:r>
                      <a:endParaRPr lang="en" altLang="zh-CN" sz="600" b="0" i="0" dirty="0">
                        <a:solidFill>
                          <a:schemeClr val="tx1"/>
                        </a:solidFill>
                        <a:latin typeface="OPPO Sans" pitchFamily="2" charset="-122"/>
                        <a:ea typeface="OPPO Sans" pitchFamily="2" charset="-122"/>
                        <a:cs typeface="OPPO Sans"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600" b="0" i="0" dirty="0">
                          <a:solidFill>
                            <a:schemeClr val="tx1"/>
                          </a:solidFill>
                          <a:latin typeface="OPPO Sans" pitchFamily="2" charset="-122"/>
                          <a:ea typeface="OPPO Sans" pitchFamily="2" charset="-122"/>
                          <a:cs typeface="OPPO Sans" pitchFamily="2" charset="-122"/>
                        </a:rPr>
                        <a:t>二级色</a:t>
                      </a:r>
                      <a:r>
                        <a:rPr lang="en-US" altLang="zh-CN" sz="600" b="0" i="0" dirty="0">
                          <a:solidFill>
                            <a:schemeClr val="tx1"/>
                          </a:solidFill>
                          <a:latin typeface="OPPO Sans" pitchFamily="2" charset="-122"/>
                          <a:ea typeface="OPPO Sans" pitchFamily="2" charset="-122"/>
                          <a:cs typeface="OPPO Sans" pitchFamily="2" charset="-122"/>
                        </a:rPr>
                        <a:t>-</a:t>
                      </a:r>
                      <a:r>
                        <a:rPr lang="zh-CN" altLang="en-US" sz="600" b="0" i="0" dirty="0">
                          <a:solidFill>
                            <a:schemeClr val="tx1"/>
                          </a:solidFill>
                          <a:latin typeface="OPPO Sans" pitchFamily="2" charset="-122"/>
                          <a:ea typeface="OPPO Sans" pitchFamily="2" charset="-122"/>
                          <a:cs typeface="OPPO Sans" pitchFamily="2" charset="-122"/>
                        </a:rPr>
                        <a:t>紫</a:t>
                      </a:r>
                      <a:r>
                        <a:rPr lang="en-US" altLang="zh-CN" sz="600" b="0" i="0" dirty="0">
                          <a:solidFill>
                            <a:schemeClr val="tx1"/>
                          </a:solidFill>
                          <a:latin typeface="OPPO Sans" pitchFamily="2" charset="-122"/>
                          <a:ea typeface="OPPO Sans" pitchFamily="2" charset="-122"/>
                          <a:cs typeface="OPPO Sans" pitchFamily="2" charset="-122"/>
                        </a:rPr>
                        <a:t>Accent</a:t>
                      </a:r>
                      <a:r>
                        <a:rPr lang="zh-CN" altLang="en-US" sz="600" b="0" i="0" dirty="0">
                          <a:solidFill>
                            <a:schemeClr val="tx1"/>
                          </a:solidFill>
                          <a:latin typeface="OPPO Sans" pitchFamily="2" charset="-122"/>
                          <a:ea typeface="OPPO Sans" pitchFamily="2" charset="-122"/>
                          <a:cs typeface="OPPO Sans" pitchFamily="2" charset="-122"/>
                        </a:rPr>
                        <a:t> </a:t>
                      </a:r>
                      <a:r>
                        <a:rPr lang="en-US" altLang="zh-CN" sz="600" b="0" i="0" dirty="0" err="1">
                          <a:solidFill>
                            <a:schemeClr val="tx1"/>
                          </a:solidFill>
                          <a:latin typeface="OPPO Sans" pitchFamily="2" charset="-122"/>
                          <a:ea typeface="OPPO Sans" pitchFamily="2" charset="-122"/>
                          <a:cs typeface="OPPO Sans" pitchFamily="2" charset="-122"/>
                        </a:rPr>
                        <a:t>colours</a:t>
                      </a:r>
                      <a:r>
                        <a:rPr lang="en-US" altLang="zh-CN" sz="600" b="0" i="0" dirty="0">
                          <a:solidFill>
                            <a:schemeClr val="tx1"/>
                          </a:solidFill>
                          <a:latin typeface="OPPO Sans" pitchFamily="2" charset="-122"/>
                          <a:ea typeface="OPPO Sans" pitchFamily="2" charset="-122"/>
                          <a:cs typeface="OPPO Sans" pitchFamily="2" charset="-122"/>
                        </a:rPr>
                        <a:t>-Purple</a:t>
                      </a:r>
                      <a:endParaRPr lang="zh-CN" altLang="en-US" sz="600" b="0" i="0" dirty="0">
                        <a:solidFill>
                          <a:schemeClr val="tx1"/>
                        </a:solidFill>
                        <a:latin typeface="OPPO Sans" pitchFamily="2" charset="-122"/>
                        <a:ea typeface="OPPO Sans" pitchFamily="2" charset="-122"/>
                        <a:cs typeface="OPPO Sans" pitchFamily="2" charset="-122"/>
                      </a:endParaRPr>
                    </a:p>
                  </a:txBody>
                  <a:tcPr marL="36000" marR="36000" marT="72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RGB</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R250 </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G250 </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B250</a:t>
                      </a:r>
                    </a:p>
                    <a:p>
                      <a:pPr marL="0" marR="0" indent="0" algn="l" defTabSz="914400" rtl="0" eaLnBrk="1" fontAlgn="auto" latinLnBrk="0" hangingPunct="1">
                        <a:lnSpc>
                          <a:spcPct val="100000"/>
                        </a:lnSpc>
                        <a:spcBef>
                          <a:spcPts val="0"/>
                        </a:spcBef>
                        <a:spcAft>
                          <a:spcPts val="0"/>
                        </a:spcAft>
                        <a:buClrTx/>
                        <a:buSzTx/>
                        <a:buFontTx/>
                        <a:buNone/>
                        <a:tabLst/>
                        <a:defRPr/>
                      </a:pPr>
                      <a:endParaRPr lang="en" altLang="zh-CN" sz="600" b="0" i="0" dirty="0">
                        <a:solidFill>
                          <a:schemeClr val="tx1"/>
                        </a:solidFill>
                        <a:latin typeface="OPPO Sans" pitchFamily="2" charset="-122"/>
                        <a:ea typeface="OPPO Sans" pitchFamily="2" charset="-122"/>
                        <a:cs typeface="OPPO Sans"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HEX</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600" b="0" i="0" dirty="0">
                          <a:solidFill>
                            <a:schemeClr val="tx1"/>
                          </a:solidFill>
                          <a:latin typeface="OPPO Sans" pitchFamily="2" charset="-122"/>
                          <a:ea typeface="OPPO Sans" pitchFamily="2" charset="-122"/>
                          <a:cs typeface="OPPO Sans" pitchFamily="2" charset="-122"/>
                        </a:rPr>
                        <a:t>#</a:t>
                      </a:r>
                      <a:r>
                        <a:rPr lang="en" altLang="zh-CN" sz="600" b="0" i="0" dirty="0">
                          <a:solidFill>
                            <a:schemeClr val="tx1"/>
                          </a:solidFill>
                          <a:latin typeface="OPPO Sans" pitchFamily="2" charset="-122"/>
                          <a:ea typeface="OPPO Sans" pitchFamily="2" charset="-122"/>
                          <a:cs typeface="OPPO Sans" pitchFamily="2" charset="-122"/>
                        </a:rPr>
                        <a:t>FAFAFA</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600" b="0" i="0" dirty="0">
                          <a:solidFill>
                            <a:schemeClr val="tx1"/>
                          </a:solidFill>
                          <a:latin typeface="OPPO Sans" pitchFamily="2" charset="-122"/>
                          <a:ea typeface="OPPO Sans" pitchFamily="2" charset="-122"/>
                          <a:cs typeface="OPPO Sans" pitchFamily="2" charset="-122"/>
                        </a:rPr>
                        <a:t>雅白</a:t>
                      </a:r>
                      <a:endParaRPr lang="en-US" altLang="zh-CN" sz="600" b="0" i="0" dirty="0">
                        <a:solidFill>
                          <a:schemeClr val="tx1"/>
                        </a:solidFill>
                        <a:latin typeface="OPPO Sans" pitchFamily="2" charset="-122"/>
                        <a:ea typeface="OPPO Sans" pitchFamily="2" charset="-122"/>
                        <a:cs typeface="OPPO Sans"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600" b="0" i="0" dirty="0">
                          <a:solidFill>
                            <a:schemeClr val="tx1"/>
                          </a:solidFill>
                          <a:latin typeface="OPPO Sans" pitchFamily="2" charset="-122"/>
                          <a:ea typeface="OPPO Sans" pitchFamily="2" charset="-122"/>
                          <a:cs typeface="OPPO Sans" pitchFamily="2" charset="-122"/>
                        </a:rPr>
                        <a:t>Tinted White</a:t>
                      </a:r>
                      <a:endParaRPr lang="zh-CN" altLang="en-US" sz="600" b="0" i="0" dirty="0">
                        <a:solidFill>
                          <a:schemeClr val="tx1"/>
                        </a:solidFill>
                        <a:latin typeface="OPPO Sans" pitchFamily="2" charset="-122"/>
                        <a:ea typeface="OPPO Sans" pitchFamily="2" charset="-122"/>
                        <a:cs typeface="OPPO Sans" pitchFamily="2" charset="-122"/>
                      </a:endParaRPr>
                    </a:p>
                  </a:txBody>
                  <a:tcPr marL="36000" marR="36000" marT="72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94915732"/>
                  </a:ext>
                </a:extLst>
              </a:tr>
            </a:tbl>
          </a:graphicData>
        </a:graphic>
      </p:graphicFrame>
      <p:pic>
        <p:nvPicPr>
          <p:cNvPr id="14" name="图片 13" descr="图标&#10;&#10;描述已自动生成">
            <a:extLst>
              <a:ext uri="{FF2B5EF4-FFF2-40B4-BE49-F238E27FC236}">
                <a16:creationId xmlns:a16="http://schemas.microsoft.com/office/drawing/2014/main" id="{E34686B1-73A1-C190-B0AC-088B6293DEF1}"/>
              </a:ext>
            </a:extLst>
          </p:cNvPr>
          <p:cNvPicPr>
            <a:picLocks noChangeAspect="1"/>
          </p:cNvPicPr>
          <p:nvPr userDrawn="1"/>
        </p:nvPicPr>
        <p:blipFill>
          <a:blip r:embed="rId13"/>
          <a:stretch>
            <a:fillRect/>
          </a:stretch>
        </p:blipFill>
        <p:spPr>
          <a:xfrm>
            <a:off x="348145" y="6518615"/>
            <a:ext cx="532479" cy="126000"/>
          </a:xfrm>
          <a:prstGeom prst="rect">
            <a:avLst/>
          </a:prstGeom>
        </p:spPr>
      </p:pic>
      <p:cxnSp>
        <p:nvCxnSpPr>
          <p:cNvPr id="8" name="直线连接符 7">
            <a:extLst>
              <a:ext uri="{FF2B5EF4-FFF2-40B4-BE49-F238E27FC236}">
                <a16:creationId xmlns:a16="http://schemas.microsoft.com/office/drawing/2014/main" id="{2552575B-87BF-E0F4-26D0-276EB639C5B2}"/>
              </a:ext>
            </a:extLst>
          </p:cNvPr>
          <p:cNvCxnSpPr>
            <a:cxnSpLocks/>
          </p:cNvCxnSpPr>
          <p:nvPr userDrawn="1"/>
        </p:nvCxnSpPr>
        <p:spPr>
          <a:xfrm>
            <a:off x="339484" y="344907"/>
            <a:ext cx="11506895" cy="0"/>
          </a:xfrm>
          <a:prstGeom prst="line">
            <a:avLst/>
          </a:prstGeom>
          <a:ln w="25400">
            <a:solidFill>
              <a:srgbClr val="046A38"/>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2" r:id="rId5"/>
    <p:sldLayoutId id="2147483658" r:id="rId6"/>
    <p:sldLayoutId id="2147483659" r:id="rId7"/>
    <p:sldLayoutId id="2147483660" r:id="rId8"/>
    <p:sldLayoutId id="2147483653" r:id="rId9"/>
    <p:sldLayoutId id="2147483654" r:id="rId10"/>
    <p:sldLayoutId id="2147483657" r:id="rId11"/>
  </p:sldLayoutIdLst>
  <p:hf hdr="0" ftr="0" dt="0"/>
  <p:txStyles>
    <p:titleStyle>
      <a:lvl1pPr algn="l" defTabSz="914400" rtl="0" eaLnBrk="1" latinLnBrk="0" hangingPunct="1">
        <a:lnSpc>
          <a:spcPct val="120000"/>
        </a:lnSpc>
        <a:spcBef>
          <a:spcPct val="0"/>
        </a:spcBef>
        <a:buNone/>
        <a:defRPr sz="3200" b="1" i="0" kern="1200">
          <a:solidFill>
            <a:schemeClr val="tx1"/>
          </a:solidFill>
          <a:latin typeface="OPPO Sans" pitchFamily="2" charset="-122"/>
          <a:ea typeface="OPPO Sans" pitchFamily="2" charset="-122"/>
          <a:cs typeface="OPPO Sans" pitchFamily="2" charset="-122"/>
        </a:defRPr>
      </a:lvl1pPr>
    </p:titleStyle>
    <p:bodyStyle>
      <a:lvl1pPr marL="228600" indent="-228600" algn="l" defTabSz="914400" rtl="0" eaLnBrk="1" latinLnBrk="0" hangingPunct="1">
        <a:lnSpc>
          <a:spcPct val="120000"/>
        </a:lnSpc>
        <a:spcBef>
          <a:spcPts val="0"/>
        </a:spcBef>
        <a:buFont typeface="Arial" panose="020B0704020202090204" pitchFamily="34" charset="0"/>
        <a:buChar char="•"/>
        <a:defRPr sz="2000" b="0" i="0" kern="1200">
          <a:solidFill>
            <a:schemeClr val="tx1"/>
          </a:solidFill>
          <a:latin typeface="OPPO Sans Medium" pitchFamily="2" charset="-122"/>
          <a:ea typeface="OPPO Sans Medium" pitchFamily="2" charset="-122"/>
          <a:cs typeface="OPPO Sans Medium" pitchFamily="2" charset="-122"/>
        </a:defRPr>
      </a:lvl1pPr>
      <a:lvl2pPr marL="685800" indent="-228600" algn="l" defTabSz="914400" rtl="0" eaLnBrk="1" latinLnBrk="0" hangingPunct="1">
        <a:lnSpc>
          <a:spcPct val="120000"/>
        </a:lnSpc>
        <a:spcBef>
          <a:spcPts val="0"/>
        </a:spcBef>
        <a:buFont typeface="Arial" panose="020B0704020202090204" pitchFamily="34" charset="0"/>
        <a:buChar char="•"/>
        <a:defRPr sz="2000" b="0" i="0" kern="1200">
          <a:solidFill>
            <a:schemeClr val="tx1"/>
          </a:solidFill>
          <a:latin typeface="OPPO Sans Medium" pitchFamily="2" charset="-122"/>
          <a:ea typeface="OPPO Sans Medium" pitchFamily="2" charset="-122"/>
          <a:cs typeface="OPPO Sans Medium" pitchFamily="2" charset="-122"/>
        </a:defRPr>
      </a:lvl2pPr>
      <a:lvl3pPr marL="1143000" indent="-228600" algn="l" defTabSz="914400" rtl="0" eaLnBrk="1" latinLnBrk="0" hangingPunct="1">
        <a:lnSpc>
          <a:spcPct val="120000"/>
        </a:lnSpc>
        <a:spcBef>
          <a:spcPts val="0"/>
        </a:spcBef>
        <a:buFont typeface="Arial" panose="020B0704020202090204" pitchFamily="34" charset="0"/>
        <a:buChar char="•"/>
        <a:defRPr sz="2000" b="0" i="0" kern="1200">
          <a:solidFill>
            <a:schemeClr val="tx1"/>
          </a:solidFill>
          <a:latin typeface="OPPO Sans Medium" pitchFamily="2" charset="-122"/>
          <a:ea typeface="OPPO Sans Medium" pitchFamily="2" charset="-122"/>
          <a:cs typeface="OPPO Sans Medium" pitchFamily="2" charset="-122"/>
        </a:defRPr>
      </a:lvl3pPr>
      <a:lvl4pPr marL="1600200" indent="-228600" algn="l" defTabSz="914400" rtl="0" eaLnBrk="1" latinLnBrk="0" hangingPunct="1">
        <a:lnSpc>
          <a:spcPct val="120000"/>
        </a:lnSpc>
        <a:spcBef>
          <a:spcPts val="0"/>
        </a:spcBef>
        <a:buFont typeface="Arial" panose="020B0704020202090204" pitchFamily="34" charset="0"/>
        <a:buChar char="•"/>
        <a:defRPr sz="2000" b="0" i="0" kern="1200">
          <a:solidFill>
            <a:schemeClr val="tx1"/>
          </a:solidFill>
          <a:latin typeface="OPPO Sans Medium" pitchFamily="2" charset="-122"/>
          <a:ea typeface="OPPO Sans Medium" pitchFamily="2" charset="-122"/>
          <a:cs typeface="OPPO Sans Medium" pitchFamily="2" charset="-122"/>
        </a:defRPr>
      </a:lvl4pPr>
      <a:lvl5pPr marL="2057400" indent="-228600" algn="l" defTabSz="914400" rtl="0" eaLnBrk="1" latinLnBrk="0" hangingPunct="1">
        <a:lnSpc>
          <a:spcPct val="120000"/>
        </a:lnSpc>
        <a:spcBef>
          <a:spcPts val="0"/>
        </a:spcBef>
        <a:buFont typeface="Arial" panose="020B0704020202090204" pitchFamily="34" charset="0"/>
        <a:buChar char="•"/>
        <a:defRPr sz="2000" b="0" i="0" kern="1200">
          <a:solidFill>
            <a:schemeClr val="tx1"/>
          </a:solidFill>
          <a:latin typeface="OPPO Sans Medium" pitchFamily="2" charset="-122"/>
          <a:ea typeface="OPPO Sans Medium" pitchFamily="2" charset="-122"/>
          <a:cs typeface="OPPO Sans Medium" pitchFamily="2" charset="-122"/>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id="{91E3F9E0-07F4-4306-5292-ABA04E48DE16}"/>
              </a:ext>
            </a:extLst>
          </p:cNvPr>
          <p:cNvSpPr>
            <a:spLocks noGrp="1"/>
          </p:cNvSpPr>
          <p:nvPr>
            <p:ph type="title"/>
          </p:nvPr>
        </p:nvSpPr>
        <p:spPr>
          <a:xfrm>
            <a:off x="233656" y="2006974"/>
            <a:ext cx="11660688" cy="2267664"/>
          </a:xfrm>
        </p:spPr>
        <p:txBody>
          <a:bodyPr/>
          <a:lstStyle/>
          <a:p>
            <a:r>
              <a:rPr lang="en-US" altLang="zh-CN" sz="5400" dirty="0"/>
              <a:t>Discussion on usage of Git &amp; MD/MSC/JSON for 3GPP Specification</a:t>
            </a:r>
            <a:endParaRPr lang="zh-CN" altLang="en-US" sz="5400" dirty="0"/>
          </a:p>
        </p:txBody>
      </p:sp>
      <p:sp>
        <p:nvSpPr>
          <p:cNvPr id="8" name="文本占位符 7">
            <a:extLst>
              <a:ext uri="{FF2B5EF4-FFF2-40B4-BE49-F238E27FC236}">
                <a16:creationId xmlns:a16="http://schemas.microsoft.com/office/drawing/2014/main" id="{AF8C95AA-C1E8-3AC5-BA3F-256FDE4C0416}"/>
              </a:ext>
            </a:extLst>
          </p:cNvPr>
          <p:cNvSpPr>
            <a:spLocks noGrp="1"/>
          </p:cNvSpPr>
          <p:nvPr>
            <p:ph type="body" sz="quarter" idx="11"/>
          </p:nvPr>
        </p:nvSpPr>
        <p:spPr>
          <a:xfrm>
            <a:off x="233656" y="5126693"/>
            <a:ext cx="3433923" cy="762114"/>
          </a:xfrm>
        </p:spPr>
        <p:txBody>
          <a:bodyPr/>
          <a:lstStyle/>
          <a:p>
            <a:r>
              <a:rPr lang="en-US" altLang="zh-CN" dirty="0"/>
              <a:t>2025-06-09</a:t>
            </a:r>
            <a:endParaRPr lang="zh-CN" altLang="en-US" dirty="0"/>
          </a:p>
        </p:txBody>
      </p:sp>
      <p:sp>
        <p:nvSpPr>
          <p:cNvPr id="2" name="灯片编号占位符 1">
            <a:extLst>
              <a:ext uri="{FF2B5EF4-FFF2-40B4-BE49-F238E27FC236}">
                <a16:creationId xmlns:a16="http://schemas.microsoft.com/office/drawing/2014/main" id="{BBFFB2BE-467F-D521-638E-221628A90CF3}"/>
              </a:ext>
            </a:extLst>
          </p:cNvPr>
          <p:cNvSpPr>
            <a:spLocks noGrp="1"/>
          </p:cNvSpPr>
          <p:nvPr>
            <p:ph type="sldNum" sz="quarter" idx="4294967295"/>
          </p:nvPr>
        </p:nvSpPr>
        <p:spPr>
          <a:xfrm>
            <a:off x="11596688" y="6467475"/>
            <a:ext cx="595312" cy="230188"/>
          </a:xfrm>
        </p:spPr>
        <p:txBody>
          <a:bodyPr/>
          <a:lstStyle/>
          <a:p>
            <a:fld id="{745A082F-C6C3-8245-845A-6C44C9809FBB}" type="slidenum">
              <a:rPr kumimoji="1" lang="zh-CN" altLang="en-US" smtClean="0"/>
              <a:pPr/>
              <a:t>1</a:t>
            </a:fld>
            <a:endParaRPr kumimoji="1" lang="zh-CN" altLang="en-US" dirty="0"/>
          </a:p>
        </p:txBody>
      </p:sp>
      <p:sp>
        <p:nvSpPr>
          <p:cNvPr id="3" name="标题 6">
            <a:extLst>
              <a:ext uri="{FF2B5EF4-FFF2-40B4-BE49-F238E27FC236}">
                <a16:creationId xmlns:a16="http://schemas.microsoft.com/office/drawing/2014/main" id="{C85638ED-687D-DCDB-74CF-5540EB6E5C67}"/>
              </a:ext>
            </a:extLst>
          </p:cNvPr>
          <p:cNvSpPr txBox="1">
            <a:spLocks/>
          </p:cNvSpPr>
          <p:nvPr/>
        </p:nvSpPr>
        <p:spPr>
          <a:xfrm>
            <a:off x="233656" y="405990"/>
            <a:ext cx="7383202" cy="1243702"/>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7200" b="1" i="0" kern="1200">
                <a:solidFill>
                  <a:schemeClr val="bg1"/>
                </a:solidFill>
                <a:latin typeface="OPPO Sans" pitchFamily="2" charset="-122"/>
                <a:ea typeface="OPPO Sans" pitchFamily="2" charset="-122"/>
                <a:cs typeface="OPPO Sans" pitchFamily="2" charset="-122"/>
              </a:defRPr>
            </a:lvl1pPr>
          </a:lstStyle>
          <a:p>
            <a:pPr fontAlgn="auto">
              <a:spcAft>
                <a:spcPts val="900"/>
              </a:spcAft>
            </a:pPr>
            <a:r>
              <a:rPr lang="en-US" altLang="zh-CN" sz="2400" dirty="0"/>
              <a:t>3GPP TSG-RAN Meeting#108</a:t>
            </a:r>
          </a:p>
          <a:p>
            <a:pPr fontAlgn="auto">
              <a:spcAft>
                <a:spcPts val="900"/>
              </a:spcAft>
            </a:pPr>
            <a:r>
              <a:rPr lang="en-US" altLang="zh-CN" sz="2400" dirty="0"/>
              <a:t>Prague, Czech, June 9th - June 13th, 2025</a:t>
            </a:r>
          </a:p>
          <a:p>
            <a:pPr fontAlgn="auto" hangingPunct="1">
              <a:spcAft>
                <a:spcPts val="900"/>
              </a:spcAft>
            </a:pPr>
            <a:endParaRPr lang="zh-CN" altLang="zh-CN" sz="1800" dirty="0">
              <a:effectLst/>
              <a:latin typeface="Times New Roman" panose="02020603050405020304" pitchFamily="18" charset="0"/>
              <a:ea typeface="Times New Roman" panose="02020603050405020304" pitchFamily="18" charset="0"/>
            </a:endParaRPr>
          </a:p>
        </p:txBody>
      </p:sp>
      <p:sp>
        <p:nvSpPr>
          <p:cNvPr id="4" name="标题 6">
            <a:extLst>
              <a:ext uri="{FF2B5EF4-FFF2-40B4-BE49-F238E27FC236}">
                <a16:creationId xmlns:a16="http://schemas.microsoft.com/office/drawing/2014/main" id="{FBC5ABAE-6012-54F5-9379-3E1C32A5063F}"/>
              </a:ext>
            </a:extLst>
          </p:cNvPr>
          <p:cNvSpPr txBox="1">
            <a:spLocks/>
          </p:cNvSpPr>
          <p:nvPr/>
        </p:nvSpPr>
        <p:spPr>
          <a:xfrm>
            <a:off x="8371002" y="405990"/>
            <a:ext cx="3440072" cy="1008032"/>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7200" b="1" i="0" kern="1200">
                <a:solidFill>
                  <a:schemeClr val="bg1"/>
                </a:solidFill>
                <a:latin typeface="OPPO Sans" pitchFamily="2" charset="-122"/>
                <a:ea typeface="OPPO Sans" pitchFamily="2" charset="-122"/>
                <a:cs typeface="OPPO Sans" pitchFamily="2" charset="-122"/>
              </a:defRPr>
            </a:lvl1pPr>
          </a:lstStyle>
          <a:p>
            <a:pPr algn="r" fontAlgn="auto">
              <a:spcAft>
                <a:spcPts val="900"/>
              </a:spcAft>
            </a:pPr>
            <a:r>
              <a:rPr lang="en-US" altLang="zh-CN" sz="2400" i="1"/>
              <a:t>RP-250976</a:t>
            </a:r>
            <a:endParaRPr lang="en-US" altLang="zh-CN" sz="2400" i="1" dirty="0"/>
          </a:p>
          <a:p>
            <a:pPr algn="r" fontAlgn="auto" hangingPunct="1">
              <a:spcAft>
                <a:spcPts val="900"/>
              </a:spcAft>
            </a:pPr>
            <a:endParaRPr lang="zh-CN" altLang="zh-CN"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64137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txBox="1"/>
          <p:nvPr/>
        </p:nvSpPr>
        <p:spPr>
          <a:xfrm>
            <a:off x="264279" y="424527"/>
            <a:ext cx="7721481" cy="2227234"/>
          </a:xfrm>
          <a:prstGeom prst="rect">
            <a:avLst/>
          </a:prstGeom>
        </p:spPr>
        <p:txBody>
          <a:bodyPr>
            <a:noAutofit/>
          </a:bodyPr>
          <a:lstStyle>
            <a:lvl1pPr algn="l" defTabSz="914400" rtl="0" eaLnBrk="1" latinLnBrk="0" hangingPunct="1">
              <a:lnSpc>
                <a:spcPct val="90000"/>
              </a:lnSpc>
              <a:spcBef>
                <a:spcPct val="0"/>
              </a:spcBef>
              <a:buNone/>
              <a:defRPr sz="7000" b="0" i="0" kern="1200">
                <a:solidFill>
                  <a:srgbClr val="FAFAFA"/>
                </a:solidFill>
                <a:latin typeface="OPPO Sans 3.0 Medium" panose="00020600040101010101" pitchFamily="18" charset="-122"/>
                <a:ea typeface="OPPO Sans 3.0 Medium" panose="00020600040101010101" pitchFamily="18" charset="-122"/>
                <a:cs typeface="OPPO Sans 3.0 Medium" panose="00020600040101010101" pitchFamily="18" charset="-122"/>
              </a:defRPr>
            </a:lvl1pPr>
          </a:lstStyle>
          <a:p>
            <a:r>
              <a:rPr kumimoji="1" lang="en-US" altLang="zh-CN" dirty="0">
                <a:latin typeface="OPPO Sans Medium" pitchFamily="2" charset="-122"/>
                <a:ea typeface="OPPO Sans Medium" pitchFamily="2" charset="-122"/>
                <a:cs typeface="OPPO Sans Medium" pitchFamily="2" charset="-122"/>
              </a:rPr>
              <a:t>Thank You!</a:t>
            </a:r>
            <a:endParaRPr kumimoji="1" lang="zh-CN" altLang="en-US" dirty="0">
              <a:latin typeface="OPPO Sans Medium" pitchFamily="2" charset="-122"/>
              <a:ea typeface="OPPO Sans Medium" pitchFamily="2" charset="-122"/>
              <a:cs typeface="OPPO Sans Medium" pitchFamily="2" charset="-122"/>
            </a:endParaRPr>
          </a:p>
        </p:txBody>
      </p:sp>
      <p:sp>
        <p:nvSpPr>
          <p:cNvPr id="2" name="灯片编号占位符 1"/>
          <p:cNvSpPr>
            <a:spLocks noGrp="1"/>
          </p:cNvSpPr>
          <p:nvPr>
            <p:ph type="sldNum" sz="quarter" idx="4294967295"/>
          </p:nvPr>
        </p:nvSpPr>
        <p:spPr>
          <a:xfrm>
            <a:off x="9448800" y="6537325"/>
            <a:ext cx="2743200" cy="365125"/>
          </a:xfrm>
        </p:spPr>
        <p:txBody>
          <a:bodyPr/>
          <a:lstStyle/>
          <a:p>
            <a:fld id="{745A082F-C6C3-8245-845A-6C44C9809FBB}" type="slidenum">
              <a:rPr kumimoji="1" lang="zh-CN" altLang="en-US" smtClean="0"/>
              <a:t>10</a:t>
            </a:fld>
            <a:endParaRPr kumimoji="1"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D29D4E92-303D-2842-F9A8-93046A247E97}"/>
              </a:ext>
            </a:extLst>
          </p:cNvPr>
          <p:cNvSpPr>
            <a:spLocks noGrp="1"/>
          </p:cNvSpPr>
          <p:nvPr>
            <p:ph type="sldNum" sz="quarter" idx="4"/>
          </p:nvPr>
        </p:nvSpPr>
        <p:spPr/>
        <p:txBody>
          <a:bodyPr/>
          <a:lstStyle/>
          <a:p>
            <a:fld id="{745A082F-C6C3-8245-845A-6C44C9809FBB}" type="slidenum">
              <a:rPr kumimoji="1" lang="zh-CN" altLang="en-US" smtClean="0"/>
              <a:pPr/>
              <a:t>2</a:t>
            </a:fld>
            <a:endParaRPr kumimoji="1" lang="zh-CN" altLang="en-US" dirty="0"/>
          </a:p>
        </p:txBody>
      </p:sp>
      <p:sp>
        <p:nvSpPr>
          <p:cNvPr id="3" name="标题 2">
            <a:extLst>
              <a:ext uri="{FF2B5EF4-FFF2-40B4-BE49-F238E27FC236}">
                <a16:creationId xmlns:a16="http://schemas.microsoft.com/office/drawing/2014/main" id="{E258F20D-BF3D-0FF5-BB69-B3E27FE3139D}"/>
              </a:ext>
            </a:extLst>
          </p:cNvPr>
          <p:cNvSpPr>
            <a:spLocks noGrp="1"/>
          </p:cNvSpPr>
          <p:nvPr>
            <p:ph type="title"/>
          </p:nvPr>
        </p:nvSpPr>
        <p:spPr/>
        <p:txBody>
          <a:bodyPr/>
          <a:lstStyle/>
          <a:p>
            <a:r>
              <a:rPr lang="en-US" altLang="zh-CN" dirty="0"/>
              <a:t>Background: CT WGs</a:t>
            </a:r>
            <a:endParaRPr lang="zh-CN" altLang="en-US" dirty="0"/>
          </a:p>
        </p:txBody>
      </p:sp>
      <p:sp>
        <p:nvSpPr>
          <p:cNvPr id="4" name="内容占位符 3">
            <a:extLst>
              <a:ext uri="{FF2B5EF4-FFF2-40B4-BE49-F238E27FC236}">
                <a16:creationId xmlns:a16="http://schemas.microsoft.com/office/drawing/2014/main" id="{DE3AC10B-D658-5A33-179D-A74606FF05FB}"/>
              </a:ext>
            </a:extLst>
          </p:cNvPr>
          <p:cNvSpPr>
            <a:spLocks noGrp="1"/>
          </p:cNvSpPr>
          <p:nvPr>
            <p:ph sz="quarter" idx="10"/>
          </p:nvPr>
        </p:nvSpPr>
        <p:spPr>
          <a:xfrm>
            <a:off x="251912" y="2096725"/>
            <a:ext cx="11681568" cy="3769343"/>
          </a:xfrm>
        </p:spPr>
        <p:txBody>
          <a:bodyPr>
            <a:normAutofit/>
          </a:bodyPr>
          <a:lstStyle/>
          <a:p>
            <a:r>
              <a:rPr lang="en-US" altLang="zh-CN" dirty="0">
                <a:latin typeface="Calibri" panose="020F0502020204030204" pitchFamily="34" charset="0"/>
                <a:cs typeface="Calibri" panose="020F0502020204030204" pitchFamily="34" charset="0"/>
              </a:rPr>
              <a:t>Back to 2019, CT WGs have initiated the usage of ETSI Forge tools trial, </a:t>
            </a:r>
          </a:p>
          <a:p>
            <a:pPr lvl="1"/>
            <a:r>
              <a:rPr lang="en-US" altLang="zh-CN" dirty="0">
                <a:solidFill>
                  <a:srgbClr val="FF0000"/>
                </a:solidFill>
                <a:latin typeface="Calibri" panose="020F0502020204030204" pitchFamily="34" charset="0"/>
                <a:cs typeface="Calibri" panose="020F0502020204030204" pitchFamily="34" charset="0"/>
              </a:rPr>
              <a:t>Mainly for validating the syntax for normative code</a:t>
            </a:r>
          </a:p>
          <a:p>
            <a:pPr lvl="1"/>
            <a:r>
              <a:rPr lang="en-US" altLang="zh-CN" dirty="0">
                <a:latin typeface="Calibri" panose="020F0502020204030204" pitchFamily="34" charset="0"/>
                <a:cs typeface="Calibri" panose="020F0502020204030204" pitchFamily="34" charset="0"/>
              </a:rPr>
              <a:t>Which is managed with GitLab </a:t>
            </a:r>
            <a:r>
              <a:rPr lang="en-US" altLang="en-US" dirty="0">
                <a:latin typeface="Calibri" panose="020F0502020204030204" pitchFamily="34" charset="0"/>
                <a:cs typeface="Calibri" panose="020F0502020204030204" pitchFamily="34" charset="0"/>
              </a:rPr>
              <a:t>versioning system</a:t>
            </a:r>
            <a:endParaRPr lang="en-US" altLang="zh-CN" dirty="0">
              <a:latin typeface="Calibri" panose="020F0502020204030204" pitchFamily="34" charset="0"/>
              <a:cs typeface="Calibri" panose="020F0502020204030204" pitchFamily="34" charset="0"/>
            </a:endParaRPr>
          </a:p>
          <a:p>
            <a:pPr lvl="2"/>
            <a:r>
              <a:rPr lang="en-US" altLang="zh-CN" dirty="0">
                <a:latin typeface="Calibri" panose="020F0502020204030204" pitchFamily="34" charset="0"/>
                <a:cs typeface="Calibri" panose="020F0502020204030204" pitchFamily="34" charset="0"/>
              </a:rPr>
              <a:t>CT1:</a:t>
            </a:r>
            <a:r>
              <a:rPr lang="zh-CN" altLang="en-US" dirty="0">
                <a:latin typeface="Calibri" panose="020F0502020204030204" pitchFamily="34" charset="0"/>
                <a:cs typeface="Calibri" panose="020F0502020204030204" pitchFamily="34" charset="0"/>
              </a:rPr>
              <a:t> </a:t>
            </a:r>
            <a:r>
              <a:rPr lang="en-US" altLang="zh-CN" dirty="0">
                <a:latin typeface="Calibri" panose="020F0502020204030204" pitchFamily="34" charset="0"/>
                <a:cs typeface="Calibri" panose="020F0502020204030204" pitchFamily="34" charset="0"/>
              </a:rPr>
              <a:t>for </a:t>
            </a:r>
            <a:r>
              <a:rPr lang="en-US" altLang="zh-CN" dirty="0" err="1">
                <a:latin typeface="Calibri" panose="020F0502020204030204" pitchFamily="34" charset="0"/>
                <a:cs typeface="Calibri" panose="020F0502020204030204" pitchFamily="34" charset="0"/>
              </a:rPr>
              <a:t>OpenAPI</a:t>
            </a:r>
            <a:r>
              <a:rPr lang="en-US" altLang="zh-CN" dirty="0">
                <a:latin typeface="Calibri" panose="020F0502020204030204" pitchFamily="34" charset="0"/>
                <a:cs typeface="Calibri" panose="020F0502020204030204" pitchFamily="34" charset="0"/>
              </a:rPr>
              <a:t>/YAML for NBI</a:t>
            </a:r>
          </a:p>
          <a:p>
            <a:pPr lvl="2"/>
            <a:r>
              <a:rPr lang="en-US" altLang="zh-CN" dirty="0">
                <a:latin typeface="Calibri" panose="020F0502020204030204" pitchFamily="34" charset="0"/>
                <a:cs typeface="Calibri" panose="020F0502020204030204" pitchFamily="34" charset="0"/>
              </a:rPr>
              <a:t>CT3: for </a:t>
            </a:r>
            <a:r>
              <a:rPr lang="en-US" altLang="zh-CN" dirty="0" err="1">
                <a:latin typeface="Calibri" panose="020F0502020204030204" pitchFamily="34" charset="0"/>
                <a:cs typeface="Calibri" panose="020F0502020204030204" pitchFamily="34" charset="0"/>
              </a:rPr>
              <a:t>OpenAPI</a:t>
            </a:r>
            <a:r>
              <a:rPr lang="en-US" altLang="zh-CN" dirty="0">
                <a:latin typeface="Calibri" panose="020F0502020204030204" pitchFamily="34" charset="0"/>
                <a:cs typeface="Calibri" panose="020F0502020204030204" pitchFamily="34" charset="0"/>
              </a:rPr>
              <a:t>/YAML for NBI</a:t>
            </a:r>
          </a:p>
          <a:p>
            <a:pPr lvl="2"/>
            <a:r>
              <a:rPr lang="en-US" altLang="zh-CN" dirty="0">
                <a:latin typeface="Calibri" panose="020F0502020204030204" pitchFamily="34" charset="0"/>
                <a:cs typeface="Calibri" panose="020F0502020204030204" pitchFamily="34" charset="0"/>
              </a:rPr>
              <a:t>CT4: for </a:t>
            </a:r>
            <a:r>
              <a:rPr lang="en-US" altLang="zh-CN" dirty="0" err="1">
                <a:latin typeface="Calibri" panose="020F0502020204030204" pitchFamily="34" charset="0"/>
                <a:cs typeface="Calibri" panose="020F0502020204030204" pitchFamily="34" charset="0"/>
              </a:rPr>
              <a:t>OpenAPI</a:t>
            </a:r>
            <a:r>
              <a:rPr lang="en-US" altLang="zh-CN" dirty="0">
                <a:latin typeface="Calibri" panose="020F0502020204030204" pitchFamily="34" charset="0"/>
                <a:cs typeface="Calibri" panose="020F0502020204030204" pitchFamily="34" charset="0"/>
              </a:rPr>
              <a:t>/YAML for SBI</a:t>
            </a:r>
          </a:p>
          <a:p>
            <a:pPr lvl="1"/>
            <a:r>
              <a:rPr lang="en-US" altLang="zh-CN" dirty="0">
                <a:latin typeface="Calibri" panose="020F0502020204030204" pitchFamily="34" charset="0"/>
                <a:cs typeface="Calibri" panose="020F0502020204030204" pitchFamily="34" charset="0"/>
              </a:rPr>
              <a:t>Even though there was paper(s) to CT4 about removing </a:t>
            </a:r>
            <a:r>
              <a:rPr lang="en-US" altLang="zh-CN" dirty="0" err="1">
                <a:latin typeface="Calibri" panose="020F0502020204030204" pitchFamily="34" charset="0"/>
                <a:cs typeface="Calibri" panose="020F0502020204030204" pitchFamily="34" charset="0"/>
              </a:rPr>
              <a:t>yaml</a:t>
            </a:r>
            <a:r>
              <a:rPr lang="en-US" altLang="zh-CN" dirty="0">
                <a:latin typeface="Calibri" panose="020F0502020204030204" pitchFamily="34" charset="0"/>
                <a:cs typeface="Calibri" panose="020F0502020204030204" pitchFamily="34" charset="0"/>
              </a:rPr>
              <a:t> files from CT4 specs in .docx format and keeping these only in Gitlab, but the idea was not very popular</a:t>
            </a:r>
          </a:p>
          <a:p>
            <a:endParaRPr lang="zh-CN" altLang="en-US" sz="2400" dirty="0"/>
          </a:p>
        </p:txBody>
      </p:sp>
      <p:sp>
        <p:nvSpPr>
          <p:cNvPr id="5" name="内容占位符 4">
            <a:extLst>
              <a:ext uri="{FF2B5EF4-FFF2-40B4-BE49-F238E27FC236}">
                <a16:creationId xmlns:a16="http://schemas.microsoft.com/office/drawing/2014/main" id="{4C67BD6D-CBE1-C9F8-84E9-B23E83CA6C62}"/>
              </a:ext>
            </a:extLst>
          </p:cNvPr>
          <p:cNvSpPr>
            <a:spLocks noGrp="1"/>
          </p:cNvSpPr>
          <p:nvPr>
            <p:ph sz="quarter" idx="12"/>
          </p:nvPr>
        </p:nvSpPr>
        <p:spPr/>
        <p:txBody>
          <a:bodyPr/>
          <a:lstStyle/>
          <a:p>
            <a:endParaRPr lang="zh-CN" altLang="en-US"/>
          </a:p>
        </p:txBody>
      </p:sp>
      <p:sp>
        <p:nvSpPr>
          <p:cNvPr id="6" name="内容占位符 5">
            <a:extLst>
              <a:ext uri="{FF2B5EF4-FFF2-40B4-BE49-F238E27FC236}">
                <a16:creationId xmlns:a16="http://schemas.microsoft.com/office/drawing/2014/main" id="{F9044E86-814A-9598-B166-9345CA6E59EB}"/>
              </a:ext>
            </a:extLst>
          </p:cNvPr>
          <p:cNvSpPr>
            <a:spLocks noGrp="1"/>
          </p:cNvSpPr>
          <p:nvPr>
            <p:ph sz="quarter" idx="13"/>
          </p:nvPr>
        </p:nvSpPr>
        <p:spPr/>
        <p:txBody>
          <a:bodyPr>
            <a:normAutofit lnSpcReduction="10000"/>
          </a:bodyPr>
          <a:lstStyle/>
          <a:p>
            <a:endParaRPr lang="zh-CN" altLang="en-US"/>
          </a:p>
        </p:txBody>
      </p:sp>
    </p:spTree>
    <p:extLst>
      <p:ext uri="{BB962C8B-B14F-4D97-AF65-F5344CB8AC3E}">
        <p14:creationId xmlns:p14="http://schemas.microsoft.com/office/powerpoint/2010/main" val="1580094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CBC4D-BB21-C591-A620-A8996661D00E}"/>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67C6C9B1-DEB1-437F-E5D5-80C9C426CF12}"/>
              </a:ext>
            </a:extLst>
          </p:cNvPr>
          <p:cNvSpPr>
            <a:spLocks noGrp="1"/>
          </p:cNvSpPr>
          <p:nvPr>
            <p:ph type="sldNum" sz="quarter" idx="4"/>
          </p:nvPr>
        </p:nvSpPr>
        <p:spPr/>
        <p:txBody>
          <a:bodyPr/>
          <a:lstStyle/>
          <a:p>
            <a:fld id="{745A082F-C6C3-8245-845A-6C44C9809FBB}" type="slidenum">
              <a:rPr kumimoji="1" lang="zh-CN" altLang="en-US" smtClean="0"/>
              <a:pPr/>
              <a:t>3</a:t>
            </a:fld>
            <a:endParaRPr kumimoji="1" lang="zh-CN" altLang="en-US" dirty="0"/>
          </a:p>
        </p:txBody>
      </p:sp>
      <p:sp>
        <p:nvSpPr>
          <p:cNvPr id="3" name="标题 2">
            <a:extLst>
              <a:ext uri="{FF2B5EF4-FFF2-40B4-BE49-F238E27FC236}">
                <a16:creationId xmlns:a16="http://schemas.microsoft.com/office/drawing/2014/main" id="{71F647FA-8A13-DD3B-92D4-E8A1DBB9A306}"/>
              </a:ext>
            </a:extLst>
          </p:cNvPr>
          <p:cNvSpPr>
            <a:spLocks noGrp="1"/>
          </p:cNvSpPr>
          <p:nvPr>
            <p:ph type="title"/>
          </p:nvPr>
        </p:nvSpPr>
        <p:spPr/>
        <p:txBody>
          <a:bodyPr/>
          <a:lstStyle/>
          <a:p>
            <a:r>
              <a:rPr lang="en-US" altLang="zh-CN" dirty="0"/>
              <a:t>Background: RAN2</a:t>
            </a:r>
            <a:endParaRPr lang="zh-CN" altLang="en-US" dirty="0"/>
          </a:p>
        </p:txBody>
      </p:sp>
      <p:sp>
        <p:nvSpPr>
          <p:cNvPr id="4" name="内容占位符 3">
            <a:extLst>
              <a:ext uri="{FF2B5EF4-FFF2-40B4-BE49-F238E27FC236}">
                <a16:creationId xmlns:a16="http://schemas.microsoft.com/office/drawing/2014/main" id="{968E6EEA-2076-63A4-7360-F2D579847244}"/>
              </a:ext>
            </a:extLst>
          </p:cNvPr>
          <p:cNvSpPr>
            <a:spLocks noGrp="1"/>
          </p:cNvSpPr>
          <p:nvPr>
            <p:ph sz="quarter" idx="10"/>
          </p:nvPr>
        </p:nvSpPr>
        <p:spPr>
          <a:xfrm>
            <a:off x="251912" y="2096725"/>
            <a:ext cx="11681568" cy="3769343"/>
          </a:xfrm>
        </p:spPr>
        <p:txBody>
          <a:bodyPr/>
          <a:lstStyle/>
          <a:p>
            <a:r>
              <a:rPr lang="en-US" altLang="zh-CN" dirty="0">
                <a:latin typeface="Calibri" panose="020F0502020204030204" pitchFamily="34" charset="0"/>
                <a:cs typeface="Calibri" panose="020F0502020204030204" pitchFamily="34" charset="0"/>
              </a:rPr>
              <a:t>RAN2 initiated the discussion on the usage of similar GitLab-based versioning system</a:t>
            </a:r>
            <a:endParaRPr lang="zh-CN" altLang="en-US" dirty="0">
              <a:latin typeface="Calibri" panose="020F0502020204030204" pitchFamily="34" charset="0"/>
              <a:cs typeface="Calibri" panose="020F0502020204030204" pitchFamily="34" charset="0"/>
            </a:endParaRPr>
          </a:p>
          <a:p>
            <a:pPr lvl="1"/>
            <a:r>
              <a:rPr lang="en-US" altLang="zh-CN" dirty="0">
                <a:solidFill>
                  <a:srgbClr val="FF0000"/>
                </a:solidFill>
                <a:latin typeface="Calibri" panose="020F0502020204030204" pitchFamily="34" charset="0"/>
                <a:cs typeface="Calibri" panose="020F0502020204030204" pitchFamily="34" charset="0"/>
              </a:rPr>
              <a:t>Triggered by discussion on ASN.1 review process improvement, i.e., to solve collision issue of *.docx based working process</a:t>
            </a:r>
          </a:p>
          <a:p>
            <a:pPr lvl="1"/>
            <a:r>
              <a:rPr lang="en-US" altLang="zh-CN" dirty="0">
                <a:latin typeface="Calibri" panose="020F0502020204030204" pitchFamily="34" charset="0"/>
                <a:cs typeface="Calibri" panose="020F0502020204030204" pitchFamily="34" charset="0"/>
              </a:rPr>
              <a:t>Markdown-based file type is proposed to be compatible with GitLab framework </a:t>
            </a:r>
          </a:p>
          <a:p>
            <a:pPr lvl="1"/>
            <a:r>
              <a:rPr lang="en-US" altLang="zh-CN" dirty="0">
                <a:latin typeface="Calibri" panose="020F0502020204030204" pitchFamily="34" charset="0"/>
                <a:cs typeface="Calibri" panose="020F0502020204030204" pitchFamily="34" charset="0"/>
              </a:rPr>
              <a:t>Discussion extended to procedural text and thus a brand-new specification framework for 6G (e.g., a full change from docx to MD/MSC/JSON based specification)</a:t>
            </a:r>
          </a:p>
          <a:p>
            <a:pPr lvl="1"/>
            <a:r>
              <a:rPr lang="en-US" altLang="zh-CN" dirty="0">
                <a:solidFill>
                  <a:srgbClr val="FF0000"/>
                </a:solidFill>
                <a:latin typeface="Calibri" panose="020F0502020204030204" pitchFamily="34" charset="0"/>
                <a:cs typeface="Calibri" panose="020F0502020204030204" pitchFamily="34" charset="0"/>
              </a:rPr>
              <a:t>On the other hand, R2 has been working on other solutions to streamline the R19 ASN.1 review progress, e.g., to split the specification by section(s), and separate RIL comment from review file(s).</a:t>
            </a:r>
          </a:p>
          <a:p>
            <a:endParaRPr lang="zh-CN" altLang="en-US" dirty="0"/>
          </a:p>
        </p:txBody>
      </p:sp>
      <p:sp>
        <p:nvSpPr>
          <p:cNvPr id="5" name="内容占位符 4">
            <a:extLst>
              <a:ext uri="{FF2B5EF4-FFF2-40B4-BE49-F238E27FC236}">
                <a16:creationId xmlns:a16="http://schemas.microsoft.com/office/drawing/2014/main" id="{1F69754C-3F2B-B54B-C4C0-15E3C6145389}"/>
              </a:ext>
            </a:extLst>
          </p:cNvPr>
          <p:cNvSpPr>
            <a:spLocks noGrp="1"/>
          </p:cNvSpPr>
          <p:nvPr>
            <p:ph sz="quarter" idx="12"/>
          </p:nvPr>
        </p:nvSpPr>
        <p:spPr/>
        <p:txBody>
          <a:bodyPr/>
          <a:lstStyle/>
          <a:p>
            <a:endParaRPr lang="zh-CN" altLang="en-US"/>
          </a:p>
        </p:txBody>
      </p:sp>
      <p:sp>
        <p:nvSpPr>
          <p:cNvPr id="6" name="内容占位符 5">
            <a:extLst>
              <a:ext uri="{FF2B5EF4-FFF2-40B4-BE49-F238E27FC236}">
                <a16:creationId xmlns:a16="http://schemas.microsoft.com/office/drawing/2014/main" id="{DB5849EB-6559-A853-A7E7-765D86E279CB}"/>
              </a:ext>
            </a:extLst>
          </p:cNvPr>
          <p:cNvSpPr>
            <a:spLocks noGrp="1"/>
          </p:cNvSpPr>
          <p:nvPr>
            <p:ph sz="quarter" idx="13"/>
          </p:nvPr>
        </p:nvSpPr>
        <p:spPr/>
        <p:txBody>
          <a:bodyPr>
            <a:normAutofit lnSpcReduction="10000"/>
          </a:bodyPr>
          <a:lstStyle/>
          <a:p>
            <a:endParaRPr lang="zh-CN" altLang="en-US"/>
          </a:p>
        </p:txBody>
      </p:sp>
    </p:spTree>
    <p:extLst>
      <p:ext uri="{BB962C8B-B14F-4D97-AF65-F5344CB8AC3E}">
        <p14:creationId xmlns:p14="http://schemas.microsoft.com/office/powerpoint/2010/main" val="35323903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994DD-A4BA-E32A-5B9E-E5EA21E124E7}"/>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6E627FD2-2EB2-7475-625D-20C69D538872}"/>
              </a:ext>
            </a:extLst>
          </p:cNvPr>
          <p:cNvSpPr>
            <a:spLocks noGrp="1"/>
          </p:cNvSpPr>
          <p:nvPr>
            <p:ph type="sldNum" sz="quarter" idx="4"/>
          </p:nvPr>
        </p:nvSpPr>
        <p:spPr/>
        <p:txBody>
          <a:bodyPr/>
          <a:lstStyle/>
          <a:p>
            <a:fld id="{745A082F-C6C3-8245-845A-6C44C9809FBB}" type="slidenum">
              <a:rPr kumimoji="1" lang="zh-CN" altLang="en-US" smtClean="0"/>
              <a:pPr/>
              <a:t>4</a:t>
            </a:fld>
            <a:endParaRPr kumimoji="1" lang="zh-CN" altLang="en-US" dirty="0"/>
          </a:p>
        </p:txBody>
      </p:sp>
      <p:sp>
        <p:nvSpPr>
          <p:cNvPr id="3" name="标题 2">
            <a:extLst>
              <a:ext uri="{FF2B5EF4-FFF2-40B4-BE49-F238E27FC236}">
                <a16:creationId xmlns:a16="http://schemas.microsoft.com/office/drawing/2014/main" id="{51FE0472-DC0E-0077-09F1-32473389D947}"/>
              </a:ext>
            </a:extLst>
          </p:cNvPr>
          <p:cNvSpPr>
            <a:spLocks noGrp="1"/>
          </p:cNvSpPr>
          <p:nvPr>
            <p:ph type="title"/>
          </p:nvPr>
        </p:nvSpPr>
        <p:spPr/>
        <p:txBody>
          <a:bodyPr/>
          <a:lstStyle/>
          <a:p>
            <a:r>
              <a:rPr lang="en-US" altLang="zh-CN" dirty="0"/>
              <a:t>Background: RAN4</a:t>
            </a:r>
            <a:endParaRPr lang="zh-CN" altLang="en-US" dirty="0"/>
          </a:p>
        </p:txBody>
      </p:sp>
      <p:sp>
        <p:nvSpPr>
          <p:cNvPr id="4" name="内容占位符 3">
            <a:extLst>
              <a:ext uri="{FF2B5EF4-FFF2-40B4-BE49-F238E27FC236}">
                <a16:creationId xmlns:a16="http://schemas.microsoft.com/office/drawing/2014/main" id="{08F57DE6-15DA-5A5D-A409-24D6043944CF}"/>
              </a:ext>
            </a:extLst>
          </p:cNvPr>
          <p:cNvSpPr>
            <a:spLocks noGrp="1"/>
          </p:cNvSpPr>
          <p:nvPr>
            <p:ph sz="quarter" idx="10"/>
          </p:nvPr>
        </p:nvSpPr>
        <p:spPr>
          <a:xfrm>
            <a:off x="251912" y="2096725"/>
            <a:ext cx="11681568" cy="3769343"/>
          </a:xfrm>
        </p:spPr>
        <p:txBody>
          <a:bodyPr/>
          <a:lstStyle/>
          <a:p>
            <a:r>
              <a:rPr lang="en-US" altLang="zh-CN" dirty="0">
                <a:latin typeface="Calibri" panose="020F0502020204030204" pitchFamily="34" charset="0"/>
                <a:cs typeface="Calibri" panose="020F0502020204030204" pitchFamily="34" charset="0"/>
              </a:rPr>
              <a:t>RAN4 initiated the discussion on the usage of JSON based table generation </a:t>
            </a:r>
            <a:endParaRPr lang="zh-CN" altLang="en-US" dirty="0">
              <a:latin typeface="Calibri" panose="020F0502020204030204" pitchFamily="34" charset="0"/>
              <a:cs typeface="Calibri" panose="020F0502020204030204" pitchFamily="34" charset="0"/>
            </a:endParaRPr>
          </a:p>
          <a:p>
            <a:pPr lvl="1"/>
            <a:r>
              <a:rPr lang="en-US" altLang="zh-CN" dirty="0">
                <a:solidFill>
                  <a:srgbClr val="FF0000"/>
                </a:solidFill>
                <a:latin typeface="Calibri" panose="020F0502020204030204" pitchFamily="34" charset="0"/>
                <a:cs typeface="Calibri" panose="020F0502020204030204" pitchFamily="34" charset="0"/>
              </a:rPr>
              <a:t>Triggered by the issue of massive band-combination tables and difficulty in identifying fallback band-combination(s) in R4 spec</a:t>
            </a:r>
          </a:p>
          <a:p>
            <a:pPr lvl="1"/>
            <a:r>
              <a:rPr lang="en-US" altLang="zh-CN" dirty="0">
                <a:latin typeface="Calibri" panose="020F0502020204030204" pitchFamily="34" charset="0"/>
                <a:cs typeface="Calibri" panose="020F0502020204030204" pitchFamily="34" charset="0"/>
              </a:rPr>
              <a:t>JSON based tool has been proposed / under development in R4</a:t>
            </a:r>
          </a:p>
          <a:p>
            <a:pPr lvl="1"/>
            <a:r>
              <a:rPr lang="en-US" altLang="zh-CN" dirty="0">
                <a:solidFill>
                  <a:srgbClr val="FF0000"/>
                </a:solidFill>
                <a:latin typeface="Calibri" panose="020F0502020204030204" pitchFamily="34" charset="0"/>
                <a:cs typeface="Calibri" panose="020F0502020204030204" pitchFamily="34" charset="0"/>
              </a:rPr>
              <a:t>Without touching the other part of the *.docx specification</a:t>
            </a:r>
          </a:p>
        </p:txBody>
      </p:sp>
      <p:sp>
        <p:nvSpPr>
          <p:cNvPr id="5" name="内容占位符 4">
            <a:extLst>
              <a:ext uri="{FF2B5EF4-FFF2-40B4-BE49-F238E27FC236}">
                <a16:creationId xmlns:a16="http://schemas.microsoft.com/office/drawing/2014/main" id="{2F55502E-37AA-EDAF-2C03-EA877B0E7D26}"/>
              </a:ext>
            </a:extLst>
          </p:cNvPr>
          <p:cNvSpPr>
            <a:spLocks noGrp="1"/>
          </p:cNvSpPr>
          <p:nvPr>
            <p:ph sz="quarter" idx="12"/>
          </p:nvPr>
        </p:nvSpPr>
        <p:spPr/>
        <p:txBody>
          <a:bodyPr/>
          <a:lstStyle/>
          <a:p>
            <a:endParaRPr lang="zh-CN" altLang="en-US"/>
          </a:p>
        </p:txBody>
      </p:sp>
      <p:sp>
        <p:nvSpPr>
          <p:cNvPr id="6" name="内容占位符 5">
            <a:extLst>
              <a:ext uri="{FF2B5EF4-FFF2-40B4-BE49-F238E27FC236}">
                <a16:creationId xmlns:a16="http://schemas.microsoft.com/office/drawing/2014/main" id="{DF4D14D8-8225-F1FD-BF4E-08871FB93475}"/>
              </a:ext>
            </a:extLst>
          </p:cNvPr>
          <p:cNvSpPr>
            <a:spLocks noGrp="1"/>
          </p:cNvSpPr>
          <p:nvPr>
            <p:ph sz="quarter" idx="13"/>
          </p:nvPr>
        </p:nvSpPr>
        <p:spPr/>
        <p:txBody>
          <a:bodyPr>
            <a:normAutofit lnSpcReduction="10000"/>
          </a:bodyPr>
          <a:lstStyle/>
          <a:p>
            <a:endParaRPr lang="zh-CN" altLang="en-US"/>
          </a:p>
        </p:txBody>
      </p:sp>
    </p:spTree>
    <p:extLst>
      <p:ext uri="{BB962C8B-B14F-4D97-AF65-F5344CB8AC3E}">
        <p14:creationId xmlns:p14="http://schemas.microsoft.com/office/powerpoint/2010/main" val="32888029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9E5BA6-A735-ECDF-A45D-9E65D379F389}"/>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2AC5B3F1-D9BD-ECE5-7197-DB0281DCA2E5}"/>
              </a:ext>
            </a:extLst>
          </p:cNvPr>
          <p:cNvSpPr>
            <a:spLocks noGrp="1"/>
          </p:cNvSpPr>
          <p:nvPr>
            <p:ph type="sldNum" sz="quarter" idx="4"/>
          </p:nvPr>
        </p:nvSpPr>
        <p:spPr/>
        <p:txBody>
          <a:bodyPr/>
          <a:lstStyle/>
          <a:p>
            <a:fld id="{745A082F-C6C3-8245-845A-6C44C9809FBB}" type="slidenum">
              <a:rPr kumimoji="1" lang="zh-CN" altLang="en-US" smtClean="0"/>
              <a:pPr/>
              <a:t>5</a:t>
            </a:fld>
            <a:endParaRPr kumimoji="1" lang="zh-CN" altLang="en-US" dirty="0"/>
          </a:p>
        </p:txBody>
      </p:sp>
      <p:sp>
        <p:nvSpPr>
          <p:cNvPr id="3" name="标题 2">
            <a:extLst>
              <a:ext uri="{FF2B5EF4-FFF2-40B4-BE49-F238E27FC236}">
                <a16:creationId xmlns:a16="http://schemas.microsoft.com/office/drawing/2014/main" id="{EDB297A5-E273-329C-4502-85ACDC3576AD}"/>
              </a:ext>
            </a:extLst>
          </p:cNvPr>
          <p:cNvSpPr>
            <a:spLocks noGrp="1"/>
          </p:cNvSpPr>
          <p:nvPr>
            <p:ph type="title"/>
          </p:nvPr>
        </p:nvSpPr>
        <p:spPr/>
        <p:txBody>
          <a:bodyPr/>
          <a:lstStyle/>
          <a:p>
            <a:r>
              <a:rPr lang="en-US" altLang="zh-CN" dirty="0"/>
              <a:t>Background: TR 21.900, TR 21.801</a:t>
            </a:r>
            <a:endParaRPr lang="zh-CN" altLang="en-US" dirty="0"/>
          </a:p>
        </p:txBody>
      </p:sp>
      <p:sp>
        <p:nvSpPr>
          <p:cNvPr id="4" name="内容占位符 3">
            <a:extLst>
              <a:ext uri="{FF2B5EF4-FFF2-40B4-BE49-F238E27FC236}">
                <a16:creationId xmlns:a16="http://schemas.microsoft.com/office/drawing/2014/main" id="{E18AB790-F232-0C9B-CFD7-88102FD9ABA4}"/>
              </a:ext>
            </a:extLst>
          </p:cNvPr>
          <p:cNvSpPr>
            <a:spLocks noGrp="1"/>
          </p:cNvSpPr>
          <p:nvPr>
            <p:ph sz="quarter" idx="10"/>
          </p:nvPr>
        </p:nvSpPr>
        <p:spPr>
          <a:xfrm>
            <a:off x="251912" y="2096725"/>
            <a:ext cx="11681568" cy="3769343"/>
          </a:xfrm>
        </p:spPr>
        <p:txBody>
          <a:bodyPr>
            <a:normAutofit/>
          </a:bodyPr>
          <a:lstStyle/>
          <a:p>
            <a:r>
              <a:rPr lang="en-US" altLang="zh-CN" dirty="0">
                <a:latin typeface="Calibri" panose="020F0502020204030204" pitchFamily="34" charset="0"/>
                <a:cs typeface="Calibri" panose="020F0502020204030204" pitchFamily="34" charset="0"/>
              </a:rPr>
              <a:t>3GPP-defined spec management procedure so far is limited to *.docx based file </a:t>
            </a:r>
          </a:p>
          <a:p>
            <a:pPr lvl="1"/>
            <a:r>
              <a:rPr lang="en-US" altLang="zh-CN" sz="2100" dirty="0">
                <a:latin typeface="Calibri" panose="020F0502020204030204" pitchFamily="34" charset="0"/>
                <a:cs typeface="Calibri" panose="020F0502020204030204" pitchFamily="34" charset="0"/>
              </a:rPr>
              <a:t>Latest TR 21.900 (SA as responsible group) defines two options for stage-3 capturing, using Annex of TS or using 3GPP Forge repository, between which the selection is up to WG</a:t>
            </a:r>
          </a:p>
          <a:p>
            <a:pPr lvl="1"/>
            <a:r>
              <a:rPr lang="en-US" altLang="zh-CN" sz="2000" dirty="0">
                <a:latin typeface="Calibri" panose="020F0502020204030204" pitchFamily="34" charset="0"/>
                <a:cs typeface="Calibri" panose="020F0502020204030204" pitchFamily="34" charset="0"/>
              </a:rPr>
              <a:t>Latest TR 21.801 (SA as responsible group) defines the supported file formats, limited to MS Office type file types</a:t>
            </a:r>
          </a:p>
          <a:p>
            <a:r>
              <a:rPr lang="en-US" altLang="zh-CN" dirty="0">
                <a:latin typeface="Calibri" panose="020F0502020204030204" pitchFamily="34" charset="0"/>
                <a:cs typeface="Calibri" panose="020F0502020204030204" pitchFamily="34" charset="0"/>
              </a:rPr>
              <a:t>Further change, if any on the spec handling procedure, should be based on CR on 21.900/21.801, submitted to SA Plenary for approval </a:t>
            </a:r>
          </a:p>
          <a:p>
            <a:pPr lvl="1"/>
            <a:endParaRPr lang="en-US" altLang="zh-CN" sz="2000" dirty="0">
              <a:latin typeface="Calibri" panose="020F0502020204030204" pitchFamily="34" charset="0"/>
              <a:cs typeface="Calibri" panose="020F0502020204030204" pitchFamily="34" charset="0"/>
            </a:endParaRPr>
          </a:p>
          <a:p>
            <a:pPr lvl="1"/>
            <a:endParaRPr lang="en-US" altLang="zh-CN" sz="2000" dirty="0">
              <a:latin typeface="Calibri" panose="020F0502020204030204" pitchFamily="34" charset="0"/>
              <a:cs typeface="Calibri" panose="020F0502020204030204" pitchFamily="34" charset="0"/>
            </a:endParaRPr>
          </a:p>
          <a:p>
            <a:pPr lvl="1"/>
            <a:endParaRPr lang="zh-CN" altLang="en-US" sz="2000" dirty="0">
              <a:latin typeface="Calibri" panose="020F0502020204030204" pitchFamily="34" charset="0"/>
              <a:cs typeface="Calibri" panose="020F0502020204030204" pitchFamily="34" charset="0"/>
            </a:endParaRPr>
          </a:p>
          <a:p>
            <a:endParaRPr lang="zh-CN" altLang="en-US" dirty="0"/>
          </a:p>
        </p:txBody>
      </p:sp>
      <p:sp>
        <p:nvSpPr>
          <p:cNvPr id="5" name="内容占位符 4">
            <a:extLst>
              <a:ext uri="{FF2B5EF4-FFF2-40B4-BE49-F238E27FC236}">
                <a16:creationId xmlns:a16="http://schemas.microsoft.com/office/drawing/2014/main" id="{1F4DA057-74AB-09D1-F167-D10610A4D93E}"/>
              </a:ext>
            </a:extLst>
          </p:cNvPr>
          <p:cNvSpPr>
            <a:spLocks noGrp="1"/>
          </p:cNvSpPr>
          <p:nvPr>
            <p:ph sz="quarter" idx="12"/>
          </p:nvPr>
        </p:nvSpPr>
        <p:spPr/>
        <p:txBody>
          <a:bodyPr/>
          <a:lstStyle/>
          <a:p>
            <a:endParaRPr lang="zh-CN" altLang="en-US"/>
          </a:p>
        </p:txBody>
      </p:sp>
      <p:sp>
        <p:nvSpPr>
          <p:cNvPr id="6" name="内容占位符 5">
            <a:extLst>
              <a:ext uri="{FF2B5EF4-FFF2-40B4-BE49-F238E27FC236}">
                <a16:creationId xmlns:a16="http://schemas.microsoft.com/office/drawing/2014/main" id="{D82C337A-ABFD-4B1D-2E9F-D58916D854F5}"/>
              </a:ext>
            </a:extLst>
          </p:cNvPr>
          <p:cNvSpPr>
            <a:spLocks noGrp="1"/>
          </p:cNvSpPr>
          <p:nvPr>
            <p:ph sz="quarter" idx="13"/>
          </p:nvPr>
        </p:nvSpPr>
        <p:spPr/>
        <p:txBody>
          <a:bodyPr>
            <a:normAutofit lnSpcReduction="10000"/>
          </a:bodyPr>
          <a:lstStyle/>
          <a:p>
            <a:endParaRPr lang="zh-CN" altLang="en-US"/>
          </a:p>
        </p:txBody>
      </p:sp>
    </p:spTree>
    <p:extLst>
      <p:ext uri="{BB962C8B-B14F-4D97-AF65-F5344CB8AC3E}">
        <p14:creationId xmlns:p14="http://schemas.microsoft.com/office/powerpoint/2010/main" val="1079295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D703F0-A23A-68C0-30B7-320B6F4DA4B6}"/>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9C89092B-F49D-92C2-98D9-1FFF68E07985}"/>
              </a:ext>
            </a:extLst>
          </p:cNvPr>
          <p:cNvSpPr>
            <a:spLocks noGrp="1"/>
          </p:cNvSpPr>
          <p:nvPr>
            <p:ph type="sldNum" sz="quarter" idx="4"/>
          </p:nvPr>
        </p:nvSpPr>
        <p:spPr/>
        <p:txBody>
          <a:bodyPr/>
          <a:lstStyle/>
          <a:p>
            <a:fld id="{745A082F-C6C3-8245-845A-6C44C9809FBB}" type="slidenum">
              <a:rPr kumimoji="1" lang="zh-CN" altLang="en-US" smtClean="0"/>
              <a:pPr/>
              <a:t>6</a:t>
            </a:fld>
            <a:endParaRPr kumimoji="1" lang="zh-CN" altLang="en-US" dirty="0"/>
          </a:p>
        </p:txBody>
      </p:sp>
      <p:sp>
        <p:nvSpPr>
          <p:cNvPr id="3" name="标题 2">
            <a:extLst>
              <a:ext uri="{FF2B5EF4-FFF2-40B4-BE49-F238E27FC236}">
                <a16:creationId xmlns:a16="http://schemas.microsoft.com/office/drawing/2014/main" id="{7047B84A-C926-FF67-E56B-EFE2405F5016}"/>
              </a:ext>
            </a:extLst>
          </p:cNvPr>
          <p:cNvSpPr>
            <a:spLocks noGrp="1"/>
          </p:cNvSpPr>
          <p:nvPr>
            <p:ph type="title"/>
          </p:nvPr>
        </p:nvSpPr>
        <p:spPr/>
        <p:txBody>
          <a:bodyPr/>
          <a:lstStyle/>
          <a:p>
            <a:r>
              <a:rPr lang="en-US" altLang="zh-CN" dirty="0"/>
              <a:t>Observation</a:t>
            </a:r>
            <a:endParaRPr lang="zh-CN" altLang="en-US" dirty="0"/>
          </a:p>
        </p:txBody>
      </p:sp>
      <p:sp>
        <p:nvSpPr>
          <p:cNvPr id="4" name="内容占位符 3">
            <a:extLst>
              <a:ext uri="{FF2B5EF4-FFF2-40B4-BE49-F238E27FC236}">
                <a16:creationId xmlns:a16="http://schemas.microsoft.com/office/drawing/2014/main" id="{E6FE35AE-641F-34F0-CDF5-FE8DB9E2A5D8}"/>
              </a:ext>
            </a:extLst>
          </p:cNvPr>
          <p:cNvSpPr>
            <a:spLocks noGrp="1"/>
          </p:cNvSpPr>
          <p:nvPr>
            <p:ph sz="quarter" idx="10"/>
          </p:nvPr>
        </p:nvSpPr>
        <p:spPr>
          <a:xfrm>
            <a:off x="251912" y="2096725"/>
            <a:ext cx="11681568" cy="3769343"/>
          </a:xfrm>
        </p:spPr>
        <p:txBody>
          <a:bodyPr>
            <a:normAutofit/>
          </a:bodyPr>
          <a:lstStyle/>
          <a:p>
            <a:r>
              <a:rPr lang="en-US" altLang="zh-CN" dirty="0">
                <a:latin typeface="Calibri" panose="020F0502020204030204" pitchFamily="34" charset="0"/>
                <a:cs typeface="Calibri" panose="020F0502020204030204" pitchFamily="34" charset="0"/>
              </a:rPr>
              <a:t>So far at RAN WG level</a:t>
            </a:r>
            <a:endParaRPr lang="en-US" altLang="zh-CN" sz="2000" dirty="0">
              <a:latin typeface="Calibri" panose="020F0502020204030204" pitchFamily="34" charset="0"/>
              <a:cs typeface="Calibri" panose="020F0502020204030204" pitchFamily="34" charset="0"/>
            </a:endParaRPr>
          </a:p>
          <a:p>
            <a:pPr lvl="1"/>
            <a:r>
              <a:rPr lang="en-US" altLang="zh-CN" sz="2000" dirty="0">
                <a:latin typeface="Calibri" panose="020F0502020204030204" pitchFamily="34" charset="0"/>
                <a:cs typeface="Calibri" panose="020F0502020204030204" pitchFamily="34" charset="0"/>
              </a:rPr>
              <a:t>RAN4: </a:t>
            </a:r>
          </a:p>
          <a:p>
            <a:pPr lvl="2"/>
            <a:r>
              <a:rPr lang="en-US" altLang="zh-CN" dirty="0">
                <a:latin typeface="Calibri" panose="020F0502020204030204" pitchFamily="34" charset="0"/>
                <a:cs typeface="Calibri" panose="020F0502020204030204" pitchFamily="34" charset="0"/>
              </a:rPr>
              <a:t>Aim at JSON based table auto-generation</a:t>
            </a:r>
          </a:p>
          <a:p>
            <a:pPr lvl="2"/>
            <a:r>
              <a:rPr lang="en-US" altLang="zh-CN" dirty="0">
                <a:latin typeface="Calibri" panose="020F0502020204030204" pitchFamily="34" charset="0"/>
                <a:cs typeface="Calibri" panose="020F0502020204030204" pitchFamily="34" charset="0"/>
              </a:rPr>
              <a:t>Still *.docx based CR / spec management framework</a:t>
            </a:r>
          </a:p>
          <a:p>
            <a:pPr lvl="1"/>
            <a:r>
              <a:rPr lang="en-US" altLang="zh-CN" sz="2000" dirty="0">
                <a:latin typeface="Calibri" panose="020F0502020204030204" pitchFamily="34" charset="0"/>
                <a:cs typeface="Calibri" panose="020F0502020204030204" pitchFamily="34" charset="0"/>
              </a:rPr>
              <a:t>RAN1: </a:t>
            </a:r>
            <a:r>
              <a:rPr lang="en-US" altLang="zh-CN" dirty="0">
                <a:latin typeface="Calibri" panose="020F0502020204030204" pitchFamily="34" charset="0"/>
                <a:cs typeface="Calibri" panose="020F0502020204030204" pitchFamily="34" charset="0"/>
              </a:rPr>
              <a:t>No discussion triggered yet, and no clear motivation identified yet</a:t>
            </a:r>
          </a:p>
          <a:p>
            <a:pPr lvl="1"/>
            <a:r>
              <a:rPr lang="en-US" altLang="zh-CN" dirty="0">
                <a:latin typeface="Calibri" panose="020F0502020204030204" pitchFamily="34" charset="0"/>
                <a:cs typeface="Calibri" panose="020F0502020204030204" pitchFamily="34" charset="0"/>
              </a:rPr>
              <a:t>RAN2:</a:t>
            </a:r>
          </a:p>
          <a:p>
            <a:pPr lvl="2"/>
            <a:r>
              <a:rPr lang="en-US" altLang="zh-CN" dirty="0">
                <a:latin typeface="Calibri" panose="020F0502020204030204" pitchFamily="34" charset="0"/>
                <a:cs typeface="Calibri" panose="020F0502020204030204" pitchFamily="34" charset="0"/>
              </a:rPr>
              <a:t>Diverse view on the motivation / reason for this change in R2 discussion</a:t>
            </a:r>
          </a:p>
          <a:p>
            <a:pPr lvl="2"/>
            <a:r>
              <a:rPr lang="en-US" altLang="zh-CN" dirty="0">
                <a:latin typeface="Calibri" panose="020F0502020204030204" pitchFamily="34" charset="0"/>
                <a:cs typeface="Calibri" panose="020F0502020204030204" pitchFamily="34" charset="0"/>
              </a:rPr>
              <a:t>Diverse view on the performance comparability if using this MD/MSC/JSON based framework</a:t>
            </a:r>
          </a:p>
          <a:p>
            <a:pPr lvl="2"/>
            <a:r>
              <a:rPr lang="en-US" altLang="zh-CN" dirty="0">
                <a:latin typeface="Calibri" panose="020F0502020204030204" pitchFamily="34" charset="0"/>
                <a:cs typeface="Calibri" panose="020F0502020204030204" pitchFamily="34" charset="0"/>
              </a:rPr>
              <a:t>R2 view /</a:t>
            </a:r>
            <a:r>
              <a:rPr lang="zh-CN" altLang="en-US" dirty="0">
                <a:latin typeface="Calibri" panose="020F0502020204030204" pitchFamily="34" charset="0"/>
                <a:cs typeface="Calibri" panose="020F0502020204030204" pitchFamily="34" charset="0"/>
              </a:rPr>
              <a:t> </a:t>
            </a:r>
            <a:r>
              <a:rPr lang="en-US" altLang="zh-CN" dirty="0">
                <a:latin typeface="Calibri" panose="020F0502020204030204" pitchFamily="34" charset="0"/>
                <a:cs typeface="Calibri" panose="020F0502020204030204" pitchFamily="34" charset="0"/>
              </a:rPr>
              <a:t>conclusion is to rely on RP discussion for this issue</a:t>
            </a:r>
          </a:p>
          <a:p>
            <a:pPr lvl="1"/>
            <a:endParaRPr lang="en-US" altLang="zh-CN" sz="2000" dirty="0">
              <a:latin typeface="Calibri" panose="020F0502020204030204" pitchFamily="34" charset="0"/>
              <a:cs typeface="Calibri" panose="020F0502020204030204" pitchFamily="34" charset="0"/>
            </a:endParaRPr>
          </a:p>
          <a:p>
            <a:pPr lvl="1"/>
            <a:endParaRPr lang="en-US" altLang="zh-CN" sz="2000" dirty="0">
              <a:latin typeface="Calibri" panose="020F0502020204030204" pitchFamily="34" charset="0"/>
              <a:cs typeface="Calibri" panose="020F0502020204030204" pitchFamily="34" charset="0"/>
            </a:endParaRPr>
          </a:p>
          <a:p>
            <a:pPr lvl="1"/>
            <a:endParaRPr lang="zh-CN" altLang="en-US" sz="2000" dirty="0">
              <a:latin typeface="Calibri" panose="020F0502020204030204" pitchFamily="34" charset="0"/>
              <a:cs typeface="Calibri" panose="020F0502020204030204" pitchFamily="34" charset="0"/>
            </a:endParaRPr>
          </a:p>
          <a:p>
            <a:endParaRPr lang="zh-CN" altLang="en-US" dirty="0"/>
          </a:p>
        </p:txBody>
      </p:sp>
      <p:sp>
        <p:nvSpPr>
          <p:cNvPr id="5" name="内容占位符 4">
            <a:extLst>
              <a:ext uri="{FF2B5EF4-FFF2-40B4-BE49-F238E27FC236}">
                <a16:creationId xmlns:a16="http://schemas.microsoft.com/office/drawing/2014/main" id="{48BED3AA-E099-68F0-C3BE-1E50F960E57B}"/>
              </a:ext>
            </a:extLst>
          </p:cNvPr>
          <p:cNvSpPr>
            <a:spLocks noGrp="1"/>
          </p:cNvSpPr>
          <p:nvPr>
            <p:ph sz="quarter" idx="12"/>
          </p:nvPr>
        </p:nvSpPr>
        <p:spPr/>
        <p:txBody>
          <a:bodyPr/>
          <a:lstStyle/>
          <a:p>
            <a:endParaRPr lang="zh-CN" altLang="en-US"/>
          </a:p>
        </p:txBody>
      </p:sp>
      <p:sp>
        <p:nvSpPr>
          <p:cNvPr id="6" name="内容占位符 5">
            <a:extLst>
              <a:ext uri="{FF2B5EF4-FFF2-40B4-BE49-F238E27FC236}">
                <a16:creationId xmlns:a16="http://schemas.microsoft.com/office/drawing/2014/main" id="{A427E228-C9F2-0485-E664-FFC1001EEB53}"/>
              </a:ext>
            </a:extLst>
          </p:cNvPr>
          <p:cNvSpPr>
            <a:spLocks noGrp="1"/>
          </p:cNvSpPr>
          <p:nvPr>
            <p:ph sz="quarter" idx="13"/>
          </p:nvPr>
        </p:nvSpPr>
        <p:spPr/>
        <p:txBody>
          <a:bodyPr>
            <a:normAutofit lnSpcReduction="10000"/>
          </a:bodyPr>
          <a:lstStyle/>
          <a:p>
            <a:endParaRPr lang="zh-CN" altLang="en-US"/>
          </a:p>
        </p:txBody>
      </p:sp>
    </p:spTree>
    <p:extLst>
      <p:ext uri="{BB962C8B-B14F-4D97-AF65-F5344CB8AC3E}">
        <p14:creationId xmlns:p14="http://schemas.microsoft.com/office/powerpoint/2010/main" val="2351885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4F10B7-C2C9-7647-803D-D43502E39222}"/>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7CB520EC-5CB2-B9D0-5412-D4D3084DC600}"/>
              </a:ext>
            </a:extLst>
          </p:cNvPr>
          <p:cNvSpPr>
            <a:spLocks noGrp="1"/>
          </p:cNvSpPr>
          <p:nvPr>
            <p:ph type="sldNum" sz="quarter" idx="4"/>
          </p:nvPr>
        </p:nvSpPr>
        <p:spPr/>
        <p:txBody>
          <a:bodyPr/>
          <a:lstStyle/>
          <a:p>
            <a:fld id="{745A082F-C6C3-8245-845A-6C44C9809FBB}" type="slidenum">
              <a:rPr kumimoji="1" lang="zh-CN" altLang="en-US" smtClean="0"/>
              <a:pPr/>
              <a:t>7</a:t>
            </a:fld>
            <a:endParaRPr kumimoji="1" lang="zh-CN" altLang="en-US" dirty="0"/>
          </a:p>
        </p:txBody>
      </p:sp>
      <p:sp>
        <p:nvSpPr>
          <p:cNvPr id="3" name="标题 2">
            <a:extLst>
              <a:ext uri="{FF2B5EF4-FFF2-40B4-BE49-F238E27FC236}">
                <a16:creationId xmlns:a16="http://schemas.microsoft.com/office/drawing/2014/main" id="{3DA65251-B339-5998-1FD9-BD496CC51F87}"/>
              </a:ext>
            </a:extLst>
          </p:cNvPr>
          <p:cNvSpPr>
            <a:spLocks noGrp="1"/>
          </p:cNvSpPr>
          <p:nvPr>
            <p:ph type="title"/>
          </p:nvPr>
        </p:nvSpPr>
        <p:spPr>
          <a:xfrm>
            <a:off x="229487" y="346342"/>
            <a:ext cx="11413873" cy="764710"/>
          </a:xfrm>
        </p:spPr>
        <p:txBody>
          <a:bodyPr>
            <a:normAutofit/>
          </a:bodyPr>
          <a:lstStyle/>
          <a:p>
            <a:r>
              <a:rPr lang="en-US" altLang="zh-CN" dirty="0"/>
              <a:t>Discussion: If change from DOCX to MD/MSC/JSON</a:t>
            </a:r>
            <a:endParaRPr lang="zh-CN" altLang="en-US" dirty="0"/>
          </a:p>
        </p:txBody>
      </p:sp>
      <p:sp>
        <p:nvSpPr>
          <p:cNvPr id="4" name="内容占位符 3">
            <a:extLst>
              <a:ext uri="{FF2B5EF4-FFF2-40B4-BE49-F238E27FC236}">
                <a16:creationId xmlns:a16="http://schemas.microsoft.com/office/drawing/2014/main" id="{A05BB805-56B2-DFC6-2E80-D3E633B45352}"/>
              </a:ext>
            </a:extLst>
          </p:cNvPr>
          <p:cNvSpPr>
            <a:spLocks noGrp="1"/>
          </p:cNvSpPr>
          <p:nvPr>
            <p:ph sz="quarter" idx="10"/>
          </p:nvPr>
        </p:nvSpPr>
        <p:spPr>
          <a:xfrm>
            <a:off x="251912" y="2096725"/>
            <a:ext cx="11681568" cy="3769343"/>
          </a:xfrm>
        </p:spPr>
        <p:txBody>
          <a:bodyPr>
            <a:normAutofit/>
          </a:bodyPr>
          <a:lstStyle/>
          <a:p>
            <a:r>
              <a:rPr lang="en-US" altLang="zh-CN" sz="2000" dirty="0">
                <a:latin typeface="Calibri" panose="020F0502020204030204" pitchFamily="34" charset="0"/>
                <a:cs typeface="Calibri" panose="020F0502020204030204" pitchFamily="34" charset="0"/>
              </a:rPr>
              <a:t>Since the Git </a:t>
            </a:r>
            <a:r>
              <a:rPr lang="en-US" altLang="zh-CN" dirty="0">
                <a:latin typeface="Calibri" panose="020F0502020204030204" pitchFamily="34" charset="0"/>
                <a:cs typeface="Calibri" panose="020F0502020204030204" pitchFamily="34" charset="0"/>
              </a:rPr>
              <a:t>+ MD/MSC/JSON based approach was proposed to solve the collision for ASN.1 Review RIL submission, </a:t>
            </a:r>
          </a:p>
          <a:p>
            <a:pPr lvl="1"/>
            <a:r>
              <a:rPr lang="en-US" altLang="zh-CN" dirty="0">
                <a:latin typeface="Calibri" panose="020F0502020204030204" pitchFamily="34" charset="0"/>
                <a:cs typeface="Calibri" panose="020F0502020204030204" pitchFamily="34" charset="0"/>
              </a:rPr>
              <a:t>Considering R19 improvement of the ASN.1 review process</a:t>
            </a:r>
          </a:p>
          <a:p>
            <a:r>
              <a:rPr lang="en-US" altLang="zh-CN" dirty="0">
                <a:latin typeface="Calibri" panose="020F0502020204030204" pitchFamily="34" charset="0"/>
                <a:cs typeface="Calibri" panose="020F0502020204030204" pitchFamily="34" charset="0"/>
              </a:rPr>
              <a:t>The key point is to evaluate whether the additional complexity due to the new CR / spec management framework is justified by the achievable performance gain (or at least comparable), in terms of</a:t>
            </a:r>
            <a:endParaRPr lang="en-US" altLang="zh-CN" sz="2000" dirty="0">
              <a:latin typeface="Calibri" panose="020F0502020204030204" pitchFamily="34" charset="0"/>
              <a:cs typeface="Calibri" panose="020F0502020204030204" pitchFamily="34" charset="0"/>
            </a:endParaRPr>
          </a:p>
          <a:p>
            <a:pPr lvl="1"/>
            <a:r>
              <a:rPr lang="en-US" altLang="zh-CN" dirty="0">
                <a:latin typeface="Calibri" panose="020F0502020204030204" pitchFamily="34" charset="0"/>
                <a:cs typeface="Calibri" panose="020F0502020204030204" pitchFamily="34" charset="0"/>
              </a:rPr>
              <a:t>Is the ETSI Forget tools robust enough for </a:t>
            </a:r>
            <a:r>
              <a:rPr lang="en-US" altLang="zh-CN" dirty="0" err="1">
                <a:latin typeface="Calibri" panose="020F0502020204030204" pitchFamily="34" charset="0"/>
                <a:cs typeface="Calibri" panose="020F0502020204030204" pitchFamily="34" charset="0"/>
              </a:rPr>
              <a:t>RANx</a:t>
            </a:r>
            <a:r>
              <a:rPr lang="en-US" altLang="zh-CN" dirty="0">
                <a:latin typeface="Calibri" panose="020F0502020204030204" pitchFamily="34" charset="0"/>
                <a:cs typeface="Calibri" panose="020F0502020204030204" pitchFamily="34" charset="0"/>
              </a:rPr>
              <a:t> workload? And accessible by ALL in the long term?</a:t>
            </a:r>
          </a:p>
          <a:p>
            <a:pPr lvl="1"/>
            <a:r>
              <a:rPr lang="en-US" altLang="zh-CN" dirty="0">
                <a:latin typeface="Calibri" panose="020F0502020204030204" pitchFamily="34" charset="0"/>
                <a:cs typeface="Calibri" panose="020F0502020204030204" pitchFamily="34" charset="0"/>
              </a:rPr>
              <a:t>How to make the CR readable/comprehensive as before (“Change Mark” type view via docx), even in an offline environment</a:t>
            </a:r>
          </a:p>
          <a:p>
            <a:pPr lvl="1"/>
            <a:r>
              <a:rPr lang="en-US" altLang="zh-CN" dirty="0">
                <a:latin typeface="Calibri" panose="020F0502020204030204" pitchFamily="34" charset="0"/>
                <a:cs typeface="Calibri" panose="020F0502020204030204" pitchFamily="34" charset="0"/>
              </a:rPr>
              <a:t>Whether the related tools are available in all major platforms</a:t>
            </a:r>
          </a:p>
          <a:p>
            <a:pPr lvl="1"/>
            <a:r>
              <a:rPr lang="en-US" altLang="zh-CN" dirty="0">
                <a:latin typeface="Calibri" panose="020F0502020204030204" pitchFamily="34" charset="0"/>
                <a:cs typeface="Calibri" panose="020F0502020204030204" pitchFamily="34" charset="0"/>
              </a:rPr>
              <a:t>Whether the related tools can be used to handle large spec file(s)</a:t>
            </a:r>
            <a:endParaRPr lang="en-US" altLang="zh-CN" sz="2000" dirty="0">
              <a:latin typeface="Calibri" panose="020F0502020204030204" pitchFamily="34" charset="0"/>
              <a:cs typeface="Calibri" panose="020F0502020204030204" pitchFamily="34" charset="0"/>
            </a:endParaRPr>
          </a:p>
          <a:p>
            <a:pPr lvl="1"/>
            <a:endParaRPr lang="en-US" altLang="zh-CN" sz="2000" dirty="0">
              <a:latin typeface="Calibri" panose="020F0502020204030204" pitchFamily="34" charset="0"/>
              <a:cs typeface="Calibri" panose="020F0502020204030204" pitchFamily="34" charset="0"/>
            </a:endParaRPr>
          </a:p>
          <a:p>
            <a:pPr lvl="1"/>
            <a:endParaRPr lang="zh-CN" altLang="en-US" sz="2000" dirty="0">
              <a:latin typeface="Calibri" panose="020F0502020204030204" pitchFamily="34" charset="0"/>
              <a:cs typeface="Calibri" panose="020F0502020204030204" pitchFamily="34" charset="0"/>
            </a:endParaRPr>
          </a:p>
          <a:p>
            <a:endParaRPr lang="zh-CN" altLang="en-US" dirty="0"/>
          </a:p>
        </p:txBody>
      </p:sp>
      <p:sp>
        <p:nvSpPr>
          <p:cNvPr id="5" name="内容占位符 4">
            <a:extLst>
              <a:ext uri="{FF2B5EF4-FFF2-40B4-BE49-F238E27FC236}">
                <a16:creationId xmlns:a16="http://schemas.microsoft.com/office/drawing/2014/main" id="{8EBB5AAC-C644-B6C3-CEAD-587D9B1AE09C}"/>
              </a:ext>
            </a:extLst>
          </p:cNvPr>
          <p:cNvSpPr>
            <a:spLocks noGrp="1"/>
          </p:cNvSpPr>
          <p:nvPr>
            <p:ph sz="quarter" idx="12"/>
          </p:nvPr>
        </p:nvSpPr>
        <p:spPr/>
        <p:txBody>
          <a:bodyPr/>
          <a:lstStyle/>
          <a:p>
            <a:endParaRPr lang="zh-CN" altLang="en-US"/>
          </a:p>
        </p:txBody>
      </p:sp>
      <p:sp>
        <p:nvSpPr>
          <p:cNvPr id="6" name="内容占位符 5">
            <a:extLst>
              <a:ext uri="{FF2B5EF4-FFF2-40B4-BE49-F238E27FC236}">
                <a16:creationId xmlns:a16="http://schemas.microsoft.com/office/drawing/2014/main" id="{D758D711-7531-B4C8-3423-9C1E59A6EF9C}"/>
              </a:ext>
            </a:extLst>
          </p:cNvPr>
          <p:cNvSpPr>
            <a:spLocks noGrp="1"/>
          </p:cNvSpPr>
          <p:nvPr>
            <p:ph sz="quarter" idx="13"/>
          </p:nvPr>
        </p:nvSpPr>
        <p:spPr/>
        <p:txBody>
          <a:bodyPr>
            <a:normAutofit lnSpcReduction="10000"/>
          </a:bodyPr>
          <a:lstStyle/>
          <a:p>
            <a:endParaRPr lang="zh-CN" altLang="en-US"/>
          </a:p>
        </p:txBody>
      </p:sp>
    </p:spTree>
    <p:extLst>
      <p:ext uri="{BB962C8B-B14F-4D97-AF65-F5344CB8AC3E}">
        <p14:creationId xmlns:p14="http://schemas.microsoft.com/office/powerpoint/2010/main" val="4197153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1C2591-2070-3898-17F5-845375483C06}"/>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5621EAC2-5FE0-A6BF-174E-DFE7335F6341}"/>
              </a:ext>
            </a:extLst>
          </p:cNvPr>
          <p:cNvSpPr>
            <a:spLocks noGrp="1"/>
          </p:cNvSpPr>
          <p:nvPr>
            <p:ph type="sldNum" sz="quarter" idx="4"/>
          </p:nvPr>
        </p:nvSpPr>
        <p:spPr/>
        <p:txBody>
          <a:bodyPr/>
          <a:lstStyle/>
          <a:p>
            <a:fld id="{745A082F-C6C3-8245-845A-6C44C9809FBB}" type="slidenum">
              <a:rPr kumimoji="1" lang="zh-CN" altLang="en-US" smtClean="0"/>
              <a:pPr/>
              <a:t>8</a:t>
            </a:fld>
            <a:endParaRPr kumimoji="1" lang="zh-CN" altLang="en-US" dirty="0"/>
          </a:p>
        </p:txBody>
      </p:sp>
      <p:sp>
        <p:nvSpPr>
          <p:cNvPr id="3" name="标题 2">
            <a:extLst>
              <a:ext uri="{FF2B5EF4-FFF2-40B4-BE49-F238E27FC236}">
                <a16:creationId xmlns:a16="http://schemas.microsoft.com/office/drawing/2014/main" id="{95F92EB4-56FF-8218-783F-C4DC8B8BC88A}"/>
              </a:ext>
            </a:extLst>
          </p:cNvPr>
          <p:cNvSpPr>
            <a:spLocks noGrp="1"/>
          </p:cNvSpPr>
          <p:nvPr>
            <p:ph type="title"/>
          </p:nvPr>
        </p:nvSpPr>
        <p:spPr>
          <a:xfrm>
            <a:off x="229487" y="346342"/>
            <a:ext cx="11413873" cy="764710"/>
          </a:xfrm>
        </p:spPr>
        <p:txBody>
          <a:bodyPr>
            <a:normAutofit/>
          </a:bodyPr>
          <a:lstStyle/>
          <a:p>
            <a:r>
              <a:rPr lang="en-US" altLang="zh-CN" dirty="0"/>
              <a:t>Discussion: If change from DOCX to MD/MSC/JSON</a:t>
            </a:r>
            <a:endParaRPr lang="zh-CN" altLang="en-US" dirty="0"/>
          </a:p>
        </p:txBody>
      </p:sp>
      <p:sp>
        <p:nvSpPr>
          <p:cNvPr id="4" name="内容占位符 3">
            <a:extLst>
              <a:ext uri="{FF2B5EF4-FFF2-40B4-BE49-F238E27FC236}">
                <a16:creationId xmlns:a16="http://schemas.microsoft.com/office/drawing/2014/main" id="{3013042A-7E3F-A6C1-66A8-F6BF890A9A10}"/>
              </a:ext>
            </a:extLst>
          </p:cNvPr>
          <p:cNvSpPr>
            <a:spLocks noGrp="1"/>
          </p:cNvSpPr>
          <p:nvPr>
            <p:ph sz="quarter" idx="10"/>
          </p:nvPr>
        </p:nvSpPr>
        <p:spPr>
          <a:xfrm>
            <a:off x="251912" y="2096725"/>
            <a:ext cx="11681568" cy="3769343"/>
          </a:xfrm>
        </p:spPr>
        <p:txBody>
          <a:bodyPr>
            <a:normAutofit/>
          </a:bodyPr>
          <a:lstStyle/>
          <a:p>
            <a:r>
              <a:rPr lang="en-US" altLang="zh-CN" dirty="0">
                <a:latin typeface="Calibri" panose="020F0502020204030204" pitchFamily="34" charset="0"/>
                <a:cs typeface="Calibri" panose="020F0502020204030204" pitchFamily="34" charset="0"/>
              </a:rPr>
              <a:t>Besides the feasibility, some other aspects needs to be considered</a:t>
            </a:r>
          </a:p>
          <a:p>
            <a:pPr lvl="1"/>
            <a:r>
              <a:rPr lang="en-US" altLang="zh-CN" sz="1800" dirty="0">
                <a:latin typeface="Calibri" panose="020F0502020204030204" pitchFamily="34" charset="0"/>
                <a:cs typeface="Calibri" panose="020F0502020204030204" pitchFamily="34" charset="0"/>
              </a:rPr>
              <a:t>Impact to R2: Learning curve for new environment/process, especially considering the coming 6G design kick-off</a:t>
            </a:r>
          </a:p>
          <a:p>
            <a:pPr lvl="1"/>
            <a:r>
              <a:rPr lang="en-US" altLang="zh-CN" sz="1800" dirty="0">
                <a:latin typeface="Calibri" panose="020F0502020204030204" pitchFamily="34" charset="0"/>
                <a:cs typeface="Calibri" panose="020F0502020204030204" pitchFamily="34" charset="0"/>
              </a:rPr>
              <a:t>Impact to other WG (e.g., normally R5 colleagues would join R2 ASN1 review), and other TSG if a full shift from docx to MD/MSC/JSON (thus will impact more than ASN1 review)</a:t>
            </a:r>
          </a:p>
          <a:p>
            <a:pPr lvl="1"/>
            <a:r>
              <a:rPr lang="en-US" altLang="zh-CN" sz="1800" dirty="0">
                <a:latin typeface="Calibri" panose="020F0502020204030204" pitchFamily="34" charset="0"/>
                <a:cs typeface="Calibri" panose="020F0502020204030204" pitchFamily="34" charset="0"/>
              </a:rPr>
              <a:t>Impact to readers outside of 3GPP, i.e., CR has to be comprehensive to the whole market</a:t>
            </a:r>
          </a:p>
          <a:p>
            <a:pPr lvl="1"/>
            <a:endParaRPr lang="en-US" altLang="zh-CN" sz="1800" dirty="0">
              <a:latin typeface="Calibri" panose="020F0502020204030204" pitchFamily="34" charset="0"/>
              <a:cs typeface="Calibri" panose="020F0502020204030204" pitchFamily="34" charset="0"/>
            </a:endParaRPr>
          </a:p>
          <a:p>
            <a:pPr lvl="1"/>
            <a:endParaRPr lang="en-US" altLang="zh-CN" sz="1800" dirty="0">
              <a:latin typeface="Calibri" panose="020F0502020204030204" pitchFamily="34" charset="0"/>
              <a:cs typeface="Calibri" panose="020F0502020204030204" pitchFamily="34" charset="0"/>
            </a:endParaRPr>
          </a:p>
          <a:p>
            <a:pPr lvl="1"/>
            <a:endParaRPr lang="zh-CN" altLang="en-US" sz="1800" dirty="0">
              <a:latin typeface="Calibri" panose="020F0502020204030204" pitchFamily="34" charset="0"/>
              <a:cs typeface="Calibri" panose="020F0502020204030204" pitchFamily="34" charset="0"/>
            </a:endParaRPr>
          </a:p>
          <a:p>
            <a:endParaRPr lang="zh-CN" altLang="en-US" sz="1800" dirty="0"/>
          </a:p>
        </p:txBody>
      </p:sp>
      <p:sp>
        <p:nvSpPr>
          <p:cNvPr id="5" name="内容占位符 4">
            <a:extLst>
              <a:ext uri="{FF2B5EF4-FFF2-40B4-BE49-F238E27FC236}">
                <a16:creationId xmlns:a16="http://schemas.microsoft.com/office/drawing/2014/main" id="{D81BB472-201B-DA1B-AA09-25F84D067359}"/>
              </a:ext>
            </a:extLst>
          </p:cNvPr>
          <p:cNvSpPr>
            <a:spLocks noGrp="1"/>
          </p:cNvSpPr>
          <p:nvPr>
            <p:ph sz="quarter" idx="12"/>
          </p:nvPr>
        </p:nvSpPr>
        <p:spPr/>
        <p:txBody>
          <a:bodyPr/>
          <a:lstStyle/>
          <a:p>
            <a:endParaRPr lang="zh-CN" altLang="en-US"/>
          </a:p>
        </p:txBody>
      </p:sp>
      <p:sp>
        <p:nvSpPr>
          <p:cNvPr id="6" name="内容占位符 5">
            <a:extLst>
              <a:ext uri="{FF2B5EF4-FFF2-40B4-BE49-F238E27FC236}">
                <a16:creationId xmlns:a16="http://schemas.microsoft.com/office/drawing/2014/main" id="{9F243741-52B2-9DE8-AB73-E62447363C5D}"/>
              </a:ext>
            </a:extLst>
          </p:cNvPr>
          <p:cNvSpPr>
            <a:spLocks noGrp="1"/>
          </p:cNvSpPr>
          <p:nvPr>
            <p:ph sz="quarter" idx="13"/>
          </p:nvPr>
        </p:nvSpPr>
        <p:spPr/>
        <p:txBody>
          <a:bodyPr>
            <a:normAutofit lnSpcReduction="10000"/>
          </a:bodyPr>
          <a:lstStyle/>
          <a:p>
            <a:endParaRPr lang="zh-CN" altLang="en-US"/>
          </a:p>
        </p:txBody>
      </p:sp>
    </p:spTree>
    <p:extLst>
      <p:ext uri="{BB962C8B-B14F-4D97-AF65-F5344CB8AC3E}">
        <p14:creationId xmlns:p14="http://schemas.microsoft.com/office/powerpoint/2010/main" val="5004739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0DE2FB-BB83-D940-8965-E6EBCA2E28F5}"/>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436529D4-0096-D3EC-CB10-EE843E550680}"/>
              </a:ext>
            </a:extLst>
          </p:cNvPr>
          <p:cNvSpPr>
            <a:spLocks noGrp="1"/>
          </p:cNvSpPr>
          <p:nvPr>
            <p:ph type="sldNum" sz="quarter" idx="4"/>
          </p:nvPr>
        </p:nvSpPr>
        <p:spPr/>
        <p:txBody>
          <a:bodyPr/>
          <a:lstStyle/>
          <a:p>
            <a:fld id="{745A082F-C6C3-8245-845A-6C44C9809FBB}" type="slidenum">
              <a:rPr kumimoji="1" lang="zh-CN" altLang="en-US" smtClean="0"/>
              <a:pPr/>
              <a:t>9</a:t>
            </a:fld>
            <a:endParaRPr kumimoji="1" lang="zh-CN" altLang="en-US" dirty="0"/>
          </a:p>
        </p:txBody>
      </p:sp>
      <p:sp>
        <p:nvSpPr>
          <p:cNvPr id="3" name="标题 2">
            <a:extLst>
              <a:ext uri="{FF2B5EF4-FFF2-40B4-BE49-F238E27FC236}">
                <a16:creationId xmlns:a16="http://schemas.microsoft.com/office/drawing/2014/main" id="{57E7158D-015C-4789-7077-6CCCD5FD5CED}"/>
              </a:ext>
            </a:extLst>
          </p:cNvPr>
          <p:cNvSpPr>
            <a:spLocks noGrp="1"/>
          </p:cNvSpPr>
          <p:nvPr>
            <p:ph type="title"/>
          </p:nvPr>
        </p:nvSpPr>
        <p:spPr/>
        <p:txBody>
          <a:bodyPr/>
          <a:lstStyle/>
          <a:p>
            <a:r>
              <a:rPr lang="en-US" altLang="zh-CN" dirty="0"/>
              <a:t>Proposal</a:t>
            </a:r>
            <a:endParaRPr lang="zh-CN" altLang="en-US" dirty="0"/>
          </a:p>
        </p:txBody>
      </p:sp>
      <p:sp>
        <p:nvSpPr>
          <p:cNvPr id="4" name="内容占位符 3">
            <a:extLst>
              <a:ext uri="{FF2B5EF4-FFF2-40B4-BE49-F238E27FC236}">
                <a16:creationId xmlns:a16="http://schemas.microsoft.com/office/drawing/2014/main" id="{836F1E5D-2C92-3E2E-06B7-609C53D09647}"/>
              </a:ext>
            </a:extLst>
          </p:cNvPr>
          <p:cNvSpPr>
            <a:spLocks noGrp="1"/>
          </p:cNvSpPr>
          <p:nvPr>
            <p:ph sz="quarter" idx="10"/>
          </p:nvPr>
        </p:nvSpPr>
        <p:spPr>
          <a:xfrm>
            <a:off x="251912" y="2096725"/>
            <a:ext cx="11681568" cy="3769343"/>
          </a:xfrm>
        </p:spPr>
        <p:txBody>
          <a:bodyPr/>
          <a:lstStyle/>
          <a:p>
            <a:r>
              <a:rPr lang="en-US" altLang="zh-CN" sz="2000" b="1" dirty="0">
                <a:latin typeface="Calibri" panose="020F0502020204030204" pitchFamily="34" charset="0"/>
                <a:cs typeface="Calibri" panose="020F0502020204030204" pitchFamily="34" charset="0"/>
              </a:rPr>
              <a:t>Proposal 1: </a:t>
            </a:r>
            <a:r>
              <a:rPr lang="en-US" altLang="zh-CN" sz="2000" dirty="0">
                <a:latin typeface="Calibri" panose="020F0502020204030204" pitchFamily="34" charset="0"/>
                <a:cs typeface="Calibri" panose="020F0502020204030204" pitchFamily="34" charset="0"/>
              </a:rPr>
              <a:t>RANP discuss to identify if any critical issue to solve </a:t>
            </a:r>
            <a:r>
              <a:rPr lang="en-US" altLang="zh-CN" dirty="0">
                <a:latin typeface="Calibri" panose="020F0502020204030204" pitchFamily="34" charset="0"/>
                <a:cs typeface="Calibri" panose="020F0502020204030204" pitchFamily="34" charset="0"/>
              </a:rPr>
              <a:t>(if</a:t>
            </a:r>
            <a:r>
              <a:rPr lang="zh-CN" altLang="en-US" dirty="0">
                <a:latin typeface="Calibri" panose="020F0502020204030204" pitchFamily="34" charset="0"/>
                <a:cs typeface="Calibri" panose="020F0502020204030204" pitchFamily="34" charset="0"/>
              </a:rPr>
              <a:t> </a:t>
            </a:r>
            <a:r>
              <a:rPr lang="en-US" altLang="zh-CN" dirty="0">
                <a:latin typeface="Calibri" panose="020F0502020204030204" pitchFamily="34" charset="0"/>
                <a:cs typeface="Calibri" panose="020F0502020204030204" pitchFamily="34" charset="0"/>
              </a:rPr>
              <a:t>stick to the current *.docx file), specifically for each RAN WG (if RANP cannot make conclusion, task each RAN WG to discuss and feedback to RANP).</a:t>
            </a:r>
            <a:endParaRPr lang="en-US" altLang="zh-CN" sz="2000" dirty="0">
              <a:latin typeface="Calibri" panose="020F0502020204030204" pitchFamily="34" charset="0"/>
              <a:cs typeface="Calibri" panose="020F0502020204030204" pitchFamily="34" charset="0"/>
            </a:endParaRPr>
          </a:p>
          <a:p>
            <a:endParaRPr lang="en-US" altLang="zh-CN" sz="2000" dirty="0">
              <a:latin typeface="Calibri" panose="020F0502020204030204" pitchFamily="34" charset="0"/>
              <a:cs typeface="Calibri" panose="020F0502020204030204" pitchFamily="34" charset="0"/>
            </a:endParaRPr>
          </a:p>
          <a:p>
            <a:r>
              <a:rPr lang="en-US" altLang="zh-CN" sz="2000" b="1" dirty="0">
                <a:latin typeface="Calibri" panose="020F0502020204030204" pitchFamily="34" charset="0"/>
                <a:cs typeface="Calibri" panose="020F0502020204030204" pitchFamily="34" charset="0"/>
              </a:rPr>
              <a:t>Proposal 2: </a:t>
            </a:r>
            <a:r>
              <a:rPr lang="en-US" altLang="zh-CN" sz="2000" dirty="0">
                <a:latin typeface="Calibri" panose="020F0502020204030204" pitchFamily="34" charset="0"/>
                <a:cs typeface="Calibri" panose="020F0502020204030204" pitchFamily="34" charset="0"/>
              </a:rPr>
              <a:t>Based on the identified issue, RANP study the corresponding solution, if needed. Otherwise, no RANP level study is needed.</a:t>
            </a:r>
          </a:p>
          <a:p>
            <a:endParaRPr lang="en-US" altLang="zh-CN" sz="2000" dirty="0">
              <a:latin typeface="Calibri" panose="020F0502020204030204" pitchFamily="34" charset="0"/>
              <a:cs typeface="Calibri" panose="020F0502020204030204" pitchFamily="34" charset="0"/>
            </a:endParaRPr>
          </a:p>
          <a:p>
            <a:r>
              <a:rPr lang="en-US" altLang="zh-CN" sz="2000" b="1" dirty="0">
                <a:latin typeface="Calibri" panose="020F0502020204030204" pitchFamily="34" charset="0"/>
                <a:cs typeface="Calibri" panose="020F0502020204030204" pitchFamily="34" charset="0"/>
              </a:rPr>
              <a:t>Proposal 3: </a:t>
            </a:r>
            <a:r>
              <a:rPr lang="en-US" altLang="zh-CN" dirty="0">
                <a:latin typeface="Calibri" panose="020F0502020204030204" pitchFamily="34" charset="0"/>
                <a:cs typeface="Calibri" panose="020F0502020204030204" pitchFamily="34" charset="0"/>
              </a:rPr>
              <a:t>If any solution can be agreed</a:t>
            </a:r>
            <a:r>
              <a:rPr lang="en-US" altLang="zh-CN" sz="2000" dirty="0">
                <a:latin typeface="Calibri" panose="020F0502020204030204" pitchFamily="34" charset="0"/>
                <a:cs typeface="Calibri" panose="020F0502020204030204" pitchFamily="34" charset="0"/>
              </a:rPr>
              <a:t>, RANP define workflow clearly. And submit CR on TR 21.900/21.801 to SA for approval.</a:t>
            </a:r>
          </a:p>
          <a:p>
            <a:endParaRPr lang="zh-CN" altLang="en-US" dirty="0"/>
          </a:p>
        </p:txBody>
      </p:sp>
      <p:sp>
        <p:nvSpPr>
          <p:cNvPr id="5" name="内容占位符 4">
            <a:extLst>
              <a:ext uri="{FF2B5EF4-FFF2-40B4-BE49-F238E27FC236}">
                <a16:creationId xmlns:a16="http://schemas.microsoft.com/office/drawing/2014/main" id="{2536BEA1-A8C4-6EEA-37DA-B42B29FD4DD8}"/>
              </a:ext>
            </a:extLst>
          </p:cNvPr>
          <p:cNvSpPr>
            <a:spLocks noGrp="1"/>
          </p:cNvSpPr>
          <p:nvPr>
            <p:ph sz="quarter" idx="12"/>
          </p:nvPr>
        </p:nvSpPr>
        <p:spPr/>
        <p:txBody>
          <a:bodyPr/>
          <a:lstStyle/>
          <a:p>
            <a:endParaRPr lang="zh-CN" altLang="en-US"/>
          </a:p>
        </p:txBody>
      </p:sp>
      <p:sp>
        <p:nvSpPr>
          <p:cNvPr id="6" name="内容占位符 5">
            <a:extLst>
              <a:ext uri="{FF2B5EF4-FFF2-40B4-BE49-F238E27FC236}">
                <a16:creationId xmlns:a16="http://schemas.microsoft.com/office/drawing/2014/main" id="{265BAD91-773F-0632-1875-75E24F5EB104}"/>
              </a:ext>
            </a:extLst>
          </p:cNvPr>
          <p:cNvSpPr>
            <a:spLocks noGrp="1"/>
          </p:cNvSpPr>
          <p:nvPr>
            <p:ph sz="quarter" idx="13"/>
          </p:nvPr>
        </p:nvSpPr>
        <p:spPr/>
        <p:txBody>
          <a:bodyPr>
            <a:normAutofit lnSpcReduction="10000"/>
          </a:bodyPr>
          <a:lstStyle/>
          <a:p>
            <a:endParaRPr lang="zh-CN" altLang="en-US"/>
          </a:p>
        </p:txBody>
      </p:sp>
    </p:spTree>
    <p:extLst>
      <p:ext uri="{BB962C8B-B14F-4D97-AF65-F5344CB8AC3E}">
        <p14:creationId xmlns:p14="http://schemas.microsoft.com/office/powerpoint/2010/main" val="1314967962"/>
      </p:ext>
    </p:extLst>
  </p:cSld>
  <p:clrMapOvr>
    <a:masterClrMapping/>
  </p:clrMapOvr>
</p:sld>
</file>

<file path=ppt/theme/theme1.xml><?xml version="1.0" encoding="utf-8"?>
<a:theme xmlns:a="http://schemas.openxmlformats.org/drawingml/2006/main" name="Office 主题​​">
  <a:themeElements>
    <a:clrScheme name="自定义 1">
      <a:dk1>
        <a:srgbClr val="201F1C"/>
      </a:dk1>
      <a:lt1>
        <a:srgbClr val="FAFAFA"/>
      </a:lt1>
      <a:dk2>
        <a:srgbClr val="201F1C"/>
      </a:dk2>
      <a:lt2>
        <a:srgbClr val="FAFAFA"/>
      </a:lt2>
      <a:accent1>
        <a:srgbClr val="046938"/>
      </a:accent1>
      <a:accent2>
        <a:srgbClr val="2CFF73"/>
      </a:accent2>
      <a:accent3>
        <a:srgbClr val="A07E6D"/>
      </a:accent3>
      <a:accent4>
        <a:srgbClr val="B995FF"/>
      </a:accent4>
      <a:accent5>
        <a:srgbClr val="706C66"/>
      </a:accent5>
      <a:accent6>
        <a:srgbClr val="C3BFB9"/>
      </a:accent6>
      <a:hlink>
        <a:srgbClr val="046938"/>
      </a:hlink>
      <a:folHlink>
        <a:srgbClr val="DDD9D3"/>
      </a:folHlink>
    </a:clrScheme>
    <a:fontScheme name="OPPO Sans">
      <a:majorFont>
        <a:latin typeface="OPPO Sans"/>
        <a:ea typeface="OPPO Sans"/>
        <a:cs typeface=""/>
      </a:majorFont>
      <a:minorFont>
        <a:latin typeface="OPPO Sans"/>
        <a:ea typeface="OPPO San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9407</TotalTime>
  <Words>861</Words>
  <Application>Microsoft Office PowerPoint</Application>
  <PresentationFormat>宽屏</PresentationFormat>
  <Paragraphs>77</Paragraphs>
  <Slides>10</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10</vt:i4>
      </vt:variant>
    </vt:vector>
  </HeadingPairs>
  <TitlesOfParts>
    <vt:vector size="17" baseType="lpstr">
      <vt:lpstr>OPPO Sans</vt:lpstr>
      <vt:lpstr>OPPO Sans Medium</vt:lpstr>
      <vt:lpstr>等线</vt:lpstr>
      <vt:lpstr>Arial</vt:lpstr>
      <vt:lpstr>Calibri</vt:lpstr>
      <vt:lpstr>Times New Roman</vt:lpstr>
      <vt:lpstr>Office 主题​​</vt:lpstr>
      <vt:lpstr>Discussion on usage of Git &amp; MD/MSC/JSON for 3GPP Specification</vt:lpstr>
      <vt:lpstr>Background: CT WGs</vt:lpstr>
      <vt:lpstr>Background: RAN2</vt:lpstr>
      <vt:lpstr>Background: RAN4</vt:lpstr>
      <vt:lpstr>Background: TR 21.900, TR 21.801</vt:lpstr>
      <vt:lpstr>Observation</vt:lpstr>
      <vt:lpstr>Discussion: If change from DOCX to MD/MSC/JSON</vt:lpstr>
      <vt:lpstr>Discussion: If change from DOCX to MD/MSC/JSON</vt:lpstr>
      <vt:lpstr>Proposal</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陈霜(Sher)</dc:creator>
  <cp:lastModifiedBy>OPPO (Qianxi Lu)</cp:lastModifiedBy>
  <cp:revision>140</cp:revision>
  <dcterms:created xsi:type="dcterms:W3CDTF">2022-11-04T10:00:12Z</dcterms:created>
  <dcterms:modified xsi:type="dcterms:W3CDTF">2025-05-28T02:52:05Z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2052-3.9.6.6441</vt:lpwstr>
  </property>
</Properties>
</file>