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bookmarkIdSeed="3">
  <p:sldMasterIdLst>
    <p:sldMasterId id="2147483648" r:id="rId1"/>
  </p:sldMasterIdLst>
  <p:notesMasterIdLst>
    <p:notesMasterId r:id="rId17"/>
  </p:notesMasterIdLst>
  <p:handoutMasterIdLst>
    <p:handoutMasterId r:id="rId18"/>
  </p:handoutMasterIdLst>
  <p:sldIdLst>
    <p:sldId id="981" r:id="rId2"/>
    <p:sldId id="988" r:id="rId3"/>
    <p:sldId id="1029" r:id="rId4"/>
    <p:sldId id="989" r:id="rId5"/>
    <p:sldId id="1005" r:id="rId6"/>
    <p:sldId id="1012" r:id="rId7"/>
    <p:sldId id="1002" r:id="rId8"/>
    <p:sldId id="993" r:id="rId9"/>
    <p:sldId id="996" r:id="rId10"/>
    <p:sldId id="1028" r:id="rId11"/>
    <p:sldId id="998" r:id="rId12"/>
    <p:sldId id="1030" r:id="rId13"/>
    <p:sldId id="1027" r:id="rId14"/>
    <p:sldId id="1018" r:id="rId15"/>
    <p:sldId id="1003" r:id="rId16"/>
  </p:sldIdLst>
  <p:sldSz cx="12192000" cy="6858000"/>
  <p:notesSz cx="7010400" cy="9296400"/>
  <p:defaultTextStyle>
    <a:defPPr>
      <a:defRPr lang="en-GB"/>
    </a:defPPr>
    <a:lvl1pPr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9">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drey2" initials="CA"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72732F"/>
    <a:srgbClr val="FFCC00"/>
    <a:srgbClr val="FF3300"/>
    <a:srgbClr val="72AF2F"/>
    <a:srgbClr val="CC00CC"/>
    <a:srgbClr val="B1D254"/>
    <a:srgbClr val="C6D254"/>
    <a:srgbClr val="2A6EA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940675A-B579-460E-94D1-54222C63F5DA}" styleName="스타일 없음, 표 눈금">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457" autoAdjust="0"/>
    <p:restoredTop sz="95801" autoAdjust="0"/>
  </p:normalViewPr>
  <p:slideViewPr>
    <p:cSldViewPr snapToGrid="0">
      <p:cViewPr>
        <p:scale>
          <a:sx n="100" d="100"/>
          <a:sy n="100" d="100"/>
        </p:scale>
        <p:origin x="48" y="-1148"/>
      </p:cViewPr>
      <p:guideLst>
        <p:guide orient="horz" pos="2160"/>
        <p:guide pos="38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38171" cy="465719"/>
          </a:xfrm>
          <a:prstGeom prst="rect">
            <a:avLst/>
          </a:prstGeom>
          <a:noFill/>
          <a:ln w="9525">
            <a:noFill/>
            <a:miter lim="800000"/>
          </a:ln>
        </p:spPr>
        <p:txBody>
          <a:bodyPr vert="horz" wrap="square" lIns="92844" tIns="46423" rIns="92844" bIns="46423" numCol="1" anchor="t" anchorCtr="0" compatLnSpc="1"/>
          <a:lstStyle>
            <a:lvl1pPr defTabSz="929005" eaLnBrk="1" hangingPunct="1">
              <a:defRPr sz="1200">
                <a:latin typeface="Times New Roman" panose="02020603050405020304" pitchFamily="18" charset="0"/>
              </a:defRPr>
            </a:lvl1pPr>
          </a:lstStyle>
          <a:p>
            <a:endParaRPr lang="en-US" altLang="zh-CN" dirty="0"/>
          </a:p>
        </p:txBody>
      </p:sp>
      <p:sp>
        <p:nvSpPr>
          <p:cNvPr id="9219" name="Rectangle 3"/>
          <p:cNvSpPr>
            <a:spLocks noGrp="1" noChangeArrowheads="1"/>
          </p:cNvSpPr>
          <p:nvPr>
            <p:ph type="dt" sz="quarter" idx="1"/>
          </p:nvPr>
        </p:nvSpPr>
        <p:spPr bwMode="auto">
          <a:xfrm>
            <a:off x="3972232" y="0"/>
            <a:ext cx="3038170" cy="465719"/>
          </a:xfrm>
          <a:prstGeom prst="rect">
            <a:avLst/>
          </a:prstGeom>
          <a:noFill/>
          <a:ln w="9525">
            <a:noFill/>
            <a:miter lim="800000"/>
          </a:ln>
        </p:spPr>
        <p:txBody>
          <a:bodyPr vert="horz" wrap="square" lIns="92844" tIns="46423" rIns="92844" bIns="46423" numCol="1" anchor="t" anchorCtr="0" compatLnSpc="1"/>
          <a:lstStyle>
            <a:lvl1pPr algn="r" defTabSz="929005" eaLnBrk="1" hangingPunct="1">
              <a:defRPr sz="1200">
                <a:latin typeface="Times New Roman" panose="02020603050405020304" pitchFamily="18" charset="0"/>
              </a:defRPr>
            </a:lvl1pPr>
          </a:lstStyle>
          <a:p>
            <a:endParaRPr lang="en-US" altLang="zh-CN" dirty="0"/>
          </a:p>
        </p:txBody>
      </p:sp>
      <p:sp>
        <p:nvSpPr>
          <p:cNvPr id="9220" name="Rectangle 4"/>
          <p:cNvSpPr>
            <a:spLocks noGrp="1" noChangeArrowheads="1"/>
          </p:cNvSpPr>
          <p:nvPr>
            <p:ph type="ftr" sz="quarter" idx="2"/>
          </p:nvPr>
        </p:nvSpPr>
        <p:spPr bwMode="auto">
          <a:xfrm>
            <a:off x="0" y="8830682"/>
            <a:ext cx="3038171" cy="465718"/>
          </a:xfrm>
          <a:prstGeom prst="rect">
            <a:avLst/>
          </a:prstGeom>
          <a:noFill/>
          <a:ln w="9525">
            <a:noFill/>
            <a:miter lim="800000"/>
          </a:ln>
        </p:spPr>
        <p:txBody>
          <a:bodyPr vert="horz" wrap="square" lIns="92844" tIns="46423" rIns="92844" bIns="46423" numCol="1" anchor="b" anchorCtr="0" compatLnSpc="1"/>
          <a:lstStyle>
            <a:lvl1pPr defTabSz="929005" eaLnBrk="1" hangingPunct="1">
              <a:defRPr sz="1200">
                <a:latin typeface="Times New Roman" panose="02020603050405020304" pitchFamily="18" charset="0"/>
              </a:defRPr>
            </a:lvl1pPr>
          </a:lstStyle>
          <a:p>
            <a:endParaRPr lang="en-US" altLang="zh-CN" dirty="0"/>
          </a:p>
        </p:txBody>
      </p:sp>
      <p:sp>
        <p:nvSpPr>
          <p:cNvPr id="9221" name="Rectangle 5"/>
          <p:cNvSpPr>
            <a:spLocks noGrp="1" noChangeArrowheads="1"/>
          </p:cNvSpPr>
          <p:nvPr>
            <p:ph type="sldNum" sz="quarter" idx="3"/>
          </p:nvPr>
        </p:nvSpPr>
        <p:spPr bwMode="auto">
          <a:xfrm>
            <a:off x="3972232" y="8830682"/>
            <a:ext cx="3038170" cy="465718"/>
          </a:xfrm>
          <a:prstGeom prst="rect">
            <a:avLst/>
          </a:prstGeom>
          <a:noFill/>
          <a:ln w="9525">
            <a:noFill/>
            <a:miter lim="800000"/>
          </a:ln>
        </p:spPr>
        <p:txBody>
          <a:bodyPr vert="horz" wrap="square" lIns="92844" tIns="46423" rIns="92844" bIns="46423" numCol="1" anchor="b" anchorCtr="0" compatLnSpc="1"/>
          <a:lstStyle>
            <a:lvl1pPr algn="r" defTabSz="929005" eaLnBrk="1" hangingPunct="1">
              <a:defRPr sz="1200">
                <a:latin typeface="Times New Roman" panose="02020603050405020304" pitchFamily="18" charset="0"/>
              </a:defRPr>
            </a:lvl1pPr>
          </a:lstStyle>
          <a:p>
            <a:fld id="{867FF36F-819D-4D2B-A8BB-AF91032F0C08}" type="slidenum">
              <a:rPr lang="en-GB" altLang="en-US"/>
              <a:t>‹#›</a:t>
            </a:fld>
            <a:endParaRPr lang="en-GB" altLang="en-US"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8171" cy="465719"/>
          </a:xfrm>
          <a:prstGeom prst="rect">
            <a:avLst/>
          </a:prstGeom>
          <a:noFill/>
          <a:ln w="9525">
            <a:noFill/>
            <a:miter lim="800000"/>
          </a:ln>
        </p:spPr>
        <p:txBody>
          <a:bodyPr vert="horz" wrap="square" lIns="92844" tIns="46423" rIns="92844" bIns="46423" numCol="1" anchor="t" anchorCtr="0" compatLnSpc="1"/>
          <a:lstStyle>
            <a:lvl1pPr defTabSz="929005" eaLnBrk="1" hangingPunct="1">
              <a:defRPr sz="1200">
                <a:latin typeface="Times New Roman" panose="02020603050405020304" pitchFamily="18" charset="0"/>
              </a:defRPr>
            </a:lvl1pPr>
          </a:lstStyle>
          <a:p>
            <a:endParaRPr lang="en-US" altLang="zh-CN" dirty="0"/>
          </a:p>
        </p:txBody>
      </p:sp>
      <p:sp>
        <p:nvSpPr>
          <p:cNvPr id="4099" name="Rectangle 3"/>
          <p:cNvSpPr>
            <a:spLocks noGrp="1" noChangeArrowheads="1"/>
          </p:cNvSpPr>
          <p:nvPr>
            <p:ph type="dt" idx="1"/>
          </p:nvPr>
        </p:nvSpPr>
        <p:spPr bwMode="auto">
          <a:xfrm>
            <a:off x="3972232" y="0"/>
            <a:ext cx="3038170" cy="465719"/>
          </a:xfrm>
          <a:prstGeom prst="rect">
            <a:avLst/>
          </a:prstGeom>
          <a:noFill/>
          <a:ln w="9525">
            <a:noFill/>
            <a:miter lim="800000"/>
          </a:ln>
        </p:spPr>
        <p:txBody>
          <a:bodyPr vert="horz" wrap="square" lIns="92844" tIns="46423" rIns="92844" bIns="46423" numCol="1" anchor="t" anchorCtr="0" compatLnSpc="1"/>
          <a:lstStyle>
            <a:lvl1pPr algn="r" defTabSz="929005" eaLnBrk="1" hangingPunct="1">
              <a:defRPr sz="1200">
                <a:latin typeface="Times New Roman" panose="02020603050405020304" pitchFamily="18" charset="0"/>
              </a:defRPr>
            </a:lvl1pPr>
          </a:lstStyle>
          <a:p>
            <a:endParaRPr lang="en-US" altLang="zh-CN" dirty="0"/>
          </a:p>
        </p:txBody>
      </p:sp>
      <p:sp>
        <p:nvSpPr>
          <p:cNvPr id="3076" name="Rectangle 4"/>
          <p:cNvSpPr>
            <a:spLocks noGrp="1" noRot="1" noChangeAspect="1" noChangeArrowheads="1" noTextEdit="1"/>
          </p:cNvSpPr>
          <p:nvPr>
            <p:ph type="sldImg" idx="2"/>
          </p:nvPr>
        </p:nvSpPr>
        <p:spPr bwMode="auto">
          <a:xfrm>
            <a:off x="406400" y="695325"/>
            <a:ext cx="6197600" cy="3486150"/>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34061" y="4416091"/>
            <a:ext cx="5142280" cy="4183979"/>
          </a:xfrm>
          <a:prstGeom prst="rect">
            <a:avLst/>
          </a:prstGeom>
          <a:noFill/>
          <a:ln w="9525">
            <a:noFill/>
            <a:miter lim="800000"/>
          </a:ln>
        </p:spPr>
        <p:txBody>
          <a:bodyPr vert="horz" wrap="square" lIns="92844" tIns="46423" rIns="92844" bIns="46423" numCol="1" anchor="t" anchorCtr="0" compatLnSpc="1"/>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8830682"/>
            <a:ext cx="3038171" cy="465718"/>
          </a:xfrm>
          <a:prstGeom prst="rect">
            <a:avLst/>
          </a:prstGeom>
          <a:noFill/>
          <a:ln w="9525">
            <a:noFill/>
            <a:miter lim="800000"/>
          </a:ln>
        </p:spPr>
        <p:txBody>
          <a:bodyPr vert="horz" wrap="square" lIns="92844" tIns="46423" rIns="92844" bIns="46423" numCol="1" anchor="b" anchorCtr="0" compatLnSpc="1"/>
          <a:lstStyle>
            <a:lvl1pPr defTabSz="929005" eaLnBrk="1" hangingPunct="1">
              <a:defRPr sz="1200">
                <a:latin typeface="Times New Roman" panose="02020603050405020304" pitchFamily="18" charset="0"/>
              </a:defRPr>
            </a:lvl1pPr>
          </a:lstStyle>
          <a:p>
            <a:endParaRPr lang="en-US" altLang="zh-CN" dirty="0"/>
          </a:p>
        </p:txBody>
      </p:sp>
      <p:sp>
        <p:nvSpPr>
          <p:cNvPr id="4103" name="Rectangle 7"/>
          <p:cNvSpPr>
            <a:spLocks noGrp="1" noChangeArrowheads="1"/>
          </p:cNvSpPr>
          <p:nvPr>
            <p:ph type="sldNum" sz="quarter" idx="5"/>
          </p:nvPr>
        </p:nvSpPr>
        <p:spPr bwMode="auto">
          <a:xfrm>
            <a:off x="3972232" y="8830682"/>
            <a:ext cx="3038170" cy="465718"/>
          </a:xfrm>
          <a:prstGeom prst="rect">
            <a:avLst/>
          </a:prstGeom>
          <a:noFill/>
          <a:ln w="9525">
            <a:noFill/>
            <a:miter lim="800000"/>
          </a:ln>
        </p:spPr>
        <p:txBody>
          <a:bodyPr vert="horz" wrap="square" lIns="92844" tIns="46423" rIns="92844" bIns="46423" numCol="1" anchor="b" anchorCtr="0" compatLnSpc="1"/>
          <a:lstStyle>
            <a:lvl1pPr algn="r" defTabSz="929005" eaLnBrk="1" hangingPunct="1">
              <a:defRPr sz="1200">
                <a:latin typeface="Times New Roman" panose="02020603050405020304" pitchFamily="18" charset="0"/>
              </a:defRPr>
            </a:lvl1pPr>
          </a:lstStyle>
          <a:p>
            <a:fld id="{459FDB58-73C4-413E-BB6C-BBE882DFCE1B}" type="slidenum">
              <a:rPr lang="en-GB" altLang="en-US"/>
              <a:t>‹#›</a:t>
            </a:fld>
            <a:endParaRPr lang="en-GB"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a:extLst>
              <a:ext uri="{FF2B5EF4-FFF2-40B4-BE49-F238E27FC236}">
                <a16:creationId xmlns:a16="http://schemas.microsoft.com/office/drawing/2014/main" id="{4EB823F2-CD38-4A2C-B19B-02C8CF0FADE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224209"/>
            <a:ext cx="4865996" cy="4867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1794618" y="2130438"/>
            <a:ext cx="8602766" cy="1826265"/>
          </a:xfrm>
        </p:spPr>
        <p:txBody>
          <a:bodyPr/>
          <a:lstStyle>
            <a:lvl1pPr>
              <a:defRPr sz="4000" b="1">
                <a:latin typeface="+mn-lt"/>
                <a:ea typeface="+mj-ea"/>
              </a:defRPr>
            </a:lvl1pPr>
          </a:lstStyle>
          <a:p>
            <a:r>
              <a:rPr lang="en-US" dirty="0"/>
              <a:t>Click to edit Master title style</a:t>
            </a:r>
            <a:endParaRPr lang="fi-FI" dirty="0"/>
          </a:p>
        </p:txBody>
      </p:sp>
      <p:sp>
        <p:nvSpPr>
          <p:cNvPr id="3" name="Subtitle 2"/>
          <p:cNvSpPr>
            <a:spLocks noGrp="1"/>
          </p:cNvSpPr>
          <p:nvPr>
            <p:ph type="subTitle" idx="1"/>
          </p:nvPr>
        </p:nvSpPr>
        <p:spPr>
          <a:xfrm>
            <a:off x="1828800" y="4228033"/>
            <a:ext cx="8534400" cy="1412192"/>
          </a:xfrm>
        </p:spPr>
        <p:txBody>
          <a:bodyPr anchor="ctr"/>
          <a:lstStyle>
            <a:lvl1pPr marL="0" indent="0" algn="ctr">
              <a:buNone/>
              <a:defRPr b="1">
                <a:latin typeface="Arial" panose="020B0604020202020204" pitchFamily="34" charset="0"/>
                <a:ea typeface="+mj-ea"/>
                <a:cs typeface="Arial" panose="020B0604020202020204" pitchFamily="34" charset="0"/>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fi-FI" dirty="0"/>
          </a:p>
        </p:txBody>
      </p:sp>
      <p:pic>
        <p:nvPicPr>
          <p:cNvPr id="7" name="Picture 6" descr="3GPP_TM_RD.jpg"/>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991561" y="730254"/>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51"/>
            <a:ext cx="2743200" cy="5851525"/>
          </a:xfrm>
        </p:spPr>
        <p:txBody>
          <a:bodyPr vert="eaVert"/>
          <a:lstStyle/>
          <a:p>
            <a:r>
              <a:rPr lang="en-US"/>
              <a:t>Click to edit Master title style</a:t>
            </a:r>
            <a:endParaRPr lang="fi-FI"/>
          </a:p>
        </p:txBody>
      </p:sp>
      <p:sp>
        <p:nvSpPr>
          <p:cNvPr id="3" name="Vertical Text Placeholder 2"/>
          <p:cNvSpPr>
            <a:spLocks noGrp="1"/>
          </p:cNvSpPr>
          <p:nvPr>
            <p:ph type="body" orient="vert" idx="1"/>
          </p:nvPr>
        </p:nvSpPr>
        <p:spPr>
          <a:xfrm>
            <a:off x="609600" y="274651"/>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quarter" idx="2"/>
          </p:nvPr>
        </p:nvSpPr>
        <p:spPr>
          <a:xfrm>
            <a:off x="6197600" y="1600200"/>
            <a:ext cx="53848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Content Placeholder 4"/>
          <p:cNvSpPr>
            <a:spLocks noGrp="1"/>
          </p:cNvSpPr>
          <p:nvPr>
            <p:ph sz="quarter" idx="3"/>
          </p:nvPr>
        </p:nvSpPr>
        <p:spPr>
          <a:xfrm>
            <a:off x="6197600" y="3938601"/>
            <a:ext cx="53848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half" idx="2"/>
          </p:nvPr>
        </p:nvSpPr>
        <p:spPr>
          <a:xfrm>
            <a:off x="6197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44380" y="1093862"/>
            <a:ext cx="11314633" cy="5281301"/>
          </a:xfrm>
        </p:spPr>
        <p:txBody>
          <a:bodyPr/>
          <a:lstStyle>
            <a:lvl1pPr marL="358775" indent="-358775">
              <a:defRPr sz="2000">
                <a:latin typeface="Arial" panose="020B0604020202020204" pitchFamily="34" charset="0"/>
                <a:ea typeface="微软雅黑" panose="020B0503020204020204" pitchFamily="34" charset="-122"/>
                <a:cs typeface="Arial" panose="020B0604020202020204" pitchFamily="34" charset="0"/>
              </a:defRPr>
            </a:lvl1pPr>
            <a:lvl2pPr marL="628650" indent="-184150">
              <a:defRPr sz="1800">
                <a:latin typeface="Arial" panose="020B0604020202020204" pitchFamily="34" charset="0"/>
                <a:ea typeface="微软雅黑" panose="020B0503020204020204" pitchFamily="34" charset="-122"/>
                <a:cs typeface="Arial" panose="020B0604020202020204" pitchFamily="34" charset="0"/>
              </a:defRPr>
            </a:lvl2pPr>
            <a:lvl3pPr marL="982663" indent="-179388">
              <a:defRPr sz="1600">
                <a:latin typeface="Arial" panose="020B0604020202020204" pitchFamily="34" charset="0"/>
                <a:ea typeface="微软雅黑" panose="020B0503020204020204" pitchFamily="34" charset="-122"/>
                <a:cs typeface="Arial" panose="020B0604020202020204" pitchFamily="34" charset="0"/>
              </a:defRPr>
            </a:lvl3pPr>
            <a:lvl4pPr marL="1255713" indent="-179388">
              <a:defRPr sz="1600">
                <a:latin typeface="Arial" panose="020B0604020202020204" pitchFamily="34" charset="0"/>
                <a:ea typeface="微软雅黑" panose="020B0503020204020204" pitchFamily="34" charset="-122"/>
                <a:cs typeface="Arial" panose="020B0604020202020204" pitchFamily="34" charset="0"/>
              </a:defRPr>
            </a:lvl4pPr>
            <a:lvl5pPr marL="1520825" indent="-179388">
              <a:defRPr sz="1600">
                <a:latin typeface="Arial" panose="020B0604020202020204" pitchFamily="34" charset="0"/>
                <a:ea typeface="微软雅黑" panose="020B0503020204020204" pitchFamily="34" charset="-122"/>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5" name="Title 4"/>
          <p:cNvSpPr>
            <a:spLocks noGrp="1"/>
          </p:cNvSpPr>
          <p:nvPr>
            <p:ph type="title"/>
          </p:nvPr>
        </p:nvSpPr>
        <p:spPr>
          <a:xfrm>
            <a:off x="446759" y="172086"/>
            <a:ext cx="11312254" cy="716674"/>
          </a:xfrm>
        </p:spPr>
        <p:txBody>
          <a:bodyPr/>
          <a:lstStyle>
            <a:lvl1pPr algn="l">
              <a:defRPr b="1">
                <a:latin typeface="Arial" panose="020B0604020202020204" pitchFamily="34" charset="0"/>
                <a:ea typeface="+mj-ea"/>
                <a:cs typeface="Arial" panose="020B0604020202020204" pitchFamily="34" charset="0"/>
              </a:defRPr>
            </a:lvl1pPr>
          </a:lstStyle>
          <a:p>
            <a:r>
              <a:rPr lang="en-US" dirty="0"/>
              <a:t>Click to edit Master title style</a:t>
            </a:r>
          </a:p>
        </p:txBody>
      </p:sp>
      <p:sp>
        <p:nvSpPr>
          <p:cNvPr id="9" name="직사각형 8"/>
          <p:cNvSpPr/>
          <p:nvPr userDrawn="1"/>
        </p:nvSpPr>
        <p:spPr>
          <a:xfrm>
            <a:off x="0" y="895827"/>
            <a:ext cx="12191999" cy="62116"/>
          </a:xfrm>
          <a:prstGeom prst="rect">
            <a:avLst/>
          </a:prstGeom>
          <a:solidFill>
            <a:srgbClr val="72AF2F"/>
          </a:solidFill>
          <a:ln w="12700" cap="flat" cmpd="sng" algn="ctr">
            <a:noFill/>
            <a:prstDash val="solid"/>
            <a:miter lim="800000"/>
          </a:ln>
          <a:effectLst/>
        </p:spPr>
        <p:txBody>
          <a:bodyPr rot="0" spcFirstLastPara="0" vertOverflow="overflow" horzOverflow="overflow" vert="horz" wrap="square" lIns="84853" tIns="42427" rIns="84853" bIns="42427" numCol="1" spcCol="0" rtlCol="0" fromWordArt="0" anchor="ctr" anchorCtr="0" forceAA="0" compatLnSpc="1">
            <a:prstTxWarp prst="textNoShape">
              <a:avLst/>
            </a:prstTxWarp>
            <a:noAutofit/>
          </a:bodyPr>
          <a:lstStyle/>
          <a:p>
            <a:pPr marL="0" marR="0" lvl="0" indent="0" algn="ctr" defTabSz="848437" eaLnBrk="1" fontAlgn="auto" latinLnBrk="1" hangingPunct="1">
              <a:lnSpc>
                <a:spcPct val="100000"/>
              </a:lnSpc>
              <a:spcBef>
                <a:spcPts val="0"/>
              </a:spcBef>
              <a:spcAft>
                <a:spcPts val="0"/>
              </a:spcAft>
              <a:buClrTx/>
              <a:buSzTx/>
              <a:buFontTx/>
              <a:buNone/>
              <a:tabLst/>
              <a:defRPr/>
            </a:pPr>
            <a:endParaRPr kumimoji="0" lang="ko-KR" altLang="en-US" sz="1700" b="0" i="0" u="none" strike="noStrike" kern="0" cap="none" spc="0" normalizeH="0" baseline="0" noProof="0">
              <a:ln>
                <a:noFill/>
              </a:ln>
              <a:solidFill>
                <a:srgbClr val="FFFFFF"/>
              </a:solidFill>
              <a:effectLst/>
              <a:uLnTx/>
              <a:uFillTx/>
              <a:latin typeface="Arial" panose="020B0604020202020204"/>
              <a:ea typeface="굴림" panose="020B0600000101010101" pitchFamily="50" charset="-127"/>
              <a:cs typeface="+mn-c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1881428"/>
            <a:ext cx="10363200" cy="1362075"/>
          </a:xfrm>
        </p:spPr>
        <p:txBody>
          <a:bodyPr anchor="ctr"/>
          <a:lstStyle>
            <a:lvl1pPr algn="l">
              <a:defRPr sz="4000" b="1" cap="all">
                <a:latin typeface="Arial" panose="020B0604020202020204" pitchFamily="34" charset="0"/>
                <a:ea typeface="微软雅黑" panose="020B0503020204020204" pitchFamily="34" charset="-122"/>
                <a:cs typeface="Arial" panose="020B0604020202020204" pitchFamily="34" charset="0"/>
              </a:defRPr>
            </a:lvl1pPr>
          </a:lstStyle>
          <a:p>
            <a:r>
              <a:rPr lang="en-US" dirty="0"/>
              <a:t>Click to edit Master title style</a:t>
            </a:r>
            <a:endParaRPr lang="fi-FI" dirty="0"/>
          </a:p>
        </p:txBody>
      </p:sp>
      <p:sp>
        <p:nvSpPr>
          <p:cNvPr id="3" name="Text Placeholder 2"/>
          <p:cNvSpPr>
            <a:spLocks noGrp="1"/>
          </p:cNvSpPr>
          <p:nvPr>
            <p:ph type="body" idx="1"/>
          </p:nvPr>
        </p:nvSpPr>
        <p:spPr>
          <a:xfrm>
            <a:off x="963084" y="3243503"/>
            <a:ext cx="10363200" cy="1500187"/>
          </a:xfrm>
        </p:spPr>
        <p:txBody>
          <a:bodyPr anchor="ctr"/>
          <a:lstStyle>
            <a:lvl1pPr marL="0" indent="0">
              <a:buNone/>
              <a:defRPr sz="2000">
                <a:latin typeface="Arial" panose="020B0604020202020204" pitchFamily="34" charset="0"/>
                <a:ea typeface="微软雅黑" panose="020B0503020204020204" pitchFamily="34" charset="-122"/>
                <a:cs typeface="Arial" panose="020B0604020202020204" pitchFamily="34" charset="0"/>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dirty="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Content Placeholder 2"/>
          <p:cNvSpPr>
            <a:spLocks noGrp="1"/>
          </p:cNvSpPr>
          <p:nvPr>
            <p:ph sz="half" idx="1"/>
          </p:nvPr>
        </p:nvSpPr>
        <p:spPr>
          <a:xfrm>
            <a:off x="609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Content Placeholder 3"/>
          <p:cNvSpPr>
            <a:spLocks noGrp="1"/>
          </p:cNvSpPr>
          <p:nvPr>
            <p:ph sz="half" idx="2"/>
          </p:nvPr>
        </p:nvSpPr>
        <p:spPr>
          <a:xfrm>
            <a:off x="6197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0">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5" name="Text Placeholder 4"/>
          <p:cNvSpPr>
            <a:spLocks noGrp="1"/>
          </p:cNvSpPr>
          <p:nvPr>
            <p:ph type="body" sz="quarter" idx="3"/>
          </p:nvPr>
        </p:nvSpPr>
        <p:spPr>
          <a:xfrm>
            <a:off x="6193376" y="1535113"/>
            <a:ext cx="5389033"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6" y="2174875"/>
            <a:ext cx="5389033"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0">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ea"/>
                <a:ea typeface="+mj-ea"/>
              </a:defRPr>
            </a:lvl1pPr>
          </a:lstStyle>
          <a:p>
            <a:r>
              <a:rPr lang="en-US"/>
              <a:t>Click to edit Master title style</a:t>
            </a:r>
            <a:endParaRPr lang="fi-FI"/>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a:t>Click to edit Master title style</a:t>
            </a:r>
            <a:endParaRPr lang="fi-FI"/>
          </a:p>
        </p:txBody>
      </p:sp>
      <p:sp>
        <p:nvSpPr>
          <p:cNvPr id="3" name="Content Placeholder 2"/>
          <p:cNvSpPr>
            <a:spLocks noGrp="1"/>
          </p:cNvSpPr>
          <p:nvPr>
            <p:ph idx="1"/>
          </p:nvPr>
        </p:nvSpPr>
        <p:spPr>
          <a:xfrm>
            <a:off x="4766733" y="27306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fi-FI"/>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i-FI"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7" name="Picture 8" descr="green.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584200" y="6456363"/>
            <a:ext cx="618913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609601" y="274638"/>
            <a:ext cx="9112251"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dirty="0"/>
              <a:t>Click to edit Master title style</a:t>
            </a:r>
            <a:endParaRPr lang="en-GB" altLang="en-US" dirty="0"/>
          </a:p>
        </p:txBody>
      </p:sp>
      <p:sp>
        <p:nvSpPr>
          <p:cNvPr id="1029" name="Text Placeholder 2"/>
          <p:cNvSpPr>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1032" name="Rectangle 6"/>
          <p:cNvSpPr>
            <a:spLocks noChangeArrowheads="1"/>
          </p:cNvSpPr>
          <p:nvPr/>
        </p:nvSpPr>
        <p:spPr bwMode="auto">
          <a:xfrm>
            <a:off x="1559984" y="5009401"/>
            <a:ext cx="6102349" cy="246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000" dirty="0">
                <a:solidFill>
                  <a:schemeClr val="bg1"/>
                </a:solidFill>
                <a:latin typeface="Arial" panose="020B0604020202020204" pitchFamily="34" charset="0"/>
              </a:rPr>
              <a:t>© 3GPP 2009     Mobile World Congress, Barcelona, 19</a:t>
            </a:r>
            <a:r>
              <a:rPr lang="en-GB" altLang="en-US" sz="1000" baseline="30000" dirty="0">
                <a:solidFill>
                  <a:schemeClr val="bg1"/>
                </a:solidFill>
                <a:latin typeface="Arial" panose="020B0604020202020204" pitchFamily="34" charset="0"/>
              </a:rPr>
              <a:t>th</a:t>
            </a:r>
            <a:r>
              <a:rPr lang="en-GB" altLang="en-US" sz="1000" dirty="0">
                <a:solidFill>
                  <a:schemeClr val="bg1"/>
                </a:solidFill>
                <a:latin typeface="Arial" panose="020B0604020202020204" pitchFamily="34" charset="0"/>
              </a:rPr>
              <a:t> February 2009</a:t>
            </a:r>
          </a:p>
        </p:txBody>
      </p:sp>
      <p:sp>
        <p:nvSpPr>
          <p:cNvPr id="1037" name="Rectangle 6"/>
          <p:cNvSpPr>
            <a:spLocks noChangeArrowheads="1"/>
          </p:cNvSpPr>
          <p:nvPr/>
        </p:nvSpPr>
        <p:spPr bwMode="auto">
          <a:xfrm>
            <a:off x="593777" y="6455545"/>
            <a:ext cx="957156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200" b="1" dirty="0">
                <a:solidFill>
                  <a:schemeClr val="bg1"/>
                </a:solidFill>
                <a:latin typeface="Arial" panose="020B0604020202020204" pitchFamily="34" charset="0"/>
              </a:rPr>
              <a:t>RAN WG1</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6.jpg"/></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ctrTitle"/>
          </p:nvPr>
        </p:nvSpPr>
        <p:spPr/>
        <p:txBody>
          <a:bodyPr/>
          <a:lstStyle/>
          <a:p>
            <a:r>
              <a:rPr lang="en-US" dirty="0">
                <a:effectLst>
                  <a:outerShdw blurRad="38100" dist="38100" dir="2700000" algn="tl">
                    <a:srgbClr val="C0C0C0"/>
                  </a:outerShdw>
                </a:effectLst>
              </a:rPr>
              <a:t>Status Report RAN WG1</a:t>
            </a:r>
            <a:endParaRPr lang="en-US" dirty="0"/>
          </a:p>
        </p:txBody>
      </p:sp>
      <p:sp>
        <p:nvSpPr>
          <p:cNvPr id="3" name="부제목 2"/>
          <p:cNvSpPr>
            <a:spLocks noGrp="1"/>
          </p:cNvSpPr>
          <p:nvPr>
            <p:ph type="subTitle" idx="1"/>
          </p:nvPr>
        </p:nvSpPr>
        <p:spPr>
          <a:xfrm>
            <a:off x="1828800" y="3956703"/>
            <a:ext cx="8534400" cy="1683522"/>
          </a:xfrm>
        </p:spPr>
        <p:txBody>
          <a:bodyPr/>
          <a:lstStyle/>
          <a:p>
            <a:pPr>
              <a:spcBef>
                <a:spcPts val="600"/>
              </a:spcBef>
              <a:spcAft>
                <a:spcPts val="600"/>
              </a:spcAft>
            </a:pPr>
            <a:r>
              <a:rPr lang="en-US" altLang="en-US" dirty="0"/>
              <a:t>3GPP RAN WG1 Chair</a:t>
            </a:r>
          </a:p>
          <a:p>
            <a:pPr>
              <a:spcBef>
                <a:spcPts val="600"/>
              </a:spcBef>
              <a:spcAft>
                <a:spcPts val="600"/>
              </a:spcAft>
            </a:pPr>
            <a:r>
              <a:rPr lang="en-US" altLang="en-US" sz="2400" b="0" dirty="0"/>
              <a:t>Outgoing Chair: Younsun Kim</a:t>
            </a:r>
          </a:p>
          <a:p>
            <a:pPr>
              <a:spcBef>
                <a:spcPts val="600"/>
              </a:spcBef>
              <a:spcAft>
                <a:spcPts val="600"/>
              </a:spcAft>
            </a:pPr>
            <a:r>
              <a:rPr lang="en-US" altLang="en-US" sz="2400" b="0" dirty="0"/>
              <a:t>Incoming Chair: Xiaodong Xu</a:t>
            </a:r>
            <a:endParaRPr lang="en-GB" altLang="en-US" sz="2400" b="0" dirty="0"/>
          </a:p>
        </p:txBody>
      </p:sp>
      <p:sp>
        <p:nvSpPr>
          <p:cNvPr id="4" name="TextBox 3"/>
          <p:cNvSpPr txBox="1"/>
          <p:nvPr/>
        </p:nvSpPr>
        <p:spPr>
          <a:xfrm>
            <a:off x="467315" y="499598"/>
            <a:ext cx="1367682" cy="400110"/>
          </a:xfrm>
          <a:prstGeom prst="rect">
            <a:avLst/>
          </a:prstGeom>
          <a:noFill/>
        </p:spPr>
        <p:txBody>
          <a:bodyPr wrap="none" rtlCol="0">
            <a:spAutoFit/>
          </a:bodyPr>
          <a:lstStyle/>
          <a:p>
            <a:r>
              <a:rPr lang="en-US" sz="2000" b="1" i="1" dirty="0"/>
              <a:t>RP-250827</a:t>
            </a:r>
          </a:p>
        </p:txBody>
      </p:sp>
    </p:spTree>
    <p:extLst>
      <p:ext uri="{BB962C8B-B14F-4D97-AF65-F5344CB8AC3E}">
        <p14:creationId xmlns:p14="http://schemas.microsoft.com/office/powerpoint/2010/main" val="34754717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제목 2">
            <a:extLst>
              <a:ext uri="{FF2B5EF4-FFF2-40B4-BE49-F238E27FC236}">
                <a16:creationId xmlns:a16="http://schemas.microsoft.com/office/drawing/2014/main" id="{3BF84832-E72B-441D-B444-E07FCFAB817B}"/>
              </a:ext>
            </a:extLst>
          </p:cNvPr>
          <p:cNvSpPr>
            <a:spLocks noGrp="1"/>
          </p:cNvSpPr>
          <p:nvPr>
            <p:ph type="title"/>
          </p:nvPr>
        </p:nvSpPr>
        <p:spPr/>
        <p:txBody>
          <a:bodyPr/>
          <a:lstStyle/>
          <a:p>
            <a:r>
              <a:rPr lang="en-GB" altLang="ja-JP" dirty="0"/>
              <a:t>Rel-19 LTE Study/Work Item List</a:t>
            </a:r>
            <a:endParaRPr lang="en-US" dirty="0"/>
          </a:p>
        </p:txBody>
      </p:sp>
      <p:graphicFrame>
        <p:nvGraphicFramePr>
          <p:cNvPr id="4" name="Table 1">
            <a:extLst>
              <a:ext uri="{FF2B5EF4-FFF2-40B4-BE49-F238E27FC236}">
                <a16:creationId xmlns:a16="http://schemas.microsoft.com/office/drawing/2014/main" id="{088E64E7-C4E3-4366-858B-16CDA3CD1934}"/>
              </a:ext>
            </a:extLst>
          </p:cNvPr>
          <p:cNvGraphicFramePr>
            <a:graphicFrameLocks noGrp="1"/>
          </p:cNvGraphicFramePr>
          <p:nvPr>
            <p:extLst>
              <p:ext uri="{D42A27DB-BD31-4B8C-83A1-F6EECF244321}">
                <p14:modId xmlns:p14="http://schemas.microsoft.com/office/powerpoint/2010/main" val="1227165884"/>
              </p:ext>
            </p:extLst>
          </p:nvPr>
        </p:nvGraphicFramePr>
        <p:xfrm>
          <a:off x="1121149" y="1715094"/>
          <a:ext cx="9960696" cy="1381924"/>
        </p:xfrm>
        <a:graphic>
          <a:graphicData uri="http://schemas.openxmlformats.org/drawingml/2006/table">
            <a:tbl>
              <a:tblPr/>
              <a:tblGrid>
                <a:gridCol w="6480000">
                  <a:extLst>
                    <a:ext uri="{9D8B030D-6E8A-4147-A177-3AD203B41FA5}">
                      <a16:colId xmlns:a16="http://schemas.microsoft.com/office/drawing/2014/main" val="20000"/>
                    </a:ext>
                  </a:extLst>
                </a:gridCol>
                <a:gridCol w="600696">
                  <a:extLst>
                    <a:ext uri="{9D8B030D-6E8A-4147-A177-3AD203B41FA5}">
                      <a16:colId xmlns:a16="http://schemas.microsoft.com/office/drawing/2014/main" val="20001"/>
                    </a:ext>
                  </a:extLst>
                </a:gridCol>
                <a:gridCol w="1440000">
                  <a:extLst>
                    <a:ext uri="{9D8B030D-6E8A-4147-A177-3AD203B41FA5}">
                      <a16:colId xmlns:a16="http://schemas.microsoft.com/office/drawing/2014/main" val="1107924479"/>
                    </a:ext>
                  </a:extLst>
                </a:gridCol>
                <a:gridCol w="1440000">
                  <a:extLst>
                    <a:ext uri="{9D8B030D-6E8A-4147-A177-3AD203B41FA5}">
                      <a16:colId xmlns:a16="http://schemas.microsoft.com/office/drawing/2014/main" val="20006"/>
                    </a:ext>
                  </a:extLst>
                </a:gridCol>
              </a:tblGrid>
              <a:tr h="303734">
                <a:tc>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charset="-128"/>
                        </a:defRPr>
                      </a:lvl1pPr>
                      <a:lvl2pPr marL="742950" indent="-285750" algn="l" defTabSz="914400" rtl="0" eaLnBrk="1" latinLnBrk="0" hangingPunct="1">
                        <a:spcBef>
                          <a:spcPct val="20000"/>
                        </a:spcBef>
                        <a:buClr>
                          <a:srgbClr val="C00000"/>
                        </a:buClr>
                        <a:buFont typeface="Arial" charset="0"/>
                        <a:defRPr sz="2000" kern="1200">
                          <a:solidFill>
                            <a:schemeClr val="tx1"/>
                          </a:solidFill>
                          <a:latin typeface="Calibri" pitchFamily="34" charset="0"/>
                          <a:ea typeface="ＭＳ Ｐゴシック" charset="-128"/>
                        </a:defRPr>
                      </a:lvl2pPr>
                      <a:lvl3pPr marL="1143000" indent="-228600" algn="l" defTabSz="914400" rtl="0" eaLnBrk="1" latinLnBrk="0" hangingPunct="1">
                        <a:spcBef>
                          <a:spcPct val="20000"/>
                        </a:spcBef>
                        <a:buFont typeface="Arial" charset="0"/>
                        <a:defRPr sz="1800" kern="1200">
                          <a:solidFill>
                            <a:schemeClr val="tx1"/>
                          </a:solidFill>
                          <a:latin typeface="Calibri" pitchFamily="34" charset="0"/>
                          <a:ea typeface="ＭＳ Ｐゴシック" charset="-128"/>
                        </a:defRPr>
                      </a:lvl3pPr>
                      <a:lvl4pPr marL="1600200" indent="-228600" algn="l" defTabSz="914400" rtl="0" eaLnBrk="1" latinLnBrk="0" hangingPunct="1">
                        <a:spcBef>
                          <a:spcPct val="20000"/>
                        </a:spcBef>
                        <a:buFont typeface="Arial" charset="0"/>
                        <a:defRPr sz="1600" kern="1200">
                          <a:solidFill>
                            <a:schemeClr val="tx1"/>
                          </a:solidFill>
                          <a:latin typeface="Calibri" pitchFamily="34" charset="0"/>
                          <a:ea typeface="ＭＳ Ｐゴシック" charset="-128"/>
                        </a:defRPr>
                      </a:lvl4pPr>
                      <a:lvl5pPr marL="2057400" indent="-228600" algn="l" defTabSz="914400" rtl="0" eaLnBrk="1" latinLnBrk="0" hangingPunct="1">
                        <a:spcBef>
                          <a:spcPct val="20000"/>
                        </a:spcBef>
                        <a:buFont typeface="Arial" charset="0"/>
                        <a:defRPr sz="1400" kern="1200">
                          <a:solidFill>
                            <a:schemeClr val="tx1"/>
                          </a:solidFill>
                          <a:latin typeface="Calibri" pitchFamily="34" charset="0"/>
                          <a:ea typeface="ＭＳ Ｐゴシック" charset="-128"/>
                        </a:defRPr>
                      </a:lvl5pPr>
                      <a:lvl6pPr marL="25146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6pPr>
                      <a:lvl7pPr marL="29718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7pPr>
                      <a:lvl8pPr marL="34290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8pPr>
                      <a:lvl9pPr marL="38862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9p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en-GB" altLang="ja-JP" sz="1400" b="1"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Title</a:t>
                      </a:r>
                      <a:endParaRPr kumimoji="0" lang="en-GB" altLang="ja-JP" sz="14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endParaRPr>
                    </a:p>
                  </a:txBody>
                  <a:tcPr marL="91446" marR="91446" marT="45602" marB="4560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charset="-128"/>
                        </a:defRPr>
                      </a:lvl1pPr>
                      <a:lvl2pPr marL="742950" indent="-285750" algn="l" defTabSz="914400" rtl="0" eaLnBrk="1" latinLnBrk="0" hangingPunct="1">
                        <a:spcBef>
                          <a:spcPct val="20000"/>
                        </a:spcBef>
                        <a:buClr>
                          <a:srgbClr val="C00000"/>
                        </a:buClr>
                        <a:buFont typeface="Arial" charset="0"/>
                        <a:defRPr sz="2000" kern="1200">
                          <a:solidFill>
                            <a:schemeClr val="tx1"/>
                          </a:solidFill>
                          <a:latin typeface="Calibri" pitchFamily="34" charset="0"/>
                          <a:ea typeface="ＭＳ Ｐゴシック" charset="-128"/>
                        </a:defRPr>
                      </a:lvl2pPr>
                      <a:lvl3pPr marL="1143000" indent="-228600" algn="l" defTabSz="914400" rtl="0" eaLnBrk="1" latinLnBrk="0" hangingPunct="1">
                        <a:spcBef>
                          <a:spcPct val="20000"/>
                        </a:spcBef>
                        <a:buFont typeface="Arial" charset="0"/>
                        <a:defRPr sz="1800" kern="1200">
                          <a:solidFill>
                            <a:schemeClr val="tx1"/>
                          </a:solidFill>
                          <a:latin typeface="Calibri" pitchFamily="34" charset="0"/>
                          <a:ea typeface="ＭＳ Ｐゴシック" charset="-128"/>
                        </a:defRPr>
                      </a:lvl3pPr>
                      <a:lvl4pPr marL="1600200" indent="-228600" algn="l" defTabSz="914400" rtl="0" eaLnBrk="1" latinLnBrk="0" hangingPunct="1">
                        <a:spcBef>
                          <a:spcPct val="20000"/>
                        </a:spcBef>
                        <a:buFont typeface="Arial" charset="0"/>
                        <a:defRPr sz="1600" kern="1200">
                          <a:solidFill>
                            <a:schemeClr val="tx1"/>
                          </a:solidFill>
                          <a:latin typeface="Calibri" pitchFamily="34" charset="0"/>
                          <a:ea typeface="ＭＳ Ｐゴシック" charset="-128"/>
                        </a:defRPr>
                      </a:lvl4pPr>
                      <a:lvl5pPr marL="2057400" indent="-228600" algn="l" defTabSz="914400" rtl="0" eaLnBrk="1" latinLnBrk="0" hangingPunct="1">
                        <a:spcBef>
                          <a:spcPct val="20000"/>
                        </a:spcBef>
                        <a:buFont typeface="Arial" charset="0"/>
                        <a:defRPr sz="1400" kern="1200">
                          <a:solidFill>
                            <a:schemeClr val="tx1"/>
                          </a:solidFill>
                          <a:latin typeface="Calibri" pitchFamily="34" charset="0"/>
                          <a:ea typeface="ＭＳ Ｐゴシック" charset="-128"/>
                        </a:defRPr>
                      </a:lvl5pPr>
                      <a:lvl6pPr marL="25146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6pPr>
                      <a:lvl7pPr marL="29718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7pPr>
                      <a:lvl8pPr marL="34290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8pPr>
                      <a:lvl9pPr marL="38862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9p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ja-JP" altLang="en-GB" sz="1400" b="1"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 </a:t>
                      </a:r>
                      <a:endParaRPr kumimoji="0" lang="ja-JP" altLang="en-GB" sz="14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endParaRPr>
                    </a:p>
                  </a:txBody>
                  <a:tcPr marL="91446" marR="91446" marT="45602" marB="4560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en-US" altLang="ja-JP" sz="1400" b="1"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RAN1 work completed?</a:t>
                      </a:r>
                      <a:endParaRPr kumimoji="0" lang="ja-JP" altLang="en-GB" sz="1400" b="1"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endParaRPr>
                    </a:p>
                  </a:txBody>
                  <a:tcPr marL="91446" marR="91446" marT="45602" marB="4560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charset="-128"/>
                        </a:defRPr>
                      </a:lvl1pPr>
                      <a:lvl2pPr marL="742950" indent="-285750" algn="l" defTabSz="914400" rtl="0" eaLnBrk="1" latinLnBrk="0" hangingPunct="1">
                        <a:spcBef>
                          <a:spcPct val="20000"/>
                        </a:spcBef>
                        <a:buClr>
                          <a:srgbClr val="C00000"/>
                        </a:buClr>
                        <a:buFont typeface="Arial" charset="0"/>
                        <a:defRPr sz="2000" kern="1200">
                          <a:solidFill>
                            <a:schemeClr val="tx1"/>
                          </a:solidFill>
                          <a:latin typeface="Calibri" pitchFamily="34" charset="0"/>
                          <a:ea typeface="ＭＳ Ｐゴシック" charset="-128"/>
                        </a:defRPr>
                      </a:lvl2pPr>
                      <a:lvl3pPr marL="1143000" indent="-228600" algn="l" defTabSz="914400" rtl="0" eaLnBrk="1" latinLnBrk="0" hangingPunct="1">
                        <a:spcBef>
                          <a:spcPct val="20000"/>
                        </a:spcBef>
                        <a:buFont typeface="Arial" charset="0"/>
                        <a:defRPr sz="1800" kern="1200">
                          <a:solidFill>
                            <a:schemeClr val="tx1"/>
                          </a:solidFill>
                          <a:latin typeface="Calibri" pitchFamily="34" charset="0"/>
                          <a:ea typeface="ＭＳ Ｐゴシック" charset="-128"/>
                        </a:defRPr>
                      </a:lvl3pPr>
                      <a:lvl4pPr marL="1600200" indent="-228600" algn="l" defTabSz="914400" rtl="0" eaLnBrk="1" latinLnBrk="0" hangingPunct="1">
                        <a:spcBef>
                          <a:spcPct val="20000"/>
                        </a:spcBef>
                        <a:buFont typeface="Arial" charset="0"/>
                        <a:defRPr sz="1600" kern="1200">
                          <a:solidFill>
                            <a:schemeClr val="tx1"/>
                          </a:solidFill>
                          <a:latin typeface="Calibri" pitchFamily="34" charset="0"/>
                          <a:ea typeface="ＭＳ Ｐゴシック" charset="-128"/>
                        </a:defRPr>
                      </a:lvl4pPr>
                      <a:lvl5pPr marL="2057400" indent="-228600" algn="l" defTabSz="914400" rtl="0" eaLnBrk="1" latinLnBrk="0" hangingPunct="1">
                        <a:spcBef>
                          <a:spcPct val="20000"/>
                        </a:spcBef>
                        <a:buFont typeface="Arial" charset="0"/>
                        <a:defRPr sz="1400" kern="1200">
                          <a:solidFill>
                            <a:schemeClr val="tx1"/>
                          </a:solidFill>
                          <a:latin typeface="Calibri" pitchFamily="34" charset="0"/>
                          <a:ea typeface="ＭＳ Ｐゴシック" charset="-128"/>
                        </a:defRPr>
                      </a:lvl5pPr>
                      <a:lvl6pPr marL="25146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6pPr>
                      <a:lvl7pPr marL="29718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7pPr>
                      <a:lvl8pPr marL="34290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8pPr>
                      <a:lvl9pPr marL="38862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9p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en-GB" altLang="ja-JP" sz="1400" b="1"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SR</a:t>
                      </a:r>
                      <a:endParaRPr kumimoji="0" lang="en-GB" altLang="ja-JP" sz="14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endParaRPr>
                    </a:p>
                  </a:txBody>
                  <a:tcPr marL="91446" marR="91446" marT="45602" marB="4560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extLst>
                  <a:ext uri="{0D108BD9-81ED-4DB2-BD59-A6C34878D82A}">
                    <a16:rowId xmlns:a16="http://schemas.microsoft.com/office/drawing/2014/main" val="10000"/>
                  </a:ext>
                </a:extLst>
              </a:tr>
              <a:tr h="288000">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ko-KR" sz="12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rPr>
                        <a:t>Introduction of IoT-NTN TDD mode</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2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WI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200" b="1"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rPr>
                        <a:t>YES</a:t>
                      </a:r>
                      <a:endParaRPr kumimoji="0" lang="ja-JP" altLang="en-US"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200" b="0"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rPr>
                        <a:t>RP-251175</a:t>
                      </a:r>
                      <a:endParaRPr kumimoji="0" lang="en-GB" altLang="ja-JP" sz="1200" b="0" i="0" u="none" strike="noStrike" kern="1200" cap="none" spc="0" normalizeH="0" baseline="0" noProof="0" dirty="0">
                        <a:ln>
                          <a:noFill/>
                        </a:ln>
                        <a:solidFill>
                          <a:schemeClr val="tx1"/>
                        </a:solidFill>
                        <a:effectLst/>
                        <a:highlight>
                          <a:srgbClr val="FFFF00"/>
                        </a:highligh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961038345"/>
                  </a:ext>
                </a:extLst>
              </a:tr>
              <a:tr h="288000">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dirty="0"/>
                        <a:t>LTE-based 5G Broadcast Phase 2</a:t>
                      </a:r>
                      <a:endParaRPr lang="en-US" altLang="ko-KR" sz="12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2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WI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200" b="1"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rPr>
                        <a:t>YES</a:t>
                      </a:r>
                      <a:endParaRPr kumimoji="0" lang="ja-JP" altLang="en-US" sz="1200" b="1"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200" b="0"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rPr>
                        <a:t>RP-251143</a:t>
                      </a:r>
                      <a:endParaRPr kumimoji="0" lang="en-GB" altLang="ja-JP" sz="1200" b="0" i="0" u="none" strike="noStrike" kern="1200" cap="none" spc="0" normalizeH="0" baseline="0" noProof="0" dirty="0">
                        <a:ln>
                          <a:noFill/>
                        </a:ln>
                        <a:solidFill>
                          <a:schemeClr val="tx1"/>
                        </a:solidFill>
                        <a:effectLst/>
                        <a:highlight>
                          <a:srgbClr val="FFFF00"/>
                        </a:highligh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211482422"/>
                  </a:ext>
                </a:extLst>
              </a:tr>
              <a:tr h="288000">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ko-KR" sz="12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rPr>
                        <a:t>(RAN2 led) Non-Terrestrial Networks (NTN) for Internet of Things (IoT) Phase 3</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2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WI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200" b="1"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rPr>
                        <a:t>YES</a:t>
                      </a:r>
                      <a:endParaRPr kumimoji="0" lang="ja-JP" altLang="en-US"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200" b="0"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rPr>
                        <a:t>RP-251289</a:t>
                      </a:r>
                      <a:endParaRPr kumimoji="0" lang="en-GB" altLang="ja-JP" sz="1200" b="0" i="0" u="none" strike="noStrike" kern="1200" cap="none" spc="0" normalizeH="0" baseline="0" noProof="0" dirty="0">
                        <a:ln>
                          <a:noFill/>
                        </a:ln>
                        <a:solidFill>
                          <a:schemeClr val="tx1"/>
                        </a:solidFill>
                        <a:effectLst/>
                        <a:highlight>
                          <a:srgbClr val="FFFF00"/>
                        </a:highligh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81502070"/>
                  </a:ext>
                </a:extLst>
              </a:tr>
            </a:tbl>
          </a:graphicData>
        </a:graphic>
      </p:graphicFrame>
    </p:spTree>
    <p:extLst>
      <p:ext uri="{BB962C8B-B14F-4D97-AF65-F5344CB8AC3E}">
        <p14:creationId xmlns:p14="http://schemas.microsoft.com/office/powerpoint/2010/main" val="39512982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제목 1"/>
          <p:cNvSpPr txBox="1">
            <a:spLocks/>
          </p:cNvSpPr>
          <p:nvPr/>
        </p:nvSpPr>
        <p:spPr>
          <a:xfrm>
            <a:off x="1794618" y="2708693"/>
            <a:ext cx="8602766" cy="724619"/>
          </a:xfrm>
          <a:prstGeom prst="rect">
            <a:avLst/>
          </a:prstGeom>
        </p:spPr>
        <p:txBody>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a:lstStyle>
          <a:p>
            <a:r>
              <a:rPr lang="en-US" sz="4000" b="1" kern="0" dirty="0">
                <a:effectLst>
                  <a:outerShdw blurRad="38100" dist="38100" dir="2700000" algn="tl">
                    <a:srgbClr val="C0C0C0"/>
                  </a:outerShdw>
                </a:effectLst>
                <a:latin typeface="Arial"/>
              </a:rPr>
              <a:t>5G NR</a:t>
            </a:r>
            <a:endParaRPr lang="en-US" kern="0" dirty="0"/>
          </a:p>
        </p:txBody>
      </p:sp>
    </p:spTree>
    <p:extLst>
      <p:ext uri="{BB962C8B-B14F-4D97-AF65-F5344CB8AC3E}">
        <p14:creationId xmlns:p14="http://schemas.microsoft.com/office/powerpoint/2010/main" val="33134272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pPr eaLnBrk="1" fontAlgn="t" hangingPunct="1">
              <a:lnSpc>
                <a:spcPct val="120000"/>
              </a:lnSpc>
              <a:spcBef>
                <a:spcPts val="0"/>
              </a:spcBef>
              <a:spcAft>
                <a:spcPts val="0"/>
              </a:spcAft>
            </a:pPr>
            <a:r>
              <a:rPr lang="en-US" altLang="en-US" sz="1800" dirty="0">
                <a:ea typeface="맑은 고딕" panose="020B0503020000020004" pitchFamily="34" charset="-127"/>
              </a:rPr>
              <a:t>Rel-19 NR</a:t>
            </a:r>
          </a:p>
          <a:p>
            <a:pPr lvl="1">
              <a:lnSpc>
                <a:spcPct val="120000"/>
              </a:lnSpc>
              <a:spcBef>
                <a:spcPts val="300"/>
              </a:spcBef>
              <a:spcAft>
                <a:spcPts val="300"/>
              </a:spcAft>
            </a:pPr>
            <a:r>
              <a:rPr lang="en-US" altLang="en-US" sz="1600" dirty="0"/>
              <a:t>All Rel-19 LTE work/study items have been completed</a:t>
            </a:r>
            <a:endParaRPr lang="en-US" sz="1600" dirty="0"/>
          </a:p>
          <a:p>
            <a:pPr lvl="1">
              <a:lnSpc>
                <a:spcPct val="120000"/>
              </a:lnSpc>
              <a:spcBef>
                <a:spcPts val="300"/>
              </a:spcBef>
              <a:spcAft>
                <a:spcPts val="300"/>
              </a:spcAft>
            </a:pPr>
            <a:r>
              <a:rPr lang="en-US" altLang="ko-KR" sz="1600" dirty="0"/>
              <a:t>Rel-19 UE feature list was updated and liaised to RAN2</a:t>
            </a:r>
          </a:p>
          <a:p>
            <a:pPr lvl="1">
              <a:lnSpc>
                <a:spcPct val="120000"/>
              </a:lnSpc>
              <a:spcBef>
                <a:spcPts val="300"/>
              </a:spcBef>
              <a:spcAft>
                <a:spcPts val="300"/>
              </a:spcAft>
            </a:pPr>
            <a:r>
              <a:rPr lang="en-US" altLang="ko-KR" sz="1600" dirty="0"/>
              <a:t>RAN1 CRs on Rel-19 NR have been submitted to RAN for approval</a:t>
            </a:r>
          </a:p>
          <a:p>
            <a:pPr marL="712788" lvl="2" indent="-358775" eaLnBrk="1" fontAlgn="t" hangingPunct="1">
              <a:lnSpc>
                <a:spcPct val="120000"/>
              </a:lnSpc>
              <a:spcBef>
                <a:spcPts val="0"/>
              </a:spcBef>
              <a:spcAft>
                <a:spcPts val="0"/>
              </a:spcAft>
              <a:buBlip>
                <a:blip r:embed="rId2"/>
              </a:buBlip>
            </a:pPr>
            <a:endParaRPr lang="en-US" altLang="en-US" dirty="0">
              <a:ea typeface="맑은 고딕" panose="020B0503020000020004" pitchFamily="34" charset="-127"/>
            </a:endParaRPr>
          </a:p>
          <a:p>
            <a:pPr eaLnBrk="1" fontAlgn="t" hangingPunct="1">
              <a:lnSpc>
                <a:spcPct val="120000"/>
              </a:lnSpc>
              <a:spcBef>
                <a:spcPts val="0"/>
              </a:spcBef>
              <a:spcAft>
                <a:spcPts val="0"/>
              </a:spcAft>
            </a:pPr>
            <a:endParaRPr lang="en-US" altLang="en-US" sz="1800" dirty="0">
              <a:ea typeface="맑은 고딕" panose="020B0503020000020004" pitchFamily="34" charset="-127"/>
            </a:endParaRPr>
          </a:p>
          <a:p>
            <a:pPr eaLnBrk="1" fontAlgn="t" hangingPunct="1">
              <a:lnSpc>
                <a:spcPct val="120000"/>
              </a:lnSpc>
              <a:spcBef>
                <a:spcPts val="0"/>
              </a:spcBef>
              <a:spcAft>
                <a:spcPts val="0"/>
              </a:spcAft>
            </a:pPr>
            <a:r>
              <a:rPr lang="en-US" altLang="en-US" sz="1800" dirty="0">
                <a:ea typeface="맑은 고딕" panose="020B0503020000020004" pitchFamily="34" charset="-127"/>
              </a:rPr>
              <a:t>NR specifications (including Rel-18) are stable</a:t>
            </a:r>
          </a:p>
          <a:p>
            <a:pPr lvl="1">
              <a:spcBef>
                <a:spcPts val="300"/>
              </a:spcBef>
              <a:spcAft>
                <a:spcPts val="300"/>
              </a:spcAft>
            </a:pPr>
            <a:r>
              <a:rPr lang="en-US" altLang="ko-KR" sz="1600" dirty="0"/>
              <a:t>Pre-Rel-17: No CRs</a:t>
            </a:r>
          </a:p>
          <a:p>
            <a:pPr lvl="1">
              <a:spcBef>
                <a:spcPts val="300"/>
              </a:spcBef>
              <a:spcAft>
                <a:spcPts val="300"/>
              </a:spcAft>
            </a:pPr>
            <a:r>
              <a:rPr lang="en-US" altLang="ko-KR" sz="1600" dirty="0"/>
              <a:t>Rel-17: 6 Cat-F CRs were endorsed</a:t>
            </a:r>
            <a:endParaRPr lang="en-US" altLang="ko-KR" dirty="0"/>
          </a:p>
          <a:p>
            <a:pPr lvl="1">
              <a:spcBef>
                <a:spcPts val="300"/>
              </a:spcBef>
              <a:spcAft>
                <a:spcPts val="300"/>
              </a:spcAft>
            </a:pPr>
            <a:r>
              <a:rPr lang="en-US" altLang="ko-KR" sz="1600" dirty="0"/>
              <a:t>Rel-18: 16 Cat-F CRs were endorsed</a:t>
            </a:r>
          </a:p>
          <a:p>
            <a:pPr lvl="1">
              <a:spcBef>
                <a:spcPts val="300"/>
              </a:spcBef>
              <a:spcAft>
                <a:spcPts val="300"/>
              </a:spcAft>
            </a:pPr>
            <a:r>
              <a:rPr lang="en-US" altLang="ko-KR" sz="1600" dirty="0"/>
              <a:t>There was 1 Cat-F TEI17 CR for TS38.213</a:t>
            </a:r>
          </a:p>
          <a:p>
            <a:pPr lvl="2">
              <a:spcBef>
                <a:spcPts val="300"/>
              </a:spcBef>
              <a:spcAft>
                <a:spcPts val="300"/>
              </a:spcAft>
            </a:pPr>
            <a:r>
              <a:rPr lang="en-US" altLang="ko-KR" sz="1400" dirty="0"/>
              <a:t>To fix an error in one of the equation – the equation is part of Rel-15 but the error was introduced in Rel-17</a:t>
            </a:r>
          </a:p>
          <a:p>
            <a:pPr lvl="2">
              <a:spcBef>
                <a:spcPts val="300"/>
              </a:spcBef>
              <a:spcAft>
                <a:spcPts val="300"/>
              </a:spcAft>
            </a:pPr>
            <a:r>
              <a:rPr lang="en-US" altLang="ko-KR" sz="1400" dirty="0"/>
              <a:t>There is no impact to other WGs</a:t>
            </a:r>
          </a:p>
          <a:p>
            <a:pPr lvl="2">
              <a:spcBef>
                <a:spcPts val="300"/>
              </a:spcBef>
              <a:spcAft>
                <a:spcPts val="300"/>
              </a:spcAft>
            </a:pPr>
            <a:endParaRPr lang="en-US" altLang="ko-KR" sz="1400" dirty="0"/>
          </a:p>
          <a:p>
            <a:pPr lvl="1">
              <a:spcBef>
                <a:spcPts val="300"/>
              </a:spcBef>
              <a:spcAft>
                <a:spcPts val="300"/>
              </a:spcAft>
            </a:pPr>
            <a:endParaRPr lang="en-US" altLang="ko-KR" sz="1600" dirty="0">
              <a:highlight>
                <a:srgbClr val="FFFF00"/>
              </a:highlight>
            </a:endParaRPr>
          </a:p>
          <a:p>
            <a:pPr marL="358775" lvl="1" indent="-358775" eaLnBrk="1" fontAlgn="t" hangingPunct="1">
              <a:lnSpc>
                <a:spcPct val="120000"/>
              </a:lnSpc>
              <a:spcBef>
                <a:spcPts val="0"/>
              </a:spcBef>
              <a:spcAft>
                <a:spcPts val="0"/>
              </a:spcAft>
              <a:buBlip>
                <a:blip r:embed="rId2"/>
              </a:buBlip>
            </a:pPr>
            <a:endParaRPr lang="en-US" altLang="en-US" dirty="0">
              <a:ea typeface="맑은 고딕" panose="020B0503020000020004" pitchFamily="34" charset="-127"/>
            </a:endParaRPr>
          </a:p>
          <a:p>
            <a:pPr lvl="1">
              <a:lnSpc>
                <a:spcPct val="120000"/>
              </a:lnSpc>
              <a:spcBef>
                <a:spcPts val="0"/>
              </a:spcBef>
              <a:spcAft>
                <a:spcPts val="0"/>
              </a:spcAft>
            </a:pPr>
            <a:endParaRPr lang="en-US" altLang="en-US" sz="1600" dirty="0"/>
          </a:p>
          <a:p>
            <a:pPr lvl="1">
              <a:lnSpc>
                <a:spcPct val="120000"/>
              </a:lnSpc>
              <a:spcBef>
                <a:spcPts val="0"/>
              </a:spcBef>
              <a:spcAft>
                <a:spcPts val="0"/>
              </a:spcAft>
            </a:pPr>
            <a:endParaRPr lang="en-US" altLang="en-US" sz="1600" dirty="0"/>
          </a:p>
          <a:p>
            <a:pPr lvl="1">
              <a:lnSpc>
                <a:spcPct val="120000"/>
              </a:lnSpc>
              <a:spcBef>
                <a:spcPts val="0"/>
              </a:spcBef>
              <a:spcAft>
                <a:spcPts val="0"/>
              </a:spcAft>
            </a:pPr>
            <a:endParaRPr lang="en-US" altLang="en-US" sz="1600" dirty="0"/>
          </a:p>
          <a:p>
            <a:pPr>
              <a:lnSpc>
                <a:spcPct val="120000"/>
              </a:lnSpc>
              <a:spcBef>
                <a:spcPts val="0"/>
              </a:spcBef>
              <a:spcAft>
                <a:spcPts val="0"/>
              </a:spcAft>
            </a:pPr>
            <a:endParaRPr lang="en-US" altLang="en-US" sz="1800" dirty="0"/>
          </a:p>
        </p:txBody>
      </p:sp>
      <p:sp>
        <p:nvSpPr>
          <p:cNvPr id="3" name="제목 2"/>
          <p:cNvSpPr>
            <a:spLocks noGrp="1"/>
          </p:cNvSpPr>
          <p:nvPr>
            <p:ph type="title"/>
          </p:nvPr>
        </p:nvSpPr>
        <p:spPr/>
        <p:txBody>
          <a:bodyPr/>
          <a:lstStyle/>
          <a:p>
            <a:r>
              <a:rPr lang="en-US" dirty="0"/>
              <a:t>NR Summary</a:t>
            </a:r>
          </a:p>
        </p:txBody>
      </p:sp>
    </p:spTree>
    <p:extLst>
      <p:ext uri="{BB962C8B-B14F-4D97-AF65-F5344CB8AC3E}">
        <p14:creationId xmlns:p14="http://schemas.microsoft.com/office/powerpoint/2010/main" val="8303229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GB" altLang="ja-JP" dirty="0"/>
              <a:t>Rel-19 NR Study/Work Item List</a:t>
            </a:r>
            <a:endParaRPr lang="en-US" dirty="0"/>
          </a:p>
        </p:txBody>
      </p:sp>
      <p:graphicFrame>
        <p:nvGraphicFramePr>
          <p:cNvPr id="4" name="Table 1"/>
          <p:cNvGraphicFramePr>
            <a:graphicFrameLocks noGrp="1"/>
          </p:cNvGraphicFramePr>
          <p:nvPr>
            <p:extLst>
              <p:ext uri="{D42A27DB-BD31-4B8C-83A1-F6EECF244321}">
                <p14:modId xmlns:p14="http://schemas.microsoft.com/office/powerpoint/2010/main" val="3890913734"/>
              </p:ext>
            </p:extLst>
          </p:nvPr>
        </p:nvGraphicFramePr>
        <p:xfrm>
          <a:off x="1113663" y="1470112"/>
          <a:ext cx="9960696" cy="4549924"/>
        </p:xfrm>
        <a:graphic>
          <a:graphicData uri="http://schemas.openxmlformats.org/drawingml/2006/table">
            <a:tbl>
              <a:tblPr/>
              <a:tblGrid>
                <a:gridCol w="6480000">
                  <a:extLst>
                    <a:ext uri="{9D8B030D-6E8A-4147-A177-3AD203B41FA5}">
                      <a16:colId xmlns:a16="http://schemas.microsoft.com/office/drawing/2014/main" val="20000"/>
                    </a:ext>
                  </a:extLst>
                </a:gridCol>
                <a:gridCol w="600696">
                  <a:extLst>
                    <a:ext uri="{9D8B030D-6E8A-4147-A177-3AD203B41FA5}">
                      <a16:colId xmlns:a16="http://schemas.microsoft.com/office/drawing/2014/main" val="20001"/>
                    </a:ext>
                  </a:extLst>
                </a:gridCol>
                <a:gridCol w="1440000">
                  <a:extLst>
                    <a:ext uri="{9D8B030D-6E8A-4147-A177-3AD203B41FA5}">
                      <a16:colId xmlns:a16="http://schemas.microsoft.com/office/drawing/2014/main" val="1107924479"/>
                    </a:ext>
                  </a:extLst>
                </a:gridCol>
                <a:gridCol w="1440000">
                  <a:extLst>
                    <a:ext uri="{9D8B030D-6E8A-4147-A177-3AD203B41FA5}">
                      <a16:colId xmlns:a16="http://schemas.microsoft.com/office/drawing/2014/main" val="20006"/>
                    </a:ext>
                  </a:extLst>
                </a:gridCol>
              </a:tblGrid>
              <a:tr h="216650">
                <a:tc>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charset="-128"/>
                        </a:defRPr>
                      </a:lvl1pPr>
                      <a:lvl2pPr marL="742950" indent="-285750" algn="l" defTabSz="914400" rtl="0" eaLnBrk="1" latinLnBrk="0" hangingPunct="1">
                        <a:spcBef>
                          <a:spcPct val="20000"/>
                        </a:spcBef>
                        <a:buClr>
                          <a:srgbClr val="C00000"/>
                        </a:buClr>
                        <a:buFont typeface="Arial" charset="0"/>
                        <a:defRPr sz="2000" kern="1200">
                          <a:solidFill>
                            <a:schemeClr val="tx1"/>
                          </a:solidFill>
                          <a:latin typeface="Calibri" pitchFamily="34" charset="0"/>
                          <a:ea typeface="ＭＳ Ｐゴシック" charset="-128"/>
                        </a:defRPr>
                      </a:lvl2pPr>
                      <a:lvl3pPr marL="1143000" indent="-228600" algn="l" defTabSz="914400" rtl="0" eaLnBrk="1" latinLnBrk="0" hangingPunct="1">
                        <a:spcBef>
                          <a:spcPct val="20000"/>
                        </a:spcBef>
                        <a:buFont typeface="Arial" charset="0"/>
                        <a:defRPr sz="1800" kern="1200">
                          <a:solidFill>
                            <a:schemeClr val="tx1"/>
                          </a:solidFill>
                          <a:latin typeface="Calibri" pitchFamily="34" charset="0"/>
                          <a:ea typeface="ＭＳ Ｐゴシック" charset="-128"/>
                        </a:defRPr>
                      </a:lvl3pPr>
                      <a:lvl4pPr marL="1600200" indent="-228600" algn="l" defTabSz="914400" rtl="0" eaLnBrk="1" latinLnBrk="0" hangingPunct="1">
                        <a:spcBef>
                          <a:spcPct val="20000"/>
                        </a:spcBef>
                        <a:buFont typeface="Arial" charset="0"/>
                        <a:defRPr sz="1600" kern="1200">
                          <a:solidFill>
                            <a:schemeClr val="tx1"/>
                          </a:solidFill>
                          <a:latin typeface="Calibri" pitchFamily="34" charset="0"/>
                          <a:ea typeface="ＭＳ Ｐゴシック" charset="-128"/>
                        </a:defRPr>
                      </a:lvl4pPr>
                      <a:lvl5pPr marL="2057400" indent="-228600" algn="l" defTabSz="914400" rtl="0" eaLnBrk="1" latinLnBrk="0" hangingPunct="1">
                        <a:spcBef>
                          <a:spcPct val="20000"/>
                        </a:spcBef>
                        <a:buFont typeface="Arial" charset="0"/>
                        <a:defRPr sz="1400" kern="1200">
                          <a:solidFill>
                            <a:schemeClr val="tx1"/>
                          </a:solidFill>
                          <a:latin typeface="Calibri" pitchFamily="34" charset="0"/>
                          <a:ea typeface="ＭＳ Ｐゴシック" charset="-128"/>
                        </a:defRPr>
                      </a:lvl5pPr>
                      <a:lvl6pPr marL="25146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6pPr>
                      <a:lvl7pPr marL="29718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7pPr>
                      <a:lvl8pPr marL="34290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8pPr>
                      <a:lvl9pPr marL="38862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9p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en-GB" altLang="ja-JP" sz="1400" b="1"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Title</a:t>
                      </a:r>
                      <a:endParaRPr kumimoji="0" lang="en-GB" altLang="ja-JP" sz="14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endParaRPr>
                    </a:p>
                  </a:txBody>
                  <a:tcPr marL="91446" marR="91446" marT="45602" marB="4560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charset="-128"/>
                        </a:defRPr>
                      </a:lvl1pPr>
                      <a:lvl2pPr marL="742950" indent="-285750" algn="l" defTabSz="914400" rtl="0" eaLnBrk="1" latinLnBrk="0" hangingPunct="1">
                        <a:spcBef>
                          <a:spcPct val="20000"/>
                        </a:spcBef>
                        <a:buClr>
                          <a:srgbClr val="C00000"/>
                        </a:buClr>
                        <a:buFont typeface="Arial" charset="0"/>
                        <a:defRPr sz="2000" kern="1200">
                          <a:solidFill>
                            <a:schemeClr val="tx1"/>
                          </a:solidFill>
                          <a:latin typeface="Calibri" pitchFamily="34" charset="0"/>
                          <a:ea typeface="ＭＳ Ｐゴシック" charset="-128"/>
                        </a:defRPr>
                      </a:lvl2pPr>
                      <a:lvl3pPr marL="1143000" indent="-228600" algn="l" defTabSz="914400" rtl="0" eaLnBrk="1" latinLnBrk="0" hangingPunct="1">
                        <a:spcBef>
                          <a:spcPct val="20000"/>
                        </a:spcBef>
                        <a:buFont typeface="Arial" charset="0"/>
                        <a:defRPr sz="1800" kern="1200">
                          <a:solidFill>
                            <a:schemeClr val="tx1"/>
                          </a:solidFill>
                          <a:latin typeface="Calibri" pitchFamily="34" charset="0"/>
                          <a:ea typeface="ＭＳ Ｐゴシック" charset="-128"/>
                        </a:defRPr>
                      </a:lvl3pPr>
                      <a:lvl4pPr marL="1600200" indent="-228600" algn="l" defTabSz="914400" rtl="0" eaLnBrk="1" latinLnBrk="0" hangingPunct="1">
                        <a:spcBef>
                          <a:spcPct val="20000"/>
                        </a:spcBef>
                        <a:buFont typeface="Arial" charset="0"/>
                        <a:defRPr sz="1600" kern="1200">
                          <a:solidFill>
                            <a:schemeClr val="tx1"/>
                          </a:solidFill>
                          <a:latin typeface="Calibri" pitchFamily="34" charset="0"/>
                          <a:ea typeface="ＭＳ Ｐゴシック" charset="-128"/>
                        </a:defRPr>
                      </a:lvl4pPr>
                      <a:lvl5pPr marL="2057400" indent="-228600" algn="l" defTabSz="914400" rtl="0" eaLnBrk="1" latinLnBrk="0" hangingPunct="1">
                        <a:spcBef>
                          <a:spcPct val="20000"/>
                        </a:spcBef>
                        <a:buFont typeface="Arial" charset="0"/>
                        <a:defRPr sz="1400" kern="1200">
                          <a:solidFill>
                            <a:schemeClr val="tx1"/>
                          </a:solidFill>
                          <a:latin typeface="Calibri" pitchFamily="34" charset="0"/>
                          <a:ea typeface="ＭＳ Ｐゴシック" charset="-128"/>
                        </a:defRPr>
                      </a:lvl5pPr>
                      <a:lvl6pPr marL="25146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6pPr>
                      <a:lvl7pPr marL="29718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7pPr>
                      <a:lvl8pPr marL="34290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8pPr>
                      <a:lvl9pPr marL="38862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9p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ja-JP" altLang="en-GB" sz="1400" b="1"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 </a:t>
                      </a:r>
                      <a:endParaRPr kumimoji="0" lang="ja-JP" altLang="en-GB" sz="14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endParaRPr>
                    </a:p>
                  </a:txBody>
                  <a:tcPr marL="91446" marR="91446" marT="45602" marB="4560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en-US" altLang="ja-JP" sz="1400" b="1"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RAN1 work completed?</a:t>
                      </a:r>
                      <a:endParaRPr kumimoji="0" lang="ja-JP" altLang="en-GB" sz="1400" b="1"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endParaRPr>
                    </a:p>
                  </a:txBody>
                  <a:tcPr marL="91446" marR="91446" marT="45602" marB="4560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charset="-128"/>
                        </a:defRPr>
                      </a:lvl1pPr>
                      <a:lvl2pPr marL="742950" indent="-285750" algn="l" defTabSz="914400" rtl="0" eaLnBrk="1" latinLnBrk="0" hangingPunct="1">
                        <a:spcBef>
                          <a:spcPct val="20000"/>
                        </a:spcBef>
                        <a:buClr>
                          <a:srgbClr val="C00000"/>
                        </a:buClr>
                        <a:buFont typeface="Arial" charset="0"/>
                        <a:defRPr sz="2000" kern="1200">
                          <a:solidFill>
                            <a:schemeClr val="tx1"/>
                          </a:solidFill>
                          <a:latin typeface="Calibri" pitchFamily="34" charset="0"/>
                          <a:ea typeface="ＭＳ Ｐゴシック" charset="-128"/>
                        </a:defRPr>
                      </a:lvl2pPr>
                      <a:lvl3pPr marL="1143000" indent="-228600" algn="l" defTabSz="914400" rtl="0" eaLnBrk="1" latinLnBrk="0" hangingPunct="1">
                        <a:spcBef>
                          <a:spcPct val="20000"/>
                        </a:spcBef>
                        <a:buFont typeface="Arial" charset="0"/>
                        <a:defRPr sz="1800" kern="1200">
                          <a:solidFill>
                            <a:schemeClr val="tx1"/>
                          </a:solidFill>
                          <a:latin typeface="Calibri" pitchFamily="34" charset="0"/>
                          <a:ea typeface="ＭＳ Ｐゴシック" charset="-128"/>
                        </a:defRPr>
                      </a:lvl3pPr>
                      <a:lvl4pPr marL="1600200" indent="-228600" algn="l" defTabSz="914400" rtl="0" eaLnBrk="1" latinLnBrk="0" hangingPunct="1">
                        <a:spcBef>
                          <a:spcPct val="20000"/>
                        </a:spcBef>
                        <a:buFont typeface="Arial" charset="0"/>
                        <a:defRPr sz="1600" kern="1200">
                          <a:solidFill>
                            <a:schemeClr val="tx1"/>
                          </a:solidFill>
                          <a:latin typeface="Calibri" pitchFamily="34" charset="0"/>
                          <a:ea typeface="ＭＳ Ｐゴシック" charset="-128"/>
                        </a:defRPr>
                      </a:lvl4pPr>
                      <a:lvl5pPr marL="2057400" indent="-228600" algn="l" defTabSz="914400" rtl="0" eaLnBrk="1" latinLnBrk="0" hangingPunct="1">
                        <a:spcBef>
                          <a:spcPct val="20000"/>
                        </a:spcBef>
                        <a:buFont typeface="Arial" charset="0"/>
                        <a:defRPr sz="1400" kern="1200">
                          <a:solidFill>
                            <a:schemeClr val="tx1"/>
                          </a:solidFill>
                          <a:latin typeface="Calibri" pitchFamily="34" charset="0"/>
                          <a:ea typeface="ＭＳ Ｐゴシック" charset="-128"/>
                        </a:defRPr>
                      </a:lvl5pPr>
                      <a:lvl6pPr marL="25146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6pPr>
                      <a:lvl7pPr marL="29718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7pPr>
                      <a:lvl8pPr marL="34290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8pPr>
                      <a:lvl9pPr marL="38862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9p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en-GB" altLang="ja-JP" sz="1400" b="1"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SR</a:t>
                      </a:r>
                      <a:endParaRPr kumimoji="0" lang="en-GB" altLang="ja-JP" sz="14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endParaRPr>
                    </a:p>
                  </a:txBody>
                  <a:tcPr marL="91446" marR="91446" marT="45602" marB="4560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extLst>
                  <a:ext uri="{0D108BD9-81ED-4DB2-BD59-A6C34878D82A}">
                    <a16:rowId xmlns:a16="http://schemas.microsoft.com/office/drawing/2014/main" val="10000"/>
                  </a:ext>
                </a:extLst>
              </a:tr>
              <a:tr h="28800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ko-KR" sz="12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rPr>
                        <a:t>Study on channel modelling for Integrated Sensing And Communication (ISAC) for NR</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2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SI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200" b="1"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rPr>
                        <a:t>YES</a:t>
                      </a:r>
                      <a:endParaRPr kumimoji="0" lang="ja-JP" altLang="en-US"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200" b="0"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rPr>
                        <a:t>RP-251474</a:t>
                      </a:r>
                      <a:endParaRPr kumimoji="0" lang="en-GB" altLang="ja-JP" sz="1200" b="0" i="0" u="none" strike="noStrike" kern="1200" cap="none" spc="0" normalizeH="0" baseline="0" noProof="0" dirty="0">
                        <a:ln>
                          <a:noFill/>
                        </a:ln>
                        <a:solidFill>
                          <a:schemeClr val="tx1"/>
                        </a:solidFill>
                        <a:effectLst/>
                        <a:highlight>
                          <a:srgbClr val="FFFF00"/>
                        </a:highligh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977915565"/>
                  </a:ext>
                </a:extLst>
              </a:tr>
              <a:tr h="288000">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rPr>
                        <a:t>Study on channel modelling enhancements for 7-24GHz for NR</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2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SI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200" b="1" i="0" u="none" strike="noStrike" kern="1200" cap="none" spc="0" normalizeH="0" baseline="0" noProof="0">
                          <a:ln>
                            <a:noFill/>
                          </a:ln>
                          <a:solidFill>
                            <a:srgbClr val="000000"/>
                          </a:solidFill>
                          <a:effectLst/>
                          <a:uLnTx/>
                          <a:uFillTx/>
                          <a:latin typeface="Arial" panose="020B0604020202020204" pitchFamily="34" charset="0"/>
                          <a:ea typeface="ＭＳ Ｐゴシック" charset="-128"/>
                          <a:cs typeface="Arial" panose="020B0604020202020204" pitchFamily="34" charset="0"/>
                        </a:rPr>
                        <a:t>YES</a:t>
                      </a:r>
                      <a:endParaRPr kumimoji="0" lang="ja-JP" altLang="en-US"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200" b="0"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rPr>
                        <a:t>RP-251240</a:t>
                      </a:r>
                      <a:endParaRPr kumimoji="0" lang="en-GB" altLang="ja-JP" sz="1200" b="0" i="0" u="none" strike="noStrike" kern="1200" cap="none" spc="0" normalizeH="0" baseline="0" noProof="0" dirty="0">
                        <a:ln>
                          <a:noFill/>
                        </a:ln>
                        <a:solidFill>
                          <a:schemeClr val="tx1"/>
                        </a:solidFill>
                        <a:effectLst/>
                        <a:highlight>
                          <a:srgbClr val="FFFF00"/>
                        </a:highligh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903673938"/>
                  </a:ext>
                </a:extLst>
              </a:tr>
              <a:tr h="288000">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rPr>
                        <a:t>Study on AI/ML for NR air interface Phase 2</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2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SI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200" b="1" i="0" u="none" strike="noStrike" kern="1200" cap="none" spc="0" normalizeH="0" baseline="0" noProof="0">
                          <a:ln>
                            <a:noFill/>
                          </a:ln>
                          <a:solidFill>
                            <a:srgbClr val="000000"/>
                          </a:solidFill>
                          <a:effectLst/>
                          <a:uLnTx/>
                          <a:uFillTx/>
                          <a:latin typeface="Arial" panose="020B0604020202020204" pitchFamily="34" charset="0"/>
                          <a:ea typeface="ＭＳ Ｐゴシック" charset="-128"/>
                          <a:cs typeface="Arial" panose="020B0604020202020204" pitchFamily="34" charset="0"/>
                        </a:rPr>
                        <a:t>YES</a:t>
                      </a:r>
                      <a:endParaRPr kumimoji="0" lang="ja-JP" altLang="en-US" sz="1200" b="1"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200" b="0"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rPr>
                        <a:t>RP-251184</a:t>
                      </a:r>
                      <a:endParaRPr kumimoji="0" lang="en-GB" altLang="ja-JP" sz="1200" b="0" i="0" u="none" strike="noStrike" kern="1200" cap="none" spc="0" normalizeH="0" baseline="0" noProof="0" dirty="0">
                        <a:ln>
                          <a:noFill/>
                        </a:ln>
                        <a:solidFill>
                          <a:schemeClr val="tx1"/>
                        </a:solidFill>
                        <a:effectLst/>
                        <a:highlight>
                          <a:srgbClr val="FFFF00"/>
                        </a:highligh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945160740"/>
                  </a:ext>
                </a:extLst>
              </a:tr>
              <a:tr h="288000">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rPr>
                        <a:t>Solutions for Ambient IoT (Internet of Things) in NR</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2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WI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200" b="1" i="0" u="none" strike="noStrike" kern="1200" cap="none" spc="0" normalizeH="0" baseline="0" noProof="0">
                          <a:ln>
                            <a:noFill/>
                          </a:ln>
                          <a:solidFill>
                            <a:srgbClr val="000000"/>
                          </a:solidFill>
                          <a:effectLst/>
                          <a:uLnTx/>
                          <a:uFillTx/>
                          <a:latin typeface="Arial" panose="020B0604020202020204" pitchFamily="34" charset="0"/>
                          <a:ea typeface="ＭＳ Ｐゴシック" charset="-128"/>
                          <a:cs typeface="Arial" panose="020B0604020202020204" pitchFamily="34" charset="0"/>
                        </a:rPr>
                        <a:t>YES</a:t>
                      </a:r>
                      <a:endParaRPr kumimoji="0" lang="ja-JP" altLang="en-US" sz="1200" b="1"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200" b="0"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rPr>
                        <a:t>RP-251399</a:t>
                      </a:r>
                      <a:endParaRPr kumimoji="0" lang="en-GB" altLang="ja-JP" sz="1200" b="0" i="0" u="none" strike="noStrike" kern="1200" cap="none" spc="0" normalizeH="0" baseline="0" noProof="0" dirty="0">
                        <a:ln>
                          <a:noFill/>
                        </a:ln>
                        <a:solidFill>
                          <a:schemeClr val="tx1"/>
                        </a:solidFill>
                        <a:effectLst/>
                        <a:highlight>
                          <a:srgbClr val="FFFF00"/>
                        </a:highligh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171663262"/>
                  </a:ext>
                </a:extLst>
              </a:tr>
              <a:tr h="28800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rPr>
                        <a:t>Artificial Intelligence (AI)/Machine Learning (ML) for NR Air Interface</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2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WI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200" b="1" i="0" u="none" strike="noStrike" kern="1200" cap="none" spc="0" normalizeH="0" baseline="0" noProof="0">
                          <a:ln>
                            <a:noFill/>
                          </a:ln>
                          <a:solidFill>
                            <a:srgbClr val="000000"/>
                          </a:solidFill>
                          <a:effectLst/>
                          <a:uLnTx/>
                          <a:uFillTx/>
                          <a:latin typeface="Arial" panose="020B0604020202020204" pitchFamily="34" charset="0"/>
                          <a:ea typeface="ＭＳ Ｐゴシック" charset="-128"/>
                          <a:cs typeface="Arial" panose="020B0604020202020204" pitchFamily="34" charset="0"/>
                        </a:rPr>
                        <a:t>YES</a:t>
                      </a:r>
                      <a:endParaRPr kumimoji="0" lang="ja-JP" altLang="en-US"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200" b="0"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rPr>
                        <a:t>RP-251185</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762836522"/>
                  </a:ext>
                </a:extLst>
              </a:tr>
              <a:tr h="28800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ko-KR" sz="12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rPr>
                        <a:t>NR MIMO Phase 5</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rPr>
                        <a:t>WI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200" b="1" i="0" u="none" strike="noStrike" kern="1200" cap="none" spc="0" normalizeH="0" baseline="0" noProof="0">
                          <a:ln>
                            <a:noFill/>
                          </a:ln>
                          <a:solidFill>
                            <a:srgbClr val="000000"/>
                          </a:solidFill>
                          <a:effectLst/>
                          <a:uLnTx/>
                          <a:uFillTx/>
                          <a:latin typeface="Arial" panose="020B0604020202020204" pitchFamily="34" charset="0"/>
                          <a:ea typeface="ＭＳ Ｐゴシック" charset="-128"/>
                          <a:cs typeface="Arial" panose="020B0604020202020204" pitchFamily="34" charset="0"/>
                        </a:rPr>
                        <a:t>YES</a:t>
                      </a:r>
                      <a:endParaRPr kumimoji="0" lang="ja-JP" altLang="en-US"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200" b="0"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rPr>
                        <a:t>RP-251014</a:t>
                      </a:r>
                      <a:endParaRPr kumimoji="0" lang="en-GB" altLang="ja-JP" sz="1200" b="0" i="0" u="none" strike="noStrike" kern="1200" cap="none" spc="0" normalizeH="0" baseline="0" noProof="0" dirty="0">
                        <a:ln>
                          <a:noFill/>
                        </a:ln>
                        <a:solidFill>
                          <a:schemeClr val="tx1"/>
                        </a:solidFill>
                        <a:effectLst/>
                        <a:highlight>
                          <a:srgbClr val="FFFF00"/>
                        </a:highligh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255243764"/>
                  </a:ext>
                </a:extLst>
              </a:tr>
              <a:tr h="28800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ko-KR" sz="12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rPr>
                        <a:t>Evolution of NR duplex operation: Sub-band full duplex (SBFD)</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rPr>
                        <a:t>WI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200" b="1" i="0" u="none" strike="noStrike" kern="1200" cap="none" spc="0" normalizeH="0" baseline="0" noProof="0">
                          <a:ln>
                            <a:noFill/>
                          </a:ln>
                          <a:solidFill>
                            <a:srgbClr val="000000"/>
                          </a:solidFill>
                          <a:effectLst/>
                          <a:uLnTx/>
                          <a:uFillTx/>
                          <a:latin typeface="Arial" panose="020B0604020202020204" pitchFamily="34" charset="0"/>
                          <a:ea typeface="ＭＳ Ｐゴシック" charset="-128"/>
                          <a:cs typeface="Arial" panose="020B0604020202020204" pitchFamily="34" charset="0"/>
                        </a:rPr>
                        <a:t>YES</a:t>
                      </a:r>
                      <a:endParaRPr kumimoji="0" lang="ja-JP" altLang="en-US"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200" b="0"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rPr>
                        <a:t>RP-251644</a:t>
                      </a:r>
                      <a:endParaRPr kumimoji="0" lang="en-GB" altLang="ja-JP" sz="1200" b="0" i="0" u="none" strike="noStrike" kern="1200" cap="none" spc="0" normalizeH="0" baseline="0" noProof="0" dirty="0">
                        <a:ln>
                          <a:noFill/>
                        </a:ln>
                        <a:solidFill>
                          <a:schemeClr val="tx1"/>
                        </a:solidFill>
                        <a:effectLst/>
                        <a:highlight>
                          <a:srgbClr val="FFFF00"/>
                        </a:highligh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2831358"/>
                  </a:ext>
                </a:extLst>
              </a:tr>
              <a:tr h="288000">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ko-KR" sz="12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rPr>
                        <a:t>Enhancements of network energy savings for NR</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2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WI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200" b="1" i="0" u="none" strike="noStrike" kern="1200" cap="none" spc="0" normalizeH="0" baseline="0" noProof="0">
                          <a:ln>
                            <a:noFill/>
                          </a:ln>
                          <a:solidFill>
                            <a:srgbClr val="000000"/>
                          </a:solidFill>
                          <a:effectLst/>
                          <a:uLnTx/>
                          <a:uFillTx/>
                          <a:latin typeface="Arial" panose="020B0604020202020204" pitchFamily="34" charset="0"/>
                          <a:ea typeface="ＭＳ Ｐゴシック" charset="-128"/>
                          <a:cs typeface="Arial" panose="020B0604020202020204" pitchFamily="34" charset="0"/>
                        </a:rPr>
                        <a:t>YES</a:t>
                      </a:r>
                      <a:endParaRPr kumimoji="0" lang="ja-JP" altLang="en-US"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200" b="0"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rPr>
                        <a:t>RP-251677</a:t>
                      </a:r>
                      <a:endParaRPr kumimoji="0" lang="en-GB" altLang="ja-JP" sz="1200" b="0" i="0" u="none" strike="noStrike" kern="1200" cap="none" spc="0" normalizeH="0" baseline="0" noProof="0" dirty="0">
                        <a:ln>
                          <a:noFill/>
                        </a:ln>
                        <a:solidFill>
                          <a:schemeClr val="tx1"/>
                        </a:solidFill>
                        <a:effectLst/>
                        <a:highlight>
                          <a:srgbClr val="FFFF00"/>
                        </a:highligh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747426175"/>
                  </a:ext>
                </a:extLst>
              </a:tr>
              <a:tr h="288000">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ko-KR" sz="12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rPr>
                        <a:t>Low-power wake-up signal and receiver for NR (LP-WUS/WUR)</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2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WI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200" b="1" i="0" u="none" strike="noStrike" kern="1200" cap="none" spc="0" normalizeH="0" baseline="0" noProof="0">
                          <a:ln>
                            <a:noFill/>
                          </a:ln>
                          <a:solidFill>
                            <a:srgbClr val="000000"/>
                          </a:solidFill>
                          <a:effectLst/>
                          <a:uLnTx/>
                          <a:uFillTx/>
                          <a:latin typeface="Arial" panose="020B0604020202020204" pitchFamily="34" charset="0"/>
                          <a:ea typeface="ＭＳ Ｐゴシック" charset="-128"/>
                          <a:cs typeface="Arial" panose="020B0604020202020204" pitchFamily="34" charset="0"/>
                        </a:rPr>
                        <a:t>YES</a:t>
                      </a:r>
                      <a:endParaRPr kumimoji="0" lang="ja-JP" altLang="en-US"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200" b="0"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rPr>
                        <a:t>RP-251199</a:t>
                      </a:r>
                      <a:endParaRPr kumimoji="0" lang="en-GB" altLang="ja-JP" sz="1200" b="0" i="0" u="none" strike="noStrike" kern="1200" cap="none" spc="0" normalizeH="0" baseline="0" noProof="0" dirty="0">
                        <a:ln>
                          <a:noFill/>
                        </a:ln>
                        <a:solidFill>
                          <a:schemeClr val="tx1"/>
                        </a:solidFill>
                        <a:effectLst/>
                        <a:highlight>
                          <a:srgbClr val="FFFF00"/>
                        </a:highligh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091268070"/>
                  </a:ext>
                </a:extLst>
              </a:tr>
              <a:tr h="288000">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ko-KR" sz="12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rPr>
                        <a:t>Multi-Carrier Enhancements for NR Phase 2</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2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WI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200" b="1" i="0" u="none" strike="noStrike" kern="1200" cap="none" spc="0" normalizeH="0" baseline="0" noProof="0">
                          <a:ln>
                            <a:noFill/>
                          </a:ln>
                          <a:solidFill>
                            <a:srgbClr val="000000"/>
                          </a:solidFill>
                          <a:effectLst/>
                          <a:uLnTx/>
                          <a:uFillTx/>
                          <a:latin typeface="Arial" panose="020B0604020202020204" pitchFamily="34" charset="0"/>
                          <a:ea typeface="ＭＳ Ｐゴシック" charset="-128"/>
                          <a:cs typeface="Arial" panose="020B0604020202020204" pitchFamily="34" charset="0"/>
                        </a:rPr>
                        <a:t>YES</a:t>
                      </a:r>
                      <a:endParaRPr kumimoji="0" lang="ja-JP" altLang="en-US"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200" b="0"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rPr>
                        <a:t>RP-251421</a:t>
                      </a:r>
                      <a:endParaRPr kumimoji="0" lang="en-GB" altLang="ja-JP" sz="1200" b="0" i="0" u="none" strike="noStrike" kern="1200" cap="none" spc="0" normalizeH="0" baseline="0" noProof="0" dirty="0">
                        <a:ln>
                          <a:noFill/>
                        </a:ln>
                        <a:solidFill>
                          <a:schemeClr val="tx1"/>
                        </a:solidFill>
                        <a:effectLst/>
                        <a:highlight>
                          <a:srgbClr val="FFFF00"/>
                        </a:highligh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89242232"/>
                  </a:ext>
                </a:extLst>
              </a:tr>
              <a:tr h="288000">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ko-KR" sz="12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rPr>
                        <a:t>Low band carrier aggregation via switching</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2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WI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200" b="1"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rPr>
                        <a:t>YES</a:t>
                      </a:r>
                      <a:endParaRPr kumimoji="0" lang="ja-JP" altLang="en-US" sz="1200" b="1"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200" b="0"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rPr>
                        <a:t>RP-251316</a:t>
                      </a:r>
                      <a:endParaRPr kumimoji="0" lang="en-GB" altLang="ja-JP" sz="1200" b="0" i="0" u="none" strike="noStrike" kern="1200" cap="none" spc="0" normalizeH="0" baseline="0" noProof="0" dirty="0">
                        <a:ln>
                          <a:noFill/>
                        </a:ln>
                        <a:solidFill>
                          <a:schemeClr val="tx1"/>
                        </a:solidFill>
                        <a:effectLst/>
                        <a:highlight>
                          <a:srgbClr val="FFFF00"/>
                        </a:highligh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151844657"/>
                  </a:ext>
                </a:extLst>
              </a:tr>
              <a:tr h="288000">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ko-KR" sz="12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rPr>
                        <a:t>(RAN2 led) XR (</a:t>
                      </a:r>
                      <a:r>
                        <a:rPr lang="en-US" altLang="ko-KR" sz="1200" b="0" i="0" u="none" strike="noStrike" dirty="0" err="1">
                          <a:solidFill>
                            <a:schemeClr val="tx1"/>
                          </a:solidFill>
                          <a:effectLst/>
                          <a:latin typeface="Arial" panose="020B0604020202020204" pitchFamily="34" charset="0"/>
                          <a:ea typeface="맑은 고딕" panose="020B0503020000020004" pitchFamily="34" charset="-127"/>
                          <a:cs typeface="Arial" panose="020B0604020202020204" pitchFamily="34" charset="0"/>
                        </a:rPr>
                        <a:t>eXtended</a:t>
                      </a:r>
                      <a:r>
                        <a:rPr lang="en-US" altLang="ko-KR" sz="12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rPr>
                        <a:t> Reality) for NR Phase 3</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2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WI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200" b="1"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rPr>
                        <a:t>YES</a:t>
                      </a:r>
                      <a:endParaRPr kumimoji="0" lang="ja-JP" altLang="en-US" sz="1200" b="1"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200" b="0"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rPr>
                        <a:t>RP-251002</a:t>
                      </a:r>
                      <a:endParaRPr kumimoji="0" lang="en-GB" altLang="ja-JP" sz="1200" b="0" i="0" u="none" strike="noStrike" kern="1200" cap="none" spc="0" normalizeH="0" baseline="0" noProof="0" dirty="0">
                        <a:ln>
                          <a:noFill/>
                        </a:ln>
                        <a:solidFill>
                          <a:schemeClr val="tx1"/>
                        </a:solidFill>
                        <a:effectLst/>
                        <a:highlight>
                          <a:srgbClr val="FFFF00"/>
                        </a:highligh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628587475"/>
                  </a:ext>
                </a:extLst>
              </a:tr>
              <a:tr h="288000">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ko-KR" sz="12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rPr>
                        <a:t>(RAN2 led) Non-Terrestrial Networks (NTN) for NR Phase 3</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2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WI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200" b="1" i="0" u="none" strike="noStrike" kern="1200" cap="none" spc="0" normalizeH="0" baseline="0" noProof="0">
                          <a:ln>
                            <a:noFill/>
                          </a:ln>
                          <a:solidFill>
                            <a:srgbClr val="000000"/>
                          </a:solidFill>
                          <a:effectLst/>
                          <a:uLnTx/>
                          <a:uFillTx/>
                          <a:latin typeface="Arial" panose="020B0604020202020204" pitchFamily="34" charset="0"/>
                          <a:ea typeface="ＭＳ Ｐゴシック" charset="-128"/>
                          <a:cs typeface="Arial" panose="020B0604020202020204" pitchFamily="34" charset="0"/>
                        </a:rPr>
                        <a:t>YES</a:t>
                      </a:r>
                      <a:endParaRPr kumimoji="0" lang="ja-JP" altLang="en-US"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200" b="0"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rPr>
                        <a:t>RP-251003</a:t>
                      </a:r>
                      <a:endParaRPr kumimoji="0" lang="en-GB" altLang="ja-JP" sz="1200" b="0" i="0" u="none" strike="noStrike" kern="1200" cap="none" spc="0" normalizeH="0" baseline="0" noProof="0" dirty="0">
                        <a:ln>
                          <a:noFill/>
                        </a:ln>
                        <a:solidFill>
                          <a:schemeClr val="tx1"/>
                        </a:solidFill>
                        <a:effectLst/>
                        <a:highlight>
                          <a:srgbClr val="FFFF00"/>
                        </a:highligh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113389711"/>
                  </a:ext>
                </a:extLst>
              </a:tr>
              <a:tr h="288000">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ko-KR" sz="12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rPr>
                        <a:t>(RAN2 led) NR mobility enhancements Phase 4</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2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WI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200" b="1"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rPr>
                        <a:t>YES</a:t>
                      </a:r>
                      <a:endParaRPr kumimoji="0" lang="ja-JP" altLang="en-US" sz="1200" b="1"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200" b="0"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rPr>
                        <a:t>RP-251187</a:t>
                      </a:r>
                      <a:endParaRPr kumimoji="0" lang="en-GB" altLang="ja-JP" sz="1200" b="0" i="0" u="none" strike="noStrike" kern="1200" cap="none" spc="0" normalizeH="0" baseline="0" noProof="0" dirty="0">
                        <a:ln>
                          <a:noFill/>
                        </a:ln>
                        <a:solidFill>
                          <a:schemeClr val="tx1"/>
                        </a:solidFill>
                        <a:effectLst/>
                        <a:highlight>
                          <a:srgbClr val="FFFF00"/>
                        </a:highligh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454944056"/>
                  </a:ext>
                </a:extLst>
              </a:tr>
            </a:tbl>
          </a:graphicData>
        </a:graphic>
      </p:graphicFrame>
      <p:graphicFrame>
        <p:nvGraphicFramePr>
          <p:cNvPr id="6" name="Group 778"/>
          <p:cNvGraphicFramePr>
            <a:graphicFrameLocks noGrp="1"/>
          </p:cNvGraphicFramePr>
          <p:nvPr>
            <p:extLst>
              <p:ext uri="{D42A27DB-BD31-4B8C-83A1-F6EECF244321}">
                <p14:modId xmlns:p14="http://schemas.microsoft.com/office/powerpoint/2010/main" val="3674600349"/>
              </p:ext>
            </p:extLst>
          </p:nvPr>
        </p:nvGraphicFramePr>
        <p:xfrm>
          <a:off x="9574992" y="200755"/>
          <a:ext cx="2487613" cy="549276"/>
        </p:xfrm>
        <a:graphic>
          <a:graphicData uri="http://schemas.openxmlformats.org/drawingml/2006/table">
            <a:tbl>
              <a:tblPr/>
              <a:tblGrid>
                <a:gridCol w="787400">
                  <a:extLst>
                    <a:ext uri="{9D8B030D-6E8A-4147-A177-3AD203B41FA5}">
                      <a16:colId xmlns:a16="http://schemas.microsoft.com/office/drawing/2014/main" val="20000"/>
                    </a:ext>
                  </a:extLst>
                </a:gridCol>
                <a:gridCol w="1700213">
                  <a:extLst>
                    <a:ext uri="{9D8B030D-6E8A-4147-A177-3AD203B41FA5}">
                      <a16:colId xmlns:a16="http://schemas.microsoft.com/office/drawing/2014/main" val="20001"/>
                    </a:ext>
                  </a:extLst>
                </a:gridCol>
              </a:tblGrid>
              <a:tr h="274638">
                <a:tc>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charset="-128"/>
                        </a:defRPr>
                      </a:lvl1pPr>
                      <a:lvl2pPr marL="742950" indent="-285750" algn="l" defTabSz="914400" rtl="0" eaLnBrk="1" latinLnBrk="0" hangingPunct="1">
                        <a:spcBef>
                          <a:spcPct val="20000"/>
                        </a:spcBef>
                        <a:buClr>
                          <a:srgbClr val="C00000"/>
                        </a:buClr>
                        <a:buFont typeface="Arial" charset="0"/>
                        <a:defRPr sz="2000" kern="1200">
                          <a:solidFill>
                            <a:schemeClr val="tx1"/>
                          </a:solidFill>
                          <a:latin typeface="Calibri" pitchFamily="34" charset="0"/>
                          <a:ea typeface="ＭＳ Ｐゴシック" charset="-128"/>
                        </a:defRPr>
                      </a:lvl2pPr>
                      <a:lvl3pPr marL="1143000" indent="-228600" algn="l" defTabSz="914400" rtl="0" eaLnBrk="1" latinLnBrk="0" hangingPunct="1">
                        <a:spcBef>
                          <a:spcPct val="20000"/>
                        </a:spcBef>
                        <a:buFont typeface="Arial" charset="0"/>
                        <a:defRPr sz="1800" kern="1200">
                          <a:solidFill>
                            <a:schemeClr val="tx1"/>
                          </a:solidFill>
                          <a:latin typeface="Calibri" pitchFamily="34" charset="0"/>
                          <a:ea typeface="ＭＳ Ｐゴシック" charset="-128"/>
                        </a:defRPr>
                      </a:lvl3pPr>
                      <a:lvl4pPr marL="1600200" indent="-228600" algn="l" defTabSz="914400" rtl="0" eaLnBrk="1" latinLnBrk="0" hangingPunct="1">
                        <a:spcBef>
                          <a:spcPct val="20000"/>
                        </a:spcBef>
                        <a:buFont typeface="Arial" charset="0"/>
                        <a:defRPr sz="1600" kern="1200">
                          <a:solidFill>
                            <a:schemeClr val="tx1"/>
                          </a:solidFill>
                          <a:latin typeface="Calibri" pitchFamily="34" charset="0"/>
                          <a:ea typeface="ＭＳ Ｐゴシック" charset="-128"/>
                        </a:defRPr>
                      </a:lvl4pPr>
                      <a:lvl5pPr marL="2057400" indent="-228600" algn="l" defTabSz="914400" rtl="0" eaLnBrk="1" latinLnBrk="0" hangingPunct="1">
                        <a:spcBef>
                          <a:spcPct val="20000"/>
                        </a:spcBef>
                        <a:buFont typeface="Arial" charset="0"/>
                        <a:defRPr sz="1400" kern="1200">
                          <a:solidFill>
                            <a:schemeClr val="tx1"/>
                          </a:solidFill>
                          <a:latin typeface="Calibri" pitchFamily="34" charset="0"/>
                          <a:ea typeface="ＭＳ Ｐゴシック" charset="-128"/>
                        </a:defRPr>
                      </a:lvl5pPr>
                      <a:lvl6pPr marL="25146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6pPr>
                      <a:lvl7pPr marL="29718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7pPr>
                      <a:lvl8pPr marL="34290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8pPr>
                      <a:lvl9pPr marL="38862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9pPr>
                    </a:lstStyle>
                    <a:p>
                      <a:pPr marL="0" marR="0" lvl="0" indent="0" algn="ctr" defTabSz="914400" rtl="0" eaLnBrk="0" fontAlgn="b" latinLnBrk="0" hangingPunct="0">
                        <a:lnSpc>
                          <a:spcPct val="100000"/>
                        </a:lnSpc>
                        <a:spcBef>
                          <a:spcPct val="0"/>
                        </a:spcBef>
                        <a:spcAft>
                          <a:spcPct val="0"/>
                        </a:spcAft>
                        <a:buClrTx/>
                        <a:buSzTx/>
                        <a:buFontTx/>
                        <a:buNone/>
                        <a:tabLst/>
                      </a:pPr>
                      <a:endParaRPr kumimoji="0" lang="ja-JP" altLang="en-US" sz="1200" b="0" i="0" u="none" strike="noStrike" cap="none" normalizeH="0" baseline="0" dirty="0">
                        <a:ln>
                          <a:noFill/>
                        </a:ln>
                        <a:solidFill>
                          <a:schemeClr val="tx1"/>
                        </a:solidFill>
                        <a:effectLst/>
                        <a:latin typeface="Arial" charset="0"/>
                        <a:ea typeface="ＭＳ Ｐゴシック" charset="-128"/>
                      </a:endParaRPr>
                    </a:p>
                  </a:txBody>
                  <a:tcPr marT="45773" marB="45773"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charset="-128"/>
                        </a:defRPr>
                      </a:lvl1pPr>
                      <a:lvl2pPr marL="742950" indent="-285750" algn="l" defTabSz="914400" rtl="0" eaLnBrk="1" latinLnBrk="0" hangingPunct="1">
                        <a:spcBef>
                          <a:spcPct val="20000"/>
                        </a:spcBef>
                        <a:buClr>
                          <a:srgbClr val="C00000"/>
                        </a:buClr>
                        <a:buFont typeface="Arial" charset="0"/>
                        <a:defRPr sz="2000" kern="1200">
                          <a:solidFill>
                            <a:schemeClr val="tx1"/>
                          </a:solidFill>
                          <a:latin typeface="Calibri" pitchFamily="34" charset="0"/>
                          <a:ea typeface="ＭＳ Ｐゴシック" charset="-128"/>
                        </a:defRPr>
                      </a:lvl2pPr>
                      <a:lvl3pPr marL="1143000" indent="-228600" algn="l" defTabSz="914400" rtl="0" eaLnBrk="1" latinLnBrk="0" hangingPunct="1">
                        <a:spcBef>
                          <a:spcPct val="20000"/>
                        </a:spcBef>
                        <a:buFont typeface="Arial" charset="0"/>
                        <a:defRPr sz="1800" kern="1200">
                          <a:solidFill>
                            <a:schemeClr val="tx1"/>
                          </a:solidFill>
                          <a:latin typeface="Calibri" pitchFamily="34" charset="0"/>
                          <a:ea typeface="ＭＳ Ｐゴシック" charset="-128"/>
                        </a:defRPr>
                      </a:lvl3pPr>
                      <a:lvl4pPr marL="1600200" indent="-228600" algn="l" defTabSz="914400" rtl="0" eaLnBrk="1" latinLnBrk="0" hangingPunct="1">
                        <a:spcBef>
                          <a:spcPct val="20000"/>
                        </a:spcBef>
                        <a:buFont typeface="Arial" charset="0"/>
                        <a:defRPr sz="1600" kern="1200">
                          <a:solidFill>
                            <a:schemeClr val="tx1"/>
                          </a:solidFill>
                          <a:latin typeface="Calibri" pitchFamily="34" charset="0"/>
                          <a:ea typeface="ＭＳ Ｐゴシック" charset="-128"/>
                        </a:defRPr>
                      </a:lvl4pPr>
                      <a:lvl5pPr marL="2057400" indent="-228600" algn="l" defTabSz="914400" rtl="0" eaLnBrk="1" latinLnBrk="0" hangingPunct="1">
                        <a:spcBef>
                          <a:spcPct val="20000"/>
                        </a:spcBef>
                        <a:buFont typeface="Arial" charset="0"/>
                        <a:defRPr sz="1400" kern="1200">
                          <a:solidFill>
                            <a:schemeClr val="tx1"/>
                          </a:solidFill>
                          <a:latin typeface="Calibri" pitchFamily="34" charset="0"/>
                          <a:ea typeface="ＭＳ Ｐゴシック" charset="-128"/>
                        </a:defRPr>
                      </a:lvl5pPr>
                      <a:lvl6pPr marL="25146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6pPr>
                      <a:lvl7pPr marL="29718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7pPr>
                      <a:lvl8pPr marL="34290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8pPr>
                      <a:lvl9pPr marL="38862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9pPr>
                    </a:lstStyle>
                    <a:p>
                      <a:pPr marL="0" marR="0" lvl="0" indent="0" algn="l" defTabSz="914400" rtl="0" eaLnBrk="0" fontAlgn="b" latinLnBrk="0" hangingPunct="0">
                        <a:lnSpc>
                          <a:spcPct val="100000"/>
                        </a:lnSpc>
                        <a:spcBef>
                          <a:spcPct val="0"/>
                        </a:spcBef>
                        <a:spcAft>
                          <a:spcPct val="0"/>
                        </a:spcAft>
                        <a:buClrTx/>
                        <a:buSzTx/>
                        <a:buFontTx/>
                        <a:buNone/>
                        <a:tabLst/>
                      </a:pPr>
                      <a:r>
                        <a:rPr kumimoji="0" lang="en-GB" altLang="ja-JP" sz="1200" b="0" i="0" u="none" strike="noStrike" cap="none" normalizeH="0" baseline="0" dirty="0">
                          <a:ln>
                            <a:noFill/>
                          </a:ln>
                          <a:solidFill>
                            <a:schemeClr val="tx1"/>
                          </a:solidFill>
                          <a:effectLst/>
                          <a:latin typeface="Arial" charset="0"/>
                          <a:ea typeface="ＭＳ Ｐゴシック" charset="-128"/>
                        </a:rPr>
                        <a:t>Disputed</a:t>
                      </a:r>
                    </a:p>
                  </a:txBody>
                  <a:tcPr marT="45773" marB="45773" anchor="b"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noFill/>
                  </a:tcPr>
                </a:tc>
                <a:extLst>
                  <a:ext uri="{0D108BD9-81ED-4DB2-BD59-A6C34878D82A}">
                    <a16:rowId xmlns:a16="http://schemas.microsoft.com/office/drawing/2014/main" val="10000"/>
                  </a:ext>
                </a:extLst>
              </a:tr>
              <a:tr h="274638">
                <a:tc>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charset="-128"/>
                        </a:defRPr>
                      </a:lvl1pPr>
                      <a:lvl2pPr marL="742950" indent="-285750" algn="l" defTabSz="914400" rtl="0" eaLnBrk="1" latinLnBrk="0" hangingPunct="1">
                        <a:spcBef>
                          <a:spcPct val="20000"/>
                        </a:spcBef>
                        <a:buClr>
                          <a:srgbClr val="C00000"/>
                        </a:buClr>
                        <a:buFont typeface="Arial" charset="0"/>
                        <a:defRPr sz="2000" kern="1200">
                          <a:solidFill>
                            <a:schemeClr val="tx1"/>
                          </a:solidFill>
                          <a:latin typeface="Calibri" pitchFamily="34" charset="0"/>
                          <a:ea typeface="ＭＳ Ｐゴシック" charset="-128"/>
                        </a:defRPr>
                      </a:lvl2pPr>
                      <a:lvl3pPr marL="1143000" indent="-228600" algn="l" defTabSz="914400" rtl="0" eaLnBrk="1" latinLnBrk="0" hangingPunct="1">
                        <a:spcBef>
                          <a:spcPct val="20000"/>
                        </a:spcBef>
                        <a:buFont typeface="Arial" charset="0"/>
                        <a:defRPr sz="1800" kern="1200">
                          <a:solidFill>
                            <a:schemeClr val="tx1"/>
                          </a:solidFill>
                          <a:latin typeface="Calibri" pitchFamily="34" charset="0"/>
                          <a:ea typeface="ＭＳ Ｐゴシック" charset="-128"/>
                        </a:defRPr>
                      </a:lvl3pPr>
                      <a:lvl4pPr marL="1600200" indent="-228600" algn="l" defTabSz="914400" rtl="0" eaLnBrk="1" latinLnBrk="0" hangingPunct="1">
                        <a:spcBef>
                          <a:spcPct val="20000"/>
                        </a:spcBef>
                        <a:buFont typeface="Arial" charset="0"/>
                        <a:defRPr sz="1600" kern="1200">
                          <a:solidFill>
                            <a:schemeClr val="tx1"/>
                          </a:solidFill>
                          <a:latin typeface="Calibri" pitchFamily="34" charset="0"/>
                          <a:ea typeface="ＭＳ Ｐゴシック" charset="-128"/>
                        </a:defRPr>
                      </a:lvl4pPr>
                      <a:lvl5pPr marL="2057400" indent="-228600" algn="l" defTabSz="914400" rtl="0" eaLnBrk="1" latinLnBrk="0" hangingPunct="1">
                        <a:spcBef>
                          <a:spcPct val="20000"/>
                        </a:spcBef>
                        <a:buFont typeface="Arial" charset="0"/>
                        <a:defRPr sz="1400" kern="1200">
                          <a:solidFill>
                            <a:schemeClr val="tx1"/>
                          </a:solidFill>
                          <a:latin typeface="Calibri" pitchFamily="34" charset="0"/>
                          <a:ea typeface="ＭＳ Ｐゴシック" charset="-128"/>
                        </a:defRPr>
                      </a:lvl5pPr>
                      <a:lvl6pPr marL="25146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6pPr>
                      <a:lvl7pPr marL="29718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7pPr>
                      <a:lvl8pPr marL="34290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8pPr>
                      <a:lvl9pPr marL="38862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9p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200" b="0" i="0" u="none" strike="noStrike" cap="none" normalizeH="0" baseline="0" dirty="0">
                          <a:ln>
                            <a:noFill/>
                          </a:ln>
                          <a:solidFill>
                            <a:srgbClr val="FF3300"/>
                          </a:solidFill>
                          <a:effectLst/>
                          <a:latin typeface="Arial" charset="0"/>
                          <a:ea typeface="ＭＳ Ｐゴシック" charset="-128"/>
                        </a:rPr>
                        <a:t>red</a:t>
                      </a:r>
                    </a:p>
                  </a:txBody>
                  <a:tcPr marT="45773" marB="45773"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charset="-128"/>
                        </a:defRPr>
                      </a:lvl1pPr>
                      <a:lvl2pPr marL="742950" indent="-285750" algn="l" defTabSz="914400" rtl="0" eaLnBrk="1" latinLnBrk="0" hangingPunct="1">
                        <a:spcBef>
                          <a:spcPct val="20000"/>
                        </a:spcBef>
                        <a:buClr>
                          <a:srgbClr val="C00000"/>
                        </a:buClr>
                        <a:buFont typeface="Arial" charset="0"/>
                        <a:defRPr sz="2000" kern="1200">
                          <a:solidFill>
                            <a:schemeClr val="tx1"/>
                          </a:solidFill>
                          <a:latin typeface="Calibri" pitchFamily="34" charset="0"/>
                          <a:ea typeface="ＭＳ Ｐゴシック" charset="-128"/>
                        </a:defRPr>
                      </a:lvl2pPr>
                      <a:lvl3pPr marL="1143000" indent="-228600" algn="l" defTabSz="914400" rtl="0" eaLnBrk="1" latinLnBrk="0" hangingPunct="1">
                        <a:spcBef>
                          <a:spcPct val="20000"/>
                        </a:spcBef>
                        <a:buFont typeface="Arial" charset="0"/>
                        <a:defRPr sz="1800" kern="1200">
                          <a:solidFill>
                            <a:schemeClr val="tx1"/>
                          </a:solidFill>
                          <a:latin typeface="Calibri" pitchFamily="34" charset="0"/>
                          <a:ea typeface="ＭＳ Ｐゴシック" charset="-128"/>
                        </a:defRPr>
                      </a:lvl3pPr>
                      <a:lvl4pPr marL="1600200" indent="-228600" algn="l" defTabSz="914400" rtl="0" eaLnBrk="1" latinLnBrk="0" hangingPunct="1">
                        <a:spcBef>
                          <a:spcPct val="20000"/>
                        </a:spcBef>
                        <a:buFont typeface="Arial" charset="0"/>
                        <a:defRPr sz="1600" kern="1200">
                          <a:solidFill>
                            <a:schemeClr val="tx1"/>
                          </a:solidFill>
                          <a:latin typeface="Calibri" pitchFamily="34" charset="0"/>
                          <a:ea typeface="ＭＳ Ｐゴシック" charset="-128"/>
                        </a:defRPr>
                      </a:lvl4pPr>
                      <a:lvl5pPr marL="2057400" indent="-228600" algn="l" defTabSz="914400" rtl="0" eaLnBrk="1" latinLnBrk="0" hangingPunct="1">
                        <a:spcBef>
                          <a:spcPct val="20000"/>
                        </a:spcBef>
                        <a:buFont typeface="Arial" charset="0"/>
                        <a:defRPr sz="1400" kern="1200">
                          <a:solidFill>
                            <a:schemeClr val="tx1"/>
                          </a:solidFill>
                          <a:latin typeface="Calibri" pitchFamily="34" charset="0"/>
                          <a:ea typeface="ＭＳ Ｐゴシック" charset="-128"/>
                        </a:defRPr>
                      </a:lvl5pPr>
                      <a:lvl6pPr marL="25146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6pPr>
                      <a:lvl7pPr marL="29718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7pPr>
                      <a:lvl8pPr marL="34290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8pPr>
                      <a:lvl9pPr marL="38862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9pPr>
                    </a:lstStyle>
                    <a:p>
                      <a:pPr marL="0" marR="0" lvl="0" indent="0" algn="l" defTabSz="914400" rtl="0" eaLnBrk="0" fontAlgn="b" latinLnBrk="0" hangingPunct="0">
                        <a:lnSpc>
                          <a:spcPct val="100000"/>
                        </a:lnSpc>
                        <a:spcBef>
                          <a:spcPct val="0"/>
                        </a:spcBef>
                        <a:spcAft>
                          <a:spcPct val="0"/>
                        </a:spcAft>
                        <a:buClrTx/>
                        <a:buSzTx/>
                        <a:buFontTx/>
                        <a:buNone/>
                        <a:tabLst/>
                      </a:pPr>
                      <a:r>
                        <a:rPr kumimoji="0" lang="en-GB" altLang="ja-JP" sz="1200" b="0" i="0" u="none" strike="noStrike" cap="none" normalizeH="0" baseline="0" dirty="0">
                          <a:ln>
                            <a:noFill/>
                          </a:ln>
                          <a:solidFill>
                            <a:schemeClr val="tx1"/>
                          </a:solidFill>
                          <a:effectLst/>
                          <a:latin typeface="Arial" charset="0"/>
                          <a:ea typeface="ＭＳ Ｐゴシック" charset="-128"/>
                        </a:rPr>
                        <a:t>Proposal for change</a:t>
                      </a:r>
                    </a:p>
                  </a:txBody>
                  <a:tcPr marT="45773" marB="45773" anchor="b"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49941206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pPr>
              <a:spcBef>
                <a:spcPts val="600"/>
              </a:spcBef>
              <a:spcAft>
                <a:spcPts val="300"/>
              </a:spcAft>
            </a:pPr>
            <a:r>
              <a:rPr lang="en-US" dirty="0"/>
              <a:t>RAN1 will have one meeting in 2025.Q3</a:t>
            </a:r>
          </a:p>
          <a:p>
            <a:pPr lvl="1">
              <a:spcBef>
                <a:spcPts val="600"/>
              </a:spcBef>
              <a:spcAft>
                <a:spcPts val="300"/>
              </a:spcAft>
            </a:pPr>
            <a:r>
              <a:rPr lang="en-US" dirty="0"/>
              <a:t>RAN1#122 (August 25 ~ 29, India)</a:t>
            </a:r>
          </a:p>
          <a:p>
            <a:pPr>
              <a:spcBef>
                <a:spcPts val="600"/>
              </a:spcBef>
              <a:spcAft>
                <a:spcPts val="300"/>
              </a:spcAft>
            </a:pPr>
            <a:endParaRPr lang="en-US" dirty="0"/>
          </a:p>
          <a:p>
            <a:pPr>
              <a:spcBef>
                <a:spcPts val="600"/>
              </a:spcBef>
              <a:spcAft>
                <a:spcPts val="300"/>
              </a:spcAft>
            </a:pPr>
            <a:endParaRPr lang="en-US" dirty="0"/>
          </a:p>
        </p:txBody>
      </p:sp>
      <p:sp>
        <p:nvSpPr>
          <p:cNvPr id="3" name="제목 2"/>
          <p:cNvSpPr>
            <a:spLocks noGrp="1"/>
          </p:cNvSpPr>
          <p:nvPr>
            <p:ph type="title"/>
          </p:nvPr>
        </p:nvSpPr>
        <p:spPr/>
        <p:txBody>
          <a:bodyPr/>
          <a:lstStyle/>
          <a:p>
            <a:r>
              <a:rPr lang="en-US" dirty="0"/>
              <a:t>Future Meetings</a:t>
            </a:r>
          </a:p>
        </p:txBody>
      </p:sp>
    </p:spTree>
    <p:extLst>
      <p:ext uri="{BB962C8B-B14F-4D97-AF65-F5344CB8AC3E}">
        <p14:creationId xmlns:p14="http://schemas.microsoft.com/office/powerpoint/2010/main" val="164881288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pPr>
              <a:spcBef>
                <a:spcPts val="300"/>
              </a:spcBef>
              <a:spcAft>
                <a:spcPts val="300"/>
              </a:spcAft>
            </a:pPr>
            <a:r>
              <a:rPr lang="en-US" altLang="en-US" sz="1800" dirty="0">
                <a:ea typeface="ＭＳ Ｐゴシック" panose="020B0600070205080204" pitchFamily="34" charset="-128"/>
              </a:rPr>
              <a:t>RAN1#120bis and RAN1#121 focused on </a:t>
            </a:r>
          </a:p>
          <a:p>
            <a:pPr lvl="1">
              <a:spcBef>
                <a:spcPts val="300"/>
              </a:spcBef>
              <a:spcAft>
                <a:spcPts val="300"/>
              </a:spcAft>
            </a:pPr>
            <a:r>
              <a:rPr lang="en-US" altLang="en-US" sz="1600" dirty="0">
                <a:ea typeface="ＭＳ Ｐゴシック" panose="020B0600070205080204" pitchFamily="34" charset="-128"/>
              </a:rPr>
              <a:t>Rel-19 study/work item discussions</a:t>
            </a:r>
          </a:p>
          <a:p>
            <a:pPr lvl="1">
              <a:spcBef>
                <a:spcPts val="300"/>
              </a:spcBef>
              <a:spcAft>
                <a:spcPts val="300"/>
              </a:spcAft>
            </a:pPr>
            <a:r>
              <a:rPr lang="en-US" altLang="en-US" sz="1600" dirty="0">
                <a:ea typeface="ＭＳ Ｐゴシック" panose="020B0600070205080204" pitchFamily="34" charset="-128"/>
              </a:rPr>
              <a:t>Critical maintenance issues (there were no maintenance discussions in RAN1#120bis to better focus on Rel-19)</a:t>
            </a:r>
          </a:p>
          <a:p>
            <a:pPr lvl="1">
              <a:spcBef>
                <a:spcPts val="300"/>
              </a:spcBef>
              <a:spcAft>
                <a:spcPts val="300"/>
              </a:spcAft>
            </a:pPr>
            <a:r>
              <a:rPr lang="en-US" altLang="en-US" sz="1600" dirty="0">
                <a:ea typeface="ＭＳ Ｐゴシック" panose="020B0600070205080204" pitchFamily="34" charset="-128"/>
              </a:rPr>
              <a:t>Responses to incoming LSs</a:t>
            </a:r>
          </a:p>
          <a:p>
            <a:pPr lvl="1">
              <a:spcBef>
                <a:spcPts val="300"/>
              </a:spcBef>
              <a:spcAft>
                <a:spcPts val="300"/>
              </a:spcAft>
            </a:pPr>
            <a:endParaRPr lang="sv-SE" altLang="ja-JP" sz="1600" dirty="0">
              <a:solidFill>
                <a:schemeClr val="hlink"/>
              </a:solidFill>
            </a:endParaRPr>
          </a:p>
          <a:p>
            <a:pPr>
              <a:spcBef>
                <a:spcPts val="300"/>
              </a:spcBef>
              <a:spcAft>
                <a:spcPts val="300"/>
              </a:spcAft>
            </a:pPr>
            <a:r>
              <a:rPr lang="sv-SE" altLang="ja-JP" sz="1800" b="1" dirty="0">
                <a:solidFill>
                  <a:schemeClr val="hlink"/>
                </a:solidFill>
              </a:rPr>
              <a:t>Highly appreciate: </a:t>
            </a:r>
          </a:p>
          <a:p>
            <a:pPr lvl="1">
              <a:spcBef>
                <a:spcPts val="300"/>
              </a:spcBef>
              <a:spcAft>
                <a:spcPts val="300"/>
              </a:spcAft>
            </a:pPr>
            <a:r>
              <a:rPr lang="sv-SE" altLang="ja-JP" sz="1600" dirty="0"/>
              <a:t>Patrick Merias for his always efficient and excellent support</a:t>
            </a:r>
          </a:p>
          <a:p>
            <a:pPr lvl="1">
              <a:spcBef>
                <a:spcPts val="300"/>
              </a:spcBef>
              <a:spcAft>
                <a:spcPts val="300"/>
              </a:spcAft>
            </a:pPr>
            <a:r>
              <a:rPr lang="sv-SE" altLang="ja-JP" sz="1600" dirty="0"/>
              <a:t>Vice-chairs David </a:t>
            </a:r>
            <a:r>
              <a:rPr lang="en-US" altLang="ja-JP" sz="1600" dirty="0" err="1"/>
              <a:t>M</a:t>
            </a:r>
            <a:r>
              <a:rPr lang="en-US" altLang="en-US" sz="1600" dirty="0" err="1"/>
              <a:t>azzarese</a:t>
            </a:r>
            <a:r>
              <a:rPr lang="en-US" altLang="en-US" sz="1600" dirty="0"/>
              <a:t> and </a:t>
            </a:r>
            <a:r>
              <a:rPr lang="en-US" altLang="en-US" sz="1600" dirty="0" err="1"/>
              <a:t>Xiaodong</a:t>
            </a:r>
            <a:r>
              <a:rPr lang="en-US" altLang="en-US" sz="1600" dirty="0"/>
              <a:t> Xu </a:t>
            </a:r>
            <a:r>
              <a:rPr lang="sv-SE" altLang="ja-JP" sz="1600" dirty="0"/>
              <a:t>for sharing the meeting management</a:t>
            </a:r>
          </a:p>
          <a:p>
            <a:pPr lvl="1">
              <a:spcBef>
                <a:spcPts val="300"/>
              </a:spcBef>
              <a:spcAft>
                <a:spcPts val="300"/>
              </a:spcAft>
            </a:pPr>
            <a:r>
              <a:rPr lang="sv-SE" altLang="ja-JP" sz="1600" dirty="0"/>
              <a:t>Editors Brian Classon (TS36.212), Vijay Nangia (TS36.213), Satoshi Nagata (TS38.201), Alexandros Manolakos (TS38.202), Sorour Falahati (TS37.213), Stefan Parkvall (TS36.211, TS38.211), Yan Cheng (TS38.212), Aris Papasakellariou (TS38.213), Mihai Enescu (TS38.214), Daewon Lee (TS38.215)</a:t>
            </a:r>
          </a:p>
          <a:p>
            <a:pPr lvl="1">
              <a:spcBef>
                <a:spcPts val="300"/>
              </a:spcBef>
              <a:spcAft>
                <a:spcPts val="300"/>
              </a:spcAft>
            </a:pPr>
            <a:r>
              <a:rPr lang="en-US" altLang="ja-JP" sz="1600" dirty="0"/>
              <a:t>Ralf </a:t>
            </a:r>
            <a:r>
              <a:rPr lang="en-US" altLang="ja-JP" sz="1600" dirty="0" err="1"/>
              <a:t>Bendlin</a:t>
            </a:r>
            <a:r>
              <a:rPr lang="en-US" altLang="ja-JP" sz="1600" dirty="0"/>
              <a:t> and Hiroki Harada for leading UE features discussions</a:t>
            </a:r>
          </a:p>
          <a:p>
            <a:pPr lvl="1">
              <a:spcBef>
                <a:spcPts val="300"/>
              </a:spcBef>
              <a:spcAft>
                <a:spcPts val="300"/>
              </a:spcAft>
            </a:pPr>
            <a:r>
              <a:rPr lang="en-US" altLang="ja-JP" sz="1600" dirty="0"/>
              <a:t>All feature leads/moderators for leading discussions in each respective feature</a:t>
            </a:r>
          </a:p>
          <a:p>
            <a:pPr lvl="1">
              <a:spcBef>
                <a:spcPts val="300"/>
              </a:spcBef>
              <a:spcAft>
                <a:spcPts val="300"/>
              </a:spcAft>
            </a:pPr>
            <a:r>
              <a:rPr lang="sv-SE" altLang="ja-JP" sz="1600" dirty="0"/>
              <a:t>All delegates for active and enthusiastic discussion, and being constructive in driving consensus</a:t>
            </a:r>
          </a:p>
          <a:p>
            <a:pPr lvl="1">
              <a:spcBef>
                <a:spcPts val="300"/>
              </a:spcBef>
              <a:spcAft>
                <a:spcPts val="300"/>
              </a:spcAft>
            </a:pPr>
            <a:r>
              <a:rPr lang="sv-SE" sz="1600" dirty="0"/>
              <a:t>Special thanks to </a:t>
            </a:r>
            <a:r>
              <a:rPr lang="sv-SE" sz="1600" i="1" dirty="0"/>
              <a:t>CCSA</a:t>
            </a:r>
            <a:r>
              <a:rPr lang="sv-SE" sz="1600" dirty="0"/>
              <a:t> and </a:t>
            </a:r>
            <a:r>
              <a:rPr lang="sv-SE" sz="1600" i="1" dirty="0"/>
              <a:t>ETSI </a:t>
            </a:r>
            <a:r>
              <a:rPr lang="sv-SE" sz="1600" dirty="0"/>
              <a:t>for hosting the RAN1 meetings in Wuhan and Malta, respectively</a:t>
            </a:r>
            <a:endParaRPr lang="en-US" sz="2400" dirty="0"/>
          </a:p>
        </p:txBody>
      </p:sp>
      <p:sp>
        <p:nvSpPr>
          <p:cNvPr id="3" name="제목 2"/>
          <p:cNvSpPr>
            <a:spLocks noGrp="1"/>
          </p:cNvSpPr>
          <p:nvPr>
            <p:ph type="title"/>
          </p:nvPr>
        </p:nvSpPr>
        <p:spPr/>
        <p:txBody>
          <a:bodyPr/>
          <a:lstStyle/>
          <a:p>
            <a:r>
              <a:rPr lang="sv-SE" altLang="ja-JP" dirty="0"/>
              <a:t>Concluding Remarks</a:t>
            </a:r>
            <a:endParaRPr lang="en-US" dirty="0"/>
          </a:p>
        </p:txBody>
      </p:sp>
    </p:spTree>
    <p:extLst>
      <p:ext uri="{BB962C8B-B14F-4D97-AF65-F5344CB8AC3E}">
        <p14:creationId xmlns:p14="http://schemas.microsoft.com/office/powerpoint/2010/main" val="36626576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a:xfrm>
            <a:off x="610603" y="4159189"/>
            <a:ext cx="10966981" cy="1345914"/>
          </a:xfrm>
        </p:spPr>
        <p:txBody>
          <a:bodyPr/>
          <a:lstStyle/>
          <a:p>
            <a:pPr>
              <a:spcBef>
                <a:spcPts val="300"/>
              </a:spcBef>
              <a:spcAft>
                <a:spcPts val="600"/>
              </a:spcAft>
            </a:pPr>
            <a:r>
              <a:rPr lang="en-US" altLang="en-US" b="1" dirty="0"/>
              <a:t>Pre-Rel-19</a:t>
            </a:r>
            <a:r>
              <a:rPr lang="en-US" altLang="en-US" dirty="0"/>
              <a:t>: RAN1 specifications are stable</a:t>
            </a:r>
          </a:p>
          <a:p>
            <a:pPr>
              <a:spcBef>
                <a:spcPts val="300"/>
              </a:spcBef>
              <a:spcAft>
                <a:spcPts val="600"/>
              </a:spcAft>
            </a:pPr>
            <a:r>
              <a:rPr lang="en-US" altLang="en-US" b="1" dirty="0"/>
              <a:t>Elections</a:t>
            </a:r>
            <a:r>
              <a:rPr lang="en-US" altLang="en-US" dirty="0"/>
              <a:t>: RAN1 had elections for Chair and one Vice-Chair positions</a:t>
            </a:r>
          </a:p>
          <a:p>
            <a:pPr>
              <a:spcBef>
                <a:spcPts val="300"/>
              </a:spcBef>
              <a:spcAft>
                <a:spcPts val="600"/>
              </a:spcAft>
            </a:pPr>
            <a:r>
              <a:rPr lang="en-US" altLang="en-US" b="1" dirty="0"/>
              <a:t>Rel-19 study/work items</a:t>
            </a:r>
            <a:r>
              <a:rPr lang="en-US" altLang="en-US" dirty="0"/>
              <a:t>: RAN1 work on all Rel-19 study/work item have been completed</a:t>
            </a:r>
          </a:p>
          <a:p>
            <a:pPr lvl="1">
              <a:spcBef>
                <a:spcPts val="300"/>
              </a:spcBef>
              <a:spcAft>
                <a:spcPts val="600"/>
              </a:spcAft>
            </a:pPr>
            <a:r>
              <a:rPr lang="en-US" altLang="en-US" dirty="0"/>
              <a:t>Relevant CRs and TRs have been submitted to RAN#108</a:t>
            </a:r>
            <a:endParaRPr lang="en-US" dirty="0"/>
          </a:p>
          <a:p>
            <a:pPr>
              <a:spcBef>
                <a:spcPts val="300"/>
              </a:spcBef>
              <a:spcAft>
                <a:spcPts val="600"/>
              </a:spcAft>
            </a:pPr>
            <a:endParaRPr lang="en-US" altLang="en-US" dirty="0"/>
          </a:p>
        </p:txBody>
      </p:sp>
      <p:sp>
        <p:nvSpPr>
          <p:cNvPr id="3" name="제목 2"/>
          <p:cNvSpPr>
            <a:spLocks noGrp="1"/>
          </p:cNvSpPr>
          <p:nvPr>
            <p:ph type="title"/>
          </p:nvPr>
        </p:nvSpPr>
        <p:spPr/>
        <p:txBody>
          <a:bodyPr/>
          <a:lstStyle/>
          <a:p>
            <a:r>
              <a:rPr lang="en-US" dirty="0"/>
              <a:t>Executive Summary</a:t>
            </a:r>
          </a:p>
        </p:txBody>
      </p:sp>
      <p:graphicFrame>
        <p:nvGraphicFramePr>
          <p:cNvPr id="4" name="Table 4"/>
          <p:cNvGraphicFramePr>
            <a:graphicFrameLocks noGrp="1"/>
          </p:cNvGraphicFramePr>
          <p:nvPr>
            <p:extLst>
              <p:ext uri="{D42A27DB-BD31-4B8C-83A1-F6EECF244321}">
                <p14:modId xmlns:p14="http://schemas.microsoft.com/office/powerpoint/2010/main" val="1266718124"/>
              </p:ext>
            </p:extLst>
          </p:nvPr>
        </p:nvGraphicFramePr>
        <p:xfrm>
          <a:off x="822000" y="1498994"/>
          <a:ext cx="10548000" cy="2085129"/>
        </p:xfrm>
        <a:graphic>
          <a:graphicData uri="http://schemas.openxmlformats.org/drawingml/2006/table">
            <a:tbl>
              <a:tblPr/>
              <a:tblGrid>
                <a:gridCol w="1944000">
                  <a:extLst>
                    <a:ext uri="{9D8B030D-6E8A-4147-A177-3AD203B41FA5}">
                      <a16:colId xmlns:a16="http://schemas.microsoft.com/office/drawing/2014/main" val="20000"/>
                    </a:ext>
                  </a:extLst>
                </a:gridCol>
                <a:gridCol w="2916000">
                  <a:extLst>
                    <a:ext uri="{9D8B030D-6E8A-4147-A177-3AD203B41FA5}">
                      <a16:colId xmlns:a16="http://schemas.microsoft.com/office/drawing/2014/main" val="20001"/>
                    </a:ext>
                  </a:extLst>
                </a:gridCol>
                <a:gridCol w="2304000">
                  <a:extLst>
                    <a:ext uri="{9D8B030D-6E8A-4147-A177-3AD203B41FA5}">
                      <a16:colId xmlns:a16="http://schemas.microsoft.com/office/drawing/2014/main" val="1028757335"/>
                    </a:ext>
                  </a:extLst>
                </a:gridCol>
                <a:gridCol w="3384000">
                  <a:extLst>
                    <a:ext uri="{9D8B030D-6E8A-4147-A177-3AD203B41FA5}">
                      <a16:colId xmlns:a16="http://schemas.microsoft.com/office/drawing/2014/main" val="1049069711"/>
                    </a:ext>
                  </a:extLst>
                </a:gridCol>
              </a:tblGrid>
              <a:tr h="641517">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ja-JP" sz="2400" b="1" i="0" u="none" strike="noStrike" cap="none" normalizeH="0" baseline="0" dirty="0">
                          <a:ln>
                            <a:noFill/>
                          </a:ln>
                          <a:solidFill>
                            <a:schemeClr val="tx1"/>
                          </a:solidFill>
                          <a:effectLst/>
                          <a:latin typeface="Calibri" pitchFamily="34" charset="0"/>
                          <a:ea typeface="ＭＳ Ｐゴシック" pitchFamily="50" charset="-128"/>
                        </a:rPr>
                        <a:t>RAN1#120bis</a:t>
                      </a: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ja-JP" sz="2000" b="1" i="0" u="none" strike="noStrike" cap="none" normalizeH="0" baseline="0" dirty="0">
                          <a:ln>
                            <a:noFill/>
                          </a:ln>
                          <a:solidFill>
                            <a:schemeClr val="tx1"/>
                          </a:solidFill>
                          <a:effectLst/>
                          <a:latin typeface="Calibri" pitchFamily="34" charset="0"/>
                          <a:ea typeface="ＭＳ Ｐゴシック" pitchFamily="50" charset="-128"/>
                        </a:rPr>
                        <a:t>April 7</a:t>
                      </a:r>
                      <a:r>
                        <a:rPr kumimoji="0" lang="en-US" altLang="ja-JP" sz="2000" b="1" i="0" u="none" strike="noStrike" cap="none" normalizeH="0" baseline="30000" dirty="0">
                          <a:ln>
                            <a:noFill/>
                          </a:ln>
                          <a:solidFill>
                            <a:schemeClr val="tx1"/>
                          </a:solidFill>
                          <a:effectLst/>
                          <a:latin typeface="Calibri" pitchFamily="34" charset="0"/>
                          <a:ea typeface="ＭＳ Ｐゴシック" pitchFamily="50" charset="-128"/>
                        </a:rPr>
                        <a:t>th</a:t>
                      </a:r>
                      <a:r>
                        <a:rPr kumimoji="0" lang="en-US" altLang="ja-JP" sz="2000" b="1" i="0" u="none" strike="noStrike" cap="none" normalizeH="0" baseline="0" dirty="0">
                          <a:ln>
                            <a:noFill/>
                          </a:ln>
                          <a:solidFill>
                            <a:schemeClr val="tx1"/>
                          </a:solidFill>
                          <a:effectLst/>
                          <a:latin typeface="Calibri" pitchFamily="34" charset="0"/>
                          <a:ea typeface="ＭＳ Ｐゴシック" pitchFamily="50" charset="-128"/>
                        </a:rPr>
                        <a:t> – 11</a:t>
                      </a:r>
                      <a:r>
                        <a:rPr kumimoji="0" lang="en-US" altLang="ja-JP" sz="2000" b="1" i="0" u="none" strike="noStrike" cap="none" normalizeH="0" baseline="30000" dirty="0">
                          <a:ln>
                            <a:noFill/>
                          </a:ln>
                          <a:solidFill>
                            <a:schemeClr val="tx1"/>
                          </a:solidFill>
                          <a:effectLst/>
                          <a:latin typeface="Calibri" pitchFamily="34" charset="0"/>
                          <a:ea typeface="ＭＳ Ｐゴシック" pitchFamily="50" charset="-128"/>
                        </a:rPr>
                        <a:t>th</a:t>
                      </a:r>
                      <a:r>
                        <a:rPr kumimoji="0" lang="en-US" altLang="ja-JP" sz="2000" b="1" i="0" u="none" strike="noStrike" cap="none" normalizeH="0" baseline="0" dirty="0">
                          <a:ln>
                            <a:noFill/>
                          </a:ln>
                          <a:solidFill>
                            <a:schemeClr val="tx1"/>
                          </a:solidFill>
                          <a:effectLst/>
                          <a:latin typeface="Calibri" pitchFamily="34" charset="0"/>
                          <a:ea typeface="ＭＳ Ｐゴシック" pitchFamily="50" charset="-128"/>
                        </a:rPr>
                        <a:t>, 2025</a:t>
                      </a: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ja-JP" sz="2000" b="1" i="0" u="none" strike="noStrike" cap="none" normalizeH="0" baseline="0" dirty="0">
                          <a:ln>
                            <a:noFill/>
                          </a:ln>
                          <a:solidFill>
                            <a:schemeClr val="tx1"/>
                          </a:solidFill>
                          <a:effectLst/>
                          <a:latin typeface="Calibri" pitchFamily="34" charset="0"/>
                          <a:ea typeface="ＭＳ Ｐゴシック" pitchFamily="50" charset="-128"/>
                        </a:rPr>
                        <a:t>Wuhan, China</a:t>
                      </a: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ja-JP" sz="2000" b="1" i="0" u="none" strike="noStrike" cap="none" normalizeH="0" baseline="0" dirty="0">
                          <a:ln>
                            <a:noFill/>
                          </a:ln>
                          <a:solidFill>
                            <a:schemeClr val="tx1"/>
                          </a:solidFill>
                          <a:effectLst/>
                          <a:latin typeface="Calibri" pitchFamily="34" charset="0"/>
                          <a:ea typeface="ＭＳ Ｐゴシック" pitchFamily="50" charset="-128"/>
                        </a:rPr>
                        <a:t>Release 19</a:t>
                      </a: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ysClr val="window" lastClr="FFFFFF"/>
                    </a:solidFill>
                  </a:tcPr>
                </a:tc>
                <a:extLst>
                  <a:ext uri="{0D108BD9-81ED-4DB2-BD59-A6C34878D82A}">
                    <a16:rowId xmlns:a16="http://schemas.microsoft.com/office/drawing/2014/main" val="1866325858"/>
                  </a:ext>
                </a:extLst>
              </a:tr>
              <a:tr h="714584">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ja-JP" sz="2400" b="1" i="0" u="none" strike="noStrike" cap="none" normalizeH="0" baseline="0" dirty="0">
                          <a:ln>
                            <a:noFill/>
                          </a:ln>
                          <a:solidFill>
                            <a:schemeClr val="tx1"/>
                          </a:solidFill>
                          <a:effectLst/>
                          <a:latin typeface="Calibri" pitchFamily="34" charset="0"/>
                          <a:ea typeface="ＭＳ Ｐゴシック" pitchFamily="50" charset="-128"/>
                        </a:rPr>
                        <a:t>RAN1#121</a:t>
                      </a: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ja-JP" sz="2000" b="1" i="0" u="none" strike="noStrike" cap="none" normalizeH="0" baseline="0" dirty="0">
                          <a:ln>
                            <a:noFill/>
                          </a:ln>
                          <a:solidFill>
                            <a:schemeClr val="tx1"/>
                          </a:solidFill>
                          <a:effectLst/>
                          <a:latin typeface="Calibri" pitchFamily="34" charset="0"/>
                          <a:ea typeface="ＭＳ Ｐゴシック" pitchFamily="50" charset="-128"/>
                        </a:rPr>
                        <a:t>May 19</a:t>
                      </a:r>
                      <a:r>
                        <a:rPr kumimoji="0" lang="en-US" altLang="ja-JP" sz="2000" b="1" i="0" u="none" strike="noStrike" cap="none" normalizeH="0" baseline="30000" dirty="0">
                          <a:ln>
                            <a:noFill/>
                          </a:ln>
                          <a:solidFill>
                            <a:schemeClr val="tx1"/>
                          </a:solidFill>
                          <a:effectLst/>
                          <a:latin typeface="Calibri" pitchFamily="34" charset="0"/>
                          <a:ea typeface="ＭＳ Ｐゴシック" pitchFamily="50" charset="-128"/>
                        </a:rPr>
                        <a:t>th</a:t>
                      </a:r>
                      <a:r>
                        <a:rPr kumimoji="0" lang="en-US" altLang="ja-JP" sz="2000" b="1" i="0" u="none" strike="noStrike" cap="none" normalizeH="0" baseline="0" dirty="0">
                          <a:ln>
                            <a:noFill/>
                          </a:ln>
                          <a:solidFill>
                            <a:schemeClr val="tx1"/>
                          </a:solidFill>
                          <a:effectLst/>
                          <a:latin typeface="Calibri" pitchFamily="34" charset="0"/>
                          <a:ea typeface="ＭＳ Ｐゴシック" pitchFamily="50" charset="-128"/>
                        </a:rPr>
                        <a:t> – 23</a:t>
                      </a:r>
                      <a:r>
                        <a:rPr kumimoji="0" lang="en-US" altLang="ja-JP" sz="2000" b="1" i="0" u="none" strike="noStrike" cap="none" normalizeH="0" baseline="30000" dirty="0">
                          <a:ln>
                            <a:noFill/>
                          </a:ln>
                          <a:solidFill>
                            <a:schemeClr val="tx1"/>
                          </a:solidFill>
                          <a:effectLst/>
                          <a:latin typeface="Calibri" pitchFamily="34" charset="0"/>
                          <a:ea typeface="ＭＳ Ｐゴシック" pitchFamily="50" charset="-128"/>
                        </a:rPr>
                        <a:t>th</a:t>
                      </a:r>
                      <a:r>
                        <a:rPr kumimoji="0" lang="en-US" altLang="ja-JP" sz="2000" b="1" i="0" u="none" strike="noStrike" cap="none" normalizeH="0" baseline="0" dirty="0">
                          <a:ln>
                            <a:noFill/>
                          </a:ln>
                          <a:solidFill>
                            <a:schemeClr val="tx1"/>
                          </a:solidFill>
                          <a:effectLst/>
                          <a:latin typeface="Calibri" pitchFamily="34" charset="0"/>
                          <a:ea typeface="ＭＳ Ｐゴシック" pitchFamily="50" charset="-128"/>
                        </a:rPr>
                        <a:t>, 2025</a:t>
                      </a: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ja-JP" sz="2000" b="1" i="0" u="none" strike="noStrike" cap="none" normalizeH="0" baseline="0" dirty="0">
                          <a:ln>
                            <a:noFill/>
                          </a:ln>
                          <a:solidFill>
                            <a:schemeClr val="tx1"/>
                          </a:solidFill>
                          <a:effectLst/>
                          <a:latin typeface="Calibri" pitchFamily="34" charset="0"/>
                          <a:ea typeface="ＭＳ Ｐゴシック" pitchFamily="50" charset="-128"/>
                        </a:rPr>
                        <a:t>St Julian’s, Malta</a:t>
                      </a: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ja-JP" sz="2000" b="1" i="0" u="none" strike="noStrike" cap="none" normalizeH="0" baseline="0" dirty="0">
                          <a:ln>
                            <a:noFill/>
                          </a:ln>
                          <a:solidFill>
                            <a:schemeClr val="tx1"/>
                          </a:solidFill>
                          <a:effectLst/>
                          <a:latin typeface="Calibri" pitchFamily="34" charset="0"/>
                          <a:ea typeface="ＭＳ Ｐゴシック" pitchFamily="50" charset="-128"/>
                        </a:rPr>
                        <a:t>Release 19 , LTE/NR maintenance</a:t>
                      </a: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ysClr val="window" lastClr="FFFFFF"/>
                    </a:solidFill>
                  </a:tcPr>
                </a:tc>
                <a:extLst>
                  <a:ext uri="{0D108BD9-81ED-4DB2-BD59-A6C34878D82A}">
                    <a16:rowId xmlns:a16="http://schemas.microsoft.com/office/drawing/2014/main" val="3478214405"/>
                  </a:ext>
                </a:extLst>
              </a:tr>
              <a:tr h="714584">
                <a:tc>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pitchFamily="50" charset="-128"/>
                        </a:defRPr>
                      </a:lvl1pPr>
                      <a:lvl2pPr marL="742950" indent="-285750" algn="l" defTabSz="914400" rtl="0" eaLnBrk="1" latinLnBrk="0" hangingPunct="1">
                        <a:spcBef>
                          <a:spcPct val="20000"/>
                        </a:spcBef>
                        <a:buClr>
                          <a:srgbClr val="C00000"/>
                        </a:buClr>
                        <a:buFont typeface="Arial" pitchFamily="34" charset="0"/>
                        <a:defRPr sz="2000" kern="1200">
                          <a:solidFill>
                            <a:schemeClr val="tx1"/>
                          </a:solidFill>
                          <a:latin typeface="Calibri" pitchFamily="34" charset="0"/>
                          <a:ea typeface="ＭＳ Ｐゴシック" pitchFamily="50" charset="-128"/>
                        </a:defRPr>
                      </a:lvl2pPr>
                      <a:lvl3pPr marL="1143000" indent="-228600" algn="l" defTabSz="914400" rtl="0" eaLnBrk="1" latinLnBrk="0" hangingPunct="1">
                        <a:spcBef>
                          <a:spcPct val="20000"/>
                        </a:spcBef>
                        <a:buFont typeface="Arial" pitchFamily="34" charset="0"/>
                        <a:defRPr sz="1800" kern="1200">
                          <a:solidFill>
                            <a:schemeClr val="tx1"/>
                          </a:solidFill>
                          <a:latin typeface="Calibri" pitchFamily="34" charset="0"/>
                          <a:ea typeface="ＭＳ Ｐゴシック" pitchFamily="50" charset="-128"/>
                        </a:defRPr>
                      </a:lvl3pPr>
                      <a:lvl4pPr marL="1600200" indent="-228600" algn="l" defTabSz="914400" rtl="0" eaLnBrk="1" latinLnBrk="0" hangingPunct="1">
                        <a:spcBef>
                          <a:spcPct val="20000"/>
                        </a:spcBef>
                        <a:buFont typeface="Arial" pitchFamily="34" charset="0"/>
                        <a:defRPr sz="1600" kern="1200">
                          <a:solidFill>
                            <a:schemeClr val="tx1"/>
                          </a:solidFill>
                          <a:latin typeface="Calibri" pitchFamily="34" charset="0"/>
                          <a:ea typeface="ＭＳ Ｐゴシック" pitchFamily="50" charset="-128"/>
                        </a:defRPr>
                      </a:lvl4pPr>
                      <a:lvl5pPr marL="2057400" indent="-228600" algn="l" defTabSz="914400" rtl="0" eaLnBrk="1" latinLnBrk="0" hangingPunct="1">
                        <a:spcBef>
                          <a:spcPct val="20000"/>
                        </a:spcBef>
                        <a:buFont typeface="Arial" pitchFamily="34" charset="0"/>
                        <a:defRPr sz="1400" kern="1200">
                          <a:solidFill>
                            <a:schemeClr val="tx1"/>
                          </a:solidFill>
                          <a:latin typeface="Calibri" pitchFamily="34" charset="0"/>
                          <a:ea typeface="ＭＳ Ｐゴシック" pitchFamily="50" charset="-128"/>
                        </a:defRPr>
                      </a:lvl5pPr>
                      <a:lvl6pPr marL="2514600" indent="-228600" algn="l" defTabSz="914400" rtl="0" eaLnBrk="0" fontAlgn="base" latinLnBrk="0" hangingPunct="0">
                        <a:spcBef>
                          <a:spcPct val="20000"/>
                        </a:spcBef>
                        <a:spcAft>
                          <a:spcPct val="0"/>
                        </a:spcAft>
                        <a:buFont typeface="Arial" pitchFamily="34" charset="0"/>
                        <a:defRPr sz="1400" kern="1200">
                          <a:solidFill>
                            <a:schemeClr val="tx1"/>
                          </a:solidFill>
                          <a:latin typeface="Calibri" pitchFamily="34" charset="0"/>
                          <a:ea typeface="ＭＳ Ｐゴシック" pitchFamily="50" charset="-128"/>
                        </a:defRPr>
                      </a:lvl6pPr>
                      <a:lvl7pPr marL="2971800" indent="-228600" algn="l" defTabSz="914400" rtl="0" eaLnBrk="0" fontAlgn="base" latinLnBrk="0" hangingPunct="0">
                        <a:spcBef>
                          <a:spcPct val="20000"/>
                        </a:spcBef>
                        <a:spcAft>
                          <a:spcPct val="0"/>
                        </a:spcAft>
                        <a:buFont typeface="Arial" pitchFamily="34" charset="0"/>
                        <a:defRPr sz="1400" kern="1200">
                          <a:solidFill>
                            <a:schemeClr val="tx1"/>
                          </a:solidFill>
                          <a:latin typeface="Calibri" pitchFamily="34" charset="0"/>
                          <a:ea typeface="ＭＳ Ｐゴシック" pitchFamily="50" charset="-128"/>
                        </a:defRPr>
                      </a:lvl7pPr>
                      <a:lvl8pPr marL="3429000" indent="-228600" algn="l" defTabSz="914400" rtl="0" eaLnBrk="0" fontAlgn="base" latinLnBrk="0" hangingPunct="0">
                        <a:spcBef>
                          <a:spcPct val="20000"/>
                        </a:spcBef>
                        <a:spcAft>
                          <a:spcPct val="0"/>
                        </a:spcAft>
                        <a:buFont typeface="Arial" pitchFamily="34" charset="0"/>
                        <a:defRPr sz="1400" kern="1200">
                          <a:solidFill>
                            <a:schemeClr val="tx1"/>
                          </a:solidFill>
                          <a:latin typeface="Calibri" pitchFamily="34" charset="0"/>
                          <a:ea typeface="ＭＳ Ｐゴシック" pitchFamily="50" charset="-128"/>
                        </a:defRPr>
                      </a:lvl8pPr>
                      <a:lvl9pPr marL="3886200" indent="-228600" algn="l" defTabSz="914400" rtl="0" eaLnBrk="0" fontAlgn="base" latinLnBrk="0" hangingPunct="0">
                        <a:spcBef>
                          <a:spcPct val="20000"/>
                        </a:spcBef>
                        <a:spcAft>
                          <a:spcPct val="0"/>
                        </a:spcAft>
                        <a:buFont typeface="Arial" pitchFamily="34" charset="0"/>
                        <a:defRPr sz="1400" kern="1200">
                          <a:solidFill>
                            <a:schemeClr val="tx1"/>
                          </a:solidFill>
                          <a:latin typeface="Calibri" pitchFamily="34" charset="0"/>
                          <a:ea typeface="ＭＳ Ｐゴシック" pitchFamily="50"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ja-JP" sz="2400" b="1" i="0" u="none" strike="noStrike" cap="none" normalizeH="0" baseline="0" dirty="0">
                          <a:ln>
                            <a:noFill/>
                          </a:ln>
                          <a:solidFill>
                            <a:schemeClr val="hlink"/>
                          </a:solidFill>
                          <a:effectLst/>
                          <a:latin typeface="Calibri" pitchFamily="34" charset="0"/>
                          <a:ea typeface="ＭＳ Ｐゴシック" pitchFamily="50" charset="-128"/>
                        </a:rPr>
                        <a:t>RAN#108</a:t>
                      </a: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rgbClr val="F2F2F2"/>
                    </a:solidFill>
                  </a:tcPr>
                </a:tc>
                <a:tc>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pitchFamily="50" charset="-128"/>
                        </a:defRPr>
                      </a:lvl1pPr>
                      <a:lvl2pPr marL="742950" indent="-285750" algn="l" defTabSz="914400" rtl="0" eaLnBrk="1" latinLnBrk="0" hangingPunct="1">
                        <a:spcBef>
                          <a:spcPct val="20000"/>
                        </a:spcBef>
                        <a:buClr>
                          <a:srgbClr val="C00000"/>
                        </a:buClr>
                        <a:buFont typeface="Arial" pitchFamily="34" charset="0"/>
                        <a:defRPr sz="2000" kern="1200">
                          <a:solidFill>
                            <a:schemeClr val="tx1"/>
                          </a:solidFill>
                          <a:latin typeface="Calibri" pitchFamily="34" charset="0"/>
                          <a:ea typeface="ＭＳ Ｐゴシック" pitchFamily="50" charset="-128"/>
                        </a:defRPr>
                      </a:lvl2pPr>
                      <a:lvl3pPr marL="1143000" indent="-228600" algn="l" defTabSz="914400" rtl="0" eaLnBrk="1" latinLnBrk="0" hangingPunct="1">
                        <a:spcBef>
                          <a:spcPct val="20000"/>
                        </a:spcBef>
                        <a:buFont typeface="Arial" pitchFamily="34" charset="0"/>
                        <a:defRPr sz="1800" kern="1200">
                          <a:solidFill>
                            <a:schemeClr val="tx1"/>
                          </a:solidFill>
                          <a:latin typeface="Calibri" pitchFamily="34" charset="0"/>
                          <a:ea typeface="ＭＳ Ｐゴシック" pitchFamily="50" charset="-128"/>
                        </a:defRPr>
                      </a:lvl3pPr>
                      <a:lvl4pPr marL="1600200" indent="-228600" algn="l" defTabSz="914400" rtl="0" eaLnBrk="1" latinLnBrk="0" hangingPunct="1">
                        <a:spcBef>
                          <a:spcPct val="20000"/>
                        </a:spcBef>
                        <a:buFont typeface="Arial" pitchFamily="34" charset="0"/>
                        <a:defRPr sz="1600" kern="1200">
                          <a:solidFill>
                            <a:schemeClr val="tx1"/>
                          </a:solidFill>
                          <a:latin typeface="Calibri" pitchFamily="34" charset="0"/>
                          <a:ea typeface="ＭＳ Ｐゴシック" pitchFamily="50" charset="-128"/>
                        </a:defRPr>
                      </a:lvl4pPr>
                      <a:lvl5pPr marL="2057400" indent="-228600" algn="l" defTabSz="914400" rtl="0" eaLnBrk="1" latinLnBrk="0" hangingPunct="1">
                        <a:spcBef>
                          <a:spcPct val="20000"/>
                        </a:spcBef>
                        <a:buFont typeface="Arial" pitchFamily="34" charset="0"/>
                        <a:defRPr sz="1400" kern="1200">
                          <a:solidFill>
                            <a:schemeClr val="tx1"/>
                          </a:solidFill>
                          <a:latin typeface="Calibri" pitchFamily="34" charset="0"/>
                          <a:ea typeface="ＭＳ Ｐゴシック" pitchFamily="50" charset="-128"/>
                        </a:defRPr>
                      </a:lvl5pPr>
                      <a:lvl6pPr marL="2514600" indent="-228600" algn="l" defTabSz="914400" rtl="0" eaLnBrk="0" fontAlgn="base" latinLnBrk="0" hangingPunct="0">
                        <a:spcBef>
                          <a:spcPct val="20000"/>
                        </a:spcBef>
                        <a:spcAft>
                          <a:spcPct val="0"/>
                        </a:spcAft>
                        <a:buFont typeface="Arial" pitchFamily="34" charset="0"/>
                        <a:defRPr sz="1400" kern="1200">
                          <a:solidFill>
                            <a:schemeClr val="tx1"/>
                          </a:solidFill>
                          <a:latin typeface="Calibri" pitchFamily="34" charset="0"/>
                          <a:ea typeface="ＭＳ Ｐゴシック" pitchFamily="50" charset="-128"/>
                        </a:defRPr>
                      </a:lvl6pPr>
                      <a:lvl7pPr marL="2971800" indent="-228600" algn="l" defTabSz="914400" rtl="0" eaLnBrk="0" fontAlgn="base" latinLnBrk="0" hangingPunct="0">
                        <a:spcBef>
                          <a:spcPct val="20000"/>
                        </a:spcBef>
                        <a:spcAft>
                          <a:spcPct val="0"/>
                        </a:spcAft>
                        <a:buFont typeface="Arial" pitchFamily="34" charset="0"/>
                        <a:defRPr sz="1400" kern="1200">
                          <a:solidFill>
                            <a:schemeClr val="tx1"/>
                          </a:solidFill>
                          <a:latin typeface="Calibri" pitchFamily="34" charset="0"/>
                          <a:ea typeface="ＭＳ Ｐゴシック" pitchFamily="50" charset="-128"/>
                        </a:defRPr>
                      </a:lvl7pPr>
                      <a:lvl8pPr marL="3429000" indent="-228600" algn="l" defTabSz="914400" rtl="0" eaLnBrk="0" fontAlgn="base" latinLnBrk="0" hangingPunct="0">
                        <a:spcBef>
                          <a:spcPct val="20000"/>
                        </a:spcBef>
                        <a:spcAft>
                          <a:spcPct val="0"/>
                        </a:spcAft>
                        <a:buFont typeface="Arial" pitchFamily="34" charset="0"/>
                        <a:defRPr sz="1400" kern="1200">
                          <a:solidFill>
                            <a:schemeClr val="tx1"/>
                          </a:solidFill>
                          <a:latin typeface="Calibri" pitchFamily="34" charset="0"/>
                          <a:ea typeface="ＭＳ Ｐゴシック" pitchFamily="50" charset="-128"/>
                        </a:defRPr>
                      </a:lvl8pPr>
                      <a:lvl9pPr marL="3886200" indent="-228600" algn="l" defTabSz="914400" rtl="0" eaLnBrk="0" fontAlgn="base" latinLnBrk="0" hangingPunct="0">
                        <a:spcBef>
                          <a:spcPct val="20000"/>
                        </a:spcBef>
                        <a:spcAft>
                          <a:spcPct val="0"/>
                        </a:spcAft>
                        <a:buFont typeface="Arial" pitchFamily="34" charset="0"/>
                        <a:defRPr sz="1400" kern="1200">
                          <a:solidFill>
                            <a:schemeClr val="tx1"/>
                          </a:solidFill>
                          <a:latin typeface="Calibri" pitchFamily="34" charset="0"/>
                          <a:ea typeface="ＭＳ Ｐゴシック" pitchFamily="50"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ja-JP" sz="2000" b="1" i="0" u="none" strike="noStrike" cap="none" normalizeH="0" baseline="0" dirty="0">
                          <a:ln>
                            <a:noFill/>
                          </a:ln>
                          <a:solidFill>
                            <a:schemeClr val="hlink"/>
                          </a:solidFill>
                          <a:effectLst/>
                          <a:latin typeface="Calibri" pitchFamily="34" charset="0"/>
                          <a:ea typeface="ＭＳ Ｐゴシック" pitchFamily="50" charset="-128"/>
                        </a:rPr>
                        <a:t>June 9</a:t>
                      </a:r>
                      <a:r>
                        <a:rPr kumimoji="0" lang="en-US" altLang="ja-JP" sz="2000" b="1" i="0" u="none" strike="noStrike" cap="none" normalizeH="0" baseline="30000" dirty="0">
                          <a:ln>
                            <a:noFill/>
                          </a:ln>
                          <a:solidFill>
                            <a:schemeClr val="hlink"/>
                          </a:solidFill>
                          <a:effectLst/>
                          <a:latin typeface="Calibri" pitchFamily="34" charset="0"/>
                          <a:ea typeface="ＭＳ Ｐゴシック" pitchFamily="50" charset="-128"/>
                        </a:rPr>
                        <a:t>th</a:t>
                      </a:r>
                      <a:r>
                        <a:rPr kumimoji="0" lang="en-US" altLang="ja-JP" sz="2000" b="1" i="0" u="none" strike="noStrike" cap="none" normalizeH="0" baseline="0" dirty="0">
                          <a:ln>
                            <a:noFill/>
                          </a:ln>
                          <a:solidFill>
                            <a:schemeClr val="hlink"/>
                          </a:solidFill>
                          <a:effectLst/>
                          <a:latin typeface="Calibri" pitchFamily="34" charset="0"/>
                          <a:ea typeface="ＭＳ Ｐゴシック" pitchFamily="50" charset="-128"/>
                        </a:rPr>
                        <a:t> – 13</a:t>
                      </a:r>
                      <a:r>
                        <a:rPr kumimoji="0" lang="en-US" altLang="ja-JP" sz="2000" b="1" i="0" u="none" strike="noStrike" cap="none" normalizeH="0" baseline="30000" dirty="0">
                          <a:ln>
                            <a:noFill/>
                          </a:ln>
                          <a:solidFill>
                            <a:schemeClr val="hlink"/>
                          </a:solidFill>
                          <a:effectLst/>
                          <a:latin typeface="Calibri" pitchFamily="34" charset="0"/>
                          <a:ea typeface="ＭＳ Ｐゴシック" pitchFamily="50" charset="-128"/>
                        </a:rPr>
                        <a:t>th</a:t>
                      </a:r>
                      <a:r>
                        <a:rPr kumimoji="0" lang="en-US" altLang="ja-JP" sz="2000" b="1" i="0" u="none" strike="noStrike" cap="none" normalizeH="0" baseline="0" dirty="0">
                          <a:ln>
                            <a:noFill/>
                          </a:ln>
                          <a:solidFill>
                            <a:schemeClr val="hlink"/>
                          </a:solidFill>
                          <a:effectLst/>
                          <a:latin typeface="Calibri" pitchFamily="34" charset="0"/>
                          <a:ea typeface="ＭＳ Ｐゴシック" pitchFamily="50" charset="-128"/>
                        </a:rPr>
                        <a:t>, 2025</a:t>
                      </a: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rgbClr val="F2F2F2"/>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ja-JP" sz="2000" b="1" i="0" u="none" strike="noStrike" cap="none" normalizeH="0" baseline="0" dirty="0">
                          <a:ln>
                            <a:noFill/>
                          </a:ln>
                          <a:solidFill>
                            <a:schemeClr val="hlink"/>
                          </a:solidFill>
                          <a:effectLst/>
                          <a:latin typeface="Calibri" pitchFamily="34" charset="0"/>
                          <a:ea typeface="ＭＳ Ｐゴシック" pitchFamily="50" charset="-128"/>
                        </a:rPr>
                        <a:t>Prague, </a:t>
                      </a:r>
                      <a:br>
                        <a:rPr kumimoji="0" lang="en-US" altLang="ja-JP" sz="2000" b="1" i="0" u="none" strike="noStrike" cap="none" normalizeH="0" baseline="0" dirty="0">
                          <a:ln>
                            <a:noFill/>
                          </a:ln>
                          <a:solidFill>
                            <a:schemeClr val="hlink"/>
                          </a:solidFill>
                          <a:effectLst/>
                          <a:latin typeface="Calibri" pitchFamily="34" charset="0"/>
                          <a:ea typeface="ＭＳ Ｐゴシック" pitchFamily="50" charset="-128"/>
                        </a:rPr>
                      </a:br>
                      <a:r>
                        <a:rPr kumimoji="0" lang="en-US" altLang="ja-JP" sz="2000" b="1" i="0" u="none" strike="noStrike" cap="none" normalizeH="0" baseline="0" dirty="0">
                          <a:ln>
                            <a:noFill/>
                          </a:ln>
                          <a:solidFill>
                            <a:schemeClr val="hlink"/>
                          </a:solidFill>
                          <a:effectLst/>
                          <a:latin typeface="Calibri" pitchFamily="34" charset="0"/>
                          <a:ea typeface="ＭＳ Ｐゴシック" pitchFamily="50" charset="-128"/>
                        </a:rPr>
                        <a:t>Czech Republic</a:t>
                      </a: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rgbClr val="F2F2F2"/>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altLang="ja-JP" sz="2000" b="1" i="0" u="none" strike="noStrike" cap="none" normalizeH="0" baseline="0" dirty="0">
                        <a:ln>
                          <a:noFill/>
                        </a:ln>
                        <a:solidFill>
                          <a:schemeClr val="hlink"/>
                        </a:solidFill>
                        <a:effectLst/>
                        <a:latin typeface="Calibri" pitchFamily="34" charset="0"/>
                        <a:ea typeface="ＭＳ Ｐゴシック" pitchFamily="50" charset="-128"/>
                      </a:endParaRP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rgbClr val="F2F2F2"/>
                    </a:solid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30734975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a:extLst>
              <a:ext uri="{FF2B5EF4-FFF2-40B4-BE49-F238E27FC236}">
                <a16:creationId xmlns:a16="http://schemas.microsoft.com/office/drawing/2014/main" id="{4A5999B0-5221-4E38-9A66-EDF4C3C3160E}"/>
              </a:ext>
            </a:extLst>
          </p:cNvPr>
          <p:cNvSpPr>
            <a:spLocks noGrp="1"/>
          </p:cNvSpPr>
          <p:nvPr>
            <p:ph idx="1"/>
          </p:nvPr>
        </p:nvSpPr>
        <p:spPr>
          <a:xfrm>
            <a:off x="2095864" y="1459523"/>
            <a:ext cx="5651620" cy="1489569"/>
          </a:xfrm>
        </p:spPr>
        <p:txBody>
          <a:bodyPr/>
          <a:lstStyle/>
          <a:p>
            <a:pPr>
              <a:lnSpc>
                <a:spcPct val="120000"/>
              </a:lnSpc>
              <a:spcBef>
                <a:spcPts val="600"/>
              </a:spcBef>
            </a:pPr>
            <a:r>
              <a:rPr lang="en-US" b="1" dirty="0"/>
              <a:t>Dr. Xiaodong XU </a:t>
            </a:r>
            <a:r>
              <a:rPr lang="en-US" dirty="0"/>
              <a:t>from China Mobile Communications Corporation (CMCC) (CCSA) was elected as the new RAN1 Chair</a:t>
            </a:r>
          </a:p>
          <a:p>
            <a:pPr marL="0" indent="0">
              <a:lnSpc>
                <a:spcPct val="120000"/>
              </a:lnSpc>
              <a:spcBef>
                <a:spcPts val="600"/>
              </a:spcBef>
              <a:buNone/>
            </a:pPr>
            <a:endParaRPr lang="en-US" dirty="0"/>
          </a:p>
          <a:p>
            <a:pPr>
              <a:lnSpc>
                <a:spcPct val="120000"/>
              </a:lnSpc>
              <a:spcBef>
                <a:spcPts val="600"/>
              </a:spcBef>
            </a:pPr>
            <a:endParaRPr lang="en-US" dirty="0"/>
          </a:p>
        </p:txBody>
      </p:sp>
      <p:sp>
        <p:nvSpPr>
          <p:cNvPr id="3" name="제목 2">
            <a:extLst>
              <a:ext uri="{FF2B5EF4-FFF2-40B4-BE49-F238E27FC236}">
                <a16:creationId xmlns:a16="http://schemas.microsoft.com/office/drawing/2014/main" id="{7FE391D0-7906-4B1F-9346-CFE8A63B2E81}"/>
              </a:ext>
            </a:extLst>
          </p:cNvPr>
          <p:cNvSpPr>
            <a:spLocks noGrp="1"/>
          </p:cNvSpPr>
          <p:nvPr>
            <p:ph type="title"/>
          </p:nvPr>
        </p:nvSpPr>
        <p:spPr/>
        <p:txBody>
          <a:bodyPr/>
          <a:lstStyle/>
          <a:p>
            <a:r>
              <a:rPr lang="en-US" dirty="0"/>
              <a:t>RAN1 Election Results</a:t>
            </a:r>
          </a:p>
        </p:txBody>
      </p:sp>
      <p:sp>
        <p:nvSpPr>
          <p:cNvPr id="6" name="내용 개체 틀 1">
            <a:extLst>
              <a:ext uri="{FF2B5EF4-FFF2-40B4-BE49-F238E27FC236}">
                <a16:creationId xmlns:a16="http://schemas.microsoft.com/office/drawing/2014/main" id="{1582721E-7909-463D-B242-AB6BD9231C9D}"/>
              </a:ext>
            </a:extLst>
          </p:cNvPr>
          <p:cNvSpPr txBox="1">
            <a:spLocks/>
          </p:cNvSpPr>
          <p:nvPr/>
        </p:nvSpPr>
        <p:spPr bwMode="auto">
          <a:xfrm>
            <a:off x="3999402" y="4653692"/>
            <a:ext cx="5651620" cy="14895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marL="358775" indent="-358775" algn="l" rtl="0" eaLnBrk="0" fontAlgn="base" hangingPunct="0">
              <a:spcBef>
                <a:spcPct val="20000"/>
              </a:spcBef>
              <a:spcAft>
                <a:spcPct val="0"/>
              </a:spcAft>
              <a:buBlip>
                <a:blip r:embed="rId2"/>
              </a:buBlip>
              <a:defRPr sz="2000">
                <a:solidFill>
                  <a:schemeClr val="tx1"/>
                </a:solidFill>
                <a:latin typeface="Arial" panose="020B0604020202020204" pitchFamily="34" charset="0"/>
                <a:ea typeface="微软雅黑" panose="020B0503020204020204" pitchFamily="34" charset="-122"/>
                <a:cs typeface="Arial" panose="020B0604020202020204" pitchFamily="34" charset="0"/>
              </a:defRPr>
            </a:lvl1pPr>
            <a:lvl2pPr marL="628650" indent="-184150" algn="l" rtl="0" eaLnBrk="0" fontAlgn="base" hangingPunct="0">
              <a:spcBef>
                <a:spcPct val="20000"/>
              </a:spcBef>
              <a:spcAft>
                <a:spcPct val="0"/>
              </a:spcAft>
              <a:buClr>
                <a:srgbClr val="C00000"/>
              </a:buClr>
              <a:buFont typeface="Arial" panose="020B0604020202020204" pitchFamily="34" charset="0"/>
              <a:buChar char="•"/>
              <a:defRPr sz="1800">
                <a:solidFill>
                  <a:schemeClr val="tx1"/>
                </a:solidFill>
                <a:latin typeface="Arial" panose="020B0604020202020204" pitchFamily="34" charset="0"/>
                <a:ea typeface="微软雅黑" panose="020B0503020204020204" pitchFamily="34" charset="-122"/>
                <a:cs typeface="Arial" panose="020B0604020202020204" pitchFamily="34" charset="0"/>
              </a:defRPr>
            </a:lvl2pPr>
            <a:lvl3pPr marL="982663" indent="-179388" algn="l" rtl="0" eaLnBrk="0" fontAlgn="base" hangingPunct="0">
              <a:spcBef>
                <a:spcPct val="20000"/>
              </a:spcBef>
              <a:spcAft>
                <a:spcPct val="0"/>
              </a:spcAft>
              <a:buFont typeface="Arial" panose="020B0604020202020204" pitchFamily="34" charset="0"/>
              <a:buChar char="•"/>
              <a:defRPr sz="1600">
                <a:solidFill>
                  <a:schemeClr val="tx1"/>
                </a:solidFill>
                <a:latin typeface="Arial" panose="020B0604020202020204" pitchFamily="34" charset="0"/>
                <a:ea typeface="微软雅黑" panose="020B0503020204020204" pitchFamily="34" charset="-122"/>
                <a:cs typeface="Arial" panose="020B0604020202020204" pitchFamily="34" charset="0"/>
              </a:defRPr>
            </a:lvl3pPr>
            <a:lvl4pPr marL="1255713" indent="-179388" algn="l" rtl="0" eaLnBrk="0" fontAlgn="base" hangingPunct="0">
              <a:spcBef>
                <a:spcPct val="20000"/>
              </a:spcBef>
              <a:spcAft>
                <a:spcPct val="0"/>
              </a:spcAft>
              <a:buFont typeface="Arial" panose="020B0604020202020204" pitchFamily="34" charset="0"/>
              <a:buChar char="–"/>
              <a:defRPr sz="1600">
                <a:solidFill>
                  <a:schemeClr val="tx1"/>
                </a:solidFill>
                <a:latin typeface="Arial" panose="020B0604020202020204" pitchFamily="34" charset="0"/>
                <a:ea typeface="微软雅黑" panose="020B0503020204020204" pitchFamily="34" charset="-122"/>
                <a:cs typeface="Arial" panose="020B0604020202020204" pitchFamily="34" charset="0"/>
              </a:defRPr>
            </a:lvl4pPr>
            <a:lvl5pPr marL="1520825" indent="-179388" algn="l" rtl="0" eaLnBrk="0" fontAlgn="base" hangingPunct="0">
              <a:spcBef>
                <a:spcPct val="20000"/>
              </a:spcBef>
              <a:spcAft>
                <a:spcPct val="0"/>
              </a:spcAft>
              <a:buFont typeface="Arial" panose="020B0604020202020204" pitchFamily="34" charset="0"/>
              <a:buChar char="»"/>
              <a:defRPr sz="1600">
                <a:solidFill>
                  <a:schemeClr val="tx1"/>
                </a:solidFill>
                <a:latin typeface="Arial" panose="020B0604020202020204" pitchFamily="34" charset="0"/>
                <a:ea typeface="微软雅黑" panose="020B0503020204020204" pitchFamily="34" charset="-122"/>
                <a:cs typeface="Arial" panose="020B0604020202020204" pitchFamily="34" charset="0"/>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a:lstStyle>
          <a:p>
            <a:pPr>
              <a:lnSpc>
                <a:spcPct val="120000"/>
              </a:lnSpc>
              <a:spcBef>
                <a:spcPts val="600"/>
              </a:spcBef>
            </a:pPr>
            <a:r>
              <a:rPr lang="en-US" b="1" kern="0" dirty="0"/>
              <a:t>Dr. Sorour FALAHATI </a:t>
            </a:r>
            <a:r>
              <a:rPr lang="en-US" kern="0" dirty="0"/>
              <a:t>from Ericsson </a:t>
            </a:r>
            <a:r>
              <a:rPr lang="en-US" kern="0" dirty="0" err="1"/>
              <a:t>Telefonaktiebolaget</a:t>
            </a:r>
            <a:r>
              <a:rPr lang="en-US" kern="0" dirty="0"/>
              <a:t> LM (ETSI) was elected as the new RAN1 Vice Chair</a:t>
            </a:r>
          </a:p>
          <a:p>
            <a:pPr>
              <a:lnSpc>
                <a:spcPct val="120000"/>
              </a:lnSpc>
              <a:spcBef>
                <a:spcPts val="600"/>
              </a:spcBef>
            </a:pPr>
            <a:endParaRPr lang="en-US" kern="0" dirty="0"/>
          </a:p>
          <a:p>
            <a:pPr>
              <a:lnSpc>
                <a:spcPct val="120000"/>
              </a:lnSpc>
              <a:spcBef>
                <a:spcPts val="600"/>
              </a:spcBef>
            </a:pPr>
            <a:endParaRPr lang="en-US" kern="0" dirty="0"/>
          </a:p>
        </p:txBody>
      </p:sp>
      <p:pic>
        <p:nvPicPr>
          <p:cNvPr id="10" name="그림 9">
            <a:extLst>
              <a:ext uri="{FF2B5EF4-FFF2-40B4-BE49-F238E27FC236}">
                <a16:creationId xmlns:a16="http://schemas.microsoft.com/office/drawing/2014/main" id="{85915C44-2E0F-4E9C-B0A6-51229D0A25D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45419" y="3429000"/>
            <a:ext cx="2228705" cy="2670908"/>
          </a:xfrm>
          <a:prstGeom prst="rect">
            <a:avLst/>
          </a:prstGeom>
        </p:spPr>
      </p:pic>
      <p:pic>
        <p:nvPicPr>
          <p:cNvPr id="13" name="그림 12">
            <a:extLst>
              <a:ext uri="{FF2B5EF4-FFF2-40B4-BE49-F238E27FC236}">
                <a16:creationId xmlns:a16="http://schemas.microsoft.com/office/drawing/2014/main" id="{DDEFAEE3-489E-40BD-BA83-21C23AAABFB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35217" y="1153453"/>
            <a:ext cx="2536524" cy="2879813"/>
          </a:xfrm>
          <a:prstGeom prst="rect">
            <a:avLst/>
          </a:prstGeom>
        </p:spPr>
      </p:pic>
    </p:spTree>
    <p:extLst>
      <p:ext uri="{BB962C8B-B14F-4D97-AF65-F5344CB8AC3E}">
        <p14:creationId xmlns:p14="http://schemas.microsoft.com/office/powerpoint/2010/main" val="24397056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내용 개체 틀 4"/>
          <p:cNvSpPr>
            <a:spLocks noGrp="1"/>
          </p:cNvSpPr>
          <p:nvPr>
            <p:ph idx="1"/>
          </p:nvPr>
        </p:nvSpPr>
        <p:spPr>
          <a:xfrm>
            <a:off x="444380" y="1291236"/>
            <a:ext cx="11314633" cy="688576"/>
          </a:xfrm>
        </p:spPr>
        <p:txBody>
          <a:bodyPr/>
          <a:lstStyle/>
          <a:p>
            <a:pPr>
              <a:spcBef>
                <a:spcPts val="600"/>
              </a:spcBef>
            </a:pPr>
            <a:r>
              <a:rPr lang="en-US" sz="1800" dirty="0"/>
              <a:t>RAN1 continues to have large number of attendees and the number is increasing in recent meetings</a:t>
            </a:r>
            <a:br>
              <a:rPr lang="en-US" sz="1800" dirty="0"/>
            </a:br>
            <a:r>
              <a:rPr lang="en-US" sz="1800" dirty="0"/>
              <a:t>(RAN1#120bis: 649, RAN1#121: 654)</a:t>
            </a:r>
          </a:p>
        </p:txBody>
      </p:sp>
      <p:sp>
        <p:nvSpPr>
          <p:cNvPr id="3" name="제목 2"/>
          <p:cNvSpPr>
            <a:spLocks noGrp="1"/>
          </p:cNvSpPr>
          <p:nvPr>
            <p:ph type="title"/>
          </p:nvPr>
        </p:nvSpPr>
        <p:spPr/>
        <p:txBody>
          <a:bodyPr/>
          <a:lstStyle/>
          <a:p>
            <a:r>
              <a:rPr lang="en-US" dirty="0"/>
              <a:t>Delegates in RAN1</a:t>
            </a:r>
          </a:p>
        </p:txBody>
      </p:sp>
      <p:pic>
        <p:nvPicPr>
          <p:cNvPr id="4" name="그림 3">
            <a:extLst>
              <a:ext uri="{FF2B5EF4-FFF2-40B4-BE49-F238E27FC236}">
                <a16:creationId xmlns:a16="http://schemas.microsoft.com/office/drawing/2014/main" id="{C08B2E63-4CB1-4B65-872F-4EE71F8199C5}"/>
              </a:ext>
            </a:extLst>
          </p:cNvPr>
          <p:cNvPicPr>
            <a:picLocks noChangeAspect="1"/>
          </p:cNvPicPr>
          <p:nvPr/>
        </p:nvPicPr>
        <p:blipFill>
          <a:blip r:embed="rId2"/>
          <a:stretch>
            <a:fillRect/>
          </a:stretch>
        </p:blipFill>
        <p:spPr>
          <a:xfrm>
            <a:off x="1283900" y="2382288"/>
            <a:ext cx="8535140" cy="3761558"/>
          </a:xfrm>
          <a:prstGeom prst="rect">
            <a:avLst/>
          </a:prstGeom>
        </p:spPr>
      </p:pic>
    </p:spTree>
    <p:extLst>
      <p:ext uri="{BB962C8B-B14F-4D97-AF65-F5344CB8AC3E}">
        <p14:creationId xmlns:p14="http://schemas.microsoft.com/office/powerpoint/2010/main" val="23604071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제목 2"/>
          <p:cNvSpPr>
            <a:spLocks noGrp="1"/>
          </p:cNvSpPr>
          <p:nvPr>
            <p:ph type="title"/>
          </p:nvPr>
        </p:nvSpPr>
        <p:spPr/>
        <p:txBody>
          <a:bodyPr/>
          <a:lstStyle/>
          <a:p>
            <a:r>
              <a:rPr lang="en-US" dirty="0" err="1"/>
              <a:t>Tdocs</a:t>
            </a:r>
            <a:r>
              <a:rPr lang="en-US" dirty="0"/>
              <a:t> submitted to RAN1</a:t>
            </a:r>
          </a:p>
        </p:txBody>
      </p:sp>
      <p:sp>
        <p:nvSpPr>
          <p:cNvPr id="12" name="내용 개체 틀 4"/>
          <p:cNvSpPr>
            <a:spLocks noGrp="1"/>
          </p:cNvSpPr>
          <p:nvPr>
            <p:ph idx="1"/>
          </p:nvPr>
        </p:nvSpPr>
        <p:spPr>
          <a:xfrm>
            <a:off x="444380" y="1291236"/>
            <a:ext cx="11314633" cy="688576"/>
          </a:xfrm>
        </p:spPr>
        <p:txBody>
          <a:bodyPr/>
          <a:lstStyle/>
          <a:p>
            <a:r>
              <a:rPr lang="en-US" sz="1800" dirty="0"/>
              <a:t>RAN1 continues to have large number of </a:t>
            </a:r>
            <a:r>
              <a:rPr lang="en-US" sz="1800" dirty="0" err="1"/>
              <a:t>tdocs</a:t>
            </a:r>
            <a:r>
              <a:rPr lang="en-US" sz="1800" dirty="0"/>
              <a:t> (RAN1#120bis: 1509, RAN1#121: 1759)</a:t>
            </a:r>
          </a:p>
        </p:txBody>
      </p:sp>
      <p:pic>
        <p:nvPicPr>
          <p:cNvPr id="4" name="그림 3">
            <a:extLst>
              <a:ext uri="{FF2B5EF4-FFF2-40B4-BE49-F238E27FC236}">
                <a16:creationId xmlns:a16="http://schemas.microsoft.com/office/drawing/2014/main" id="{C0673A4C-5D19-499C-81F0-760A41993FBE}"/>
              </a:ext>
            </a:extLst>
          </p:cNvPr>
          <p:cNvPicPr>
            <a:picLocks noChangeAspect="1"/>
          </p:cNvPicPr>
          <p:nvPr/>
        </p:nvPicPr>
        <p:blipFill>
          <a:blip r:embed="rId2"/>
          <a:stretch>
            <a:fillRect/>
          </a:stretch>
        </p:blipFill>
        <p:spPr>
          <a:xfrm>
            <a:off x="1828430" y="2202717"/>
            <a:ext cx="8535140" cy="3767655"/>
          </a:xfrm>
          <a:prstGeom prst="rect">
            <a:avLst/>
          </a:prstGeom>
        </p:spPr>
      </p:pic>
    </p:spTree>
    <p:extLst>
      <p:ext uri="{BB962C8B-B14F-4D97-AF65-F5344CB8AC3E}">
        <p14:creationId xmlns:p14="http://schemas.microsoft.com/office/powerpoint/2010/main" val="17371546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a:xfrm>
            <a:off x="444380" y="1178925"/>
            <a:ext cx="11314633" cy="1461533"/>
          </a:xfrm>
        </p:spPr>
        <p:txBody>
          <a:bodyPr/>
          <a:lstStyle/>
          <a:p>
            <a:pPr>
              <a:lnSpc>
                <a:spcPct val="120000"/>
              </a:lnSpc>
              <a:spcBef>
                <a:spcPts val="300"/>
              </a:spcBef>
              <a:spcAft>
                <a:spcPts val="300"/>
              </a:spcAft>
            </a:pPr>
            <a:r>
              <a:rPr lang="en-US" sz="1800" dirty="0"/>
              <a:t>Up to 3 parallel sessions were used for online discussions in RAN1#120bis and RAN1#121</a:t>
            </a:r>
          </a:p>
          <a:p>
            <a:pPr>
              <a:lnSpc>
                <a:spcPct val="120000"/>
              </a:lnSpc>
              <a:spcBef>
                <a:spcPts val="300"/>
              </a:spcBef>
              <a:spcAft>
                <a:spcPts val="300"/>
              </a:spcAft>
            </a:pPr>
            <a:r>
              <a:rPr lang="en-US" altLang="ko-KR" sz="1800" dirty="0"/>
              <a:t>Up to 2 parallel sessions were used for organized offline discussions in </a:t>
            </a:r>
            <a:r>
              <a:rPr lang="en-US" sz="1800" dirty="0"/>
              <a:t>RAN1#120bis and RAN1#121 </a:t>
            </a:r>
          </a:p>
          <a:p>
            <a:pPr>
              <a:lnSpc>
                <a:spcPct val="120000"/>
              </a:lnSpc>
              <a:spcBef>
                <a:spcPts val="300"/>
              </a:spcBef>
              <a:spcAft>
                <a:spcPts val="300"/>
              </a:spcAft>
            </a:pPr>
            <a:r>
              <a:rPr lang="en-US" sz="1800" dirty="0"/>
              <a:t>Online/offline time allocation were done in consideration of the TU allocation in RAN and also considering the level of completion for each study/work item</a:t>
            </a:r>
          </a:p>
          <a:p>
            <a:pPr>
              <a:lnSpc>
                <a:spcPct val="120000"/>
              </a:lnSpc>
              <a:spcBef>
                <a:spcPts val="300"/>
              </a:spcBef>
              <a:spcAft>
                <a:spcPts val="300"/>
              </a:spcAft>
            </a:pPr>
            <a:endParaRPr lang="en-US" sz="1800" dirty="0"/>
          </a:p>
          <a:p>
            <a:pPr lvl="1">
              <a:lnSpc>
                <a:spcPct val="120000"/>
              </a:lnSpc>
              <a:spcBef>
                <a:spcPts val="300"/>
              </a:spcBef>
              <a:spcAft>
                <a:spcPts val="300"/>
              </a:spcAft>
            </a:pPr>
            <a:endParaRPr lang="en-US" sz="1600" dirty="0"/>
          </a:p>
          <a:p>
            <a:pPr lvl="1">
              <a:lnSpc>
                <a:spcPct val="120000"/>
              </a:lnSpc>
              <a:spcBef>
                <a:spcPts val="300"/>
              </a:spcBef>
              <a:spcAft>
                <a:spcPts val="300"/>
              </a:spcAft>
            </a:pPr>
            <a:endParaRPr lang="en-US" sz="1600" dirty="0"/>
          </a:p>
          <a:p>
            <a:pPr lvl="1">
              <a:lnSpc>
                <a:spcPct val="120000"/>
              </a:lnSpc>
              <a:spcBef>
                <a:spcPts val="300"/>
              </a:spcBef>
              <a:spcAft>
                <a:spcPts val="300"/>
              </a:spcAft>
            </a:pPr>
            <a:endParaRPr lang="en-US" sz="1600" dirty="0"/>
          </a:p>
          <a:p>
            <a:pPr lvl="1">
              <a:lnSpc>
                <a:spcPct val="120000"/>
              </a:lnSpc>
              <a:spcBef>
                <a:spcPts val="300"/>
              </a:spcBef>
              <a:spcAft>
                <a:spcPts val="300"/>
              </a:spcAft>
            </a:pPr>
            <a:endParaRPr lang="en-US" sz="1600" dirty="0"/>
          </a:p>
          <a:p>
            <a:pPr lvl="1">
              <a:lnSpc>
                <a:spcPct val="120000"/>
              </a:lnSpc>
              <a:spcBef>
                <a:spcPts val="300"/>
              </a:spcBef>
              <a:spcAft>
                <a:spcPts val="300"/>
              </a:spcAft>
            </a:pPr>
            <a:endParaRPr lang="en-US" sz="1600" dirty="0"/>
          </a:p>
          <a:p>
            <a:pPr lvl="1">
              <a:lnSpc>
                <a:spcPct val="120000"/>
              </a:lnSpc>
              <a:spcBef>
                <a:spcPts val="300"/>
              </a:spcBef>
              <a:spcAft>
                <a:spcPts val="300"/>
              </a:spcAft>
            </a:pPr>
            <a:endParaRPr lang="en-US" sz="1600" dirty="0"/>
          </a:p>
          <a:p>
            <a:pPr lvl="1">
              <a:lnSpc>
                <a:spcPct val="120000"/>
              </a:lnSpc>
              <a:spcBef>
                <a:spcPts val="300"/>
              </a:spcBef>
              <a:spcAft>
                <a:spcPts val="300"/>
              </a:spcAft>
            </a:pPr>
            <a:endParaRPr lang="en-US" sz="1600" dirty="0"/>
          </a:p>
          <a:p>
            <a:pPr lvl="1">
              <a:lnSpc>
                <a:spcPct val="120000"/>
              </a:lnSpc>
              <a:spcBef>
                <a:spcPts val="300"/>
              </a:spcBef>
              <a:spcAft>
                <a:spcPts val="300"/>
              </a:spcAft>
            </a:pPr>
            <a:endParaRPr lang="en-US" sz="1600" dirty="0"/>
          </a:p>
          <a:p>
            <a:pPr lvl="1">
              <a:lnSpc>
                <a:spcPct val="120000"/>
              </a:lnSpc>
              <a:spcBef>
                <a:spcPts val="300"/>
              </a:spcBef>
              <a:spcAft>
                <a:spcPts val="300"/>
              </a:spcAft>
            </a:pPr>
            <a:endParaRPr lang="en-US" sz="1600" dirty="0"/>
          </a:p>
          <a:p>
            <a:pPr lvl="1">
              <a:lnSpc>
                <a:spcPct val="120000"/>
              </a:lnSpc>
              <a:spcBef>
                <a:spcPts val="300"/>
              </a:spcBef>
              <a:spcAft>
                <a:spcPts val="300"/>
              </a:spcAft>
            </a:pPr>
            <a:endParaRPr lang="en-US" sz="1600" dirty="0"/>
          </a:p>
          <a:p>
            <a:pPr lvl="1">
              <a:lnSpc>
                <a:spcPct val="120000"/>
              </a:lnSpc>
              <a:spcBef>
                <a:spcPts val="300"/>
              </a:spcBef>
              <a:spcAft>
                <a:spcPts val="300"/>
              </a:spcAft>
            </a:pPr>
            <a:endParaRPr lang="en-US" sz="1600" dirty="0"/>
          </a:p>
          <a:p>
            <a:pPr lvl="1">
              <a:lnSpc>
                <a:spcPct val="120000"/>
              </a:lnSpc>
              <a:spcBef>
                <a:spcPts val="300"/>
              </a:spcBef>
              <a:spcAft>
                <a:spcPts val="300"/>
              </a:spcAft>
            </a:pPr>
            <a:endParaRPr lang="en-US" sz="1600" dirty="0"/>
          </a:p>
          <a:p>
            <a:pPr lvl="1">
              <a:lnSpc>
                <a:spcPct val="120000"/>
              </a:lnSpc>
              <a:spcBef>
                <a:spcPts val="300"/>
              </a:spcBef>
              <a:spcAft>
                <a:spcPts val="300"/>
              </a:spcAft>
            </a:pPr>
            <a:endParaRPr lang="en-US" sz="1600" dirty="0"/>
          </a:p>
        </p:txBody>
      </p:sp>
      <p:sp>
        <p:nvSpPr>
          <p:cNvPr id="3" name="제목 2"/>
          <p:cNvSpPr>
            <a:spLocks noGrp="1"/>
          </p:cNvSpPr>
          <p:nvPr>
            <p:ph type="title"/>
          </p:nvPr>
        </p:nvSpPr>
        <p:spPr/>
        <p:txBody>
          <a:bodyPr/>
          <a:lstStyle/>
          <a:p>
            <a:r>
              <a:rPr lang="en-US" dirty="0"/>
              <a:t>Online/Offline sessions</a:t>
            </a:r>
          </a:p>
        </p:txBody>
      </p:sp>
      <p:graphicFrame>
        <p:nvGraphicFramePr>
          <p:cNvPr id="7" name="표 6"/>
          <p:cNvGraphicFramePr>
            <a:graphicFrameLocks noGrp="1"/>
          </p:cNvGraphicFramePr>
          <p:nvPr>
            <p:extLst>
              <p:ext uri="{D42A27DB-BD31-4B8C-83A1-F6EECF244321}">
                <p14:modId xmlns:p14="http://schemas.microsoft.com/office/powerpoint/2010/main" val="1499105396"/>
              </p:ext>
            </p:extLst>
          </p:nvPr>
        </p:nvGraphicFramePr>
        <p:xfrm>
          <a:off x="793289" y="3164020"/>
          <a:ext cx="10619193" cy="2568392"/>
        </p:xfrm>
        <a:graphic>
          <a:graphicData uri="http://schemas.openxmlformats.org/drawingml/2006/table">
            <a:tbl>
              <a:tblPr firstRow="1" bandRow="1">
                <a:tableStyleId>{5940675A-B579-460E-94D1-54222C63F5DA}</a:tableStyleId>
              </a:tblPr>
              <a:tblGrid>
                <a:gridCol w="1115193">
                  <a:extLst>
                    <a:ext uri="{9D8B030D-6E8A-4147-A177-3AD203B41FA5}">
                      <a16:colId xmlns:a16="http://schemas.microsoft.com/office/drawing/2014/main" val="2288741288"/>
                    </a:ext>
                  </a:extLst>
                </a:gridCol>
                <a:gridCol w="612000">
                  <a:extLst>
                    <a:ext uri="{9D8B030D-6E8A-4147-A177-3AD203B41FA5}">
                      <a16:colId xmlns:a16="http://schemas.microsoft.com/office/drawing/2014/main" val="1529471702"/>
                    </a:ext>
                  </a:extLst>
                </a:gridCol>
                <a:gridCol w="612000">
                  <a:extLst>
                    <a:ext uri="{9D8B030D-6E8A-4147-A177-3AD203B41FA5}">
                      <a16:colId xmlns:a16="http://schemas.microsoft.com/office/drawing/2014/main" val="799471431"/>
                    </a:ext>
                  </a:extLst>
                </a:gridCol>
                <a:gridCol w="612000">
                  <a:extLst>
                    <a:ext uri="{9D8B030D-6E8A-4147-A177-3AD203B41FA5}">
                      <a16:colId xmlns:a16="http://schemas.microsoft.com/office/drawing/2014/main" val="1299444280"/>
                    </a:ext>
                  </a:extLst>
                </a:gridCol>
                <a:gridCol w="612000">
                  <a:extLst>
                    <a:ext uri="{9D8B030D-6E8A-4147-A177-3AD203B41FA5}">
                      <a16:colId xmlns:a16="http://schemas.microsoft.com/office/drawing/2014/main" val="1192263184"/>
                    </a:ext>
                  </a:extLst>
                </a:gridCol>
                <a:gridCol w="648000">
                  <a:extLst>
                    <a:ext uri="{9D8B030D-6E8A-4147-A177-3AD203B41FA5}">
                      <a16:colId xmlns:a16="http://schemas.microsoft.com/office/drawing/2014/main" val="2174517937"/>
                    </a:ext>
                  </a:extLst>
                </a:gridCol>
                <a:gridCol w="612000">
                  <a:extLst>
                    <a:ext uri="{9D8B030D-6E8A-4147-A177-3AD203B41FA5}">
                      <a16:colId xmlns:a16="http://schemas.microsoft.com/office/drawing/2014/main" val="2778070285"/>
                    </a:ext>
                  </a:extLst>
                </a:gridCol>
                <a:gridCol w="648000">
                  <a:extLst>
                    <a:ext uri="{9D8B030D-6E8A-4147-A177-3AD203B41FA5}">
                      <a16:colId xmlns:a16="http://schemas.microsoft.com/office/drawing/2014/main" val="3969171253"/>
                    </a:ext>
                  </a:extLst>
                </a:gridCol>
                <a:gridCol w="648000">
                  <a:extLst>
                    <a:ext uri="{9D8B030D-6E8A-4147-A177-3AD203B41FA5}">
                      <a16:colId xmlns:a16="http://schemas.microsoft.com/office/drawing/2014/main" val="1248273859"/>
                    </a:ext>
                  </a:extLst>
                </a:gridCol>
                <a:gridCol w="504000">
                  <a:extLst>
                    <a:ext uri="{9D8B030D-6E8A-4147-A177-3AD203B41FA5}">
                      <a16:colId xmlns:a16="http://schemas.microsoft.com/office/drawing/2014/main" val="3199722088"/>
                    </a:ext>
                  </a:extLst>
                </a:gridCol>
                <a:gridCol w="648000">
                  <a:extLst>
                    <a:ext uri="{9D8B030D-6E8A-4147-A177-3AD203B41FA5}">
                      <a16:colId xmlns:a16="http://schemas.microsoft.com/office/drawing/2014/main" val="1656258419"/>
                    </a:ext>
                  </a:extLst>
                </a:gridCol>
                <a:gridCol w="576000">
                  <a:extLst>
                    <a:ext uri="{9D8B030D-6E8A-4147-A177-3AD203B41FA5}">
                      <a16:colId xmlns:a16="http://schemas.microsoft.com/office/drawing/2014/main" val="3725405787"/>
                    </a:ext>
                  </a:extLst>
                </a:gridCol>
                <a:gridCol w="612000">
                  <a:extLst>
                    <a:ext uri="{9D8B030D-6E8A-4147-A177-3AD203B41FA5}">
                      <a16:colId xmlns:a16="http://schemas.microsoft.com/office/drawing/2014/main" val="2924429996"/>
                    </a:ext>
                  </a:extLst>
                </a:gridCol>
                <a:gridCol w="612000">
                  <a:extLst>
                    <a:ext uri="{9D8B030D-6E8A-4147-A177-3AD203B41FA5}">
                      <a16:colId xmlns:a16="http://schemas.microsoft.com/office/drawing/2014/main" val="950094202"/>
                    </a:ext>
                  </a:extLst>
                </a:gridCol>
                <a:gridCol w="648000">
                  <a:extLst>
                    <a:ext uri="{9D8B030D-6E8A-4147-A177-3AD203B41FA5}">
                      <a16:colId xmlns:a16="http://schemas.microsoft.com/office/drawing/2014/main" val="4032617827"/>
                    </a:ext>
                  </a:extLst>
                </a:gridCol>
                <a:gridCol w="900000">
                  <a:extLst>
                    <a:ext uri="{9D8B030D-6E8A-4147-A177-3AD203B41FA5}">
                      <a16:colId xmlns:a16="http://schemas.microsoft.com/office/drawing/2014/main" val="482474405"/>
                    </a:ext>
                  </a:extLst>
                </a:gridCol>
              </a:tblGrid>
              <a:tr h="741250">
                <a:tc>
                  <a:txBody>
                    <a:bodyPr/>
                    <a:lstStyle/>
                    <a:p>
                      <a:r>
                        <a:rPr lang="en-US" altLang="ko-KR" sz="1100" b="1" dirty="0">
                          <a:solidFill>
                            <a:schemeClr val="bg1"/>
                          </a:solidFill>
                        </a:rPr>
                        <a:t>Rel-19 WI/SIs</a:t>
                      </a:r>
                    </a:p>
                  </a:txBody>
                  <a:tcPr marL="97833" marR="97833" marT="48916" marB="48916" anchor="ctr">
                    <a:solidFill>
                      <a:srgbClr val="0070C0"/>
                    </a:solidFill>
                  </a:tcPr>
                </a:tc>
                <a:tc>
                  <a:txBody>
                    <a:bodyPr/>
                    <a:lstStyle/>
                    <a:p>
                      <a:pPr algn="ctr"/>
                      <a:r>
                        <a:rPr lang="en-US" sz="1100" b="1" dirty="0">
                          <a:solidFill>
                            <a:schemeClr val="bg1"/>
                          </a:solidFill>
                          <a:latin typeface="Arial Narrow" panose="020B0606020202030204" pitchFamily="34" charset="0"/>
                        </a:rPr>
                        <a:t>AI/ML</a:t>
                      </a:r>
                      <a:br>
                        <a:rPr lang="en-US" sz="1100" b="1" dirty="0">
                          <a:solidFill>
                            <a:schemeClr val="bg1"/>
                          </a:solidFill>
                          <a:latin typeface="Arial Narrow" panose="020B0606020202030204" pitchFamily="34" charset="0"/>
                        </a:rPr>
                      </a:br>
                      <a:r>
                        <a:rPr lang="en-US" sz="1100" b="1" dirty="0">
                          <a:solidFill>
                            <a:schemeClr val="bg1"/>
                          </a:solidFill>
                          <a:latin typeface="Arial Narrow" panose="020B0606020202030204" pitchFamily="34" charset="0"/>
                        </a:rPr>
                        <a:t>(SI+WI)</a:t>
                      </a:r>
                    </a:p>
                  </a:txBody>
                  <a:tcPr marL="97833" marR="97833" marT="48916" marB="48916" anchor="ctr">
                    <a:solidFill>
                      <a:srgbClr val="0070C0"/>
                    </a:solidFill>
                  </a:tcPr>
                </a:tc>
                <a:tc>
                  <a:txBody>
                    <a:bodyPr/>
                    <a:lstStyle/>
                    <a:p>
                      <a:pPr algn="ctr"/>
                      <a:r>
                        <a:rPr lang="en-US" sz="1100" b="1" dirty="0">
                          <a:solidFill>
                            <a:schemeClr val="bg1"/>
                          </a:solidFill>
                          <a:latin typeface="Arial Narrow" panose="020B0606020202030204" pitchFamily="34" charset="0"/>
                        </a:rPr>
                        <a:t>MIMO</a:t>
                      </a:r>
                    </a:p>
                  </a:txBody>
                  <a:tcPr marL="97833" marR="97833" marT="48916" marB="48916" anchor="ctr">
                    <a:solidFill>
                      <a:srgbClr val="0070C0"/>
                    </a:solidFill>
                  </a:tcPr>
                </a:tc>
                <a:tc>
                  <a:txBody>
                    <a:bodyPr/>
                    <a:lstStyle/>
                    <a:p>
                      <a:pPr algn="ctr"/>
                      <a:r>
                        <a:rPr lang="en-US" sz="1100" b="1" dirty="0">
                          <a:solidFill>
                            <a:schemeClr val="bg1"/>
                          </a:solidFill>
                          <a:latin typeface="Arial Narrow" panose="020B0606020202030204" pitchFamily="34" charset="0"/>
                        </a:rPr>
                        <a:t>Duplex</a:t>
                      </a:r>
                    </a:p>
                  </a:txBody>
                  <a:tcPr marL="97833" marR="97833" marT="48916" marB="48916" anchor="ctr">
                    <a:solidFill>
                      <a:srgbClr val="0070C0"/>
                    </a:solidFill>
                  </a:tcPr>
                </a:tc>
                <a:tc>
                  <a:txBody>
                    <a:bodyPr/>
                    <a:lstStyle/>
                    <a:p>
                      <a:pPr algn="ctr"/>
                      <a:r>
                        <a:rPr lang="en-US" sz="1100" b="1" dirty="0">
                          <a:solidFill>
                            <a:schemeClr val="bg1"/>
                          </a:solidFill>
                          <a:latin typeface="Arial Narrow" panose="020B0606020202030204" pitchFamily="34" charset="0"/>
                        </a:rPr>
                        <a:t>A-IoT</a:t>
                      </a:r>
                    </a:p>
                  </a:txBody>
                  <a:tcPr marL="97833" marR="97833" marT="48916" marB="48916" anchor="ctr">
                    <a:solidFill>
                      <a:srgbClr val="0070C0"/>
                    </a:solidFill>
                  </a:tcPr>
                </a:tc>
                <a:tc>
                  <a:txBody>
                    <a:bodyPr/>
                    <a:lstStyle/>
                    <a:p>
                      <a:pPr algn="ctr"/>
                      <a:r>
                        <a:rPr lang="en-US" sz="1100" b="1" dirty="0">
                          <a:solidFill>
                            <a:schemeClr val="bg1"/>
                          </a:solidFill>
                          <a:latin typeface="Arial Narrow" panose="020B0606020202030204" pitchFamily="34" charset="0"/>
                        </a:rPr>
                        <a:t>NW Energy Savings</a:t>
                      </a:r>
                    </a:p>
                  </a:txBody>
                  <a:tcPr marL="97833" marR="97833" marT="48916" marB="48916" anchor="ctr">
                    <a:solidFill>
                      <a:srgbClr val="0070C0"/>
                    </a:solidFill>
                  </a:tcPr>
                </a:tc>
                <a:tc>
                  <a:txBody>
                    <a:bodyPr/>
                    <a:lstStyle/>
                    <a:p>
                      <a:pPr algn="ctr"/>
                      <a:r>
                        <a:rPr lang="en-US" sz="1100" b="1" dirty="0">
                          <a:solidFill>
                            <a:schemeClr val="bg1"/>
                          </a:solidFill>
                          <a:latin typeface="Arial Narrow" panose="020B0606020202030204" pitchFamily="34" charset="0"/>
                        </a:rPr>
                        <a:t>LP-WUS</a:t>
                      </a:r>
                    </a:p>
                  </a:txBody>
                  <a:tcPr marL="97833" marR="97833" marT="48916" marB="48916" anchor="ctr">
                    <a:solidFill>
                      <a:srgbClr val="0070C0"/>
                    </a:solidFill>
                  </a:tcPr>
                </a:tc>
                <a:tc>
                  <a:txBody>
                    <a:bodyPr/>
                    <a:lstStyle/>
                    <a:p>
                      <a:pPr algn="ctr"/>
                      <a:r>
                        <a:rPr lang="en-US" sz="1100" b="1" dirty="0">
                          <a:solidFill>
                            <a:schemeClr val="bg1"/>
                          </a:solidFill>
                          <a:latin typeface="Arial Narrow" panose="020B0606020202030204" pitchFamily="34" charset="0"/>
                        </a:rPr>
                        <a:t>ISAC channel model</a:t>
                      </a:r>
                    </a:p>
                  </a:txBody>
                  <a:tcPr marL="97833" marR="97833" marT="48916" marB="48916" anchor="ctr">
                    <a:solidFill>
                      <a:srgbClr val="0070C0"/>
                    </a:solidFill>
                  </a:tcPr>
                </a:tc>
                <a:tc>
                  <a:txBody>
                    <a:bodyPr/>
                    <a:lstStyle/>
                    <a:p>
                      <a:pPr algn="ctr"/>
                      <a:r>
                        <a:rPr lang="en-US" sz="1100" b="1" dirty="0">
                          <a:solidFill>
                            <a:schemeClr val="bg1"/>
                          </a:solidFill>
                          <a:latin typeface="Arial Narrow" panose="020B0606020202030204" pitchFamily="34" charset="0"/>
                        </a:rPr>
                        <a:t>7-24GHz channel model</a:t>
                      </a:r>
                    </a:p>
                  </a:txBody>
                  <a:tcPr marL="97833" marR="97833" marT="48916" marB="48916" anchor="ctr">
                    <a:solidFill>
                      <a:srgbClr val="0070C0"/>
                    </a:solidFill>
                  </a:tcPr>
                </a:tc>
                <a:tc>
                  <a:txBody>
                    <a:bodyPr/>
                    <a:lstStyle/>
                    <a:p>
                      <a:pPr algn="ctr"/>
                      <a:r>
                        <a:rPr lang="en-US" sz="1100" b="1" dirty="0">
                          <a:solidFill>
                            <a:schemeClr val="bg1"/>
                          </a:solidFill>
                          <a:latin typeface="Arial Narrow" panose="020B0606020202030204" pitchFamily="34" charset="0"/>
                        </a:rPr>
                        <a:t>XR</a:t>
                      </a:r>
                    </a:p>
                  </a:txBody>
                  <a:tcPr marL="97833" marR="97833" marT="48916" marB="48916" anchor="ctr">
                    <a:solidFill>
                      <a:srgbClr val="0070C0"/>
                    </a:solidFill>
                  </a:tcPr>
                </a:tc>
                <a:tc>
                  <a:txBody>
                    <a:bodyPr/>
                    <a:lstStyle/>
                    <a:p>
                      <a:pPr algn="ctr"/>
                      <a:r>
                        <a:rPr lang="en-US" sz="1100" b="1" dirty="0">
                          <a:solidFill>
                            <a:schemeClr val="bg1"/>
                          </a:solidFill>
                          <a:latin typeface="Arial Narrow" panose="020B0606020202030204" pitchFamily="34" charset="0"/>
                        </a:rPr>
                        <a:t>Mobility</a:t>
                      </a:r>
                    </a:p>
                  </a:txBody>
                  <a:tcPr marL="97833" marR="97833" marT="48916" marB="48916" anchor="ctr">
                    <a:solidFill>
                      <a:srgbClr val="0070C0"/>
                    </a:solidFill>
                  </a:tcPr>
                </a:tc>
                <a:tc>
                  <a:txBody>
                    <a:bodyPr/>
                    <a:lstStyle/>
                    <a:p>
                      <a:pPr algn="ctr"/>
                      <a:r>
                        <a:rPr lang="en-US" sz="1100" b="1" dirty="0">
                          <a:solidFill>
                            <a:schemeClr val="bg1"/>
                          </a:solidFill>
                          <a:latin typeface="Arial Narrow" panose="020B0606020202030204" pitchFamily="34" charset="0"/>
                        </a:rPr>
                        <a:t>NTN WIs</a:t>
                      </a:r>
                    </a:p>
                  </a:txBody>
                  <a:tcPr marL="97833" marR="97833" marT="48916" marB="48916" anchor="ctr">
                    <a:solidFill>
                      <a:srgbClr val="0070C0"/>
                    </a:solidFill>
                  </a:tcPr>
                </a:tc>
                <a:tc>
                  <a:txBody>
                    <a:bodyPr/>
                    <a:lstStyle/>
                    <a:p>
                      <a:pPr algn="ctr"/>
                      <a:r>
                        <a:rPr lang="en-US" sz="1100" b="1" dirty="0">
                          <a:solidFill>
                            <a:schemeClr val="bg1"/>
                          </a:solidFill>
                          <a:latin typeface="Arial Narrow" panose="020B0606020202030204" pitchFamily="34" charset="0"/>
                        </a:rPr>
                        <a:t>Multi-Carrier</a:t>
                      </a:r>
                    </a:p>
                  </a:txBody>
                  <a:tcPr marL="97833" marR="97833" marT="48916" marB="48916" anchor="ctr">
                    <a:solidFill>
                      <a:srgbClr val="0070C0"/>
                    </a:solidFill>
                  </a:tcPr>
                </a:tc>
                <a:tc>
                  <a:txBody>
                    <a:bodyPr/>
                    <a:lstStyle/>
                    <a:p>
                      <a:pPr algn="ctr"/>
                      <a:r>
                        <a:rPr lang="en-US" sz="1100" b="1" dirty="0">
                          <a:solidFill>
                            <a:schemeClr val="bg1"/>
                          </a:solidFill>
                          <a:latin typeface="Arial Narrow" panose="020B0606020202030204" pitchFamily="34" charset="0"/>
                        </a:rPr>
                        <a:t>Broad</a:t>
                      </a:r>
                      <a:br>
                        <a:rPr lang="en-US" sz="1100" b="1" dirty="0">
                          <a:solidFill>
                            <a:schemeClr val="bg1"/>
                          </a:solidFill>
                          <a:latin typeface="Arial Narrow" panose="020B0606020202030204" pitchFamily="34" charset="0"/>
                        </a:rPr>
                      </a:br>
                      <a:r>
                        <a:rPr lang="en-US" sz="1100" b="1" dirty="0">
                          <a:solidFill>
                            <a:schemeClr val="bg1"/>
                          </a:solidFill>
                          <a:latin typeface="Arial Narrow" panose="020B0606020202030204" pitchFamily="34" charset="0"/>
                        </a:rPr>
                        <a:t>-cast</a:t>
                      </a:r>
                    </a:p>
                  </a:txBody>
                  <a:tcPr marL="97833" marR="97833" marT="48916" marB="48916" anchor="ctr">
                    <a:solidFill>
                      <a:srgbClr val="0070C0"/>
                    </a:solidFill>
                  </a:tcPr>
                </a:tc>
                <a:tc>
                  <a:txBody>
                    <a:bodyPr/>
                    <a:lstStyle/>
                    <a:p>
                      <a:pPr algn="ctr"/>
                      <a:r>
                        <a:rPr lang="en-US" sz="1100" b="1" dirty="0">
                          <a:solidFill>
                            <a:schemeClr val="bg1"/>
                          </a:solidFill>
                          <a:latin typeface="Arial Narrow" panose="020B0606020202030204" pitchFamily="34" charset="0"/>
                        </a:rPr>
                        <a:t>R19 UE features</a:t>
                      </a:r>
                    </a:p>
                  </a:txBody>
                  <a:tcPr marL="97833" marR="97833" marT="48916" marB="48916" anchor="ctr">
                    <a:solidFill>
                      <a:srgbClr val="0070C0"/>
                    </a:solidFill>
                  </a:tcPr>
                </a:tc>
                <a:tc>
                  <a:txBody>
                    <a:bodyPr/>
                    <a:lstStyle/>
                    <a:p>
                      <a:pPr algn="ctr"/>
                      <a:r>
                        <a:rPr lang="en-US" sz="1100" b="1" dirty="0">
                          <a:solidFill>
                            <a:schemeClr val="bg1"/>
                          </a:solidFill>
                          <a:latin typeface="Arial Narrow" panose="020B0606020202030204" pitchFamily="34" charset="0"/>
                        </a:rPr>
                        <a:t>Maintenance</a:t>
                      </a:r>
                    </a:p>
                  </a:txBody>
                  <a:tcPr marL="97833" marR="97833" marT="48916" marB="48916" anchor="ctr">
                    <a:solidFill>
                      <a:srgbClr val="0070C0"/>
                    </a:solidFill>
                  </a:tcPr>
                </a:tc>
                <a:extLst>
                  <a:ext uri="{0D108BD9-81ED-4DB2-BD59-A6C34878D82A}">
                    <a16:rowId xmlns:a16="http://schemas.microsoft.com/office/drawing/2014/main" val="1422414337"/>
                  </a:ext>
                </a:extLst>
              </a:tr>
              <a:tr h="648000">
                <a:tc>
                  <a:txBody>
                    <a:bodyPr/>
                    <a:lstStyle/>
                    <a:p>
                      <a:r>
                        <a:rPr lang="en-US" altLang="ko-KR" sz="1100" b="1" dirty="0"/>
                        <a:t>RAN assigned TUs (per meeting)</a:t>
                      </a:r>
                    </a:p>
                  </a:txBody>
                  <a:tcPr marL="97833" marR="97833" marT="48916" marB="48916" anchor="ctr"/>
                </a:tc>
                <a:tc>
                  <a:txBody>
                    <a:bodyPr/>
                    <a:lstStyle/>
                    <a:p>
                      <a:pPr algn="ctr"/>
                      <a:r>
                        <a:rPr lang="en-US" sz="1100" dirty="0">
                          <a:latin typeface="Arial Narrow" panose="020B0606020202030204" pitchFamily="34" charset="0"/>
                        </a:rPr>
                        <a:t>3.5</a:t>
                      </a:r>
                    </a:p>
                  </a:txBody>
                  <a:tcPr marL="97833" marR="97833" marT="48916" marB="48916" anchor="ctr"/>
                </a:tc>
                <a:tc>
                  <a:txBody>
                    <a:bodyPr/>
                    <a:lstStyle/>
                    <a:p>
                      <a:pPr algn="ctr"/>
                      <a:r>
                        <a:rPr lang="en-US" sz="1100" dirty="0">
                          <a:latin typeface="Arial Narrow" panose="020B0606020202030204" pitchFamily="34" charset="0"/>
                        </a:rPr>
                        <a:t>2</a:t>
                      </a:r>
                    </a:p>
                  </a:txBody>
                  <a:tcPr marL="97833" marR="97833" marT="48916" marB="48916" anchor="ctr"/>
                </a:tc>
                <a:tc>
                  <a:txBody>
                    <a:bodyPr/>
                    <a:lstStyle/>
                    <a:p>
                      <a:pPr algn="ctr"/>
                      <a:r>
                        <a:rPr lang="en-US" sz="1100" dirty="0">
                          <a:latin typeface="Arial Narrow" panose="020B0606020202030204" pitchFamily="34" charset="0"/>
                        </a:rPr>
                        <a:t>2</a:t>
                      </a:r>
                    </a:p>
                  </a:txBody>
                  <a:tcPr marL="97833" marR="97833" marT="48916" marB="48916" anchor="ctr"/>
                </a:tc>
                <a:tc>
                  <a:txBody>
                    <a:bodyPr/>
                    <a:lstStyle/>
                    <a:p>
                      <a:pPr algn="ctr"/>
                      <a:r>
                        <a:rPr lang="en-US" sz="1100" b="0" dirty="0">
                          <a:solidFill>
                            <a:schemeClr val="tx1"/>
                          </a:solidFill>
                          <a:latin typeface="Arial Narrow" panose="020B0606020202030204" pitchFamily="34" charset="0"/>
                        </a:rPr>
                        <a:t>3.5</a:t>
                      </a:r>
                    </a:p>
                  </a:txBody>
                  <a:tcPr marL="97833" marR="97833" marT="48916" marB="48916" anchor="ctr"/>
                </a:tc>
                <a:tc>
                  <a:txBody>
                    <a:bodyPr/>
                    <a:lstStyle/>
                    <a:p>
                      <a:pPr algn="ctr"/>
                      <a:r>
                        <a:rPr lang="en-US" sz="1100" b="0" dirty="0">
                          <a:solidFill>
                            <a:schemeClr val="tx1"/>
                          </a:solidFill>
                          <a:latin typeface="Arial Narrow" panose="020B0606020202030204" pitchFamily="34" charset="0"/>
                        </a:rPr>
                        <a:t>2</a:t>
                      </a:r>
                    </a:p>
                  </a:txBody>
                  <a:tcPr marL="97833" marR="97833" marT="48916" marB="48916" anchor="ctr"/>
                </a:tc>
                <a:tc>
                  <a:txBody>
                    <a:bodyPr/>
                    <a:lstStyle/>
                    <a:p>
                      <a:pPr algn="ctr"/>
                      <a:r>
                        <a:rPr lang="en-US" sz="1100" dirty="0">
                          <a:latin typeface="Arial Narrow" panose="020B0606020202030204" pitchFamily="34" charset="0"/>
                        </a:rPr>
                        <a:t>2</a:t>
                      </a:r>
                    </a:p>
                  </a:txBody>
                  <a:tcPr marL="97833" marR="97833" marT="48916" marB="48916" anchor="ctr"/>
                </a:tc>
                <a:tc>
                  <a:txBody>
                    <a:bodyPr/>
                    <a:lstStyle/>
                    <a:p>
                      <a:pPr algn="ctr"/>
                      <a:r>
                        <a:rPr lang="en-US" sz="1100" dirty="0">
                          <a:latin typeface="Arial Narrow" panose="020B0606020202030204" pitchFamily="34" charset="0"/>
                        </a:rPr>
                        <a:t>1</a:t>
                      </a:r>
                    </a:p>
                  </a:txBody>
                  <a:tcPr marL="97833" marR="97833" marT="48916" marB="48916" anchor="ctr"/>
                </a:tc>
                <a:tc>
                  <a:txBody>
                    <a:bodyPr/>
                    <a:lstStyle/>
                    <a:p>
                      <a:pPr algn="ctr"/>
                      <a:r>
                        <a:rPr lang="en-US" sz="1100" dirty="0">
                          <a:latin typeface="Arial Narrow" panose="020B0606020202030204" pitchFamily="34" charset="0"/>
                        </a:rPr>
                        <a:t>1</a:t>
                      </a:r>
                    </a:p>
                  </a:txBody>
                  <a:tcPr marL="97833" marR="97833" marT="48916" marB="48916" anchor="ctr"/>
                </a:tc>
                <a:tc>
                  <a:txBody>
                    <a:bodyPr/>
                    <a:lstStyle/>
                    <a:p>
                      <a:pPr algn="ctr"/>
                      <a:r>
                        <a:rPr lang="en-US" sz="1100" dirty="0">
                          <a:latin typeface="Arial Narrow" panose="020B0606020202030204" pitchFamily="34" charset="0"/>
                        </a:rPr>
                        <a:t>0.5</a:t>
                      </a:r>
                    </a:p>
                  </a:txBody>
                  <a:tcPr marL="97833" marR="97833" marT="48916" marB="48916" anchor="ctr"/>
                </a:tc>
                <a:tc>
                  <a:txBody>
                    <a:bodyPr/>
                    <a:lstStyle/>
                    <a:p>
                      <a:pPr algn="ctr"/>
                      <a:r>
                        <a:rPr lang="en-US" sz="1100" dirty="0">
                          <a:latin typeface="Arial Narrow" panose="020B0606020202030204" pitchFamily="34" charset="0"/>
                        </a:rPr>
                        <a:t>0.5</a:t>
                      </a:r>
                    </a:p>
                  </a:txBody>
                  <a:tcPr marL="97833" marR="97833" marT="48916" marB="48916" anchor="ctr"/>
                </a:tc>
                <a:tc>
                  <a:txBody>
                    <a:bodyPr/>
                    <a:lstStyle/>
                    <a:p>
                      <a:pPr algn="ctr"/>
                      <a:r>
                        <a:rPr lang="en-US" sz="1100" dirty="0">
                          <a:latin typeface="Arial Narrow" panose="020B0606020202030204" pitchFamily="34" charset="0"/>
                        </a:rPr>
                        <a:t>2</a:t>
                      </a:r>
                    </a:p>
                  </a:txBody>
                  <a:tcPr marL="97833" marR="97833" marT="48916" marB="48916" anchor="ctr"/>
                </a:tc>
                <a:tc>
                  <a:txBody>
                    <a:bodyPr/>
                    <a:lstStyle/>
                    <a:p>
                      <a:pPr algn="ctr"/>
                      <a:r>
                        <a:rPr lang="en-US" sz="1100" dirty="0">
                          <a:latin typeface="Arial Narrow" panose="020B0606020202030204" pitchFamily="34" charset="0"/>
                        </a:rPr>
                        <a:t>1</a:t>
                      </a:r>
                    </a:p>
                  </a:txBody>
                  <a:tcPr marL="97833" marR="97833" marT="48916" marB="48916"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dirty="0">
                          <a:latin typeface="Arial Narrow" panose="020B0606020202030204" pitchFamily="34" charset="0"/>
                        </a:rPr>
                        <a:t>0.5</a:t>
                      </a:r>
                    </a:p>
                  </a:txBody>
                  <a:tcPr marL="97833" marR="97833" marT="48916" marB="48916"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100" dirty="0">
                        <a:latin typeface="Arial Narrow" panose="020B0606020202030204" pitchFamily="34" charset="0"/>
                      </a:endParaRPr>
                    </a:p>
                  </a:txBody>
                  <a:tcPr marL="97833" marR="97833" marT="48916" marB="48916" anchor="ctr"/>
                </a:tc>
                <a:tc>
                  <a:txBody>
                    <a:bodyPr/>
                    <a:lstStyle/>
                    <a:p>
                      <a:pPr algn="ctr"/>
                      <a:r>
                        <a:rPr lang="en-US" sz="1100" dirty="0">
                          <a:latin typeface="Arial Narrow" panose="020B0606020202030204" pitchFamily="34" charset="0"/>
                        </a:rPr>
                        <a:t>4</a:t>
                      </a:r>
                    </a:p>
                  </a:txBody>
                  <a:tcPr marL="97833" marR="97833" marT="48916" marB="48916" anchor="ctr"/>
                </a:tc>
                <a:extLst>
                  <a:ext uri="{0D108BD9-81ED-4DB2-BD59-A6C34878D82A}">
                    <a16:rowId xmlns:a16="http://schemas.microsoft.com/office/drawing/2014/main" val="1208576553"/>
                  </a:ext>
                </a:extLst>
              </a:tr>
              <a:tr h="576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100" b="1" dirty="0">
                          <a:solidFill>
                            <a:srgbClr val="FF0000"/>
                          </a:solidFill>
                        </a:rPr>
                        <a:t>Online</a:t>
                      </a:r>
                      <a:r>
                        <a:rPr lang="en-US" altLang="ko-KR" sz="1100" b="1" dirty="0"/>
                        <a:t> time in RAN1#120bis</a:t>
                      </a:r>
                    </a:p>
                  </a:txBody>
                  <a:tcPr marL="97833" marR="97833" marT="48916" marB="48916"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dirty="0">
                          <a:latin typeface="Arial Narrow" panose="020B0606020202030204" pitchFamily="34" charset="0"/>
                        </a:rPr>
                        <a:t>930</a:t>
                      </a:r>
                    </a:p>
                  </a:txBody>
                  <a:tcPr marL="97833" marR="97833" marT="48916" marB="48916"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dirty="0">
                          <a:latin typeface="Arial Narrow" panose="020B0606020202030204" pitchFamily="34" charset="0"/>
                        </a:rPr>
                        <a:t>330</a:t>
                      </a:r>
                    </a:p>
                  </a:txBody>
                  <a:tcPr marL="97833" marR="97833" marT="48916" marB="48916" anchor="ctr"/>
                </a:tc>
                <a:tc>
                  <a:txBody>
                    <a:bodyPr/>
                    <a:lstStyle/>
                    <a:p>
                      <a:pPr algn="ctr"/>
                      <a:r>
                        <a:rPr lang="en-US" sz="1100" dirty="0">
                          <a:latin typeface="Arial Narrow" panose="020B0606020202030204" pitchFamily="34" charset="0"/>
                        </a:rPr>
                        <a:t>240</a:t>
                      </a:r>
                    </a:p>
                  </a:txBody>
                  <a:tcPr marL="97833" marR="97833" marT="48916" marB="48916" anchor="ctr"/>
                </a:tc>
                <a:tc>
                  <a:txBody>
                    <a:bodyPr/>
                    <a:lstStyle/>
                    <a:p>
                      <a:pPr algn="ctr"/>
                      <a:r>
                        <a:rPr lang="en-US" sz="1100" b="0" dirty="0">
                          <a:solidFill>
                            <a:schemeClr val="tx1"/>
                          </a:solidFill>
                          <a:latin typeface="Arial Narrow" panose="020B0606020202030204" pitchFamily="34" charset="0"/>
                        </a:rPr>
                        <a:t>930</a:t>
                      </a:r>
                    </a:p>
                  </a:txBody>
                  <a:tcPr marL="97833" marR="97833" marT="48916" marB="48916" anchor="ctr"/>
                </a:tc>
                <a:tc>
                  <a:txBody>
                    <a:bodyPr/>
                    <a:lstStyle/>
                    <a:p>
                      <a:pPr algn="ctr"/>
                      <a:r>
                        <a:rPr lang="en-US" sz="1100" b="0" dirty="0">
                          <a:solidFill>
                            <a:schemeClr val="tx1"/>
                          </a:solidFill>
                          <a:latin typeface="Arial Narrow" panose="020B0606020202030204" pitchFamily="34" charset="0"/>
                        </a:rPr>
                        <a:t>480</a:t>
                      </a:r>
                    </a:p>
                  </a:txBody>
                  <a:tcPr marL="97833" marR="97833" marT="48916" marB="48916" anchor="ctr"/>
                </a:tc>
                <a:tc>
                  <a:txBody>
                    <a:bodyPr/>
                    <a:lstStyle/>
                    <a:p>
                      <a:pPr algn="ctr"/>
                      <a:r>
                        <a:rPr lang="en-US" sz="1100" dirty="0">
                          <a:latin typeface="Arial Narrow" panose="020B0606020202030204" pitchFamily="34" charset="0"/>
                        </a:rPr>
                        <a:t>630</a:t>
                      </a:r>
                    </a:p>
                  </a:txBody>
                  <a:tcPr marL="97833" marR="97833" marT="48916" marB="48916" anchor="ctr"/>
                </a:tc>
                <a:tc>
                  <a:txBody>
                    <a:bodyPr/>
                    <a:lstStyle/>
                    <a:p>
                      <a:pPr algn="ctr"/>
                      <a:r>
                        <a:rPr lang="en-US" sz="1100" dirty="0">
                          <a:latin typeface="Arial Narrow" panose="020B0606020202030204" pitchFamily="34" charset="0"/>
                        </a:rPr>
                        <a:t>360</a:t>
                      </a:r>
                    </a:p>
                  </a:txBody>
                  <a:tcPr marL="97833" marR="97833" marT="48916" marB="48916" anchor="ctr"/>
                </a:tc>
                <a:tc>
                  <a:txBody>
                    <a:bodyPr/>
                    <a:lstStyle/>
                    <a:p>
                      <a:pPr algn="ctr"/>
                      <a:r>
                        <a:rPr lang="en-US" sz="1100" dirty="0">
                          <a:latin typeface="Arial Narrow" panose="020B0606020202030204" pitchFamily="34" charset="0"/>
                        </a:rPr>
                        <a:t>300</a:t>
                      </a:r>
                    </a:p>
                  </a:txBody>
                  <a:tcPr marL="97833" marR="97833" marT="48916" marB="48916" anchor="ctr"/>
                </a:tc>
                <a:tc>
                  <a:txBody>
                    <a:bodyPr/>
                    <a:lstStyle/>
                    <a:p>
                      <a:pPr algn="ctr"/>
                      <a:endParaRPr lang="en-US" sz="1100" dirty="0">
                        <a:latin typeface="Arial Narrow" panose="020B0606020202030204" pitchFamily="34" charset="0"/>
                      </a:endParaRPr>
                    </a:p>
                  </a:txBody>
                  <a:tcPr marL="97833" marR="97833" marT="48916" marB="48916" anchor="ctr"/>
                </a:tc>
                <a:tc>
                  <a:txBody>
                    <a:bodyPr/>
                    <a:lstStyle/>
                    <a:p>
                      <a:pPr algn="ctr"/>
                      <a:r>
                        <a:rPr lang="en-US" sz="1100" dirty="0">
                          <a:latin typeface="Arial Narrow" panose="020B0606020202030204" pitchFamily="34" charset="0"/>
                        </a:rPr>
                        <a:t>105</a:t>
                      </a:r>
                    </a:p>
                  </a:txBody>
                  <a:tcPr marL="97833" marR="97833" marT="48916" marB="48916" anchor="ctr"/>
                </a:tc>
                <a:tc>
                  <a:txBody>
                    <a:bodyPr/>
                    <a:lstStyle/>
                    <a:p>
                      <a:pPr algn="ctr"/>
                      <a:r>
                        <a:rPr lang="en-US" sz="1100" dirty="0">
                          <a:latin typeface="Arial Narrow" panose="020B0606020202030204" pitchFamily="34" charset="0"/>
                        </a:rPr>
                        <a:t>525</a:t>
                      </a:r>
                    </a:p>
                  </a:txBody>
                  <a:tcPr marL="97833" marR="97833" marT="48916" marB="48916" anchor="ctr"/>
                </a:tc>
                <a:tc>
                  <a:txBody>
                    <a:bodyPr/>
                    <a:lstStyle/>
                    <a:p>
                      <a:pPr algn="ctr"/>
                      <a:r>
                        <a:rPr lang="en-US" sz="1100" dirty="0">
                          <a:latin typeface="Arial Narrow" panose="020B0606020202030204" pitchFamily="34" charset="0"/>
                        </a:rPr>
                        <a:t>165</a:t>
                      </a:r>
                    </a:p>
                  </a:txBody>
                  <a:tcPr marL="97833" marR="97833" marT="48916" marB="48916" anchor="ctr"/>
                </a:tc>
                <a:tc>
                  <a:txBody>
                    <a:bodyPr/>
                    <a:lstStyle/>
                    <a:p>
                      <a:pPr algn="ctr"/>
                      <a:r>
                        <a:rPr lang="en-US" sz="1100" dirty="0">
                          <a:latin typeface="Arial Narrow" panose="020B0606020202030204" pitchFamily="34" charset="0"/>
                        </a:rPr>
                        <a:t>90</a:t>
                      </a:r>
                    </a:p>
                  </a:txBody>
                  <a:tcPr marL="97833" marR="97833" marT="48916" marB="48916" anchor="ctr"/>
                </a:tc>
                <a:tc>
                  <a:txBody>
                    <a:bodyPr/>
                    <a:lstStyle/>
                    <a:p>
                      <a:pPr algn="ctr"/>
                      <a:r>
                        <a:rPr lang="en-US" sz="1100" dirty="0">
                          <a:latin typeface="Arial Narrow" panose="020B0606020202030204" pitchFamily="34" charset="0"/>
                        </a:rPr>
                        <a:t>975</a:t>
                      </a:r>
                    </a:p>
                  </a:txBody>
                  <a:tcPr marL="97833" marR="97833" marT="48916" marB="48916" anchor="ctr"/>
                </a:tc>
                <a:tc>
                  <a:txBody>
                    <a:bodyPr/>
                    <a:lstStyle/>
                    <a:p>
                      <a:pPr algn="ctr"/>
                      <a:endParaRPr lang="en-US" sz="1100" dirty="0">
                        <a:latin typeface="Arial Narrow" panose="020B0606020202030204" pitchFamily="34" charset="0"/>
                      </a:endParaRPr>
                    </a:p>
                  </a:txBody>
                  <a:tcPr marL="97833" marR="97833" marT="48916" marB="48916" anchor="ctr"/>
                </a:tc>
                <a:extLst>
                  <a:ext uri="{0D108BD9-81ED-4DB2-BD59-A6C34878D82A}">
                    <a16:rowId xmlns:a16="http://schemas.microsoft.com/office/drawing/2014/main" val="98662380"/>
                  </a:ext>
                </a:extLst>
              </a:tr>
              <a:tr h="576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100" b="1" dirty="0">
                          <a:solidFill>
                            <a:srgbClr val="FF0000"/>
                          </a:solidFill>
                        </a:rPr>
                        <a:t>Online</a:t>
                      </a:r>
                      <a:r>
                        <a:rPr lang="en-US" altLang="ko-KR" sz="1100" b="1" dirty="0"/>
                        <a:t> time in RAN1#121</a:t>
                      </a:r>
                    </a:p>
                  </a:txBody>
                  <a:tcPr marL="97833" marR="97833" marT="48916" marB="48916"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dirty="0">
                          <a:latin typeface="Arial Narrow" panose="020B0606020202030204" pitchFamily="34" charset="0"/>
                        </a:rPr>
                        <a:t>900</a:t>
                      </a:r>
                    </a:p>
                  </a:txBody>
                  <a:tcPr marL="97833" marR="97833" marT="48916" marB="48916" anchor="ctr"/>
                </a:tc>
                <a:tc>
                  <a:txBody>
                    <a:bodyPr/>
                    <a:lstStyle/>
                    <a:p>
                      <a:pPr algn="ctr"/>
                      <a:r>
                        <a:rPr lang="en-US" sz="1100" dirty="0">
                          <a:latin typeface="Arial Narrow" panose="020B0606020202030204" pitchFamily="34" charset="0"/>
                        </a:rPr>
                        <a:t>280</a:t>
                      </a:r>
                    </a:p>
                  </a:txBody>
                  <a:tcPr marL="97833" marR="97833" marT="48916" marB="48916" anchor="ctr"/>
                </a:tc>
                <a:tc>
                  <a:txBody>
                    <a:bodyPr/>
                    <a:lstStyle/>
                    <a:p>
                      <a:pPr algn="ctr"/>
                      <a:r>
                        <a:rPr lang="en-US" sz="1100" dirty="0">
                          <a:latin typeface="Arial Narrow" panose="020B0606020202030204" pitchFamily="34" charset="0"/>
                        </a:rPr>
                        <a:t>240</a:t>
                      </a:r>
                    </a:p>
                  </a:txBody>
                  <a:tcPr marL="97833" marR="97833" marT="48916" marB="48916" anchor="ctr"/>
                </a:tc>
                <a:tc>
                  <a:txBody>
                    <a:bodyPr/>
                    <a:lstStyle/>
                    <a:p>
                      <a:pPr algn="ctr"/>
                      <a:r>
                        <a:rPr lang="en-US" sz="1100" b="0" dirty="0">
                          <a:solidFill>
                            <a:schemeClr val="tx1"/>
                          </a:solidFill>
                          <a:latin typeface="Arial Narrow" panose="020B0606020202030204" pitchFamily="34" charset="0"/>
                        </a:rPr>
                        <a:t>900</a:t>
                      </a:r>
                    </a:p>
                  </a:txBody>
                  <a:tcPr marL="97833" marR="97833" marT="48916" marB="48916" anchor="ctr"/>
                </a:tc>
                <a:tc>
                  <a:txBody>
                    <a:bodyPr/>
                    <a:lstStyle/>
                    <a:p>
                      <a:pPr algn="ctr"/>
                      <a:r>
                        <a:rPr lang="en-US" sz="1100" b="0" dirty="0">
                          <a:solidFill>
                            <a:schemeClr val="tx1"/>
                          </a:solidFill>
                          <a:latin typeface="Arial Narrow" panose="020B0606020202030204" pitchFamily="34" charset="0"/>
                        </a:rPr>
                        <a:t>330</a:t>
                      </a:r>
                    </a:p>
                  </a:txBody>
                  <a:tcPr marL="97833" marR="97833" marT="48916" marB="48916" anchor="ctr"/>
                </a:tc>
                <a:tc>
                  <a:txBody>
                    <a:bodyPr/>
                    <a:lstStyle/>
                    <a:p>
                      <a:pPr algn="ctr"/>
                      <a:r>
                        <a:rPr lang="en-US" sz="1100" dirty="0">
                          <a:latin typeface="Arial Narrow" panose="020B0606020202030204" pitchFamily="34" charset="0"/>
                        </a:rPr>
                        <a:t>630</a:t>
                      </a:r>
                    </a:p>
                  </a:txBody>
                  <a:tcPr marL="97833" marR="97833" marT="48916" marB="48916" anchor="ctr"/>
                </a:tc>
                <a:tc>
                  <a:txBody>
                    <a:bodyPr/>
                    <a:lstStyle/>
                    <a:p>
                      <a:pPr algn="ctr"/>
                      <a:r>
                        <a:rPr lang="en-US" sz="1100" dirty="0">
                          <a:latin typeface="Arial Narrow" panose="020B0606020202030204" pitchFamily="34" charset="0"/>
                        </a:rPr>
                        <a:t>375</a:t>
                      </a:r>
                    </a:p>
                  </a:txBody>
                  <a:tcPr marL="97833" marR="97833" marT="48916" marB="48916" anchor="ctr"/>
                </a:tc>
                <a:tc>
                  <a:txBody>
                    <a:bodyPr/>
                    <a:lstStyle/>
                    <a:p>
                      <a:pPr algn="ctr"/>
                      <a:r>
                        <a:rPr lang="en-US" sz="1100" dirty="0">
                          <a:latin typeface="Arial Narrow" panose="020B0606020202030204" pitchFamily="34" charset="0"/>
                        </a:rPr>
                        <a:t>270</a:t>
                      </a:r>
                    </a:p>
                  </a:txBody>
                  <a:tcPr marL="97833" marR="97833" marT="48916" marB="48916" anchor="ctr"/>
                </a:tc>
                <a:tc>
                  <a:txBody>
                    <a:bodyPr/>
                    <a:lstStyle/>
                    <a:p>
                      <a:pPr algn="ctr"/>
                      <a:r>
                        <a:rPr lang="en-US" sz="1100" dirty="0">
                          <a:latin typeface="Arial Narrow" panose="020B0606020202030204" pitchFamily="34" charset="0"/>
                        </a:rPr>
                        <a:t>50</a:t>
                      </a:r>
                    </a:p>
                  </a:txBody>
                  <a:tcPr marL="97833" marR="97833" marT="48916" marB="48916" anchor="ctr"/>
                </a:tc>
                <a:tc>
                  <a:txBody>
                    <a:bodyPr/>
                    <a:lstStyle/>
                    <a:p>
                      <a:pPr algn="ctr"/>
                      <a:r>
                        <a:rPr lang="en-US" sz="1100" dirty="0">
                          <a:latin typeface="Arial Narrow" panose="020B0606020202030204" pitchFamily="34" charset="0"/>
                        </a:rPr>
                        <a:t>130</a:t>
                      </a:r>
                    </a:p>
                  </a:txBody>
                  <a:tcPr marL="97833" marR="97833" marT="48916" marB="48916" anchor="ctr"/>
                </a:tc>
                <a:tc>
                  <a:txBody>
                    <a:bodyPr/>
                    <a:lstStyle/>
                    <a:p>
                      <a:pPr algn="ctr"/>
                      <a:r>
                        <a:rPr lang="en-US" sz="1100" dirty="0">
                          <a:latin typeface="Arial Narrow" panose="020B0606020202030204" pitchFamily="34" charset="0"/>
                        </a:rPr>
                        <a:t>525</a:t>
                      </a:r>
                    </a:p>
                  </a:txBody>
                  <a:tcPr marL="97833" marR="97833" marT="48916" marB="48916" anchor="ctr"/>
                </a:tc>
                <a:tc>
                  <a:txBody>
                    <a:bodyPr/>
                    <a:lstStyle/>
                    <a:p>
                      <a:pPr algn="ctr"/>
                      <a:r>
                        <a:rPr lang="en-US" sz="1100" dirty="0">
                          <a:latin typeface="Arial Narrow" panose="020B0606020202030204" pitchFamily="34" charset="0"/>
                        </a:rPr>
                        <a:t>130</a:t>
                      </a:r>
                    </a:p>
                  </a:txBody>
                  <a:tcPr marL="97833" marR="97833" marT="48916" marB="48916" anchor="ctr"/>
                </a:tc>
                <a:tc>
                  <a:txBody>
                    <a:bodyPr/>
                    <a:lstStyle/>
                    <a:p>
                      <a:pPr algn="ctr"/>
                      <a:r>
                        <a:rPr lang="en-US" sz="1100" dirty="0">
                          <a:latin typeface="Arial Narrow" panose="020B0606020202030204" pitchFamily="34" charset="0"/>
                        </a:rPr>
                        <a:t>60</a:t>
                      </a:r>
                    </a:p>
                  </a:txBody>
                  <a:tcPr marL="97833" marR="97833" marT="48916" marB="48916" anchor="ctr"/>
                </a:tc>
                <a:tc>
                  <a:txBody>
                    <a:bodyPr/>
                    <a:lstStyle/>
                    <a:p>
                      <a:pPr algn="ctr"/>
                      <a:r>
                        <a:rPr lang="en-US" sz="1100" dirty="0">
                          <a:latin typeface="Arial Narrow" panose="020B0606020202030204" pitchFamily="34" charset="0"/>
                        </a:rPr>
                        <a:t>810</a:t>
                      </a:r>
                    </a:p>
                  </a:txBody>
                  <a:tcPr marL="97833" marR="97833" marT="48916" marB="48916" anchor="ctr"/>
                </a:tc>
                <a:tc>
                  <a:txBody>
                    <a:bodyPr/>
                    <a:lstStyle/>
                    <a:p>
                      <a:pPr algn="ctr"/>
                      <a:r>
                        <a:rPr lang="en-US" sz="1100" dirty="0">
                          <a:latin typeface="Arial Narrow" panose="020B0606020202030204" pitchFamily="34" charset="0"/>
                        </a:rPr>
                        <a:t>370</a:t>
                      </a:r>
                    </a:p>
                  </a:txBody>
                  <a:tcPr marL="97833" marR="97833" marT="48916" marB="48916" anchor="ctr"/>
                </a:tc>
                <a:extLst>
                  <a:ext uri="{0D108BD9-81ED-4DB2-BD59-A6C34878D82A}">
                    <a16:rowId xmlns:a16="http://schemas.microsoft.com/office/drawing/2014/main" val="2678616180"/>
                  </a:ext>
                </a:extLst>
              </a:tr>
            </a:tbl>
          </a:graphicData>
        </a:graphic>
      </p:graphicFrame>
    </p:spTree>
    <p:extLst>
      <p:ext uri="{BB962C8B-B14F-4D97-AF65-F5344CB8AC3E}">
        <p14:creationId xmlns:p14="http://schemas.microsoft.com/office/powerpoint/2010/main" val="9115244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pPr>
              <a:spcBef>
                <a:spcPts val="600"/>
              </a:spcBef>
              <a:spcAft>
                <a:spcPts val="600"/>
              </a:spcAft>
            </a:pPr>
            <a:r>
              <a:rPr lang="en-US" dirty="0"/>
              <a:t>Additional effort was spent by RAN1 on post meeting email discussions for the following purposes</a:t>
            </a:r>
          </a:p>
          <a:p>
            <a:pPr lvl="1">
              <a:spcBef>
                <a:spcPts val="300"/>
              </a:spcBef>
              <a:spcAft>
                <a:spcPts val="300"/>
              </a:spcAft>
            </a:pPr>
            <a:r>
              <a:rPr lang="en-US" dirty="0"/>
              <a:t>Review and endorsement of RAN1 CRs for submission to RAN</a:t>
            </a:r>
          </a:p>
          <a:p>
            <a:pPr lvl="1">
              <a:spcBef>
                <a:spcPts val="300"/>
              </a:spcBef>
              <a:spcAft>
                <a:spcPts val="300"/>
              </a:spcAft>
            </a:pPr>
            <a:r>
              <a:rPr lang="en-US" dirty="0"/>
              <a:t>Review and endorsement of Rel-19 RRC parameters and corresponding outgoing LSs</a:t>
            </a:r>
          </a:p>
          <a:p>
            <a:pPr lvl="1">
              <a:spcBef>
                <a:spcPts val="300"/>
              </a:spcBef>
              <a:spcAft>
                <a:spcPts val="300"/>
              </a:spcAft>
            </a:pPr>
            <a:r>
              <a:rPr lang="en-US" dirty="0"/>
              <a:t>Email discussions for finalization of Rel-19 work/study items (AI/ML, ISAC, 7~24GHz, </a:t>
            </a:r>
            <a:r>
              <a:rPr lang="en-US" dirty="0" err="1"/>
              <a:t>etc</a:t>
            </a:r>
            <a:r>
              <a:rPr lang="en-US" dirty="0"/>
              <a:t>)</a:t>
            </a:r>
          </a:p>
        </p:txBody>
      </p:sp>
      <p:sp>
        <p:nvSpPr>
          <p:cNvPr id="3" name="제목 2"/>
          <p:cNvSpPr>
            <a:spLocks noGrp="1"/>
          </p:cNvSpPr>
          <p:nvPr>
            <p:ph type="title"/>
          </p:nvPr>
        </p:nvSpPr>
        <p:spPr/>
        <p:txBody>
          <a:bodyPr/>
          <a:lstStyle/>
          <a:p>
            <a:r>
              <a:rPr lang="en-US" dirty="0"/>
              <a:t>Other Information on RAN1 for 2025.Q2</a:t>
            </a:r>
          </a:p>
        </p:txBody>
      </p:sp>
    </p:spTree>
    <p:extLst>
      <p:ext uri="{BB962C8B-B14F-4D97-AF65-F5344CB8AC3E}">
        <p14:creationId xmlns:p14="http://schemas.microsoft.com/office/powerpoint/2010/main" val="172961164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제목 1"/>
          <p:cNvSpPr txBox="1">
            <a:spLocks/>
          </p:cNvSpPr>
          <p:nvPr/>
        </p:nvSpPr>
        <p:spPr>
          <a:xfrm>
            <a:off x="1794618" y="2708693"/>
            <a:ext cx="8602766" cy="724619"/>
          </a:xfrm>
          <a:prstGeom prst="rect">
            <a:avLst/>
          </a:prstGeom>
        </p:spPr>
        <p:txBody>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a:lstStyle>
          <a:p>
            <a:r>
              <a:rPr lang="en-US" sz="4000" b="1" kern="0" dirty="0">
                <a:effectLst>
                  <a:outerShdw blurRad="38100" dist="38100" dir="2700000" algn="tl">
                    <a:srgbClr val="C0C0C0"/>
                  </a:outerShdw>
                </a:effectLst>
                <a:latin typeface="Arial"/>
              </a:rPr>
              <a:t>E-UTRA</a:t>
            </a:r>
            <a:endParaRPr lang="en-US" kern="0" dirty="0"/>
          </a:p>
        </p:txBody>
      </p:sp>
    </p:spTree>
    <p:extLst>
      <p:ext uri="{BB962C8B-B14F-4D97-AF65-F5344CB8AC3E}">
        <p14:creationId xmlns:p14="http://schemas.microsoft.com/office/powerpoint/2010/main" val="494685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pPr eaLnBrk="1" fontAlgn="t" hangingPunct="1">
              <a:lnSpc>
                <a:spcPct val="120000"/>
              </a:lnSpc>
              <a:spcBef>
                <a:spcPts val="0"/>
              </a:spcBef>
              <a:spcAft>
                <a:spcPts val="0"/>
              </a:spcAft>
            </a:pPr>
            <a:r>
              <a:rPr lang="en-US" altLang="en-US" dirty="0">
                <a:ea typeface="맑은 고딕" panose="020B0503020000020004" pitchFamily="34" charset="-127"/>
              </a:rPr>
              <a:t>Rel-19 LTE</a:t>
            </a:r>
          </a:p>
          <a:p>
            <a:pPr lvl="1">
              <a:lnSpc>
                <a:spcPct val="120000"/>
              </a:lnSpc>
              <a:spcBef>
                <a:spcPts val="300"/>
              </a:spcBef>
              <a:spcAft>
                <a:spcPts val="300"/>
              </a:spcAft>
            </a:pPr>
            <a:r>
              <a:rPr lang="en-US" altLang="en-US" dirty="0"/>
              <a:t>All three Rel-19 LTE work items have been completed: </a:t>
            </a:r>
            <a:r>
              <a:rPr lang="en-US" altLang="ko-KR" dirty="0"/>
              <a:t>NTN for IoT Phase 3, </a:t>
            </a:r>
            <a:r>
              <a:rPr lang="en-US" altLang="en-US" dirty="0"/>
              <a:t>IoT-NTN TDD mode, and </a:t>
            </a:r>
            <a:r>
              <a:rPr lang="en-US" dirty="0"/>
              <a:t>LTE-based 5G Broadcast</a:t>
            </a:r>
          </a:p>
          <a:p>
            <a:pPr lvl="1">
              <a:lnSpc>
                <a:spcPct val="120000"/>
              </a:lnSpc>
              <a:spcBef>
                <a:spcPts val="300"/>
              </a:spcBef>
              <a:spcAft>
                <a:spcPts val="300"/>
              </a:spcAft>
            </a:pPr>
            <a:r>
              <a:rPr lang="en-US" altLang="ko-KR" dirty="0"/>
              <a:t>Rel-19 UE feature list was updated and forwarded to RAN2</a:t>
            </a:r>
          </a:p>
          <a:p>
            <a:pPr lvl="1">
              <a:lnSpc>
                <a:spcPct val="120000"/>
              </a:lnSpc>
              <a:spcBef>
                <a:spcPts val="300"/>
              </a:spcBef>
              <a:spcAft>
                <a:spcPts val="300"/>
              </a:spcAft>
            </a:pPr>
            <a:r>
              <a:rPr lang="en-US" altLang="ko-KR" sz="1800" dirty="0"/>
              <a:t>RAN1 CRs on Rel-19 LTE have been submitted to RAN for approval</a:t>
            </a:r>
          </a:p>
          <a:p>
            <a:pPr lvl="1">
              <a:lnSpc>
                <a:spcPct val="120000"/>
              </a:lnSpc>
              <a:spcBef>
                <a:spcPts val="300"/>
              </a:spcBef>
              <a:spcAft>
                <a:spcPts val="300"/>
              </a:spcAft>
            </a:pPr>
            <a:endParaRPr lang="en-US" altLang="ko-KR" dirty="0"/>
          </a:p>
          <a:p>
            <a:pPr marL="712788" lvl="2" indent="-358775" eaLnBrk="1" fontAlgn="t" hangingPunct="1">
              <a:lnSpc>
                <a:spcPct val="120000"/>
              </a:lnSpc>
              <a:spcBef>
                <a:spcPts val="0"/>
              </a:spcBef>
              <a:spcAft>
                <a:spcPts val="0"/>
              </a:spcAft>
              <a:buBlip>
                <a:blip r:embed="rId2"/>
              </a:buBlip>
            </a:pPr>
            <a:endParaRPr lang="en-US" altLang="en-US" sz="1800" dirty="0">
              <a:ea typeface="맑은 고딕" panose="020B0503020000020004" pitchFamily="34" charset="-127"/>
            </a:endParaRPr>
          </a:p>
          <a:p>
            <a:pPr eaLnBrk="1" fontAlgn="t" hangingPunct="1">
              <a:lnSpc>
                <a:spcPct val="120000"/>
              </a:lnSpc>
              <a:spcBef>
                <a:spcPts val="0"/>
              </a:spcBef>
              <a:spcAft>
                <a:spcPts val="0"/>
              </a:spcAft>
            </a:pPr>
            <a:endParaRPr lang="en-US" altLang="en-US" dirty="0">
              <a:ea typeface="맑은 고딕" panose="020B0503020000020004" pitchFamily="34" charset="-127"/>
            </a:endParaRPr>
          </a:p>
          <a:p>
            <a:pPr eaLnBrk="1" fontAlgn="t" hangingPunct="1">
              <a:lnSpc>
                <a:spcPct val="120000"/>
              </a:lnSpc>
              <a:spcBef>
                <a:spcPts val="0"/>
              </a:spcBef>
              <a:spcAft>
                <a:spcPts val="0"/>
              </a:spcAft>
            </a:pPr>
            <a:r>
              <a:rPr lang="en-US" altLang="en-US" dirty="0">
                <a:ea typeface="맑은 고딕" panose="020B0503020000020004" pitchFamily="34" charset="-127"/>
              </a:rPr>
              <a:t>LTE specifications (including Rel-18) are stable</a:t>
            </a:r>
          </a:p>
          <a:p>
            <a:pPr lvl="1">
              <a:lnSpc>
                <a:spcPct val="120000"/>
              </a:lnSpc>
              <a:spcBef>
                <a:spcPts val="300"/>
              </a:spcBef>
              <a:spcAft>
                <a:spcPts val="300"/>
              </a:spcAft>
            </a:pPr>
            <a:r>
              <a:rPr lang="en-US" altLang="en-US" dirty="0"/>
              <a:t>1 Cat F CR was endorsed for Rel-18 IoT-NTN</a:t>
            </a:r>
          </a:p>
          <a:p>
            <a:pPr marL="358775" lvl="1" indent="-358775" eaLnBrk="1" fontAlgn="t" hangingPunct="1">
              <a:lnSpc>
                <a:spcPct val="120000"/>
              </a:lnSpc>
              <a:spcBef>
                <a:spcPts val="0"/>
              </a:spcBef>
              <a:spcAft>
                <a:spcPts val="0"/>
              </a:spcAft>
              <a:buBlip>
                <a:blip r:embed="rId2"/>
              </a:buBlip>
            </a:pPr>
            <a:endParaRPr lang="en-US" altLang="en-US" sz="2000" dirty="0">
              <a:ea typeface="맑은 고딕" panose="020B0503020000020004" pitchFamily="34" charset="-127"/>
            </a:endParaRPr>
          </a:p>
          <a:p>
            <a:pPr lvl="1">
              <a:lnSpc>
                <a:spcPct val="120000"/>
              </a:lnSpc>
              <a:spcBef>
                <a:spcPts val="0"/>
              </a:spcBef>
              <a:spcAft>
                <a:spcPts val="0"/>
              </a:spcAft>
            </a:pPr>
            <a:endParaRPr lang="en-US" altLang="en-US" dirty="0"/>
          </a:p>
          <a:p>
            <a:pPr lvl="1">
              <a:lnSpc>
                <a:spcPct val="120000"/>
              </a:lnSpc>
              <a:spcBef>
                <a:spcPts val="0"/>
              </a:spcBef>
              <a:spcAft>
                <a:spcPts val="0"/>
              </a:spcAft>
            </a:pPr>
            <a:endParaRPr lang="en-US" altLang="en-US" dirty="0"/>
          </a:p>
          <a:p>
            <a:pPr lvl="1">
              <a:lnSpc>
                <a:spcPct val="120000"/>
              </a:lnSpc>
              <a:spcBef>
                <a:spcPts val="0"/>
              </a:spcBef>
              <a:spcAft>
                <a:spcPts val="0"/>
              </a:spcAft>
            </a:pPr>
            <a:endParaRPr lang="en-US" altLang="en-US" dirty="0"/>
          </a:p>
          <a:p>
            <a:pPr>
              <a:lnSpc>
                <a:spcPct val="120000"/>
              </a:lnSpc>
              <a:spcBef>
                <a:spcPts val="0"/>
              </a:spcBef>
              <a:spcAft>
                <a:spcPts val="0"/>
              </a:spcAft>
            </a:pPr>
            <a:endParaRPr lang="en-US" altLang="en-US" dirty="0"/>
          </a:p>
        </p:txBody>
      </p:sp>
      <p:sp>
        <p:nvSpPr>
          <p:cNvPr id="3" name="제목 2"/>
          <p:cNvSpPr>
            <a:spLocks noGrp="1"/>
          </p:cNvSpPr>
          <p:nvPr>
            <p:ph type="title"/>
          </p:nvPr>
        </p:nvSpPr>
        <p:spPr/>
        <p:txBody>
          <a:bodyPr/>
          <a:lstStyle/>
          <a:p>
            <a:r>
              <a:rPr lang="en-US" dirty="0"/>
              <a:t>LTE Summary</a:t>
            </a:r>
          </a:p>
        </p:txBody>
      </p:sp>
    </p:spTree>
    <p:extLst>
      <p:ext uri="{BB962C8B-B14F-4D97-AF65-F5344CB8AC3E}">
        <p14:creationId xmlns:p14="http://schemas.microsoft.com/office/powerpoint/2010/main" val="45343785"/>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Arial Black-Arial">
      <a:majorFont>
        <a:latin typeface="Arial Black"/>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9525" cap="flat" cmpd="sng" algn="ctr">
          <a:solidFill>
            <a:schemeClr val="tx1"/>
          </a:solidFill>
          <a:prstDash val="solid"/>
          <a:round/>
          <a:headEnd type="none" w="med" len="med"/>
          <a:tailEnd type="none" w="med" len="med"/>
        </a:ln>
      </a:spPr>
      <a:bodyPr vert="horz" wrap="square" lIns="91440" tIns="45720" rIns="91440" bIns="45720" numCol="1" rtlCol="0"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34314</TotalTime>
  <Words>1033</Words>
  <Application>Microsoft Office PowerPoint</Application>
  <PresentationFormat>와이드스크린</PresentationFormat>
  <Paragraphs>242</Paragraphs>
  <Slides>15</Slides>
  <Notes>0</Notes>
  <HiddenSlides>0</HiddenSlides>
  <MMClips>0</MMClips>
  <ScaleCrop>false</ScaleCrop>
  <HeadingPairs>
    <vt:vector size="6" baseType="variant">
      <vt:variant>
        <vt:lpstr>사용한 글꼴</vt:lpstr>
      </vt:variant>
      <vt:variant>
        <vt:i4>6</vt:i4>
      </vt:variant>
      <vt:variant>
        <vt:lpstr>테마</vt:lpstr>
      </vt:variant>
      <vt:variant>
        <vt:i4>1</vt:i4>
      </vt:variant>
      <vt:variant>
        <vt:lpstr>슬라이드 제목</vt:lpstr>
      </vt:variant>
      <vt:variant>
        <vt:i4>15</vt:i4>
      </vt:variant>
    </vt:vector>
  </HeadingPairs>
  <TitlesOfParts>
    <vt:vector size="22" baseType="lpstr">
      <vt:lpstr>微软雅黑</vt:lpstr>
      <vt:lpstr>Arial</vt:lpstr>
      <vt:lpstr>Arial Black</vt:lpstr>
      <vt:lpstr>Arial Narrow</vt:lpstr>
      <vt:lpstr>Calibri</vt:lpstr>
      <vt:lpstr>Times New Roman</vt:lpstr>
      <vt:lpstr>3gpp</vt:lpstr>
      <vt:lpstr>Status Report RAN WG1</vt:lpstr>
      <vt:lpstr>Executive Summary</vt:lpstr>
      <vt:lpstr>RAN1 Election Results</vt:lpstr>
      <vt:lpstr>Delegates in RAN1</vt:lpstr>
      <vt:lpstr>Tdocs submitted to RAN1</vt:lpstr>
      <vt:lpstr>Online/Offline sessions</vt:lpstr>
      <vt:lpstr>Other Information on RAN1 for 2025.Q2</vt:lpstr>
      <vt:lpstr>PowerPoint 프레젠테이션</vt:lpstr>
      <vt:lpstr>LTE Summary</vt:lpstr>
      <vt:lpstr>Rel-19 LTE Study/Work Item List</vt:lpstr>
      <vt:lpstr>PowerPoint 프레젠테이션</vt:lpstr>
      <vt:lpstr>NR Summary</vt:lpstr>
      <vt:lpstr>Rel-19 NR Study/Work Item List</vt:lpstr>
      <vt:lpstr>Future Meetings</vt:lpstr>
      <vt:lpstr>Concluding Remarks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RAN4#94 E-meeting Arrangements and Guidelines</dc:title>
  <dc:creator>Administrator</dc:creator>
  <cp:keywords>CTPClassification=CTP_NT</cp:keywords>
  <cp:lastModifiedBy>김윤선/기술표준연구팀(SR)/Master/삼성전자</cp:lastModifiedBy>
  <cp:revision>1238</cp:revision>
  <cp:lastPrinted>2016-09-15T08:31:00Z</cp:lastPrinted>
  <dcterms:created xsi:type="dcterms:W3CDTF">2009-11-27T05:15:00Z</dcterms:created>
  <dcterms:modified xsi:type="dcterms:W3CDTF">2025-06-06T01:01:59Z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y fmtid="{D5CDD505-2E9C-101B-9397-08002B2CF9AE}" pid="3" name="_readonly">
    <vt:lpwstr/>
  </property>
  <property fmtid="{D5CDD505-2E9C-101B-9397-08002B2CF9AE}" pid="4" name="_change">
    <vt:lpwstr/>
  </property>
  <property fmtid="{D5CDD505-2E9C-101B-9397-08002B2CF9AE}" pid="5" name="_full-control">
    <vt:lpwstr/>
  </property>
  <property fmtid="{D5CDD505-2E9C-101B-9397-08002B2CF9AE}" pid="6" name="sflag">
    <vt:lpwstr>1552620126</vt:lpwstr>
  </property>
  <property fmtid="{D5CDD505-2E9C-101B-9397-08002B2CF9AE}" pid="7" name="TitusGUID">
    <vt:lpwstr>6f9c0495-a83c-462b-8664-67016d5bf2d5</vt:lpwstr>
  </property>
  <property fmtid="{D5CDD505-2E9C-101B-9397-08002B2CF9AE}" pid="8" name="CTP_TimeStamp">
    <vt:lpwstr>2020-06-04 10:01:06Z</vt:lpwstr>
  </property>
  <property fmtid="{D5CDD505-2E9C-101B-9397-08002B2CF9AE}" pid="9" name="CTP_BU">
    <vt:lpwstr>NA</vt:lpwstr>
  </property>
  <property fmtid="{D5CDD505-2E9C-101B-9397-08002B2CF9AE}" pid="10" name="CTP_IDSID">
    <vt:lpwstr>NA</vt:lpwstr>
  </property>
  <property fmtid="{D5CDD505-2E9C-101B-9397-08002B2CF9AE}" pid="11" name="CTP_WWID">
    <vt:lpwstr>NA</vt:lpwstr>
  </property>
  <property fmtid="{D5CDD505-2E9C-101B-9397-08002B2CF9AE}" pid="12" name="CTPClassification">
    <vt:lpwstr>CTP_NT</vt:lpwstr>
  </property>
  <property fmtid="{D5CDD505-2E9C-101B-9397-08002B2CF9AE}" pid="13" name="ContentTypeId">
    <vt:lpwstr>0x010100F2552158F8185D44A8848B98AEA319AF</vt:lpwstr>
  </property>
  <property fmtid="{D5CDD505-2E9C-101B-9397-08002B2CF9AE}" pid="14" name="_2015_ms_pID_725343">
    <vt:lpwstr>(3)8vjm5pb92szl4MjhMZ19cpGb7ba57+DOuTFdn5OE7OFJdRXxXQMWjBuOqAkOL3crVlVUX3a5
uwrPXfhS/DxD1s86GHXpLJMFnvGPyBV0GovZ52OYRgKtr2SmpswVIOIgAHy8JFAF8bPfGY2e
7XczGK1jbi/fS8uksVx8iIF0Z5EBWGY/VuCS8/dUCgiZlGr9MUE2Wq8GKCgbgWtx+9tBhrAn
+9o3Eeyht6piiCWv6n</vt:lpwstr>
  </property>
  <property fmtid="{D5CDD505-2E9C-101B-9397-08002B2CF9AE}" pid="15" name="_2015_ms_pID_7253431">
    <vt:lpwstr>EL0SQq7dp2u4s4153mDHz4y1sof7SvnWCmLbmj4/Ca3DmEhMuqhJvM
syBdBT2djbYKQhCaYqgI/1Fe1xFWGTnIisMqaIeVLJUr6xKxRnqFuxfNwNcmTV/S+xcZpekb
+qfUHzu9z6of2rmoHwuGRCn0UY2XZCyY2TAIrZ3vYW7qb8YpIpCsSqIiSfDCEhUfoILHvUYc
k0mqRfTqGgdzvvqXWfPufsSgUbCHt4AXuYnl</vt:lpwstr>
  </property>
  <property fmtid="{D5CDD505-2E9C-101B-9397-08002B2CF9AE}" pid="16" name="_2015_ms_pID_7253432">
    <vt:lpwstr>AA==</vt:lpwstr>
  </property>
  <property fmtid="{D5CDD505-2E9C-101B-9397-08002B2CF9AE}" pid="17" name="KSOProductBuildVer">
    <vt:lpwstr>2052-11.8.2.9022</vt:lpwstr>
  </property>
  <property fmtid="{D5CDD505-2E9C-101B-9397-08002B2CF9AE}" pid="18" name="FLCMData">
    <vt:lpwstr>AA542DDA7E2043D47FDD90501C8D1EB63F6E7E2844342A740511E6171BE96A39D90D396A3100D749415E18EA4E2041879A0E329D3E257E0E83D8EAB6F7A516FE</vt:lpwstr>
  </property>
</Properties>
</file>