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764" r:id="rId5"/>
  </p:sldMasterIdLst>
  <p:notesMasterIdLst>
    <p:notesMasterId r:id="rId10"/>
  </p:notesMasterIdLst>
  <p:handoutMasterIdLst>
    <p:handoutMasterId r:id="rId11"/>
  </p:handoutMasterIdLst>
  <p:sldIdLst>
    <p:sldId id="314" r:id="rId6"/>
    <p:sldId id="11271" r:id="rId7"/>
    <p:sldId id="11272" r:id="rId8"/>
    <p:sldId id="364" r:id="rId9"/>
  </p:sldIdLst>
  <p:sldSz cx="12188825" cy="6858000"/>
  <p:notesSz cx="6811963" cy="9945688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 userDrawn="1">
          <p15:clr>
            <a:srgbClr val="A4A3A4"/>
          </p15:clr>
        </p15:guide>
        <p15:guide id="2" pos="2146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22625569-8110-7634-72EB-59EDAB2CEED7}" name="Lenovo-Mingzeng2" initials="Lenovo" userId="Lenovo-Mingzeng2" providerId="None"/>
  <p188:author id="{3FD5988E-C0C5-A499-5B7F-4AE37EE602A5}" name="Sher Ali Cheema" initials="SC" userId="S::scheema@lenovo.com::090f2f2d-0238-4be3-894e-55f2e20fd289" providerId="AD"/>
  <p188:author id="{686F33D1-710A-FF27-F09F-3E9705C1073A}" name="Lenovo_Lianhai" initials="Lenovo" userId="Lenovo_Lianha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66CCFF"/>
    <a:srgbClr val="DDE0F8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6713" autoAdjust="0"/>
  </p:normalViewPr>
  <p:slideViewPr>
    <p:cSldViewPr snapToGrid="0" snapToObjects="1">
      <p:cViewPr varScale="1">
        <p:scale>
          <a:sx n="71" d="100"/>
          <a:sy n="71" d="100"/>
        </p:scale>
        <p:origin x="296" y="44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94" d="100"/>
          <a:sy n="94" d="100"/>
        </p:scale>
        <p:origin x="4080" y="101"/>
      </p:cViewPr>
      <p:guideLst>
        <p:guide orient="horz" pos="3133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nhai LH5 Wu" userId="06c1751d-49ed-4250-befd-a412d0569cfd" providerId="ADAL" clId="{3BBEFB00-09E3-4B99-8669-CA127730C877}"/>
    <pc:docChg chg="modSld">
      <pc:chgData name="Lianhai LH5 Wu" userId="06c1751d-49ed-4250-befd-a412d0569cfd" providerId="ADAL" clId="{3BBEFB00-09E3-4B99-8669-CA127730C877}" dt="2025-05-31T15:03:46.203" v="1" actId="108"/>
      <pc:docMkLst>
        <pc:docMk/>
      </pc:docMkLst>
      <pc:sldChg chg="modSp mod">
        <pc:chgData name="Lianhai LH5 Wu" userId="06c1751d-49ed-4250-befd-a412d0569cfd" providerId="ADAL" clId="{3BBEFB00-09E3-4B99-8669-CA127730C877}" dt="2025-05-31T15:03:46.203" v="1" actId="108"/>
        <pc:sldMkLst>
          <pc:docMk/>
          <pc:sldMk cId="2516393441" sldId="314"/>
        </pc:sldMkLst>
        <pc:spChg chg="mod">
          <ac:chgData name="Lianhai LH5 Wu" userId="06c1751d-49ed-4250-befd-a412d0569cfd" providerId="ADAL" clId="{3BBEFB00-09E3-4B99-8669-CA127730C877}" dt="2025-05-31T15:03:46.203" v="1" actId="108"/>
          <ac:spMkLst>
            <pc:docMk/>
            <pc:sldMk cId="2516393441" sldId="314"/>
            <ac:spMk id="5" creationId="{9C01B3C4-CF15-EC89-F08D-3CE62493AD7C}"/>
          </ac:spMkLst>
        </pc:spChg>
      </pc:sldChg>
    </pc:docChg>
  </pc:docChgLst>
  <pc:docChgLst>
    <pc:chgData name="Congchi CC16 Zhang" userId="46d70d62-a99d-46aa-97e5-1c605bc34bf1" providerId="ADAL" clId="{440CCC46-46BB-4D51-B54A-A0CE8CF29D11}"/>
    <pc:docChg chg="undo custSel modSld">
      <pc:chgData name="Congchi CC16 Zhang" userId="46d70d62-a99d-46aa-97e5-1c605bc34bf1" providerId="ADAL" clId="{440CCC46-46BB-4D51-B54A-A0CE8CF29D11}" dt="2025-05-30T08:48:11.770" v="11" actId="20577"/>
      <pc:docMkLst>
        <pc:docMk/>
      </pc:docMkLst>
      <pc:sldChg chg="modSp mod">
        <pc:chgData name="Congchi CC16 Zhang" userId="46d70d62-a99d-46aa-97e5-1c605bc34bf1" providerId="ADAL" clId="{440CCC46-46BB-4D51-B54A-A0CE8CF29D11}" dt="2025-05-30T08:41:26.597" v="4" actId="400"/>
        <pc:sldMkLst>
          <pc:docMk/>
          <pc:sldMk cId="1759782995" sldId="11271"/>
        </pc:sldMkLst>
        <pc:spChg chg="mod">
          <ac:chgData name="Congchi CC16 Zhang" userId="46d70d62-a99d-46aa-97e5-1c605bc34bf1" providerId="ADAL" clId="{440CCC46-46BB-4D51-B54A-A0CE8CF29D11}" dt="2025-05-30T08:41:12.871" v="0" actId="207"/>
          <ac:spMkLst>
            <pc:docMk/>
            <pc:sldMk cId="1759782995" sldId="11271"/>
            <ac:spMk id="3" creationId="{52D50B8E-2131-EA72-6758-E8A497717D5B}"/>
          </ac:spMkLst>
        </pc:spChg>
        <pc:spChg chg="mod">
          <ac:chgData name="Congchi CC16 Zhang" userId="46d70d62-a99d-46aa-97e5-1c605bc34bf1" providerId="ADAL" clId="{440CCC46-46BB-4D51-B54A-A0CE8CF29D11}" dt="2025-05-30T08:41:26.597" v="4" actId="400"/>
          <ac:spMkLst>
            <pc:docMk/>
            <pc:sldMk cId="1759782995" sldId="11271"/>
            <ac:spMk id="4" creationId="{D4597EF1-B707-9D99-74BE-E838C1A2C4C2}"/>
          </ac:spMkLst>
        </pc:spChg>
      </pc:sldChg>
      <pc:sldChg chg="modSp mod">
        <pc:chgData name="Congchi CC16 Zhang" userId="46d70d62-a99d-46aa-97e5-1c605bc34bf1" providerId="ADAL" clId="{440CCC46-46BB-4D51-B54A-A0CE8CF29D11}" dt="2025-05-30T08:48:11.770" v="11" actId="20577"/>
        <pc:sldMkLst>
          <pc:docMk/>
          <pc:sldMk cId="2528151236" sldId="11272"/>
        </pc:sldMkLst>
        <pc:spChg chg="mod">
          <ac:chgData name="Congchi CC16 Zhang" userId="46d70d62-a99d-46aa-97e5-1c605bc34bf1" providerId="ADAL" clId="{440CCC46-46BB-4D51-B54A-A0CE8CF29D11}" dt="2025-05-30T08:41:36.323" v="8" actId="20577"/>
          <ac:spMkLst>
            <pc:docMk/>
            <pc:sldMk cId="2528151236" sldId="11272"/>
            <ac:spMk id="3" creationId="{52D50B8E-2131-EA72-6758-E8A497717D5B}"/>
          </ac:spMkLst>
        </pc:spChg>
        <pc:spChg chg="mod">
          <ac:chgData name="Congchi CC16 Zhang" userId="46d70d62-a99d-46aa-97e5-1c605bc34bf1" providerId="ADAL" clId="{440CCC46-46BB-4D51-B54A-A0CE8CF29D11}" dt="2025-05-30T08:48:11.770" v="11" actId="20577"/>
          <ac:spMkLst>
            <pc:docMk/>
            <pc:sldMk cId="2528151236" sldId="11272"/>
            <ac:spMk id="5" creationId="{63E792A2-BFEE-86BD-0E31-661F3325673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8536" y="0"/>
            <a:ext cx="2951851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5/31/2025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51851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8536" y="9446678"/>
            <a:ext cx="2951851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5/31/2025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4637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197" y="4724202"/>
            <a:ext cx="544957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51851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8536" y="9446678"/>
            <a:ext cx="2951851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A3FDCC7-BA62-4365-BA68-B2059C6747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2024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37F1298-487A-B4E6-4008-0A5D51F1C143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BC4C027-8FC0-71EF-963F-3B8A0447C1E8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accent1"/>
            </a:solidFill>
          </p:grpSpPr>
          <p:sp>
            <p:nvSpPr>
              <p:cNvPr id="72" name="Freeform 5">
                <a:extLst>
                  <a:ext uri="{FF2B5EF4-FFF2-40B4-BE49-F238E27FC236}">
                    <a16:creationId xmlns:a16="http://schemas.microsoft.com/office/drawing/2014/main" id="{AC114BA7-B808-0C61-F4C4-498846EB2C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03055FF5-EB33-F09D-784D-C7AD018803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EF0C28DE-3EA0-613C-F6F5-A668E5A933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AA3A9144-5E21-1340-D82E-781E8E0308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">
                <a:extLst>
                  <a:ext uri="{FF2B5EF4-FFF2-40B4-BE49-F238E27FC236}">
                    <a16:creationId xmlns:a16="http://schemas.microsoft.com/office/drawing/2014/main" id="{16E502AF-0487-43AF-00DB-14F962B92C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0">
                <a:extLst>
                  <a:ext uri="{FF2B5EF4-FFF2-40B4-BE49-F238E27FC236}">
                    <a16:creationId xmlns:a16="http://schemas.microsoft.com/office/drawing/2014/main" id="{0DE8FD0D-C28A-B61F-DFEE-6F90FAD7BFA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F351CFF9-9DD1-E9B5-EE76-334AE5F034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5CBDFCA1-F27C-774F-EB38-070587A34A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32C7C41D-9C2F-F9CB-F801-1289ECF5E58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D3D8F53A-7C54-73FF-7202-68AF9530CE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id="{BD2B90D5-630B-CFC6-CE5B-4A3E778474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>
                <a:extLst>
                  <a:ext uri="{FF2B5EF4-FFF2-40B4-BE49-F238E27FC236}">
                    <a16:creationId xmlns:a16="http://schemas.microsoft.com/office/drawing/2014/main" id="{44BDC175-2104-E7E3-2519-DA2F92A4A9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7">
                <a:extLst>
                  <a:ext uri="{FF2B5EF4-FFF2-40B4-BE49-F238E27FC236}">
                    <a16:creationId xmlns:a16="http://schemas.microsoft.com/office/drawing/2014/main" id="{E76CB955-2FC2-83C2-AC09-AD01BCCF1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18">
                <a:extLst>
                  <a:ext uri="{FF2B5EF4-FFF2-40B4-BE49-F238E27FC236}">
                    <a16:creationId xmlns:a16="http://schemas.microsoft.com/office/drawing/2014/main" id="{BB15E459-A560-CBA7-38D2-49EC0DF179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9">
                <a:extLst>
                  <a:ext uri="{FF2B5EF4-FFF2-40B4-BE49-F238E27FC236}">
                    <a16:creationId xmlns:a16="http://schemas.microsoft.com/office/drawing/2014/main" id="{A894E637-6612-023A-5D26-292EB224BB2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0">
                <a:extLst>
                  <a:ext uri="{FF2B5EF4-FFF2-40B4-BE49-F238E27FC236}">
                    <a16:creationId xmlns:a16="http://schemas.microsoft.com/office/drawing/2014/main" id="{C612BEEF-FFCF-00C7-83E8-3D6CD89DD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1">
                <a:extLst>
                  <a:ext uri="{FF2B5EF4-FFF2-40B4-BE49-F238E27FC236}">
                    <a16:creationId xmlns:a16="http://schemas.microsoft.com/office/drawing/2014/main" id="{535443A8-F420-58B0-6940-C7217CB7D3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2">
                <a:extLst>
                  <a:ext uri="{FF2B5EF4-FFF2-40B4-BE49-F238E27FC236}">
                    <a16:creationId xmlns:a16="http://schemas.microsoft.com/office/drawing/2014/main" id="{D577C4C5-162A-509E-0F90-2D9CF5560B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3">
                <a:extLst>
                  <a:ext uri="{FF2B5EF4-FFF2-40B4-BE49-F238E27FC236}">
                    <a16:creationId xmlns:a16="http://schemas.microsoft.com/office/drawing/2014/main" id="{9CB671CE-477D-F1B3-6894-F85448189A9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4">
                <a:extLst>
                  <a:ext uri="{FF2B5EF4-FFF2-40B4-BE49-F238E27FC236}">
                    <a16:creationId xmlns:a16="http://schemas.microsoft.com/office/drawing/2014/main" id="{2D545142-881D-002A-830D-2B1960B7F7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5">
                <a:extLst>
                  <a:ext uri="{FF2B5EF4-FFF2-40B4-BE49-F238E27FC236}">
                    <a16:creationId xmlns:a16="http://schemas.microsoft.com/office/drawing/2014/main" id="{5C959273-267C-8CBA-996C-EC8514CCD7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26">
                <a:extLst>
                  <a:ext uri="{FF2B5EF4-FFF2-40B4-BE49-F238E27FC236}">
                    <a16:creationId xmlns:a16="http://schemas.microsoft.com/office/drawing/2014/main" id="{2F1B0169-414B-8F53-D204-E4FC9132C3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27">
                <a:extLst>
                  <a:ext uri="{FF2B5EF4-FFF2-40B4-BE49-F238E27FC236}">
                    <a16:creationId xmlns:a16="http://schemas.microsoft.com/office/drawing/2014/main" id="{FD3CEF0B-9316-CAAF-B811-7977EA0FDC7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4" name="Rectangle 28">
              <a:extLst>
                <a:ext uri="{FF2B5EF4-FFF2-40B4-BE49-F238E27FC236}">
                  <a16:creationId xmlns:a16="http://schemas.microsoft.com/office/drawing/2014/main" id="{C44969F7-1BF0-A4FA-F4EB-8003272D98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AB97A83-AA92-5D2A-D89F-2B85130F597F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66" name="Freeform 29">
                <a:extLst>
                  <a:ext uri="{FF2B5EF4-FFF2-40B4-BE49-F238E27FC236}">
                    <a16:creationId xmlns:a16="http://schemas.microsoft.com/office/drawing/2014/main" id="{93913DCE-D7C5-993F-1CBD-D671F4E01A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30">
                <a:extLst>
                  <a:ext uri="{FF2B5EF4-FFF2-40B4-BE49-F238E27FC236}">
                    <a16:creationId xmlns:a16="http://schemas.microsoft.com/office/drawing/2014/main" id="{6D0A5711-84F8-6852-FC23-C9222B8AB0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1">
                <a:extLst>
                  <a:ext uri="{FF2B5EF4-FFF2-40B4-BE49-F238E27FC236}">
                    <a16:creationId xmlns:a16="http://schemas.microsoft.com/office/drawing/2014/main" id="{185085EF-D1B3-20ED-1267-AC7FAB1644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32">
                <a:extLst>
                  <a:ext uri="{FF2B5EF4-FFF2-40B4-BE49-F238E27FC236}">
                    <a16:creationId xmlns:a16="http://schemas.microsoft.com/office/drawing/2014/main" id="{8434C32D-C325-1F32-5E19-6C9FC933AC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33">
                <a:extLst>
                  <a:ext uri="{FF2B5EF4-FFF2-40B4-BE49-F238E27FC236}">
                    <a16:creationId xmlns:a16="http://schemas.microsoft.com/office/drawing/2014/main" id="{A281B950-B57F-4814-65C4-87F843CA0E1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34">
                <a:extLst>
                  <a:ext uri="{FF2B5EF4-FFF2-40B4-BE49-F238E27FC236}">
                    <a16:creationId xmlns:a16="http://schemas.microsoft.com/office/drawing/2014/main" id="{EE465ED6-53DE-A385-42CB-0B5A7547734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0E6808-E70B-FA4B-99F6-1C02BBC16598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gradFill>
            <a:gsLst>
              <a:gs pos="0">
                <a:schemeClr val="accent1"/>
              </a:gs>
              <a:gs pos="100000">
                <a:srgbClr val="391262"/>
              </a:gs>
              <a:gs pos="64000">
                <a:srgbClr val="64131E"/>
              </a:gs>
              <a:gs pos="29000">
                <a:srgbClr val="831B22"/>
              </a:gs>
            </a:gsLst>
            <a:path path="circle">
              <a:fillToRect l="100000" t="100000"/>
            </a:path>
          </a:gradFill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4C297CEF-136F-B1B7-09B1-55E4D7563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622BAF6B-1742-15FD-B0EB-40B8C3DC1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788B3367-A4C9-CCD9-A688-1D2826A4B0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E75C15B3-8177-7E6B-C4A7-1B9D3FB9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AA27F0F6-EBAD-77B3-0964-617F5FC5A0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0D449E32-BCCB-5FA7-37E4-30FF7569B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1">
              <a:extLst>
                <a:ext uri="{FF2B5EF4-FFF2-40B4-BE49-F238E27FC236}">
                  <a16:creationId xmlns:a16="http://schemas.microsoft.com/office/drawing/2014/main" id="{DF4FD3AA-2A1C-04CA-7759-A7926327B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182141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2018 Lenovo Internal.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34503-06A9-9F40-6414-623B05ED29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73947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8E58A1D-41DA-DC58-93FB-1ED0F2D56A4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3BC243CA-E9F6-42B7-4EBD-174C6A616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AF0893DC-4B4F-34BC-2BE3-54AE043B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2E9ED647-0AE4-33D4-5156-46F4EDDDE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05BD8F00-F164-080D-BE9D-F8D1C4DFAE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5270BA00-DD8B-D870-AA01-525F7B132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214A0A3-3CC6-58A0-8F76-87CEE5EF1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D4ACFFF1-B65B-C5F8-C71D-FED0359A3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48" r:id="rId2"/>
    <p:sldLayoutId id="2147483765" r:id="rId3"/>
  </p:sldLayoutIdLst>
  <p:transition spd="med"/>
  <p:hf sldNum="0"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6719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pos="3839" userDrawn="1">
          <p15:clr>
            <a:srgbClr val="F26B43"/>
          </p15:clr>
        </p15:guide>
        <p15:guide id="5" pos="5279" userDrawn="1">
          <p15:clr>
            <a:srgbClr val="F26B43"/>
          </p15:clr>
        </p15:guide>
        <p15:guide id="6" pos="2399" userDrawn="1">
          <p15:clr>
            <a:srgbClr val="F26B43"/>
          </p15:clr>
        </p15:guide>
        <p15:guide id="7" pos="959" userDrawn="1">
          <p15:clr>
            <a:srgbClr val="F26B43"/>
          </p15:clr>
        </p15:guide>
        <p15:guide id="8" pos="7199" userDrawn="1">
          <p15:clr>
            <a:srgbClr val="FDE53C"/>
          </p15:clr>
        </p15:guide>
        <p15:guide id="9" pos="6239" userDrawn="1">
          <p15:clr>
            <a:srgbClr val="FDE53C"/>
          </p15:clr>
        </p15:guide>
        <p15:guide id="10" pos="5759" userDrawn="1">
          <p15:clr>
            <a:srgbClr val="FDE53C"/>
          </p15:clr>
        </p15:guide>
        <p15:guide id="11" pos="4319" userDrawn="1">
          <p15:clr>
            <a:srgbClr val="FDE53C"/>
          </p15:clr>
        </p15:guide>
        <p15:guide id="12" pos="4799" userDrawn="1">
          <p15:clr>
            <a:srgbClr val="FDE53C"/>
          </p15:clr>
        </p15:guide>
        <p15:guide id="13" pos="3335" userDrawn="1">
          <p15:clr>
            <a:srgbClr val="FDE53C"/>
          </p15:clr>
        </p15:guide>
        <p15:guide id="14" pos="2879" userDrawn="1">
          <p15:clr>
            <a:srgbClr val="FDE53C"/>
          </p15:clr>
        </p15:guide>
        <p15:guide id="15" pos="1919" userDrawn="1">
          <p15:clr>
            <a:srgbClr val="FDE53C"/>
          </p15:clr>
        </p15:guide>
        <p15:guide id="16" pos="1439" userDrawn="1">
          <p15:clr>
            <a:srgbClr val="FDE53C"/>
          </p15:clr>
        </p15:guide>
        <p15:guide id="17" pos="479" userDrawn="1">
          <p15:clr>
            <a:srgbClr val="FDE53C"/>
          </p15:clr>
        </p15:guide>
        <p15:guide id="18" orient="horz" pos="960" userDrawn="1">
          <p15:clr>
            <a:srgbClr val="FDE53C"/>
          </p15:clr>
        </p15:guide>
        <p15:guide id="19" orient="horz" pos="480" userDrawn="1">
          <p15:clr>
            <a:srgbClr val="FDE53C"/>
          </p15:clr>
        </p15:guide>
        <p15:guide id="20" orient="horz" pos="1920" userDrawn="1">
          <p15:clr>
            <a:srgbClr val="FDE53C"/>
          </p15:clr>
        </p15:guide>
        <p15:guide id="21" orient="horz" pos="2400" userDrawn="1">
          <p15:clr>
            <a:srgbClr val="FDE53C"/>
          </p15:clr>
        </p15:guide>
        <p15:guide id="22" orient="horz" pos="3360" userDrawn="1">
          <p15:clr>
            <a:srgbClr val="FDE53C"/>
          </p15:clr>
        </p15:guide>
        <p15:guide id="23" orient="horz" pos="3840" userDrawn="1">
          <p15:clr>
            <a:srgbClr val="FDE53C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46375"/>
      </p:ext>
    </p:extLst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="">
      <p:transition spd="med">
        <p:fade/>
      </p:transition>
    </mc:Fallback>
  </mc:AlternateContent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E818B3-D10F-55B1-BB51-9CC848844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631503"/>
            <a:ext cx="10333432" cy="1001448"/>
          </a:xfrm>
        </p:spPr>
        <p:txBody>
          <a:bodyPr/>
          <a:lstStyle/>
          <a:p>
            <a:r>
              <a:rPr lang="en-US" altLang="zh-CN" sz="4400" b="1" dirty="0">
                <a:solidFill>
                  <a:srgbClr val="FFFF00"/>
                </a:solidFill>
              </a:rPr>
              <a:t>Consideration on Rel-20 AI for Mobility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01B3C4-CF15-EC89-F08D-3CE62493AD7C}"/>
              </a:ext>
            </a:extLst>
          </p:cNvPr>
          <p:cNvSpPr txBox="1">
            <a:spLocks/>
          </p:cNvSpPr>
          <p:nvPr/>
        </p:nvSpPr>
        <p:spPr bwMode="black">
          <a:xfrm>
            <a:off x="768926" y="1378541"/>
            <a:ext cx="10640291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</a:t>
            </a:r>
            <a:r>
              <a:rPr lang="en-US" altLang="zh-CN" sz="1999" b="1" dirty="0">
                <a:latin typeface="Arial" panose="020B0604020202020204" pitchFamily="34" charset="0"/>
                <a:cs typeface="Arial" panose="020B0604020202020204" pitchFamily="34" charset="0"/>
              </a:rPr>
              <a:t>RAN Meeting #108				                       RP-251431  </a:t>
            </a:r>
            <a:r>
              <a:rPr lang="en-US" altLang="zh-CN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                       </a:t>
            </a:r>
          </a:p>
          <a:p>
            <a:pPr>
              <a:lnSpc>
                <a:spcPct val="100000"/>
              </a:lnSpc>
            </a:pPr>
            <a:r>
              <a:rPr lang="en-US" altLang="zh-CN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Prague, Czech Republic, Jun 9-13, 2025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5FD4760B-6287-1E1C-38DF-324FFE723BFA}"/>
              </a:ext>
            </a:extLst>
          </p:cNvPr>
          <p:cNvSpPr txBox="1">
            <a:spLocks/>
          </p:cNvSpPr>
          <p:nvPr/>
        </p:nvSpPr>
        <p:spPr bwMode="gray">
          <a:xfrm>
            <a:off x="768925" y="2419023"/>
            <a:ext cx="9252817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Agenda Item:		15.2.1</a:t>
            </a:r>
            <a:endParaRPr lang="en-US" sz="1999" b="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Source:			Lenovo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Document 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78EFC-F5FB-4DA0-ECDB-4EA273CE4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Additional Consideration on AI for mobility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50B8E-2131-EA72-6758-E8A497717D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2007" y="1468811"/>
            <a:ext cx="11073384" cy="488568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Possible RAN3/SA5 involvement: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of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/OAM centric data collection for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side model training, possible RAN3 and SA5 impacts are foreseen, e.g., the transfer of collected training data between RAN nodes or from RAN node to OAM. </a:t>
            </a:r>
          </a:p>
          <a:p>
            <a:pPr lvl="1">
              <a:lnSpc>
                <a:spcPct val="150000"/>
              </a:lnSpc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suggested to add a note in WID that “NOTE: RAN3/SA5 involvement based on LS”</a:t>
            </a:r>
          </a:p>
          <a:p>
            <a:pPr marL="380819" lvl="1" indent="0">
              <a:buNone/>
            </a:pPr>
            <a:endParaRPr lang="en-US" altLang="zh-CN" sz="1800" dirty="0"/>
          </a:p>
          <a:p>
            <a:pPr marL="380819" lvl="1" indent="0">
              <a:buNone/>
            </a:pPr>
            <a:endParaRPr lang="en-US" altLang="zh-CN" sz="1800" dirty="0"/>
          </a:p>
          <a:p>
            <a:pPr marL="380819" lvl="1" indent="0">
              <a:buNone/>
            </a:pPr>
            <a:endParaRPr lang="en-US" altLang="zh-CN" sz="1800" dirty="0"/>
          </a:p>
          <a:p>
            <a:pPr marL="380819" lvl="1" indent="0">
              <a:buNone/>
            </a:pPr>
            <a:endParaRPr lang="en-US" altLang="zh-CN" sz="1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597EF1-B707-9D99-74BE-E838C1A2C4C2}"/>
              </a:ext>
            </a:extLst>
          </p:cNvPr>
          <p:cNvSpPr txBox="1"/>
          <p:nvPr/>
        </p:nvSpPr>
        <p:spPr>
          <a:xfrm>
            <a:off x="593434" y="4479659"/>
            <a:ext cx="10869145" cy="757130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defTabSz="1218834">
              <a:lnSpc>
                <a:spcPct val="90000"/>
              </a:lnSpc>
              <a:spcBef>
                <a:spcPts val="500"/>
              </a:spcBef>
            </a:pPr>
            <a:r>
              <a:rPr lang="en-US" altLang="zh-CN" sz="2399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Proposal 1: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suggested </a:t>
            </a:r>
            <a:r>
              <a:rPr lang="en-US" altLang="zh-CN" sz="2399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to add a note in WID that “NOTE: RAN3/SA5 involvement based on LS”.</a:t>
            </a:r>
            <a:endParaRPr lang="en-GB" altLang="zh-CN" sz="2399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782995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78EFC-F5FB-4DA0-ECDB-4EA273CE4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Additional Consideration on AI for mobility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50B8E-2131-EA72-6758-E8A497717D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2007" y="1142798"/>
            <a:ext cx="11073384" cy="5211699"/>
          </a:xfrm>
        </p:spPr>
        <p:txBody>
          <a:bodyPr/>
          <a:lstStyle/>
          <a:p>
            <a:pPr marL="380819" lvl="1" indent="0">
              <a:buNone/>
            </a:pP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additional optimization for Dual Connectivity: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late stage of Rel19 AI for PHY, the possibility of supporting training data collection configured by SN was brought up, which caused some clarifications/discussions. 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Given that the motivation for additional optimizations for a Dual Connectivity operation (incl. SN configured training data collection, or RRM prediction-based SN addition/change) was never justified during SI, 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suggested to clarify in the WID that additional optimizations for Dual Connectivity are not considered for Rel-20.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E792A2-BFEE-86BD-0E31-661F3325673E}"/>
              </a:ext>
            </a:extLst>
          </p:cNvPr>
          <p:cNvSpPr txBox="1"/>
          <p:nvPr/>
        </p:nvSpPr>
        <p:spPr>
          <a:xfrm>
            <a:off x="593434" y="4479659"/>
            <a:ext cx="10869145" cy="757130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defTabSz="1218834">
              <a:lnSpc>
                <a:spcPct val="90000"/>
              </a:lnSpc>
              <a:spcBef>
                <a:spcPts val="500"/>
              </a:spcBef>
            </a:pPr>
            <a:r>
              <a:rPr lang="en-US" altLang="zh-CN" sz="2399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Proposal 2: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suggested to clarify in the WID that additional optimization for Dual Connectivity is not considered in Rel-20.</a:t>
            </a:r>
            <a:endParaRPr lang="en-GB" altLang="zh-CN" sz="2399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15123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151647-3AD6-47AB-9954-4FF2B920E2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991748" y="6861790"/>
            <a:ext cx="1197077" cy="23218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" dirty="0">
                <a:solidFill>
                  <a:srgbClr val="E6E6E6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427351197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FFFFFF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-16x9_Expanded_Jan2023" id="{D0829152-80DF-4F2F-8EEE-1FD7A205E368}" vid="{0991AA16-17B6-46D7-80A1-24F27560B99B}"/>
    </a:ext>
  </a:extLst>
</a:theme>
</file>

<file path=ppt/theme/theme2.xml><?xml version="1.0" encoding="utf-8"?>
<a:theme xmlns:a="http://schemas.openxmlformats.org/drawingml/2006/main" name="1_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D5FE1194A62943B3576069B358C613" ma:contentTypeVersion="5" ma:contentTypeDescription="Create a new document." ma:contentTypeScope="" ma:versionID="5d53f5b5c59fb8fc887cb3ae85c5e248">
  <xsd:schema xmlns:xsd="http://www.w3.org/2001/XMLSchema" xmlns:xs="http://www.w3.org/2001/XMLSchema" xmlns:p="http://schemas.microsoft.com/office/2006/metadata/properties" xmlns:ns3="f2d972b8-2e86-46de-9c5c-d56063e5c005" xmlns:ns4="f3a83667-2557-46d0-b198-f0d4db688025" targetNamespace="http://schemas.microsoft.com/office/2006/metadata/properties" ma:root="true" ma:fieldsID="f5ac59a69bec7a5f6ffb62c92f829d00" ns3:_="" ns4:_="">
    <xsd:import namespace="f2d972b8-2e86-46de-9c5c-d56063e5c005"/>
    <xsd:import namespace="f3a83667-2557-46d0-b198-f0d4db68802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972b8-2e86-46de-9c5c-d56063e5c0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83667-2557-46d0-b198-f0d4db68802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6CFE95-771C-4802-B140-C778003BEB93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f3a83667-2557-46d0-b198-f0d4db688025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f2d972b8-2e86-46de-9c5c-d56063e5c005"/>
  </ds:schemaRefs>
</ds:datastoreItem>
</file>

<file path=customXml/itemProps2.xml><?xml version="1.0" encoding="utf-8"?>
<ds:datastoreItem xmlns:ds="http://schemas.openxmlformats.org/officeDocument/2006/customXml" ds:itemID="{9177F4AA-1638-4FFC-8CD0-B6BBACAE180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3975EA4-589B-4F01-9656-64A7BAE7F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d972b8-2e86-46de-9c5c-d56063e5c005"/>
    <ds:schemaRef ds:uri="f3a83667-2557-46d0-b198-f0d4db6880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268</Words>
  <Application>Microsoft Office PowerPoint</Application>
  <PresentationFormat>自定义</PresentationFormat>
  <Paragraphs>21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</vt:lpstr>
      <vt:lpstr>Calibri</vt:lpstr>
      <vt:lpstr>Times New Roman</vt:lpstr>
      <vt:lpstr>Wingdings</vt:lpstr>
      <vt:lpstr>Lenovo Master</vt:lpstr>
      <vt:lpstr>1_Lenovo Master</vt:lpstr>
      <vt:lpstr>Consideration on Rel-20 AI for Mobility</vt:lpstr>
      <vt:lpstr>Additional Consideration on AI for mobility</vt:lpstr>
      <vt:lpstr>Additional Consideration on AI for mobility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Mingzeng Dai</dc:creator>
  <cp:lastModifiedBy>Lenovo-Lianhai</cp:lastModifiedBy>
  <cp:revision>322</cp:revision>
  <cp:lastPrinted>2024-11-07T10:05:07Z</cp:lastPrinted>
  <dcterms:created xsi:type="dcterms:W3CDTF">2023-05-16T23:48:03Z</dcterms:created>
  <dcterms:modified xsi:type="dcterms:W3CDTF">2025-05-31T15:03:50Z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0x0101004DD5FE1194A62943B3576069B358C613</vt:lpwstr>
  </property>
</Properties>
</file>