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6"/>
  </p:sldMasterIdLst>
  <p:notesMasterIdLst>
    <p:notesMasterId r:id="rId12"/>
  </p:notesMasterIdLst>
  <p:handoutMasterIdLst>
    <p:handoutMasterId r:id="rId13"/>
  </p:handoutMasterIdLst>
  <p:sldIdLst>
    <p:sldId id="2147474932" r:id="rId7"/>
    <p:sldId id="2147474934" r:id="rId8"/>
    <p:sldId id="2147474933" r:id="rId9"/>
    <p:sldId id="2147474937" r:id="rId10"/>
    <p:sldId id="2147474940" r:id="rId1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  <p188:author id="{13C150D6-B748-D65B-7EF8-B3B06CAAED66}" name="Guillermo Pocovi (Nokia)" initials="GP" userId="S::guillermo.pocovi@nokia.com::9141ffd9-202f-490c-b98b-4ecf4a1138c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135"/>
    <a:srgbClr val="00000E"/>
    <a:srgbClr val="F2F2F2"/>
    <a:srgbClr val="F9F9F9"/>
    <a:srgbClr val="EBEBEB"/>
    <a:srgbClr val="CCCCCC"/>
    <a:srgbClr val="FF3154"/>
    <a:srgbClr val="001D47"/>
    <a:srgbClr val="0A0908"/>
    <a:srgbClr val="FF8B1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–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–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60" d="100"/>
          <a:sy n="160" d="100"/>
        </p:scale>
        <p:origin x="90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handoutMaster" Target="handoutMasters/handoutMaster1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6B4792F-1C1F-0D17-7AA4-5C5020823D8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7D83F5-344D-BAE4-C8A2-71BA3CC5E41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DF5385-C229-4E76-AB53-F96E0BF89089}" type="datetimeFigureOut">
              <a:rPr lang="en-US" smtClean="0"/>
              <a:t>6/2/2025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E43308-3D00-ED32-3882-ECB453AF029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047575-0E03-09FC-41EA-B8C221864F9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0760E2-E849-4EFC-A610-8FAC19CC55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1069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6/2/2025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7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7.sv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7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3.sv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3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3.sv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sv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1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1.sv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1.sv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D4E9A04A-3145-3809-19A7-33EF3021A9A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FF79836-BBB3-F465-E1C5-425AB4A83E4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5C3DF80-A3E4-DDDB-D584-7BEE3A84C9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16E76675-E286-0D90-FB5C-6C96371234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RP-251182</a:t>
            </a:r>
          </a:p>
        </p:txBody>
      </p:sp>
      <p:pic>
        <p:nvPicPr>
          <p:cNvPr id="5" name="Graphic 4" descr="Nokia Logo">
            <a:extLst>
              <a:ext uri="{FF2B5EF4-FFF2-40B4-BE49-F238E27FC236}">
                <a16:creationId xmlns:a16="http://schemas.microsoft.com/office/drawing/2014/main" id="{E5F6DF56-1BC2-2F0B-C57B-C1D817B1491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604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0 Title slide with medi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42">
            <a:extLst>
              <a:ext uri="{FF2B5EF4-FFF2-40B4-BE49-F238E27FC236}">
                <a16:creationId xmlns:a16="http://schemas.microsoft.com/office/drawing/2014/main" id="{294B94FF-B007-7648-0008-A471B34C4C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218EC66-6293-FC0C-C8AC-A21153E5703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C9BA26F-4B98-6DDA-4965-A8BCB0A90C5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ED056D0-758C-4B0A-A11D-C3F14EBC07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A535B119-5E07-6658-028F-A2E92F84E1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RP-251182</a:t>
            </a:r>
          </a:p>
        </p:txBody>
      </p:sp>
      <p:pic>
        <p:nvPicPr>
          <p:cNvPr id="8" name="Graphic 7" descr="Nokia Logo">
            <a:extLst>
              <a:ext uri="{FF2B5EF4-FFF2-40B4-BE49-F238E27FC236}">
                <a16:creationId xmlns:a16="http://schemas.microsoft.com/office/drawing/2014/main" id="{40EEEA9E-29A8-ACBE-9469-BF192E01BA7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Media Placeholder 6">
            <a:extLst>
              <a:ext uri="{FF2B5EF4-FFF2-40B4-BE49-F238E27FC236}">
                <a16:creationId xmlns:a16="http://schemas.microsoft.com/office/drawing/2014/main" id="{BB2531A6-B2AF-8CE3-D4E6-FFA2A6F43C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icon to add media</a:t>
            </a:r>
          </a:p>
        </p:txBody>
      </p:sp>
    </p:spTree>
    <p:extLst>
      <p:ext uri="{BB962C8B-B14F-4D97-AF65-F5344CB8AC3E}">
        <p14:creationId xmlns:p14="http://schemas.microsoft.com/office/powerpoint/2010/main" val="30008015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2 Title slide with medi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031315" y="0"/>
            <a:ext cx="41148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15" name="Title 4">
            <a:extLst>
              <a:ext uri="{FF2B5EF4-FFF2-40B4-BE49-F238E27FC236}">
                <a16:creationId xmlns:a16="http://schemas.microsoft.com/office/drawing/2014/main" id="{84BEAA91-498E-6921-E58A-76A8294949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42516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57819689-B73E-EF57-A36D-895DE38DCDC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42516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9DF4C5A3-99E0-4CE6-0E6B-A5B2B4C2E1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7338" y="1260000"/>
            <a:ext cx="42516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F2544C4-9B73-80CB-B1AE-384180132B7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4F7A0E6-27FB-B6FF-2E31-5A6107DF4D1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5896BA6-2208-A431-822A-895CB2B7CC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ECE578A4-6CB9-C574-603A-6A6E64EB14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RP-251182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459A0509-67CF-F982-C358-C433F16CD83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8130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3 Title slide with medi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1E7BA896-DC3C-C861-6C89-0401950D74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114800" y="0"/>
            <a:ext cx="50292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15" name="Title 4">
            <a:extLst>
              <a:ext uri="{FF2B5EF4-FFF2-40B4-BE49-F238E27FC236}">
                <a16:creationId xmlns:a16="http://schemas.microsoft.com/office/drawing/2014/main" id="{50967DD7-EB0D-8CFD-B25F-584621A8CE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34164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2FD81C1F-AA93-00BC-AF25-C11C8DBE21D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34164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3C877456-8A32-3828-EB27-AC4CF98B98F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7338" y="1260000"/>
            <a:ext cx="34164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CA45A5E-8155-944F-17C0-E8C2DF0291B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D05DD94-B1D7-AF62-87C9-7EF3B816BC5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DB7061F-0A55-1A03-A699-500055D806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FEC4AEB-8265-3816-B1A7-81B4297B51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RP-251182</a:t>
            </a:r>
          </a:p>
        </p:txBody>
      </p:sp>
      <p:pic>
        <p:nvPicPr>
          <p:cNvPr id="11" name="Graphic 10" descr="Nokia logo">
            <a:extLst>
              <a:ext uri="{FF2B5EF4-FFF2-40B4-BE49-F238E27FC236}">
                <a16:creationId xmlns:a16="http://schemas.microsoft.com/office/drawing/2014/main" id="{DDAE5CAB-3826-E8DA-788D-488B7B7DEEF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5367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4 Title slide with media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C663BDD0-396A-C130-FA04-231CB3C743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200400" y="0"/>
            <a:ext cx="59436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2563EBA-CD06-501C-B361-CE925FCE7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531" y="396000"/>
            <a:ext cx="24696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900175A1-ED29-01C4-7FD7-F30E409E2DC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24696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7412F25F-3E46-83B5-71D3-ADFFD1463A3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4696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B783F8-E852-2880-7AC7-93C221C8FF1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069DAC9-98D0-DE29-0854-C322936DF8E9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80CD787-7ACF-66CF-A555-070E4E9CE9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5F00D657-7150-C4CD-A10F-64140FBB30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RP-251182</a:t>
            </a:r>
          </a:p>
        </p:txBody>
      </p:sp>
      <p:pic>
        <p:nvPicPr>
          <p:cNvPr id="11" name="Graphic 10" descr="Nokia logo">
            <a:extLst>
              <a:ext uri="{FF2B5EF4-FFF2-40B4-BE49-F238E27FC236}">
                <a16:creationId xmlns:a16="http://schemas.microsoft.com/office/drawing/2014/main" id="{597F3582-E64D-A921-75B4-391A0093054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0158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 Blank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A0EFD0E-73A9-D773-3F8A-B9B78A9503C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2D48F3-5FAB-7137-F8DD-66420388FAC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6A6D2F2-826D-28EB-9DAD-3942D586B3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C021FBAF-6C06-6FF4-B424-967A0139D2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RP-251182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7CA3991F-2F28-C804-8C14-05F1D720B71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6687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2 Title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4">
            <a:extLst>
              <a:ext uri="{FF2B5EF4-FFF2-40B4-BE49-F238E27FC236}">
                <a16:creationId xmlns:a16="http://schemas.microsoft.com/office/drawing/2014/main" id="{3F610624-27D3-5359-FFFC-D7E326DE60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B634223B-F986-07AA-CBE2-6EF6BD27C3A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8BF3F94-260D-91AB-AFD5-771888AB117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559A584-CCB0-5173-FFC9-AEB0F836BD39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91FF5EE-EE66-EA07-E293-2859E8F3C4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F66E100-BF7D-D207-D6A5-EB6CBB5DFF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RP-251182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0E72FD2C-139D-1E81-B0B0-9A43BDF6E15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6886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3 Text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4">
            <a:extLst>
              <a:ext uri="{FF2B5EF4-FFF2-40B4-BE49-F238E27FC236}">
                <a16:creationId xmlns:a16="http://schemas.microsoft.com/office/drawing/2014/main" id="{5931780A-C656-32C1-4F7B-3ABC88B425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404DBDA7-953B-D3E1-9591-5887247995B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CFE394A0-1BF5-A207-62B2-624B902703E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A8F815C-F7BD-B743-55F1-819C90566A6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E2F7BD4-C9BA-1341-6E3D-2351FE0070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F362F7ED-C2A3-E1DD-8729-A9B3A26605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RP-251182</a:t>
            </a:r>
          </a:p>
        </p:txBody>
      </p:sp>
      <p:pic>
        <p:nvPicPr>
          <p:cNvPr id="3" name="Graphic 2" descr="Nokia logo">
            <a:extLst>
              <a:ext uri="{FF2B5EF4-FFF2-40B4-BE49-F238E27FC236}">
                <a16:creationId xmlns:a16="http://schemas.microsoft.com/office/drawing/2014/main" id="{2385D46B-EEC6-C84B-3B2D-CF2F4D759F7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8513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4 Bulletpoint text 1 col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4">
            <a:extLst>
              <a:ext uri="{FF2B5EF4-FFF2-40B4-BE49-F238E27FC236}">
                <a16:creationId xmlns:a16="http://schemas.microsoft.com/office/drawing/2014/main" id="{743D81ED-DDBE-A99B-BD4B-7277B049F5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40C63C5E-DBE9-8287-CD3F-76398F5E9A1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C281E37-10DE-9743-87A9-A079EEC7D36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F4D957F-E5DE-27F8-AACE-C02FAE5A425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691BB5A-2185-A4D8-A4DC-15A08501FA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50701039-6E84-E6CE-7E91-BAB5836AA8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RP-251182</a:t>
            </a:r>
          </a:p>
        </p:txBody>
      </p:sp>
      <p:pic>
        <p:nvPicPr>
          <p:cNvPr id="10" name="Graphic 9" descr="Nokia logo">
            <a:extLst>
              <a:ext uri="{FF2B5EF4-FFF2-40B4-BE49-F238E27FC236}">
                <a16:creationId xmlns:a16="http://schemas.microsoft.com/office/drawing/2014/main" id="{A0E9EB38-7E20-0C4F-3C98-F16CA8AE971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2877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5 Bulletpoint text 2 col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4">
            <a:extLst>
              <a:ext uri="{FF2B5EF4-FFF2-40B4-BE49-F238E27FC236}">
                <a16:creationId xmlns:a16="http://schemas.microsoft.com/office/drawing/2014/main" id="{86FF3B09-9F03-F0B8-C544-B1FF2E642A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213A9A1B-80B7-326D-75D5-CD9E713352B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A31894B-2ADC-F353-515E-61B978FE204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B1039B-CAD1-E7A1-9A8E-421F00BB27A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7CAE2D1-1434-8F6A-0189-9BCF633F46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C5176F92-BBFE-DBC8-EAB4-685F805E3A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RP-251182</a:t>
            </a:r>
          </a:p>
        </p:txBody>
      </p:sp>
      <p:pic>
        <p:nvPicPr>
          <p:cNvPr id="11" name="Graphic 10" descr="Nokia logo">
            <a:extLst>
              <a:ext uri="{FF2B5EF4-FFF2-40B4-BE49-F238E27FC236}">
                <a16:creationId xmlns:a16="http://schemas.microsoft.com/office/drawing/2014/main" id="{677D79E4-7DD3-8340-C2E1-7861565F8A4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0140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6 Bulletpoint text 3 col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4">
            <a:extLst>
              <a:ext uri="{FF2B5EF4-FFF2-40B4-BE49-F238E27FC236}">
                <a16:creationId xmlns:a16="http://schemas.microsoft.com/office/drawing/2014/main" id="{69BAFA85-BC0C-65CB-664C-099FF70B51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A60874E9-82D7-4D6B-56F2-6CC35DB55D7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2FBD0FB5-5841-7798-81F7-03203504ECC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FFAD2D5-5981-9B4A-69C8-3901DF8F846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59A3DAE-2325-5601-A916-159A31E7FB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024A70A-45FE-D443-B1F3-C03BAFA27B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RP-251182</a:t>
            </a:r>
          </a:p>
        </p:txBody>
      </p:sp>
      <p:pic>
        <p:nvPicPr>
          <p:cNvPr id="7" name="Graphic 6" descr="Nokia logo">
            <a:extLst>
              <a:ext uri="{FF2B5EF4-FFF2-40B4-BE49-F238E27FC236}">
                <a16:creationId xmlns:a16="http://schemas.microsoft.com/office/drawing/2014/main" id="{CE884058-E3A4-33F2-BB69-812C2902630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49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4">
            <a:extLst>
              <a:ext uri="{FF2B5EF4-FFF2-40B4-BE49-F238E27FC236}">
                <a16:creationId xmlns:a16="http://schemas.microsoft.com/office/drawing/2014/main" id="{321756D8-5A9F-1C22-A89A-EF8B18E34D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1DC3DC6D-C5E2-32BD-7037-4112346E9BA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B509751-E824-3979-F221-A742B654E0C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F7DE4C9-FBB8-8A4B-2DB4-4E815C009D5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C1EF9D7C-B9BF-ACBC-3985-F2E252AED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EDDFD53A-DF6B-C791-DBA9-4B63437DA8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RP-251182</a:t>
            </a:r>
          </a:p>
        </p:txBody>
      </p:sp>
      <p:pic>
        <p:nvPicPr>
          <p:cNvPr id="3" name="Graphic 2" descr="Nokia Logo">
            <a:extLst>
              <a:ext uri="{FF2B5EF4-FFF2-40B4-BE49-F238E27FC236}">
                <a16:creationId xmlns:a16="http://schemas.microsoft.com/office/drawing/2014/main" id="{4438E2DC-AC73-500B-8973-5546E871789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7 Bulletpoint text 4 col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4">
            <a:extLst>
              <a:ext uri="{FF2B5EF4-FFF2-40B4-BE49-F238E27FC236}">
                <a16:creationId xmlns:a16="http://schemas.microsoft.com/office/drawing/2014/main" id="{D8F5E3A3-C38C-2B3C-E5F3-EE4797DBE0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30EFF901-B8B0-63EA-7977-1632AF437E8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AC92C61F-FD93-073C-AFAA-3629762CCB4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CEB6067-6AAF-DE7E-E481-757CDC1CC59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6F744C7-8724-A6C8-F281-79A6270490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422E3335-8FF0-0584-6655-EE052F0729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RP-251182</a:t>
            </a:r>
          </a:p>
        </p:txBody>
      </p:sp>
      <p:pic>
        <p:nvPicPr>
          <p:cNvPr id="7" name="Graphic 6" descr="Nokia logo">
            <a:extLst>
              <a:ext uri="{FF2B5EF4-FFF2-40B4-BE49-F238E27FC236}">
                <a16:creationId xmlns:a16="http://schemas.microsoft.com/office/drawing/2014/main" id="{A69D4396-D116-A4A8-BAE4-A8563FCA4EC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4245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8 Numbered text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4">
            <a:extLst>
              <a:ext uri="{FF2B5EF4-FFF2-40B4-BE49-F238E27FC236}">
                <a16:creationId xmlns:a16="http://schemas.microsoft.com/office/drawing/2014/main" id="{A478F3F7-D492-7A0A-5EB5-96B2BB6072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7BC36E61-4BDE-52AD-30A3-9203DBC0292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bg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bg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bg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bg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99F8CB66-4F0D-7F21-56F6-56AAA5C0222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A8B0B3F-161E-8508-3B23-007FE162435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1F0F32-90A5-E024-3CA1-4EAFC5F204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DD20D035-9F8D-A232-B41B-0EC79F1159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RP-251182</a:t>
            </a:r>
          </a:p>
        </p:txBody>
      </p:sp>
      <p:pic>
        <p:nvPicPr>
          <p:cNvPr id="5" name="Graphic 4" descr="Nokia logo">
            <a:extLst>
              <a:ext uri="{FF2B5EF4-FFF2-40B4-BE49-F238E27FC236}">
                <a16:creationId xmlns:a16="http://schemas.microsoft.com/office/drawing/2014/main" id="{852C7036-9FCE-2E79-7ACE-4445688EAF5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218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9 Title slide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AC17C7C-48EB-5E02-E836-536FA92F14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1080000"/>
            <a:ext cx="8308800" cy="1760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6624C8-71C7-7928-25B9-5352C8FD2EB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BAD1F5B-D865-3F9F-4D96-58C6DD62ECD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9A710F4-454B-9280-0454-7D5D36E2E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34E36D38-263C-DBB6-A0D4-5E9785455C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RP-251182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DB4B9A7C-8EE7-E5F6-0712-2CEF04F5407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3146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0 Title slide with media 1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6">
            <a:extLst>
              <a:ext uri="{FF2B5EF4-FFF2-40B4-BE49-F238E27FC236}">
                <a16:creationId xmlns:a16="http://schemas.microsoft.com/office/drawing/2014/main" id="{BB2531A6-B2AF-8CE3-D4E6-FFA2A6F43CBA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media</a:t>
            </a:r>
          </a:p>
        </p:txBody>
      </p:sp>
      <p:sp>
        <p:nvSpPr>
          <p:cNvPr id="15" name="Text Placeholder 42">
            <a:extLst>
              <a:ext uri="{FF2B5EF4-FFF2-40B4-BE49-F238E27FC236}">
                <a16:creationId xmlns:a16="http://schemas.microsoft.com/office/drawing/2014/main" id="{4F756C8B-0244-6A11-8EC3-4A1D203CDD6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40A76AB-576F-2C48-7ED4-0E98A54B99A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759CC4-69C8-613F-E557-4E2AEE7B75E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DCE9648-B624-3DC8-627D-87061FBB1F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0DC17B7D-4E9B-5FAC-1228-C97FB1CFC5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RP-251182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6F2AB971-B4DD-59FD-C268-1BB0A62D839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4308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1 Title slide with media 2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031315" y="0"/>
            <a:ext cx="41148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51E46E0-0E1B-8CAF-D631-7703C8A769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42516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299F8D9-4963-D188-F8EE-27DB6017B23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42516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75569BCB-A411-0457-2706-5BDA5870D8B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7338" y="1260000"/>
            <a:ext cx="42516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2B48A79-625E-B973-DCD8-533E86F25072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7418BB1-0E7E-AAD3-AD71-82204464918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62696BC-FF96-7C90-2879-6CEC41EF06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742AC6DC-CFBE-F98E-4CC4-2390702BA6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RP-251182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7E7E3C71-A7E6-4837-47D4-F29F0703D0E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9432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2 Title slide with media 3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1E7BA896-DC3C-C861-6C89-0401950D74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114800" y="0"/>
            <a:ext cx="50292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4" name="Title 4">
            <a:extLst>
              <a:ext uri="{FF2B5EF4-FFF2-40B4-BE49-F238E27FC236}">
                <a16:creationId xmlns:a16="http://schemas.microsoft.com/office/drawing/2014/main" id="{F8719083-E8AC-0E0F-B2A0-40CE46066C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34164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F3565AE2-44FB-6E3F-4CD5-D32177BD94B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34164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368EB97E-538F-D25F-E38A-7F89D40173C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7338" y="1260000"/>
            <a:ext cx="34164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DBEFAD-5693-7A1A-A64F-C540D390A0B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681D21-FC7E-7F82-9685-4F1EF53B236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45F777C-D535-AFCB-20A5-43068DA8F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DDEF2D02-B6B9-E747-F0EA-9ED48DC28C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RP-251182</a:t>
            </a:r>
          </a:p>
        </p:txBody>
      </p:sp>
      <p:pic>
        <p:nvPicPr>
          <p:cNvPr id="7" name="Graphic 6" descr="Nokia logo">
            <a:extLst>
              <a:ext uri="{FF2B5EF4-FFF2-40B4-BE49-F238E27FC236}">
                <a16:creationId xmlns:a16="http://schemas.microsoft.com/office/drawing/2014/main" id="{FEE42485-0093-9AEA-D095-FDAA8291CA5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92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3 Title slide with media 4 dar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C663BDD0-396A-C130-FA04-231CB3C743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200400" y="0"/>
            <a:ext cx="59436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D915D93-3D42-065E-5889-D6512FC04D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531" y="396000"/>
            <a:ext cx="24696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22DA7900-C799-86E9-E337-DD7F16C91B7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24696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A60CF481-C9D5-F170-D944-99D1ADA24E3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4696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3F76E50B-EEF8-724F-1802-0488D70A46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08539B-21D0-85E7-AB77-143ABD40EEB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33787D7-2EEE-AEBC-7FAF-892EC0B312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0CF5A558-51C2-73A4-9D8C-5A3B7422BE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RP-251182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C31BECE7-632F-A19D-3778-9775805B791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57203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Blu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A97BECFD-8EA7-0689-338E-FF79734814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1EF87F37-41EC-F109-B4C3-D44EE53A0A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30398" y="719799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D32AC0D-5511-1F2D-2A28-C259AC8BC5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0399" y="2126098"/>
            <a:ext cx="4896000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pic>
        <p:nvPicPr>
          <p:cNvPr id="3" name="Graphic 2" descr="Nokia logo">
            <a:extLst>
              <a:ext uri="{FF2B5EF4-FFF2-40B4-BE49-F238E27FC236}">
                <a16:creationId xmlns:a16="http://schemas.microsoft.com/office/drawing/2014/main" id="{09469116-FBE9-F1CA-AA9E-3840A8AFBA6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37478" y="4472616"/>
            <a:ext cx="1368000" cy="308246"/>
          </a:xfrm>
          <a:prstGeom prst="rect">
            <a:avLst/>
          </a:prstGeom>
        </p:spPr>
      </p:pic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AAD2976-396D-426A-A7C0-2D53F71491E3}"/>
              </a:ext>
            </a:extLst>
          </p:cNvPr>
          <p:cNvSpPr txBox="1">
            <a:spLocks/>
          </p:cNvSpPr>
          <p:nvPr userDrawn="1"/>
        </p:nvSpPr>
        <p:spPr>
          <a:xfrm>
            <a:off x="7833889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CB10A0F-2286-895A-B579-CB5D4386A2B7}"/>
              </a:ext>
            </a:extLst>
          </p:cNvPr>
          <p:cNvSpPr txBox="1"/>
          <p:nvPr userDrawn="1"/>
        </p:nvSpPr>
        <p:spPr>
          <a:xfrm>
            <a:off x="8094815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</p:spTree>
    <p:extLst>
      <p:ext uri="{BB962C8B-B14F-4D97-AF65-F5344CB8AC3E}">
        <p14:creationId xmlns:p14="http://schemas.microsoft.com/office/powerpoint/2010/main" val="25509633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Purp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1E104F6-2E1E-CFDD-A69D-C115384F15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00"/>
            <a:ext cx="5144400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A1D3EB5E-6B70-AA5A-4340-53F0E0A064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30398" y="719799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0AF9AF4C-BE87-2184-CAE5-F141A4F930B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0399" y="2126098"/>
            <a:ext cx="4896000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pic>
        <p:nvPicPr>
          <p:cNvPr id="7" name="Graphic 6" descr="Nokia logo">
            <a:extLst>
              <a:ext uri="{FF2B5EF4-FFF2-40B4-BE49-F238E27FC236}">
                <a16:creationId xmlns:a16="http://schemas.microsoft.com/office/drawing/2014/main" id="{6473A8D9-1E1F-2E3A-7D9E-D4269FE0E85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37478" y="4472616"/>
            <a:ext cx="1368000" cy="30824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AA40532-F231-EBBB-A8D3-3657B33CB9DA}"/>
              </a:ext>
            </a:extLst>
          </p:cNvPr>
          <p:cNvSpPr txBox="1"/>
          <p:nvPr userDrawn="1"/>
        </p:nvSpPr>
        <p:spPr>
          <a:xfrm>
            <a:off x="8094815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B509789C-1FE5-7B11-DD63-34E6F72F670E}"/>
              </a:ext>
            </a:extLst>
          </p:cNvPr>
          <p:cNvSpPr txBox="1">
            <a:spLocks/>
          </p:cNvSpPr>
          <p:nvPr userDrawn="1"/>
        </p:nvSpPr>
        <p:spPr>
          <a:xfrm>
            <a:off x="7833889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09734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C7D16BB-9265-7D3A-E136-8F028A9F86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21" name="Title 4">
            <a:extLst>
              <a:ext uri="{FF2B5EF4-FFF2-40B4-BE49-F238E27FC236}">
                <a16:creationId xmlns:a16="http://schemas.microsoft.com/office/drawing/2014/main" id="{F0180981-7B7F-4D9A-87AD-9608572279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30398" y="719799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5C555545-3487-5A2F-B887-81AE17C806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0399" y="2126098"/>
            <a:ext cx="4896000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pic>
        <p:nvPicPr>
          <p:cNvPr id="8" name="Graphic 7" descr="Nokia logo">
            <a:extLst>
              <a:ext uri="{FF2B5EF4-FFF2-40B4-BE49-F238E27FC236}">
                <a16:creationId xmlns:a16="http://schemas.microsoft.com/office/drawing/2014/main" id="{E38B61BF-D739-BBD9-DF1D-6287976FB4E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37478" y="4472616"/>
            <a:ext cx="1368000" cy="308246"/>
          </a:xfrm>
          <a:prstGeom prst="rect">
            <a:avLst/>
          </a:prstGeom>
        </p:spPr>
      </p:pic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E5D1B-6D7F-C600-7828-022D4F5709B7}"/>
              </a:ext>
            </a:extLst>
          </p:cNvPr>
          <p:cNvSpPr txBox="1">
            <a:spLocks/>
          </p:cNvSpPr>
          <p:nvPr userDrawn="1"/>
        </p:nvSpPr>
        <p:spPr>
          <a:xfrm>
            <a:off x="7833889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3045E81-706E-BB14-3DDB-AC56D9F33518}"/>
              </a:ext>
            </a:extLst>
          </p:cNvPr>
          <p:cNvSpPr txBox="1"/>
          <p:nvPr userDrawn="1"/>
        </p:nvSpPr>
        <p:spPr>
          <a:xfrm>
            <a:off x="8094815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</p:spTree>
    <p:extLst>
      <p:ext uri="{BB962C8B-B14F-4D97-AF65-F5344CB8AC3E}">
        <p14:creationId xmlns:p14="http://schemas.microsoft.com/office/powerpoint/2010/main" val="4154815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4">
            <a:extLst>
              <a:ext uri="{FF2B5EF4-FFF2-40B4-BE49-F238E27FC236}">
                <a16:creationId xmlns:a16="http://schemas.microsoft.com/office/drawing/2014/main" id="{66B08DCF-1DB4-720A-452A-F597CB7BA5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710571FD-4027-76D7-14A7-8C7029D71E0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FF66938-CF4B-D097-1BC6-18EB230030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706B219-6557-5951-F467-43B768A9C96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2EA5319-09BC-9987-CAC8-EA3BDB3403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FEE177B5-71D7-398C-03E7-932A701525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RP-251182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96C23372-1538-FB18-2416-BA5B684987F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-90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1" name="Title 4">
            <a:extLst>
              <a:ext uri="{FF2B5EF4-FFF2-40B4-BE49-F238E27FC236}">
                <a16:creationId xmlns:a16="http://schemas.microsoft.com/office/drawing/2014/main" id="{D3CDCE65-9D09-8014-E0D4-FA37C5A4092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30398" y="719799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50AD0AE-26A9-7041-BAC9-7726260DC45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830399" y="2126098"/>
            <a:ext cx="4896000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pic>
        <p:nvPicPr>
          <p:cNvPr id="10" name="Graphic 9" descr="Nokia logo">
            <a:extLst>
              <a:ext uri="{FF2B5EF4-FFF2-40B4-BE49-F238E27FC236}">
                <a16:creationId xmlns:a16="http://schemas.microsoft.com/office/drawing/2014/main" id="{B1A59803-7A75-C0A5-6357-07B64397DE3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37478" y="4472616"/>
            <a:ext cx="1368000" cy="308246"/>
          </a:xfrm>
          <a:prstGeom prst="rect">
            <a:avLst/>
          </a:prstGeom>
        </p:spPr>
      </p:pic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CE77B206-49F7-2B3D-46F6-5783EB06549D}"/>
              </a:ext>
            </a:extLst>
          </p:cNvPr>
          <p:cNvSpPr txBox="1">
            <a:spLocks/>
          </p:cNvSpPr>
          <p:nvPr userDrawn="1"/>
        </p:nvSpPr>
        <p:spPr>
          <a:xfrm>
            <a:off x="7833889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1F7AE0E-D196-9918-5EDB-E9F6D1F5BFCD}"/>
              </a:ext>
            </a:extLst>
          </p:cNvPr>
          <p:cNvSpPr txBox="1"/>
          <p:nvPr userDrawn="1"/>
        </p:nvSpPr>
        <p:spPr>
          <a:xfrm>
            <a:off x="8094815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</p:spTree>
    <p:extLst>
      <p:ext uri="{BB962C8B-B14F-4D97-AF65-F5344CB8AC3E}">
        <p14:creationId xmlns:p14="http://schemas.microsoft.com/office/powerpoint/2010/main" val="167432026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N Pic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7690CFD2-2C1B-7335-BF54-AD634A35EA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1" name="Title 4">
            <a:extLst>
              <a:ext uri="{FF2B5EF4-FFF2-40B4-BE49-F238E27FC236}">
                <a16:creationId xmlns:a16="http://schemas.microsoft.com/office/drawing/2014/main" id="{F0180981-7B7F-4D9A-87AD-9608572279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0894" y="719799"/>
            <a:ext cx="4015503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5C555545-3487-5A2F-B887-81AE17C806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10895" y="2126098"/>
            <a:ext cx="4015503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pic>
        <p:nvPicPr>
          <p:cNvPr id="5" name="Graphic 4" descr="Nokia logo">
            <a:extLst>
              <a:ext uri="{FF2B5EF4-FFF2-40B4-BE49-F238E27FC236}">
                <a16:creationId xmlns:a16="http://schemas.microsoft.com/office/drawing/2014/main" id="{CEF8B1BA-0BB5-4F93-F0B9-7D5525BEC01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37478" y="4472616"/>
            <a:ext cx="1368000" cy="308246"/>
          </a:xfrm>
          <a:prstGeom prst="rect">
            <a:avLst/>
          </a:prstGeom>
        </p:spPr>
      </p:pic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E5D1B-6D7F-C600-7828-022D4F5709B7}"/>
              </a:ext>
            </a:extLst>
          </p:cNvPr>
          <p:cNvSpPr txBox="1">
            <a:spLocks/>
          </p:cNvSpPr>
          <p:nvPr userDrawn="1"/>
        </p:nvSpPr>
        <p:spPr>
          <a:xfrm>
            <a:off x="7833889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3045E81-706E-BB14-3DDB-AC56D9F33518}"/>
              </a:ext>
            </a:extLst>
          </p:cNvPr>
          <p:cNvSpPr txBox="1"/>
          <p:nvPr userDrawn="1"/>
        </p:nvSpPr>
        <p:spPr>
          <a:xfrm>
            <a:off x="8094815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</p:spTree>
    <p:extLst>
      <p:ext uri="{BB962C8B-B14F-4D97-AF65-F5344CB8AC3E}">
        <p14:creationId xmlns:p14="http://schemas.microsoft.com/office/powerpoint/2010/main" val="18064701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Blu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8A7CBB0-A767-7247-8638-81BC366967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9A3B12B3-A799-7EB4-75DA-BC0A7D7016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900000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EDD8338-5A64-469A-E2DB-DF91FC18562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234000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A910EA0-FECD-D7DE-120C-8BC301ED58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BB79C81-C7D6-4DE3-0A04-D7E02DD8C6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1921672E-D869-7D2B-159D-F174AB26977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981148" y="2417035"/>
            <a:ext cx="1368000" cy="30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99756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Blu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7370059-157B-625C-8521-D3FCF8A22D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8" name="Title 4">
            <a:extLst>
              <a:ext uri="{FF2B5EF4-FFF2-40B4-BE49-F238E27FC236}">
                <a16:creationId xmlns:a16="http://schemas.microsoft.com/office/drawing/2014/main" id="{CA265AEB-E893-7C5A-2089-F8668DD28E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900000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89A21839-5A3E-48C8-8C8A-66E6CF919C9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234000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17E9E3A5-43FE-813E-B36E-00A287E16B3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9647D8A-35E4-5375-137D-AE3FBB59F9F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pic>
        <p:nvPicPr>
          <p:cNvPr id="6" name="Graphic 5" descr="Nokia logo">
            <a:extLst>
              <a:ext uri="{FF2B5EF4-FFF2-40B4-BE49-F238E27FC236}">
                <a16:creationId xmlns:a16="http://schemas.microsoft.com/office/drawing/2014/main" id="{3159A364-3F53-49BA-50D6-FD0686E3293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981148" y="2417035"/>
            <a:ext cx="1368000" cy="30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31133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Blue gree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20ED13-DCC3-ED6C-4FB2-2B64E7F041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6" name="Title 4">
            <a:extLst>
              <a:ext uri="{FF2B5EF4-FFF2-40B4-BE49-F238E27FC236}">
                <a16:creationId xmlns:a16="http://schemas.microsoft.com/office/drawing/2014/main" id="{D06AC820-889D-342D-C4F1-65579046FE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900000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8C0E4A4-2F9E-C493-382A-9CBF0ED8AD5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234000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54EB9F-8927-A3FE-8B84-2A5DA2E7EB1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049C86-481E-BCA9-382A-A561EA22CA1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pic>
        <p:nvPicPr>
          <p:cNvPr id="7" name="Graphic 6" descr="Nokia logo">
            <a:extLst>
              <a:ext uri="{FF2B5EF4-FFF2-40B4-BE49-F238E27FC236}">
                <a16:creationId xmlns:a16="http://schemas.microsoft.com/office/drawing/2014/main" id="{A036063D-3B25-4CF1-DB6F-72093DB7B48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981148" y="2417035"/>
            <a:ext cx="1368000" cy="30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87D5AF06-6AF8-9002-BEDC-176CB57496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84"/>
          <a:stretch/>
        </p:blipFill>
        <p:spPr>
          <a:xfrm>
            <a:off x="5126775" y="0"/>
            <a:ext cx="4017225" cy="51435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EB43E8F-27C8-8759-7A98-CAA935E782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900000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CE8D2D46-B066-616E-7306-CE64233C730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234000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4832A1-1A29-5A85-3CD7-02108B35D94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A7A7115-EA83-4FF6-C9AA-23524B051F6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1256B8AB-F671-364A-E851-3FD12238AA6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81148" y="2417035"/>
            <a:ext cx="1368000" cy="30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16006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Pic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688861E-D4DD-2810-FD84-1DB955571C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Graphic 6" descr="Nokia logo">
            <a:extLst>
              <a:ext uri="{FF2B5EF4-FFF2-40B4-BE49-F238E27FC236}">
                <a16:creationId xmlns:a16="http://schemas.microsoft.com/office/drawing/2014/main" id="{F644B64C-1E73-0D1A-EAC2-6C1ED0E520D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7531" y="570133"/>
            <a:ext cx="1368000" cy="308246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Presentation</a:t>
            </a:r>
            <a:br>
              <a:rPr lang="en-US"/>
            </a:br>
            <a:r>
              <a:rPr lang="en-US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97D06B58-F9C5-9D8E-90A3-569F82E84A4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17318D9-3980-D242-1987-00567631D18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</p:spTree>
    <p:extLst>
      <p:ext uri="{BB962C8B-B14F-4D97-AF65-F5344CB8AC3E}">
        <p14:creationId xmlns:p14="http://schemas.microsoft.com/office/powerpoint/2010/main" val="41789430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Pic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CC36A70-78FE-4D3C-6B51-689F4C620E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B31D7355-75E0-B3E5-9F7B-4A0FDD63B29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7531" y="570133"/>
            <a:ext cx="1368000" cy="308246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Presentation</a:t>
            </a:r>
            <a:br>
              <a:rPr lang="en-US"/>
            </a:br>
            <a:r>
              <a:rPr lang="en-US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97D06B58-F9C5-9D8E-90A3-569F82E84A4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17318D9-3980-D242-1987-00567631D18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</p:spTree>
    <p:extLst>
      <p:ext uri="{BB962C8B-B14F-4D97-AF65-F5344CB8AC3E}">
        <p14:creationId xmlns:p14="http://schemas.microsoft.com/office/powerpoint/2010/main" val="208598355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 Pic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en in a bucket on a power line with a Nokia O amplifie">
            <a:extLst>
              <a:ext uri="{FF2B5EF4-FFF2-40B4-BE49-F238E27FC236}">
                <a16:creationId xmlns:a16="http://schemas.microsoft.com/office/drawing/2014/main" id="{CEE775B9-48D1-18A4-9F67-DA310EAE35F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Graphic 6" descr="Nokia logo">
            <a:extLst>
              <a:ext uri="{FF2B5EF4-FFF2-40B4-BE49-F238E27FC236}">
                <a16:creationId xmlns:a16="http://schemas.microsoft.com/office/drawing/2014/main" id="{E2D15E15-461D-4653-8AAE-B6F0A35C449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7531" y="570133"/>
            <a:ext cx="1368000" cy="308246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Presentation</a:t>
            </a:r>
            <a:br>
              <a:rPr lang="en-US"/>
            </a:br>
            <a:r>
              <a:rPr lang="en-US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97D06B58-F9C5-9D8E-90A3-569F82E84A4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17318D9-3980-D242-1987-00567631D18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</p:spTree>
    <p:extLst>
      <p:ext uri="{BB962C8B-B14F-4D97-AF65-F5344CB8AC3E}">
        <p14:creationId xmlns:p14="http://schemas.microsoft.com/office/powerpoint/2010/main" val="419936009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Red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38FCEB48-BE41-308F-33AB-94163C02BF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4885AEDB-ED41-584E-391C-1747DAD5043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372165-1480-FF4B-FD8E-0169E8CD195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pic>
        <p:nvPicPr>
          <p:cNvPr id="3" name="Graphic 2" descr="Nokia logo">
            <a:extLst>
              <a:ext uri="{FF2B5EF4-FFF2-40B4-BE49-F238E27FC236}">
                <a16:creationId xmlns:a16="http://schemas.microsoft.com/office/drawing/2014/main" id="{074773A7-3EAC-2961-24D3-842784349AA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102120" y="2417035"/>
            <a:ext cx="1368000" cy="30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Bulletpoint text 1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4">
            <a:extLst>
              <a:ext uri="{FF2B5EF4-FFF2-40B4-BE49-F238E27FC236}">
                <a16:creationId xmlns:a16="http://schemas.microsoft.com/office/drawing/2014/main" id="{BC890568-C3A4-9412-84D4-91BFC2DF56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CA3227FE-6468-9FF9-286E-688D20A40E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76EFBCA-F2A9-DB62-4D3E-60E897B89B5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D95910B-6C91-D297-584C-3D1533AECBE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50898E8-3EA0-DF94-8725-EB617F3DE2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7D61FF18-0BA2-46E4-85DF-332117D123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RP-251182</a:t>
            </a:r>
          </a:p>
        </p:txBody>
      </p:sp>
      <p:pic>
        <p:nvPicPr>
          <p:cNvPr id="10" name="Graphic 9" descr="Nokia Logo">
            <a:extLst>
              <a:ext uri="{FF2B5EF4-FFF2-40B4-BE49-F238E27FC236}">
                <a16:creationId xmlns:a16="http://schemas.microsoft.com/office/drawing/2014/main" id="{4B9A6F0D-F016-F84E-EFD2-D2B1590A880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8FF1A58D-53A4-65F6-8F2B-645D65C533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651B7E9D-D552-81A8-07CE-C85143F970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BF972D4-3000-87A0-9E6C-C622A2B7C6C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7A5600B8-EF33-4C46-87E9-1A51B9580A9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B4807D-C6CB-B42F-7CAC-4B1E0264A61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0867E842-F647-BDFD-ACA4-0E8E5941724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102120" y="2417035"/>
            <a:ext cx="1368000" cy="30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45429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BC0B63B-5EB2-C517-FFAF-0A5B2B5AB9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6" name="Title 4">
            <a:extLst>
              <a:ext uri="{FF2B5EF4-FFF2-40B4-BE49-F238E27FC236}">
                <a16:creationId xmlns:a16="http://schemas.microsoft.com/office/drawing/2014/main" id="{024AFDB3-6F7B-B778-402E-9CCB281E4A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673B31AA-DB5D-E4EE-AD2B-9C376313D50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DA5D471E-8C81-0943-5022-F263A707E60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2D474A-4156-5445-2C99-EE4C77388F5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pic>
        <p:nvPicPr>
          <p:cNvPr id="3" name="Graphic 2" descr="Nokia logo">
            <a:extLst>
              <a:ext uri="{FF2B5EF4-FFF2-40B4-BE49-F238E27FC236}">
                <a16:creationId xmlns:a16="http://schemas.microsoft.com/office/drawing/2014/main" id="{6FC2EA8D-9B55-82D4-9907-1F87FBE3A61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102120" y="2417035"/>
            <a:ext cx="1368000" cy="30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57383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798"/>
          <a:stretch/>
        </p:blipFill>
        <p:spPr>
          <a:xfrm>
            <a:off x="4966626" y="0"/>
            <a:ext cx="4177374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838942B2-5BE5-A3D6-4570-6AF07089F2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B51E6336-7A1E-2850-2562-4FDD760F45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EB92B7B9-0B45-FE4B-753A-4D8C0E23E61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4D82E9-DEF8-D842-DDB5-563D618E794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657F589E-FBBE-97EC-13A5-832B29CCC36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02120" y="2417035"/>
            <a:ext cx="1368000" cy="30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9290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Pic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1A92515-C784-AFAE-231C-BDCF326786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094D74C-5AF1-763F-C6B0-6E8B025097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71479" y="0"/>
            <a:ext cx="7772521" cy="5143500"/>
          </a:xfrm>
          <a:prstGeom prst="rect">
            <a:avLst/>
          </a:prstGeom>
        </p:spPr>
      </p:pic>
      <p:pic>
        <p:nvPicPr>
          <p:cNvPr id="3" name="Graphic 2" descr="Nokia logo">
            <a:extLst>
              <a:ext uri="{FF2B5EF4-FFF2-40B4-BE49-F238E27FC236}">
                <a16:creationId xmlns:a16="http://schemas.microsoft.com/office/drawing/2014/main" id="{09BB6185-28F5-539E-C35D-3934B81C898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7531" y="570133"/>
            <a:ext cx="1368000" cy="308246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838942B2-5BE5-A3D6-4570-6AF07089F2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4384406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B51E6336-7A1E-2850-2562-4FDD760F45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EB92B7B9-0B45-FE4B-753A-4D8C0E23E61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4D82E9-DEF8-D842-DDB5-563D618E794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</p:spTree>
    <p:extLst>
      <p:ext uri="{BB962C8B-B14F-4D97-AF65-F5344CB8AC3E}">
        <p14:creationId xmlns:p14="http://schemas.microsoft.com/office/powerpoint/2010/main" val="426663116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Pic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BD1AA1F-A67F-147D-5600-E1BA5DD20A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4">
            <a:extLst>
              <a:ext uri="{FF2B5EF4-FFF2-40B4-BE49-F238E27FC236}">
                <a16:creationId xmlns:a16="http://schemas.microsoft.com/office/drawing/2014/main" id="{024AFDB3-6F7B-B778-402E-9CCB281E4A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489600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673B31AA-DB5D-E4EE-AD2B-9C376313D50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DA5D471E-8C81-0943-5022-F263A707E60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2D474A-4156-5445-2C99-EE4C77388F5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E6EEA8DF-D18C-BAD8-7580-C1F33A78FBA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02120" y="2417035"/>
            <a:ext cx="1368000" cy="30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90019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Pic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EC00DDB-8C8C-92E3-4545-B4040D0046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1" name="Title 4">
            <a:extLst>
              <a:ext uri="{FF2B5EF4-FFF2-40B4-BE49-F238E27FC236}">
                <a16:creationId xmlns:a16="http://schemas.microsoft.com/office/drawing/2014/main" id="{F0180981-7B7F-4D9A-87AD-9608572279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0894" y="719799"/>
            <a:ext cx="4015503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5C555545-3487-5A2F-B887-81AE17C806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10895" y="2126098"/>
            <a:ext cx="4015503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1965B2CE-72E2-86D8-13B6-4B69A6A6D0C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58397" y="4268986"/>
            <a:ext cx="1368000" cy="308246"/>
          </a:xfrm>
          <a:prstGeom prst="rect">
            <a:avLst/>
          </a:prstGeom>
        </p:spPr>
      </p:pic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E5D1B-6D7F-C600-7828-022D4F5709B7}"/>
              </a:ext>
            </a:extLst>
          </p:cNvPr>
          <p:cNvSpPr txBox="1">
            <a:spLocks/>
          </p:cNvSpPr>
          <p:nvPr userDrawn="1"/>
        </p:nvSpPr>
        <p:spPr>
          <a:xfrm>
            <a:off x="7833889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3045E81-706E-BB14-3DDB-AC56D9F33518}"/>
              </a:ext>
            </a:extLst>
          </p:cNvPr>
          <p:cNvSpPr txBox="1"/>
          <p:nvPr userDrawn="1"/>
        </p:nvSpPr>
        <p:spPr>
          <a:xfrm>
            <a:off x="8094815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</p:spTree>
    <p:extLst>
      <p:ext uri="{BB962C8B-B14F-4D97-AF65-F5344CB8AC3E}">
        <p14:creationId xmlns:p14="http://schemas.microsoft.com/office/powerpoint/2010/main" val="54763543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Pic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A9AFA19-8C7F-E142-85CB-2612BE62F3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A51CA56-E41B-3107-2323-5745CABE07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965842" y="0"/>
            <a:ext cx="3178158" cy="5143500"/>
          </a:xfrm>
          <a:prstGeom prst="rect">
            <a:avLst/>
          </a:prstGeom>
          <a:gradFill flip="none" rotWithShape="1">
            <a:gsLst>
              <a:gs pos="0">
                <a:srgbClr val="6BA602"/>
              </a:gs>
              <a:gs pos="53000">
                <a:srgbClr val="6BA602">
                  <a:alpha val="0"/>
                </a:srgb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0"/>
              </a:spcAft>
              <a:buSzPct val="100000"/>
            </a:pPr>
            <a:endParaRPr lang="en-US" sz="1200">
              <a:solidFill>
                <a:schemeClr val="bg1"/>
              </a:solidFill>
            </a:endParaRPr>
          </a:p>
        </p:txBody>
      </p:sp>
      <p:sp>
        <p:nvSpPr>
          <p:cNvPr id="21" name="Title 4">
            <a:extLst>
              <a:ext uri="{FF2B5EF4-FFF2-40B4-BE49-F238E27FC236}">
                <a16:creationId xmlns:a16="http://schemas.microsoft.com/office/drawing/2014/main" id="{F0180981-7B7F-4D9A-87AD-9608572279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44578" y="1430652"/>
            <a:ext cx="4015503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5C555545-3487-5A2F-B887-81AE17C806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44579" y="2836951"/>
            <a:ext cx="4015503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06E8345C-AD76-AA88-22D8-DFC056420E9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358397" y="4268986"/>
            <a:ext cx="1368000" cy="308246"/>
          </a:xfrm>
          <a:prstGeom prst="rect">
            <a:avLst/>
          </a:prstGeom>
        </p:spPr>
      </p:pic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E5D1B-6D7F-C600-7828-022D4F5709B7}"/>
              </a:ext>
            </a:extLst>
          </p:cNvPr>
          <p:cNvSpPr txBox="1">
            <a:spLocks/>
          </p:cNvSpPr>
          <p:nvPr userDrawn="1"/>
        </p:nvSpPr>
        <p:spPr>
          <a:xfrm>
            <a:off x="7833889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3045E81-706E-BB14-3DDB-AC56D9F33518}"/>
              </a:ext>
            </a:extLst>
          </p:cNvPr>
          <p:cNvSpPr txBox="1"/>
          <p:nvPr userDrawn="1"/>
        </p:nvSpPr>
        <p:spPr>
          <a:xfrm>
            <a:off x="8094815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</p:spTree>
    <p:extLst>
      <p:ext uri="{BB962C8B-B14F-4D97-AF65-F5344CB8AC3E}">
        <p14:creationId xmlns:p14="http://schemas.microsoft.com/office/powerpoint/2010/main" val="136469573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K Pic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625ADB4-D2AF-9F78-817D-2989526AA9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0"/>
            <a:ext cx="9144001" cy="51435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4580920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noProof="0"/>
              <a:t>Presentation</a:t>
            </a:r>
            <a:br>
              <a:rPr lang="en-US" noProof="0"/>
            </a:br>
            <a:r>
              <a:rPr lang="en-US" noProof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372165-1480-FF4B-FD8E-0169E8CD195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4885AEDB-ED41-584E-391C-1747DAD5043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pic>
        <p:nvPicPr>
          <p:cNvPr id="3" name="Graphic 2" descr="Nokia logo">
            <a:extLst>
              <a:ext uri="{FF2B5EF4-FFF2-40B4-BE49-F238E27FC236}">
                <a16:creationId xmlns:a16="http://schemas.microsoft.com/office/drawing/2014/main" id="{61D80F37-AD72-C9D5-E8B9-C2EAA61289D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02120" y="2417035"/>
            <a:ext cx="1368000" cy="308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53462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ntent pic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edia Placeholder 18">
            <a:extLst>
              <a:ext uri="{FF2B5EF4-FFF2-40B4-BE49-F238E27FC236}">
                <a16:creationId xmlns:a16="http://schemas.microsoft.com/office/drawing/2014/main" id="{0278DF0D-7F10-BB8F-FF8C-B24DD9F52F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86"/>
          <a:stretch/>
        </p:blipFill>
        <p:spPr>
          <a:xfrm>
            <a:off x="0" y="0"/>
            <a:ext cx="9151998" cy="51435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5BB7655-C662-FCCF-E614-F79DC8B5D7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1039170"/>
            <a:ext cx="9144001" cy="4104330"/>
          </a:xfrm>
          <a:prstGeom prst="rect">
            <a:avLst/>
          </a:prstGeom>
          <a:gradFill>
            <a:gsLst>
              <a:gs pos="57000">
                <a:schemeClr val="accent1">
                  <a:alpha val="0"/>
                </a:schemeClr>
              </a:gs>
              <a:gs pos="100000">
                <a:schemeClr val="accent1">
                  <a:alpha val="32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>
              <a:solidFill>
                <a:schemeClr val="tx2"/>
              </a:solidFill>
            </a:endParaRPr>
          </a:p>
        </p:txBody>
      </p:sp>
      <p:sp>
        <p:nvSpPr>
          <p:cNvPr id="13" name="Title 4">
            <a:extLst>
              <a:ext uri="{FF2B5EF4-FFF2-40B4-BE49-F238E27FC236}">
                <a16:creationId xmlns:a16="http://schemas.microsoft.com/office/drawing/2014/main" id="{AB949938-CE12-C58B-D339-81A6BDCD91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0E36A63A-E78A-28A0-035B-62F92AD6681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8BF3F94-260D-91AB-AFD5-771888AB117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559A584-CCB0-5173-FFC9-AEB0F836BD39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D278C8A-4470-3E3E-ED22-E0333BDC72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0F66E100-BF7D-D207-D6A5-EB6CBB5DFF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RP-251182</a:t>
            </a:r>
          </a:p>
        </p:txBody>
      </p:sp>
      <p:pic>
        <p:nvPicPr>
          <p:cNvPr id="3" name="Graphic 2" descr="Nokia logo">
            <a:extLst>
              <a:ext uri="{FF2B5EF4-FFF2-40B4-BE49-F238E27FC236}">
                <a16:creationId xmlns:a16="http://schemas.microsoft.com/office/drawing/2014/main" id="{BB937390-63D5-3E5C-5017-6C0EFAC8BC3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1450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ntent pic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402D9F2-61E7-68C8-7C1E-301381285C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6A707D2-31FF-9624-CE15-D785171B03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83054" y="133404"/>
            <a:ext cx="5460422" cy="5010096"/>
          </a:xfrm>
          <a:prstGeom prst="rect">
            <a:avLst/>
          </a:prstGeom>
        </p:spPr>
      </p:pic>
      <p:sp>
        <p:nvSpPr>
          <p:cNvPr id="10" name="Title 4">
            <a:extLst>
              <a:ext uri="{FF2B5EF4-FFF2-40B4-BE49-F238E27FC236}">
                <a16:creationId xmlns:a16="http://schemas.microsoft.com/office/drawing/2014/main" id="{3638BA8F-22A1-C526-2B63-B19958F5F2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9EA23941-7CD0-A518-E8E0-198AC3370A7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87FDC6D-FA6D-680C-FFA9-146611FE197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98EE661-EA33-3331-6791-EDCCFB5FF89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F21C2BA-9E32-AA38-9890-4D0AF3A9448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33FE55A-CB2B-A69B-B348-0D7031EA43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C5979B6E-571B-19E9-D17C-4D9B9FC017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RP-251182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416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Bulletpoint text 2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4">
            <a:extLst>
              <a:ext uri="{FF2B5EF4-FFF2-40B4-BE49-F238E27FC236}">
                <a16:creationId xmlns:a16="http://schemas.microsoft.com/office/drawing/2014/main" id="{3680CF7D-508D-6A1E-7BA8-455DE3AB04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364BF77D-3FDD-4087-FCB6-140F4D1E469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CED75580-5FAF-E6C5-DFED-1F462D82E3A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A67328-00EF-5713-CA06-6BF95B77591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99270B0-8AD2-BEC7-6542-1B90E336B9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65EB5894-B0A6-D8F1-AD97-D6E4D056DD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RP-251182</a:t>
            </a:r>
          </a:p>
        </p:txBody>
      </p:sp>
      <p:pic>
        <p:nvPicPr>
          <p:cNvPr id="11" name="Graphic 10" descr="Nokia Logo">
            <a:extLst>
              <a:ext uri="{FF2B5EF4-FFF2-40B4-BE49-F238E27FC236}">
                <a16:creationId xmlns:a16="http://schemas.microsoft.com/office/drawing/2014/main" id="{302DAEC4-26F4-5A19-1880-D3326A33BB9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ntent pic 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>
            <a:extLst>
              <a:ext uri="{FF2B5EF4-FFF2-40B4-BE49-F238E27FC236}">
                <a16:creationId xmlns:a16="http://schemas.microsoft.com/office/drawing/2014/main" id="{78A79396-7BF6-A651-6660-870E65E24C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-1649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4371206-886E-CD65-27C2-B010C85F0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25000">
                <a:srgbClr val="001135">
                  <a:alpha val="80780"/>
                </a:srgbClr>
              </a:gs>
              <a:gs pos="99000">
                <a:srgbClr val="001135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2449517-A4B2-F132-465F-4982B64201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1080000"/>
            <a:ext cx="8308800" cy="1760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Divider pages </a:t>
            </a:r>
            <a:br>
              <a:rPr lang="en-US"/>
            </a:br>
            <a:r>
              <a:rPr lang="en-US"/>
              <a:t>or large quotes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A0EFD0E-73A9-D773-3F8A-B9B78A9503C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2D48F3-5FAB-7137-F8DD-66420388FAC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78FC0E3-9520-16F6-49A6-4AF411DEE2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C021FBAF-6C06-6FF4-B424-967A0139D2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RP-251182</a:t>
            </a:r>
          </a:p>
        </p:txBody>
      </p:sp>
      <p:pic>
        <p:nvPicPr>
          <p:cNvPr id="3" name="Graphic 2" descr="Nokia logo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18886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Green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82BC244E-62D2-236F-4DC8-EEBFE9AF28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A037E71A-4D16-4C1C-A453-30E9D3B343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1080000"/>
            <a:ext cx="8308800" cy="1760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Divider pages </a:t>
            </a:r>
            <a:br>
              <a:rPr lang="en-US"/>
            </a:br>
            <a:r>
              <a:rPr lang="en-US"/>
              <a:t>or large quotes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844BE02-2625-0E61-D864-E5DDC07EC96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7B8C5E-2A02-500E-7B19-869B39D9A89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F4482E1-B955-5AAC-32CD-3F73ACC6ED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1067757F-8A0C-FCEC-EB62-74E36F8E5E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RP-251182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ue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EF07AED-C885-0A94-CE92-AD0235762C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764D072-CBD7-9879-C7EC-98D8F2A92F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1080000"/>
            <a:ext cx="8308800" cy="1760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Divider pages </a:t>
            </a:r>
            <a:br>
              <a:rPr lang="en-US"/>
            </a:br>
            <a:r>
              <a:rPr lang="en-US"/>
              <a:t>or large quotes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2A1F2F7-3255-A552-A703-7C9BCD3C4BA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57A933-0F5D-EB6F-6781-ACE4F612BDF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25A437C-B612-5DB3-E91B-8A67096D8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AC4DEFCE-5A10-8D7A-C10A-5C24EDCFF8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RP-251182</a:t>
            </a:r>
          </a:p>
        </p:txBody>
      </p:sp>
      <p:pic>
        <p:nvPicPr>
          <p:cNvPr id="5" name="Graphic 4" descr="Nokia logo">
            <a:extLst>
              <a:ext uri="{FF2B5EF4-FFF2-40B4-BE49-F238E27FC236}">
                <a16:creationId xmlns:a16="http://schemas.microsoft.com/office/drawing/2014/main" id="{3008810B-99B1-0DE4-23E6-02B4DA29146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7203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FD17980-F783-4A27-87DC-42985B6C77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704A15B7-63F0-3CCD-2D47-55F12E499A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1080000"/>
            <a:ext cx="8308800" cy="1760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Divider pages </a:t>
            </a:r>
            <a:br>
              <a:rPr lang="en-US"/>
            </a:br>
            <a:r>
              <a:rPr lang="en-US"/>
              <a:t>or large quotes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17E83870-7680-0EC5-A60C-DDC82D20159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666C31-62D7-CEFA-FFA5-6E39B2A9667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669655E-E552-3FD9-7A57-C2346D0417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A26AEA66-94E0-CBBE-2810-477A8B621D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RP-251182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97989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ue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01D2CA4-939C-12C2-DF49-53BE4EA4C1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50827C9-11A5-EF89-4AB8-AB3618FD7A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1080000"/>
            <a:ext cx="8308800" cy="1760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Divider pages </a:t>
            </a:r>
            <a:br>
              <a:rPr lang="en-US"/>
            </a:br>
            <a:r>
              <a:rPr lang="en-US"/>
              <a:t>or large quotes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1F513913-81F1-BE35-BEE1-E4F3B331C19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90E264-5D0F-60E1-079B-4D9441DFD2F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F0253DF-B46F-5A80-914E-0930C7B294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FC57D9E6-836B-E344-7053-C5B54572FB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RP-251182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56082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Orang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34BF0FE-66B0-30DC-7C7E-0C60AC6208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2D7F188-67FC-ABEB-05B5-3DA22010A1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1080000"/>
            <a:ext cx="8308800" cy="1760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Divider pages </a:t>
            </a:r>
            <a:br>
              <a:rPr lang="en-US"/>
            </a:br>
            <a:r>
              <a:rPr lang="en-US"/>
              <a:t>or large quotes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FA5559B-7244-EAEC-5F81-57659F88355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BC8F3BE-DF4E-616F-9E87-42409E45FB7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661D9D1-ED6E-8ED2-ED89-E9A94AC110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7ACCA25F-B787-0F46-0666-1B57C451AA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RP-251182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91692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u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F98BFE0-FEAC-1333-6BF5-7907903B2D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0286B9DA-CAB9-E469-12B0-C0346B9DC4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1080000"/>
            <a:ext cx="8308800" cy="1760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Divider pages </a:t>
            </a:r>
            <a:br>
              <a:rPr lang="en-US"/>
            </a:br>
            <a:r>
              <a:rPr lang="en-US"/>
              <a:t>or large quotes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7AC91DB6-E398-955E-AA6E-6AE046DE825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A08C83F-D17C-0CF7-307E-6CDC00953C2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A2EF8D6-D7CD-1DE1-547B-A7FE3CF1F2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CA8D2C2D-8FBB-781E-417F-B5D858DD4B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RP-251182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02166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ACC9534-D4F4-B471-C3A8-8380F72B34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0E8375E-A8AD-BD21-762F-D12529F860E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1080000"/>
            <a:ext cx="8308800" cy="1760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4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Divider pages </a:t>
            </a:r>
            <a:br>
              <a:rPr lang="en-US"/>
            </a:br>
            <a:r>
              <a:rPr lang="en-US"/>
              <a:t>or large quotes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57137A-1370-497D-30A9-2885B2A47AC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294544-7EC4-ED46-6173-E3A78AF1175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7B62533-4CCB-A9F5-1EE5-199D23C154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2">
            <a:extLst>
              <a:ext uri="{FF2B5EF4-FFF2-40B4-BE49-F238E27FC236}">
                <a16:creationId xmlns:a16="http://schemas.microsoft.com/office/drawing/2014/main" id="{CD15844B-56C3-0508-2515-0AFFA9A8C1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RP-251182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Header Pi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90999E7-EF2D-B989-BACB-96E1C8BB88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03C32FD9-B575-B088-F4D3-42B48E0622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D59C41C8-93A0-7C96-5DD0-AC829DDB636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D98B62A-7E27-3CC8-206A-E110F9366C6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7C385F-9E05-8EDE-1535-3F794D81FC5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9B7065F-D77A-0916-E0D0-0FC3E19379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50A1F98B-78E0-1ED0-E1B9-E6B7B776EF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/>
              <a:t>RP-251182</a:t>
            </a:r>
          </a:p>
        </p:txBody>
      </p:sp>
      <p:pic>
        <p:nvPicPr>
          <p:cNvPr id="2" name="Graphic 1" descr="Nokia logo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59844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1771ABB-1BF6-207C-8324-84800D2C5C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 descr="Nokia logo">
            <a:extLst>
              <a:ext uri="{FF2B5EF4-FFF2-40B4-BE49-F238E27FC236}">
                <a16:creationId xmlns:a16="http://schemas.microsoft.com/office/drawing/2014/main" id="{8964B123-D19A-2338-1D64-863839FD10F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34770" y="1954989"/>
            <a:ext cx="5474460" cy="123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803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Bulletpoint text 3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4">
            <a:extLst>
              <a:ext uri="{FF2B5EF4-FFF2-40B4-BE49-F238E27FC236}">
                <a16:creationId xmlns:a16="http://schemas.microsoft.com/office/drawing/2014/main" id="{7883FFFC-5BC6-5F4B-7D91-BA6E5A6A71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FAA3081D-6AA5-1E61-AD80-807985659C3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6CA67C43-66D6-847E-98DC-61F9029ECC0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8E66B8-C798-B992-2C68-B85351E1170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3541309-5DF9-5C6B-86F9-82A1DB283E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2">
            <a:extLst>
              <a:ext uri="{FF2B5EF4-FFF2-40B4-BE49-F238E27FC236}">
                <a16:creationId xmlns:a16="http://schemas.microsoft.com/office/drawing/2014/main" id="{A1277FE0-ECBC-0B62-6936-4A9C8E1CE8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RP-251182</a:t>
            </a:r>
          </a:p>
        </p:txBody>
      </p:sp>
      <p:pic>
        <p:nvPicPr>
          <p:cNvPr id="12" name="Graphic 11" descr="Nokia Logo">
            <a:extLst>
              <a:ext uri="{FF2B5EF4-FFF2-40B4-BE49-F238E27FC236}">
                <a16:creationId xmlns:a16="http://schemas.microsoft.com/office/drawing/2014/main" id="{7BF24453-1D2B-0D99-269E-C4DA21527F1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F31E7EB-07E5-D828-EFB0-548DDE8131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 descr="Nokia logo">
            <a:extLst>
              <a:ext uri="{FF2B5EF4-FFF2-40B4-BE49-F238E27FC236}">
                <a16:creationId xmlns:a16="http://schemas.microsoft.com/office/drawing/2014/main" id="{9E924A02-1A30-416D-9348-04034A1D832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34770" y="1954989"/>
            <a:ext cx="5474460" cy="123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99991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413571B-0777-1D96-096C-6E1D26B821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 descr="Nokia logo">
            <a:extLst>
              <a:ext uri="{FF2B5EF4-FFF2-40B4-BE49-F238E27FC236}">
                <a16:creationId xmlns:a16="http://schemas.microsoft.com/office/drawing/2014/main" id="{4BBA0006-655D-C416-FAE7-8603AC98D02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34770" y="1954989"/>
            <a:ext cx="5474460" cy="123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42878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38486FD-7EC4-CDCF-2EB1-8273369AD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 descr="Nokia logo">
            <a:extLst>
              <a:ext uri="{FF2B5EF4-FFF2-40B4-BE49-F238E27FC236}">
                <a16:creationId xmlns:a16="http://schemas.microsoft.com/office/drawing/2014/main" id="{CE81493E-0EA3-98E8-E5BC-F5319B7BDEA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34770" y="1954989"/>
            <a:ext cx="5474460" cy="123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91191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4007D03-89F3-2416-C72F-E4021AB5CD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 descr="Nokia logo">
            <a:extLst>
              <a:ext uri="{FF2B5EF4-FFF2-40B4-BE49-F238E27FC236}">
                <a16:creationId xmlns:a16="http://schemas.microsoft.com/office/drawing/2014/main" id="{A75D244D-7CB9-E6AD-BCC3-EE10290A09A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34770" y="1954989"/>
            <a:ext cx="5474460" cy="123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86067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E0E0CA1-CC11-8BB0-3FAD-9853BD3E2A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 descr="Nokia logo">
            <a:extLst>
              <a:ext uri="{FF2B5EF4-FFF2-40B4-BE49-F238E27FC236}">
                <a16:creationId xmlns:a16="http://schemas.microsoft.com/office/drawing/2014/main" id="{185A3FC1-FA47-5A34-027D-BD062044AD8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34770" y="1954989"/>
            <a:ext cx="5474460" cy="123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91260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6F81FDD-EA21-7356-ADEC-7FE4C88FFD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58" y="0"/>
            <a:ext cx="9144000" cy="5143500"/>
          </a:xfrm>
          <a:prstGeom prst="rect">
            <a:avLst/>
          </a:prstGeom>
        </p:spPr>
      </p:pic>
      <p:pic>
        <p:nvPicPr>
          <p:cNvPr id="4" name="Graphic 3" descr="Nokia logo">
            <a:extLst>
              <a:ext uri="{FF2B5EF4-FFF2-40B4-BE49-F238E27FC236}">
                <a16:creationId xmlns:a16="http://schemas.microsoft.com/office/drawing/2014/main" id="{ED5BACB3-1ACD-FD57-E2A1-36BE68E459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34770" y="1954989"/>
            <a:ext cx="5474460" cy="123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02335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 descr="Nokia logo">
            <a:extLst>
              <a:ext uri="{FF2B5EF4-FFF2-40B4-BE49-F238E27FC236}">
                <a16:creationId xmlns:a16="http://schemas.microsoft.com/office/drawing/2014/main" id="{ED5BACB3-1ACD-FD57-E2A1-36BE68E459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34770" y="1954989"/>
            <a:ext cx="5474460" cy="123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185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 Bulletpoint text 4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4">
            <a:extLst>
              <a:ext uri="{FF2B5EF4-FFF2-40B4-BE49-F238E27FC236}">
                <a16:creationId xmlns:a16="http://schemas.microsoft.com/office/drawing/2014/main" id="{0CD56D63-9D4E-1527-F818-E9DFBC09B0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8D38CEF1-9906-3101-607B-44C4FE0B4E1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115B87B-934C-0F92-5F93-D343BD44B66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3DA646D-5F97-9D8A-4598-A0C98D4634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A8ACD5F-A24E-63B2-613E-389C53F452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45A16F44-B403-571B-AD0A-B6A86614B7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RP-251182</a:t>
            </a:r>
          </a:p>
        </p:txBody>
      </p:sp>
      <p:pic>
        <p:nvPicPr>
          <p:cNvPr id="13" name="Graphic 12" descr="Nokia Logo">
            <a:extLst>
              <a:ext uri="{FF2B5EF4-FFF2-40B4-BE49-F238E27FC236}">
                <a16:creationId xmlns:a16="http://schemas.microsoft.com/office/drawing/2014/main" id="{9DEAEA85-0D4F-9315-1D56-FE86EBBA726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 Numb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4">
            <a:extLst>
              <a:ext uri="{FF2B5EF4-FFF2-40B4-BE49-F238E27FC236}">
                <a16:creationId xmlns:a16="http://schemas.microsoft.com/office/drawing/2014/main" id="{23ADA4B1-518E-0888-C3F9-1008EC9F4D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396000"/>
            <a:ext cx="8308800" cy="342000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24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headline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334500B4-C20C-4352-0862-284C02ECCA1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599" y="763200"/>
            <a:ext cx="8308800" cy="342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Sub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F7E5B4-21F0-0696-BF4F-8AFCA8103C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B696985-1EFA-02D0-106A-9F81CEBC3FA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EA7F1A5-02F4-2D45-9BE2-4558EC7A9F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DDC4B182-BD0E-D0F1-793C-A6CE500EA3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RP-251182</a:t>
            </a:r>
          </a:p>
        </p:txBody>
      </p:sp>
      <p:pic>
        <p:nvPicPr>
          <p:cNvPr id="10" name="Graphic 9" descr="Nokia Logo">
            <a:extLst>
              <a:ext uri="{FF2B5EF4-FFF2-40B4-BE49-F238E27FC236}">
                <a16:creationId xmlns:a16="http://schemas.microsoft.com/office/drawing/2014/main" id="{864C729B-A906-F3EE-CBF7-968443E2A6C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9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D2ED1432-BF6A-D5A0-ADBD-AA0251CAB8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1080000"/>
            <a:ext cx="8308800" cy="1760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4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B1F327B-603C-86B8-9F24-AB86561B3C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tx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06DFA0-C2BA-C581-C314-740F6D8A7079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>
                <a:solidFill>
                  <a:schemeClr val="tx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2025 Nokia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2E08687-51A2-B793-017A-1768900A02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5D779461-EFB5-C35B-DE08-509687C826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800" y="4860000"/>
            <a:ext cx="1584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/>
              <a:t>RP-251182</a:t>
            </a:r>
          </a:p>
        </p:txBody>
      </p:sp>
      <p:pic>
        <p:nvPicPr>
          <p:cNvPr id="8" name="Graphic 7" descr="Nokia Logo">
            <a:extLst>
              <a:ext uri="{FF2B5EF4-FFF2-40B4-BE49-F238E27FC236}">
                <a16:creationId xmlns:a16="http://schemas.microsoft.com/office/drawing/2014/main" id="{CBC5DB55-EF7C-5450-BEBA-218F32250FC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726" r:id="rId2"/>
    <p:sldLayoutId id="2147483776" r:id="rId3"/>
    <p:sldLayoutId id="2147483778" r:id="rId4"/>
    <p:sldLayoutId id="2147483779" r:id="rId5"/>
    <p:sldLayoutId id="2147483780" r:id="rId6"/>
    <p:sldLayoutId id="2147483781" r:id="rId7"/>
    <p:sldLayoutId id="2147483777" r:id="rId8"/>
    <p:sldLayoutId id="2147483796" r:id="rId9"/>
    <p:sldLayoutId id="2147483812" r:id="rId10"/>
    <p:sldLayoutId id="2147483763" r:id="rId11"/>
    <p:sldLayoutId id="2147483775" r:id="rId12"/>
    <p:sldLayoutId id="2147483794" r:id="rId13"/>
    <p:sldLayoutId id="2147483797" r:id="rId14"/>
    <p:sldLayoutId id="2147483817" r:id="rId15"/>
    <p:sldLayoutId id="2147483818" r:id="rId16"/>
    <p:sldLayoutId id="2147483819" r:id="rId17"/>
    <p:sldLayoutId id="2147483820" r:id="rId18"/>
    <p:sldLayoutId id="2147483821" r:id="rId19"/>
    <p:sldLayoutId id="2147483822" r:id="rId20"/>
    <p:sldLayoutId id="2147483823" r:id="rId21"/>
    <p:sldLayoutId id="2147483824" r:id="rId22"/>
    <p:sldLayoutId id="2147483825" r:id="rId23"/>
    <p:sldLayoutId id="2147483826" r:id="rId24"/>
    <p:sldLayoutId id="2147483827" r:id="rId25"/>
    <p:sldLayoutId id="2147483828" r:id="rId26"/>
    <p:sldLayoutId id="2147483753" r:id="rId27"/>
    <p:sldLayoutId id="2147483757" r:id="rId28"/>
    <p:sldLayoutId id="2147483758" r:id="rId29"/>
    <p:sldLayoutId id="2147483815" r:id="rId30"/>
    <p:sldLayoutId id="2147483840" r:id="rId31"/>
    <p:sldLayoutId id="2147483760" r:id="rId32"/>
    <p:sldLayoutId id="2147483761" r:id="rId33"/>
    <p:sldLayoutId id="2147483762" r:id="rId34"/>
    <p:sldLayoutId id="2147483774" r:id="rId35"/>
    <p:sldLayoutId id="2147483834" r:id="rId36"/>
    <p:sldLayoutId id="2147483837" r:id="rId37"/>
    <p:sldLayoutId id="2147483843" r:id="rId38"/>
    <p:sldLayoutId id="2147483755" r:id="rId39"/>
    <p:sldLayoutId id="2147483756" r:id="rId40"/>
    <p:sldLayoutId id="2147483793" r:id="rId41"/>
    <p:sldLayoutId id="2147483814" r:id="rId42"/>
    <p:sldLayoutId id="2147483835" r:id="rId43"/>
    <p:sldLayoutId id="2147483836" r:id="rId44"/>
    <p:sldLayoutId id="2147483838" r:id="rId45"/>
    <p:sldLayoutId id="2147483839" r:id="rId46"/>
    <p:sldLayoutId id="2147483842" r:id="rId47"/>
    <p:sldLayoutId id="2147483850" r:id="rId48"/>
    <p:sldLayoutId id="2147483854" r:id="rId49"/>
    <p:sldLayoutId id="2147483856" r:id="rId50"/>
    <p:sldLayoutId id="2147483746" r:id="rId51"/>
    <p:sldLayoutId id="2147483747" r:id="rId52"/>
    <p:sldLayoutId id="2147483748" r:id="rId53"/>
    <p:sldLayoutId id="2147483749" r:id="rId54"/>
    <p:sldLayoutId id="2147483750" r:id="rId55"/>
    <p:sldLayoutId id="2147483751" r:id="rId56"/>
    <p:sldLayoutId id="2147483791" r:id="rId57"/>
    <p:sldLayoutId id="2147483853" r:id="rId58"/>
    <p:sldLayoutId id="2147483857" r:id="rId59"/>
    <p:sldLayoutId id="2147483858" r:id="rId60"/>
    <p:sldLayoutId id="2147483859" r:id="rId61"/>
    <p:sldLayoutId id="2147483860" r:id="rId62"/>
    <p:sldLayoutId id="2147483861" r:id="rId63"/>
    <p:sldLayoutId id="2147483862" r:id="rId64"/>
    <p:sldLayoutId id="2147483863" r:id="rId65"/>
    <p:sldLayoutId id="2147483864" r:id="rId66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0D69829-687D-CCAE-DD1A-BCAA776AE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531" y="1972101"/>
            <a:ext cx="3909884" cy="907037"/>
          </a:xfrm>
        </p:spPr>
        <p:txBody>
          <a:bodyPr/>
          <a:lstStyle/>
          <a:p>
            <a:r>
              <a:rPr lang="en-US" dirty="0"/>
              <a:t>On Duplex Evolution</a:t>
            </a:r>
            <a:br>
              <a:rPr lang="en-US" dirty="0"/>
            </a:br>
            <a:endParaRPr lang="en-DK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8B160F-FBB9-B00F-4B4B-8933D74D77D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RP-251182</a:t>
            </a:r>
            <a:endParaRPr lang="en-DK" dirty="0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B85002AD-583B-9C65-FDEA-9526590A033C}"/>
              </a:ext>
            </a:extLst>
          </p:cNvPr>
          <p:cNvSpPr txBox="1">
            <a:spLocks/>
          </p:cNvSpPr>
          <p:nvPr/>
        </p:nvSpPr>
        <p:spPr>
          <a:xfrm>
            <a:off x="417531" y="3641676"/>
            <a:ext cx="3909884" cy="64680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defPPr>
              <a:defRPr lang="en-US"/>
            </a:defPPr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3GPP TSG RAN#108</a:t>
            </a:r>
          </a:p>
          <a:p>
            <a:r>
              <a:rPr lang="en-US" dirty="0"/>
              <a:t>Prague, Czech Republic</a:t>
            </a:r>
          </a:p>
          <a:p>
            <a:r>
              <a:rPr lang="en-US" dirty="0"/>
              <a:t>9</a:t>
            </a:r>
            <a:r>
              <a:rPr lang="en-US" baseline="30000" dirty="0"/>
              <a:t>th</a:t>
            </a:r>
            <a:r>
              <a:rPr lang="en-US" dirty="0"/>
              <a:t> – 13</a:t>
            </a:r>
            <a:r>
              <a:rPr lang="en-US" baseline="30000" dirty="0"/>
              <a:t>th</a:t>
            </a:r>
            <a:r>
              <a:rPr lang="en-US" dirty="0"/>
              <a:t> June, 2025</a:t>
            </a:r>
          </a:p>
        </p:txBody>
      </p:sp>
    </p:spTree>
    <p:extLst>
      <p:ext uri="{BB962C8B-B14F-4D97-AF65-F5344CB8AC3E}">
        <p14:creationId xmlns:p14="http://schemas.microsoft.com/office/powerpoint/2010/main" val="34461107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4FD33D-A775-2D2A-D7C9-A07043C4B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6FAE219-0AF2-897F-1F4E-7545EC1E2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Discussion on Duplex Evolution in Rel-20 5GA</a:t>
            </a:r>
            <a:endParaRPr lang="en-D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3C4762-8C52-9D0D-8344-9575457D927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CB713B6-6E4A-E71B-3212-37B72E11036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351450" lvl="1" indent="-171450">
              <a:buFont typeface="Arial" panose="020B0604020202020204" pitchFamily="34" charset="0"/>
              <a:buChar char="•"/>
            </a:pPr>
            <a:r>
              <a:rPr lang="en-US" dirty="0"/>
              <a:t>In RAN#107, the RAN chairman provided guidance to the 5GA WIs (</a:t>
            </a:r>
            <a:r>
              <a:rPr lang="en-US" b="1" dirty="0"/>
              <a:t>RP-243292</a:t>
            </a:r>
            <a:r>
              <a:rPr lang="en-US" dirty="0"/>
              <a:t>):</a:t>
            </a:r>
          </a:p>
          <a:p>
            <a:pPr marL="531450" lvl="2" indent="-171450">
              <a:buFont typeface="Arial" panose="020B0604020202020204" pitchFamily="34" charset="0"/>
              <a:buChar char="•"/>
            </a:pPr>
            <a:r>
              <a:rPr lang="en-US" sz="1200" i="1" dirty="0"/>
              <a:t>Release 20 will have parallel tracks for 5G-Advanced and 6G</a:t>
            </a:r>
          </a:p>
          <a:p>
            <a:pPr marL="531450" lvl="2" indent="-171450">
              <a:buFont typeface="Arial" panose="020B0604020202020204" pitchFamily="34" charset="0"/>
              <a:buChar char="•"/>
            </a:pPr>
            <a:r>
              <a:rPr lang="en-US" sz="1200" i="1" dirty="0"/>
              <a:t>As a continuation of 5G-Advanced, Release 20 for 5G-Advanced will focus on continuing investing in 5G-Advanced commercial deployments to further improve performance and address critical needs</a:t>
            </a:r>
          </a:p>
          <a:p>
            <a:pPr marL="531450" lvl="2" indent="-171450">
              <a:buFont typeface="Arial" panose="020B0604020202020204" pitchFamily="34" charset="0"/>
              <a:buChar char="•"/>
            </a:pPr>
            <a:r>
              <a:rPr lang="en-US" sz="1200" i="1" dirty="0"/>
              <a:t>Extreme care is necessary to ensure all approved items address real and critical commercial deployment needs</a:t>
            </a:r>
            <a:endParaRPr lang="en-US" sz="1200" b="1" i="1" dirty="0"/>
          </a:p>
          <a:p>
            <a:pPr marL="531450" lvl="2" indent="-171450">
              <a:buFont typeface="Arial" panose="020B0604020202020204" pitchFamily="34" charset="0"/>
              <a:buChar char="•"/>
            </a:pPr>
            <a:r>
              <a:rPr lang="en-US" sz="1200" b="1" i="1" dirty="0"/>
              <a:t>As a baseline, RAN WG capacity is not expected to increase in Rel-20 </a:t>
            </a:r>
            <a:r>
              <a:rPr lang="en-US" sz="1200" i="1" dirty="0"/>
              <a:t>due to the parallel tracks of 5G-Advanced and 6G</a:t>
            </a:r>
          </a:p>
          <a:p>
            <a:pPr marL="531450" lvl="2" indent="-171450">
              <a:buFont typeface="Arial" panose="020B0604020202020204" pitchFamily="34" charset="0"/>
              <a:buChar char="•"/>
            </a:pPr>
            <a:r>
              <a:rPr lang="en-US" sz="1200" i="1" dirty="0"/>
              <a:t>It is necessary to </a:t>
            </a:r>
            <a:r>
              <a:rPr lang="en-US" sz="1200" b="1" i="1" dirty="0"/>
              <a:t>avoid duplicate scope in 5G-Advanced and 6G in Rel-20</a:t>
            </a:r>
          </a:p>
          <a:p>
            <a:pPr marL="351450" lvl="1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lvl="1"/>
            <a:r>
              <a:rPr lang="en-US" b="1" i="1" dirty="0"/>
              <a:t>Observation: Chairman guidance is to avoid duplication of scope in 5G-Advanced and 6G in Rel-20. Duplex Evolution has strong support to be part of the 6G SI in Rel-20.</a:t>
            </a:r>
          </a:p>
          <a:p>
            <a:pPr marL="531450" lvl="2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351450" lvl="1" indent="-171450">
              <a:buFont typeface="Arial" panose="020B0604020202020204" pitchFamily="34" charset="0"/>
              <a:buChar char="•"/>
            </a:pPr>
            <a:endParaRPr lang="en-DK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12BC0F4-4CF4-749F-0443-50E4B17F7D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RP-251182</a:t>
            </a:r>
          </a:p>
        </p:txBody>
      </p:sp>
    </p:spTree>
    <p:extLst>
      <p:ext uri="{BB962C8B-B14F-4D97-AF65-F5344CB8AC3E}">
        <p14:creationId xmlns:p14="http://schemas.microsoft.com/office/powerpoint/2010/main" val="10129677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2FC2791-081E-C6ED-3394-CE4A9BD08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Discussion on Duplex Evolution in Rel-20 5GA</a:t>
            </a:r>
            <a:endParaRPr lang="en-D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3AA490-4EDF-2E11-F923-A306FA74E67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Summary of RAN#107 discussions</a:t>
            </a:r>
            <a:endParaRPr lang="en-DK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9DAF570-6AFA-3F31-2D7F-CDC2865BB2F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/>
              <a:t>In RAN#107, the discussion on Duplex Evolution in Rel-20 5G-Advanced has been captured in </a:t>
            </a:r>
            <a:r>
              <a:rPr lang="en-US" b="1"/>
              <a:t>RP-250797</a:t>
            </a:r>
            <a:r>
              <a:rPr lang="en-US"/>
              <a:t>, with the following conclusion of the offline discussion:</a:t>
            </a:r>
          </a:p>
          <a:p>
            <a:pPr marL="351450" lvl="1" indent="-171450">
              <a:buFont typeface="Arial" panose="020B0604020202020204" pitchFamily="34" charset="0"/>
              <a:buChar char="•"/>
            </a:pPr>
            <a:endParaRPr lang="en-DK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6EC32EC-49CD-33DC-4F2D-01BD91A396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1" y="1627200"/>
            <a:ext cx="4938412" cy="2812256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1E9FFDF-A578-A6FF-E752-C42C9866D2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RP-251182</a:t>
            </a:r>
          </a:p>
        </p:txBody>
      </p:sp>
    </p:spTree>
    <p:extLst>
      <p:ext uri="{BB962C8B-B14F-4D97-AF65-F5344CB8AC3E}">
        <p14:creationId xmlns:p14="http://schemas.microsoft.com/office/powerpoint/2010/main" val="10958484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AF850A-2DB7-4AB8-3D81-90F2079170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253161C-FA07-00E5-C025-6B6275E23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Discussion on Duplex Evolution in Rel-20 5GA</a:t>
            </a:r>
            <a:endParaRPr lang="en-DK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D6E8A05-9BA9-534B-8A26-1BAFA86913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Proposals</a:t>
            </a:r>
            <a:endParaRPr lang="en-DK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6C2EC82-DC83-E152-98C3-70AD84E9AE3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lIns="0" tIns="0" rIns="0" bIns="0" anchor="t"/>
          <a:lstStyle/>
          <a:p>
            <a:pPr marL="179705" lvl="1"/>
            <a:r>
              <a:rPr lang="en-US" dirty="0"/>
              <a:t>In RAN#107 there was interest and concerns on different topics for Rel-20 5GA topics, such as: Dynamic SBFD, gNB co-channel UE-UE CLI signaling and sub-band level power back-off. While these discussions are relevant, we would prefer to hold the discussions under the 6G scope, because: </a:t>
            </a:r>
          </a:p>
          <a:p>
            <a:pPr marL="351155" lvl="1" indent="-171450">
              <a:buFont typeface="Arial" panose="020B0604020202020204" pitchFamily="34" charset="0"/>
              <a:buChar char="•"/>
            </a:pPr>
            <a:r>
              <a:rPr lang="en-US" dirty="0"/>
              <a:t>Some topics, such as dynamic SBFD, are too complex and require significant amount of work from 3GPP</a:t>
            </a:r>
          </a:p>
          <a:p>
            <a:pPr marL="351155" lvl="1" indent="-171450">
              <a:buFont typeface="Arial" panose="020B0604020202020204" pitchFamily="34" charset="0"/>
              <a:buChar char="•"/>
            </a:pPr>
            <a:r>
              <a:rPr lang="en-US" dirty="0"/>
              <a:t>Working on SBFD solutions for 5G Advanced, while studying SBFD for 6G would fragment or duplicate the work. </a:t>
            </a:r>
          </a:p>
          <a:p>
            <a:pPr marL="179705" lvl="1"/>
            <a:endParaRPr lang="en-US" dirty="0"/>
          </a:p>
          <a:p>
            <a:pPr marL="179705" lvl="1"/>
            <a:r>
              <a:rPr lang="en-US" dirty="0"/>
              <a:t>Considering these observations, the interest on Duplex Evolution in 6G and the chairman guidance, we propose: </a:t>
            </a:r>
          </a:p>
          <a:p>
            <a:pPr marL="351155" lvl="1" indent="-171450">
              <a:buFont typeface="Arial" panose="020B0604020202020204" pitchFamily="34" charset="0"/>
              <a:buChar char="•"/>
            </a:pPr>
            <a:r>
              <a:rPr lang="en-US" b="1" dirty="0"/>
              <a:t>Proposal 1: Do not include SBFD in the Rel-20 5G advanced work. </a:t>
            </a:r>
          </a:p>
          <a:p>
            <a:pPr marL="351155" lvl="1" indent="-171450">
              <a:buFont typeface="Arial" panose="020B0604020202020204" pitchFamily="34" charset="0"/>
              <a:buChar char="•"/>
            </a:pPr>
            <a:endParaRPr lang="en-US" dirty="0">
              <a:highlight>
                <a:srgbClr val="FFFF00"/>
              </a:highlight>
            </a:endParaRPr>
          </a:p>
          <a:p>
            <a:pPr marL="530860" lvl="2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351155" lvl="1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351155" lvl="1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530860" lvl="2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351155" lvl="1" indent="-171450">
              <a:buFont typeface="Arial" panose="020B0604020202020204" pitchFamily="34" charset="0"/>
              <a:buChar char="•"/>
            </a:pPr>
            <a:endParaRPr lang="en-DK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7BCA53A-5106-F70F-20D2-420050B4FA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RP-251182</a:t>
            </a:r>
          </a:p>
        </p:txBody>
      </p:sp>
    </p:spTree>
    <p:extLst>
      <p:ext uri="{BB962C8B-B14F-4D97-AF65-F5344CB8AC3E}">
        <p14:creationId xmlns:p14="http://schemas.microsoft.com/office/powerpoint/2010/main" val="41887685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3066191"/>
      </p:ext>
    </p:extLst>
  </p:cSld>
  <p:clrMapOvr>
    <a:masterClrMapping/>
  </p:clrMapOvr>
</p:sld>
</file>

<file path=ppt/theme/theme1.xml><?xml version="1.0" encoding="utf-8"?>
<a:theme xmlns:a="http://schemas.openxmlformats.org/drawingml/2006/main" name="1. White">
  <a:themeElements>
    <a:clrScheme name="Nokia 2.0">
      <a:dk1>
        <a:srgbClr val="001135"/>
      </a:dk1>
      <a:lt1>
        <a:srgbClr val="FFFFFF"/>
      </a:lt1>
      <a:dk2>
        <a:srgbClr val="666666"/>
      </a:dk2>
      <a:lt2>
        <a:srgbClr val="EBEBEB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fonts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0"/>
          </a:spcAft>
          <a:buSzPct val="100000"/>
          <a:defRPr sz="1200" dirty="0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64BC11C2-478C-499A-9951-863C1C8BEE27}" vid="{3BAE4ACE-0180-46A2-A86A-8A2498D9BF6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275bb01-7583-478d-bc14-e839a2dd5989" xsi:nil="true"/>
    <HideFromDelve xmlns="71c5aaf6-e6ce-465b-b873-5148d2a4c105">false</HideFromDelve>
    <_dlc_DocId xmlns="71c5aaf6-e6ce-465b-b873-5148d2a4c105">RBI5PAMIO524-1616901215-50800</_dlc_DocId>
    <_dlc_DocIdUrl xmlns="71c5aaf6-e6ce-465b-b873-5148d2a4c105">
      <Url>https://nokia.sharepoint.com/sites/gxp/_layouts/15/DocIdRedir.aspx?ID=RBI5PAMIO524-1616901215-50800</Url>
      <Description>RBI5PAMIO524-1616901215-50800</Description>
    </_dlc_DocIdUrl>
    <lcf76f155ced4ddcb4097134ff3c332f xmlns="3f2ce089-3858-4176-9a21-a30f9204848e">
      <Terms xmlns="http://schemas.microsoft.com/office/infopath/2007/PartnerControls"/>
    </lcf76f155ced4ddcb4097134ff3c332f>
    <Comments xmlns="3f2ce089-3858-4176-9a21-a30f9204848e">OK</Comment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6" ma:contentTypeDescription="Create a new document." ma:contentTypeScope="" ma:versionID="5c8b5305460db3742c343ff219c2d919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eebcbbec2d8c434ca6df0e8e1aef661a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36DBC6E7-4687-47E1-B4D2-816EC4F82131}">
  <ds:schemaRefs>
    <ds:schemaRef ds:uri="http://purl.org/dc/elements/1.1/"/>
    <ds:schemaRef ds:uri="http://purl.org/dc/dcmitype/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3f2ce089-3858-4176-9a21-a30f9204848e"/>
    <ds:schemaRef ds:uri="http://schemas.openxmlformats.org/package/2006/metadata/core-properties"/>
    <ds:schemaRef ds:uri="7275bb01-7583-478d-bc14-e839a2dd5989"/>
    <ds:schemaRef ds:uri="71c5aaf6-e6ce-465b-b873-5148d2a4c105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89740CE3-0F23-4B9A-AB9A-87263D2399D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f2ce089-3858-4176-9a21-a30f9204848e"/>
    <ds:schemaRef ds:uri="7275bb01-7583-478d-bc14-e839a2dd59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75762A5-509B-4CA7-9B86-CA772B25DC0C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9EA8A1FB-5091-4785-83C0-3027C929B7F7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385ED8CD-3B71-497B-B245-C16C879A3D80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Nokia 2023 - PowerPoint template v1.4.5</Template>
  <TotalTime>118</TotalTime>
  <Words>343</Words>
  <Application>Microsoft Office PowerPoint</Application>
  <PresentationFormat>On-screen Show (16:9)</PresentationFormat>
  <Paragraphs>32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Nokia Pure Headline Light</vt:lpstr>
      <vt:lpstr>Nokia Pure Text</vt:lpstr>
      <vt:lpstr>Nokia Pure Text Light</vt:lpstr>
      <vt:lpstr>1. White</vt:lpstr>
      <vt:lpstr>On Duplex Evolution </vt:lpstr>
      <vt:lpstr>Discussion on Duplex Evolution in Rel-20 5GA</vt:lpstr>
      <vt:lpstr>Discussion on Duplex Evolution in Rel-20 5GA</vt:lpstr>
      <vt:lpstr>Discussion on Duplex Evolution in Rel-20 5GA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Matthew Baker</cp:lastModifiedBy>
  <cp:revision>3</cp:revision>
  <dcterms:created xsi:type="dcterms:W3CDTF">2023-09-01T14:13:15Z</dcterms:created>
  <dcterms:modified xsi:type="dcterms:W3CDTF">2025-06-02T10:25:38Z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0x01010055A05E76B664164F9F76E63E6D6BE6ED</vt:lpwstr>
  </property>
  <property fmtid="{D5CDD505-2E9C-101B-9397-08002B2CF9AE}" pid="3" name="_dlc_DocIdItemGuid">
    <vt:lpwstr>ab1169fb-da1a-4327-90a1-c4ecf5e0bc1e</vt:lpwstr>
  </property>
  <property fmtid="{D5CDD505-2E9C-101B-9397-08002B2CF9AE}" pid="4" name="MediaServiceImageTags">
    <vt:lpwstr/>
  </property>
</Properties>
</file>