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1" r:id="rId4"/>
  </p:sldMasterIdLst>
  <p:notesMasterIdLst>
    <p:notesMasterId r:id="rId11"/>
  </p:notesMasterIdLst>
  <p:handoutMasterIdLst>
    <p:handoutMasterId r:id="rId12"/>
  </p:handoutMasterIdLst>
  <p:sldIdLst>
    <p:sldId id="1102" r:id="rId5"/>
    <p:sldId id="1124" r:id="rId6"/>
    <p:sldId id="1110" r:id="rId7"/>
    <p:sldId id="1120" r:id="rId8"/>
    <p:sldId id="1125" r:id="rId9"/>
    <p:sldId id="1108" r:id="rId10"/>
  </p:sldIdLst>
  <p:sldSz cx="12188825" cy="6858000"/>
  <p:notesSz cx="7099300" cy="9385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eview Process" id="{9331BA1B-4063-4FDE-BB7D-196B265CC362}">
          <p14:sldIdLst>
            <p14:sldId id="1102"/>
            <p14:sldId id="1124"/>
            <p14:sldId id="1110"/>
            <p14:sldId id="1120"/>
            <p14:sldId id="1125"/>
            <p14:sldId id="1108"/>
          </p14:sldIdLst>
        </p14:section>
        <p14:section name="Roadback Background" id="{0C4F8EFA-DBB2-47B3-BFC3-F89E253FA01A}">
          <p14:sldIdLst/>
        </p14:section>
      </p14:sectionLst>
    </p:ext>
    <p:ext uri="{EFAFB233-063F-42B5-8137-9DF3F51BA10A}">
      <p15:sldGuideLst xmlns:p15="http://schemas.microsoft.com/office/powerpoint/2012/main">
        <p15:guide id="1" orient="horz" pos="232">
          <p15:clr>
            <a:srgbClr val="A4A3A4"/>
          </p15:clr>
        </p15:guide>
        <p15:guide id="2" orient="horz" pos="4096">
          <p15:clr>
            <a:srgbClr val="A4A3A4"/>
          </p15:clr>
        </p15:guide>
        <p15:guide id="3" orient="horz" pos="1680" userDrawn="1">
          <p15:clr>
            <a:srgbClr val="A4A3A4"/>
          </p15:clr>
        </p15:guide>
        <p15:guide id="4" orient="horz" pos="1872" userDrawn="1">
          <p15:clr>
            <a:srgbClr val="A4A3A4"/>
          </p15:clr>
        </p15:guide>
        <p15:guide id="5" orient="horz" pos="488">
          <p15:clr>
            <a:srgbClr val="A4A3A4"/>
          </p15:clr>
        </p15:guide>
        <p15:guide id="6" pos="287" userDrawn="1">
          <p15:clr>
            <a:srgbClr val="A4A3A4"/>
          </p15:clr>
        </p15:guide>
        <p15:guide id="7" pos="1079" userDrawn="1">
          <p15:clr>
            <a:srgbClr val="A4A3A4"/>
          </p15:clr>
        </p15:guide>
        <p15:guide id="8" pos="2615" userDrawn="1">
          <p15:clr>
            <a:srgbClr val="A4A3A4"/>
          </p15:clr>
        </p15:guide>
        <p15:guide id="9" orient="horz" pos="2160" userDrawn="1">
          <p15:clr>
            <a:srgbClr val="A4A3A4"/>
          </p15:clr>
        </p15:guide>
        <p15:guide id="10" orient="horz" pos="2760" userDrawn="1">
          <p15:clr>
            <a:srgbClr val="A4A3A4"/>
          </p15:clr>
        </p15:guide>
        <p15:guide id="11" orient="horz" pos="1128" userDrawn="1">
          <p15:clr>
            <a:srgbClr val="A4A3A4"/>
          </p15:clr>
        </p15:guide>
        <p15:guide id="12" orient="horz" pos="4059">
          <p15:clr>
            <a:srgbClr val="A4A3A4"/>
          </p15:clr>
        </p15:guide>
        <p15:guide id="13" orient="horz" pos="893">
          <p15:clr>
            <a:srgbClr val="A4A3A4"/>
          </p15:clr>
        </p15:guide>
        <p15:guide id="14" orient="horz" pos="403">
          <p15:clr>
            <a:srgbClr val="A4A3A4"/>
          </p15:clr>
        </p15:guide>
        <p15:guide id="15" orient="horz" pos="1704" userDrawn="1">
          <p15:clr>
            <a:srgbClr val="A4A3A4"/>
          </p15:clr>
        </p15:guide>
        <p15:guide id="16" orient="horz" pos="1896" userDrawn="1">
          <p15:clr>
            <a:srgbClr val="A4A3A4"/>
          </p15:clr>
        </p15:guide>
        <p15:guide id="17" orient="horz" pos="4112">
          <p15:clr>
            <a:srgbClr val="A4A3A4"/>
          </p15:clr>
        </p15:guide>
        <p15:guide id="18" pos="1151" userDrawn="1">
          <p15:clr>
            <a:srgbClr val="A4A3A4"/>
          </p15:clr>
        </p15:guide>
        <p15:guide id="19" orient="horz" pos="1632" userDrawn="1">
          <p15:clr>
            <a:srgbClr val="A4A3A4"/>
          </p15:clr>
        </p15:guide>
        <p15:guide id="20" orient="horz" pos="2553">
          <p15:clr>
            <a:srgbClr val="A4A3A4"/>
          </p15:clr>
        </p15:guide>
        <p15:guide id="21" orient="horz" pos="3408" userDrawn="1">
          <p15:clr>
            <a:srgbClr val="A4A3A4"/>
          </p15:clr>
        </p15:guide>
        <p15:guide id="22" orient="horz" pos="1176" userDrawn="1">
          <p15:clr>
            <a:srgbClr val="A4A3A4"/>
          </p15:clr>
        </p15:guide>
        <p15:guide id="23" pos="7035">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F19C62-A2CA-6846-D30E-ECCB12751956}" name="Eshwar Pittampalli" initials="EP" userId="S::eshwar.pittampalli@firstnet.gov::324342ac-a5a0-4813-a83a-7c59def2990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ctoria Lee" initials="VL" lastIdx="33" clrIdx="0"/>
  <p:cmAuthor id="2" name="Nga Ly" initials="NL" lastIdx="23" clrIdx="1"/>
  <p:cmAuthor id="3" name="Nga Ly" initials="NL [2]" lastIdx="1" clrIdx="2"/>
  <p:cmAuthor id="4" name="Frank Chechile" initials="FC" lastIdx="8" clrIdx="3"/>
  <p:cmAuthor id="5" name="Tracy McElvaney" initials="TMc" lastIdx="20" clrIdx="4"/>
  <p:cmAuthor id="6" name="Brian Hobson" initials="BH" lastIdx="1" clrIdx="5"/>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0000"/>
    <a:srgbClr val="96B9FF"/>
    <a:srgbClr val="5B99D5"/>
    <a:srgbClr val="000000"/>
    <a:srgbClr val="A5A5A5"/>
    <a:srgbClr val="98BAFF"/>
    <a:srgbClr val="ED7D31"/>
    <a:srgbClr val="70AD47"/>
    <a:srgbClr val="4C8AB8"/>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812" autoAdjust="0"/>
  </p:normalViewPr>
  <p:slideViewPr>
    <p:cSldViewPr snapToGrid="0">
      <p:cViewPr varScale="1">
        <p:scale>
          <a:sx n="41" d="100"/>
          <a:sy n="41" d="100"/>
        </p:scale>
        <p:origin x="1608" y="40"/>
      </p:cViewPr>
      <p:guideLst>
        <p:guide orient="horz" pos="232"/>
        <p:guide orient="horz" pos="4096"/>
        <p:guide orient="horz" pos="1680"/>
        <p:guide orient="horz" pos="1872"/>
        <p:guide orient="horz" pos="488"/>
        <p:guide pos="287"/>
        <p:guide pos="1079"/>
        <p:guide pos="2615"/>
        <p:guide orient="horz" pos="2160"/>
        <p:guide orient="horz" pos="2760"/>
        <p:guide orient="horz" pos="1128"/>
        <p:guide orient="horz" pos="4059"/>
        <p:guide orient="horz" pos="893"/>
        <p:guide orient="horz" pos="403"/>
        <p:guide orient="horz" pos="1704"/>
        <p:guide orient="horz" pos="1896"/>
        <p:guide orient="horz" pos="4112"/>
        <p:guide pos="1151"/>
        <p:guide orient="horz" pos="1632"/>
        <p:guide orient="horz" pos="2553"/>
        <p:guide orient="horz" pos="3408"/>
        <p:guide orient="horz" pos="1176"/>
        <p:guide pos="7035"/>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tish Jha" userId="8a59115d-33b4-448f-8a0c-22ca7179c4a5" providerId="ADAL" clId="{77A4A867-7FEE-4A66-955F-41DFBA2FE41D}"/>
    <pc:docChg chg="modSld">
      <pc:chgData name="Satish Jha" userId="8a59115d-33b4-448f-8a0c-22ca7179c4a5" providerId="ADAL" clId="{77A4A867-7FEE-4A66-955F-41DFBA2FE41D}" dt="2025-05-26T14:29:12.949" v="6"/>
      <pc:docMkLst>
        <pc:docMk/>
      </pc:docMkLst>
      <pc:sldChg chg="modSp mod">
        <pc:chgData name="Satish Jha" userId="8a59115d-33b4-448f-8a0c-22ca7179c4a5" providerId="ADAL" clId="{77A4A867-7FEE-4A66-955F-41DFBA2FE41D}" dt="2025-05-26T14:29:12.949" v="6"/>
        <pc:sldMkLst>
          <pc:docMk/>
          <pc:sldMk cId="4093001798" sldId="1102"/>
        </pc:sldMkLst>
        <pc:spChg chg="mod">
          <ac:chgData name="Satish Jha" userId="8a59115d-33b4-448f-8a0c-22ca7179c4a5" providerId="ADAL" clId="{77A4A867-7FEE-4A66-955F-41DFBA2FE41D}" dt="2025-05-13T18:03:03.564" v="3"/>
          <ac:spMkLst>
            <pc:docMk/>
            <pc:sldMk cId="4093001798" sldId="1102"/>
            <ac:spMk id="11" creationId="{B364B226-200E-747A-D7B2-B42A625624C5}"/>
          </ac:spMkLst>
        </pc:spChg>
        <pc:spChg chg="mod">
          <ac:chgData name="Satish Jha" userId="8a59115d-33b4-448f-8a0c-22ca7179c4a5" providerId="ADAL" clId="{77A4A867-7FEE-4A66-955F-41DFBA2FE41D}" dt="2025-05-26T14:29:12.949" v="6"/>
          <ac:spMkLst>
            <pc:docMk/>
            <pc:sldMk cId="4093001798" sldId="1102"/>
            <ac:spMk id="15" creationId="{00000000-0000-0000-0000-000000000000}"/>
          </ac:spMkLst>
        </pc:spChg>
      </pc:sldChg>
      <pc:sldChg chg="modSp mod modNotesTx">
        <pc:chgData name="Satish Jha" userId="8a59115d-33b4-448f-8a0c-22ca7179c4a5" providerId="ADAL" clId="{77A4A867-7FEE-4A66-955F-41DFBA2FE41D}" dt="2025-05-22T06:40:16.683" v="5" actId="108"/>
        <pc:sldMkLst>
          <pc:docMk/>
          <pc:sldMk cId="781630201" sldId="1125"/>
        </pc:sldMkLst>
        <pc:spChg chg="mod">
          <ac:chgData name="Satish Jha" userId="8a59115d-33b4-448f-8a0c-22ca7179c4a5" providerId="ADAL" clId="{77A4A867-7FEE-4A66-955F-41DFBA2FE41D}" dt="2025-05-22T06:40:16.683" v="5" actId="108"/>
          <ac:spMkLst>
            <pc:docMk/>
            <pc:sldMk cId="781630201" sldId="1125"/>
            <ac:spMk id="4" creationId="{8ED9B73D-AA10-7B5A-5A07-6A5746C5F97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sz="quarter" idx="1"/>
          </p:nvPr>
        </p:nvSpPr>
        <p:spPr>
          <a:xfrm>
            <a:off x="4021295" y="1"/>
            <a:ext cx="3076363" cy="469265"/>
          </a:xfrm>
          <a:prstGeom prst="rect">
            <a:avLst/>
          </a:prstGeom>
        </p:spPr>
        <p:txBody>
          <a:bodyPr vert="horz" lIns="94192" tIns="47096" rIns="94192" bIns="47096" rtlCol="0"/>
          <a:lstStyle>
            <a:lvl1pPr algn="r">
              <a:defRPr sz="1200"/>
            </a:lvl1pPr>
          </a:lstStyle>
          <a:p>
            <a:fld id="{D4A5829C-7C6A-DF41-92FC-FE30E34D6DBD}" type="datetimeFigureOut">
              <a:rPr lang="en-US" smtClean="0"/>
              <a:t>5/26/2025</a:t>
            </a:fld>
            <a:endParaRPr lang="en-US"/>
          </a:p>
        </p:txBody>
      </p:sp>
      <p:sp>
        <p:nvSpPr>
          <p:cNvPr id="4" name="Footer Placeholder 3"/>
          <p:cNvSpPr>
            <a:spLocks noGrp="1"/>
          </p:cNvSpPr>
          <p:nvPr>
            <p:ph type="ftr" sz="quarter" idx="2"/>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5" name="Slide Number Placeholder 4"/>
          <p:cNvSpPr>
            <a:spLocks noGrp="1"/>
          </p:cNvSpPr>
          <p:nvPr>
            <p:ph type="sldNum" sz="quarter" idx="3"/>
          </p:nvPr>
        </p:nvSpPr>
        <p:spPr>
          <a:xfrm>
            <a:off x="4021295" y="8914406"/>
            <a:ext cx="3076363" cy="469265"/>
          </a:xfrm>
          <a:prstGeom prst="rect">
            <a:avLst/>
          </a:prstGeom>
        </p:spPr>
        <p:txBody>
          <a:bodyPr vert="horz" lIns="94192" tIns="47096" rIns="94192" bIns="47096" rtlCol="0" anchor="b"/>
          <a:lstStyle>
            <a:lvl1pPr algn="r">
              <a:defRPr sz="1200"/>
            </a:lvl1pPr>
          </a:lstStyle>
          <a:p>
            <a:fld id="{C600A37F-B7DA-9E4D-A068-4D61982E80FA}" type="slidenum">
              <a:rPr lang="en-US" smtClean="0"/>
              <a:t>‹#›</a:t>
            </a:fld>
            <a:endParaRPr lang="en-US"/>
          </a:p>
        </p:txBody>
      </p:sp>
    </p:spTree>
    <p:extLst>
      <p:ext uri="{BB962C8B-B14F-4D97-AF65-F5344CB8AC3E}">
        <p14:creationId xmlns:p14="http://schemas.microsoft.com/office/powerpoint/2010/main" val="238516570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6363" cy="469265"/>
          </a:xfrm>
          <a:prstGeom prst="rect">
            <a:avLst/>
          </a:prstGeom>
        </p:spPr>
        <p:txBody>
          <a:bodyPr vert="horz" lIns="94192" tIns="47096" rIns="94192" bIns="47096" rtlCol="0"/>
          <a:lstStyle>
            <a:lvl1pPr algn="l">
              <a:defRPr sz="1200"/>
            </a:lvl1pPr>
          </a:lstStyle>
          <a:p>
            <a:endParaRPr lang="en-US"/>
          </a:p>
        </p:txBody>
      </p:sp>
      <p:sp>
        <p:nvSpPr>
          <p:cNvPr id="3" name="Date Placeholder 2"/>
          <p:cNvSpPr>
            <a:spLocks noGrp="1"/>
          </p:cNvSpPr>
          <p:nvPr>
            <p:ph type="dt" idx="1"/>
          </p:nvPr>
        </p:nvSpPr>
        <p:spPr>
          <a:xfrm>
            <a:off x="4021295" y="1"/>
            <a:ext cx="3076363" cy="469265"/>
          </a:xfrm>
          <a:prstGeom prst="rect">
            <a:avLst/>
          </a:prstGeom>
        </p:spPr>
        <p:txBody>
          <a:bodyPr vert="horz" lIns="94192" tIns="47096" rIns="94192" bIns="47096" rtlCol="0"/>
          <a:lstStyle>
            <a:lvl1pPr algn="r">
              <a:defRPr sz="1200"/>
            </a:lvl1pPr>
          </a:lstStyle>
          <a:p>
            <a:fld id="{16C7A9F4-9AF1-BE4F-A500-2756F8488435}" type="datetimeFigureOut">
              <a:rPr lang="en-US" smtClean="0"/>
              <a:t>5/26/2025</a:t>
            </a:fld>
            <a:endParaRPr lang="en-US"/>
          </a:p>
        </p:txBody>
      </p:sp>
      <p:sp>
        <p:nvSpPr>
          <p:cNvPr id="4" name="Slide Image Placeholder 3"/>
          <p:cNvSpPr>
            <a:spLocks noGrp="1" noRot="1" noChangeAspect="1"/>
          </p:cNvSpPr>
          <p:nvPr>
            <p:ph type="sldImg" idx="2"/>
          </p:nvPr>
        </p:nvSpPr>
        <p:spPr>
          <a:xfrm>
            <a:off x="422275" y="704850"/>
            <a:ext cx="6254750" cy="3519488"/>
          </a:xfrm>
          <a:prstGeom prst="rect">
            <a:avLst/>
          </a:prstGeom>
          <a:noFill/>
          <a:ln w="12700">
            <a:solidFill>
              <a:prstClr val="black"/>
            </a:solidFill>
          </a:ln>
        </p:spPr>
        <p:txBody>
          <a:bodyPr vert="horz" lIns="94192" tIns="47096" rIns="94192" bIns="47096" rtlCol="0" anchor="ctr"/>
          <a:lstStyle/>
          <a:p>
            <a:endParaRPr lang="en-US"/>
          </a:p>
        </p:txBody>
      </p:sp>
      <p:sp>
        <p:nvSpPr>
          <p:cNvPr id="5" name="Notes Placeholder 4"/>
          <p:cNvSpPr>
            <a:spLocks noGrp="1"/>
          </p:cNvSpPr>
          <p:nvPr>
            <p:ph type="body" sz="quarter" idx="3"/>
          </p:nvPr>
        </p:nvSpPr>
        <p:spPr>
          <a:xfrm>
            <a:off x="414019" y="4457363"/>
            <a:ext cx="6271262" cy="4223385"/>
          </a:xfrm>
          <a:prstGeom prst="rect">
            <a:avLst/>
          </a:prstGeom>
        </p:spPr>
        <p:txBody>
          <a:bodyPr vert="horz" lIns="94192" tIns="47096" rIns="94192" bIns="4709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914406"/>
            <a:ext cx="3076363" cy="469265"/>
          </a:xfrm>
          <a:prstGeom prst="rect">
            <a:avLst/>
          </a:prstGeom>
        </p:spPr>
        <p:txBody>
          <a:bodyPr vert="horz" lIns="94192" tIns="47096" rIns="94192" bIns="47096" rtlCol="0" anchor="b"/>
          <a:lstStyle>
            <a:lvl1pPr algn="l">
              <a:defRPr sz="1200"/>
            </a:lvl1pPr>
          </a:lstStyle>
          <a:p>
            <a:endParaRPr lang="en-US"/>
          </a:p>
        </p:txBody>
      </p:sp>
      <p:sp>
        <p:nvSpPr>
          <p:cNvPr id="7" name="Slide Number Placeholder 6"/>
          <p:cNvSpPr>
            <a:spLocks noGrp="1"/>
          </p:cNvSpPr>
          <p:nvPr>
            <p:ph type="sldNum" sz="quarter" idx="5"/>
          </p:nvPr>
        </p:nvSpPr>
        <p:spPr>
          <a:xfrm>
            <a:off x="4021295" y="8914406"/>
            <a:ext cx="3076363" cy="469265"/>
          </a:xfrm>
          <a:prstGeom prst="rect">
            <a:avLst/>
          </a:prstGeom>
        </p:spPr>
        <p:txBody>
          <a:bodyPr vert="horz" lIns="94192" tIns="47096" rIns="94192" bIns="47096" rtlCol="0" anchor="b"/>
          <a:lstStyle>
            <a:lvl1pPr algn="r">
              <a:defRPr sz="1200"/>
            </a:lvl1pPr>
          </a:lstStyle>
          <a:p>
            <a:fld id="{BCFD9196-B747-C840-B910-EBFFFCF7545D}" type="slidenum">
              <a:rPr lang="en-US" smtClean="0"/>
              <a:t>‹#›</a:t>
            </a:fld>
            <a:endParaRPr lang="en-US"/>
          </a:p>
        </p:txBody>
      </p:sp>
    </p:spTree>
    <p:extLst>
      <p:ext uri="{BB962C8B-B14F-4D97-AF65-F5344CB8AC3E}">
        <p14:creationId xmlns:p14="http://schemas.microsoft.com/office/powerpoint/2010/main" val="3941862144"/>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FD9196-B747-C840-B910-EBFFFCF7545D}" type="slidenum">
              <a:rPr lang="en-US" smtClean="0"/>
              <a:t>1</a:t>
            </a:fld>
            <a:endParaRPr lang="en-US"/>
          </a:p>
        </p:txBody>
      </p:sp>
    </p:spTree>
    <p:extLst>
      <p:ext uri="{BB962C8B-B14F-4D97-AF65-F5344CB8AC3E}">
        <p14:creationId xmlns:p14="http://schemas.microsoft.com/office/powerpoint/2010/main" val="184141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defTabSz="461452">
              <a:defRPr/>
            </a:pPr>
            <a:fld id="{BCFD9196-B747-C840-B910-EBFFFCF7545D}" type="slidenum">
              <a:rPr lang="en-US">
                <a:solidFill>
                  <a:prstClr val="black"/>
                </a:solidFill>
                <a:latin typeface="Calibri"/>
              </a:rPr>
              <a:pPr defTabSz="461452">
                <a:defRPr/>
              </a:pPr>
              <a:t>2</a:t>
            </a:fld>
            <a:endParaRPr lang="en-US">
              <a:solidFill>
                <a:prstClr val="black"/>
              </a:solidFill>
              <a:latin typeface="Calibri"/>
            </a:endParaRPr>
          </a:p>
        </p:txBody>
      </p:sp>
    </p:spTree>
    <p:extLst>
      <p:ext uri="{BB962C8B-B14F-4D97-AF65-F5344CB8AC3E}">
        <p14:creationId xmlns:p14="http://schemas.microsoft.com/office/powerpoint/2010/main" val="1694492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0f1b05b83f_0_0:notes"/>
          <p:cNvSpPr txBox="1">
            <a:spLocks noGrp="1"/>
          </p:cNvSpPr>
          <p:nvPr>
            <p:ph type="body" idx="1"/>
          </p:nvPr>
        </p:nvSpPr>
        <p:spPr>
          <a:xfrm>
            <a:off x="933950" y="4828692"/>
            <a:ext cx="5128648" cy="4575852"/>
          </a:xfrm>
          <a:prstGeom prst="rect">
            <a:avLst/>
          </a:prstGeom>
        </p:spPr>
        <p:txBody>
          <a:bodyPr spcFirstLastPara="1" wrap="square" lIns="95303" tIns="47639" rIns="95303" bIns="47639" anchor="t" anchorCtr="0">
            <a:noAutofit/>
          </a:bodyPr>
          <a:lstStyle/>
          <a:p>
            <a:pPr>
              <a:spcBef>
                <a:spcPts val="363"/>
              </a:spcBef>
            </a:pPr>
            <a:endParaRPr/>
          </a:p>
        </p:txBody>
      </p:sp>
      <p:sp>
        <p:nvSpPr>
          <p:cNvPr id="211" name="Google Shape;211;g20f1b05b83f_0_0:notes"/>
          <p:cNvSpPr>
            <a:spLocks noGrp="1" noRot="1" noChangeAspect="1"/>
          </p:cNvSpPr>
          <p:nvPr>
            <p:ph type="sldImg" idx="2"/>
          </p:nvPr>
        </p:nvSpPr>
        <p:spPr>
          <a:xfrm>
            <a:off x="111125" y="762000"/>
            <a:ext cx="6775450" cy="38115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20251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4</a:t>
            </a:fld>
            <a:endParaRPr lang="en-US"/>
          </a:p>
        </p:txBody>
      </p:sp>
    </p:spTree>
    <p:extLst>
      <p:ext uri="{BB962C8B-B14F-4D97-AF65-F5344CB8AC3E}">
        <p14:creationId xmlns:p14="http://schemas.microsoft.com/office/powerpoint/2010/main" val="3659855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CFD9196-B747-C840-B910-EBFFFCF7545D}" type="slidenum">
              <a:rPr lang="en-US" smtClean="0"/>
              <a:t>5</a:t>
            </a:fld>
            <a:endParaRPr lang="en-US"/>
          </a:p>
        </p:txBody>
      </p:sp>
    </p:spTree>
    <p:extLst>
      <p:ext uri="{BB962C8B-B14F-4D97-AF65-F5344CB8AC3E}">
        <p14:creationId xmlns:p14="http://schemas.microsoft.com/office/powerpoint/2010/main" val="2357135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FD9196-B747-C840-B910-EBFFFCF7545D}" type="slidenum">
              <a:rPr lang="en-US" smtClean="0"/>
              <a:t>6</a:t>
            </a:fld>
            <a:endParaRPr lang="en-US"/>
          </a:p>
        </p:txBody>
      </p:sp>
    </p:spTree>
    <p:extLst>
      <p:ext uri="{BB962C8B-B14F-4D97-AF65-F5344CB8AC3E}">
        <p14:creationId xmlns:p14="http://schemas.microsoft.com/office/powerpoint/2010/main" val="419908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 name="Title 1"/>
          <p:cNvSpPr>
            <a:spLocks noGrp="1"/>
          </p:cNvSpPr>
          <p:nvPr>
            <p:ph type="ctrTitle" hasCustomPrompt="1"/>
          </p:nvPr>
        </p:nvSpPr>
        <p:spPr>
          <a:xfrm>
            <a:off x="388340" y="1686560"/>
            <a:ext cx="10276884" cy="705248"/>
          </a:xfrm>
        </p:spPr>
        <p:txBody>
          <a:bodyPr anchor="t">
            <a:normAutofit/>
          </a:bodyPr>
          <a:lstStyle>
            <a:lvl1pPr algn="l">
              <a:defRPr sz="5400">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Master subtitle style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fld id="{58845AB2-C6DF-284A-BB03-A6337CF441A6}" type="datetime1">
              <a:rPr lang="en-US" smtClean="0"/>
              <a:pPr/>
              <a:t>5/26/2025</a:t>
            </a:fld>
            <a:endParaRPr lang="en-US"/>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spTree>
    <p:extLst>
      <p:ext uri="{BB962C8B-B14F-4D97-AF65-F5344CB8AC3E}">
        <p14:creationId xmlns:p14="http://schemas.microsoft.com/office/powerpoint/2010/main" val="715019986"/>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7">
    <p:spTree>
      <p:nvGrpSpPr>
        <p:cNvPr id="1" name=""/>
        <p:cNvGrpSpPr/>
        <p:nvPr/>
      </p:nvGrpSpPr>
      <p:grpSpPr>
        <a:xfrm>
          <a:off x="0" y="0"/>
          <a:ext cx="0" cy="0"/>
          <a:chOff x="0" y="0"/>
          <a:chExt cx="0" cy="0"/>
        </a:xfrm>
      </p:grpSpPr>
      <p:cxnSp>
        <p:nvCxnSpPr>
          <p:cNvPr id="14" name="Straight Connector 13"/>
          <p:cNvCxnSpPr/>
          <p:nvPr/>
        </p:nvCxnSpPr>
        <p:spPr>
          <a:xfrm>
            <a:off x="3167640" y="1403690"/>
            <a:ext cx="0" cy="4073058"/>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094413" y="1403691"/>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9019071" y="1403691"/>
            <a:ext cx="0" cy="408391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1" name="Text Placeholder 9"/>
          <p:cNvSpPr>
            <a:spLocks noGrp="1"/>
          </p:cNvSpPr>
          <p:nvPr>
            <p:ph type="body" sz="quarter" idx="21" hasCustomPrompt="1"/>
          </p:nvPr>
        </p:nvSpPr>
        <p:spPr>
          <a:xfrm>
            <a:off x="3412423"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2" name="Text Placeholder 9"/>
          <p:cNvSpPr>
            <a:spLocks noGrp="1"/>
          </p:cNvSpPr>
          <p:nvPr>
            <p:ph type="body" sz="quarter" idx="22" hasCustomPrompt="1"/>
          </p:nvPr>
        </p:nvSpPr>
        <p:spPr>
          <a:xfrm>
            <a:off x="6332425"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23" name="Text Placeholder 9"/>
          <p:cNvSpPr>
            <a:spLocks noGrp="1"/>
          </p:cNvSpPr>
          <p:nvPr>
            <p:ph type="body" sz="quarter" idx="23" hasCustomPrompt="1"/>
          </p:nvPr>
        </p:nvSpPr>
        <p:spPr>
          <a:xfrm>
            <a:off x="9255281" y="1403691"/>
            <a:ext cx="2443982" cy="366741"/>
          </a:xfrm>
          <a:solidFill>
            <a:schemeClr val="accent1"/>
          </a:solidFill>
        </p:spPr>
        <p:txBody>
          <a:bodyPr lIns="91440" tIns="91440" rIns="91440" bIns="91440" anchor="ctr" anchorCtr="0"/>
          <a:lstStyle>
            <a:lvl1pPr marL="0">
              <a:spcAft>
                <a:spcPts val="600"/>
              </a:spcAft>
              <a:buFontTx/>
              <a:buNone/>
              <a:defRPr sz="17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3" name="Content Placeholder 5"/>
          <p:cNvSpPr>
            <a:spLocks noGrp="1"/>
          </p:cNvSpPr>
          <p:nvPr>
            <p:ph sz="quarter" idx="17" hasCustomPrompt="1"/>
          </p:nvPr>
        </p:nvSpPr>
        <p:spPr>
          <a:xfrm>
            <a:off x="490941" y="1871436"/>
            <a:ext cx="2436152" cy="3605312"/>
          </a:xfrm>
        </p:spPr>
        <p:txBody>
          <a:bodyPr lIns="91440"/>
          <a:lstStyle>
            <a:lvl1pPr>
              <a:defRPr sz="1799" baseline="0">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8" hasCustomPrompt="1"/>
          </p:nvPr>
        </p:nvSpPr>
        <p:spPr>
          <a:xfrm>
            <a:off x="341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8" name="Content Placeholder 5"/>
          <p:cNvSpPr>
            <a:spLocks noGrp="1"/>
          </p:cNvSpPr>
          <p:nvPr>
            <p:ph sz="quarter" idx="19" hasCustomPrompt="1"/>
          </p:nvPr>
        </p:nvSpPr>
        <p:spPr>
          <a:xfrm>
            <a:off x="6332424"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9" name="Content Placeholder 5"/>
          <p:cNvSpPr>
            <a:spLocks noGrp="1"/>
          </p:cNvSpPr>
          <p:nvPr>
            <p:ph sz="quarter" idx="20" hasCustomPrompt="1"/>
          </p:nvPr>
        </p:nvSpPr>
        <p:spPr>
          <a:xfrm>
            <a:off x="9255282" y="1871436"/>
            <a:ext cx="2436152" cy="3605312"/>
          </a:xfrm>
        </p:spPr>
        <p:txBody>
          <a:bodyPr lIns="91440"/>
          <a:lstStyle>
            <a:lvl1pPr>
              <a:defRPr sz="1799">
                <a:solidFill>
                  <a:schemeClr val="tx2"/>
                </a:solidFill>
              </a:defRPr>
            </a:lvl1pPr>
            <a:lvl2pPr>
              <a:spcAft>
                <a:spcPts val="600"/>
              </a:spcAft>
              <a:defRPr sz="1799">
                <a:solidFill>
                  <a:schemeClr val="tx2"/>
                </a:solidFill>
              </a:defRPr>
            </a:lvl2pPr>
            <a:lvl3pPr>
              <a:spcAft>
                <a:spcPts val="600"/>
              </a:spcAft>
              <a:defRPr sz="1799">
                <a:solidFill>
                  <a:schemeClr val="tx2"/>
                </a:solidFill>
              </a:defRPr>
            </a:lvl3pPr>
            <a:lvl4pPr>
              <a:spcAft>
                <a:spcPts val="600"/>
              </a:spcAft>
              <a:defRPr sz="1799">
                <a:solidFill>
                  <a:schemeClr val="tx2"/>
                </a:solidFill>
              </a:defRPr>
            </a:lvl4pPr>
            <a:lvl5pPr>
              <a:spcAft>
                <a:spcPts val="600"/>
              </a:spcAft>
              <a:defRPr sz="17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24" name="Title 1"/>
          <p:cNvSpPr>
            <a:spLocks noGrp="1"/>
          </p:cNvSpPr>
          <p:nvPr>
            <p:ph type="title" hasCustomPrompt="1"/>
          </p:nvPr>
        </p:nvSpPr>
        <p:spPr>
          <a:xfrm>
            <a:off x="490939" y="310308"/>
            <a:ext cx="11209064" cy="342206"/>
          </a:xfrm>
        </p:spPr>
        <p:txBody>
          <a:bodyPr/>
          <a:lstStyle>
            <a:lvl1pPr>
              <a:defRPr b="0">
                <a:solidFill>
                  <a:schemeClr val="bg1"/>
                </a:solidFill>
                <a:latin typeface="+mj-lt"/>
              </a:defRPr>
            </a:lvl1pPr>
          </a:lstStyle>
          <a:p>
            <a:r>
              <a:rPr lang="en-US"/>
              <a:t>Click to edit title</a:t>
            </a:r>
          </a:p>
        </p:txBody>
      </p:sp>
    </p:spTree>
    <p:extLst>
      <p:ext uri="{BB962C8B-B14F-4D97-AF65-F5344CB8AC3E}">
        <p14:creationId xmlns:p14="http://schemas.microsoft.com/office/powerpoint/2010/main" val="364085743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8">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5" name="Rectangle 4"/>
          <p:cNvSpPr/>
          <p:nvPr userDrawn="1"/>
        </p:nvSpPr>
        <p:spPr>
          <a:xfrm>
            <a:off x="489338"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p:nvSpPr>
        <p:spPr>
          <a:xfrm>
            <a:off x="6352211" y="1458409"/>
            <a:ext cx="5347794" cy="4405816"/>
          </a:xfrm>
          <a:prstGeom prst="rect">
            <a:avLst/>
          </a:prstGeom>
          <a:solidFill>
            <a:srgbClr val="E8E8E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pic>
        <p:nvPicPr>
          <p:cNvPr id="10" name="Picture 9"/>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983968" y="3217928"/>
            <a:ext cx="253934" cy="596900"/>
          </a:xfrm>
          <a:prstGeom prst="rect">
            <a:avLst/>
          </a:prstGeom>
        </p:spPr>
      </p:pic>
      <p:sp>
        <p:nvSpPr>
          <p:cNvPr id="6" name="Content Placeholder 5"/>
          <p:cNvSpPr>
            <a:spLocks noGrp="1"/>
          </p:cNvSpPr>
          <p:nvPr>
            <p:ph sz="quarter" idx="12" hasCustomPrompt="1"/>
          </p:nvPr>
        </p:nvSpPr>
        <p:spPr>
          <a:xfrm>
            <a:off x="729005"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Content Placeholder 5"/>
          <p:cNvSpPr>
            <a:spLocks noGrp="1"/>
          </p:cNvSpPr>
          <p:nvPr>
            <p:ph sz="quarter" idx="16" hasCustomPrompt="1"/>
          </p:nvPr>
        </p:nvSpPr>
        <p:spPr>
          <a:xfrm>
            <a:off x="6586412" y="1682634"/>
            <a:ext cx="4875530" cy="4137124"/>
          </a:xfrm>
        </p:spPr>
        <p:txBody>
          <a:bodyPr/>
          <a:lstStyle>
            <a:lvl1pPr>
              <a:defRPr sz="1999"/>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64133241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eme Colors &amp; Icons">
    <p:spTree>
      <p:nvGrpSpPr>
        <p:cNvPr id="1" name=""/>
        <p:cNvGrpSpPr/>
        <p:nvPr/>
      </p:nvGrpSpPr>
      <p:grpSpPr>
        <a:xfrm>
          <a:off x="0" y="0"/>
          <a:ext cx="0" cy="0"/>
          <a:chOff x="0" y="0"/>
          <a:chExt cx="0" cy="0"/>
        </a:xfrm>
      </p:grpSpPr>
      <p:sp>
        <p:nvSpPr>
          <p:cNvPr id="3512" name="Rectangle 3511"/>
          <p:cNvSpPr/>
          <p:nvPr userDrawn="1"/>
        </p:nvSpPr>
        <p:spPr bwMode="white">
          <a:xfrm>
            <a:off x="0" y="883253"/>
            <a:ext cx="12251268" cy="589711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11" name="TextBox 410"/>
          <p:cNvSpPr txBox="1"/>
          <p:nvPr userDrawn="1"/>
        </p:nvSpPr>
        <p:spPr>
          <a:xfrm>
            <a:off x="612065" y="1790859"/>
            <a:ext cx="552518" cy="276384"/>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1</a:t>
            </a:r>
          </a:p>
          <a:p>
            <a:pPr algn="ctr"/>
            <a:r>
              <a:rPr lang="en-US" sz="600" baseline="0">
                <a:solidFill>
                  <a:schemeClr val="tx2"/>
                </a:solidFill>
              </a:rPr>
              <a:t>RGB 0/0/0</a:t>
            </a:r>
            <a:endParaRPr lang="en-US" sz="600">
              <a:solidFill>
                <a:schemeClr val="tx2"/>
              </a:solidFill>
            </a:endParaRPr>
          </a:p>
        </p:txBody>
      </p:sp>
      <p:sp>
        <p:nvSpPr>
          <p:cNvPr id="4" name="Rectangle 3"/>
          <p:cNvSpPr/>
          <p:nvPr userDrawn="1"/>
        </p:nvSpPr>
        <p:spPr>
          <a:xfrm>
            <a:off x="558912" y="1119004"/>
            <a:ext cx="658825" cy="609601"/>
          </a:xfrm>
          <a:prstGeom prst="rect">
            <a:avLst/>
          </a:prstGeom>
          <a:solidFill>
            <a:schemeClr val="tx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nvGrpSpPr>
          <p:cNvPr id="1424" name="Group 1423"/>
          <p:cNvGrpSpPr/>
          <p:nvPr userDrawn="1"/>
        </p:nvGrpSpPr>
        <p:grpSpPr>
          <a:xfrm>
            <a:off x="1359696" y="1119003"/>
            <a:ext cx="681450" cy="933712"/>
            <a:chOff x="1328912" y="1185678"/>
            <a:chExt cx="681628" cy="933712"/>
          </a:xfrm>
        </p:grpSpPr>
        <p:sp>
          <p:nvSpPr>
            <p:cNvPr id="412" name="TextBox 411"/>
            <p:cNvSpPr txBox="1"/>
            <p:nvPr userDrawn="1"/>
          </p:nvSpPr>
          <p:spPr>
            <a:xfrm>
              <a:off x="1328912" y="1857534"/>
              <a:ext cx="681628" cy="261856"/>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1</a:t>
              </a:r>
            </a:p>
            <a:p>
              <a:pPr algn="ctr"/>
              <a:r>
                <a:rPr lang="en-US" sz="600" baseline="0">
                  <a:solidFill>
                    <a:schemeClr val="tx2"/>
                  </a:solidFill>
                </a:rPr>
                <a:t>RGB 255/255/255 </a:t>
              </a:r>
              <a:endParaRPr lang="en-US" sz="600">
                <a:solidFill>
                  <a:schemeClr val="tx2"/>
                </a:solidFill>
              </a:endParaRPr>
            </a:p>
          </p:txBody>
        </p:sp>
        <p:sp>
          <p:nvSpPr>
            <p:cNvPr id="426" name="Rectangle 425"/>
            <p:cNvSpPr/>
            <p:nvPr userDrawn="1"/>
          </p:nvSpPr>
          <p:spPr>
            <a:xfrm>
              <a:off x="1340228" y="1185678"/>
              <a:ext cx="658997" cy="609601"/>
            </a:xfrm>
            <a:prstGeom prst="rect">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5" name="Group 1424"/>
          <p:cNvGrpSpPr/>
          <p:nvPr userDrawn="1"/>
        </p:nvGrpSpPr>
        <p:grpSpPr>
          <a:xfrm>
            <a:off x="2183105" y="1119003"/>
            <a:ext cx="667654" cy="752024"/>
            <a:chOff x="2211406" y="1185678"/>
            <a:chExt cx="667828" cy="752024"/>
          </a:xfrm>
        </p:grpSpPr>
        <p:sp>
          <p:nvSpPr>
            <p:cNvPr id="413" name="TextBox 412"/>
            <p:cNvSpPr txBox="1"/>
            <p:nvPr userDrawn="1"/>
          </p:nvSpPr>
          <p:spPr>
            <a:xfrm>
              <a:off x="2211406" y="1857534"/>
              <a:ext cx="667828" cy="80168"/>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Dark 2</a:t>
              </a:r>
            </a:p>
            <a:p>
              <a:pPr algn="ctr"/>
              <a:r>
                <a:rPr lang="en-US" sz="600" baseline="0">
                  <a:solidFill>
                    <a:schemeClr val="tx2"/>
                  </a:solidFill>
                </a:rPr>
                <a:t>RGB 0/0/0</a:t>
              </a:r>
              <a:endParaRPr lang="en-US" sz="600">
                <a:solidFill>
                  <a:schemeClr val="tx2"/>
                </a:solidFill>
              </a:endParaRPr>
            </a:p>
          </p:txBody>
        </p:sp>
        <p:sp>
          <p:nvSpPr>
            <p:cNvPr id="427" name="Rectangle 426"/>
            <p:cNvSpPr/>
            <p:nvPr userDrawn="1"/>
          </p:nvSpPr>
          <p:spPr>
            <a:xfrm>
              <a:off x="2215822" y="1185678"/>
              <a:ext cx="658997" cy="609601"/>
            </a:xfrm>
            <a:prstGeom prst="rect">
              <a:avLst/>
            </a:prstGeom>
            <a:solidFill>
              <a:schemeClr val="tx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6" name="Group 1425"/>
          <p:cNvGrpSpPr/>
          <p:nvPr userDrawn="1"/>
        </p:nvGrpSpPr>
        <p:grpSpPr>
          <a:xfrm>
            <a:off x="2992719" y="1119003"/>
            <a:ext cx="658825" cy="986504"/>
            <a:chOff x="3145898" y="1185678"/>
            <a:chExt cx="658997" cy="986504"/>
          </a:xfrm>
        </p:grpSpPr>
        <p:sp>
          <p:nvSpPr>
            <p:cNvPr id="414" name="TextBox 413"/>
            <p:cNvSpPr txBox="1"/>
            <p:nvPr userDrawn="1"/>
          </p:nvSpPr>
          <p:spPr>
            <a:xfrm>
              <a:off x="3171247" y="1857533"/>
              <a:ext cx="608299" cy="314649"/>
            </a:xfrm>
            <a:prstGeom prst="rect">
              <a:avLst/>
            </a:prstGeom>
            <a:noFill/>
            <a:ln>
              <a:noFill/>
            </a:ln>
          </p:spPr>
          <p:txBody>
            <a:bodyPr wrap="none" lIns="0" tIns="0" rIns="0" bIns="0" rtlCol="0">
              <a:noAutofit/>
            </a:bodyPr>
            <a:lstStyle/>
            <a:p>
              <a:pPr algn="ctr"/>
              <a:r>
                <a:rPr lang="en-US" sz="600">
                  <a:solidFill>
                    <a:schemeClr val="tx2"/>
                  </a:solidFill>
                </a:rPr>
                <a:t>Text/Background</a:t>
              </a:r>
              <a:endParaRPr lang="en-US" sz="600" baseline="0">
                <a:solidFill>
                  <a:schemeClr val="tx2"/>
                </a:solidFill>
              </a:endParaRPr>
            </a:p>
            <a:p>
              <a:pPr algn="ctr"/>
              <a:r>
                <a:rPr lang="en-US" sz="600" baseline="0">
                  <a:solidFill>
                    <a:schemeClr val="tx2"/>
                  </a:solidFill>
                </a:rPr>
                <a:t>Light 2</a:t>
              </a:r>
            </a:p>
            <a:p>
              <a:pPr algn="ctr"/>
              <a:r>
                <a:rPr lang="en-US" sz="600" baseline="0">
                  <a:solidFill>
                    <a:schemeClr val="tx2"/>
                  </a:solidFill>
                </a:rPr>
                <a:t>RGB 231/229/230</a:t>
              </a:r>
              <a:endParaRPr lang="en-US" sz="600">
                <a:solidFill>
                  <a:schemeClr val="tx2"/>
                </a:solidFill>
              </a:endParaRPr>
            </a:p>
          </p:txBody>
        </p:sp>
        <p:sp>
          <p:nvSpPr>
            <p:cNvPr id="428" name="Rectangle 427"/>
            <p:cNvSpPr/>
            <p:nvPr userDrawn="1"/>
          </p:nvSpPr>
          <p:spPr>
            <a:xfrm>
              <a:off x="3145898" y="1185678"/>
              <a:ext cx="658997" cy="609601"/>
            </a:xfrm>
            <a:prstGeom prst="rect">
              <a:avLst/>
            </a:prstGeom>
            <a:solidFill>
              <a:schemeClr val="bg2"/>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7" name="Group 1426"/>
          <p:cNvGrpSpPr/>
          <p:nvPr userDrawn="1"/>
        </p:nvGrpSpPr>
        <p:grpSpPr>
          <a:xfrm>
            <a:off x="4170503" y="1119003"/>
            <a:ext cx="658825" cy="752024"/>
            <a:chOff x="4171589" y="1185678"/>
            <a:chExt cx="658997" cy="752024"/>
          </a:xfrm>
        </p:grpSpPr>
        <p:sp>
          <p:nvSpPr>
            <p:cNvPr id="415" name="TextBox 414"/>
            <p:cNvSpPr txBox="1"/>
            <p:nvPr userDrawn="1"/>
          </p:nvSpPr>
          <p:spPr>
            <a:xfrm>
              <a:off x="4275717" y="1857534"/>
              <a:ext cx="450741" cy="80168"/>
            </a:xfrm>
            <a:prstGeom prst="rect">
              <a:avLst/>
            </a:prstGeom>
            <a:noFill/>
            <a:ln>
              <a:noFill/>
            </a:ln>
          </p:spPr>
          <p:txBody>
            <a:bodyPr wrap="none" lIns="0" tIns="0" rIns="0" bIns="0" rtlCol="0">
              <a:noAutofit/>
            </a:bodyPr>
            <a:lstStyle/>
            <a:p>
              <a:pPr algn="ctr"/>
              <a:r>
                <a:rPr lang="en-US" sz="600">
                  <a:solidFill>
                    <a:schemeClr val="tx2"/>
                  </a:solidFill>
                </a:rPr>
                <a:t>Accent 1</a:t>
              </a:r>
            </a:p>
            <a:p>
              <a:pPr algn="ctr"/>
              <a:r>
                <a:rPr lang="en-US" sz="600">
                  <a:solidFill>
                    <a:schemeClr val="tx2"/>
                  </a:solidFill>
                </a:rPr>
                <a:t>RBG 76/138/184</a:t>
              </a:r>
            </a:p>
          </p:txBody>
        </p:sp>
        <p:sp>
          <p:nvSpPr>
            <p:cNvPr id="429" name="Rectangle 428"/>
            <p:cNvSpPr/>
            <p:nvPr userDrawn="1"/>
          </p:nvSpPr>
          <p:spPr>
            <a:xfrm>
              <a:off x="4171589" y="1185678"/>
              <a:ext cx="658997" cy="609601"/>
            </a:xfrm>
            <a:prstGeom prst="rect">
              <a:avLst/>
            </a:prstGeom>
            <a:solidFill>
              <a:schemeClr val="accent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8" name="Group 1427"/>
          <p:cNvGrpSpPr/>
          <p:nvPr userDrawn="1"/>
        </p:nvGrpSpPr>
        <p:grpSpPr>
          <a:xfrm>
            <a:off x="4963029" y="1119003"/>
            <a:ext cx="658825" cy="888920"/>
            <a:chOff x="4947438" y="1185678"/>
            <a:chExt cx="658997" cy="888920"/>
          </a:xfrm>
        </p:grpSpPr>
        <p:sp>
          <p:nvSpPr>
            <p:cNvPr id="416" name="TextBox 415"/>
            <p:cNvSpPr txBox="1"/>
            <p:nvPr userDrawn="1"/>
          </p:nvSpPr>
          <p:spPr>
            <a:xfrm>
              <a:off x="5019342" y="1857533"/>
              <a:ext cx="515189" cy="217065"/>
            </a:xfrm>
            <a:prstGeom prst="rect">
              <a:avLst/>
            </a:prstGeom>
            <a:noFill/>
            <a:ln>
              <a:noFill/>
            </a:ln>
          </p:spPr>
          <p:txBody>
            <a:bodyPr wrap="none" lIns="0" tIns="0" rIns="0" bIns="0" rtlCol="0">
              <a:noAutofit/>
            </a:bodyPr>
            <a:lstStyle/>
            <a:p>
              <a:pPr algn="ctr"/>
              <a:r>
                <a:rPr lang="en-US" sz="600">
                  <a:solidFill>
                    <a:schemeClr val="tx2"/>
                  </a:solidFill>
                </a:rPr>
                <a:t>Accent 2</a:t>
              </a:r>
            </a:p>
            <a:p>
              <a:pPr algn="ctr"/>
              <a:r>
                <a:rPr lang="en-US" sz="600" baseline="0">
                  <a:solidFill>
                    <a:schemeClr val="tx2"/>
                  </a:solidFill>
                </a:rPr>
                <a:t>RGB 237/125/49</a:t>
              </a:r>
              <a:endParaRPr lang="en-US" sz="600">
                <a:solidFill>
                  <a:schemeClr val="tx2"/>
                </a:solidFill>
              </a:endParaRPr>
            </a:p>
          </p:txBody>
        </p:sp>
        <p:sp>
          <p:nvSpPr>
            <p:cNvPr id="430" name="Rectangle 429"/>
            <p:cNvSpPr/>
            <p:nvPr userDrawn="1"/>
          </p:nvSpPr>
          <p:spPr>
            <a:xfrm>
              <a:off x="4947438" y="1185678"/>
              <a:ext cx="658997" cy="609601"/>
            </a:xfrm>
            <a:prstGeom prst="rect">
              <a:avLst/>
            </a:prstGeom>
            <a:solidFill>
              <a:srgbClr val="ED7D3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29" name="Group 1428"/>
          <p:cNvGrpSpPr/>
          <p:nvPr userDrawn="1"/>
        </p:nvGrpSpPr>
        <p:grpSpPr>
          <a:xfrm>
            <a:off x="5755554" y="1119003"/>
            <a:ext cx="658825" cy="888920"/>
            <a:chOff x="5688984" y="1185678"/>
            <a:chExt cx="658997" cy="888920"/>
          </a:xfrm>
        </p:grpSpPr>
        <p:sp>
          <p:nvSpPr>
            <p:cNvPr id="417" name="TextBox 416"/>
            <p:cNvSpPr txBox="1"/>
            <p:nvPr userDrawn="1"/>
          </p:nvSpPr>
          <p:spPr>
            <a:xfrm>
              <a:off x="576088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3</a:t>
              </a:r>
            </a:p>
            <a:p>
              <a:pPr algn="ctr"/>
              <a:r>
                <a:rPr lang="en-US" sz="600" baseline="0">
                  <a:solidFill>
                    <a:schemeClr val="tx2"/>
                  </a:solidFill>
                </a:rPr>
                <a:t>RGB 165/165/165</a:t>
              </a:r>
              <a:endParaRPr lang="en-US" sz="600">
                <a:solidFill>
                  <a:schemeClr val="tx2"/>
                </a:solidFill>
              </a:endParaRPr>
            </a:p>
          </p:txBody>
        </p:sp>
        <p:sp>
          <p:nvSpPr>
            <p:cNvPr id="431" name="Rectangle 430"/>
            <p:cNvSpPr/>
            <p:nvPr userDrawn="1"/>
          </p:nvSpPr>
          <p:spPr>
            <a:xfrm>
              <a:off x="5688984" y="1185678"/>
              <a:ext cx="658997" cy="609601"/>
            </a:xfrm>
            <a:prstGeom prst="rect">
              <a:avLst/>
            </a:prstGeom>
            <a:solidFill>
              <a:schemeClr val="accent3"/>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0" name="Group 1429"/>
          <p:cNvGrpSpPr/>
          <p:nvPr userDrawn="1"/>
        </p:nvGrpSpPr>
        <p:grpSpPr>
          <a:xfrm>
            <a:off x="6548080" y="1119003"/>
            <a:ext cx="658825" cy="888920"/>
            <a:chOff x="6472704" y="1185678"/>
            <a:chExt cx="658997" cy="888920"/>
          </a:xfrm>
        </p:grpSpPr>
        <p:sp>
          <p:nvSpPr>
            <p:cNvPr id="418" name="TextBox 417"/>
            <p:cNvSpPr txBox="1"/>
            <p:nvPr userDrawn="1"/>
          </p:nvSpPr>
          <p:spPr>
            <a:xfrm>
              <a:off x="6544608"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4</a:t>
              </a:r>
            </a:p>
            <a:p>
              <a:pPr algn="ctr"/>
              <a:r>
                <a:rPr lang="en-US" sz="600" baseline="0">
                  <a:solidFill>
                    <a:schemeClr val="tx2"/>
                  </a:solidFill>
                </a:rPr>
                <a:t>RGB 252/180/30</a:t>
              </a:r>
              <a:endParaRPr lang="en-US" sz="600">
                <a:solidFill>
                  <a:schemeClr val="tx2"/>
                </a:solidFill>
              </a:endParaRPr>
            </a:p>
          </p:txBody>
        </p:sp>
        <p:sp>
          <p:nvSpPr>
            <p:cNvPr id="432" name="Rectangle 431"/>
            <p:cNvSpPr/>
            <p:nvPr userDrawn="1"/>
          </p:nvSpPr>
          <p:spPr>
            <a:xfrm>
              <a:off x="6472704" y="1185678"/>
              <a:ext cx="658997" cy="609601"/>
            </a:xfrm>
            <a:prstGeom prst="rect">
              <a:avLst/>
            </a:prstGeom>
            <a:solidFill>
              <a:schemeClr val="accent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1" name="Group 1430"/>
          <p:cNvGrpSpPr/>
          <p:nvPr userDrawn="1"/>
        </p:nvGrpSpPr>
        <p:grpSpPr>
          <a:xfrm>
            <a:off x="7340606" y="1119003"/>
            <a:ext cx="658825" cy="888920"/>
            <a:chOff x="7366992" y="1185678"/>
            <a:chExt cx="658997" cy="888920"/>
          </a:xfrm>
        </p:grpSpPr>
        <p:sp>
          <p:nvSpPr>
            <p:cNvPr id="419" name="TextBox 418"/>
            <p:cNvSpPr txBox="1"/>
            <p:nvPr userDrawn="1"/>
          </p:nvSpPr>
          <p:spPr>
            <a:xfrm>
              <a:off x="7438896"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5</a:t>
              </a:r>
            </a:p>
            <a:p>
              <a:pPr algn="ctr"/>
              <a:r>
                <a:rPr lang="en-US" sz="600" baseline="0">
                  <a:solidFill>
                    <a:schemeClr val="tx2"/>
                  </a:solidFill>
                </a:rPr>
                <a:t>RGB 68/115/197</a:t>
              </a:r>
              <a:endParaRPr lang="en-US" sz="600">
                <a:solidFill>
                  <a:schemeClr val="tx2"/>
                </a:solidFill>
              </a:endParaRPr>
            </a:p>
          </p:txBody>
        </p:sp>
        <p:sp>
          <p:nvSpPr>
            <p:cNvPr id="433" name="Rectangle 432"/>
            <p:cNvSpPr/>
            <p:nvPr userDrawn="1"/>
          </p:nvSpPr>
          <p:spPr>
            <a:xfrm>
              <a:off x="7366992" y="1185678"/>
              <a:ext cx="658997" cy="609601"/>
            </a:xfrm>
            <a:prstGeom prst="rect">
              <a:avLst/>
            </a:prstGeom>
            <a:solidFill>
              <a:schemeClr val="accent5"/>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2" name="Group 1431"/>
          <p:cNvGrpSpPr/>
          <p:nvPr userDrawn="1"/>
        </p:nvGrpSpPr>
        <p:grpSpPr>
          <a:xfrm>
            <a:off x="8133131" y="1119003"/>
            <a:ext cx="658825" cy="888920"/>
            <a:chOff x="8210715" y="1185678"/>
            <a:chExt cx="658997" cy="888920"/>
          </a:xfrm>
        </p:grpSpPr>
        <p:sp>
          <p:nvSpPr>
            <p:cNvPr id="420" name="TextBox 419"/>
            <p:cNvSpPr txBox="1"/>
            <p:nvPr userDrawn="1"/>
          </p:nvSpPr>
          <p:spPr>
            <a:xfrm>
              <a:off x="8282619" y="1857534"/>
              <a:ext cx="515189" cy="217064"/>
            </a:xfrm>
            <a:prstGeom prst="rect">
              <a:avLst/>
            </a:prstGeom>
            <a:noFill/>
            <a:ln>
              <a:noFill/>
            </a:ln>
          </p:spPr>
          <p:txBody>
            <a:bodyPr wrap="none" lIns="0" tIns="0" rIns="0" bIns="0" rtlCol="0">
              <a:noAutofit/>
            </a:bodyPr>
            <a:lstStyle/>
            <a:p>
              <a:pPr algn="ctr"/>
              <a:r>
                <a:rPr lang="en-US" sz="600">
                  <a:solidFill>
                    <a:schemeClr val="tx2"/>
                  </a:solidFill>
                </a:rPr>
                <a:t>Accent 6</a:t>
              </a:r>
            </a:p>
            <a:p>
              <a:pPr algn="ctr"/>
              <a:r>
                <a:rPr lang="en-US" sz="600" baseline="0">
                  <a:solidFill>
                    <a:schemeClr val="tx2"/>
                  </a:solidFill>
                </a:rPr>
                <a:t>RGB 112/173/71</a:t>
              </a:r>
              <a:endParaRPr lang="en-US" sz="600">
                <a:solidFill>
                  <a:schemeClr val="tx2"/>
                </a:solidFill>
              </a:endParaRPr>
            </a:p>
          </p:txBody>
        </p:sp>
        <p:sp>
          <p:nvSpPr>
            <p:cNvPr id="434" name="Rectangle 433"/>
            <p:cNvSpPr/>
            <p:nvPr userDrawn="1"/>
          </p:nvSpPr>
          <p:spPr>
            <a:xfrm>
              <a:off x="8210715" y="1185678"/>
              <a:ext cx="658997" cy="609601"/>
            </a:xfrm>
            <a:prstGeom prst="rect">
              <a:avLst/>
            </a:prstGeom>
            <a:solidFill>
              <a:schemeClr val="accent6"/>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4" name="Group 1433"/>
          <p:cNvGrpSpPr/>
          <p:nvPr userDrawn="1"/>
        </p:nvGrpSpPr>
        <p:grpSpPr>
          <a:xfrm>
            <a:off x="9419013" y="1119003"/>
            <a:ext cx="658825" cy="752024"/>
            <a:chOff x="9421466" y="1185678"/>
            <a:chExt cx="658997" cy="752024"/>
          </a:xfrm>
        </p:grpSpPr>
        <p:sp>
          <p:nvSpPr>
            <p:cNvPr id="421" name="TextBox 420"/>
            <p:cNvSpPr txBox="1"/>
            <p:nvPr userDrawn="1"/>
          </p:nvSpPr>
          <p:spPr>
            <a:xfrm>
              <a:off x="9493370" y="1857534"/>
              <a:ext cx="515189" cy="80168"/>
            </a:xfrm>
            <a:prstGeom prst="rect">
              <a:avLst/>
            </a:prstGeom>
            <a:noFill/>
            <a:ln>
              <a:noFill/>
            </a:ln>
          </p:spPr>
          <p:txBody>
            <a:bodyPr wrap="none" lIns="0" tIns="0" rIns="0" bIns="0" rtlCol="0">
              <a:noAutofit/>
            </a:bodyPr>
            <a:lstStyle/>
            <a:p>
              <a:pPr algn="ctr"/>
              <a:r>
                <a:rPr lang="en-US" sz="600">
                  <a:solidFill>
                    <a:schemeClr val="tx2"/>
                  </a:solidFill>
                </a:rPr>
                <a:t>Hyperlink</a:t>
              </a:r>
            </a:p>
            <a:p>
              <a:pPr algn="ctr"/>
              <a:r>
                <a:rPr lang="en-US" sz="600">
                  <a:solidFill>
                    <a:schemeClr val="tx2"/>
                  </a:solidFill>
                </a:rPr>
                <a:t>RGB 5/104/174</a:t>
              </a:r>
            </a:p>
          </p:txBody>
        </p:sp>
        <p:sp>
          <p:nvSpPr>
            <p:cNvPr id="435" name="Rectangle 434"/>
            <p:cNvSpPr/>
            <p:nvPr userDrawn="1"/>
          </p:nvSpPr>
          <p:spPr>
            <a:xfrm>
              <a:off x="9421466" y="1185678"/>
              <a:ext cx="658997" cy="609601"/>
            </a:xfrm>
            <a:prstGeom prst="rect">
              <a:avLst/>
            </a:prstGeom>
            <a:solidFill>
              <a:srgbClr val="0568AE"/>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grpSp>
        <p:nvGrpSpPr>
          <p:cNvPr id="1433" name="Group 1432"/>
          <p:cNvGrpSpPr/>
          <p:nvPr userDrawn="1"/>
        </p:nvGrpSpPr>
        <p:grpSpPr>
          <a:xfrm>
            <a:off x="10187070" y="1119003"/>
            <a:ext cx="658825" cy="752024"/>
            <a:chOff x="10189723" y="1185678"/>
            <a:chExt cx="658997" cy="752024"/>
          </a:xfrm>
        </p:grpSpPr>
        <p:sp>
          <p:nvSpPr>
            <p:cNvPr id="422" name="TextBox 421"/>
            <p:cNvSpPr txBox="1"/>
            <p:nvPr userDrawn="1"/>
          </p:nvSpPr>
          <p:spPr>
            <a:xfrm>
              <a:off x="10261627" y="1857534"/>
              <a:ext cx="515189" cy="80168"/>
            </a:xfrm>
            <a:prstGeom prst="rect">
              <a:avLst/>
            </a:prstGeom>
            <a:noFill/>
            <a:ln>
              <a:noFill/>
            </a:ln>
          </p:spPr>
          <p:txBody>
            <a:bodyPr wrap="none" lIns="0" tIns="0" rIns="0" bIns="0" rtlCol="0">
              <a:noAutofit/>
            </a:bodyPr>
            <a:lstStyle/>
            <a:p>
              <a:pPr algn="ctr"/>
              <a:r>
                <a:rPr lang="en-US" sz="600">
                  <a:solidFill>
                    <a:schemeClr val="tx2"/>
                  </a:solidFill>
                </a:rPr>
                <a:t>Clicked</a:t>
              </a:r>
              <a:r>
                <a:rPr lang="en-US" sz="600" baseline="0">
                  <a:solidFill>
                    <a:schemeClr val="tx2"/>
                  </a:solidFill>
                </a:rPr>
                <a:t> Hyperlink</a:t>
              </a:r>
            </a:p>
            <a:p>
              <a:pPr algn="ctr"/>
              <a:r>
                <a:rPr lang="en-US" sz="600" baseline="0">
                  <a:solidFill>
                    <a:schemeClr val="tx2"/>
                  </a:solidFill>
                </a:rPr>
                <a:t>RGB 147/184/212</a:t>
              </a:r>
              <a:endParaRPr lang="en-US" sz="600">
                <a:solidFill>
                  <a:schemeClr val="tx2"/>
                </a:solidFill>
              </a:endParaRPr>
            </a:p>
          </p:txBody>
        </p:sp>
        <p:sp>
          <p:nvSpPr>
            <p:cNvPr id="436" name="Rectangle 435"/>
            <p:cNvSpPr/>
            <p:nvPr userDrawn="1"/>
          </p:nvSpPr>
          <p:spPr>
            <a:xfrm>
              <a:off x="10189723" y="1185678"/>
              <a:ext cx="658997" cy="609601"/>
            </a:xfrm>
            <a:prstGeom prst="rect">
              <a:avLst/>
            </a:prstGeom>
            <a:solidFill>
              <a:srgbClr val="93B8D4"/>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grpSp>
      <p:sp>
        <p:nvSpPr>
          <p:cNvPr id="3513" name="Title 1"/>
          <p:cNvSpPr txBox="1">
            <a:spLocks/>
          </p:cNvSpPr>
          <p:nvPr userDrawn="1"/>
        </p:nvSpPr>
        <p:spPr>
          <a:xfrm>
            <a:off x="622252" y="346986"/>
            <a:ext cx="9148247" cy="342206"/>
          </a:xfrm>
          <a:prstGeom prst="rect">
            <a:avLst/>
          </a:prstGeom>
        </p:spPr>
        <p:txBody>
          <a:bodyPr vert="horz" lIns="0" tIns="0" rIns="0" bIns="0" rtlCol="0" anchor="t">
            <a:noAutofit/>
          </a:bodyPr>
          <a:lstStyle>
            <a:lvl1pPr algn="l" defTabSz="457337" rtl="0" eaLnBrk="1" latinLnBrk="0" hangingPunct="1">
              <a:lnSpc>
                <a:spcPct val="110000"/>
              </a:lnSpc>
              <a:spcBef>
                <a:spcPct val="0"/>
              </a:spcBef>
              <a:spcAft>
                <a:spcPts val="1000"/>
              </a:spcAft>
              <a:buNone/>
              <a:defRPr lang="en-US" sz="2400" b="0" kern="1200">
                <a:solidFill>
                  <a:schemeClr val="bg1"/>
                </a:solidFill>
                <a:latin typeface="+mj-lt"/>
                <a:ea typeface="+mj-ea"/>
                <a:cs typeface="+mj-cs"/>
              </a:defRPr>
            </a:lvl1pPr>
          </a:lstStyle>
          <a:p>
            <a:r>
              <a:rPr lang="en-US" sz="2399"/>
              <a:t>Theme colors &amp; library icons resource </a:t>
            </a:r>
            <a:r>
              <a:rPr lang="en-US" sz="1200"/>
              <a:t>(Editable icons</a:t>
            </a:r>
            <a:r>
              <a:rPr lang="en-US" sz="1200" baseline="0"/>
              <a:t> are located after this slide</a:t>
            </a:r>
            <a:r>
              <a:rPr lang="en-US" sz="1200"/>
              <a:t>)</a:t>
            </a:r>
          </a:p>
        </p:txBody>
      </p:sp>
      <p:grpSp>
        <p:nvGrpSpPr>
          <p:cNvPr id="11489" name="Group 11488"/>
          <p:cNvGrpSpPr/>
          <p:nvPr userDrawn="1"/>
        </p:nvGrpSpPr>
        <p:grpSpPr>
          <a:xfrm>
            <a:off x="8593350" y="3798210"/>
            <a:ext cx="921552" cy="924738"/>
            <a:chOff x="33609508" y="-14345460"/>
            <a:chExt cx="496887" cy="498475"/>
          </a:xfrm>
        </p:grpSpPr>
        <p:sp>
          <p:nvSpPr>
            <p:cNvPr id="11490" name="Oval 539"/>
            <p:cNvSpPr>
              <a:spLocks noChangeArrowheads="1"/>
            </p:cNvSpPr>
            <p:nvPr userDrawn="1"/>
          </p:nvSpPr>
          <p:spPr bwMode="auto">
            <a:xfrm>
              <a:off x="33609508" y="-14345460"/>
              <a:ext cx="496887" cy="498475"/>
            </a:xfrm>
            <a:prstGeom prst="ellipse">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491"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2"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3"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4"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5"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6"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497"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498" name="Group 11497"/>
          <p:cNvGrpSpPr/>
          <p:nvPr userDrawn="1"/>
        </p:nvGrpSpPr>
        <p:grpSpPr>
          <a:xfrm>
            <a:off x="7533176" y="3798210"/>
            <a:ext cx="921552" cy="924738"/>
            <a:chOff x="33609508" y="-14345460"/>
            <a:chExt cx="496887" cy="498475"/>
          </a:xfrm>
        </p:grpSpPr>
        <p:sp>
          <p:nvSpPr>
            <p:cNvPr id="11499" name="Oval 539"/>
            <p:cNvSpPr>
              <a:spLocks noChangeArrowheads="1"/>
            </p:cNvSpPr>
            <p:nvPr userDrawn="1"/>
          </p:nvSpPr>
          <p:spPr bwMode="auto">
            <a:xfrm>
              <a:off x="33609508" y="-14345460"/>
              <a:ext cx="496887" cy="498475"/>
            </a:xfrm>
            <a:prstGeom prst="ellips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0"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1"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2"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3"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4"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5"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06"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07" name="Group 11506"/>
          <p:cNvGrpSpPr/>
          <p:nvPr userDrawn="1"/>
        </p:nvGrpSpPr>
        <p:grpSpPr>
          <a:xfrm>
            <a:off x="6473002" y="3798210"/>
            <a:ext cx="921552" cy="924738"/>
            <a:chOff x="33609508" y="-14345460"/>
            <a:chExt cx="496887" cy="498475"/>
          </a:xfrm>
        </p:grpSpPr>
        <p:sp>
          <p:nvSpPr>
            <p:cNvPr id="11508" name="Oval 539"/>
            <p:cNvSpPr>
              <a:spLocks noChangeArrowheads="1"/>
            </p:cNvSpPr>
            <p:nvPr userDrawn="1"/>
          </p:nvSpPr>
          <p:spPr bwMode="auto">
            <a:xfrm>
              <a:off x="33609508" y="-14345460"/>
              <a:ext cx="496887" cy="498475"/>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09"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0"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1"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2"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3"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4"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5"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16" name="Group 11515"/>
          <p:cNvGrpSpPr/>
          <p:nvPr userDrawn="1"/>
        </p:nvGrpSpPr>
        <p:grpSpPr>
          <a:xfrm>
            <a:off x="5412828" y="3798210"/>
            <a:ext cx="921552" cy="924738"/>
            <a:chOff x="33609508" y="-14345460"/>
            <a:chExt cx="496887" cy="498475"/>
          </a:xfrm>
        </p:grpSpPr>
        <p:sp>
          <p:nvSpPr>
            <p:cNvPr id="11517" name="Oval 539"/>
            <p:cNvSpPr>
              <a:spLocks noChangeArrowheads="1"/>
            </p:cNvSpPr>
            <p:nvPr userDrawn="1"/>
          </p:nvSpPr>
          <p:spPr bwMode="auto">
            <a:xfrm>
              <a:off x="33609508" y="-14345460"/>
              <a:ext cx="496887" cy="498475"/>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18"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19"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0"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1"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2"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3"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4"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25" name="Group 11524"/>
          <p:cNvGrpSpPr/>
          <p:nvPr userDrawn="1"/>
        </p:nvGrpSpPr>
        <p:grpSpPr>
          <a:xfrm>
            <a:off x="4352654" y="3798210"/>
            <a:ext cx="921552" cy="924738"/>
            <a:chOff x="33609508" y="-14345460"/>
            <a:chExt cx="496887" cy="498475"/>
          </a:xfrm>
        </p:grpSpPr>
        <p:sp>
          <p:nvSpPr>
            <p:cNvPr id="11526" name="Oval 539"/>
            <p:cNvSpPr>
              <a:spLocks noChangeArrowheads="1"/>
            </p:cNvSpPr>
            <p:nvPr userDrawn="1"/>
          </p:nvSpPr>
          <p:spPr bwMode="auto">
            <a:xfrm>
              <a:off x="33609508" y="-14345460"/>
              <a:ext cx="496887" cy="49847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27"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8"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29"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0"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1"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2"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3"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34" name="Group 11533"/>
          <p:cNvGrpSpPr/>
          <p:nvPr userDrawn="1"/>
        </p:nvGrpSpPr>
        <p:grpSpPr>
          <a:xfrm>
            <a:off x="3292480" y="3798210"/>
            <a:ext cx="921552" cy="924738"/>
            <a:chOff x="33609508" y="-14345460"/>
            <a:chExt cx="496887" cy="498475"/>
          </a:xfrm>
        </p:grpSpPr>
        <p:sp>
          <p:nvSpPr>
            <p:cNvPr id="11535" name="Oval 539"/>
            <p:cNvSpPr>
              <a:spLocks noChangeArrowheads="1"/>
            </p:cNvSpPr>
            <p:nvPr userDrawn="1"/>
          </p:nvSpPr>
          <p:spPr bwMode="auto">
            <a:xfrm>
              <a:off x="33609508" y="-14345460"/>
              <a:ext cx="496887" cy="498475"/>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36"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7"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8"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39"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0"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1"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2"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grpSp>
        <p:nvGrpSpPr>
          <p:cNvPr id="11543" name="Group 11542"/>
          <p:cNvGrpSpPr/>
          <p:nvPr userDrawn="1"/>
        </p:nvGrpSpPr>
        <p:grpSpPr>
          <a:xfrm>
            <a:off x="2232306" y="3798210"/>
            <a:ext cx="921552" cy="924738"/>
            <a:chOff x="33609508" y="-14345460"/>
            <a:chExt cx="496887" cy="498475"/>
          </a:xfrm>
        </p:grpSpPr>
        <p:sp>
          <p:nvSpPr>
            <p:cNvPr id="11544" name="Oval 539"/>
            <p:cNvSpPr>
              <a:spLocks noChangeArrowheads="1"/>
            </p:cNvSpPr>
            <p:nvPr userDrawn="1"/>
          </p:nvSpPr>
          <p:spPr bwMode="auto">
            <a:xfrm>
              <a:off x="33609508" y="-14345460"/>
              <a:ext cx="496887" cy="498475"/>
            </a:xfrm>
            <a:prstGeom prst="ellipse">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en-US" sz="1799"/>
            </a:p>
          </p:txBody>
        </p:sp>
        <p:sp>
          <p:nvSpPr>
            <p:cNvPr id="11545" name="Freeform 540"/>
            <p:cNvSpPr>
              <a:spLocks noEditPoints="1"/>
            </p:cNvSpPr>
            <p:nvPr userDrawn="1"/>
          </p:nvSpPr>
          <p:spPr bwMode="auto">
            <a:xfrm>
              <a:off x="33798420" y="-14194647"/>
              <a:ext cx="123825" cy="295275"/>
            </a:xfrm>
            <a:custGeom>
              <a:avLst/>
              <a:gdLst>
                <a:gd name="T0" fmla="*/ 250 w 293"/>
                <a:gd name="T1" fmla="*/ 471 h 699"/>
                <a:gd name="T2" fmla="*/ 224 w 293"/>
                <a:gd name="T3" fmla="*/ 339 h 699"/>
                <a:gd name="T4" fmla="*/ 170 w 293"/>
                <a:gd name="T5" fmla="*/ 67 h 699"/>
                <a:gd name="T6" fmla="*/ 210 w 293"/>
                <a:gd name="T7" fmla="*/ 104 h 699"/>
                <a:gd name="T8" fmla="*/ 239 w 293"/>
                <a:gd name="T9" fmla="*/ 104 h 699"/>
                <a:gd name="T10" fmla="*/ 225 w 293"/>
                <a:gd name="T11" fmla="*/ 1 h 699"/>
                <a:gd name="T12" fmla="*/ 210 w 293"/>
                <a:gd name="T13" fmla="*/ 38 h 699"/>
                <a:gd name="T14" fmla="*/ 159 w 293"/>
                <a:gd name="T15" fmla="*/ 11 h 699"/>
                <a:gd name="T16" fmla="*/ 133 w 293"/>
                <a:gd name="T17" fmla="*/ 11 h 699"/>
                <a:gd name="T18" fmla="*/ 116 w 293"/>
                <a:gd name="T19" fmla="*/ 38 h 699"/>
                <a:gd name="T20" fmla="*/ 102 w 293"/>
                <a:gd name="T21" fmla="*/ 1 h 699"/>
                <a:gd name="T22" fmla="*/ 87 w 293"/>
                <a:gd name="T23" fmla="*/ 38 h 699"/>
                <a:gd name="T24" fmla="*/ 69 w 293"/>
                <a:gd name="T25" fmla="*/ 15 h 699"/>
                <a:gd name="T26" fmla="*/ 40 w 293"/>
                <a:gd name="T27" fmla="*/ 15 h 699"/>
                <a:gd name="T28" fmla="*/ 54 w 293"/>
                <a:gd name="T29" fmla="*/ 119 h 699"/>
                <a:gd name="T30" fmla="*/ 69 w 293"/>
                <a:gd name="T31" fmla="*/ 67 h 699"/>
                <a:gd name="T32" fmla="*/ 87 w 293"/>
                <a:gd name="T33" fmla="*/ 104 h 699"/>
                <a:gd name="T34" fmla="*/ 113 w 293"/>
                <a:gd name="T35" fmla="*/ 113 h 699"/>
                <a:gd name="T36" fmla="*/ 12 w 293"/>
                <a:gd name="T37" fmla="*/ 698 h 699"/>
                <a:gd name="T38" fmla="*/ 32 w 293"/>
                <a:gd name="T39" fmla="*/ 663 h 699"/>
                <a:gd name="T40" fmla="*/ 265 w 293"/>
                <a:gd name="T41" fmla="*/ 687 h 699"/>
                <a:gd name="T42" fmla="*/ 281 w 293"/>
                <a:gd name="T43" fmla="*/ 698 h 699"/>
                <a:gd name="T44" fmla="*/ 92 w 293"/>
                <a:gd name="T45" fmla="*/ 357 h 699"/>
                <a:gd name="T46" fmla="*/ 72 w 293"/>
                <a:gd name="T47" fmla="*/ 457 h 699"/>
                <a:gd name="T48" fmla="*/ 181 w 293"/>
                <a:gd name="T49" fmla="*/ 259 h 699"/>
                <a:gd name="T50" fmla="*/ 141 w 293"/>
                <a:gd name="T51" fmla="*/ 259 h 699"/>
                <a:gd name="T52" fmla="*/ 117 w 293"/>
                <a:gd name="T53" fmla="*/ 233 h 699"/>
                <a:gd name="T54" fmla="*/ 155 w 293"/>
                <a:gd name="T55" fmla="*/ 233 h 699"/>
                <a:gd name="T56" fmla="*/ 152 w 293"/>
                <a:gd name="T57" fmla="*/ 195 h 699"/>
                <a:gd name="T58" fmla="*/ 172 w 293"/>
                <a:gd name="T59" fmla="*/ 212 h 699"/>
                <a:gd name="T60" fmla="*/ 129 w 293"/>
                <a:gd name="T61" fmla="*/ 169 h 699"/>
                <a:gd name="T62" fmla="*/ 163 w 293"/>
                <a:gd name="T63" fmla="*/ 169 h 699"/>
                <a:gd name="T64" fmla="*/ 110 w 293"/>
                <a:gd name="T65" fmla="*/ 267 h 699"/>
                <a:gd name="T66" fmla="*/ 99 w 293"/>
                <a:gd name="T67" fmla="*/ 324 h 699"/>
                <a:gd name="T68" fmla="*/ 125 w 293"/>
                <a:gd name="T69" fmla="*/ 350 h 699"/>
                <a:gd name="T70" fmla="*/ 215 w 293"/>
                <a:gd name="T71" fmla="*/ 433 h 699"/>
                <a:gd name="T72" fmla="*/ 116 w 293"/>
                <a:gd name="T73" fmla="*/ 67 h 699"/>
                <a:gd name="T74" fmla="*/ 116 w 293"/>
                <a:gd name="T75" fmla="*/ 98 h 699"/>
                <a:gd name="T76" fmla="*/ 37 w 293"/>
                <a:gd name="T77" fmla="*/ 637 h 699"/>
                <a:gd name="T78" fmla="*/ 236 w 293"/>
                <a:gd name="T79" fmla="*/ 637 h 699"/>
                <a:gd name="T80" fmla="*/ 99 w 293"/>
                <a:gd name="T81" fmla="*/ 483 h 699"/>
                <a:gd name="T82" fmla="*/ 251 w 293"/>
                <a:gd name="T83" fmla="*/ 615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3" h="699">
                  <a:moveTo>
                    <a:pt x="291" y="682"/>
                  </a:moveTo>
                  <a:cubicBezTo>
                    <a:pt x="250" y="471"/>
                    <a:pt x="250" y="471"/>
                    <a:pt x="250" y="471"/>
                  </a:cubicBezTo>
                  <a:cubicBezTo>
                    <a:pt x="250" y="469"/>
                    <a:pt x="250" y="466"/>
                    <a:pt x="248" y="464"/>
                  </a:cubicBezTo>
                  <a:cubicBezTo>
                    <a:pt x="224" y="339"/>
                    <a:pt x="224" y="339"/>
                    <a:pt x="224" y="339"/>
                  </a:cubicBezTo>
                  <a:cubicBezTo>
                    <a:pt x="224" y="336"/>
                    <a:pt x="224" y="333"/>
                    <a:pt x="222" y="331"/>
                  </a:cubicBezTo>
                  <a:cubicBezTo>
                    <a:pt x="170" y="67"/>
                    <a:pt x="170" y="67"/>
                    <a:pt x="170" y="67"/>
                  </a:cubicBezTo>
                  <a:cubicBezTo>
                    <a:pt x="210" y="67"/>
                    <a:pt x="210" y="67"/>
                    <a:pt x="210" y="67"/>
                  </a:cubicBezTo>
                  <a:cubicBezTo>
                    <a:pt x="210" y="104"/>
                    <a:pt x="210" y="104"/>
                    <a:pt x="210" y="104"/>
                  </a:cubicBezTo>
                  <a:cubicBezTo>
                    <a:pt x="210" y="112"/>
                    <a:pt x="217" y="119"/>
                    <a:pt x="225" y="119"/>
                  </a:cubicBezTo>
                  <a:cubicBezTo>
                    <a:pt x="233" y="119"/>
                    <a:pt x="239" y="112"/>
                    <a:pt x="239" y="104"/>
                  </a:cubicBezTo>
                  <a:cubicBezTo>
                    <a:pt x="239" y="15"/>
                    <a:pt x="239" y="15"/>
                    <a:pt x="239" y="15"/>
                  </a:cubicBezTo>
                  <a:cubicBezTo>
                    <a:pt x="239" y="7"/>
                    <a:pt x="233" y="1"/>
                    <a:pt x="225" y="1"/>
                  </a:cubicBezTo>
                  <a:cubicBezTo>
                    <a:pt x="217" y="1"/>
                    <a:pt x="210" y="7"/>
                    <a:pt x="210" y="15"/>
                  </a:cubicBezTo>
                  <a:cubicBezTo>
                    <a:pt x="210" y="38"/>
                    <a:pt x="210" y="38"/>
                    <a:pt x="210" y="38"/>
                  </a:cubicBezTo>
                  <a:cubicBezTo>
                    <a:pt x="165" y="38"/>
                    <a:pt x="165" y="38"/>
                    <a:pt x="165" y="38"/>
                  </a:cubicBezTo>
                  <a:cubicBezTo>
                    <a:pt x="159" y="11"/>
                    <a:pt x="159" y="11"/>
                    <a:pt x="159" y="11"/>
                  </a:cubicBezTo>
                  <a:cubicBezTo>
                    <a:pt x="158" y="5"/>
                    <a:pt x="153" y="0"/>
                    <a:pt x="146" y="0"/>
                  </a:cubicBezTo>
                  <a:cubicBezTo>
                    <a:pt x="140" y="0"/>
                    <a:pt x="134" y="5"/>
                    <a:pt x="133" y="11"/>
                  </a:cubicBezTo>
                  <a:cubicBezTo>
                    <a:pt x="128" y="38"/>
                    <a:pt x="128" y="38"/>
                    <a:pt x="128" y="38"/>
                  </a:cubicBezTo>
                  <a:cubicBezTo>
                    <a:pt x="116" y="38"/>
                    <a:pt x="116" y="38"/>
                    <a:pt x="116" y="38"/>
                  </a:cubicBezTo>
                  <a:cubicBezTo>
                    <a:pt x="116" y="15"/>
                    <a:pt x="116" y="15"/>
                    <a:pt x="116" y="15"/>
                  </a:cubicBezTo>
                  <a:cubicBezTo>
                    <a:pt x="116" y="7"/>
                    <a:pt x="110" y="1"/>
                    <a:pt x="102" y="1"/>
                  </a:cubicBezTo>
                  <a:cubicBezTo>
                    <a:pt x="94" y="1"/>
                    <a:pt x="87" y="7"/>
                    <a:pt x="87" y="15"/>
                  </a:cubicBezTo>
                  <a:cubicBezTo>
                    <a:pt x="87" y="38"/>
                    <a:pt x="87" y="38"/>
                    <a:pt x="87" y="38"/>
                  </a:cubicBezTo>
                  <a:cubicBezTo>
                    <a:pt x="69" y="38"/>
                    <a:pt x="69" y="38"/>
                    <a:pt x="69" y="38"/>
                  </a:cubicBezTo>
                  <a:cubicBezTo>
                    <a:pt x="69" y="15"/>
                    <a:pt x="69" y="15"/>
                    <a:pt x="69" y="15"/>
                  </a:cubicBezTo>
                  <a:cubicBezTo>
                    <a:pt x="69" y="7"/>
                    <a:pt x="62" y="1"/>
                    <a:pt x="54" y="1"/>
                  </a:cubicBezTo>
                  <a:cubicBezTo>
                    <a:pt x="46" y="1"/>
                    <a:pt x="40" y="7"/>
                    <a:pt x="40" y="15"/>
                  </a:cubicBezTo>
                  <a:cubicBezTo>
                    <a:pt x="40" y="104"/>
                    <a:pt x="40" y="104"/>
                    <a:pt x="40" y="104"/>
                  </a:cubicBezTo>
                  <a:cubicBezTo>
                    <a:pt x="40" y="112"/>
                    <a:pt x="46" y="119"/>
                    <a:pt x="54" y="119"/>
                  </a:cubicBezTo>
                  <a:cubicBezTo>
                    <a:pt x="62" y="119"/>
                    <a:pt x="69" y="112"/>
                    <a:pt x="69" y="104"/>
                  </a:cubicBezTo>
                  <a:cubicBezTo>
                    <a:pt x="69" y="67"/>
                    <a:pt x="69" y="67"/>
                    <a:pt x="69" y="67"/>
                  </a:cubicBezTo>
                  <a:cubicBezTo>
                    <a:pt x="87" y="67"/>
                    <a:pt x="87" y="67"/>
                    <a:pt x="87" y="67"/>
                  </a:cubicBezTo>
                  <a:cubicBezTo>
                    <a:pt x="87" y="104"/>
                    <a:pt x="87" y="104"/>
                    <a:pt x="87" y="104"/>
                  </a:cubicBezTo>
                  <a:cubicBezTo>
                    <a:pt x="87" y="112"/>
                    <a:pt x="94" y="119"/>
                    <a:pt x="102" y="119"/>
                  </a:cubicBezTo>
                  <a:cubicBezTo>
                    <a:pt x="106" y="119"/>
                    <a:pt x="111" y="117"/>
                    <a:pt x="113" y="113"/>
                  </a:cubicBezTo>
                  <a:cubicBezTo>
                    <a:pt x="1" y="682"/>
                    <a:pt x="1" y="682"/>
                    <a:pt x="1" y="682"/>
                  </a:cubicBezTo>
                  <a:cubicBezTo>
                    <a:pt x="0" y="689"/>
                    <a:pt x="4" y="696"/>
                    <a:pt x="12" y="698"/>
                  </a:cubicBezTo>
                  <a:cubicBezTo>
                    <a:pt x="19" y="699"/>
                    <a:pt x="26" y="694"/>
                    <a:pt x="27" y="687"/>
                  </a:cubicBezTo>
                  <a:cubicBezTo>
                    <a:pt x="32" y="663"/>
                    <a:pt x="32" y="663"/>
                    <a:pt x="32" y="663"/>
                  </a:cubicBezTo>
                  <a:cubicBezTo>
                    <a:pt x="261" y="663"/>
                    <a:pt x="261" y="663"/>
                    <a:pt x="261" y="663"/>
                  </a:cubicBezTo>
                  <a:cubicBezTo>
                    <a:pt x="265" y="687"/>
                    <a:pt x="265" y="687"/>
                    <a:pt x="265" y="687"/>
                  </a:cubicBezTo>
                  <a:cubicBezTo>
                    <a:pt x="267" y="693"/>
                    <a:pt x="272" y="698"/>
                    <a:pt x="278" y="698"/>
                  </a:cubicBezTo>
                  <a:cubicBezTo>
                    <a:pt x="279" y="698"/>
                    <a:pt x="280" y="698"/>
                    <a:pt x="281" y="698"/>
                  </a:cubicBezTo>
                  <a:cubicBezTo>
                    <a:pt x="288" y="696"/>
                    <a:pt x="293" y="689"/>
                    <a:pt x="291" y="682"/>
                  </a:cubicBezTo>
                  <a:close/>
                  <a:moveTo>
                    <a:pt x="92" y="357"/>
                  </a:moveTo>
                  <a:cubicBezTo>
                    <a:pt x="202" y="457"/>
                    <a:pt x="202" y="457"/>
                    <a:pt x="202" y="457"/>
                  </a:cubicBezTo>
                  <a:cubicBezTo>
                    <a:pt x="72" y="457"/>
                    <a:pt x="72" y="457"/>
                    <a:pt x="72" y="457"/>
                  </a:cubicBezTo>
                  <a:lnTo>
                    <a:pt x="92" y="357"/>
                  </a:lnTo>
                  <a:close/>
                  <a:moveTo>
                    <a:pt x="181" y="259"/>
                  </a:moveTo>
                  <a:cubicBezTo>
                    <a:pt x="189" y="301"/>
                    <a:pt x="189" y="301"/>
                    <a:pt x="189" y="301"/>
                  </a:cubicBezTo>
                  <a:cubicBezTo>
                    <a:pt x="141" y="259"/>
                    <a:pt x="141" y="259"/>
                    <a:pt x="141" y="259"/>
                  </a:cubicBezTo>
                  <a:lnTo>
                    <a:pt x="181" y="259"/>
                  </a:lnTo>
                  <a:close/>
                  <a:moveTo>
                    <a:pt x="117" y="233"/>
                  </a:moveTo>
                  <a:cubicBezTo>
                    <a:pt x="122" y="205"/>
                    <a:pt x="122" y="205"/>
                    <a:pt x="122" y="205"/>
                  </a:cubicBezTo>
                  <a:cubicBezTo>
                    <a:pt x="155" y="233"/>
                    <a:pt x="155" y="233"/>
                    <a:pt x="155" y="233"/>
                  </a:cubicBezTo>
                  <a:lnTo>
                    <a:pt x="117" y="233"/>
                  </a:lnTo>
                  <a:close/>
                  <a:moveTo>
                    <a:pt x="152" y="195"/>
                  </a:moveTo>
                  <a:cubicBezTo>
                    <a:pt x="169" y="195"/>
                    <a:pt x="169" y="195"/>
                    <a:pt x="169" y="195"/>
                  </a:cubicBezTo>
                  <a:cubicBezTo>
                    <a:pt x="172" y="212"/>
                    <a:pt x="172" y="212"/>
                    <a:pt x="172" y="212"/>
                  </a:cubicBezTo>
                  <a:lnTo>
                    <a:pt x="152" y="195"/>
                  </a:lnTo>
                  <a:close/>
                  <a:moveTo>
                    <a:pt x="129" y="169"/>
                  </a:moveTo>
                  <a:cubicBezTo>
                    <a:pt x="146" y="82"/>
                    <a:pt x="146" y="82"/>
                    <a:pt x="146" y="82"/>
                  </a:cubicBezTo>
                  <a:cubicBezTo>
                    <a:pt x="163" y="169"/>
                    <a:pt x="163" y="169"/>
                    <a:pt x="163" y="169"/>
                  </a:cubicBezTo>
                  <a:lnTo>
                    <a:pt x="129" y="169"/>
                  </a:lnTo>
                  <a:close/>
                  <a:moveTo>
                    <a:pt x="110" y="267"/>
                  </a:moveTo>
                  <a:cubicBezTo>
                    <a:pt x="175" y="324"/>
                    <a:pt x="175" y="324"/>
                    <a:pt x="175" y="324"/>
                  </a:cubicBezTo>
                  <a:cubicBezTo>
                    <a:pt x="99" y="324"/>
                    <a:pt x="99" y="324"/>
                    <a:pt x="99" y="324"/>
                  </a:cubicBezTo>
                  <a:lnTo>
                    <a:pt x="110" y="267"/>
                  </a:lnTo>
                  <a:close/>
                  <a:moveTo>
                    <a:pt x="125" y="350"/>
                  </a:moveTo>
                  <a:cubicBezTo>
                    <a:pt x="199" y="350"/>
                    <a:pt x="199" y="350"/>
                    <a:pt x="199" y="350"/>
                  </a:cubicBezTo>
                  <a:cubicBezTo>
                    <a:pt x="215" y="433"/>
                    <a:pt x="215" y="433"/>
                    <a:pt x="215" y="433"/>
                  </a:cubicBezTo>
                  <a:lnTo>
                    <a:pt x="125" y="350"/>
                  </a:lnTo>
                  <a:close/>
                  <a:moveTo>
                    <a:pt x="116" y="67"/>
                  </a:moveTo>
                  <a:cubicBezTo>
                    <a:pt x="122" y="67"/>
                    <a:pt x="122" y="67"/>
                    <a:pt x="122" y="67"/>
                  </a:cubicBezTo>
                  <a:cubicBezTo>
                    <a:pt x="116" y="98"/>
                    <a:pt x="116" y="98"/>
                    <a:pt x="116" y="98"/>
                  </a:cubicBezTo>
                  <a:lnTo>
                    <a:pt x="116" y="67"/>
                  </a:lnTo>
                  <a:close/>
                  <a:moveTo>
                    <a:pt x="37" y="637"/>
                  </a:moveTo>
                  <a:cubicBezTo>
                    <a:pt x="66" y="490"/>
                    <a:pt x="66" y="490"/>
                    <a:pt x="66" y="490"/>
                  </a:cubicBezTo>
                  <a:cubicBezTo>
                    <a:pt x="236" y="637"/>
                    <a:pt x="236" y="637"/>
                    <a:pt x="236" y="637"/>
                  </a:cubicBezTo>
                  <a:lnTo>
                    <a:pt x="37" y="637"/>
                  </a:lnTo>
                  <a:close/>
                  <a:moveTo>
                    <a:pt x="99" y="483"/>
                  </a:moveTo>
                  <a:cubicBezTo>
                    <a:pt x="225" y="483"/>
                    <a:pt x="225" y="483"/>
                    <a:pt x="225" y="483"/>
                  </a:cubicBezTo>
                  <a:cubicBezTo>
                    <a:pt x="251" y="615"/>
                    <a:pt x="251" y="615"/>
                    <a:pt x="251" y="615"/>
                  </a:cubicBezTo>
                  <a:lnTo>
                    <a:pt x="99" y="4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6" name="Freeform 541"/>
            <p:cNvSpPr>
              <a:spLocks/>
            </p:cNvSpPr>
            <p:nvPr userDrawn="1"/>
          </p:nvSpPr>
          <p:spPr bwMode="auto">
            <a:xfrm>
              <a:off x="33907958" y="-14229572"/>
              <a:ext cx="33337" cy="109538"/>
            </a:xfrm>
            <a:custGeom>
              <a:avLst/>
              <a:gdLst>
                <a:gd name="T0" fmla="*/ 22 w 80"/>
                <a:gd name="T1" fmla="*/ 262 h 262"/>
                <a:gd name="T2" fmla="*/ 9 w 80"/>
                <a:gd name="T3" fmla="*/ 258 h 262"/>
                <a:gd name="T4" fmla="*/ 6 w 80"/>
                <a:gd name="T5" fmla="*/ 230 h 262"/>
                <a:gd name="T6" fmla="*/ 41 w 80"/>
                <a:gd name="T7" fmla="*/ 132 h 262"/>
                <a:gd name="T8" fmla="*/ 6 w 80"/>
                <a:gd name="T9" fmla="*/ 34 h 262"/>
                <a:gd name="T10" fmla="*/ 9 w 80"/>
                <a:gd name="T11" fmla="*/ 7 h 262"/>
                <a:gd name="T12" fmla="*/ 37 w 80"/>
                <a:gd name="T13" fmla="*/ 10 h 262"/>
                <a:gd name="T14" fmla="*/ 80 w 80"/>
                <a:gd name="T15" fmla="*/ 132 h 262"/>
                <a:gd name="T16" fmla="*/ 37 w 80"/>
                <a:gd name="T17" fmla="*/ 255 h 262"/>
                <a:gd name="T18" fmla="*/ 22 w 80"/>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262">
                  <a:moveTo>
                    <a:pt x="22" y="262"/>
                  </a:moveTo>
                  <a:cubicBezTo>
                    <a:pt x="17" y="262"/>
                    <a:pt x="13" y="261"/>
                    <a:pt x="9" y="258"/>
                  </a:cubicBezTo>
                  <a:cubicBezTo>
                    <a:pt x="1" y="251"/>
                    <a:pt x="0" y="238"/>
                    <a:pt x="6" y="230"/>
                  </a:cubicBezTo>
                  <a:cubicBezTo>
                    <a:pt x="29" y="202"/>
                    <a:pt x="41" y="168"/>
                    <a:pt x="41" y="132"/>
                  </a:cubicBezTo>
                  <a:cubicBezTo>
                    <a:pt x="41" y="96"/>
                    <a:pt x="29" y="62"/>
                    <a:pt x="6" y="34"/>
                  </a:cubicBezTo>
                  <a:cubicBezTo>
                    <a:pt x="0" y="26"/>
                    <a:pt x="1" y="13"/>
                    <a:pt x="9" y="7"/>
                  </a:cubicBezTo>
                  <a:cubicBezTo>
                    <a:pt x="18" y="0"/>
                    <a:pt x="30" y="1"/>
                    <a:pt x="37" y="10"/>
                  </a:cubicBezTo>
                  <a:cubicBezTo>
                    <a:pt x="65" y="44"/>
                    <a:pt x="80" y="88"/>
                    <a:pt x="80" y="132"/>
                  </a:cubicBezTo>
                  <a:cubicBezTo>
                    <a:pt x="80" y="176"/>
                    <a:pt x="65" y="220"/>
                    <a:pt x="37" y="255"/>
                  </a:cubicBezTo>
                  <a:cubicBezTo>
                    <a:pt x="33" y="259"/>
                    <a:pt x="27" y="262"/>
                    <a:pt x="22"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7" name="Freeform 542"/>
            <p:cNvSpPr>
              <a:spLocks/>
            </p:cNvSpPr>
            <p:nvPr userDrawn="1"/>
          </p:nvSpPr>
          <p:spPr bwMode="auto">
            <a:xfrm>
              <a:off x="33774608" y="-14229572"/>
              <a:ext cx="34925" cy="109538"/>
            </a:xfrm>
            <a:custGeom>
              <a:avLst/>
              <a:gdLst>
                <a:gd name="T0" fmla="*/ 58 w 81"/>
                <a:gd name="T1" fmla="*/ 262 h 262"/>
                <a:gd name="T2" fmla="*/ 43 w 81"/>
                <a:gd name="T3" fmla="*/ 255 h 262"/>
                <a:gd name="T4" fmla="*/ 0 w 81"/>
                <a:gd name="T5" fmla="*/ 132 h 262"/>
                <a:gd name="T6" fmla="*/ 43 w 81"/>
                <a:gd name="T7" fmla="*/ 10 h 262"/>
                <a:gd name="T8" fmla="*/ 71 w 81"/>
                <a:gd name="T9" fmla="*/ 7 h 262"/>
                <a:gd name="T10" fmla="*/ 74 w 81"/>
                <a:gd name="T11" fmla="*/ 34 h 262"/>
                <a:gd name="T12" fmla="*/ 39 w 81"/>
                <a:gd name="T13" fmla="*/ 132 h 262"/>
                <a:gd name="T14" fmla="*/ 74 w 81"/>
                <a:gd name="T15" fmla="*/ 230 h 262"/>
                <a:gd name="T16" fmla="*/ 71 w 81"/>
                <a:gd name="T17" fmla="*/ 258 h 262"/>
                <a:gd name="T18" fmla="*/ 58 w 81"/>
                <a:gd name="T19"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262">
                  <a:moveTo>
                    <a:pt x="58" y="262"/>
                  </a:moveTo>
                  <a:cubicBezTo>
                    <a:pt x="53" y="262"/>
                    <a:pt x="47" y="259"/>
                    <a:pt x="43" y="255"/>
                  </a:cubicBezTo>
                  <a:cubicBezTo>
                    <a:pt x="15" y="220"/>
                    <a:pt x="0" y="176"/>
                    <a:pt x="0" y="132"/>
                  </a:cubicBezTo>
                  <a:cubicBezTo>
                    <a:pt x="0" y="88"/>
                    <a:pt x="15" y="44"/>
                    <a:pt x="43" y="10"/>
                  </a:cubicBezTo>
                  <a:cubicBezTo>
                    <a:pt x="50" y="1"/>
                    <a:pt x="62" y="0"/>
                    <a:pt x="71" y="7"/>
                  </a:cubicBezTo>
                  <a:cubicBezTo>
                    <a:pt x="79" y="13"/>
                    <a:pt x="81" y="26"/>
                    <a:pt x="74" y="34"/>
                  </a:cubicBezTo>
                  <a:cubicBezTo>
                    <a:pt x="51" y="62"/>
                    <a:pt x="39" y="96"/>
                    <a:pt x="39" y="132"/>
                  </a:cubicBezTo>
                  <a:cubicBezTo>
                    <a:pt x="39" y="168"/>
                    <a:pt x="51" y="202"/>
                    <a:pt x="74" y="230"/>
                  </a:cubicBezTo>
                  <a:cubicBezTo>
                    <a:pt x="81" y="238"/>
                    <a:pt x="79" y="251"/>
                    <a:pt x="71" y="258"/>
                  </a:cubicBezTo>
                  <a:cubicBezTo>
                    <a:pt x="67" y="261"/>
                    <a:pt x="63" y="262"/>
                    <a:pt x="58" y="2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8" name="Freeform 543"/>
            <p:cNvSpPr>
              <a:spLocks/>
            </p:cNvSpPr>
            <p:nvPr userDrawn="1"/>
          </p:nvSpPr>
          <p:spPr bwMode="auto">
            <a:xfrm>
              <a:off x="33950820" y="-14266085"/>
              <a:ext cx="47625" cy="182563"/>
            </a:xfrm>
            <a:custGeom>
              <a:avLst/>
              <a:gdLst>
                <a:gd name="T0" fmla="*/ 22 w 110"/>
                <a:gd name="T1" fmla="*/ 430 h 430"/>
                <a:gd name="T2" fmla="*/ 10 w 110"/>
                <a:gd name="T3" fmla="*/ 426 h 430"/>
                <a:gd name="T4" fmla="*/ 7 w 110"/>
                <a:gd name="T5" fmla="*/ 398 h 430"/>
                <a:gd name="T6" fmla="*/ 71 w 110"/>
                <a:gd name="T7" fmla="*/ 216 h 430"/>
                <a:gd name="T8" fmla="*/ 7 w 110"/>
                <a:gd name="T9" fmla="*/ 34 h 430"/>
                <a:gd name="T10" fmla="*/ 10 w 110"/>
                <a:gd name="T11" fmla="*/ 6 h 430"/>
                <a:gd name="T12" fmla="*/ 37 w 110"/>
                <a:gd name="T13" fmla="*/ 9 h 430"/>
                <a:gd name="T14" fmla="*/ 110 w 110"/>
                <a:gd name="T15" fmla="*/ 216 h 430"/>
                <a:gd name="T16" fmla="*/ 37 w 110"/>
                <a:gd name="T17" fmla="*/ 423 h 430"/>
                <a:gd name="T18" fmla="*/ 22 w 110"/>
                <a:gd name="T19"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0">
                  <a:moveTo>
                    <a:pt x="22" y="430"/>
                  </a:moveTo>
                  <a:cubicBezTo>
                    <a:pt x="18" y="430"/>
                    <a:pt x="13" y="429"/>
                    <a:pt x="10" y="426"/>
                  </a:cubicBezTo>
                  <a:cubicBezTo>
                    <a:pt x="1" y="419"/>
                    <a:pt x="0" y="407"/>
                    <a:pt x="7" y="398"/>
                  </a:cubicBezTo>
                  <a:cubicBezTo>
                    <a:pt x="48" y="346"/>
                    <a:pt x="71" y="283"/>
                    <a:pt x="71" y="216"/>
                  </a:cubicBezTo>
                  <a:cubicBezTo>
                    <a:pt x="71" y="149"/>
                    <a:pt x="48" y="86"/>
                    <a:pt x="7" y="34"/>
                  </a:cubicBezTo>
                  <a:cubicBezTo>
                    <a:pt x="0" y="25"/>
                    <a:pt x="1" y="13"/>
                    <a:pt x="10" y="6"/>
                  </a:cubicBezTo>
                  <a:cubicBezTo>
                    <a:pt x="18" y="0"/>
                    <a:pt x="30" y="1"/>
                    <a:pt x="37" y="9"/>
                  </a:cubicBezTo>
                  <a:cubicBezTo>
                    <a:pt x="84" y="68"/>
                    <a:pt x="110" y="141"/>
                    <a:pt x="110" y="216"/>
                  </a:cubicBezTo>
                  <a:cubicBezTo>
                    <a:pt x="110" y="291"/>
                    <a:pt x="84" y="364"/>
                    <a:pt x="37" y="423"/>
                  </a:cubicBezTo>
                  <a:cubicBezTo>
                    <a:pt x="33" y="428"/>
                    <a:pt x="28" y="430"/>
                    <a:pt x="22"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49" name="Freeform 544"/>
            <p:cNvSpPr>
              <a:spLocks/>
            </p:cNvSpPr>
            <p:nvPr userDrawn="1"/>
          </p:nvSpPr>
          <p:spPr bwMode="auto">
            <a:xfrm>
              <a:off x="33717458" y="-14266085"/>
              <a:ext cx="47625" cy="182563"/>
            </a:xfrm>
            <a:custGeom>
              <a:avLst/>
              <a:gdLst>
                <a:gd name="T0" fmla="*/ 88 w 110"/>
                <a:gd name="T1" fmla="*/ 431 h 431"/>
                <a:gd name="T2" fmla="*/ 73 w 110"/>
                <a:gd name="T3" fmla="*/ 424 h 431"/>
                <a:gd name="T4" fmla="*/ 0 w 110"/>
                <a:gd name="T5" fmla="*/ 217 h 431"/>
                <a:gd name="T6" fmla="*/ 73 w 110"/>
                <a:gd name="T7" fmla="*/ 10 h 431"/>
                <a:gd name="T8" fmla="*/ 101 w 110"/>
                <a:gd name="T9" fmla="*/ 7 h 431"/>
                <a:gd name="T10" fmla="*/ 104 w 110"/>
                <a:gd name="T11" fmla="*/ 35 h 431"/>
                <a:gd name="T12" fmla="*/ 40 w 110"/>
                <a:gd name="T13" fmla="*/ 217 h 431"/>
                <a:gd name="T14" fmla="*/ 104 w 110"/>
                <a:gd name="T15" fmla="*/ 399 h 431"/>
                <a:gd name="T16" fmla="*/ 101 w 110"/>
                <a:gd name="T17" fmla="*/ 427 h 431"/>
                <a:gd name="T18" fmla="*/ 88 w 110"/>
                <a:gd name="T19" fmla="*/ 43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 h="431">
                  <a:moveTo>
                    <a:pt x="88" y="431"/>
                  </a:moveTo>
                  <a:cubicBezTo>
                    <a:pt x="83" y="431"/>
                    <a:pt x="77" y="429"/>
                    <a:pt x="73" y="424"/>
                  </a:cubicBezTo>
                  <a:cubicBezTo>
                    <a:pt x="26" y="365"/>
                    <a:pt x="0" y="292"/>
                    <a:pt x="0" y="217"/>
                  </a:cubicBezTo>
                  <a:cubicBezTo>
                    <a:pt x="0" y="142"/>
                    <a:pt x="26" y="69"/>
                    <a:pt x="73" y="10"/>
                  </a:cubicBezTo>
                  <a:cubicBezTo>
                    <a:pt x="80" y="2"/>
                    <a:pt x="92" y="0"/>
                    <a:pt x="101" y="7"/>
                  </a:cubicBezTo>
                  <a:cubicBezTo>
                    <a:pt x="109" y="14"/>
                    <a:pt x="110" y="26"/>
                    <a:pt x="104" y="35"/>
                  </a:cubicBezTo>
                  <a:cubicBezTo>
                    <a:pt x="62" y="87"/>
                    <a:pt x="40" y="150"/>
                    <a:pt x="40" y="217"/>
                  </a:cubicBezTo>
                  <a:cubicBezTo>
                    <a:pt x="40" y="284"/>
                    <a:pt x="62" y="347"/>
                    <a:pt x="104" y="399"/>
                  </a:cubicBezTo>
                  <a:cubicBezTo>
                    <a:pt x="110" y="408"/>
                    <a:pt x="109" y="420"/>
                    <a:pt x="101" y="427"/>
                  </a:cubicBezTo>
                  <a:cubicBezTo>
                    <a:pt x="97" y="430"/>
                    <a:pt x="93" y="431"/>
                    <a:pt x="88" y="4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0" name="Freeform 545"/>
            <p:cNvSpPr>
              <a:spLocks/>
            </p:cNvSpPr>
            <p:nvPr userDrawn="1"/>
          </p:nvSpPr>
          <p:spPr bwMode="auto">
            <a:xfrm>
              <a:off x="33930183" y="-14250210"/>
              <a:ext cx="41275" cy="149225"/>
            </a:xfrm>
            <a:custGeom>
              <a:avLst/>
              <a:gdLst>
                <a:gd name="T0" fmla="*/ 22 w 97"/>
                <a:gd name="T1" fmla="*/ 353 h 353"/>
                <a:gd name="T2" fmla="*/ 10 w 97"/>
                <a:gd name="T3" fmla="*/ 349 h 353"/>
                <a:gd name="T4" fmla="*/ 7 w 97"/>
                <a:gd name="T5" fmla="*/ 321 h 353"/>
                <a:gd name="T6" fmla="*/ 57 w 97"/>
                <a:gd name="T7" fmla="*/ 178 h 353"/>
                <a:gd name="T8" fmla="*/ 7 w 97"/>
                <a:gd name="T9" fmla="*/ 35 h 353"/>
                <a:gd name="T10" fmla="*/ 10 w 97"/>
                <a:gd name="T11" fmla="*/ 7 h 353"/>
                <a:gd name="T12" fmla="*/ 38 w 97"/>
                <a:gd name="T13" fmla="*/ 10 h 353"/>
                <a:gd name="T14" fmla="*/ 97 w 97"/>
                <a:gd name="T15" fmla="*/ 178 h 353"/>
                <a:gd name="T16" fmla="*/ 38 w 97"/>
                <a:gd name="T17" fmla="*/ 346 h 353"/>
                <a:gd name="T18" fmla="*/ 22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22" y="353"/>
                  </a:moveTo>
                  <a:cubicBezTo>
                    <a:pt x="18" y="353"/>
                    <a:pt x="14" y="352"/>
                    <a:pt x="10" y="349"/>
                  </a:cubicBezTo>
                  <a:cubicBezTo>
                    <a:pt x="2" y="342"/>
                    <a:pt x="0" y="330"/>
                    <a:pt x="7" y="321"/>
                  </a:cubicBezTo>
                  <a:cubicBezTo>
                    <a:pt x="40" y="280"/>
                    <a:pt x="57" y="231"/>
                    <a:pt x="57" y="178"/>
                  </a:cubicBezTo>
                  <a:cubicBezTo>
                    <a:pt x="57" y="125"/>
                    <a:pt x="40" y="76"/>
                    <a:pt x="7" y="35"/>
                  </a:cubicBezTo>
                  <a:cubicBezTo>
                    <a:pt x="0" y="26"/>
                    <a:pt x="2" y="14"/>
                    <a:pt x="10" y="7"/>
                  </a:cubicBezTo>
                  <a:cubicBezTo>
                    <a:pt x="18" y="0"/>
                    <a:pt x="31" y="2"/>
                    <a:pt x="38" y="10"/>
                  </a:cubicBezTo>
                  <a:cubicBezTo>
                    <a:pt x="76" y="58"/>
                    <a:pt x="97" y="117"/>
                    <a:pt x="97" y="178"/>
                  </a:cubicBezTo>
                  <a:cubicBezTo>
                    <a:pt x="97" y="239"/>
                    <a:pt x="76" y="299"/>
                    <a:pt x="38" y="346"/>
                  </a:cubicBezTo>
                  <a:cubicBezTo>
                    <a:pt x="34" y="351"/>
                    <a:pt x="28" y="353"/>
                    <a:pt x="22"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sp>
          <p:nvSpPr>
            <p:cNvPr id="11551" name="Freeform 546"/>
            <p:cNvSpPr>
              <a:spLocks/>
            </p:cNvSpPr>
            <p:nvPr userDrawn="1"/>
          </p:nvSpPr>
          <p:spPr bwMode="auto">
            <a:xfrm>
              <a:off x="33744445" y="-14250210"/>
              <a:ext cx="41275" cy="149225"/>
            </a:xfrm>
            <a:custGeom>
              <a:avLst/>
              <a:gdLst>
                <a:gd name="T0" fmla="*/ 75 w 97"/>
                <a:gd name="T1" fmla="*/ 353 h 353"/>
                <a:gd name="T2" fmla="*/ 59 w 97"/>
                <a:gd name="T3" fmla="*/ 346 h 353"/>
                <a:gd name="T4" fmla="*/ 0 w 97"/>
                <a:gd name="T5" fmla="*/ 178 h 353"/>
                <a:gd name="T6" fmla="*/ 59 w 97"/>
                <a:gd name="T7" fmla="*/ 10 h 353"/>
                <a:gd name="T8" fmla="*/ 87 w 97"/>
                <a:gd name="T9" fmla="*/ 7 h 353"/>
                <a:gd name="T10" fmla="*/ 90 w 97"/>
                <a:gd name="T11" fmla="*/ 35 h 353"/>
                <a:gd name="T12" fmla="*/ 40 w 97"/>
                <a:gd name="T13" fmla="*/ 178 h 353"/>
                <a:gd name="T14" fmla="*/ 90 w 97"/>
                <a:gd name="T15" fmla="*/ 321 h 353"/>
                <a:gd name="T16" fmla="*/ 87 w 97"/>
                <a:gd name="T17" fmla="*/ 349 h 353"/>
                <a:gd name="T18" fmla="*/ 75 w 97"/>
                <a:gd name="T19"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353">
                  <a:moveTo>
                    <a:pt x="75" y="353"/>
                  </a:moveTo>
                  <a:cubicBezTo>
                    <a:pt x="69" y="353"/>
                    <a:pt x="63" y="351"/>
                    <a:pt x="59" y="346"/>
                  </a:cubicBezTo>
                  <a:cubicBezTo>
                    <a:pt x="21" y="299"/>
                    <a:pt x="0" y="239"/>
                    <a:pt x="0" y="178"/>
                  </a:cubicBezTo>
                  <a:cubicBezTo>
                    <a:pt x="0" y="117"/>
                    <a:pt x="21" y="58"/>
                    <a:pt x="59" y="10"/>
                  </a:cubicBezTo>
                  <a:cubicBezTo>
                    <a:pt x="66" y="2"/>
                    <a:pt x="79" y="0"/>
                    <a:pt x="87" y="7"/>
                  </a:cubicBezTo>
                  <a:cubicBezTo>
                    <a:pt x="96" y="14"/>
                    <a:pt x="97" y="26"/>
                    <a:pt x="90" y="35"/>
                  </a:cubicBezTo>
                  <a:cubicBezTo>
                    <a:pt x="57" y="76"/>
                    <a:pt x="40" y="125"/>
                    <a:pt x="40" y="178"/>
                  </a:cubicBezTo>
                  <a:cubicBezTo>
                    <a:pt x="40" y="231"/>
                    <a:pt x="57" y="280"/>
                    <a:pt x="90" y="321"/>
                  </a:cubicBezTo>
                  <a:cubicBezTo>
                    <a:pt x="97" y="330"/>
                    <a:pt x="96" y="342"/>
                    <a:pt x="87" y="349"/>
                  </a:cubicBezTo>
                  <a:cubicBezTo>
                    <a:pt x="83" y="352"/>
                    <a:pt x="79" y="353"/>
                    <a:pt x="75" y="3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99"/>
            </a:p>
          </p:txBody>
        </p:sp>
      </p:grpSp>
    </p:spTree>
    <p:extLst>
      <p:ext uri="{BB962C8B-B14F-4D97-AF65-F5344CB8AC3E}">
        <p14:creationId xmlns:p14="http://schemas.microsoft.com/office/powerpoint/2010/main" val="3202695611"/>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3116E-38A6-4590-8AF6-3AB7DB9AF8F0}"/>
              </a:ext>
            </a:extLst>
          </p:cNvPr>
          <p:cNvSpPr>
            <a:spLocks noGrp="1"/>
          </p:cNvSpPr>
          <p:nvPr>
            <p:ph type="ctrTitle"/>
          </p:nvPr>
        </p:nvSpPr>
        <p:spPr>
          <a:xfrm>
            <a:off x="1523603" y="1122363"/>
            <a:ext cx="9141619" cy="2387600"/>
          </a:xfrm>
        </p:spPr>
        <p:txBody>
          <a:bodyPr anchor="b"/>
          <a:lstStyle>
            <a:lvl1pPr algn="ctr">
              <a:defRPr sz="5998"/>
            </a:lvl1pPr>
          </a:lstStyle>
          <a:p>
            <a:r>
              <a:rPr lang="en-US"/>
              <a:t>Click to edit Master title style</a:t>
            </a:r>
          </a:p>
        </p:txBody>
      </p:sp>
      <p:sp>
        <p:nvSpPr>
          <p:cNvPr id="3" name="Subtitle 2">
            <a:extLst>
              <a:ext uri="{FF2B5EF4-FFF2-40B4-BE49-F238E27FC236}">
                <a16:creationId xmlns:a16="http://schemas.microsoft.com/office/drawing/2014/main" id="{E3E783AA-0433-424C-8FFC-938D964E68FE}"/>
              </a:ext>
            </a:extLst>
          </p:cNvPr>
          <p:cNvSpPr>
            <a:spLocks noGrp="1"/>
          </p:cNvSpPr>
          <p:nvPr>
            <p:ph type="subTitle" idx="1"/>
          </p:nvPr>
        </p:nvSpPr>
        <p:spPr>
          <a:xfrm>
            <a:off x="1523603" y="3602038"/>
            <a:ext cx="9141619" cy="1655762"/>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40C51D3-987F-403C-A4E9-57D7C7A3599F}"/>
              </a:ext>
            </a:extLst>
          </p:cNvPr>
          <p:cNvSpPr>
            <a:spLocks noGrp="1"/>
          </p:cNvSpPr>
          <p:nvPr>
            <p:ph type="dt" sz="half" idx="10"/>
          </p:nvPr>
        </p:nvSpPr>
        <p:spPr/>
        <p:txBody>
          <a:bodyPr/>
          <a:lstStyle/>
          <a:p>
            <a:fld id="{05383779-53D8-41EE-8F9D-20145B23EDDE}" type="datetimeFigureOut">
              <a:rPr lang="en-US" smtClean="0"/>
              <a:t>5/26/2025</a:t>
            </a:fld>
            <a:endParaRPr lang="en-US"/>
          </a:p>
        </p:txBody>
      </p:sp>
      <p:sp>
        <p:nvSpPr>
          <p:cNvPr id="5" name="Footer Placeholder 4">
            <a:extLst>
              <a:ext uri="{FF2B5EF4-FFF2-40B4-BE49-F238E27FC236}">
                <a16:creationId xmlns:a16="http://schemas.microsoft.com/office/drawing/2014/main" id="{86365B9F-ECDB-4077-967B-6A927E3374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AF3988-2AA0-453E-AA2B-2935CC194622}"/>
              </a:ext>
            </a:extLst>
          </p:cNvPr>
          <p:cNvSpPr>
            <a:spLocks noGrp="1"/>
          </p:cNvSpPr>
          <p:nvPr>
            <p:ph type="sldNum" sz="quarter" idx="12"/>
          </p:nvPr>
        </p:nvSpPr>
        <p:spPr/>
        <p:txBody>
          <a:bodyPr/>
          <a:lstStyle/>
          <a:p>
            <a:fld id="{4536DFA7-E563-4858-8821-25A0EA845FFB}" type="slidenum">
              <a:rPr lang="en-US" smtClean="0"/>
              <a:t>‹#›</a:t>
            </a:fld>
            <a:endParaRPr lang="en-US"/>
          </a:p>
        </p:txBody>
      </p:sp>
    </p:spTree>
    <p:extLst>
      <p:ext uri="{BB962C8B-B14F-4D97-AF65-F5344CB8AC3E}">
        <p14:creationId xmlns:p14="http://schemas.microsoft.com/office/powerpoint/2010/main" val="25695545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7982" y="365126"/>
            <a:ext cx="10512862"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914162" y="1097280"/>
            <a:ext cx="10558570" cy="5029200"/>
          </a:xfrm>
          <a:prstGeom prst="rect">
            <a:avLst/>
          </a:prstGeom>
          <a:noFill/>
          <a:ln>
            <a:noFill/>
          </a:ln>
        </p:spPr>
        <p:txBody>
          <a:bodyPr spcFirstLastPara="1" wrap="square" lIns="91425" tIns="45700" rIns="91425" bIns="45700" anchor="t" anchorCtr="0">
            <a:noAutofit/>
          </a:bodyPr>
          <a:lstStyle>
            <a:lvl1pPr marL="457063" lvl="0" indent="-406278" algn="l">
              <a:lnSpc>
                <a:spcPct val="90000"/>
              </a:lnSpc>
              <a:spcBef>
                <a:spcPts val="1000"/>
              </a:spcBef>
              <a:spcAft>
                <a:spcPts val="0"/>
              </a:spcAft>
              <a:buClr>
                <a:schemeClr val="dk1"/>
              </a:buClr>
              <a:buSzPts val="2800"/>
              <a:buFont typeface="Calibri"/>
              <a:buChar char="•"/>
              <a:defRPr/>
            </a:lvl1pPr>
            <a:lvl2pPr marL="914126" lvl="1" indent="-380886" algn="l">
              <a:lnSpc>
                <a:spcPct val="90000"/>
              </a:lnSpc>
              <a:spcBef>
                <a:spcPts val="600"/>
              </a:spcBef>
              <a:spcAft>
                <a:spcPts val="0"/>
              </a:spcAft>
              <a:buSzPts val="2400"/>
              <a:buChar char="•"/>
              <a:defRPr/>
            </a:lvl2pPr>
            <a:lvl3pPr marL="1371189" lvl="2" indent="-355493" algn="l">
              <a:lnSpc>
                <a:spcPct val="90000"/>
              </a:lnSpc>
              <a:spcBef>
                <a:spcPts val="600"/>
              </a:spcBef>
              <a:spcAft>
                <a:spcPts val="0"/>
              </a:spcAft>
              <a:buClr>
                <a:schemeClr val="dk1"/>
              </a:buClr>
              <a:buSzPts val="2000"/>
              <a:buChar char="•"/>
              <a:defRPr/>
            </a:lvl3pPr>
            <a:lvl4pPr marL="1828251" lvl="3" indent="-342797" algn="l">
              <a:lnSpc>
                <a:spcPct val="90000"/>
              </a:lnSpc>
              <a:spcBef>
                <a:spcPts val="600"/>
              </a:spcBef>
              <a:spcAft>
                <a:spcPts val="0"/>
              </a:spcAft>
              <a:buClr>
                <a:schemeClr val="dk1"/>
              </a:buClr>
              <a:buSzPts val="1800"/>
              <a:buChar char="•"/>
              <a:defRPr/>
            </a:lvl4pPr>
            <a:lvl5pPr marL="2285314" lvl="4" indent="-342797" algn="l">
              <a:lnSpc>
                <a:spcPct val="90000"/>
              </a:lnSpc>
              <a:spcBef>
                <a:spcPts val="600"/>
              </a:spcBef>
              <a:spcAft>
                <a:spcPts val="0"/>
              </a:spcAft>
              <a:buClr>
                <a:schemeClr val="dk1"/>
              </a:buClr>
              <a:buSzPts val="1800"/>
              <a:buChar char="•"/>
              <a:defRPr/>
            </a:lvl5pPr>
            <a:lvl6pPr marL="2742377" lvl="5" indent="-342797" algn="l">
              <a:lnSpc>
                <a:spcPct val="90000"/>
              </a:lnSpc>
              <a:spcBef>
                <a:spcPts val="600"/>
              </a:spcBef>
              <a:spcAft>
                <a:spcPts val="0"/>
              </a:spcAft>
              <a:buClr>
                <a:schemeClr val="dk1"/>
              </a:buClr>
              <a:buSzPts val="1800"/>
              <a:buChar char="•"/>
              <a:defRPr/>
            </a:lvl6pPr>
            <a:lvl7pPr marL="3199440" lvl="6" indent="-342797" algn="l">
              <a:lnSpc>
                <a:spcPct val="90000"/>
              </a:lnSpc>
              <a:spcBef>
                <a:spcPts val="500"/>
              </a:spcBef>
              <a:spcAft>
                <a:spcPts val="0"/>
              </a:spcAft>
              <a:buClr>
                <a:schemeClr val="dk1"/>
              </a:buClr>
              <a:buSzPts val="1800"/>
              <a:buChar char="•"/>
              <a:defRPr/>
            </a:lvl7pPr>
            <a:lvl8pPr marL="3656503" lvl="7" indent="-342797" algn="l">
              <a:lnSpc>
                <a:spcPct val="90000"/>
              </a:lnSpc>
              <a:spcBef>
                <a:spcPts val="500"/>
              </a:spcBef>
              <a:spcAft>
                <a:spcPts val="0"/>
              </a:spcAft>
              <a:buClr>
                <a:schemeClr val="dk1"/>
              </a:buClr>
              <a:buSzPts val="1800"/>
              <a:buChar char="•"/>
              <a:defRPr/>
            </a:lvl8pPr>
            <a:lvl9pPr marL="4113566" lvl="8" indent="-342797"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9388475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rgbClr val="4C8AB8"/>
        </a:solidFill>
        <a:effectLst/>
      </p:bgPr>
    </p:bg>
    <p:spTree>
      <p:nvGrpSpPr>
        <p:cNvPr id="1" name=""/>
        <p:cNvGrpSpPr/>
        <p:nvPr/>
      </p:nvGrpSpPr>
      <p:grpSpPr>
        <a:xfrm>
          <a:off x="0" y="0"/>
          <a:ext cx="0" cy="0"/>
          <a:chOff x="0" y="0"/>
          <a:chExt cx="0" cy="0"/>
        </a:xfrm>
      </p:grpSpPr>
      <p:sp>
        <p:nvSpPr>
          <p:cNvPr id="24" name="Rectangle 23"/>
          <p:cNvSpPr/>
          <p:nvPr userDrawn="1"/>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4" name="Rectangle 3"/>
          <p:cNvSpPr/>
          <p:nvPr userDrawn="1"/>
        </p:nvSpPr>
        <p:spPr>
          <a:xfrm>
            <a:off x="1" y="6473372"/>
            <a:ext cx="12188825" cy="384628"/>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799"/>
          </a:p>
        </p:txBody>
      </p:sp>
      <p:sp>
        <p:nvSpPr>
          <p:cNvPr id="2"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sp>
        <p:nvSpPr>
          <p:cNvPr id="3" name="Subtitle 2"/>
          <p:cNvSpPr>
            <a:spLocks noGrp="1"/>
          </p:cNvSpPr>
          <p:nvPr>
            <p:ph type="subTitle" idx="1" hasCustomPrompt="1"/>
          </p:nvPr>
        </p:nvSpPr>
        <p:spPr>
          <a:xfrm>
            <a:off x="388337" y="2422293"/>
            <a:ext cx="10276884" cy="538722"/>
          </a:xfrm>
        </p:spPr>
        <p:txBody>
          <a:bodyPr/>
          <a:lstStyle>
            <a:lvl1pPr marL="0" indent="0" algn="l">
              <a:buNone/>
              <a:defRPr sz="2399" b="0">
                <a:solidFill>
                  <a:schemeClr val="bg1"/>
                </a:solidFill>
                <a:latin typeface="Arial" panose="020B0604020202020204" pitchFamily="34" charset="0"/>
                <a:cs typeface="Arial" panose="020B0604020202020204" pitchFamily="34" charset="0"/>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subtitle text</a:t>
            </a:r>
          </a:p>
        </p:txBody>
      </p:sp>
      <p:sp>
        <p:nvSpPr>
          <p:cNvPr id="10" name="Rectangle 9"/>
          <p:cNvSpPr/>
          <p:nvPr userDrawn="1"/>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7" name="Text Placeholder 16"/>
          <p:cNvSpPr>
            <a:spLocks noGrp="1"/>
          </p:cNvSpPr>
          <p:nvPr>
            <p:ph type="body" sz="quarter" idx="10" hasCustomPrompt="1"/>
          </p:nvPr>
        </p:nvSpPr>
        <p:spPr>
          <a:xfrm>
            <a:off x="388336" y="2995772"/>
            <a:ext cx="10276884" cy="387508"/>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20" name="Text Placeholder 19"/>
          <p:cNvSpPr>
            <a:spLocks noGrp="1"/>
          </p:cNvSpPr>
          <p:nvPr>
            <p:ph type="body" sz="quarter" idx="11" hasCustomPrompt="1"/>
          </p:nvPr>
        </p:nvSpPr>
        <p:spPr>
          <a:xfrm>
            <a:off x="388338" y="3418040"/>
            <a:ext cx="10276883" cy="346075"/>
          </a:xfrm>
        </p:spPr>
        <p:txBody>
          <a:bodyPr>
            <a:normAutofit/>
          </a:bodyPr>
          <a:lstStyle>
            <a:lvl1pPr marL="0" indent="0">
              <a:buNone/>
              <a:defRPr sz="1999" b="0">
                <a:solidFill>
                  <a:schemeClr val="bg1"/>
                </a:solidFill>
                <a:latin typeface="Arial" panose="020B0604020202020204" pitchFamily="34" charset="0"/>
                <a:cs typeface="Arial" panose="020B0604020202020204" pitchFamily="34" charset="0"/>
              </a:defRPr>
            </a:lvl1pPr>
          </a:lstStyle>
          <a:p>
            <a:pPr lvl="0"/>
            <a:r>
              <a:rPr lang="en-US"/>
              <a:t>Presenter Title</a:t>
            </a:r>
          </a:p>
        </p:txBody>
      </p:sp>
      <p:sp>
        <p:nvSpPr>
          <p:cNvPr id="11" name="TextBox 10"/>
          <p:cNvSpPr txBox="1"/>
          <p:nvPr userDrawn="1"/>
        </p:nvSpPr>
        <p:spPr>
          <a:xfrm>
            <a:off x="511790" y="6523443"/>
            <a:ext cx="10905077" cy="274157"/>
          </a:xfrm>
          <a:prstGeom prst="rect">
            <a:avLst/>
          </a:prstGeom>
          <a:noFill/>
          <a:ln>
            <a:noFill/>
          </a:ln>
        </p:spPr>
        <p:txBody>
          <a:bodyPr wrap="square" lIns="0" tIns="0" rIns="0" bIns="0" rtlCol="0">
            <a:noAutofit/>
          </a:bodyPr>
          <a:lstStyle/>
          <a:p>
            <a:endParaRPr lang="en-US" sz="900" kern="1200">
              <a:solidFill>
                <a:schemeClr val="bg1"/>
              </a:solidFill>
              <a:effectLst/>
              <a:latin typeface="Arial" panose="020B0604020202020204" pitchFamily="34" charset="0"/>
              <a:ea typeface="+mn-ea"/>
              <a:cs typeface="Arial" panose="020B0604020202020204" pitchFamily="34" charset="0"/>
            </a:endParaRP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
        <p:nvSpPr>
          <p:cNvPr id="13" name="Date Placeholder 3"/>
          <p:cNvSpPr>
            <a:spLocks noGrp="1"/>
          </p:cNvSpPr>
          <p:nvPr>
            <p:ph type="dt" sz="half" idx="2"/>
          </p:nvPr>
        </p:nvSpPr>
        <p:spPr>
          <a:xfrm>
            <a:off x="388338" y="3797614"/>
            <a:ext cx="4507326" cy="365125"/>
          </a:xfrm>
          <a:prstGeom prst="rect">
            <a:avLst/>
          </a:prstGeom>
        </p:spPr>
        <p:txBody>
          <a:bodyPr vert="horz" lIns="0" tIns="45720" rIns="91440" bIns="45720" rtlCol="0" anchor="t" anchorCtr="0"/>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pic>
        <p:nvPicPr>
          <p:cNvPr id="15" name="Picture 1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6" name="Group 15"/>
          <p:cNvGrpSpPr/>
          <p:nvPr userDrawn="1"/>
        </p:nvGrpSpPr>
        <p:grpSpPr>
          <a:xfrm>
            <a:off x="2" y="4257999"/>
            <a:ext cx="12187272" cy="2211799"/>
            <a:chOff x="1" y="4257998"/>
            <a:chExt cx="12190447" cy="2211799"/>
          </a:xfrm>
        </p:grpSpPr>
        <p:sp>
          <p:nvSpPr>
            <p:cNvPr id="18" name="Rectangle 17"/>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22" name="Rectangle 21"/>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3" name="Rectangle 22"/>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Tree>
    <p:extLst>
      <p:ext uri="{BB962C8B-B14F-4D97-AF65-F5344CB8AC3E}">
        <p14:creationId xmlns:p14="http://schemas.microsoft.com/office/powerpoint/2010/main" val="12021626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2" name="Picture 1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4326607"/>
            <a:ext cx="12188825" cy="2115652"/>
          </a:xfrm>
          <a:prstGeom prst="rect">
            <a:avLst/>
          </a:prstGeom>
        </p:spPr>
      </p:pic>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3427317718"/>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2">
    <p:bg>
      <p:bgPr>
        <a:solidFill>
          <a:srgbClr val="4C8AB8"/>
        </a:solidFill>
        <a:effectLst/>
      </p:bgPr>
    </p:bg>
    <p:spTree>
      <p:nvGrpSpPr>
        <p:cNvPr id="1" name=""/>
        <p:cNvGrpSpPr/>
        <p:nvPr/>
      </p:nvGrpSpPr>
      <p:grpSpPr>
        <a:xfrm>
          <a:off x="0" y="0"/>
          <a:ext cx="0" cy="0"/>
          <a:chOff x="0" y="0"/>
          <a:chExt cx="0" cy="0"/>
        </a:xfrm>
      </p:grpSpPr>
      <p:sp>
        <p:nvSpPr>
          <p:cNvPr id="4" name="Rectangle 3"/>
          <p:cNvSpPr/>
          <p:nvPr/>
        </p:nvSpPr>
        <p:spPr>
          <a:xfrm>
            <a:off x="1" y="6165260"/>
            <a:ext cx="12188825" cy="692741"/>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Name here </a:t>
            </a:r>
            <a:r>
              <a:rPr lang="en-US" sz="2999"/>
              <a:t>|</a:t>
            </a:r>
            <a:r>
              <a:rPr lang="en-US"/>
              <a:t> Date-attribute here</a:t>
            </a:r>
          </a:p>
        </p:txBody>
      </p:sp>
      <p:sp>
        <p:nvSpPr>
          <p:cNvPr id="10" name="Rectangle 9"/>
          <p:cNvSpPr/>
          <p:nvPr/>
        </p:nvSpPr>
        <p:spPr>
          <a:xfrm>
            <a:off x="8715010" y="230745"/>
            <a:ext cx="2701856" cy="891618"/>
          </a:xfrm>
          <a:prstGeom prst="rect">
            <a:avLst/>
          </a:prstGeom>
          <a:solidFill>
            <a:srgbClr val="4C8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0" name="Picture 1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pic>
        <p:nvPicPr>
          <p:cNvPr id="29" name="Picture 28"/>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 y="4352930"/>
            <a:ext cx="12188825" cy="2114550"/>
          </a:xfrm>
          <a:prstGeom prst="rect">
            <a:avLst/>
          </a:prstGeom>
        </p:spPr>
      </p:pic>
      <p:grpSp>
        <p:nvGrpSpPr>
          <p:cNvPr id="30" name="Group 29"/>
          <p:cNvGrpSpPr/>
          <p:nvPr userDrawn="1"/>
        </p:nvGrpSpPr>
        <p:grpSpPr>
          <a:xfrm>
            <a:off x="2" y="4295010"/>
            <a:ext cx="12187272" cy="2211799"/>
            <a:chOff x="1" y="4295009"/>
            <a:chExt cx="12190447" cy="2211799"/>
          </a:xfrm>
        </p:grpSpPr>
        <p:sp>
          <p:nvSpPr>
            <p:cNvPr id="31" name="Rectangle 30"/>
            <p:cNvSpPr/>
            <p:nvPr userDrawn="1"/>
          </p:nvSpPr>
          <p:spPr>
            <a:xfrm>
              <a:off x="4134547"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2" name="Rectangle 31"/>
            <p:cNvSpPr/>
            <p:nvPr userDrawn="1"/>
          </p:nvSpPr>
          <p:spPr>
            <a:xfrm>
              <a:off x="2676875"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3" name="Rectangle 32"/>
            <p:cNvSpPr/>
            <p:nvPr userDrawn="1"/>
          </p:nvSpPr>
          <p:spPr>
            <a:xfrm>
              <a:off x="9190823"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34" name="Rectangle 33"/>
            <p:cNvSpPr/>
            <p:nvPr userDrawn="1"/>
          </p:nvSpPr>
          <p:spPr>
            <a:xfrm>
              <a:off x="1"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5" name="Rectangle 34"/>
            <p:cNvSpPr/>
            <p:nvPr userDrawn="1"/>
          </p:nvSpPr>
          <p:spPr>
            <a:xfrm>
              <a:off x="12123336"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white"/>
                  </a:solidFill>
                  <a:effectLst/>
                  <a:uLnTx/>
                  <a:uFillTx/>
                  <a:latin typeface="Calibri"/>
                  <a:ea typeface="+mn-ea"/>
                  <a:cs typeface="+mn-cs"/>
                </a:rPr>
                <a:t> </a:t>
              </a:r>
            </a:p>
          </p:txBody>
        </p:sp>
        <p:sp>
          <p:nvSpPr>
            <p:cNvPr id="36" name="Rectangle 35"/>
            <p:cNvSpPr/>
            <p:nvPr userDrawn="1"/>
          </p:nvSpPr>
          <p:spPr>
            <a:xfrm>
              <a:off x="7098268" y="4295009"/>
              <a:ext cx="67112" cy="2211799"/>
            </a:xfrm>
            <a:prstGeom prst="rect">
              <a:avLst/>
            </a:prstGeom>
            <a:solidFill>
              <a:srgbClr val="4C8AB8"/>
            </a:solidFill>
            <a:ln w="9525" cap="flat" cmpd="sng" algn="ctr">
              <a:noFill/>
              <a:prstDash val="solid"/>
            </a:ln>
            <a:effectLst/>
          </p:spPr>
          <p:txBody>
            <a:bodyPr lIns="0" tIns="0" rIns="0" bIns="0"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357120509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rgbClr val="4C8AB8"/>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88339" y="2422293"/>
            <a:ext cx="10276884" cy="538722"/>
          </a:xfrm>
        </p:spPr>
        <p:txBody>
          <a:bodyPr/>
          <a:lstStyle>
            <a:lvl1pPr marL="0" indent="0" algn="l">
              <a:buNone/>
              <a:defRPr sz="24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599"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599" indent="0" algn="ctr">
              <a:buNone/>
              <a:defRPr sz="1600"/>
            </a:lvl9pPr>
          </a:lstStyle>
          <a:p>
            <a:r>
              <a:rPr lang="en-US"/>
              <a:t>Click to edit subtitle</a:t>
            </a:r>
          </a:p>
        </p:txBody>
      </p:sp>
      <p:sp>
        <p:nvSpPr>
          <p:cNvPr id="17" name="Text Placeholder 16"/>
          <p:cNvSpPr>
            <a:spLocks noGrp="1"/>
          </p:cNvSpPr>
          <p:nvPr>
            <p:ph type="body" sz="quarter" idx="10" hasCustomPrompt="1"/>
          </p:nvPr>
        </p:nvSpPr>
        <p:spPr>
          <a:xfrm>
            <a:off x="388337" y="2995772"/>
            <a:ext cx="10276884" cy="387508"/>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a:t>
            </a:r>
          </a:p>
        </p:txBody>
      </p:sp>
      <p:sp>
        <p:nvSpPr>
          <p:cNvPr id="18" name="Date Placeholder 3"/>
          <p:cNvSpPr>
            <a:spLocks noGrp="1"/>
          </p:cNvSpPr>
          <p:nvPr>
            <p:ph type="dt" sz="half" idx="2"/>
          </p:nvPr>
        </p:nvSpPr>
        <p:spPr>
          <a:xfrm>
            <a:off x="388338" y="3797614"/>
            <a:ext cx="4507326" cy="365125"/>
          </a:xfrm>
          <a:prstGeom prst="rect">
            <a:avLst/>
          </a:prstGeom>
        </p:spPr>
        <p:txBody>
          <a:bodyPr vert="horz" lIns="91440" tIns="45720" rIns="91440" bIns="45720" rtlCol="0" anchor="ctr"/>
          <a:lstStyle>
            <a:lvl1pPr algn="l">
              <a:defRPr sz="1800">
                <a:solidFill>
                  <a:schemeClr val="bg1"/>
                </a:solidFill>
                <a:latin typeface="Arial" panose="020B0604020202020204" pitchFamily="34" charset="0"/>
                <a:ea typeface="Arial" panose="020B0604020202020204" pitchFamily="34" charset="0"/>
                <a:cs typeface="Arial" panose="020B0604020202020204" pitchFamily="34" charset="0"/>
              </a:defRPr>
            </a:lvl1pPr>
          </a:lstStyle>
          <a:p>
            <a:r>
              <a:rPr lang="en-US"/>
              <a:t>Month/Day/Year</a:t>
            </a:r>
          </a:p>
        </p:txBody>
      </p:sp>
      <p:sp>
        <p:nvSpPr>
          <p:cNvPr id="20" name="Text Placeholder 19"/>
          <p:cNvSpPr>
            <a:spLocks noGrp="1"/>
          </p:cNvSpPr>
          <p:nvPr>
            <p:ph type="body" sz="quarter" idx="11" hasCustomPrompt="1"/>
          </p:nvPr>
        </p:nvSpPr>
        <p:spPr>
          <a:xfrm>
            <a:off x="388338" y="3418041"/>
            <a:ext cx="10276883" cy="346075"/>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US"/>
              <a:t>Presenter Title</a:t>
            </a:r>
          </a:p>
        </p:txBody>
      </p:sp>
      <p:grpSp>
        <p:nvGrpSpPr>
          <p:cNvPr id="13" name="Group 12"/>
          <p:cNvGrpSpPr/>
          <p:nvPr userDrawn="1"/>
        </p:nvGrpSpPr>
        <p:grpSpPr>
          <a:xfrm>
            <a:off x="2" y="4257999"/>
            <a:ext cx="12187272" cy="2211799"/>
            <a:chOff x="1" y="4257998"/>
            <a:chExt cx="12190447" cy="2211799"/>
          </a:xfrm>
        </p:grpSpPr>
        <p:sp>
          <p:nvSpPr>
            <p:cNvPr id="14" name="Rectangle 13"/>
            <p:cNvSpPr/>
            <p:nvPr userDrawn="1"/>
          </p:nvSpPr>
          <p:spPr>
            <a:xfrm>
              <a:off x="6061669"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5" name="Rectangle 14"/>
            <p:cNvSpPr/>
            <p:nvPr userDrawn="1"/>
          </p:nvSpPr>
          <p:spPr>
            <a:xfrm>
              <a:off x="3030835"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16" name="Rectangle 15"/>
            <p:cNvSpPr/>
            <p:nvPr userDrawn="1"/>
          </p:nvSpPr>
          <p:spPr>
            <a:xfrm>
              <a:off x="9092503"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1800"/>
            </a:p>
          </p:txBody>
        </p:sp>
        <p:sp>
          <p:nvSpPr>
            <p:cNvPr id="19" name="Rectangle 18"/>
            <p:cNvSpPr/>
            <p:nvPr userDrawn="1"/>
          </p:nvSpPr>
          <p:spPr>
            <a:xfrm>
              <a:off x="1"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sp>
          <p:nvSpPr>
            <p:cNvPr id="21" name="Rectangle 20"/>
            <p:cNvSpPr/>
            <p:nvPr userDrawn="1"/>
          </p:nvSpPr>
          <p:spPr>
            <a:xfrm>
              <a:off x="12123336" y="4257998"/>
              <a:ext cx="67112" cy="2211799"/>
            </a:xfrm>
            <a:prstGeom prst="rect">
              <a:avLst/>
            </a:prstGeom>
            <a:solidFill>
              <a:srgbClr val="4C8AB8"/>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800"/>
                <a:t> </a:t>
              </a:r>
            </a:p>
          </p:txBody>
        </p:sp>
      </p:grpSp>
      <p:sp>
        <p:nvSpPr>
          <p:cNvPr id="23" name="Rectangle 22"/>
          <p:cNvSpPr/>
          <p:nvPr userDrawn="1"/>
        </p:nvSpPr>
        <p:spPr>
          <a:xfrm>
            <a:off x="9237484" y="6008402"/>
            <a:ext cx="2855473" cy="79276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pic>
        <p:nvPicPr>
          <p:cNvPr id="24" name="Picture 2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92788" y="6207683"/>
            <a:ext cx="1456127" cy="430126"/>
          </a:xfrm>
          <a:prstGeom prst="rect">
            <a:avLst/>
          </a:prstGeom>
        </p:spPr>
      </p:pic>
      <p:sp>
        <p:nvSpPr>
          <p:cNvPr id="25" name="Title 1"/>
          <p:cNvSpPr>
            <a:spLocks noGrp="1"/>
          </p:cNvSpPr>
          <p:nvPr>
            <p:ph type="ctrTitle" hasCustomPrompt="1"/>
          </p:nvPr>
        </p:nvSpPr>
        <p:spPr>
          <a:xfrm>
            <a:off x="388338" y="1686560"/>
            <a:ext cx="10276884" cy="705248"/>
          </a:xfrm>
        </p:spPr>
        <p:txBody>
          <a:bodyPr anchor="t">
            <a:noAutofit/>
          </a:bodyPr>
          <a:lstStyle>
            <a:lvl1pPr algn="l">
              <a:defRPr sz="3599" b="1">
                <a:solidFill>
                  <a:schemeClr val="bg1"/>
                </a:solidFill>
                <a:latin typeface="Arial" panose="020B0604020202020204" pitchFamily="34" charset="0"/>
                <a:cs typeface="Arial" panose="020B0604020202020204" pitchFamily="34" charset="0"/>
              </a:defRPr>
            </a:lvl1pPr>
          </a:lstStyle>
          <a:p>
            <a:r>
              <a:rPr lang="en-US"/>
              <a:t>Title</a:t>
            </a:r>
          </a:p>
        </p:txBody>
      </p:sp>
      <p:pic>
        <p:nvPicPr>
          <p:cNvPr id="26" name="Picture 2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6714" y="364818"/>
            <a:ext cx="2537069" cy="749230"/>
          </a:xfrm>
          <a:prstGeom prst="rect">
            <a:avLst/>
          </a:prstGeom>
        </p:spPr>
      </p:pic>
    </p:spTree>
    <p:extLst>
      <p:ext uri="{BB962C8B-B14F-4D97-AF65-F5344CB8AC3E}">
        <p14:creationId xmlns:p14="http://schemas.microsoft.com/office/powerpoint/2010/main" val="155755813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1">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p:txBody>
          <a:bodyPr/>
          <a:lstStyle>
            <a:lvl1pPr>
              <a:defRPr>
                <a:solidFill>
                  <a:schemeClr val="tx1"/>
                </a:solidFill>
              </a:defRPr>
            </a:lvl1pPr>
          </a:lstStyle>
          <a:p>
            <a:fld id="{12CB907E-C602-C34B-93F7-CA9E40714286}" type="slidenum">
              <a:rPr lang="en-US" smtClean="0"/>
              <a:pPr/>
              <a:t>‹#›</a:t>
            </a:fld>
            <a:r>
              <a:rPr lang="en-US"/>
              <a:t> </a:t>
            </a:r>
          </a:p>
        </p:txBody>
      </p:sp>
      <p:sp>
        <p:nvSpPr>
          <p:cNvPr id="2" name="Title 1"/>
          <p:cNvSpPr>
            <a:spLocks noGrp="1"/>
          </p:cNvSpPr>
          <p:nvPr>
            <p:ph type="title" hasCustomPrompt="1"/>
          </p:nvPr>
        </p:nvSpPr>
        <p:spPr/>
        <p:txBody>
          <a:bodyPr/>
          <a:lstStyle>
            <a:lvl1pPr>
              <a:defRPr b="0">
                <a:solidFill>
                  <a:schemeClr val="bg1"/>
                </a:solidFill>
                <a:latin typeface="Arial" panose="020B0604020202020204" pitchFamily="34" charset="0"/>
                <a:cs typeface="Arial" panose="020B0604020202020204" pitchFamily="34" charset="0"/>
              </a:defRPr>
            </a:lvl1pPr>
          </a:lstStyle>
          <a:p>
            <a:r>
              <a:rPr lang="en-US"/>
              <a:t>Click to edit title</a:t>
            </a:r>
          </a:p>
        </p:txBody>
      </p:sp>
      <p:sp>
        <p:nvSpPr>
          <p:cNvPr id="5" name="Content Placeholder 4"/>
          <p:cNvSpPr>
            <a:spLocks noGrp="1"/>
          </p:cNvSpPr>
          <p:nvPr>
            <p:ph sz="quarter" idx="12" hasCustomPrompt="1"/>
          </p:nvPr>
        </p:nvSpPr>
        <p:spPr>
          <a:xfrm>
            <a:off x="490939" y="1139629"/>
            <a:ext cx="11209064" cy="4800600"/>
          </a:xfrm>
        </p:spPr>
        <p:txBody>
          <a:bodyPr/>
          <a:lstStyle>
            <a:lvl1pPr>
              <a:lnSpc>
                <a:spcPct val="90000"/>
              </a:lnSpc>
              <a:spcAft>
                <a:spcPts val="600"/>
              </a:spcAft>
              <a:defRPr sz="1999" baseline="0">
                <a:solidFill>
                  <a:schemeClr val="tx2"/>
                </a:solidFill>
              </a:defRPr>
            </a:lvl1pPr>
            <a:lvl2pPr>
              <a:defRPr sz="1999" b="0">
                <a:solidFill>
                  <a:schemeClr val="tx2"/>
                </a:solidFill>
              </a:defRPr>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74956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4">
    <p:spTree>
      <p:nvGrpSpPr>
        <p:cNvPr id="1" name=""/>
        <p:cNvGrpSpPr/>
        <p:nvPr/>
      </p:nvGrpSpPr>
      <p:grpSpPr>
        <a:xfrm>
          <a:off x="0" y="0"/>
          <a:ext cx="0" cy="0"/>
          <a:chOff x="0" y="0"/>
          <a:chExt cx="0" cy="0"/>
        </a:xfrm>
      </p:grpSpPr>
      <p:cxnSp>
        <p:nvCxnSpPr>
          <p:cNvPr id="7" name="Straight Connector 6"/>
          <p:cNvCxnSpPr/>
          <p:nvPr userDrawn="1"/>
        </p:nvCxnSpPr>
        <p:spPr>
          <a:xfrm>
            <a:off x="6094413" y="1118312"/>
            <a:ext cx="0" cy="4833226"/>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2" name="Title 1"/>
          <p:cNvSpPr>
            <a:spLocks noGrp="1"/>
          </p:cNvSpPr>
          <p:nvPr>
            <p:ph type="title" hasCustomPrompt="1"/>
          </p:nvPr>
        </p:nvSpPr>
        <p:spPr/>
        <p:txBody>
          <a:bodyPr/>
          <a:lstStyle>
            <a:lvl1pPr>
              <a:defRPr b="0">
                <a:solidFill>
                  <a:schemeClr val="bg1"/>
                </a:solidFill>
              </a:defRPr>
            </a:lvl1pPr>
          </a:lstStyle>
          <a:p>
            <a:r>
              <a:rPr lang="en-US"/>
              <a:t>Click to edit title</a:t>
            </a:r>
          </a:p>
        </p:txBody>
      </p:sp>
      <p:sp>
        <p:nvSpPr>
          <p:cNvPr id="6" name="Content Placeholder 5"/>
          <p:cNvSpPr>
            <a:spLocks noGrp="1"/>
          </p:cNvSpPr>
          <p:nvPr>
            <p:ph sz="quarter" idx="12" hasCustomPrompt="1"/>
          </p:nvPr>
        </p:nvSpPr>
        <p:spPr>
          <a:xfrm>
            <a:off x="490939"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9" name="Content Placeholder 5"/>
          <p:cNvSpPr>
            <a:spLocks noGrp="1"/>
          </p:cNvSpPr>
          <p:nvPr>
            <p:ph sz="quarter" idx="13" hasCustomPrompt="1"/>
          </p:nvPr>
        </p:nvSpPr>
        <p:spPr>
          <a:xfrm>
            <a:off x="6336920" y="1118312"/>
            <a:ext cx="5363083" cy="4800600"/>
          </a:xfrm>
        </p:spPr>
        <p:txBody>
          <a:bodyPr/>
          <a:lstStyle>
            <a:lvl1pPr>
              <a:defRPr sz="1999">
                <a:solidFill>
                  <a:schemeClr val="tx2"/>
                </a:solidFill>
              </a:defRPr>
            </a:lvl1pPr>
            <a:lvl2pPr>
              <a:defRPr sz="1999"/>
            </a:lvl2pPr>
            <a:lvl3pPr>
              <a:defRPr sz="1999"/>
            </a:lvl3pPr>
            <a:lvl4pPr>
              <a:defRPr sz="1999"/>
            </a:lvl4pPr>
            <a:lvl5pPr>
              <a:defRPr sz="1999"/>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99238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Slide 5">
    <p:spTree>
      <p:nvGrpSpPr>
        <p:cNvPr id="1" name=""/>
        <p:cNvGrpSpPr/>
        <p:nvPr/>
      </p:nvGrpSpPr>
      <p:grpSpPr>
        <a:xfrm>
          <a:off x="0" y="0"/>
          <a:ext cx="0" cy="0"/>
          <a:chOff x="0" y="0"/>
          <a:chExt cx="0" cy="0"/>
        </a:xfrm>
      </p:grpSpPr>
      <p:cxnSp>
        <p:nvCxnSpPr>
          <p:cNvPr id="20" name="Straight Connector 19"/>
          <p:cNvCxnSpPr/>
          <p:nvPr/>
        </p:nvCxnSpPr>
        <p:spPr>
          <a:xfrm>
            <a:off x="6094413" y="1386913"/>
            <a:ext cx="0" cy="4340893"/>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0"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5" name="Text Placeholder 9"/>
          <p:cNvSpPr>
            <a:spLocks noGrp="1"/>
          </p:cNvSpPr>
          <p:nvPr>
            <p:ph type="body" sz="quarter" idx="16" hasCustomPrompt="1"/>
          </p:nvPr>
        </p:nvSpPr>
        <p:spPr>
          <a:xfrm>
            <a:off x="6327186" y="1387008"/>
            <a:ext cx="5372819" cy="397221"/>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6" name="Content Placeholder 5"/>
          <p:cNvSpPr>
            <a:spLocks noGrp="1"/>
          </p:cNvSpPr>
          <p:nvPr>
            <p:ph sz="quarter" idx="12" hasCustomPrompt="1"/>
          </p:nvPr>
        </p:nvSpPr>
        <p:spPr>
          <a:xfrm>
            <a:off x="490939" y="1889723"/>
            <a:ext cx="5363083" cy="3837846"/>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1" name="Content Placeholder 5"/>
          <p:cNvSpPr>
            <a:spLocks noGrp="1"/>
          </p:cNvSpPr>
          <p:nvPr>
            <p:ph sz="quarter" idx="13" hasCustomPrompt="1"/>
          </p:nvPr>
        </p:nvSpPr>
        <p:spPr>
          <a:xfrm>
            <a:off x="6336920" y="1888220"/>
            <a:ext cx="5363083" cy="3839587"/>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1926624704"/>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Slide 6">
    <p:spTree>
      <p:nvGrpSpPr>
        <p:cNvPr id="1" name=""/>
        <p:cNvGrpSpPr/>
        <p:nvPr/>
      </p:nvGrpSpPr>
      <p:grpSpPr>
        <a:xfrm>
          <a:off x="0" y="0"/>
          <a:ext cx="0" cy="0"/>
          <a:chOff x="0" y="0"/>
          <a:chExt cx="0" cy="0"/>
        </a:xfrm>
      </p:grpSpPr>
      <p:cxnSp>
        <p:nvCxnSpPr>
          <p:cNvPr id="12" name="Straight Connector 11"/>
          <p:cNvCxnSpPr/>
          <p:nvPr/>
        </p:nvCxnSpPr>
        <p:spPr>
          <a:xfrm>
            <a:off x="414290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8049699" y="1360679"/>
            <a:ext cx="0" cy="4094769"/>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Slide Number Placeholder 7"/>
          <p:cNvSpPr>
            <a:spLocks noGrp="1"/>
          </p:cNvSpPr>
          <p:nvPr>
            <p:ph type="sldNum" sz="quarter" idx="11"/>
          </p:nvPr>
        </p:nvSpPr>
        <p:spPr/>
        <p:txBody>
          <a:bodyPr/>
          <a:lstStyle>
            <a:lvl1pPr>
              <a:defRPr>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 Placeholder 9"/>
          <p:cNvSpPr>
            <a:spLocks noGrp="1"/>
          </p:cNvSpPr>
          <p:nvPr>
            <p:ph type="body" sz="quarter" idx="15" hasCustomPrompt="1"/>
          </p:nvPr>
        </p:nvSpPr>
        <p:spPr>
          <a:xfrm>
            <a:off x="490941"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8" name="Text Placeholder 9"/>
          <p:cNvSpPr>
            <a:spLocks noGrp="1"/>
          </p:cNvSpPr>
          <p:nvPr>
            <p:ph type="body" sz="quarter" idx="20" hasCustomPrompt="1"/>
          </p:nvPr>
        </p:nvSpPr>
        <p:spPr>
          <a:xfrm>
            <a:off x="4393499"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9" name="Text Placeholder 9"/>
          <p:cNvSpPr>
            <a:spLocks noGrp="1"/>
          </p:cNvSpPr>
          <p:nvPr>
            <p:ph type="body" sz="quarter" idx="21" hasCustomPrompt="1"/>
          </p:nvPr>
        </p:nvSpPr>
        <p:spPr>
          <a:xfrm>
            <a:off x="8300290" y="1360773"/>
            <a:ext cx="3405614" cy="403196"/>
          </a:xfrm>
          <a:solidFill>
            <a:schemeClr val="accent1"/>
          </a:solidFill>
        </p:spPr>
        <p:txBody>
          <a:bodyPr lIns="91440" tIns="91440" rIns="91440" bIns="91440" anchor="ctr" anchorCtr="0"/>
          <a:lstStyle>
            <a:lvl1pPr marL="0">
              <a:spcAft>
                <a:spcPts val="600"/>
              </a:spcAft>
              <a:buFontTx/>
              <a:buNone/>
              <a:defRPr sz="1999" b="0">
                <a:solidFill>
                  <a:schemeClr val="bg1"/>
                </a:solidFill>
              </a:defRPr>
            </a:lvl1pPr>
            <a:lvl2pPr marL="0">
              <a:spcAft>
                <a:spcPts val="600"/>
              </a:spcAft>
              <a:buFontTx/>
              <a:buNone/>
              <a:defRPr sz="1400" b="1">
                <a:solidFill>
                  <a:schemeClr val="bg1"/>
                </a:solidFill>
              </a:defRPr>
            </a:lvl2pPr>
            <a:lvl3pPr marL="0" indent="0">
              <a:spcAft>
                <a:spcPts val="600"/>
              </a:spcAft>
              <a:buFontTx/>
              <a:buNone/>
              <a:defRPr sz="1400" b="1">
                <a:solidFill>
                  <a:schemeClr val="bg1"/>
                </a:solidFill>
              </a:defRPr>
            </a:lvl3pPr>
            <a:lvl4pPr marL="0" indent="0">
              <a:spcAft>
                <a:spcPts val="600"/>
              </a:spcAft>
              <a:buFontTx/>
              <a:buNone/>
              <a:defRPr sz="1400" b="1">
                <a:solidFill>
                  <a:schemeClr val="bg1"/>
                </a:solidFill>
              </a:defRPr>
            </a:lvl4pPr>
            <a:lvl5pPr marL="0" indent="0">
              <a:spcAft>
                <a:spcPts val="600"/>
              </a:spcAft>
              <a:buFontTx/>
              <a:buNone/>
              <a:defRPr sz="1400" b="1">
                <a:solidFill>
                  <a:schemeClr val="bg1"/>
                </a:solidFill>
              </a:defRPr>
            </a:lvl5pPr>
          </a:lstStyle>
          <a:p>
            <a:pPr lvl="0"/>
            <a:r>
              <a:rPr lang="en-US"/>
              <a:t>Click to edit title</a:t>
            </a:r>
          </a:p>
        </p:txBody>
      </p:sp>
      <p:sp>
        <p:nvSpPr>
          <p:cNvPr id="14" name="Content Placeholder 5"/>
          <p:cNvSpPr>
            <a:spLocks noGrp="1"/>
          </p:cNvSpPr>
          <p:nvPr>
            <p:ph sz="quarter" idx="17" hasCustomPrompt="1"/>
          </p:nvPr>
        </p:nvSpPr>
        <p:spPr>
          <a:xfrm>
            <a:off x="490941"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6" name="Content Placeholder 5"/>
          <p:cNvSpPr>
            <a:spLocks noGrp="1"/>
          </p:cNvSpPr>
          <p:nvPr>
            <p:ph sz="quarter" idx="18" hasCustomPrompt="1"/>
          </p:nvPr>
        </p:nvSpPr>
        <p:spPr>
          <a:xfrm>
            <a:off x="4393498"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7" name="Content Placeholder 5"/>
          <p:cNvSpPr>
            <a:spLocks noGrp="1"/>
          </p:cNvSpPr>
          <p:nvPr>
            <p:ph sz="quarter" idx="19" hasCustomPrompt="1"/>
          </p:nvPr>
        </p:nvSpPr>
        <p:spPr>
          <a:xfrm>
            <a:off x="8300290" y="1870369"/>
            <a:ext cx="3405614" cy="3585078"/>
          </a:xfrm>
        </p:spPr>
        <p:txBody>
          <a:bodyPr lIns="91440"/>
          <a:lstStyle>
            <a:lvl1pPr>
              <a:defRPr sz="1999">
                <a:solidFill>
                  <a:schemeClr val="tx2"/>
                </a:solidFill>
              </a:defRPr>
            </a:lvl1pPr>
            <a:lvl2pPr>
              <a:spcAft>
                <a:spcPts val="600"/>
              </a:spcAft>
              <a:defRPr sz="1999">
                <a:solidFill>
                  <a:schemeClr val="tx2"/>
                </a:solidFill>
              </a:defRPr>
            </a:lvl2pPr>
            <a:lvl3pPr>
              <a:spcAft>
                <a:spcPts val="600"/>
              </a:spcAft>
              <a:defRPr sz="1999">
                <a:solidFill>
                  <a:schemeClr val="tx2"/>
                </a:solidFill>
              </a:defRPr>
            </a:lvl3pPr>
            <a:lvl4pPr>
              <a:spcAft>
                <a:spcPts val="600"/>
              </a:spcAft>
              <a:defRPr sz="1999">
                <a:solidFill>
                  <a:schemeClr val="tx2"/>
                </a:solidFill>
              </a:defRPr>
            </a:lvl4pPr>
            <a:lvl5pPr>
              <a:spcAft>
                <a:spcPts val="600"/>
              </a:spcAft>
              <a:defRPr sz="1999">
                <a:solidFill>
                  <a:schemeClr val="tx2"/>
                </a:solidFill>
              </a:defRPr>
            </a:lvl5pPr>
          </a:lstStyle>
          <a:p>
            <a:pPr lvl="0"/>
            <a:r>
              <a:rPr lang="en-US"/>
              <a:t>Click to edit title</a:t>
            </a:r>
          </a:p>
          <a:p>
            <a:pPr lvl="1"/>
            <a:r>
              <a:rPr lang="en-US"/>
              <a:t>Second level</a:t>
            </a:r>
          </a:p>
          <a:p>
            <a:pPr lvl="2"/>
            <a:r>
              <a:rPr lang="en-US"/>
              <a:t>Third level</a:t>
            </a:r>
          </a:p>
          <a:p>
            <a:pPr lvl="3"/>
            <a:r>
              <a:rPr lang="en-US"/>
              <a:t>Fourth level</a:t>
            </a:r>
          </a:p>
          <a:p>
            <a:pPr lvl="4"/>
            <a:r>
              <a:rPr lang="en-US"/>
              <a:t>Fifth level</a:t>
            </a:r>
          </a:p>
        </p:txBody>
      </p:sp>
      <p:sp>
        <p:nvSpPr>
          <p:cNvPr id="15" name="Title 1"/>
          <p:cNvSpPr>
            <a:spLocks noGrp="1"/>
          </p:cNvSpPr>
          <p:nvPr>
            <p:ph type="title" hasCustomPrompt="1"/>
          </p:nvPr>
        </p:nvSpPr>
        <p:spPr>
          <a:xfrm>
            <a:off x="490939" y="310308"/>
            <a:ext cx="11209064" cy="342206"/>
          </a:xfrm>
        </p:spPr>
        <p:txBody>
          <a:bodyPr/>
          <a:lstStyle>
            <a:lvl1pPr>
              <a:defRPr b="0">
                <a:solidFill>
                  <a:schemeClr val="bg1"/>
                </a:solidFill>
              </a:defRPr>
            </a:lvl1pPr>
          </a:lstStyle>
          <a:p>
            <a:r>
              <a:rPr lang="en-US"/>
              <a:t>Click to edit title</a:t>
            </a:r>
          </a:p>
        </p:txBody>
      </p:sp>
    </p:spTree>
    <p:extLst>
      <p:ext uri="{BB962C8B-B14F-4D97-AF65-F5344CB8AC3E}">
        <p14:creationId xmlns:p14="http://schemas.microsoft.com/office/powerpoint/2010/main" val="3991193395"/>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488899" y="6398261"/>
            <a:ext cx="294066" cy="224790"/>
          </a:xfrm>
          <a:prstGeom prst="rect">
            <a:avLst/>
          </a:prstGeom>
        </p:spPr>
        <p:txBody>
          <a:bodyPr vert="horz" lIns="0" tIns="0" rIns="0" bIns="0" rtlCol="0" anchor="t"/>
          <a:lstStyle>
            <a:lvl1pPr algn="l">
              <a:lnSpc>
                <a:spcPts val="1000"/>
              </a:lnSpc>
              <a:defRPr sz="800" b="0">
                <a:solidFill>
                  <a:srgbClr val="4C8AB8"/>
                </a:solidFill>
              </a:defRPr>
            </a:lvl1pPr>
          </a:lstStyle>
          <a:p>
            <a:fld id="{12CB907E-C602-C34B-93F7-CA9E40714286}" type="slidenum">
              <a:rPr lang="en-US" smtClean="0">
                <a:solidFill>
                  <a:schemeClr val="tx1"/>
                </a:solidFill>
              </a:rPr>
              <a:pPr/>
              <a:t>‹#›</a:t>
            </a:fld>
            <a:r>
              <a:rPr lang="en-US"/>
              <a:t> </a:t>
            </a:r>
          </a:p>
        </p:txBody>
      </p:sp>
      <p:sp>
        <p:nvSpPr>
          <p:cNvPr id="10" name="TextBox 9"/>
          <p:cNvSpPr txBox="1"/>
          <p:nvPr/>
        </p:nvSpPr>
        <p:spPr>
          <a:xfrm>
            <a:off x="490939" y="226831"/>
            <a:ext cx="11209064" cy="182744"/>
          </a:xfrm>
          <a:prstGeom prst="rect">
            <a:avLst/>
          </a:prstGeom>
          <a:noFill/>
          <a:ln>
            <a:noFill/>
          </a:ln>
        </p:spPr>
        <p:txBody>
          <a:bodyPr wrap="square" lIns="0" tIns="0" rIns="0" bIns="0" rtlCol="0">
            <a:noAutofit/>
          </a:bodyPr>
          <a:lstStyle/>
          <a:p>
            <a:r>
              <a:rPr lang="en-US" sz="1100">
                <a:solidFill>
                  <a:schemeClr val="tx2"/>
                </a:solidFill>
              </a:rPr>
              <a:t>Presentation title here—edit on Slide Master</a:t>
            </a:r>
          </a:p>
        </p:txBody>
      </p:sp>
      <p:sp>
        <p:nvSpPr>
          <p:cNvPr id="3" name="Text Placeholder 2"/>
          <p:cNvSpPr>
            <a:spLocks noGrp="1"/>
          </p:cNvSpPr>
          <p:nvPr>
            <p:ph type="body" idx="1"/>
          </p:nvPr>
        </p:nvSpPr>
        <p:spPr>
          <a:xfrm>
            <a:off x="490939" y="1139001"/>
            <a:ext cx="11209064" cy="4803012"/>
          </a:xfrm>
          <a:prstGeom prst="rect">
            <a:avLst/>
          </a:prstGeom>
        </p:spPr>
        <p:txBody>
          <a:bodyPr vert="horz" lIns="0" tIns="0" rIns="0" bIns="0" rtlCol="0">
            <a:noAutofit/>
          </a:bodyPr>
          <a:lstStyle/>
          <a:p>
            <a:pPr lvl="0"/>
            <a:r>
              <a:rPr lang="en-US"/>
              <a:t>First level</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p:txBody>
      </p:sp>
      <p:sp>
        <p:nvSpPr>
          <p:cNvPr id="7" name="Rectangle 6"/>
          <p:cNvSpPr/>
          <p:nvPr/>
        </p:nvSpPr>
        <p:spPr>
          <a:xfrm>
            <a:off x="1" y="775"/>
            <a:ext cx="12188825" cy="957194"/>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834"/>
            <a:endParaRPr lang="en-US" sz="1800">
              <a:solidFill>
                <a:prstClr val="white"/>
              </a:solidFill>
              <a:latin typeface="+mj-lt"/>
            </a:endParaRPr>
          </a:p>
        </p:txBody>
      </p:sp>
      <p:sp>
        <p:nvSpPr>
          <p:cNvPr id="2" name="Title Placeholder 1"/>
          <p:cNvSpPr>
            <a:spLocks noGrp="1"/>
          </p:cNvSpPr>
          <p:nvPr>
            <p:ph type="title"/>
          </p:nvPr>
        </p:nvSpPr>
        <p:spPr>
          <a:xfrm>
            <a:off x="490939" y="310308"/>
            <a:ext cx="11209064" cy="342206"/>
          </a:xfrm>
          <a:prstGeom prst="rect">
            <a:avLst/>
          </a:prstGeom>
        </p:spPr>
        <p:txBody>
          <a:bodyPr vert="horz" lIns="0" tIns="0" rIns="0" bIns="0" rtlCol="0" anchor="ctr">
            <a:noAutofit/>
          </a:bodyPr>
          <a:lstStyle/>
          <a:p>
            <a:pPr marL="0" lvl="0"/>
            <a:r>
              <a:rPr lang="en-US"/>
              <a:t>Click to edit Master title style</a:t>
            </a:r>
          </a:p>
        </p:txBody>
      </p:sp>
      <p:sp>
        <p:nvSpPr>
          <p:cNvPr id="8" name="Rectangle 7"/>
          <p:cNvSpPr/>
          <p:nvPr userDrawn="1"/>
        </p:nvSpPr>
        <p:spPr>
          <a:xfrm>
            <a:off x="1" y="775"/>
            <a:ext cx="12188825" cy="95719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456697"/>
            <a:endParaRPr lang="en-US" sz="1799">
              <a:solidFill>
                <a:prstClr val="white"/>
              </a:solidFill>
              <a:latin typeface="+mj-lt"/>
            </a:endParaRPr>
          </a:p>
        </p:txBody>
      </p:sp>
    </p:spTree>
    <p:extLst>
      <p:ext uri="{BB962C8B-B14F-4D97-AF65-F5344CB8AC3E}">
        <p14:creationId xmlns:p14="http://schemas.microsoft.com/office/powerpoint/2010/main" val="124138454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Lst>
  <p:hf hdr="0" ftr="0" dt="0"/>
  <p:txStyles>
    <p:titleStyle>
      <a:lvl1pPr algn="l" defTabSz="457200" rtl="0" eaLnBrk="1" latinLnBrk="0" hangingPunct="1">
        <a:lnSpc>
          <a:spcPct val="110000"/>
        </a:lnSpc>
        <a:spcBef>
          <a:spcPct val="0"/>
        </a:spcBef>
        <a:spcAft>
          <a:spcPts val="1000"/>
        </a:spcAft>
        <a:buNone/>
        <a:defRPr lang="en-US" sz="2399" b="1" kern="1200" dirty="0">
          <a:solidFill>
            <a:schemeClr val="bg1"/>
          </a:solidFill>
          <a:latin typeface="+mj-lt"/>
          <a:ea typeface="+mj-ea"/>
          <a:cs typeface="+mj-cs"/>
        </a:defRPr>
      </a:lvl1pPr>
    </p:titleStyle>
    <p:bodyStyle>
      <a:lvl1pPr marL="231705" indent="-231705" algn="l" defTabSz="457200" rtl="0" eaLnBrk="1" latinLnBrk="0" hangingPunct="1">
        <a:lnSpc>
          <a:spcPct val="90000"/>
        </a:lnSpc>
        <a:spcBef>
          <a:spcPts val="0"/>
        </a:spcBef>
        <a:spcAft>
          <a:spcPts val="600"/>
        </a:spcAft>
        <a:buClr>
          <a:schemeClr val="tx1"/>
        </a:buClr>
        <a:buFont typeface="Arial" panose="020B0604020202020204" pitchFamily="34" charset="0"/>
        <a:buChar char="•"/>
        <a:defRPr sz="1999" kern="1200">
          <a:solidFill>
            <a:schemeClr val="tx1"/>
          </a:solidFill>
          <a:latin typeface="+mn-lt"/>
          <a:ea typeface="+mn-ea"/>
          <a:cs typeface="+mn-cs"/>
        </a:defRPr>
      </a:lvl1pPr>
      <a:lvl2pPr marL="688768" indent="-231705"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600" kern="1200" baseline="0">
          <a:solidFill>
            <a:schemeClr val="tx2"/>
          </a:solidFill>
          <a:latin typeface="+mn-lt"/>
          <a:ea typeface="+mn-ea"/>
          <a:cs typeface="+mn-cs"/>
        </a:defRPr>
      </a:lvl2pPr>
      <a:lvl3pPr marL="1145831" indent="-228531" algn="l" defTabSz="457200" rtl="0" eaLnBrk="1" latinLnBrk="0" hangingPunct="1">
        <a:lnSpc>
          <a:spcPct val="100000"/>
        </a:lnSpc>
        <a:spcBef>
          <a:spcPts val="0"/>
        </a:spcBef>
        <a:spcAft>
          <a:spcPts val="800"/>
        </a:spcAft>
        <a:buClr>
          <a:schemeClr val="tx2"/>
        </a:buClr>
        <a:buFont typeface="Arial" panose="020B0604020202020204" pitchFamily="34" charset="0"/>
        <a:buChar char="‒"/>
        <a:defRPr sz="1400" kern="1200" baseline="0">
          <a:solidFill>
            <a:schemeClr val="tx2"/>
          </a:solidFill>
          <a:latin typeface="+mn-lt"/>
          <a:ea typeface="+mn-ea"/>
          <a:cs typeface="+mn-cs"/>
        </a:defRPr>
      </a:lvl3pPr>
      <a:lvl4pPr marL="1602894" indent="-231705"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4pPr>
      <a:lvl5pPr marL="2059957" indent="-228531" algn="l" defTabSz="457200" rtl="0" eaLnBrk="1" latinLnBrk="0" hangingPunct="1">
        <a:lnSpc>
          <a:spcPct val="100000"/>
        </a:lnSpc>
        <a:spcBef>
          <a:spcPts val="0"/>
        </a:spcBef>
        <a:spcAft>
          <a:spcPts val="800"/>
        </a:spcAft>
        <a:buClr>
          <a:schemeClr val="tx2"/>
        </a:buClr>
        <a:buFont typeface="Lucida Grande"/>
        <a:buChar char="–"/>
        <a:defRPr sz="1400" kern="1200">
          <a:solidFill>
            <a:schemeClr val="tx2"/>
          </a:solidFill>
          <a:latin typeface="+mn-lt"/>
          <a:ea typeface="+mn-ea"/>
          <a:cs typeface="+mn-cs"/>
        </a:defRPr>
      </a:lvl5pPr>
      <a:lvl6pPr marL="2517020" indent="-228531" algn="l" defTabSz="457200" rtl="0" eaLnBrk="1" latinLnBrk="0" hangingPunct="1">
        <a:lnSpc>
          <a:spcPct val="100000"/>
        </a:lnSpc>
        <a:spcBef>
          <a:spcPts val="0"/>
        </a:spcBef>
        <a:spcAft>
          <a:spcPts val="800"/>
        </a:spcAft>
        <a:buClr>
          <a:schemeClr val="tx2"/>
        </a:buClr>
        <a:buFont typeface="Lucida Grande"/>
        <a:buChar char="»"/>
        <a:defRPr sz="1400" kern="1200" baseline="0">
          <a:solidFill>
            <a:schemeClr val="tx2"/>
          </a:solidFill>
          <a:latin typeface="+mn-lt"/>
          <a:ea typeface="+mn-ea"/>
          <a:cs typeface="+mn-cs"/>
        </a:defRPr>
      </a:lvl6pPr>
      <a:lvl7pPr marL="2974083" indent="-225357" algn="l" defTabSz="457200" rtl="0" eaLnBrk="1" latinLnBrk="0" hangingPunct="1">
        <a:lnSpc>
          <a:spcPct val="100000"/>
        </a:lnSpc>
        <a:spcBef>
          <a:spcPts val="0"/>
        </a:spcBef>
        <a:spcAft>
          <a:spcPts val="800"/>
        </a:spcAft>
        <a:buClr>
          <a:schemeClr val="tx2"/>
        </a:buClr>
        <a:buFont typeface="Arial"/>
        <a:buChar char="•"/>
        <a:defRPr sz="1400" kern="1200">
          <a:solidFill>
            <a:schemeClr val="tx2"/>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599"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599"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5">
          <p15:clr>
            <a:srgbClr val="F26B43"/>
          </p15:clr>
        </p15:guide>
        <p15:guide id="2" pos="3840">
          <p15:clr>
            <a:srgbClr val="F26B43"/>
          </p15:clr>
        </p15:guide>
        <p15:guide id="3" orient="horz" pos="473">
          <p15:clr>
            <a:srgbClr val="F26B43"/>
          </p15:clr>
        </p15:guide>
        <p15:guide id="4" orient="horz" pos="743">
          <p15:clr>
            <a:srgbClr val="F26B43"/>
          </p15:clr>
        </p15:guide>
        <p15:guide id="5" orient="horz" pos="2160">
          <p15:clr>
            <a:srgbClr val="F26B43"/>
          </p15:clr>
        </p15:guide>
        <p15:guide id="6" orient="horz" pos="3936">
          <p15:clr>
            <a:srgbClr val="F26B43"/>
          </p15:clr>
        </p15:guide>
        <p15:guide id="7" pos="231">
          <p15:clr>
            <a:srgbClr val="F26B43"/>
          </p15:clr>
        </p15:guide>
        <p15:guide id="8" pos="5532">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emf"/><Relationship Id="rId4" Type="http://schemas.openxmlformats.org/officeDocument/2006/relationships/image" Target="../media/image7.svg"/><Relationship Id="rId9"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529FF-11AE-4825-8470-4D9BA7ED199F}"/>
              </a:ext>
            </a:extLst>
          </p:cNvPr>
          <p:cNvSpPr>
            <a:spLocks noGrp="1"/>
          </p:cNvSpPr>
          <p:nvPr>
            <p:ph type="ctrTitle"/>
          </p:nvPr>
        </p:nvSpPr>
        <p:spPr>
          <a:xfrm>
            <a:off x="388337" y="778297"/>
            <a:ext cx="11424972" cy="1329274"/>
          </a:xfrm>
        </p:spPr>
        <p:txBody>
          <a:bodyPr>
            <a:noAutofit/>
          </a:bodyPr>
          <a:lstStyle/>
          <a:p>
            <a:r>
              <a:rPr lang="en-US" sz="3600" dirty="0"/>
              <a:t>Release-20 NR </a:t>
            </a:r>
            <a:r>
              <a:rPr lang="en-US" sz="3600" dirty="0" err="1"/>
              <a:t>Sidelink</a:t>
            </a:r>
            <a:r>
              <a:rPr lang="en-US" sz="3600" dirty="0"/>
              <a:t> Relay Enhancements for Public Safety</a:t>
            </a:r>
            <a:endParaRPr lang="en-US" sz="2800" dirty="0"/>
          </a:p>
        </p:txBody>
      </p:sp>
      <p:sp>
        <p:nvSpPr>
          <p:cNvPr id="3" name="Subtitle 2">
            <a:extLst>
              <a:ext uri="{FF2B5EF4-FFF2-40B4-BE49-F238E27FC236}">
                <a16:creationId xmlns:a16="http://schemas.microsoft.com/office/drawing/2014/main" id="{EFFF2899-0D95-4044-B9DD-489711847CA5}"/>
              </a:ext>
            </a:extLst>
          </p:cNvPr>
          <p:cNvSpPr>
            <a:spLocks noGrp="1"/>
          </p:cNvSpPr>
          <p:nvPr>
            <p:ph type="subTitle" idx="1"/>
          </p:nvPr>
        </p:nvSpPr>
        <p:spPr>
          <a:xfrm>
            <a:off x="7735824" y="5798440"/>
            <a:ext cx="3854032" cy="753993"/>
          </a:xfrm>
        </p:spPr>
        <p:txBody>
          <a:bodyPr/>
          <a:lstStyle/>
          <a:p>
            <a:r>
              <a:rPr lang="en-US" sz="2000" dirty="0"/>
              <a:t>RAN#108, </a:t>
            </a:r>
            <a:r>
              <a:rPr lang="pl-PL" sz="2000" dirty="0"/>
              <a:t>Prague, Czech Republic, June 9-13, 2025</a:t>
            </a:r>
            <a:endParaRPr lang="en-US" sz="2000" dirty="0"/>
          </a:p>
        </p:txBody>
      </p:sp>
      <p:sp>
        <p:nvSpPr>
          <p:cNvPr id="15" name="TextBox 14"/>
          <p:cNvSpPr txBox="1"/>
          <p:nvPr/>
        </p:nvSpPr>
        <p:spPr>
          <a:xfrm>
            <a:off x="9677928" y="158534"/>
            <a:ext cx="1911928" cy="414757"/>
          </a:xfrm>
          <a:prstGeom prst="rect">
            <a:avLst/>
          </a:prstGeom>
          <a:noFill/>
          <a:ln>
            <a:noFill/>
          </a:ln>
        </p:spPr>
        <p:txBody>
          <a:bodyPr wrap="square" lIns="0" tIns="0" rIns="0" bIns="0" rtlCol="0">
            <a:noAutofit/>
          </a:bodyPr>
          <a:lstStyle/>
          <a:p>
            <a:r>
              <a:rPr lang="en-US" sz="2800" dirty="0">
                <a:solidFill>
                  <a:schemeClr val="bg1"/>
                </a:solidFill>
              </a:rPr>
              <a:t>RP-250890</a:t>
            </a:r>
          </a:p>
        </p:txBody>
      </p:sp>
      <p:sp>
        <p:nvSpPr>
          <p:cNvPr id="16" name="TextBox 15"/>
          <p:cNvSpPr txBox="1"/>
          <p:nvPr/>
        </p:nvSpPr>
        <p:spPr>
          <a:xfrm>
            <a:off x="6682154" y="2100105"/>
            <a:ext cx="914400" cy="914400"/>
          </a:xfrm>
          <a:prstGeom prst="rect">
            <a:avLst/>
          </a:prstGeom>
          <a:noFill/>
          <a:ln>
            <a:noFill/>
          </a:ln>
        </p:spPr>
        <p:txBody>
          <a:bodyPr wrap="none" lIns="0" tIns="0" rIns="0" bIns="0" rtlCol="0">
            <a:noAutofit/>
          </a:bodyPr>
          <a:lstStyle/>
          <a:p>
            <a:endParaRPr lang="en-US" sz="2000">
              <a:solidFill>
                <a:schemeClr val="tx2"/>
              </a:solidFill>
            </a:endParaRPr>
          </a:p>
        </p:txBody>
      </p:sp>
      <p:sp>
        <p:nvSpPr>
          <p:cNvPr id="7" name="TextBox 6">
            <a:extLst>
              <a:ext uri="{FF2B5EF4-FFF2-40B4-BE49-F238E27FC236}">
                <a16:creationId xmlns:a16="http://schemas.microsoft.com/office/drawing/2014/main" id="{D5E3C4F0-E708-3817-7570-7CF0F9B34C5E}"/>
              </a:ext>
            </a:extLst>
          </p:cNvPr>
          <p:cNvSpPr txBox="1"/>
          <p:nvPr/>
        </p:nvSpPr>
        <p:spPr>
          <a:xfrm>
            <a:off x="2836506" y="1306286"/>
            <a:ext cx="45719" cy="45719"/>
          </a:xfrm>
          <a:prstGeom prst="rect">
            <a:avLst/>
          </a:prstGeom>
          <a:noFill/>
          <a:ln>
            <a:noFill/>
          </a:ln>
        </p:spPr>
        <p:txBody>
          <a:bodyPr wrap="square" lIns="0" tIns="0" rIns="0" bIns="0" rtlCol="0">
            <a:noAutofit/>
          </a:bodyPr>
          <a:lstStyle/>
          <a:p>
            <a:endParaRPr lang="en-US" sz="2000">
              <a:solidFill>
                <a:schemeClr val="tx2"/>
              </a:solidFill>
            </a:endParaRPr>
          </a:p>
        </p:txBody>
      </p:sp>
      <p:sp>
        <p:nvSpPr>
          <p:cNvPr id="11" name="TextBox 10">
            <a:extLst>
              <a:ext uri="{FF2B5EF4-FFF2-40B4-BE49-F238E27FC236}">
                <a16:creationId xmlns:a16="http://schemas.microsoft.com/office/drawing/2014/main" id="{B364B226-200E-747A-D7B2-B42A625624C5}"/>
              </a:ext>
            </a:extLst>
          </p:cNvPr>
          <p:cNvSpPr txBox="1"/>
          <p:nvPr/>
        </p:nvSpPr>
        <p:spPr>
          <a:xfrm>
            <a:off x="388337" y="2416999"/>
            <a:ext cx="10854814" cy="3381441"/>
          </a:xfrm>
          <a:prstGeom prst="rect">
            <a:avLst/>
          </a:prstGeom>
          <a:noFill/>
          <a:ln>
            <a:noFill/>
          </a:ln>
        </p:spPr>
        <p:txBody>
          <a:bodyPr wrap="square" lIns="0" tIns="0" rIns="0" bIns="0" rtlCol="0" anchor="t">
            <a:noAutofit/>
          </a:bodyPr>
          <a:lstStyle/>
          <a:p>
            <a:r>
              <a:rPr lang="en-US" sz="2200" dirty="0">
                <a:solidFill>
                  <a:schemeClr val="bg1"/>
                </a:solidFill>
              </a:rPr>
              <a:t>FirstNet, AT&amp;T, LG Electronics, Kyocera International, SOFTIL, </a:t>
            </a:r>
            <a:r>
              <a:rPr lang="en-US" sz="2200" dirty="0" err="1">
                <a:solidFill>
                  <a:schemeClr val="bg1"/>
                </a:solidFill>
              </a:rPr>
              <a:t>SyncTechno</a:t>
            </a:r>
            <a:r>
              <a:rPr lang="en-US" sz="2200" dirty="0">
                <a:solidFill>
                  <a:schemeClr val="bg1"/>
                </a:solidFill>
              </a:rPr>
              <a:t> Inc., Netherlands Police, Norwegian Communication Authority, Motorola Solutions, UK Home Office, NIST, BDBOS</a:t>
            </a:r>
            <a:endParaRPr lang="fr-FR" sz="2200" strike="sngStrike" dirty="0">
              <a:solidFill>
                <a:schemeClr val="bg1"/>
              </a:solidFill>
            </a:endParaRPr>
          </a:p>
          <a:p>
            <a:endParaRPr lang="en-US" sz="2200" dirty="0">
              <a:solidFill>
                <a:schemeClr val="bg1"/>
              </a:solidFill>
            </a:endParaRPr>
          </a:p>
        </p:txBody>
      </p:sp>
    </p:spTree>
    <p:extLst>
      <p:ext uri="{BB962C8B-B14F-4D97-AF65-F5344CB8AC3E}">
        <p14:creationId xmlns:p14="http://schemas.microsoft.com/office/powerpoint/2010/main" val="4093001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
            <a:extLst>
              <a:ext uri="{FF2B5EF4-FFF2-40B4-BE49-F238E27FC236}">
                <a16:creationId xmlns:a16="http://schemas.microsoft.com/office/drawing/2014/main" id="{FAEF4850-C7AB-AFD2-0B05-2E3A8062D285}"/>
              </a:ext>
            </a:extLst>
          </p:cNvPr>
          <p:cNvSpPr>
            <a:spLocks noGrp="1"/>
          </p:cNvSpPr>
          <p:nvPr>
            <p:ph type="sldNum" sz="quarter" idx="11"/>
          </p:nvPr>
        </p:nvSpPr>
        <p:spPr/>
        <p:txBody>
          <a:bodyPr anchor="t">
            <a:normAutofit/>
          </a:bodyPr>
          <a:lstStyle/>
          <a:p>
            <a:pPr marL="0" marR="0" lvl="0" indent="0" algn="l" defTabSz="457200" rtl="0" eaLnBrk="1" fontAlgn="auto" latinLnBrk="0" hangingPunct="1">
              <a:lnSpc>
                <a:spcPts val="1000"/>
              </a:lnSpc>
              <a:spcBef>
                <a:spcPts val="0"/>
              </a:spcBef>
              <a:spcAft>
                <a:spcPts val="600"/>
              </a:spcAft>
              <a:buClrTx/>
              <a:buSzTx/>
              <a:buFontTx/>
              <a:buNone/>
              <a:tabLst/>
              <a:defRPr/>
            </a:pPr>
            <a:fld id="{12CB907E-C602-C34B-93F7-CA9E40714286}" type="slidenum">
              <a:rPr kumimoji="0" lang="en-US" sz="800" b="0" i="0" u="none" strike="noStrike" kern="1200" cap="none" spc="0" normalizeH="0" baseline="0" noProof="0" smtClean="0">
                <a:ln>
                  <a:noFill/>
                </a:ln>
                <a:solidFill>
                  <a:srgbClr val="000000"/>
                </a:solidFill>
                <a:effectLst/>
                <a:uLnTx/>
                <a:uFillTx/>
                <a:latin typeface="Arial" panose="020B0604020202020204"/>
                <a:ea typeface="+mn-ea"/>
                <a:cs typeface="+mn-cs"/>
              </a:rPr>
              <a:pPr marL="0" marR="0" lvl="0" indent="0" algn="l" defTabSz="457200" rtl="0" eaLnBrk="1" fontAlgn="auto" latinLnBrk="0" hangingPunct="1">
                <a:lnSpc>
                  <a:spcPts val="1000"/>
                </a:lnSpc>
                <a:spcBef>
                  <a:spcPts val="0"/>
                </a:spcBef>
                <a:spcAft>
                  <a:spcPts val="600"/>
                </a:spcAft>
                <a:buClrTx/>
                <a:buSzTx/>
                <a:buFontTx/>
                <a:buNone/>
                <a:tabLst/>
                <a:defRPr/>
              </a:pPr>
              <a:t>2</a:t>
            </a:fld>
            <a:r>
              <a:rPr kumimoji="0" lang="en-US" sz="800" b="0" i="0" u="none" strike="noStrike" kern="1200" cap="none" spc="0" normalizeH="0" baseline="0" noProof="0">
                <a:ln>
                  <a:noFill/>
                </a:ln>
                <a:solidFill>
                  <a:srgbClr val="000000"/>
                </a:solidFill>
                <a:effectLst/>
                <a:uLnTx/>
                <a:uFillTx/>
                <a:latin typeface="Arial" panose="020B0604020202020204"/>
                <a:ea typeface="+mn-ea"/>
                <a:cs typeface="+mn-cs"/>
              </a:rPr>
              <a:t> </a:t>
            </a:r>
          </a:p>
        </p:txBody>
      </p:sp>
      <p:sp>
        <p:nvSpPr>
          <p:cNvPr id="2" name="Title 1">
            <a:extLst>
              <a:ext uri="{FF2B5EF4-FFF2-40B4-BE49-F238E27FC236}">
                <a16:creationId xmlns:a16="http://schemas.microsoft.com/office/drawing/2014/main" id="{54D62352-2B17-9F21-DECD-98B404CCBA94}"/>
              </a:ext>
            </a:extLst>
          </p:cNvPr>
          <p:cNvSpPr>
            <a:spLocks noGrp="1"/>
          </p:cNvSpPr>
          <p:nvPr>
            <p:ph type="title"/>
          </p:nvPr>
        </p:nvSpPr>
        <p:spPr>
          <a:noFill/>
          <a:ln>
            <a:noFill/>
          </a:ln>
        </p:spPr>
        <p:txBody>
          <a:bodyPr spcFirstLastPara="1" vert="horz" wrap="square" lIns="91401" tIns="45688" rIns="91401" bIns="45688" rtlCol="0" anchor="ctr" anchorCtr="0">
            <a:noAutofit/>
          </a:bodyPr>
          <a:lstStyle/>
          <a:p>
            <a:pPr>
              <a:lnSpc>
                <a:spcPct val="90000"/>
              </a:lnSpc>
              <a:spcBef>
                <a:spcPts val="0"/>
              </a:spcBef>
              <a:spcAft>
                <a:spcPts val="0"/>
              </a:spcAft>
              <a:buSzPts val="1400"/>
            </a:pPr>
            <a:r>
              <a:rPr lang="en-US" sz="2200"/>
              <a:t>Background: multi-hop SL Relay Enhancement for Public Safety</a:t>
            </a:r>
          </a:p>
        </p:txBody>
      </p:sp>
      <p:sp>
        <p:nvSpPr>
          <p:cNvPr id="4" name="Rectangle: Rounded Corners 3">
            <a:extLst>
              <a:ext uri="{FF2B5EF4-FFF2-40B4-BE49-F238E27FC236}">
                <a16:creationId xmlns:a16="http://schemas.microsoft.com/office/drawing/2014/main" id="{44CBA6AE-24A2-5D2F-9113-26C4C7ACD4B3}"/>
              </a:ext>
            </a:extLst>
          </p:cNvPr>
          <p:cNvSpPr/>
          <p:nvPr/>
        </p:nvSpPr>
        <p:spPr>
          <a:xfrm>
            <a:off x="490939" y="107995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6" name="Freeform: Shape 5">
            <a:extLst>
              <a:ext uri="{FF2B5EF4-FFF2-40B4-BE49-F238E27FC236}">
                <a16:creationId xmlns:a16="http://schemas.microsoft.com/office/drawing/2014/main" id="{BAA05BE9-BACC-E377-EEA0-0F81AC820931}"/>
              </a:ext>
            </a:extLst>
          </p:cNvPr>
          <p:cNvSpPr/>
          <p:nvPr/>
        </p:nvSpPr>
        <p:spPr>
          <a:xfrm>
            <a:off x="1135250" y="1079955"/>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We consider public safety use cases and their requirements to facilitate mission critical Prose/D2D communications among public safety personnel in all coverage scenarios including off-network. </a:t>
            </a:r>
          </a:p>
        </p:txBody>
      </p:sp>
      <p:sp>
        <p:nvSpPr>
          <p:cNvPr id="7" name="Rectangle: Rounded Corners 6">
            <a:extLst>
              <a:ext uri="{FF2B5EF4-FFF2-40B4-BE49-F238E27FC236}">
                <a16:creationId xmlns:a16="http://schemas.microsoft.com/office/drawing/2014/main" id="{1E7757B4-AAF3-AC21-3DA9-EA1BAA089C1B}"/>
              </a:ext>
            </a:extLst>
          </p:cNvPr>
          <p:cNvSpPr/>
          <p:nvPr/>
        </p:nvSpPr>
        <p:spPr>
          <a:xfrm>
            <a:off x="490939" y="2117045"/>
            <a:ext cx="11209064" cy="872499"/>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9" name="Freeform: Shape 8">
            <a:extLst>
              <a:ext uri="{FF2B5EF4-FFF2-40B4-BE49-F238E27FC236}">
                <a16:creationId xmlns:a16="http://schemas.microsoft.com/office/drawing/2014/main" id="{DA9B6C71-53AA-D22C-F133-EBFA4CAB9FDA}"/>
              </a:ext>
            </a:extLst>
          </p:cNvPr>
          <p:cNvSpPr/>
          <p:nvPr/>
        </p:nvSpPr>
        <p:spPr>
          <a:xfrm>
            <a:off x="1163232" y="2135984"/>
            <a:ext cx="10209271" cy="849923"/>
          </a:xfrm>
          <a:custGeom>
            <a:avLst/>
            <a:gdLst>
              <a:gd name="connsiteX0" fmla="*/ 0 w 5044078"/>
              <a:gd name="connsiteY0" fmla="*/ 0 h 1008827"/>
              <a:gd name="connsiteX1" fmla="*/ 5044078 w 5044078"/>
              <a:gd name="connsiteY1" fmla="*/ 0 h 1008827"/>
              <a:gd name="connsiteX2" fmla="*/ 5044078 w 5044078"/>
              <a:gd name="connsiteY2" fmla="*/ 1008827 h 1008827"/>
              <a:gd name="connsiteX3" fmla="*/ 0 w 5044078"/>
              <a:gd name="connsiteY3" fmla="*/ 1008827 h 1008827"/>
              <a:gd name="connsiteX4" fmla="*/ 0 w 504407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8827">
                <a:moveTo>
                  <a:pt x="0" y="0"/>
                </a:moveTo>
                <a:lnTo>
                  <a:pt x="5044078" y="0"/>
                </a:lnTo>
                <a:lnTo>
                  <a:pt x="504407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kumimoji="0" lang="en-US" sz="1600" b="0" i="0" u="none" strike="noStrike" kern="1200" cap="none" spc="0" normalizeH="0" baseline="0" noProof="0" dirty="0">
                <a:ln>
                  <a:noFill/>
                </a:ln>
                <a:solidFill>
                  <a:srgbClr val="000000">
                    <a:hueOff val="0"/>
                    <a:satOff val="0"/>
                    <a:lumOff val="0"/>
                    <a:alphaOff val="0"/>
                  </a:srgbClr>
                </a:solidFill>
                <a:effectLst/>
                <a:uLnTx/>
                <a:uFillTx/>
                <a:latin typeface="Arial" panose="020B0604020202020204"/>
                <a:ea typeface="+mn-ea"/>
                <a:cs typeface="+mn-cs"/>
              </a:rPr>
              <a:t>Release-18 (R18) NR SL U2U solution is not sufficient to provide much-needed coverage extension for out-of-coverage public safety personnel for mission critical public safety use cases due to terrain limited coverage. </a:t>
            </a:r>
          </a:p>
        </p:txBody>
      </p:sp>
      <p:sp>
        <p:nvSpPr>
          <p:cNvPr id="11" name="Rectangle: Rounded Corners 10">
            <a:extLst>
              <a:ext uri="{FF2B5EF4-FFF2-40B4-BE49-F238E27FC236}">
                <a16:creationId xmlns:a16="http://schemas.microsoft.com/office/drawing/2014/main" id="{DB6698BD-95A9-999E-B95D-9C0618E0E1CF}"/>
              </a:ext>
            </a:extLst>
          </p:cNvPr>
          <p:cNvSpPr/>
          <p:nvPr/>
        </p:nvSpPr>
        <p:spPr>
          <a:xfrm>
            <a:off x="490939" y="3157772"/>
            <a:ext cx="11209064" cy="1591081"/>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3" name="Freeform: Shape 12">
            <a:extLst>
              <a:ext uri="{FF2B5EF4-FFF2-40B4-BE49-F238E27FC236}">
                <a16:creationId xmlns:a16="http://schemas.microsoft.com/office/drawing/2014/main" id="{7FCE92D5-59F2-65E3-1F83-EEDCB774CEA3}"/>
              </a:ext>
            </a:extLst>
          </p:cNvPr>
          <p:cNvSpPr/>
          <p:nvPr/>
        </p:nvSpPr>
        <p:spPr>
          <a:xfrm>
            <a:off x="1181903" y="3462059"/>
            <a:ext cx="10125288" cy="1118559"/>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Public safety community has been requesting the support for multi-hop relaying since Release-17. As captured in 'RP-213496 Moderator's summary of discussion [94e-16-R18-SLRelayEnh]', RAN Chair's suggestion was "</a:t>
            </a:r>
            <a:r>
              <a:rPr lang="en-US" sz="1600" i="1" dirty="0">
                <a:solidFill>
                  <a:srgbClr val="000000"/>
                </a:solidFill>
                <a:latin typeface="Arial" panose="020B0604020202020204"/>
              </a:rPr>
              <a:t>focus on single hop; multi-hop is then rather for future REL</a:t>
            </a:r>
            <a:r>
              <a:rPr lang="en-US" sz="1600" dirty="0">
                <a:solidFill>
                  <a:srgbClr val="000000"/>
                </a:solidFill>
                <a:latin typeface="Arial" panose="020B0604020202020204"/>
              </a:rPr>
              <a:t>". </a:t>
            </a:r>
          </a:p>
          <a:p>
            <a:pPr marL="0" marR="0" lvl="0" indent="0" algn="l" defTabSz="711200" rtl="0" eaLnBrk="1" fontAlgn="auto" latinLnBrk="0" hangingPunct="1">
              <a:lnSpc>
                <a:spcPct val="100000"/>
              </a:lnSpc>
              <a:spcBef>
                <a:spcPct val="0"/>
              </a:spcBef>
              <a:spcAft>
                <a:spcPct val="35000"/>
              </a:spcAft>
              <a:buClrTx/>
              <a:buSzTx/>
              <a:buFontTx/>
              <a:buNone/>
              <a:tabLst/>
              <a:defRPr/>
            </a:pPr>
            <a:r>
              <a:rPr lang="en-US" sz="1600" dirty="0">
                <a:solidFill>
                  <a:srgbClr val="000000"/>
                </a:solidFill>
                <a:latin typeface="Arial" panose="020B0604020202020204"/>
              </a:rPr>
              <a:t>Both U2N and U2U multi-hop features were requested in R19, but due to 1TU allocation, only U2N was added in the package.</a:t>
            </a:r>
          </a:p>
        </p:txBody>
      </p:sp>
      <p:sp>
        <p:nvSpPr>
          <p:cNvPr id="16" name="Rectangle: Rounded Corners 15">
            <a:extLst>
              <a:ext uri="{FF2B5EF4-FFF2-40B4-BE49-F238E27FC236}">
                <a16:creationId xmlns:a16="http://schemas.microsoft.com/office/drawing/2014/main" id="{BC1E3DF0-45A9-853B-7C25-FD548067A1AD}"/>
              </a:ext>
            </a:extLst>
          </p:cNvPr>
          <p:cNvSpPr/>
          <p:nvPr/>
        </p:nvSpPr>
        <p:spPr>
          <a:xfrm>
            <a:off x="490939" y="4922593"/>
            <a:ext cx="11209064" cy="1304471"/>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hueOff val="0"/>
                  <a:satOff val="0"/>
                  <a:lumOff val="0"/>
                  <a:alphaOff val="0"/>
                </a:srgbClr>
              </a:solidFill>
              <a:effectLst/>
              <a:uLnTx/>
              <a:uFillTx/>
              <a:latin typeface="Arial" panose="020B0604020202020204"/>
              <a:ea typeface="+mn-ea"/>
              <a:cs typeface="+mn-cs"/>
            </a:endParaRPr>
          </a:p>
        </p:txBody>
      </p:sp>
      <p:sp>
        <p:nvSpPr>
          <p:cNvPr id="18" name="Freeform: Shape 17">
            <a:extLst>
              <a:ext uri="{FF2B5EF4-FFF2-40B4-BE49-F238E27FC236}">
                <a16:creationId xmlns:a16="http://schemas.microsoft.com/office/drawing/2014/main" id="{9BE2AF76-AB6B-753B-6E8F-CEF95C5BB3D7}"/>
              </a:ext>
            </a:extLst>
          </p:cNvPr>
          <p:cNvSpPr/>
          <p:nvPr/>
        </p:nvSpPr>
        <p:spPr>
          <a:xfrm>
            <a:off x="1247216" y="5038664"/>
            <a:ext cx="10125288" cy="1008827"/>
          </a:xfrm>
          <a:custGeom>
            <a:avLst/>
            <a:gdLst>
              <a:gd name="connsiteX0" fmla="*/ 0 w 10125288"/>
              <a:gd name="connsiteY0" fmla="*/ 0 h 1008827"/>
              <a:gd name="connsiteX1" fmla="*/ 10125288 w 10125288"/>
              <a:gd name="connsiteY1" fmla="*/ 0 h 1008827"/>
              <a:gd name="connsiteX2" fmla="*/ 10125288 w 10125288"/>
              <a:gd name="connsiteY2" fmla="*/ 1008827 h 1008827"/>
              <a:gd name="connsiteX3" fmla="*/ 0 w 10125288"/>
              <a:gd name="connsiteY3" fmla="*/ 1008827 h 1008827"/>
              <a:gd name="connsiteX4" fmla="*/ 0 w 10125288"/>
              <a:gd name="connsiteY4" fmla="*/ 0 h 10088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5288" h="1008827">
                <a:moveTo>
                  <a:pt x="0" y="0"/>
                </a:moveTo>
                <a:lnTo>
                  <a:pt x="10125288" y="0"/>
                </a:lnTo>
                <a:lnTo>
                  <a:pt x="10125288" y="1008827"/>
                </a:lnTo>
                <a:lnTo>
                  <a:pt x="0" y="100882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768" tIns="106768" rIns="106768" bIns="106768" numCol="1" spcCol="1270" anchor="ctr" anchorCtr="0">
            <a:noAutofit/>
          </a:bodyPr>
          <a:lstStyle/>
          <a:p>
            <a:pPr lvl="0" defTabSz="711200">
              <a:spcBef>
                <a:spcPct val="0"/>
              </a:spcBef>
              <a:spcAft>
                <a:spcPct val="35000"/>
              </a:spcAft>
              <a:defRPr/>
            </a:pP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In </a:t>
            </a:r>
            <a:r>
              <a:rPr lang="en-US" sz="1600" dirty="0">
                <a:solidFill>
                  <a:srgbClr val="000000"/>
                </a:solidFill>
                <a:latin typeface="Arial" panose="020B0604020202020204"/>
              </a:rPr>
              <a:t>public safety</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community’s opinion, R</a:t>
            </a:r>
            <a:r>
              <a:rPr lang="en-US" sz="1600" dirty="0">
                <a:solidFill>
                  <a:srgbClr val="000000"/>
                </a:solidFill>
                <a:latin typeface="Arial" panose="020B0604020202020204"/>
              </a:rPr>
              <a:t>20</a:t>
            </a:r>
            <a:r>
              <a:rPr kumimoji="0" lang="en-US" sz="1600" b="0" i="0" u="none" strike="noStrike" kern="1200" cap="none" spc="0" normalizeH="0" baseline="0" noProof="0" dirty="0">
                <a:ln>
                  <a:noFill/>
                </a:ln>
                <a:solidFill>
                  <a:srgbClr val="000000"/>
                </a:solidFill>
                <a:effectLst/>
                <a:uLnTx/>
                <a:uFillTx/>
                <a:latin typeface="Arial" panose="020B0604020202020204"/>
                <a:ea typeface="+mn-ea"/>
                <a:cs typeface="+mn-cs"/>
              </a:rPr>
              <a:t> is the right time  to incorporate multi-hop U2U SL Relay enhancement to ensure communication to public safety personnel who are otherwise not reachable by R18 single-hop SL U2U </a:t>
            </a:r>
            <a:r>
              <a:rPr lang="en-US" sz="1600" dirty="0">
                <a:solidFill>
                  <a:srgbClr val="000000"/>
                </a:solidFill>
                <a:latin typeface="Arial" panose="020B0604020202020204"/>
              </a:rPr>
              <a:t>Relaying. Any delay will deprive public safety personnel an important tool. Public safety has a concern that if this feature is not included in R20, it may be difficult to include in near future releases </a:t>
            </a:r>
            <a:r>
              <a:rPr lang="en-US" sz="1600" dirty="0">
                <a:solidFill>
                  <a:srgbClr val="000000"/>
                </a:solidFill>
              </a:rPr>
              <a:t>due to focus on new areas for 6G </a:t>
            </a:r>
            <a:endParaRPr lang="en-US" sz="1600" dirty="0">
              <a:solidFill>
                <a:srgbClr val="000000"/>
              </a:solidFill>
              <a:latin typeface="Arial" panose="020B0604020202020204"/>
            </a:endParaRPr>
          </a:p>
        </p:txBody>
      </p:sp>
    </p:spTree>
    <p:extLst>
      <p:ext uri="{BB962C8B-B14F-4D97-AF65-F5344CB8AC3E}">
        <p14:creationId xmlns:p14="http://schemas.microsoft.com/office/powerpoint/2010/main" val="641690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20f1b05b83f_0_0"/>
          <p:cNvSpPr txBox="1">
            <a:spLocks noGrp="1"/>
          </p:cNvSpPr>
          <p:nvPr>
            <p:ph type="title"/>
          </p:nvPr>
        </p:nvSpPr>
        <p:spPr>
          <a:xfrm>
            <a:off x="837981" y="218197"/>
            <a:ext cx="10512862" cy="442957"/>
          </a:xfrm>
          <a:prstGeom prst="rect">
            <a:avLst/>
          </a:prstGeom>
          <a:noFill/>
          <a:ln>
            <a:noFill/>
          </a:ln>
        </p:spPr>
        <p:txBody>
          <a:bodyPr spcFirstLastPara="1" vert="horz" wrap="square" lIns="91401" tIns="45688" rIns="91401" bIns="45688" rtlCol="0" anchor="ctr" anchorCtr="0">
            <a:noAutofit/>
          </a:bodyPr>
          <a:lstStyle/>
          <a:p>
            <a:r>
              <a:rPr lang="en-GB" dirty="0"/>
              <a:t>U2U multi-hop NR </a:t>
            </a:r>
            <a:r>
              <a:rPr lang="en-US" sz="2400" dirty="0"/>
              <a:t>SL Relay Enhancement for Public Safety</a:t>
            </a:r>
            <a:endParaRPr dirty="0"/>
          </a:p>
        </p:txBody>
      </p:sp>
      <p:sp>
        <p:nvSpPr>
          <p:cNvPr id="214" name="Google Shape;214;g20f1b05b83f_0_0"/>
          <p:cNvSpPr txBox="1">
            <a:spLocks noGrp="1"/>
          </p:cNvSpPr>
          <p:nvPr>
            <p:ph type="body" idx="1"/>
          </p:nvPr>
        </p:nvSpPr>
        <p:spPr>
          <a:xfrm>
            <a:off x="118309" y="1025204"/>
            <a:ext cx="11678544" cy="3047949"/>
          </a:xfrm>
          <a:prstGeom prst="rect">
            <a:avLst/>
          </a:prstGeom>
          <a:noFill/>
          <a:ln>
            <a:noFill/>
          </a:ln>
        </p:spPr>
        <p:txBody>
          <a:bodyPr spcFirstLastPara="1" vert="horz" wrap="square" lIns="91401" tIns="45688" rIns="91401" bIns="45688" rtlCol="0" anchor="t" anchorCtr="0">
            <a:normAutofit fontScale="92500"/>
          </a:bodyPr>
          <a:lstStyle/>
          <a:p>
            <a:pPr algn="just">
              <a:lnSpc>
                <a:spcPct val="120000"/>
              </a:lnSpc>
              <a:buFont typeface="Wingdings" panose="05000000000000000000" pitchFamily="2" charset="2"/>
              <a:buChar char="Ø"/>
            </a:pPr>
            <a:r>
              <a:rPr lang="en-US" sz="1600" dirty="0"/>
              <a:t>This scenario presents a public safety use case requiring multi-hop U2U relaying to facilitate mission critical Prose/D2D communications among public safety personnel in an  off-network areas.</a:t>
            </a:r>
          </a:p>
          <a:p>
            <a:pPr algn="just">
              <a:lnSpc>
                <a:spcPct val="120000"/>
              </a:lnSpc>
              <a:buFont typeface="Wingdings" panose="05000000000000000000" pitchFamily="2" charset="2"/>
              <a:buChar char="Ø"/>
            </a:pPr>
            <a:r>
              <a:rPr lang="en-US" sz="1600" dirty="0"/>
              <a:t>In this scenario, there is a group of fire fighters that parachute into a remote mountainous wilderness to fight a forest fire. The fire fighters spread out across the fire line that spreads over several mountains. Due to the location, there is no network coverage but the need to communicate is high so they can keep each other informed of the conditions. The ability to support both private 1-to-1 calling, and group calling is mission critical to the fire fighter’s safety and enable them to do their job.  </a:t>
            </a:r>
            <a:endParaRPr lang="en-GB" sz="1600" dirty="0"/>
          </a:p>
          <a:p>
            <a:pPr algn="just">
              <a:lnSpc>
                <a:spcPct val="120000"/>
              </a:lnSpc>
              <a:buFont typeface="Wingdings" panose="05000000000000000000" pitchFamily="2" charset="2"/>
              <a:buChar char="Ø"/>
            </a:pPr>
            <a:r>
              <a:rPr lang="en-US" sz="1600" dirty="0"/>
              <a:t>Release-18 SL U2U single-hop relay is not sufficient to reach each other by 1-hop SL coverage range. Multi-hop SL U2U relaying (at least two additional hops/relays on top of Release-18 relay) is necessary to ensure communication among fire fighters.</a:t>
            </a:r>
          </a:p>
        </p:txBody>
      </p:sp>
      <p:grpSp>
        <p:nvGrpSpPr>
          <p:cNvPr id="25" name="Group 24">
            <a:extLst>
              <a:ext uri="{FF2B5EF4-FFF2-40B4-BE49-F238E27FC236}">
                <a16:creationId xmlns:a16="http://schemas.microsoft.com/office/drawing/2014/main" id="{7D52A7C8-070F-46FE-3FB1-A99FF772D591}"/>
              </a:ext>
            </a:extLst>
          </p:cNvPr>
          <p:cNvGrpSpPr/>
          <p:nvPr/>
        </p:nvGrpSpPr>
        <p:grpSpPr>
          <a:xfrm>
            <a:off x="2357073" y="3723184"/>
            <a:ext cx="6485175" cy="2797106"/>
            <a:chOff x="2366217" y="3933496"/>
            <a:chExt cx="6485175" cy="2797106"/>
          </a:xfrm>
        </p:grpSpPr>
        <p:grpSp>
          <p:nvGrpSpPr>
            <p:cNvPr id="4" name="Group 3">
              <a:extLst>
                <a:ext uri="{FF2B5EF4-FFF2-40B4-BE49-F238E27FC236}">
                  <a16:creationId xmlns:a16="http://schemas.microsoft.com/office/drawing/2014/main" id="{36010D17-C53B-3DC1-6B99-76ABDC91BB6E}"/>
                </a:ext>
              </a:extLst>
            </p:cNvPr>
            <p:cNvGrpSpPr/>
            <p:nvPr/>
          </p:nvGrpSpPr>
          <p:grpSpPr>
            <a:xfrm>
              <a:off x="2810471" y="3933496"/>
              <a:ext cx="4815732" cy="2797106"/>
              <a:chOff x="4895557" y="990033"/>
              <a:chExt cx="7090289" cy="4562791"/>
            </a:xfrm>
          </p:grpSpPr>
          <p:pic>
            <p:nvPicPr>
              <p:cNvPr id="9" name="Graphic 8" descr="Mountains outline">
                <a:extLst>
                  <a:ext uri="{FF2B5EF4-FFF2-40B4-BE49-F238E27FC236}">
                    <a16:creationId xmlns:a16="http://schemas.microsoft.com/office/drawing/2014/main" id="{B0ACAB0C-F0BF-7E66-4498-9D7CA58358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15622" y="990033"/>
                <a:ext cx="4562788" cy="4562791"/>
              </a:xfrm>
              <a:prstGeom prst="rect">
                <a:avLst/>
              </a:prstGeom>
            </p:spPr>
          </p:pic>
          <p:pic>
            <p:nvPicPr>
              <p:cNvPr id="11" name="Graphic 10" descr="Mountains outline">
                <a:extLst>
                  <a:ext uri="{FF2B5EF4-FFF2-40B4-BE49-F238E27FC236}">
                    <a16:creationId xmlns:a16="http://schemas.microsoft.com/office/drawing/2014/main" id="{F95C9C75-51CD-E7B8-D512-739E1584182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65743" y="2024925"/>
                <a:ext cx="2920103" cy="2920104"/>
              </a:xfrm>
              <a:prstGeom prst="rect">
                <a:avLst/>
              </a:prstGeom>
            </p:spPr>
          </p:pic>
          <p:pic>
            <p:nvPicPr>
              <p:cNvPr id="20" name="Graphic 19" descr="Man with solid fill">
                <a:extLst>
                  <a:ext uri="{FF2B5EF4-FFF2-40B4-BE49-F238E27FC236}">
                    <a16:creationId xmlns:a16="http://schemas.microsoft.com/office/drawing/2014/main" id="{DD7D236B-A2DE-D509-8AA3-7F3A07D75F4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71428" y="2047453"/>
                <a:ext cx="513213" cy="513213"/>
              </a:xfrm>
              <a:prstGeom prst="rect">
                <a:avLst/>
              </a:prstGeom>
            </p:spPr>
          </p:pic>
          <p:pic>
            <p:nvPicPr>
              <p:cNvPr id="29" name="Graphic 28" descr="Man with solid fill">
                <a:extLst>
                  <a:ext uri="{FF2B5EF4-FFF2-40B4-BE49-F238E27FC236}">
                    <a16:creationId xmlns:a16="http://schemas.microsoft.com/office/drawing/2014/main" id="{F9719D58-CC8E-A5CF-A345-2FADECA4FD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39793" y="2272395"/>
                <a:ext cx="513213" cy="513214"/>
              </a:xfrm>
              <a:prstGeom prst="rect">
                <a:avLst/>
              </a:prstGeom>
            </p:spPr>
          </p:pic>
          <p:pic>
            <p:nvPicPr>
              <p:cNvPr id="31" name="Graphic 30" descr="Man with solid fill">
                <a:extLst>
                  <a:ext uri="{FF2B5EF4-FFF2-40B4-BE49-F238E27FC236}">
                    <a16:creationId xmlns:a16="http://schemas.microsoft.com/office/drawing/2014/main" id="{531764CF-D7CE-600B-462F-B6D8E583C02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74083" y="3894151"/>
                <a:ext cx="513213" cy="513213"/>
              </a:xfrm>
              <a:prstGeom prst="rect">
                <a:avLst/>
              </a:prstGeom>
            </p:spPr>
          </p:pic>
          <p:pic>
            <p:nvPicPr>
              <p:cNvPr id="32" name="Graphic 31" descr="Man with solid fill">
                <a:extLst>
                  <a:ext uri="{FF2B5EF4-FFF2-40B4-BE49-F238E27FC236}">
                    <a16:creationId xmlns:a16="http://schemas.microsoft.com/office/drawing/2014/main" id="{A8F372EB-F742-F8DB-3640-AAE8E9DA33C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028051" y="1917469"/>
                <a:ext cx="513213" cy="513213"/>
              </a:xfrm>
              <a:prstGeom prst="rect">
                <a:avLst/>
              </a:prstGeom>
            </p:spPr>
          </p:pic>
          <p:grpSp>
            <p:nvGrpSpPr>
              <p:cNvPr id="35" name="Group 34">
                <a:extLst>
                  <a:ext uri="{FF2B5EF4-FFF2-40B4-BE49-F238E27FC236}">
                    <a16:creationId xmlns:a16="http://schemas.microsoft.com/office/drawing/2014/main" id="{51244800-35E0-C09C-E351-B69A0949DDC6}"/>
                  </a:ext>
                </a:extLst>
              </p:cNvPr>
              <p:cNvGrpSpPr/>
              <p:nvPr/>
            </p:nvGrpSpPr>
            <p:grpSpPr>
              <a:xfrm rot="2942139">
                <a:off x="7064492" y="3150928"/>
                <a:ext cx="1625942" cy="298384"/>
                <a:chOff x="4189445" y="2341984"/>
                <a:chExt cx="1065987" cy="334046"/>
              </a:xfrm>
            </p:grpSpPr>
            <p:cxnSp>
              <p:nvCxnSpPr>
                <p:cNvPr id="50" name="Straight Connector 49">
                  <a:extLst>
                    <a:ext uri="{FF2B5EF4-FFF2-40B4-BE49-F238E27FC236}">
                      <a16:creationId xmlns:a16="http://schemas.microsoft.com/office/drawing/2014/main" id="{444B837B-95C6-CF5F-3D47-FA5CA80FE0F4}"/>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5646AFB-AF45-38D4-DE2C-E416909054A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F04C8D5-2A48-E042-D8A1-5E84FF7C138B}"/>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76A597EF-E568-0B83-97C3-69066E7AE3B9}"/>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E6945AE-66FB-58D4-A9C5-26B29D90AD75}"/>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2EFEE2B1-C3AC-1DBD-0F17-8907D888CCE1}"/>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pic>
            <p:nvPicPr>
              <p:cNvPr id="37" name="Graphic 36" descr="Fire with solid fill">
                <a:extLst>
                  <a:ext uri="{FF2B5EF4-FFF2-40B4-BE49-F238E27FC236}">
                    <a16:creationId xmlns:a16="http://schemas.microsoft.com/office/drawing/2014/main" id="{A431D171-7CF1-32F5-3A54-0D33CEADD76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95557" y="3713006"/>
                <a:ext cx="513213" cy="513214"/>
              </a:xfrm>
              <a:prstGeom prst="rect">
                <a:avLst/>
              </a:prstGeom>
            </p:spPr>
          </p:pic>
          <p:pic>
            <p:nvPicPr>
              <p:cNvPr id="38" name="Graphic 37" descr="Fire with solid fill">
                <a:extLst>
                  <a:ext uri="{FF2B5EF4-FFF2-40B4-BE49-F238E27FC236}">
                    <a16:creationId xmlns:a16="http://schemas.microsoft.com/office/drawing/2014/main" id="{C03A751A-132D-1B6E-76DE-8824D6A3829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194108" y="2456574"/>
                <a:ext cx="513213" cy="513213"/>
              </a:xfrm>
              <a:prstGeom prst="rect">
                <a:avLst/>
              </a:prstGeom>
            </p:spPr>
          </p:pic>
          <p:pic>
            <p:nvPicPr>
              <p:cNvPr id="39" name="Graphic 38" descr="Fire with solid fill">
                <a:extLst>
                  <a:ext uri="{FF2B5EF4-FFF2-40B4-BE49-F238E27FC236}">
                    <a16:creationId xmlns:a16="http://schemas.microsoft.com/office/drawing/2014/main" id="{BEDC8CAE-B7BA-271B-442A-3FD568F55C3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61363" y="3536498"/>
                <a:ext cx="513213" cy="513213"/>
              </a:xfrm>
              <a:prstGeom prst="rect">
                <a:avLst/>
              </a:prstGeom>
            </p:spPr>
          </p:pic>
          <p:pic>
            <p:nvPicPr>
              <p:cNvPr id="40" name="Graphic 39" descr="Fire with solid fill">
                <a:extLst>
                  <a:ext uri="{FF2B5EF4-FFF2-40B4-BE49-F238E27FC236}">
                    <a16:creationId xmlns:a16="http://schemas.microsoft.com/office/drawing/2014/main" id="{9DAE8AD4-8C2A-71B2-3A41-88E75AE6968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95150" y="3223727"/>
                <a:ext cx="513213" cy="513214"/>
              </a:xfrm>
              <a:prstGeom prst="rect">
                <a:avLst/>
              </a:prstGeom>
            </p:spPr>
          </p:pic>
          <p:pic>
            <p:nvPicPr>
              <p:cNvPr id="42" name="Graphic 41" descr="Fire with solid fill">
                <a:extLst>
                  <a:ext uri="{FF2B5EF4-FFF2-40B4-BE49-F238E27FC236}">
                    <a16:creationId xmlns:a16="http://schemas.microsoft.com/office/drawing/2014/main" id="{B332D779-BC8F-1510-E7E8-BD5067A7EBF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994223" y="3207475"/>
                <a:ext cx="513213" cy="513213"/>
              </a:xfrm>
              <a:prstGeom prst="rect">
                <a:avLst/>
              </a:prstGeom>
            </p:spPr>
          </p:pic>
          <p:pic>
            <p:nvPicPr>
              <p:cNvPr id="43" name="Graphic 42" descr="Fire with solid fill">
                <a:extLst>
                  <a:ext uri="{FF2B5EF4-FFF2-40B4-BE49-F238E27FC236}">
                    <a16:creationId xmlns:a16="http://schemas.microsoft.com/office/drawing/2014/main" id="{44FBE08E-BBB8-9113-07BE-1B6939C8F76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664313" y="3267303"/>
                <a:ext cx="513213" cy="513213"/>
              </a:xfrm>
              <a:prstGeom prst="rect">
                <a:avLst/>
              </a:prstGeom>
            </p:spPr>
          </p:pic>
        </p:grpSp>
        <p:pic>
          <p:nvPicPr>
            <p:cNvPr id="6" name="Picture 5">
              <a:extLst>
                <a:ext uri="{FF2B5EF4-FFF2-40B4-BE49-F238E27FC236}">
                  <a16:creationId xmlns:a16="http://schemas.microsoft.com/office/drawing/2014/main" id="{DA15A184-5E17-0B20-5492-76A37B6F1C93}"/>
                </a:ext>
              </a:extLst>
            </p:cNvPr>
            <p:cNvPicPr>
              <a:picLocks noChangeAspect="1"/>
            </p:cNvPicPr>
            <p:nvPr/>
          </p:nvPicPr>
          <p:blipFill>
            <a:blip r:embed="rId9"/>
            <a:stretch>
              <a:fillRect/>
            </a:stretch>
          </p:blipFill>
          <p:spPr>
            <a:xfrm>
              <a:off x="5225151" y="5332049"/>
              <a:ext cx="902137" cy="506372"/>
            </a:xfrm>
            <a:prstGeom prst="rect">
              <a:avLst/>
            </a:prstGeom>
          </p:spPr>
        </p:pic>
        <p:pic>
          <p:nvPicPr>
            <p:cNvPr id="12" name="Picture 11">
              <a:extLst>
                <a:ext uri="{FF2B5EF4-FFF2-40B4-BE49-F238E27FC236}">
                  <a16:creationId xmlns:a16="http://schemas.microsoft.com/office/drawing/2014/main" id="{93AE3130-E538-BA71-4E69-E26E59E6042D}"/>
                </a:ext>
              </a:extLst>
            </p:cNvPr>
            <p:cNvPicPr>
              <a:picLocks noChangeAspect="1"/>
            </p:cNvPicPr>
            <p:nvPr/>
          </p:nvPicPr>
          <p:blipFill>
            <a:blip r:embed="rId10"/>
            <a:stretch>
              <a:fillRect/>
            </a:stretch>
          </p:blipFill>
          <p:spPr>
            <a:xfrm>
              <a:off x="3807520" y="4464794"/>
              <a:ext cx="583735" cy="226535"/>
            </a:xfrm>
            <a:prstGeom prst="rect">
              <a:avLst/>
            </a:prstGeom>
          </p:spPr>
        </p:pic>
        <p:sp>
          <p:nvSpPr>
            <p:cNvPr id="13" name="TextBox 12">
              <a:extLst>
                <a:ext uri="{FF2B5EF4-FFF2-40B4-BE49-F238E27FC236}">
                  <a16:creationId xmlns:a16="http://schemas.microsoft.com/office/drawing/2014/main" id="{6EDE1BA9-944B-6E5B-FF79-825F0C704D29}"/>
                </a:ext>
              </a:extLst>
            </p:cNvPr>
            <p:cNvSpPr txBox="1"/>
            <p:nvPr/>
          </p:nvSpPr>
          <p:spPr>
            <a:xfrm>
              <a:off x="2366217" y="4559344"/>
              <a:ext cx="871477" cy="116228"/>
            </a:xfrm>
            <a:prstGeom prst="rect">
              <a:avLst/>
            </a:prstGeom>
            <a:noFill/>
            <a:ln>
              <a:noFill/>
            </a:ln>
          </p:spPr>
          <p:txBody>
            <a:bodyPr wrap="none" lIns="0" tIns="0" rIns="0" bIns="0" rtlCol="0">
              <a:noAutofit/>
            </a:bodyPr>
            <a:lstStyle/>
            <a:p>
              <a:r>
                <a:rPr lang="en-US" sz="1100" b="1" dirty="0">
                  <a:solidFill>
                    <a:schemeClr val="tx2"/>
                  </a:solidFill>
                </a:rPr>
                <a:t>Source Remote UE</a:t>
              </a:r>
            </a:p>
          </p:txBody>
        </p:sp>
        <p:sp>
          <p:nvSpPr>
            <p:cNvPr id="14" name="TextBox 13">
              <a:extLst>
                <a:ext uri="{FF2B5EF4-FFF2-40B4-BE49-F238E27FC236}">
                  <a16:creationId xmlns:a16="http://schemas.microsoft.com/office/drawing/2014/main" id="{151049A0-CB62-E891-818E-37737E67F36E}"/>
                </a:ext>
              </a:extLst>
            </p:cNvPr>
            <p:cNvSpPr txBox="1"/>
            <p:nvPr/>
          </p:nvSpPr>
          <p:spPr>
            <a:xfrm>
              <a:off x="6932257" y="4828710"/>
              <a:ext cx="871477" cy="116228"/>
            </a:xfrm>
            <a:prstGeom prst="rect">
              <a:avLst/>
            </a:prstGeom>
            <a:noFill/>
            <a:ln>
              <a:noFill/>
            </a:ln>
          </p:spPr>
          <p:txBody>
            <a:bodyPr wrap="none" lIns="0" tIns="0" rIns="0" bIns="0" rtlCol="0">
              <a:noAutofit/>
            </a:bodyPr>
            <a:lstStyle/>
            <a:p>
              <a:r>
                <a:rPr lang="en-US" sz="1100" b="1" dirty="0">
                  <a:solidFill>
                    <a:schemeClr val="tx2"/>
                  </a:solidFill>
                </a:rPr>
                <a:t>Target Remote UE</a:t>
              </a:r>
            </a:p>
          </p:txBody>
        </p:sp>
        <p:sp>
          <p:nvSpPr>
            <p:cNvPr id="16" name="TextBox 15">
              <a:extLst>
                <a:ext uri="{FF2B5EF4-FFF2-40B4-BE49-F238E27FC236}">
                  <a16:creationId xmlns:a16="http://schemas.microsoft.com/office/drawing/2014/main" id="{089F51EA-AC39-A22F-F8E9-DF59E43B86BC}"/>
                </a:ext>
              </a:extLst>
            </p:cNvPr>
            <p:cNvSpPr txBox="1"/>
            <p:nvPr/>
          </p:nvSpPr>
          <p:spPr>
            <a:xfrm>
              <a:off x="2740488" y="6362473"/>
              <a:ext cx="6110904" cy="302897"/>
            </a:xfrm>
            <a:prstGeom prst="rect">
              <a:avLst/>
            </a:prstGeom>
            <a:noFill/>
            <a:ln>
              <a:noFill/>
            </a:ln>
          </p:spPr>
          <p:txBody>
            <a:bodyPr wrap="square" lIns="0" tIns="0" rIns="0" bIns="0" rtlCol="0">
              <a:noAutofit/>
            </a:bodyPr>
            <a:lstStyle/>
            <a:p>
              <a:r>
                <a:rPr lang="en-US" sz="1200" dirty="0"/>
                <a:t>Public safety use case requiring multi-hop U2U relaying (two additional U2U Relays)</a:t>
              </a:r>
              <a:endParaRPr lang="en-US" sz="1200" dirty="0">
                <a:solidFill>
                  <a:schemeClr val="tx2"/>
                </a:solidFill>
              </a:endParaRPr>
            </a:p>
          </p:txBody>
        </p:sp>
        <p:pic>
          <p:nvPicPr>
            <p:cNvPr id="3" name="Graphic 2" descr="Man with solid fill">
              <a:extLst>
                <a:ext uri="{FF2B5EF4-FFF2-40B4-BE49-F238E27FC236}">
                  <a16:creationId xmlns:a16="http://schemas.microsoft.com/office/drawing/2014/main" id="{D07A07B5-9223-6AD9-1A4A-39FC73A5AC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50282" y="5064351"/>
              <a:ext cx="348575" cy="314613"/>
            </a:xfrm>
            <a:prstGeom prst="rect">
              <a:avLst/>
            </a:prstGeom>
          </p:spPr>
        </p:pic>
        <p:sp>
          <p:nvSpPr>
            <p:cNvPr id="8" name="TextBox 7">
              <a:extLst>
                <a:ext uri="{FF2B5EF4-FFF2-40B4-BE49-F238E27FC236}">
                  <a16:creationId xmlns:a16="http://schemas.microsoft.com/office/drawing/2014/main" id="{E38C5A31-7650-0118-F46B-015E83158312}"/>
                </a:ext>
              </a:extLst>
            </p:cNvPr>
            <p:cNvSpPr txBox="1"/>
            <p:nvPr/>
          </p:nvSpPr>
          <p:spPr>
            <a:xfrm>
              <a:off x="5412044" y="4760598"/>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sp>
          <p:nvSpPr>
            <p:cNvPr id="18" name="TextBox 17">
              <a:extLst>
                <a:ext uri="{FF2B5EF4-FFF2-40B4-BE49-F238E27FC236}">
                  <a16:creationId xmlns:a16="http://schemas.microsoft.com/office/drawing/2014/main" id="{40ACB013-D3D0-9A2F-ABAA-7C520A1224C4}"/>
                </a:ext>
              </a:extLst>
            </p:cNvPr>
            <p:cNvSpPr txBox="1"/>
            <p:nvPr/>
          </p:nvSpPr>
          <p:spPr>
            <a:xfrm>
              <a:off x="4323199" y="4400445"/>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sp>
          <p:nvSpPr>
            <p:cNvPr id="21" name="TextBox 20">
              <a:extLst>
                <a:ext uri="{FF2B5EF4-FFF2-40B4-BE49-F238E27FC236}">
                  <a16:creationId xmlns:a16="http://schemas.microsoft.com/office/drawing/2014/main" id="{2788FFAA-E258-EE62-72F9-1AD732C9E14A}"/>
                </a:ext>
              </a:extLst>
            </p:cNvPr>
            <p:cNvSpPr txBox="1"/>
            <p:nvPr/>
          </p:nvSpPr>
          <p:spPr>
            <a:xfrm>
              <a:off x="4299847" y="5877838"/>
              <a:ext cx="871477" cy="314613"/>
            </a:xfrm>
            <a:prstGeom prst="rect">
              <a:avLst/>
            </a:prstGeom>
            <a:noFill/>
            <a:ln>
              <a:noFill/>
            </a:ln>
          </p:spPr>
          <p:txBody>
            <a:bodyPr wrap="none" lIns="0" tIns="0" rIns="0" bIns="0" rtlCol="0">
              <a:noAutofit/>
            </a:bodyPr>
            <a:lstStyle/>
            <a:p>
              <a:pPr algn="ctr"/>
              <a:r>
                <a:rPr lang="en-US" sz="1000" b="1" dirty="0">
                  <a:solidFill>
                    <a:schemeClr val="tx2"/>
                  </a:solidFill>
                </a:rPr>
                <a:t>U2U</a:t>
              </a:r>
            </a:p>
            <a:p>
              <a:pPr algn="ctr"/>
              <a:r>
                <a:rPr lang="en-US" sz="1000" b="1" dirty="0">
                  <a:solidFill>
                    <a:schemeClr val="tx2"/>
                  </a:solidFill>
                </a:rPr>
                <a:t>Relay UE</a:t>
              </a:r>
            </a:p>
          </p:txBody>
        </p:sp>
        <p:pic>
          <p:nvPicPr>
            <p:cNvPr id="22" name="Picture 21">
              <a:extLst>
                <a:ext uri="{FF2B5EF4-FFF2-40B4-BE49-F238E27FC236}">
                  <a16:creationId xmlns:a16="http://schemas.microsoft.com/office/drawing/2014/main" id="{878E89AC-9BDC-AA92-FEDD-19C654E7000A}"/>
                </a:ext>
              </a:extLst>
            </p:cNvPr>
            <p:cNvPicPr>
              <a:picLocks noChangeAspect="1"/>
            </p:cNvPicPr>
            <p:nvPr/>
          </p:nvPicPr>
          <p:blipFill>
            <a:blip r:embed="rId9"/>
            <a:stretch>
              <a:fillRect/>
            </a:stretch>
          </p:blipFill>
          <p:spPr>
            <a:xfrm rot="15981329">
              <a:off x="6342124" y="4860047"/>
              <a:ext cx="584729" cy="328210"/>
            </a:xfrm>
            <a:prstGeom prst="rect">
              <a:avLst/>
            </a:prstGeom>
          </p:spPr>
        </p:pic>
        <p:pic>
          <p:nvPicPr>
            <p:cNvPr id="23" name="Graphic 22" descr="Fire with solid fill">
              <a:extLst>
                <a:ext uri="{FF2B5EF4-FFF2-40B4-BE49-F238E27FC236}">
                  <a16:creationId xmlns:a16="http://schemas.microsoft.com/office/drawing/2014/main" id="{14115A16-86A8-F4C8-46BB-DDD895F015D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225520" y="5031405"/>
              <a:ext cx="348575" cy="314613"/>
            </a:xfrm>
            <a:prstGeom prst="rect">
              <a:avLst/>
            </a:prstGeom>
          </p:spPr>
        </p:pic>
        <p:pic>
          <p:nvPicPr>
            <p:cNvPr id="24" name="Graphic 23" descr="Fire with solid fill">
              <a:extLst>
                <a:ext uri="{FF2B5EF4-FFF2-40B4-BE49-F238E27FC236}">
                  <a16:creationId xmlns:a16="http://schemas.microsoft.com/office/drawing/2014/main" id="{B5453DDA-EF49-4A68-4ACF-CA7412F5F8E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79095" y="5385882"/>
              <a:ext cx="348575" cy="314613"/>
            </a:xfrm>
            <a:prstGeom prst="rect">
              <a:avLst/>
            </a:prstGeom>
          </p:spPr>
        </p:pic>
      </p:grpSp>
    </p:spTree>
    <p:extLst>
      <p:ext uri="{BB962C8B-B14F-4D97-AF65-F5344CB8AC3E}">
        <p14:creationId xmlns:p14="http://schemas.microsoft.com/office/powerpoint/2010/main" val="3084292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1">
            <a:extLst>
              <a:ext uri="{FF2B5EF4-FFF2-40B4-BE49-F238E27FC236}">
                <a16:creationId xmlns:a16="http://schemas.microsoft.com/office/drawing/2014/main" id="{D8ECB26B-3673-A57A-79A1-D89E52AFCBB2}"/>
              </a:ext>
            </a:extLst>
          </p:cNvPr>
          <p:cNvSpPr>
            <a:spLocks noGrp="1"/>
          </p:cNvSpPr>
          <p:nvPr>
            <p:ph type="sldNum" sz="quarter" idx="11"/>
          </p:nvPr>
        </p:nvSpPr>
        <p:spPr>
          <a:xfrm>
            <a:off x="342847" y="6172572"/>
            <a:ext cx="294066" cy="224790"/>
          </a:xfrm>
        </p:spPr>
        <p:txBody>
          <a:bodyPr anchor="t">
            <a:normAutofit/>
          </a:bodyPr>
          <a:lstStyle/>
          <a:p>
            <a:pPr>
              <a:spcAft>
                <a:spcPts val="600"/>
              </a:spcAft>
            </a:pPr>
            <a:fld id="{12CB907E-C602-C34B-93F7-CA9E40714286}" type="slidenum">
              <a:rPr lang="en-US" smtClean="0"/>
              <a:pPr>
                <a:spcAft>
                  <a:spcPts val="600"/>
                </a:spcAft>
              </a:pPr>
              <a:t>4</a:t>
            </a:fld>
            <a:r>
              <a:rPr lang="en-US"/>
              <a:t> </a:t>
            </a:r>
          </a:p>
        </p:txBody>
      </p:sp>
      <p:sp>
        <p:nvSpPr>
          <p:cNvPr id="3" name="Title 2">
            <a:extLst>
              <a:ext uri="{FF2B5EF4-FFF2-40B4-BE49-F238E27FC236}">
                <a16:creationId xmlns:a16="http://schemas.microsoft.com/office/drawing/2014/main" id="{7A0E946D-2C82-69E3-E406-7F59ED9241A0}"/>
              </a:ext>
            </a:extLst>
          </p:cNvPr>
          <p:cNvSpPr>
            <a:spLocks noGrp="1"/>
          </p:cNvSpPr>
          <p:nvPr>
            <p:ph type="title"/>
          </p:nvPr>
        </p:nvSpPr>
        <p:spPr>
          <a:xfrm>
            <a:off x="490939" y="310307"/>
            <a:ext cx="11209064" cy="607463"/>
          </a:xfrm>
        </p:spPr>
        <p:txBody>
          <a:bodyPr anchor="ctr">
            <a:normAutofit/>
          </a:bodyPr>
          <a:lstStyle/>
          <a:p>
            <a:r>
              <a:rPr lang="en-US" b="1" dirty="0">
                <a:latin typeface="+mj-lt"/>
                <a:cs typeface="+mj-cs"/>
              </a:rPr>
              <a:t>Objectives and Proposal for SL Relay Enhancement for Public Safety </a:t>
            </a:r>
          </a:p>
        </p:txBody>
      </p:sp>
      <p:sp>
        <p:nvSpPr>
          <p:cNvPr id="2" name="Slide Number Placeholder 1" hidden="1">
            <a:extLst>
              <a:ext uri="{FF2B5EF4-FFF2-40B4-BE49-F238E27FC236}">
                <a16:creationId xmlns:a16="http://schemas.microsoft.com/office/drawing/2014/main" id="{6FD03F12-FFAE-EF24-1302-AA34514E1C46}"/>
              </a:ext>
            </a:extLst>
          </p:cNvPr>
          <p:cNvSpPr>
            <a:spLocks noGrp="1"/>
          </p:cNvSpPr>
          <p:nvPr>
            <p:ph type="sldNum" sz="quarter" idx="4294967295"/>
          </p:nvPr>
        </p:nvSpPr>
        <p:spPr>
          <a:xfrm>
            <a:off x="488899" y="6398261"/>
            <a:ext cx="294066" cy="224790"/>
          </a:xfrm>
        </p:spPr>
        <p:txBody>
          <a:bodyPr/>
          <a:lstStyle/>
          <a:p>
            <a:pPr>
              <a:spcAft>
                <a:spcPts val="600"/>
              </a:spcAft>
            </a:pPr>
            <a:fld id="{12CB907E-C602-C34B-93F7-CA9E40714286}" type="slidenum">
              <a:rPr lang="en-US" smtClean="0"/>
              <a:pPr>
                <a:spcAft>
                  <a:spcPts val="600"/>
                </a:spcAft>
              </a:pPr>
              <a:t>4</a:t>
            </a:fld>
            <a:r>
              <a:rPr lang="en-US"/>
              <a:t> </a:t>
            </a:r>
          </a:p>
        </p:txBody>
      </p:sp>
      <p:sp>
        <p:nvSpPr>
          <p:cNvPr id="5" name="Rectangle: Rounded Corners 4">
            <a:extLst>
              <a:ext uri="{FF2B5EF4-FFF2-40B4-BE49-F238E27FC236}">
                <a16:creationId xmlns:a16="http://schemas.microsoft.com/office/drawing/2014/main" id="{61A5D1F6-3A56-EC6F-840D-4F6FDAAA411D}"/>
              </a:ext>
            </a:extLst>
          </p:cNvPr>
          <p:cNvSpPr/>
          <p:nvPr/>
        </p:nvSpPr>
        <p:spPr>
          <a:xfrm>
            <a:off x="490939" y="1141621"/>
            <a:ext cx="11209064" cy="1009813"/>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8" name="Freeform: Shape 7">
            <a:extLst>
              <a:ext uri="{FF2B5EF4-FFF2-40B4-BE49-F238E27FC236}">
                <a16:creationId xmlns:a16="http://schemas.microsoft.com/office/drawing/2014/main" id="{2E7AC511-6567-FFD3-F4C2-25786ADA7604}"/>
              </a:ext>
            </a:extLst>
          </p:cNvPr>
          <p:cNvSpPr/>
          <p:nvPr/>
        </p:nvSpPr>
        <p:spPr>
          <a:xfrm>
            <a:off x="1074470" y="1141621"/>
            <a:ext cx="10042729" cy="1009813"/>
          </a:xfrm>
          <a:custGeom>
            <a:avLst/>
            <a:gdLst>
              <a:gd name="connsiteX0" fmla="*/ 0 w 10042729"/>
              <a:gd name="connsiteY0" fmla="*/ 0 h 1009813"/>
              <a:gd name="connsiteX1" fmla="*/ 10042729 w 10042729"/>
              <a:gd name="connsiteY1" fmla="*/ 0 h 1009813"/>
              <a:gd name="connsiteX2" fmla="*/ 10042729 w 10042729"/>
              <a:gd name="connsiteY2" fmla="*/ 1009813 h 1009813"/>
              <a:gd name="connsiteX3" fmla="*/ 0 w 10042729"/>
              <a:gd name="connsiteY3" fmla="*/ 1009813 h 1009813"/>
              <a:gd name="connsiteX4" fmla="*/ 0 w 10042729"/>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2729" h="1009813">
                <a:moveTo>
                  <a:pt x="0" y="0"/>
                </a:moveTo>
                <a:lnTo>
                  <a:pt x="10042729" y="0"/>
                </a:lnTo>
                <a:lnTo>
                  <a:pt x="10042729"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We consider public safety use cases and their requirements to facilitate mission critical Prose/D2D communications among public safety personnel in all coverage scenarios including off-network in R20.</a:t>
            </a:r>
          </a:p>
        </p:txBody>
      </p:sp>
      <p:sp>
        <p:nvSpPr>
          <p:cNvPr id="9" name="Rectangle: Rounded Corners 8">
            <a:extLst>
              <a:ext uri="{FF2B5EF4-FFF2-40B4-BE49-F238E27FC236}">
                <a16:creationId xmlns:a16="http://schemas.microsoft.com/office/drawing/2014/main" id="{CEF8EA8B-726F-428B-780A-E530FAD6DE4A}"/>
              </a:ext>
            </a:extLst>
          </p:cNvPr>
          <p:cNvSpPr/>
          <p:nvPr/>
        </p:nvSpPr>
        <p:spPr>
          <a:xfrm>
            <a:off x="490939" y="2323504"/>
            <a:ext cx="11209064" cy="731195"/>
          </a:xfrm>
          <a:prstGeom prst="roundRect">
            <a:avLst>
              <a:gd name="adj" fmla="val 1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2" name="Freeform: Shape 11">
            <a:extLst>
              <a:ext uri="{FF2B5EF4-FFF2-40B4-BE49-F238E27FC236}">
                <a16:creationId xmlns:a16="http://schemas.microsoft.com/office/drawing/2014/main" id="{45FFCA72-88C6-C055-5598-AAA7365F985A}"/>
              </a:ext>
            </a:extLst>
          </p:cNvPr>
          <p:cNvSpPr/>
          <p:nvPr/>
        </p:nvSpPr>
        <p:spPr>
          <a:xfrm>
            <a:off x="1074470" y="2323504"/>
            <a:ext cx="10310312" cy="731195"/>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lvl="0" indent="0" algn="l" defTabSz="711200">
              <a:lnSpc>
                <a:spcPct val="100000"/>
              </a:lnSpc>
              <a:spcBef>
                <a:spcPct val="0"/>
              </a:spcBef>
              <a:spcAft>
                <a:spcPct val="35000"/>
              </a:spcAft>
              <a:buNone/>
            </a:pPr>
            <a:r>
              <a:rPr lang="en-US" sz="1600" kern="1200" dirty="0"/>
              <a:t>Our Objective is to enhance R18 NR SL U2U Relaying feature to multi-hop SL U2U for </a:t>
            </a:r>
            <a:r>
              <a:rPr lang="en-US" sz="1600" kern="1200" dirty="0">
                <a:solidFill>
                  <a:schemeClr val="tx1"/>
                </a:solidFill>
              </a:rPr>
              <a:t>secured</a:t>
            </a:r>
            <a:r>
              <a:rPr lang="en-US" sz="1600" kern="1200" dirty="0"/>
              <a:t> L2-based </a:t>
            </a:r>
            <a:r>
              <a:rPr lang="en-US" sz="1600" dirty="0"/>
              <a:t>r</a:t>
            </a:r>
            <a:r>
              <a:rPr lang="en-US" sz="1600" kern="1200" dirty="0"/>
              <a:t>elaying in R20.</a:t>
            </a:r>
          </a:p>
        </p:txBody>
      </p:sp>
      <p:sp>
        <p:nvSpPr>
          <p:cNvPr id="4" name="Rectangle: Rounded Corners 3">
            <a:extLst>
              <a:ext uri="{FF2B5EF4-FFF2-40B4-BE49-F238E27FC236}">
                <a16:creationId xmlns:a16="http://schemas.microsoft.com/office/drawing/2014/main" id="{6EDA3766-FB89-F415-9326-6F362AB53E97}"/>
              </a:ext>
            </a:extLst>
          </p:cNvPr>
          <p:cNvSpPr/>
          <p:nvPr/>
        </p:nvSpPr>
        <p:spPr>
          <a:xfrm>
            <a:off x="489880" y="4979741"/>
            <a:ext cx="11209064" cy="971893"/>
          </a:xfrm>
          <a:prstGeom prst="roundRect">
            <a:avLst>
              <a:gd name="adj" fmla="val 10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6" name="Freeform: Shape 5">
            <a:extLst>
              <a:ext uri="{FF2B5EF4-FFF2-40B4-BE49-F238E27FC236}">
                <a16:creationId xmlns:a16="http://schemas.microsoft.com/office/drawing/2014/main" id="{FDFC523D-F7EA-0E33-2784-06CA00CF1A5E}"/>
              </a:ext>
            </a:extLst>
          </p:cNvPr>
          <p:cNvSpPr/>
          <p:nvPr/>
        </p:nvSpPr>
        <p:spPr>
          <a:xfrm>
            <a:off x="805828" y="5103784"/>
            <a:ext cx="10310312" cy="903264"/>
          </a:xfrm>
          <a:custGeom>
            <a:avLst/>
            <a:gdLst>
              <a:gd name="connsiteX0" fmla="*/ 0 w 5044078"/>
              <a:gd name="connsiteY0" fmla="*/ 0 h 1009813"/>
              <a:gd name="connsiteX1" fmla="*/ 5044078 w 5044078"/>
              <a:gd name="connsiteY1" fmla="*/ 0 h 1009813"/>
              <a:gd name="connsiteX2" fmla="*/ 5044078 w 5044078"/>
              <a:gd name="connsiteY2" fmla="*/ 1009813 h 1009813"/>
              <a:gd name="connsiteX3" fmla="*/ 0 w 5044078"/>
              <a:gd name="connsiteY3" fmla="*/ 1009813 h 1009813"/>
              <a:gd name="connsiteX4" fmla="*/ 0 w 5044078"/>
              <a:gd name="connsiteY4" fmla="*/ 0 h 1009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4078" h="1009813">
                <a:moveTo>
                  <a:pt x="0" y="0"/>
                </a:moveTo>
                <a:lnTo>
                  <a:pt x="5044078" y="0"/>
                </a:lnTo>
                <a:lnTo>
                  <a:pt x="5044078" y="1009813"/>
                </a:lnTo>
                <a:lnTo>
                  <a:pt x="0" y="100981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6872" tIns="106872" rIns="106872" bIns="106872" numCol="1" spcCol="1270" anchor="ctr" anchorCtr="0">
            <a:noAutofit/>
          </a:bodyPr>
          <a:lstStyle/>
          <a:p>
            <a:pPr marL="0" marR="0">
              <a:spcBef>
                <a:spcPts val="0"/>
              </a:spcBef>
              <a:spcAft>
                <a:spcPts val="600"/>
              </a:spcAft>
            </a:pPr>
            <a:r>
              <a:rPr lang="en-US" sz="1800" b="1" i="1" dirty="0">
                <a:effectLst/>
                <a:latin typeface="Times New Roman" panose="02020603050405020304" pitchFamily="18" charset="0"/>
                <a:ea typeface="SimSun" panose="02010600030101010101" pitchFamily="2" charset="-122"/>
              </a:rPr>
              <a:t>Proposal: </a:t>
            </a:r>
            <a:r>
              <a:rPr lang="en-US" b="1" i="1" dirty="0">
                <a:latin typeface="Times New Roman" panose="02020603050405020304" pitchFamily="18" charset="0"/>
                <a:ea typeface="SimSun" panose="02010600030101010101" pitchFamily="2" charset="-122"/>
              </a:rPr>
              <a:t>RAN Plenary agree to include enhancements for NR </a:t>
            </a:r>
            <a:r>
              <a:rPr lang="en-US" b="1" i="1" dirty="0" err="1">
                <a:latin typeface="Times New Roman" panose="02020603050405020304" pitchFamily="18" charset="0"/>
                <a:ea typeface="SimSun" panose="02010600030101010101" pitchFamily="2" charset="-122"/>
              </a:rPr>
              <a:t>Sidelink</a:t>
            </a:r>
            <a:r>
              <a:rPr lang="en-US" b="1" i="1" dirty="0">
                <a:latin typeface="Times New Roman" panose="02020603050405020304" pitchFamily="18" charset="0"/>
                <a:ea typeface="SimSun" panose="02010600030101010101" pitchFamily="2" charset="-122"/>
              </a:rPr>
              <a:t> secured L2-U2U multi-hop relay as a part of the Rel-20 package.</a:t>
            </a:r>
          </a:p>
          <a:p>
            <a:pPr defTabSz="711200">
              <a:spcBef>
                <a:spcPct val="0"/>
              </a:spcBef>
              <a:spcAft>
                <a:spcPct val="35000"/>
              </a:spcAft>
            </a:pPr>
            <a:endParaRPr lang="en-US" sz="1100" dirty="0">
              <a:cs typeface="Arial"/>
            </a:endParaRPr>
          </a:p>
        </p:txBody>
      </p:sp>
    </p:spTree>
    <p:extLst>
      <p:ext uri="{BB962C8B-B14F-4D97-AF65-F5344CB8AC3E}">
        <p14:creationId xmlns:p14="http://schemas.microsoft.com/office/powerpoint/2010/main" val="3603337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35D2FD2-E094-F91C-F409-3CB418360FA0}"/>
              </a:ext>
            </a:extLst>
          </p:cNvPr>
          <p:cNvSpPr>
            <a:spLocks noGrp="1"/>
          </p:cNvSpPr>
          <p:nvPr>
            <p:ph type="sldNum" sz="quarter" idx="11"/>
          </p:nvPr>
        </p:nvSpPr>
        <p:spPr/>
        <p:txBody>
          <a:bodyPr/>
          <a:lstStyle/>
          <a:p>
            <a:fld id="{12CB907E-C602-C34B-93F7-CA9E40714286}" type="slidenum">
              <a:rPr lang="en-US" smtClean="0"/>
              <a:pPr/>
              <a:t>5</a:t>
            </a:fld>
            <a:r>
              <a:rPr lang="en-US"/>
              <a:t> </a:t>
            </a:r>
          </a:p>
        </p:txBody>
      </p:sp>
      <p:sp>
        <p:nvSpPr>
          <p:cNvPr id="3" name="Title 2">
            <a:extLst>
              <a:ext uri="{FF2B5EF4-FFF2-40B4-BE49-F238E27FC236}">
                <a16:creationId xmlns:a16="http://schemas.microsoft.com/office/drawing/2014/main" id="{8369A145-3752-175F-C754-024A4369932C}"/>
              </a:ext>
            </a:extLst>
          </p:cNvPr>
          <p:cNvSpPr>
            <a:spLocks noGrp="1"/>
          </p:cNvSpPr>
          <p:nvPr>
            <p:ph type="title"/>
          </p:nvPr>
        </p:nvSpPr>
        <p:spPr>
          <a:xfrm>
            <a:off x="490939" y="0"/>
            <a:ext cx="11209064" cy="838200"/>
          </a:xfrm>
        </p:spPr>
        <p:txBody>
          <a:bodyPr/>
          <a:lstStyle/>
          <a:p>
            <a:r>
              <a:rPr lang="en-US" dirty="0"/>
              <a:t>Potential Detailed Objectives and Responsible RAN WG(S)</a:t>
            </a:r>
          </a:p>
        </p:txBody>
      </p:sp>
      <p:sp>
        <p:nvSpPr>
          <p:cNvPr id="4" name="Content Placeholder 3">
            <a:extLst>
              <a:ext uri="{FF2B5EF4-FFF2-40B4-BE49-F238E27FC236}">
                <a16:creationId xmlns:a16="http://schemas.microsoft.com/office/drawing/2014/main" id="{8ED9B73D-AA10-7B5A-5A07-6A5746C5F97D}"/>
              </a:ext>
            </a:extLst>
          </p:cNvPr>
          <p:cNvSpPr>
            <a:spLocks noGrp="1"/>
          </p:cNvSpPr>
          <p:nvPr>
            <p:ph sz="quarter" idx="12"/>
          </p:nvPr>
        </p:nvSpPr>
        <p:spPr/>
        <p:txBody>
          <a:bodyPr/>
          <a:lstStyle/>
          <a:p>
            <a:pPr marL="0" marR="0" algn="just">
              <a:lnSpc>
                <a:spcPct val="100000"/>
              </a:lnSpc>
              <a:spcBef>
                <a:spcPts val="600"/>
              </a:spcBef>
              <a:buNone/>
            </a:pPr>
            <a:r>
              <a:rPr lang="en-GB" sz="1800" dirty="0">
                <a:effectLst/>
                <a:ea typeface="DengXian" panose="02010600030101010101" pitchFamily="2" charset="-122"/>
              </a:rPr>
              <a:t>The objective of this work item is to specify solutions that are needed to support multi-hop Layer-2 UE-to-UE (U2U) relay for a </a:t>
            </a:r>
            <a:r>
              <a:rPr lang="en-GB" sz="1800" dirty="0">
                <a:effectLst/>
                <a:ea typeface="Times New Roman" panose="02020603050405020304" pitchFamily="18" charset="0"/>
              </a:rPr>
              <a:t>single relay path </a:t>
            </a:r>
            <a:r>
              <a:rPr lang="en-GB" sz="1800" dirty="0">
                <a:effectLst/>
                <a:ea typeface="DengXian" panose="02010600030101010101" pitchFamily="2" charset="-122"/>
              </a:rPr>
              <a:t>based on Rel-18 SL UE-to-UE relay functionalities [RAN2, RAN3]</a:t>
            </a:r>
            <a:endParaRPr lang="en-US" sz="1800" dirty="0">
              <a:effectLst/>
              <a:ea typeface="Times New Roman" panose="02020603050405020304" pitchFamily="18" charset="0"/>
            </a:endParaRPr>
          </a:p>
          <a:p>
            <a:pPr marL="457063" marR="0" lvl="0" indent="-406278" algn="just">
              <a:lnSpc>
                <a:spcPct val="120000"/>
              </a:lnSpc>
              <a:spcBef>
                <a:spcPts val="1000"/>
              </a:spcBef>
              <a:spcAft>
                <a:spcPts val="0"/>
              </a:spcAft>
              <a:buClr>
                <a:schemeClr val="dk1"/>
              </a:buClr>
              <a:buSzPts val="2800"/>
              <a:buFont typeface="Wingdings" panose="05000000000000000000" pitchFamily="2" charset="2"/>
              <a:buChar char="Ø"/>
            </a:pPr>
            <a:r>
              <a:rPr lang="en-GB" sz="1500" dirty="0">
                <a:solidFill>
                  <a:schemeClr val="tx1"/>
                </a:solidFill>
              </a:rPr>
              <a:t>Specify mechanisms to support up to two additional hops relays in Rel-20 on top of Rel-18 U2U relay (i.e., source UE -&gt; first relay UE -&gt; second relay UE -&gt; last relay UE -&gt; destination UE) for unicast. </a:t>
            </a:r>
            <a:r>
              <a:rPr lang="en-US" sz="1500" dirty="0">
                <a:solidFill>
                  <a:schemeClr val="tx1"/>
                </a:solidFill>
              </a:rPr>
              <a:t>A necessary criterion for the specified mechanisms is to be forward compatible for future extensions for additional relays.</a:t>
            </a: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r>
              <a:rPr lang="en-GB" sz="1500" dirty="0">
                <a:solidFill>
                  <a:schemeClr val="tx1"/>
                </a:solidFill>
              </a:rPr>
              <a:t>Relay discovery and (re)selection [RAN2]</a:t>
            </a:r>
            <a:endParaRPr lang="en-US" sz="1500" dirty="0">
              <a:solidFill>
                <a:schemeClr val="tx1"/>
              </a:solidFill>
            </a:endParaRP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r>
              <a:rPr lang="en-GB" sz="1500" dirty="0">
                <a:solidFill>
                  <a:schemeClr val="tx1"/>
                </a:solidFill>
              </a:rPr>
              <a:t>Signalling support for relay UEs and remote UE authorization, if SA2 concludes it is needed [RAN3]</a:t>
            </a:r>
            <a:endParaRPr lang="en-US" sz="1500" dirty="0">
              <a:solidFill>
                <a:schemeClr val="tx1"/>
              </a:solidFill>
            </a:endParaRP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r>
              <a:rPr lang="en-GB" sz="1500" dirty="0">
                <a:solidFill>
                  <a:schemeClr val="tx1"/>
                </a:solidFill>
              </a:rPr>
              <a:t>Impact on SRAP and QoS handling for multi-hop [RAN2]</a:t>
            </a:r>
            <a:endParaRPr lang="en-US" sz="1500" dirty="0">
              <a:solidFill>
                <a:schemeClr val="tx1"/>
              </a:solidFill>
            </a:endParaRP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r>
              <a:rPr lang="en-GB" sz="1500" dirty="0">
                <a:solidFill>
                  <a:schemeClr val="tx1"/>
                </a:solidFill>
              </a:rPr>
              <a:t>Control plane procedures [RAN2]</a:t>
            </a: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endParaRPr lang="en-GB" sz="1500" dirty="0">
              <a:solidFill>
                <a:schemeClr val="tx1"/>
              </a:solidFill>
            </a:endParaRPr>
          </a:p>
          <a:p>
            <a:pPr marL="50785" lvl="1" indent="0" algn="just">
              <a:lnSpc>
                <a:spcPct val="120000"/>
              </a:lnSpc>
              <a:spcBef>
                <a:spcPts val="1000"/>
              </a:spcBef>
              <a:spcAft>
                <a:spcPts val="0"/>
              </a:spcAft>
              <a:buClr>
                <a:schemeClr val="dk1"/>
              </a:buClr>
              <a:buSzPts val="2800"/>
              <a:buNone/>
            </a:pPr>
            <a:r>
              <a:rPr lang="en-GB" sz="1600" b="1" dirty="0">
                <a:solidFill>
                  <a:schemeClr val="tx1"/>
                </a:solidFill>
              </a:rPr>
              <a:t>Estimated TUs: </a:t>
            </a:r>
            <a:r>
              <a:rPr lang="en-GB" sz="1600" dirty="0">
                <a:solidFill>
                  <a:schemeClr val="tx1"/>
                </a:solidFill>
              </a:rPr>
              <a:t>RAN2 [0.5TU/</a:t>
            </a:r>
            <a:r>
              <a:rPr lang="en-GB" sz="1600" b="1" dirty="0">
                <a:solidFill>
                  <a:schemeClr val="tx1"/>
                </a:solidFill>
              </a:rPr>
              <a:t>meeting ], RAN3 [0.5/meeting for last 2 meetings]</a:t>
            </a:r>
          </a:p>
          <a:p>
            <a:pPr marL="914126" lvl="2" indent="-406278" algn="just">
              <a:lnSpc>
                <a:spcPct val="120000"/>
              </a:lnSpc>
              <a:spcBef>
                <a:spcPts val="1000"/>
              </a:spcBef>
              <a:spcAft>
                <a:spcPts val="0"/>
              </a:spcAft>
              <a:buClr>
                <a:schemeClr val="dk1"/>
              </a:buClr>
              <a:buSzPts val="2800"/>
              <a:buFont typeface="Wingdings" panose="05000000000000000000" pitchFamily="2" charset="2"/>
              <a:buChar char="Ø"/>
            </a:pPr>
            <a:endParaRPr lang="en-US" sz="1500" dirty="0">
              <a:solidFill>
                <a:schemeClr val="tx1"/>
              </a:solidFill>
            </a:endParaRPr>
          </a:p>
          <a:p>
            <a:endParaRPr lang="en-US" dirty="0"/>
          </a:p>
        </p:txBody>
      </p:sp>
    </p:spTree>
    <p:extLst>
      <p:ext uri="{BB962C8B-B14F-4D97-AF65-F5344CB8AC3E}">
        <p14:creationId xmlns:p14="http://schemas.microsoft.com/office/powerpoint/2010/main" val="781630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1"/>
          </p:nvPr>
        </p:nvSpPr>
        <p:spPr/>
        <p:txBody>
          <a:bodyPr/>
          <a:lstStyle/>
          <a:p>
            <a:fld id="{12CB907E-C602-C34B-93F7-CA9E40714286}" type="slidenum">
              <a:rPr lang="en-US" smtClean="0"/>
              <a:pPr/>
              <a:t>6</a:t>
            </a:fld>
            <a:r>
              <a:rPr lang="en-US"/>
              <a:t> </a:t>
            </a:r>
          </a:p>
        </p:txBody>
      </p:sp>
      <p:sp>
        <p:nvSpPr>
          <p:cNvPr id="6" name="Content Placeholder 3"/>
          <p:cNvSpPr>
            <a:spLocks noGrp="1"/>
          </p:cNvSpPr>
          <p:nvPr>
            <p:ph idx="4294967295"/>
          </p:nvPr>
        </p:nvSpPr>
        <p:spPr>
          <a:xfrm>
            <a:off x="4217715" y="3160776"/>
            <a:ext cx="3753393" cy="1297577"/>
          </a:xfrm>
          <a:prstGeom prst="rect">
            <a:avLst/>
          </a:prstGeom>
        </p:spPr>
        <p:txBody>
          <a:bodyPr>
            <a:noAutofit/>
          </a:bodyPr>
          <a:lstStyle/>
          <a:p>
            <a:pPr marL="0" indent="0">
              <a:buNone/>
            </a:pPr>
            <a:r>
              <a:rPr lang="en-US" sz="4800" dirty="0"/>
              <a:t>Thank you!</a:t>
            </a:r>
          </a:p>
        </p:txBody>
      </p:sp>
    </p:spTree>
    <p:extLst>
      <p:ext uri="{BB962C8B-B14F-4D97-AF65-F5344CB8AC3E}">
        <p14:creationId xmlns:p14="http://schemas.microsoft.com/office/powerpoint/2010/main" val="126760193"/>
      </p:ext>
    </p:extLst>
  </p:cSld>
  <p:clrMapOvr>
    <a:masterClrMapping/>
  </p:clrMapOvr>
</p:sld>
</file>

<file path=ppt/theme/theme1.xml><?xml version="1.0" encoding="utf-8"?>
<a:theme xmlns:a="http://schemas.openxmlformats.org/drawingml/2006/main" name="1_FirstNet">
  <a:themeElements>
    <a:clrScheme name="Color Test 1">
      <a:dk1>
        <a:srgbClr val="000000"/>
      </a:dk1>
      <a:lt1>
        <a:sysClr val="window" lastClr="FFFFFF"/>
      </a:lt1>
      <a:dk2>
        <a:srgbClr val="000000"/>
      </a:dk2>
      <a:lt2>
        <a:srgbClr val="E7E5E6"/>
      </a:lt2>
      <a:accent1>
        <a:srgbClr val="4C8AB8"/>
      </a:accent1>
      <a:accent2>
        <a:srgbClr val="ED7D31"/>
      </a:accent2>
      <a:accent3>
        <a:srgbClr val="A5A5A5"/>
      </a:accent3>
      <a:accent4>
        <a:srgbClr val="FCB41E"/>
      </a:accent4>
      <a:accent5>
        <a:srgbClr val="4473C5"/>
      </a:accent5>
      <a:accent6>
        <a:srgbClr val="70AD47"/>
      </a:accent6>
      <a:hlink>
        <a:srgbClr val="0568AE"/>
      </a:hlink>
      <a:folHlink>
        <a:srgbClr val="93B8D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lIns="0" tIns="0" rIns="0" bIns="0"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6350" cmpd="sng">
          <a:solidFill>
            <a:schemeClr val="accent6"/>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lIns="0" tIns="0" rIns="0" bIns="0" rtlCol="0">
        <a:noAutofit/>
      </a:bodyPr>
      <a:lstStyle>
        <a:defPPr>
          <a:defRPr sz="2000" dirty="0" smtClean="0">
            <a:solidFill>
              <a:schemeClr val="tx2"/>
            </a:solidFill>
          </a:defRPr>
        </a:defPPr>
      </a:lstStyle>
    </a:txDef>
  </a:objectDefaults>
  <a:extraClrSchemeLst/>
  <a:extLst>
    <a:ext uri="{05A4C25C-085E-4340-85A3-A5531E510DB2}">
      <thm15:themeFamily xmlns:thm15="http://schemas.microsoft.com/office/thememl/2012/main" name="FirstNet" id="{B94A9761-00F6-4619-963B-B291915DCAA2}" vid="{44C79738-46B4-4046-B6CA-35FC3CDA33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pc="http://schemas.microsoft.com/office/infopath/2007/PartnerControls" xmlns:xsi="http://www.w3.org/2001/XMLSchema-instance">
  <documentManagement>
    <TaxCatchAll xmlns="b6074e1f-1ca0-41b5-9dfe-93177e22ba66" xsi:nil="true"/>
    <lcf76f155ced4ddcb4097134ff3c332f xmlns="19ee5dca-1f45-40e6-ac16-c3086ce8d5d1">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FE5BF6DB0E4D44F8EBE4DA414C52689" ma:contentTypeVersion="16" ma:contentTypeDescription="Create a new document." ma:contentTypeScope="" ma:versionID="402b508d9fb0519ff62dceeb204e046b">
  <xsd:schema xmlns:xsd="http://www.w3.org/2001/XMLSchema" xmlns:xs="http://www.w3.org/2001/XMLSchema" xmlns:p="http://schemas.microsoft.com/office/2006/metadata/properties" xmlns:ns2="19ee5dca-1f45-40e6-ac16-c3086ce8d5d1" xmlns:ns3="b6074e1f-1ca0-41b5-9dfe-93177e22ba66" targetNamespace="http://schemas.microsoft.com/office/2006/metadata/properties" ma:root="true" ma:fieldsID="9ad90b5775a7efcc71eb8d92e56669ab" ns2:_="" ns3:_="">
    <xsd:import namespace="19ee5dca-1f45-40e6-ac16-c3086ce8d5d1"/>
    <xsd:import namespace="b6074e1f-1ca0-41b5-9dfe-93177e22ba6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GenerationTime" minOccurs="0"/>
                <xsd:element ref="ns2:MediaServiceEventHashCode" minOccurs="0"/>
                <xsd:element ref="ns2:MediaServiceLocation"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ee5dca-1f45-40e6-ac16-c3086ce8d5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7305c23e-a649-4e09-9f9c-d943ce380d2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dexed="true" ma:internalName="MediaServiceLocatio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074e1f-1ca0-41b5-9dfe-93177e22ba6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6c15455-f62e-4cb1-81ef-58b53e243025}" ma:internalName="TaxCatchAll" ma:showField="CatchAllData" ma:web="b6074e1f-1ca0-41b5-9dfe-93177e22ba6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5508C3F-A2C9-40E0-9296-9C2383D69F7E}">
  <ds:schemaRefs>
    <ds:schemaRef ds:uri="http://purl.org/dc/terms/"/>
    <ds:schemaRef ds:uri="http://schemas.openxmlformats.org/package/2006/metadata/core-properties"/>
    <ds:schemaRef ds:uri="http://schemas.microsoft.com/office/infopath/2007/PartnerControls"/>
    <ds:schemaRef ds:uri="b6074e1f-1ca0-41b5-9dfe-93177e22ba66"/>
    <ds:schemaRef ds:uri="http://www.w3.org/XML/1998/namespace"/>
    <ds:schemaRef ds:uri="http://schemas.microsoft.com/office/2006/documentManagement/types"/>
    <ds:schemaRef ds:uri="http://purl.org/dc/dcmitype/"/>
    <ds:schemaRef ds:uri="http://purl.org/dc/elements/1.1/"/>
    <ds:schemaRef ds:uri="19ee5dca-1f45-40e6-ac16-c3086ce8d5d1"/>
    <ds:schemaRef ds:uri="http://schemas.microsoft.com/office/2006/metadata/properties"/>
  </ds:schemaRefs>
</ds:datastoreItem>
</file>

<file path=customXml/itemProps2.xml><?xml version="1.0" encoding="utf-8"?>
<ds:datastoreItem xmlns:ds="http://schemas.openxmlformats.org/officeDocument/2006/customXml" ds:itemID="{E7692D2D-8547-4C5C-A999-DAE82267710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ee5dca-1f45-40e6-ac16-c3086ce8d5d1"/>
    <ds:schemaRef ds:uri="b6074e1f-1ca0-41b5-9dfe-93177e22ba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7FACD2D-495E-4E03-BE59-BFB7264D7B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FRNA 20June18 Board Meeting DRAFT 08JUN18 v5 abg</Template>
  <TotalTime>842</TotalTime>
  <Words>758</Words>
  <Application>Microsoft Office PowerPoint</Application>
  <PresentationFormat>Custom</PresentationFormat>
  <Paragraphs>47</Paragraphs>
  <Slides>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DengXian</vt:lpstr>
      <vt:lpstr>Arial</vt:lpstr>
      <vt:lpstr>Calibri</vt:lpstr>
      <vt:lpstr>Lucida Grande</vt:lpstr>
      <vt:lpstr>Times New Roman</vt:lpstr>
      <vt:lpstr>Wingdings</vt:lpstr>
      <vt:lpstr>1_FirstNet</vt:lpstr>
      <vt:lpstr>Release-20 NR Sidelink Relay Enhancements for Public Safety</vt:lpstr>
      <vt:lpstr>Background: multi-hop SL Relay Enhancement for Public Safety</vt:lpstr>
      <vt:lpstr>U2U multi-hop NR SL Relay Enhancement for Public Safety</vt:lpstr>
      <vt:lpstr>Objectives and Proposal for SL Relay Enhancement for Public Safety </vt:lpstr>
      <vt:lpstr>Potential Detailed Objectives and Responsible RAN WG(S)</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 option 1 – text only title can be two lines</dc:title>
  <dc:creator>PRESSON, RANDAL</dc:creator>
  <cp:lastModifiedBy>Satish Jha</cp:lastModifiedBy>
  <cp:revision>39</cp:revision>
  <cp:lastPrinted>2023-11-08T23:20:06Z</cp:lastPrinted>
  <dcterms:created xsi:type="dcterms:W3CDTF">2017-04-24T15:56:16Z</dcterms:created>
  <dcterms:modified xsi:type="dcterms:W3CDTF">2025-05-26T14:29:21Z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0x010100EFE5BF6DB0E4D44F8EBE4DA414C52689</vt:lpwstr>
  </property>
  <property fmtid="{D5CDD505-2E9C-101B-9397-08002B2CF9AE}" pid="3" name="_dlc_DocIdItemGuid">
    <vt:lpwstr>3c75e06a-a37d-44ec-b62f-a9e842dfb238</vt:lpwstr>
  </property>
  <property fmtid="{D5CDD505-2E9C-101B-9397-08002B2CF9AE}" pid="4" name="FileLeafRef">
    <vt:lpwstr>2017-06-17 State Plans Update.pptx</vt:lpwstr>
  </property>
  <property fmtid="{D5CDD505-2E9C-101B-9397-08002B2CF9AE}" pid="5" name="source_item_id">
    <vt:lpwstr>59</vt:lpwstr>
  </property>
  <property fmtid="{D5CDD505-2E9C-101B-9397-08002B2CF9AE}" pid="6" name="MediaServiceImageTags">
    <vt:lpwstr/>
  </property>
</Properties>
</file>