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DFCA94-6F1F-4C61-AB09-1E4D9EABCE06}" v="8" dt="2025-03-14T05:08:49.7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ushiki, Masashi/伏木 雅" userId="b11f3b71-f093-4557-841b-1cd8fd5c3db9" providerId="ADAL" clId="{1927BCFE-C4B4-4EC0-A8E3-A1108BFD0080}"/>
    <pc:docChg chg="modSld">
      <pc:chgData name="Fushiki, Masashi/伏木 雅" userId="b11f3b71-f093-4557-841b-1cd8fd5c3db9" providerId="ADAL" clId="{1927BCFE-C4B4-4EC0-A8E3-A1108BFD0080}" dt="2025-03-14T05:34:24.976" v="0" actId="2711"/>
      <pc:docMkLst>
        <pc:docMk/>
      </pc:docMkLst>
      <pc:sldChg chg="modSp mod">
        <pc:chgData name="Fushiki, Masashi/伏木 雅" userId="b11f3b71-f093-4557-841b-1cd8fd5c3db9" providerId="ADAL" clId="{1927BCFE-C4B4-4EC0-A8E3-A1108BFD0080}" dt="2025-03-14T05:34:24.976" v="0" actId="2711"/>
        <pc:sldMkLst>
          <pc:docMk/>
          <pc:sldMk cId="4105602437" sldId="259"/>
        </pc:sldMkLst>
        <pc:spChg chg="mod">
          <ac:chgData name="Fushiki, Masashi/伏木 雅" userId="b11f3b71-f093-4557-841b-1cd8fd5c3db9" providerId="ADAL" clId="{1927BCFE-C4B4-4EC0-A8E3-A1108BFD0080}" dt="2025-03-14T05:34:24.976" v="0" actId="2711"/>
          <ac:spMkLst>
            <pc:docMk/>
            <pc:sldMk cId="4105602437" sldId="259"/>
            <ac:spMk id="3" creationId="{FCB1D1AB-5A71-1837-F260-82757B25D5C6}"/>
          </ac:spMkLst>
        </pc:spChg>
      </pc:sldChg>
    </pc:docChg>
  </pc:docChgLst>
  <pc:docChgLst>
    <pc:chgData name="Fushiki, Masashi/伏木 雅" userId="b11f3b71-f093-4557-841b-1cd8fd5c3db9" providerId="ADAL" clId="{AEDFCA94-6F1F-4C61-AB09-1E4D9EABCE06}"/>
    <pc:docChg chg="custSel addSld delSld modSld">
      <pc:chgData name="Fushiki, Masashi/伏木 雅" userId="b11f3b71-f093-4557-841b-1cd8fd5c3db9" providerId="ADAL" clId="{AEDFCA94-6F1F-4C61-AB09-1E4D9EABCE06}" dt="2025-03-14T05:31:28.680" v="172" actId="20577"/>
      <pc:docMkLst>
        <pc:docMk/>
      </pc:docMkLst>
      <pc:sldChg chg="addSp modSp del mod">
        <pc:chgData name="Fushiki, Masashi/伏木 雅" userId="b11f3b71-f093-4557-841b-1cd8fd5c3db9" providerId="ADAL" clId="{AEDFCA94-6F1F-4C61-AB09-1E4D9EABCE06}" dt="2025-03-14T05:21:52.883" v="169" actId="47"/>
        <pc:sldMkLst>
          <pc:docMk/>
          <pc:sldMk cId="3757885929" sldId="258"/>
        </pc:sldMkLst>
        <pc:spChg chg="mod">
          <ac:chgData name="Fushiki, Masashi/伏木 雅" userId="b11f3b71-f093-4557-841b-1cd8fd5c3db9" providerId="ADAL" clId="{AEDFCA94-6F1F-4C61-AB09-1E4D9EABCE06}" dt="2025-03-14T04:59:41.275" v="7" actId="20577"/>
          <ac:spMkLst>
            <pc:docMk/>
            <pc:sldMk cId="3757885929" sldId="258"/>
            <ac:spMk id="3" creationId="{4E60F335-BB95-7306-A57C-554F38472442}"/>
          </ac:spMkLst>
        </pc:spChg>
        <pc:spChg chg="add">
          <ac:chgData name="Fushiki, Masashi/伏木 雅" userId="b11f3b71-f093-4557-841b-1cd8fd5c3db9" providerId="ADAL" clId="{AEDFCA94-6F1F-4C61-AB09-1E4D9EABCE06}" dt="2025-03-14T04:59:17.467" v="0"/>
          <ac:spMkLst>
            <pc:docMk/>
            <pc:sldMk cId="3757885929" sldId="258"/>
            <ac:spMk id="4" creationId="{9F95CAD3-28B4-8797-348B-60C6DAE01386}"/>
          </ac:spMkLst>
        </pc:spChg>
      </pc:sldChg>
      <pc:sldChg chg="addSp modSp new mod">
        <pc:chgData name="Fushiki, Masashi/伏木 雅" userId="b11f3b71-f093-4557-841b-1cd8fd5c3db9" providerId="ADAL" clId="{AEDFCA94-6F1F-4C61-AB09-1E4D9EABCE06}" dt="2025-03-14T05:31:28.680" v="172" actId="20577"/>
        <pc:sldMkLst>
          <pc:docMk/>
          <pc:sldMk cId="4105602437" sldId="259"/>
        </pc:sldMkLst>
        <pc:spChg chg="mod">
          <ac:chgData name="Fushiki, Masashi/伏木 雅" userId="b11f3b71-f093-4557-841b-1cd8fd5c3db9" providerId="ADAL" clId="{AEDFCA94-6F1F-4C61-AB09-1E4D9EABCE06}" dt="2025-03-14T05:31:28.680" v="172" actId="20577"/>
          <ac:spMkLst>
            <pc:docMk/>
            <pc:sldMk cId="4105602437" sldId="259"/>
            <ac:spMk id="2" creationId="{810680D1-6A43-88F5-35D8-20E223AD70EB}"/>
          </ac:spMkLst>
        </pc:spChg>
        <pc:spChg chg="mod">
          <ac:chgData name="Fushiki, Masashi/伏木 雅" userId="b11f3b71-f093-4557-841b-1cd8fd5c3db9" providerId="ADAL" clId="{AEDFCA94-6F1F-4C61-AB09-1E4D9EABCE06}" dt="2025-03-14T05:31:24.787" v="171" actId="27636"/>
          <ac:spMkLst>
            <pc:docMk/>
            <pc:sldMk cId="4105602437" sldId="259"/>
            <ac:spMk id="3" creationId="{FCB1D1AB-5A71-1837-F260-82757B25D5C6}"/>
          </ac:spMkLst>
        </pc:spChg>
        <pc:spChg chg="add">
          <ac:chgData name="Fushiki, Masashi/伏木 雅" userId="b11f3b71-f093-4557-841b-1cd8fd5c3db9" providerId="ADAL" clId="{AEDFCA94-6F1F-4C61-AB09-1E4D9EABCE06}" dt="2025-03-14T05:08:40.720" v="15"/>
          <ac:spMkLst>
            <pc:docMk/>
            <pc:sldMk cId="4105602437" sldId="259"/>
            <ac:spMk id="4" creationId="{92E1F2E8-CCBA-9CB4-9F14-0891D2D89370}"/>
          </ac:spMkLst>
        </pc:spChg>
        <pc:spChg chg="add">
          <ac:chgData name="Fushiki, Masashi/伏木 雅" userId="b11f3b71-f093-4557-841b-1cd8fd5c3db9" providerId="ADAL" clId="{AEDFCA94-6F1F-4C61-AB09-1E4D9EABCE06}" dt="2025-03-14T05:08:44.454" v="16"/>
          <ac:spMkLst>
            <pc:docMk/>
            <pc:sldMk cId="4105602437" sldId="259"/>
            <ac:spMk id="5" creationId="{9C0B3505-F4E5-FB40-4B7F-CDDEDDAB432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C3EA4A-17FA-30EE-9774-DA150C84BB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3317412-7270-E651-D80D-8186C2B0A8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56E55F4-3DA0-95ED-EA38-686FF3CF6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4F51CE9-F69E-E55E-42E9-70E427D5D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D6FC438-4E59-B0D1-214A-55D3955FD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0653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ADE513-3928-FD08-CD37-92030364C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BB38DE-66F9-3DAB-9040-366BFF56C3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CE5BD31-6716-9773-2BC9-98366EF7A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24F4C32-6DF0-6ADF-9134-8AEB6FA15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444B0E-F749-3EED-2EDD-07CA93529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6550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436F1FE-C5FC-F8C5-F4C8-AFBC6814A6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A1B3D93-8CC9-2172-A580-0A9BDD6984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7D34C36-4E3B-EB55-75D5-D4CAAE812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61BB4A-A3FE-2555-2271-8E628712B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AFFF09-D13E-D0F4-5BA0-2C6489487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0786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D444CA-A92B-8C0B-34A3-C731CE596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51E7F7A-A96C-9D9B-596A-831290C6F2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386FD39-CB54-DF33-7871-BE960262C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55F7E9E-7D25-36A3-E0AD-8BBACC82C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C5449BE-1D7A-AFF4-7EE8-C9F9CAB44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4871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7229B7-571E-13F3-D123-66FCE832F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698B4F2-710D-7612-8492-57F2EEE12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BF7BDF4-FC63-D8EC-A917-24EF6E24F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9716A6-6CA7-DDDE-DC63-DE5D6D3D5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F515DC9-07A1-BC41-A0A2-96DB74172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449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C60B8C-AC6D-0E19-C9E2-06B43A745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F67AD5F-1D7B-F8D2-7A7B-528671AC11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518EBBA-D519-E69B-A6B4-A62941645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24E21CF-3507-FF12-0962-225DAEAC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8EE4FA4-BD06-0CC2-4F73-808F76C95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90EB7E5-45DD-5FFA-D7C4-445A783E0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0233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9F99C4-6843-5729-1277-BF2A014EA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712013-9B69-FE40-DC26-3D53C58013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8CDE635-857F-B297-CD8D-F814D938BD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87EBBDA-1099-1387-C5F0-D15151798C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D65363D-EC8C-D662-34E9-9F12AC0344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35A557C-9ED6-25E9-8BD9-49D5B27F6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24F6272-EAD5-DEAC-BDEA-3DB1E3F8A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399BCFE-3464-27BA-14A6-CA76A3D4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560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DCC5B7-FA05-8E5D-D35E-750F71FF8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34C89FC-5B71-07B9-FB19-3BCDAE72C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5DA17DB-C729-4D08-2605-7224FD5F7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DA41CF2-8E71-7C2B-2C8D-BF415612C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4127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0571E5A-BDDD-74AA-2CBB-BD55A6A8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CFF9549-3CA0-6D20-2134-7E63F4FBB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C73D23A-6A5C-DCAF-41DA-65091A18E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8362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61B29D-7B91-001E-79C2-D6B38B0D9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AD1B47-1397-78B6-B154-7429E8F79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75D435A-0594-8E23-D9EA-721BBDE276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3AC1805-8318-146C-585B-DB2F98ACC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D987545-25AA-331C-69F0-5B68F7940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8AA5EB-562B-6866-261B-CC76B15FD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98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B01C97-4996-27D8-EB4D-3C64699A6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F092F0D-6521-64F6-3DE3-A712182D30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0ADC217-B991-807F-9884-9AB95C16EB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38B892-2E27-D9B0-D7EC-57BF90995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038F818-571C-49D2-4BCE-766932825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F5BD4CC-756A-F209-FA95-252316148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3553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E69747A-C84D-9CF6-BE06-CB0EBF729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64F9FA1-16D1-60EE-4272-E1AEEA5EF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982AFDA-C744-E958-21B0-A4C5011E25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D09533-A5C9-4C68-A4C6-5B0A7B29BE25}" type="datetimeFigureOut">
              <a:rPr kumimoji="1" lang="ja-JP" altLang="en-US" smtClean="0"/>
              <a:t>2025/3/14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33AB41C-AF0E-FE85-3493-71325BF879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385749-D179-F7B6-8273-F611DAB7C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194CD3-6581-4BFA-8B85-411A9301DF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225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3C36EA51-AD77-3B21-CD24-1D67AFC61B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4.9GHz new band for US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2153109-568B-3D10-E251-7A8C0EE54814}"/>
              </a:ext>
            </a:extLst>
          </p:cNvPr>
          <p:cNvSpPr txBox="1"/>
          <p:nvPr/>
        </p:nvSpPr>
        <p:spPr>
          <a:xfrm>
            <a:off x="120493" y="77254"/>
            <a:ext cx="118462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#107								RP-250</a:t>
            </a:r>
            <a:r>
              <a:rPr lang="en-US" altLang="ja-JP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807</a:t>
            </a:r>
            <a:b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altLang="ja-JP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Incheon, Korea, March 12-14, 2025</a:t>
            </a:r>
            <a:endParaRPr lang="en-GB" sz="18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字幕 3">
            <a:extLst>
              <a:ext uri="{FF2B5EF4-FFF2-40B4-BE49-F238E27FC236}">
                <a16:creationId xmlns:a16="http://schemas.microsoft.com/office/drawing/2014/main" id="{A6CD9A52-943A-620B-AAE7-0C51A127A6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54045"/>
            <a:ext cx="9144000" cy="1655762"/>
          </a:xfrm>
        </p:spPr>
        <p:txBody>
          <a:bodyPr/>
          <a:lstStyle/>
          <a:p>
            <a:r>
              <a:rPr lang="en-US" altLang="ja-JP" dirty="0"/>
              <a:t>Agenda Item:		9.1.5</a:t>
            </a:r>
          </a:p>
          <a:p>
            <a:r>
              <a:rPr lang="en-US" altLang="ja-JP" dirty="0"/>
              <a:t>Source:			Fujitsu</a:t>
            </a:r>
          </a:p>
          <a:p>
            <a:r>
              <a:rPr lang="en-US" altLang="ja-JP" dirty="0"/>
              <a:t>Document for:		Approval</a:t>
            </a:r>
          </a:p>
        </p:txBody>
      </p:sp>
      <p:sp>
        <p:nvSpPr>
          <p:cNvPr id="5" name="字幕 2">
            <a:extLst>
              <a:ext uri="{FF2B5EF4-FFF2-40B4-BE49-F238E27FC236}">
                <a16:creationId xmlns:a16="http://schemas.microsoft.com/office/drawing/2014/main" id="{745AD4A3-A041-2423-42DD-DE3C063B0F54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12000" y="4089600"/>
            <a:ext cx="6331200" cy="1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ja-JP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4587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0680D1-6A43-88F5-35D8-20E223AD7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B1D1AB-5A71-1837-F260-82757B25D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b="0" i="0" dirty="0">
                <a:solidFill>
                  <a:srgbClr val="000000"/>
                </a:solidFill>
                <a:effectLst/>
              </a:rPr>
              <a:t>If the open regulatory issues are progressed by RAN#108, a new WI on 4.9GHz band for US shall be approved and completed as a Rel-19 item (with any necessary WI Exceptions).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1056024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ATEFORMAT" val="-1"/>
</p:tagLst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88</Words>
  <Application>Microsoft Office PowerPoint</Application>
  <PresentationFormat>ワイド画面</PresentationFormat>
  <Paragraphs>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WF on 4.9GHz new band for US</vt:lpstr>
      <vt:lpstr>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Fushiki, Masashi/伏木 雅</dc:creator>
  <cp:lastModifiedBy>Fushiki, Masashi/伏木 雅</cp:lastModifiedBy>
  <cp:revision>5</cp:revision>
  <dcterms:created xsi:type="dcterms:W3CDTF">2025-03-13T02:18:53Z</dcterms:created>
  <dcterms:modified xsi:type="dcterms:W3CDTF">2025-03-14T05:34:27Z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7295cc1-d279-42ac-ab4d-3b0f4fece050_Enabled">
    <vt:lpwstr>true</vt:lpwstr>
  </property>
  <property fmtid="{D5CDD505-2E9C-101B-9397-08002B2CF9AE}" pid="3" name="MSIP_Label_a7295cc1-d279-42ac-ab4d-3b0f4fece050_SetDate">
    <vt:lpwstr>2025-03-13T03:47:21Z</vt:lpwstr>
  </property>
  <property fmtid="{D5CDD505-2E9C-101B-9397-08002B2CF9AE}" pid="4" name="MSIP_Label_a7295cc1-d279-42ac-ab4d-3b0f4fece050_Method">
    <vt:lpwstr>Standard</vt:lpwstr>
  </property>
  <property fmtid="{D5CDD505-2E9C-101B-9397-08002B2CF9AE}" pid="5" name="MSIP_Label_a7295cc1-d279-42ac-ab4d-3b0f4fece050_Name">
    <vt:lpwstr>FUJITSU-RESTRICTED​</vt:lpwstr>
  </property>
  <property fmtid="{D5CDD505-2E9C-101B-9397-08002B2CF9AE}" pid="6" name="MSIP_Label_a7295cc1-d279-42ac-ab4d-3b0f4fece050_SiteId">
    <vt:lpwstr>a19f121d-81e1-4858-a9d8-736e267fd4c7</vt:lpwstr>
  </property>
  <property fmtid="{D5CDD505-2E9C-101B-9397-08002B2CF9AE}" pid="7" name="MSIP_Label_a7295cc1-d279-42ac-ab4d-3b0f4fece050_ActionId">
    <vt:lpwstr>7ecc8e42-b58a-4ad2-9597-cb183a407b76</vt:lpwstr>
  </property>
  <property fmtid="{D5CDD505-2E9C-101B-9397-08002B2CF9AE}" pid="8" name="MSIP_Label_a7295cc1-d279-42ac-ab4d-3b0f4fece050_ContentBits">
    <vt:lpwstr>0</vt:lpwstr>
  </property>
</Properties>
</file>