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14098" r:id="rId5"/>
    <p:sldId id="14338" r:id="rId6"/>
    <p:sldId id="14429" r:id="rId7"/>
    <p:sldId id="284" r:id="rId8"/>
    <p:sldId id="14399" r:id="rId9"/>
    <p:sldId id="14400" r:id="rId10"/>
    <p:sldId id="14303" r:id="rId11"/>
    <p:sldId id="14423" r:id="rId12"/>
    <p:sldId id="14119" r:id="rId13"/>
  </p:sldIdLst>
  <p:sldSz cx="10160000" cy="5715000"/>
  <p:notesSz cx="9144000" cy="5715000"/>
  <p:defaultTextStyle>
    <a:defPPr>
      <a:defRPr lang="de-DE"/>
    </a:defPPr>
    <a:lvl1pPr marL="0" algn="l" defTabSz="663672">
      <a:defRPr sz="1300">
        <a:solidFill>
          <a:schemeClr val="tx1"/>
        </a:solidFill>
        <a:latin typeface="+mn-lt"/>
        <a:ea typeface="+mn-ea"/>
        <a:cs typeface="+mn-cs"/>
      </a:defRPr>
    </a:lvl1pPr>
    <a:lvl2pPr marL="331836" algn="l" defTabSz="663672">
      <a:defRPr sz="1300">
        <a:solidFill>
          <a:schemeClr val="tx1"/>
        </a:solidFill>
        <a:latin typeface="+mn-lt"/>
        <a:ea typeface="+mn-ea"/>
        <a:cs typeface="+mn-cs"/>
      </a:defRPr>
    </a:lvl2pPr>
    <a:lvl3pPr marL="663672" algn="l" defTabSz="663672">
      <a:defRPr sz="1300">
        <a:solidFill>
          <a:schemeClr val="tx1"/>
        </a:solidFill>
        <a:latin typeface="+mn-lt"/>
        <a:ea typeface="+mn-ea"/>
        <a:cs typeface="+mn-cs"/>
      </a:defRPr>
    </a:lvl3pPr>
    <a:lvl4pPr marL="995507" algn="l" defTabSz="663672">
      <a:defRPr sz="1300">
        <a:solidFill>
          <a:schemeClr val="tx1"/>
        </a:solidFill>
        <a:latin typeface="+mn-lt"/>
        <a:ea typeface="+mn-ea"/>
        <a:cs typeface="+mn-cs"/>
      </a:defRPr>
    </a:lvl4pPr>
    <a:lvl5pPr marL="1327343" algn="l" defTabSz="663672">
      <a:defRPr sz="1300">
        <a:solidFill>
          <a:schemeClr val="tx1"/>
        </a:solidFill>
        <a:latin typeface="+mn-lt"/>
        <a:ea typeface="+mn-ea"/>
        <a:cs typeface="+mn-cs"/>
      </a:defRPr>
    </a:lvl5pPr>
    <a:lvl6pPr marL="1659179" algn="l" defTabSz="663672">
      <a:defRPr sz="1300">
        <a:solidFill>
          <a:schemeClr val="tx1"/>
        </a:solidFill>
        <a:latin typeface="+mn-lt"/>
        <a:ea typeface="+mn-ea"/>
        <a:cs typeface="+mn-cs"/>
      </a:defRPr>
    </a:lvl6pPr>
    <a:lvl7pPr marL="1991015" algn="l" defTabSz="663672">
      <a:defRPr sz="1300">
        <a:solidFill>
          <a:schemeClr val="tx1"/>
        </a:solidFill>
        <a:latin typeface="+mn-lt"/>
        <a:ea typeface="+mn-ea"/>
        <a:cs typeface="+mn-cs"/>
      </a:defRPr>
    </a:lvl7pPr>
    <a:lvl8pPr marL="2322850" algn="l" defTabSz="663672">
      <a:defRPr sz="1300">
        <a:solidFill>
          <a:schemeClr val="tx1"/>
        </a:solidFill>
        <a:latin typeface="+mn-lt"/>
        <a:ea typeface="+mn-ea"/>
        <a:cs typeface="+mn-cs"/>
      </a:defRPr>
    </a:lvl8pPr>
    <a:lvl9pPr marL="2654686" algn="l" defTabSz="663672">
      <a:defRPr sz="13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34" userDrawn="1">
          <p15:clr>
            <a:srgbClr val="A4A3A4"/>
          </p15:clr>
        </p15:guide>
        <p15:guide id="2" pos="38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5AEB94B-DEE0-9822-9D89-9470CBAEC258}" name="Klaus Moschner" initials="KM" userId="S::klaus.moschner@ngmn.org::b3715641-2320-4598-aba7-b2f561d29188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ita Doehler" initials="AD" lastIdx="1" clrIdx="0">
    <p:extLst>
      <p:ext uri="{19B8F6BF-5375-455C-9EA6-DF929625EA0E}">
        <p15:presenceInfo xmlns:p15="http://schemas.microsoft.com/office/powerpoint/2012/main" userId="S::anita.doehler@ngmn.org::62cd1747-effc-4407-af51-9b5a2edb83f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85C"/>
    <a:srgbClr val="F0F0F0"/>
    <a:srgbClr val="4BACD7"/>
    <a:srgbClr val="E8E8E8"/>
    <a:srgbClr val="D3D3D3"/>
    <a:srgbClr val="E0E0E0"/>
    <a:srgbClr val="E5E5E5"/>
    <a:srgbClr val="E1F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8061FE-888A-4FAA-9173-C0F435CC6711}" v="8" dt="2025-02-20T11:14:12.96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25" autoAdjust="0"/>
    <p:restoredTop sz="93457" autoAdjust="0"/>
  </p:normalViewPr>
  <p:slideViewPr>
    <p:cSldViewPr snapToGrid="0">
      <p:cViewPr varScale="1">
        <p:scale>
          <a:sx n="70" d="100"/>
          <a:sy n="70" d="100"/>
        </p:scale>
        <p:origin x="1000" y="64"/>
      </p:cViewPr>
      <p:guideLst>
        <p:guide orient="horz" pos="734"/>
        <p:guide pos="38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16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23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parsh Singhal" userId="4726d997-3282-4b5e-9e11-8f61a37ad396" providerId="ADAL" clId="{E28061FE-888A-4FAA-9173-C0F435CC6711}"/>
    <pc:docChg chg="undo custSel addSld delSld modSld">
      <pc:chgData name="Sparsh Singhal" userId="4726d997-3282-4b5e-9e11-8f61a37ad396" providerId="ADAL" clId="{E28061FE-888A-4FAA-9173-C0F435CC6711}" dt="2025-02-20T11:21:42.136" v="567" actId="207"/>
      <pc:docMkLst>
        <pc:docMk/>
      </pc:docMkLst>
      <pc:sldChg chg="modSp mod">
        <pc:chgData name="Sparsh Singhal" userId="4726d997-3282-4b5e-9e11-8f61a37ad396" providerId="ADAL" clId="{E28061FE-888A-4FAA-9173-C0F435CC6711}" dt="2025-02-20T11:21:00.797" v="564" actId="207"/>
        <pc:sldMkLst>
          <pc:docMk/>
          <pc:sldMk cId="3684564172" sldId="284"/>
        </pc:sldMkLst>
        <pc:spChg chg="mod">
          <ac:chgData name="Sparsh Singhal" userId="4726d997-3282-4b5e-9e11-8f61a37ad396" providerId="ADAL" clId="{E28061FE-888A-4FAA-9173-C0F435CC6711}" dt="2025-02-19T13:25:01.446" v="77" actId="1076"/>
          <ac:spMkLst>
            <pc:docMk/>
            <pc:sldMk cId="3684564172" sldId="284"/>
            <ac:spMk id="3" creationId="{B53E6A1F-F343-4374-A5C5-CA2B7511804C}"/>
          </ac:spMkLst>
        </pc:spChg>
        <pc:spChg chg="mod">
          <ac:chgData name="Sparsh Singhal" userId="4726d997-3282-4b5e-9e11-8f61a37ad396" providerId="ADAL" clId="{E28061FE-888A-4FAA-9173-C0F435CC6711}" dt="2025-02-20T11:17:41.813" v="543" actId="207"/>
          <ac:spMkLst>
            <pc:docMk/>
            <pc:sldMk cId="3684564172" sldId="284"/>
            <ac:spMk id="8" creationId="{5E2CD2BA-62A3-7697-D3F4-382690EF98D2}"/>
          </ac:spMkLst>
        </pc:spChg>
        <pc:spChg chg="mod">
          <ac:chgData name="Sparsh Singhal" userId="4726d997-3282-4b5e-9e11-8f61a37ad396" providerId="ADAL" clId="{E28061FE-888A-4FAA-9173-C0F435CC6711}" dt="2025-02-20T11:21:00.797" v="564" actId="207"/>
          <ac:spMkLst>
            <pc:docMk/>
            <pc:sldMk cId="3684564172" sldId="284"/>
            <ac:spMk id="16" creationId="{32EB0EC9-09F6-4C52-8763-6757EF367E3C}"/>
          </ac:spMkLst>
        </pc:spChg>
      </pc:sldChg>
      <pc:sldChg chg="addSp delSp modSp mod">
        <pc:chgData name="Sparsh Singhal" userId="4726d997-3282-4b5e-9e11-8f61a37ad396" providerId="ADAL" clId="{E28061FE-888A-4FAA-9173-C0F435CC6711}" dt="2025-02-19T13:23:46.139" v="74" actId="14100"/>
        <pc:sldMkLst>
          <pc:docMk/>
          <pc:sldMk cId="3303478889" sldId="14098"/>
        </pc:sldMkLst>
        <pc:spChg chg="del">
          <ac:chgData name="Sparsh Singhal" userId="4726d997-3282-4b5e-9e11-8f61a37ad396" providerId="ADAL" clId="{E28061FE-888A-4FAA-9173-C0F435CC6711}" dt="2025-02-19T13:20:24.413" v="49" actId="478"/>
          <ac:spMkLst>
            <pc:docMk/>
            <pc:sldMk cId="3303478889" sldId="14098"/>
            <ac:spMk id="2" creationId="{6940FF06-DBB9-0B44-FB76-289C9F9149AA}"/>
          </ac:spMkLst>
        </pc:spChg>
        <pc:spChg chg="mod">
          <ac:chgData name="Sparsh Singhal" userId="4726d997-3282-4b5e-9e11-8f61a37ad396" providerId="ADAL" clId="{E28061FE-888A-4FAA-9173-C0F435CC6711}" dt="2025-02-19T13:23:46.139" v="74" actId="14100"/>
          <ac:spMkLst>
            <pc:docMk/>
            <pc:sldMk cId="3303478889" sldId="14098"/>
            <ac:spMk id="3" creationId="{2C4CBDE3-209C-99D2-D53B-16943F5A0923}"/>
          </ac:spMkLst>
        </pc:spChg>
        <pc:spChg chg="add del mod">
          <ac:chgData name="Sparsh Singhal" userId="4726d997-3282-4b5e-9e11-8f61a37ad396" providerId="ADAL" clId="{E28061FE-888A-4FAA-9173-C0F435CC6711}" dt="2025-02-19T13:20:26.811" v="50" actId="478"/>
          <ac:spMkLst>
            <pc:docMk/>
            <pc:sldMk cId="3303478889" sldId="14098"/>
            <ac:spMk id="8" creationId="{1785607D-8DE7-4AC7-86B8-4E9765366C73}"/>
          </ac:spMkLst>
        </pc:spChg>
        <pc:grpChg chg="mod">
          <ac:chgData name="Sparsh Singhal" userId="4726d997-3282-4b5e-9e11-8f61a37ad396" providerId="ADAL" clId="{E28061FE-888A-4FAA-9173-C0F435CC6711}" dt="2025-02-19T13:21:06.787" v="60" actId="1038"/>
          <ac:grpSpMkLst>
            <pc:docMk/>
            <pc:sldMk cId="3303478889" sldId="14098"/>
            <ac:grpSpMk id="6" creationId="{2F6B78CF-9964-A525-6E74-8E6A4D0A8A4B}"/>
          </ac:grpSpMkLst>
        </pc:grpChg>
      </pc:sldChg>
      <pc:sldChg chg="del">
        <pc:chgData name="Sparsh Singhal" userId="4726d997-3282-4b5e-9e11-8f61a37ad396" providerId="ADAL" clId="{E28061FE-888A-4FAA-9173-C0F435CC6711}" dt="2025-02-19T13:22:24.702" v="68" actId="47"/>
        <pc:sldMkLst>
          <pc:docMk/>
          <pc:sldMk cId="1953841036" sldId="14140"/>
        </pc:sldMkLst>
      </pc:sldChg>
      <pc:sldChg chg="modSp add del mod">
        <pc:chgData name="Sparsh Singhal" userId="4726d997-3282-4b5e-9e11-8f61a37ad396" providerId="ADAL" clId="{E28061FE-888A-4FAA-9173-C0F435CC6711}" dt="2025-02-19T13:33:04.359" v="361" actId="47"/>
        <pc:sldMkLst>
          <pc:docMk/>
          <pc:sldMk cId="2946834782" sldId="14142"/>
        </pc:sldMkLst>
        <pc:spChg chg="mod">
          <ac:chgData name="Sparsh Singhal" userId="4726d997-3282-4b5e-9e11-8f61a37ad396" providerId="ADAL" clId="{E28061FE-888A-4FAA-9173-C0F435CC6711}" dt="2025-02-19T13:25:40.310" v="83" actId="1076"/>
          <ac:spMkLst>
            <pc:docMk/>
            <pc:sldMk cId="2946834782" sldId="14142"/>
            <ac:spMk id="3" creationId="{7B2BC856-FBBA-78A6-18FD-03FBBACD6498}"/>
          </ac:spMkLst>
        </pc:spChg>
      </pc:sldChg>
      <pc:sldChg chg="del">
        <pc:chgData name="Sparsh Singhal" userId="4726d997-3282-4b5e-9e11-8f61a37ad396" providerId="ADAL" clId="{E28061FE-888A-4FAA-9173-C0F435CC6711}" dt="2025-02-19T13:22:15.669" v="64" actId="47"/>
        <pc:sldMkLst>
          <pc:docMk/>
          <pc:sldMk cId="922173856" sldId="14144"/>
        </pc:sldMkLst>
      </pc:sldChg>
      <pc:sldChg chg="del">
        <pc:chgData name="Sparsh Singhal" userId="4726d997-3282-4b5e-9e11-8f61a37ad396" providerId="ADAL" clId="{E28061FE-888A-4FAA-9173-C0F435CC6711}" dt="2025-02-19T13:22:14.868" v="63" actId="47"/>
        <pc:sldMkLst>
          <pc:docMk/>
          <pc:sldMk cId="1330947673" sldId="14145"/>
        </pc:sldMkLst>
      </pc:sldChg>
      <pc:sldChg chg="addSp modSp add mod">
        <pc:chgData name="Sparsh Singhal" userId="4726d997-3282-4b5e-9e11-8f61a37ad396" providerId="ADAL" clId="{E28061FE-888A-4FAA-9173-C0F435CC6711}" dt="2025-02-20T11:20:41.322" v="561" actId="207"/>
        <pc:sldMkLst>
          <pc:docMk/>
          <pc:sldMk cId="740440087" sldId="14303"/>
        </pc:sldMkLst>
        <pc:spChg chg="add mod">
          <ac:chgData name="Sparsh Singhal" userId="4726d997-3282-4b5e-9e11-8f61a37ad396" providerId="ADAL" clId="{E28061FE-888A-4FAA-9173-C0F435CC6711}" dt="2025-02-20T11:19:28.478" v="553" actId="1076"/>
          <ac:spMkLst>
            <pc:docMk/>
            <pc:sldMk cId="740440087" sldId="14303"/>
            <ac:spMk id="2" creationId="{127CC070-B5B0-E6B4-CD60-D380867B5DC6}"/>
          </ac:spMkLst>
        </pc:spChg>
        <pc:spChg chg="mod">
          <ac:chgData name="Sparsh Singhal" userId="4726d997-3282-4b5e-9e11-8f61a37ad396" providerId="ADAL" clId="{E28061FE-888A-4FAA-9173-C0F435CC6711}" dt="2025-02-20T11:20:41.322" v="561" actId="207"/>
          <ac:spMkLst>
            <pc:docMk/>
            <pc:sldMk cId="740440087" sldId="14303"/>
            <ac:spMk id="3" creationId="{00000000-0000-0000-0000-000000000000}"/>
          </ac:spMkLst>
        </pc:spChg>
      </pc:sldChg>
      <pc:sldChg chg="del">
        <pc:chgData name="Sparsh Singhal" userId="4726d997-3282-4b5e-9e11-8f61a37ad396" providerId="ADAL" clId="{E28061FE-888A-4FAA-9173-C0F435CC6711}" dt="2025-02-19T13:22:17.146" v="65" actId="47"/>
        <pc:sldMkLst>
          <pc:docMk/>
          <pc:sldMk cId="1425225780" sldId="14330"/>
        </pc:sldMkLst>
      </pc:sldChg>
      <pc:sldChg chg="modSp mod">
        <pc:chgData name="Sparsh Singhal" userId="4726d997-3282-4b5e-9e11-8f61a37ad396" providerId="ADAL" clId="{E28061FE-888A-4FAA-9173-C0F435CC6711}" dt="2025-02-20T11:21:14.563" v="566" actId="207"/>
        <pc:sldMkLst>
          <pc:docMk/>
          <pc:sldMk cId="2381822656" sldId="14338"/>
        </pc:sldMkLst>
        <pc:spChg chg="mod">
          <ac:chgData name="Sparsh Singhal" userId="4726d997-3282-4b5e-9e11-8f61a37ad396" providerId="ADAL" clId="{E28061FE-888A-4FAA-9173-C0F435CC6711}" dt="2025-02-20T11:21:14.563" v="566" actId="207"/>
          <ac:spMkLst>
            <pc:docMk/>
            <pc:sldMk cId="2381822656" sldId="14338"/>
            <ac:spMk id="2" creationId="{AA05C171-DBFB-4A36-8831-4C78B23B80E2}"/>
          </ac:spMkLst>
        </pc:spChg>
      </pc:sldChg>
      <pc:sldChg chg="del">
        <pc:chgData name="Sparsh Singhal" userId="4726d997-3282-4b5e-9e11-8f61a37ad396" providerId="ADAL" clId="{E28061FE-888A-4FAA-9173-C0F435CC6711}" dt="2025-02-19T13:21:18.782" v="61" actId="47"/>
        <pc:sldMkLst>
          <pc:docMk/>
          <pc:sldMk cId="3013551615" sldId="14340"/>
        </pc:sldMkLst>
      </pc:sldChg>
      <pc:sldChg chg="modSp add mod">
        <pc:chgData name="Sparsh Singhal" userId="4726d997-3282-4b5e-9e11-8f61a37ad396" providerId="ADAL" clId="{E28061FE-888A-4FAA-9173-C0F435CC6711}" dt="2025-02-20T11:20:55.126" v="563" actId="207"/>
        <pc:sldMkLst>
          <pc:docMk/>
          <pc:sldMk cId="1910108573" sldId="14399"/>
        </pc:sldMkLst>
        <pc:spChg chg="mod">
          <ac:chgData name="Sparsh Singhal" userId="4726d997-3282-4b5e-9e11-8f61a37ad396" providerId="ADAL" clId="{E28061FE-888A-4FAA-9173-C0F435CC6711}" dt="2025-02-20T11:16:51.198" v="538" actId="207"/>
          <ac:spMkLst>
            <pc:docMk/>
            <pc:sldMk cId="1910108573" sldId="14399"/>
            <ac:spMk id="2" creationId="{044C9162-900C-2740-711E-C88E46FD2001}"/>
          </ac:spMkLst>
        </pc:spChg>
        <pc:spChg chg="mod">
          <ac:chgData name="Sparsh Singhal" userId="4726d997-3282-4b5e-9e11-8f61a37ad396" providerId="ADAL" clId="{E28061FE-888A-4FAA-9173-C0F435CC6711}" dt="2025-02-20T11:20:55.126" v="563" actId="207"/>
          <ac:spMkLst>
            <pc:docMk/>
            <pc:sldMk cId="1910108573" sldId="14399"/>
            <ac:spMk id="3" creationId="{7064D5E1-A88D-CB86-4C1D-D4334CEE5525}"/>
          </ac:spMkLst>
        </pc:spChg>
        <pc:picChg chg="mod">
          <ac:chgData name="Sparsh Singhal" userId="4726d997-3282-4b5e-9e11-8f61a37ad396" providerId="ADAL" clId="{E28061FE-888A-4FAA-9173-C0F435CC6711}" dt="2025-02-20T11:15:23.953" v="530" actId="1035"/>
          <ac:picMkLst>
            <pc:docMk/>
            <pc:sldMk cId="1910108573" sldId="14399"/>
            <ac:picMk id="6" creationId="{2A1C31A7-DC7A-7F06-A966-C01894B44CB1}"/>
          </ac:picMkLst>
        </pc:picChg>
      </pc:sldChg>
      <pc:sldChg chg="modSp add mod modShow">
        <pc:chgData name="Sparsh Singhal" userId="4726d997-3282-4b5e-9e11-8f61a37ad396" providerId="ADAL" clId="{E28061FE-888A-4FAA-9173-C0F435CC6711}" dt="2025-02-20T11:20:48.322" v="562" actId="207"/>
        <pc:sldMkLst>
          <pc:docMk/>
          <pc:sldMk cId="1635786699" sldId="14400"/>
        </pc:sldMkLst>
        <pc:spChg chg="mod">
          <ac:chgData name="Sparsh Singhal" userId="4726d997-3282-4b5e-9e11-8f61a37ad396" providerId="ADAL" clId="{E28061FE-888A-4FAA-9173-C0F435CC6711}" dt="2025-02-20T11:20:48.322" v="562" actId="207"/>
          <ac:spMkLst>
            <pc:docMk/>
            <pc:sldMk cId="1635786699" sldId="14400"/>
            <ac:spMk id="2" creationId="{DD2FA941-29C9-B5DA-5A3E-0B709EAF8188}"/>
          </ac:spMkLst>
        </pc:spChg>
        <pc:spChg chg="mod">
          <ac:chgData name="Sparsh Singhal" userId="4726d997-3282-4b5e-9e11-8f61a37ad396" providerId="ADAL" clId="{E28061FE-888A-4FAA-9173-C0F435CC6711}" dt="2025-02-20T11:17:32.937" v="542" actId="1076"/>
          <ac:spMkLst>
            <pc:docMk/>
            <pc:sldMk cId="1635786699" sldId="14400"/>
            <ac:spMk id="3" creationId="{CC513DAF-4074-CEBD-9D3D-47D9A4622515}"/>
          </ac:spMkLst>
        </pc:spChg>
      </pc:sldChg>
      <pc:sldChg chg="addSp delSp modSp add mod modNotesTx">
        <pc:chgData name="Sparsh Singhal" userId="4726d997-3282-4b5e-9e11-8f61a37ad396" providerId="ADAL" clId="{E28061FE-888A-4FAA-9173-C0F435CC6711}" dt="2025-02-20T11:21:42.136" v="567" actId="207"/>
        <pc:sldMkLst>
          <pc:docMk/>
          <pc:sldMk cId="1318961371" sldId="14423"/>
        </pc:sldMkLst>
        <pc:spChg chg="mod">
          <ac:chgData name="Sparsh Singhal" userId="4726d997-3282-4b5e-9e11-8f61a37ad396" providerId="ADAL" clId="{E28061FE-888A-4FAA-9173-C0F435CC6711}" dt="2025-02-19T13:28:32.268" v="147" actId="20577"/>
          <ac:spMkLst>
            <pc:docMk/>
            <pc:sldMk cId="1318961371" sldId="14423"/>
            <ac:spMk id="2" creationId="{995FA034-4EA2-1CBF-4D8F-DF40A6192080}"/>
          </ac:spMkLst>
        </pc:spChg>
        <pc:spChg chg="add mod">
          <ac:chgData name="Sparsh Singhal" userId="4726d997-3282-4b5e-9e11-8f61a37ad396" providerId="ADAL" clId="{E28061FE-888A-4FAA-9173-C0F435CC6711}" dt="2025-02-20T11:17:20.383" v="541" actId="207"/>
          <ac:spMkLst>
            <pc:docMk/>
            <pc:sldMk cId="1318961371" sldId="14423"/>
            <ac:spMk id="3" creationId="{F94F9A98-5718-A334-E0E1-FF4FE5B8C67C}"/>
          </ac:spMkLst>
        </pc:spChg>
        <pc:spChg chg="mod">
          <ac:chgData name="Sparsh Singhal" userId="4726d997-3282-4b5e-9e11-8f61a37ad396" providerId="ADAL" clId="{E28061FE-888A-4FAA-9173-C0F435CC6711}" dt="2025-02-20T11:21:42.136" v="567" actId="207"/>
          <ac:spMkLst>
            <pc:docMk/>
            <pc:sldMk cId="1318961371" sldId="14423"/>
            <ac:spMk id="4" creationId="{E7FDBBA4-3224-89B9-D3F0-DFA95C17F70A}"/>
          </ac:spMkLst>
        </pc:spChg>
        <pc:spChg chg="del mod">
          <ac:chgData name="Sparsh Singhal" userId="4726d997-3282-4b5e-9e11-8f61a37ad396" providerId="ADAL" clId="{E28061FE-888A-4FAA-9173-C0F435CC6711}" dt="2025-02-19T13:32:19.253" v="359" actId="478"/>
          <ac:spMkLst>
            <pc:docMk/>
            <pc:sldMk cId="1318961371" sldId="14423"/>
            <ac:spMk id="5" creationId="{70E81D49-81EC-64F2-CDE6-C381989B1AFD}"/>
          </ac:spMkLst>
        </pc:spChg>
        <pc:spChg chg="mod">
          <ac:chgData name="Sparsh Singhal" userId="4726d997-3282-4b5e-9e11-8f61a37ad396" providerId="ADAL" clId="{E28061FE-888A-4FAA-9173-C0F435CC6711}" dt="2025-02-20T11:06:04" v="518" actId="20577"/>
          <ac:spMkLst>
            <pc:docMk/>
            <pc:sldMk cId="1318961371" sldId="14423"/>
            <ac:spMk id="6" creationId="{00000000-0000-0000-0000-000000000000}"/>
          </ac:spMkLst>
        </pc:spChg>
      </pc:sldChg>
      <pc:sldChg chg="modSp mod">
        <pc:chgData name="Sparsh Singhal" userId="4726d997-3282-4b5e-9e11-8f61a37ad396" providerId="ADAL" clId="{E28061FE-888A-4FAA-9173-C0F435CC6711}" dt="2025-02-20T11:21:06.846" v="565" actId="207"/>
        <pc:sldMkLst>
          <pc:docMk/>
          <pc:sldMk cId="798835665" sldId="14429"/>
        </pc:sldMkLst>
        <pc:spChg chg="mod">
          <ac:chgData name="Sparsh Singhal" userId="4726d997-3282-4b5e-9e11-8f61a37ad396" providerId="ADAL" clId="{E28061FE-888A-4FAA-9173-C0F435CC6711}" dt="2025-02-20T11:21:06.846" v="565" actId="207"/>
          <ac:spMkLst>
            <pc:docMk/>
            <pc:sldMk cId="798835665" sldId="14429"/>
            <ac:spMk id="2" creationId="{AA05C171-DBFB-4A36-8831-4C78B23B80E2}"/>
          </ac:spMkLst>
        </pc:spChg>
        <pc:spChg chg="mod">
          <ac:chgData name="Sparsh Singhal" userId="4726d997-3282-4b5e-9e11-8f61a37ad396" providerId="ADAL" clId="{E28061FE-888A-4FAA-9173-C0F435CC6711}" dt="2025-02-20T11:17:54.775" v="544" actId="207"/>
          <ac:spMkLst>
            <pc:docMk/>
            <pc:sldMk cId="798835665" sldId="14429"/>
            <ac:spMk id="3" creationId="{A470916B-7F39-A6DF-0F04-0CAB9AA74DEF}"/>
          </ac:spMkLst>
        </pc:spChg>
      </pc:sldChg>
      <pc:sldChg chg="del">
        <pc:chgData name="Sparsh Singhal" userId="4726d997-3282-4b5e-9e11-8f61a37ad396" providerId="ADAL" clId="{E28061FE-888A-4FAA-9173-C0F435CC6711}" dt="2025-02-19T13:22:19.776" v="66" actId="47"/>
        <pc:sldMkLst>
          <pc:docMk/>
          <pc:sldMk cId="4152162138" sldId="14430"/>
        </pc:sldMkLst>
      </pc:sldChg>
      <pc:sldChg chg="del">
        <pc:chgData name="Sparsh Singhal" userId="4726d997-3282-4b5e-9e11-8f61a37ad396" providerId="ADAL" clId="{E28061FE-888A-4FAA-9173-C0F435CC6711}" dt="2025-02-19T13:22:22.792" v="67" actId="47"/>
        <pc:sldMkLst>
          <pc:docMk/>
          <pc:sldMk cId="2803675903" sldId="14431"/>
        </pc:sldMkLst>
      </pc:sldChg>
      <pc:sldMasterChg chg="addSldLayout delSldLayout">
        <pc:chgData name="Sparsh Singhal" userId="4726d997-3282-4b5e-9e11-8f61a37ad396" providerId="ADAL" clId="{E28061FE-888A-4FAA-9173-C0F435CC6711}" dt="2025-02-19T13:33:04.359" v="361" actId="47"/>
        <pc:sldMasterMkLst>
          <pc:docMk/>
          <pc:sldMasterMk cId="0" sldId="2147483648"/>
        </pc:sldMasterMkLst>
        <pc:sldLayoutChg chg="add del">
          <pc:chgData name="Sparsh Singhal" userId="4726d997-3282-4b5e-9e11-8f61a37ad396" providerId="ADAL" clId="{E28061FE-888A-4FAA-9173-C0F435CC6711}" dt="2025-02-19T13:33:04.359" v="361" actId="47"/>
          <pc:sldLayoutMkLst>
            <pc:docMk/>
            <pc:sldMasterMk cId="0" sldId="2147483648"/>
            <pc:sldLayoutMk cId="389261153" sldId="2147483670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CDD51273-661B-4003-A75D-34D47FC1067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AF3DD67B-0517-4CA6-B18D-AC4F7ECF5D2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180013" y="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CF256D-552A-4F1E-B326-3FE3942BA0DF}" type="datetimeFigureOut">
              <a:rPr lang="de-DE" smtClean="0"/>
              <a:t>20.02.2025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4F6D2E1-C088-4739-88A0-4103BD89E62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542925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1E7A45C-B202-4202-B243-50D5F16B0EE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542925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9678E6-7EC7-4428-952C-AC7F75E1772E}" type="slidenum">
              <a:rPr lang="de-DE" smtClean="0"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087133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6756BE-99A7-4FBF-8A4D-D202DC7DB6AD}" type="datetimeFigureOut">
              <a:rPr lang="en-US" smtClean="0"/>
              <a:t>2/20/2025</a:t>
            </a:fld>
            <a:endParaRPr lang="en-US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714375"/>
            <a:ext cx="3429000" cy="19288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14400" y="2751138"/>
            <a:ext cx="7315200" cy="22494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542925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180013" y="5429250"/>
            <a:ext cx="3962400" cy="285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CFF95-4444-468A-8F76-BABE6177E4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56940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5CFF95-4444-468A-8F76-BABE6177E47B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636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16580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25CFF95-4444-468A-8F76-BABE6177E47B}" type="slidenum">
              <a:rPr kumimoji="0" lang="en-US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6636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303497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5CFF95-4444-468A-8F76-BABE6177E47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4965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  <a:p>
            <a:endParaRPr lang="en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25CFF95-4444-468A-8F76-BABE6177E47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10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714375"/>
            <a:ext cx="3429000" cy="1928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1</a:t>
            </a:r>
            <a:r>
              <a:rPr lang="en-GB" sz="180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- NGMN outlines consensus, time, and a focus on continuous improvement will be key elements for guiding the evolution of mobile networks towards 6G and beyond, building on the solid foundation of 5G.</a:t>
            </a:r>
          </a:p>
          <a:p>
            <a:pPr marL="0" indent="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None/>
            </a:pPr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2- Factors influencing possible architecture evolution </a:t>
            </a:r>
            <a:r>
              <a:rPr lang="en-GB" sz="1400">
                <a:solidFill>
                  <a:schemeClr val="tx1">
                    <a:lumMod val="75000"/>
                    <a:lumOff val="25000"/>
                  </a:schemeClr>
                </a:solidFill>
              </a:rPr>
              <a:t>are: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GB"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rPr>
              <a:t>By focusing on gradual improvements and leveraging the strengths of 5G, we can ensure a sustainable and efficient path towards 6G and beyond."</a:t>
            </a:r>
            <a:endParaRPr lang="en-DE" sz="1400" kern="120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endParaRPr>
          </a:p>
          <a:p>
            <a:pPr marL="285750" lvl="1" indent="-285750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400">
                <a:solidFill>
                  <a:schemeClr val="tx1">
                    <a:lumMod val="75000"/>
                    <a:lumOff val="25000"/>
                  </a:schemeClr>
                </a:solidFill>
              </a:rPr>
              <a:t>Embracing emerging technology trends – AI, sensing, immersive communication</a:t>
            </a:r>
          </a:p>
          <a:p>
            <a:pPr marL="285750" lvl="1" indent="-285750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400">
                <a:solidFill>
                  <a:schemeClr val="tx1">
                    <a:lumMod val="75000"/>
                    <a:lumOff val="25000"/>
                  </a:schemeClr>
                </a:solidFill>
              </a:rPr>
              <a:t>Adapting to RAN changes – potential impact of new technologies and scenarios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800" b="1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3- The design principles </a:t>
            </a:r>
            <a:r>
              <a:rPr lang="en-GB" sz="1800">
                <a:solidFill>
                  <a:srgbClr val="000000"/>
                </a:solidFill>
                <a:effectLst/>
                <a:latin typeface="Open Sans" panose="020B0606030504020204" pitchFamily="34" charset="0"/>
                <a:ea typeface="Times New Roman" panose="02020603050405020304" pitchFamily="18" charset="0"/>
              </a:rPr>
              <a:t>established by NGMN, the evolving network architecture should enable innovation, support on-demand deployment of new features, and ensure backward compatibility with existing core connectivity services, reflecting a philosophy of continuous improvement and incorporate ‘quantum-safe’ infrastructure to enhance security, privacy, and resilience.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1">
                <a:solidFill>
                  <a:schemeClr val="tx1">
                    <a:lumMod val="75000"/>
                    <a:lumOff val="25000"/>
                  </a:schemeClr>
                </a:solidFill>
              </a:rPr>
              <a:t>4- Addressing early-stage challenges </a:t>
            </a: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</a:rPr>
              <a:t>on this continuous evolutionary path – managing complexities of new capabilities and preserving legacy system, spectrum issues, achieving consensus during standardisation etc.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12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37A38-EC4B-41B5-8868-50885F6474C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2296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857500" y="714375"/>
            <a:ext cx="3429000" cy="1928813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0837A38-EC4B-41B5-8868-50885F6474C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94229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elpag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Grafik 10" descr="Ein Bild, das Unschärfe enthält.&#10;&#10;Automatisch generierte Beschreibung"/>
          <p:cNvPicPr>
            <a:picLocks noChangeAspect="1"/>
          </p:cNvPicPr>
          <p:nvPr userDrawn="1"/>
        </p:nvPicPr>
        <p:blipFill>
          <a:blip r:embed="rId2"/>
          <a:srcRect l="10" t="25475" r="33533" b="29852"/>
          <a:stretch/>
        </p:blipFill>
        <p:spPr bwMode="auto">
          <a:xfrm>
            <a:off x="-1" y="1253616"/>
            <a:ext cx="10160001" cy="4461384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91C06DD5-2CB5-AF05-5E9A-80EAA2907064}"/>
              </a:ext>
            </a:extLst>
          </p:cNvPr>
          <p:cNvSpPr/>
          <p:nvPr userDrawn="1"/>
        </p:nvSpPr>
        <p:spPr>
          <a:xfrm>
            <a:off x="0" y="1253616"/>
            <a:ext cx="10160001" cy="4461384"/>
          </a:xfrm>
          <a:prstGeom prst="rect">
            <a:avLst/>
          </a:prstGeom>
          <a:gradFill flip="none" rotWithShape="1">
            <a:gsLst>
              <a:gs pos="34000">
                <a:schemeClr val="bg1">
                  <a:alpha val="0"/>
                </a:schemeClr>
              </a:gs>
              <a:gs pos="95000">
                <a:schemeClr val="bg1"/>
              </a:gs>
            </a:gsLst>
            <a:lin ang="27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51" dirty="0"/>
          </a:p>
        </p:txBody>
      </p:sp>
      <p:sp>
        <p:nvSpPr>
          <p:cNvPr id="8" name="object 5"/>
          <p:cNvSpPr/>
          <p:nvPr/>
        </p:nvSpPr>
        <p:spPr bwMode="auto">
          <a:xfrm>
            <a:off x="529168" y="1753200"/>
            <a:ext cx="4085167" cy="3281514"/>
          </a:xfrm>
          <a:custGeom>
            <a:avLst/>
            <a:gdLst/>
            <a:ahLst/>
            <a:cxnLst/>
            <a:rect l="l" t="t" r="r" b="b"/>
            <a:pathLst>
              <a:path w="4902200" h="4521200" extrusionOk="0">
                <a:moveTo>
                  <a:pt x="4902200" y="0"/>
                </a:moveTo>
                <a:lnTo>
                  <a:pt x="0" y="0"/>
                </a:lnTo>
                <a:lnTo>
                  <a:pt x="0" y="4521200"/>
                </a:lnTo>
                <a:lnTo>
                  <a:pt x="4902200" y="4521200"/>
                </a:lnTo>
                <a:lnTo>
                  <a:pt x="4902200" y="0"/>
                </a:lnTo>
                <a:close/>
              </a:path>
            </a:pathLst>
          </a:custGeom>
          <a:gradFill>
            <a:gsLst>
              <a:gs pos="0">
                <a:srgbClr val="FF465A">
                  <a:lumMod val="95000"/>
                </a:srgbClr>
              </a:gs>
              <a:gs pos="99000">
                <a:srgbClr val="00BED7">
                  <a:lumMod val="95000"/>
                </a:srgbClr>
              </a:gs>
            </a:gsLst>
            <a:lin ang="360000" scaled="0"/>
          </a:gradFill>
        </p:spPr>
        <p:txBody>
          <a:bodyPr wrap="square" lIns="0" tIns="0" rIns="0" bIns="0" rtlCol="0"/>
          <a:lstStyle/>
          <a:p>
            <a:pPr>
              <a:defRPr/>
            </a:pPr>
            <a:endParaRPr sz="1300" dirty="0"/>
          </a:p>
        </p:txBody>
      </p:sp>
      <p:pic>
        <p:nvPicPr>
          <p:cNvPr id="9" name="Grafik 18"/>
          <p:cNvPicPr>
            <a:picLocks/>
          </p:cNvPicPr>
          <p:nvPr userDrawn="1"/>
        </p:nvPicPr>
        <p:blipFill>
          <a:blip r:embed="rId3"/>
          <a:stretch/>
        </p:blipFill>
        <p:spPr bwMode="auto">
          <a:xfrm>
            <a:off x="8299815" y="201518"/>
            <a:ext cx="1551600" cy="1549855"/>
          </a:xfrm>
          <a:prstGeom prst="rect">
            <a:avLst/>
          </a:prstGeom>
        </p:spPr>
      </p:pic>
      <p:pic>
        <p:nvPicPr>
          <p:cNvPr id="10" name="Grafik 19" descr="Ein Bild, das Text, Uhr enthält.&#10;&#10;Automatisch generierte Beschreibung"/>
          <p:cNvPicPr>
            <a:picLocks noChangeAspect="1"/>
          </p:cNvPicPr>
          <p:nvPr userDrawn="1"/>
        </p:nvPicPr>
        <p:blipFill>
          <a:blip r:embed="rId4"/>
          <a:stretch/>
        </p:blipFill>
        <p:spPr bwMode="auto">
          <a:xfrm>
            <a:off x="7057123" y="4461384"/>
            <a:ext cx="2794292" cy="956204"/>
          </a:xfrm>
          <a:prstGeom prst="rect">
            <a:avLst/>
          </a:prstGeom>
        </p:spPr>
      </p:pic>
      <p:sp>
        <p:nvSpPr>
          <p:cNvPr id="11" name="Titel 22"/>
          <p:cNvSpPr>
            <a:spLocks noGrp="1"/>
          </p:cNvSpPr>
          <p:nvPr>
            <p:ph type="title"/>
          </p:nvPr>
        </p:nvSpPr>
        <p:spPr bwMode="auto">
          <a:xfrm>
            <a:off x="794776" y="2012443"/>
            <a:ext cx="3539613" cy="1102300"/>
          </a:xfrm>
          <a:prstGeom prst="rect">
            <a:avLst/>
          </a:prstGeom>
        </p:spPr>
        <p:txBody>
          <a:bodyPr lIns="0" tIns="0" rIns="0" bIns="0"/>
          <a:lstStyle>
            <a:lvl1pPr>
              <a:defRPr sz="28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userDrawn="1">
  <p:cSld name="1_Empt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object 3">
            <a:extLst>
              <a:ext uri="{FF2B5EF4-FFF2-40B4-BE49-F238E27FC236}">
                <a16:creationId xmlns:a16="http://schemas.microsoft.com/office/drawing/2014/main" id="{036142C5-D798-702A-A775-DCCFBFBCB8F8}"/>
              </a:ext>
            </a:extLst>
          </p:cNvPr>
          <p:cNvSpPr/>
          <p:nvPr userDrawn="1"/>
        </p:nvSpPr>
        <p:spPr>
          <a:xfrm>
            <a:off x="0" y="-2721"/>
            <a:ext cx="10159999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D9D9D9"/>
          </a:solidFill>
        </p:spPr>
        <p:txBody>
          <a:bodyPr wrap="square" lIns="0" tIns="0" rIns="0" bIns="0" rtlCol="0"/>
          <a:lstStyle/>
          <a:p>
            <a:endParaRPr sz="967"/>
          </a:p>
        </p:txBody>
      </p:sp>
      <p:sp>
        <p:nvSpPr>
          <p:cNvPr id="5" name="Foliennummernplatzhalter 12"/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/>
          </a:p>
        </p:txBody>
      </p:sp>
      <p:pic>
        <p:nvPicPr>
          <p:cNvPr id="2" name="Grafik 1" descr="Ein Bild, das Logo enthält.&#10;&#10;Automatisch generierte Beschreibung">
            <a:extLst>
              <a:ext uri="{FF2B5EF4-FFF2-40B4-BE49-F238E27FC236}">
                <a16:creationId xmlns:a16="http://schemas.microsoft.com/office/drawing/2014/main" id="{08425D1B-E4AC-49DD-2366-3736925EDE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133579" y="5441743"/>
            <a:ext cx="268297" cy="144000"/>
          </a:xfrm>
          <a:prstGeom prst="rect">
            <a:avLst/>
          </a:prstGeom>
        </p:spPr>
      </p:pic>
      <p:sp>
        <p:nvSpPr>
          <p:cNvPr id="3" name="Fußzeilenplatzhalter 11">
            <a:extLst>
              <a:ext uri="{FF2B5EF4-FFF2-40B4-BE49-F238E27FC236}">
                <a16:creationId xmlns:a16="http://schemas.microsoft.com/office/drawing/2014/main" id="{E86045F4-262B-7CE0-0ED7-A9DF741996B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8153064" y="5475092"/>
            <a:ext cx="1743115" cy="147501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9217">
              <a:spcBef>
                <a:spcPts val="75"/>
              </a:spcBef>
              <a:defRPr/>
            </a:pPr>
            <a:r>
              <a:rPr lang="en-GB"/>
              <a:t>©NGMN Alliance 2025 | 6G Network Architecture Evolution - FEB 25</a:t>
            </a:r>
          </a:p>
        </p:txBody>
      </p:sp>
      <p:sp>
        <p:nvSpPr>
          <p:cNvPr id="6" name="Titel 8">
            <a:extLst>
              <a:ext uri="{FF2B5EF4-FFF2-40B4-BE49-F238E27FC236}">
                <a16:creationId xmlns:a16="http://schemas.microsoft.com/office/drawing/2014/main" id="{8C53F879-5B90-8917-3846-E87574E0CDE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373063"/>
            <a:ext cx="9361488" cy="847419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7288494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>
          <p15:clr>
            <a:srgbClr val="FBAE40"/>
          </p15:clr>
        </p15:guide>
        <p15:guide id="2" pos="32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left_grey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C5EE112-99FF-91AC-3186-33D8223DF040}"/>
              </a:ext>
            </a:extLst>
          </p:cNvPr>
          <p:cNvSpPr/>
          <p:nvPr userDrawn="1"/>
        </p:nvSpPr>
        <p:spPr>
          <a:xfrm>
            <a:off x="3567113" y="-2721"/>
            <a:ext cx="6592886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 sz="967" dirty="0"/>
          </a:p>
        </p:txBody>
      </p:sp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4" name="Titel 8">
            <a:extLst>
              <a:ext uri="{FF2B5EF4-FFF2-40B4-BE49-F238E27FC236}">
                <a16:creationId xmlns:a16="http://schemas.microsoft.com/office/drawing/2014/main" id="{14DD2622-442F-FFA3-FAC4-A40D5D5246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373063"/>
            <a:ext cx="2844253" cy="1093130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95C0AE06-C9FC-2715-9144-4E5CBE14927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071938" y="373063"/>
            <a:ext cx="5720331" cy="3696850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3" name="Grafik 2" descr="Ein Bild, das Logo enthält.&#10;&#10;Automatisch generierte Beschreibung">
            <a:extLst>
              <a:ext uri="{FF2B5EF4-FFF2-40B4-BE49-F238E27FC236}">
                <a16:creationId xmlns:a16="http://schemas.microsoft.com/office/drawing/2014/main" id="{A9D47329-2AAB-7326-32F9-F5D634A0AF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4281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74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left_grey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BC5EE112-99FF-91AC-3186-33D8223DF040}"/>
              </a:ext>
            </a:extLst>
          </p:cNvPr>
          <p:cNvSpPr/>
          <p:nvPr userDrawn="1"/>
        </p:nvSpPr>
        <p:spPr>
          <a:xfrm flipH="1">
            <a:off x="0" y="-2721"/>
            <a:ext cx="3567113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 sz="967" dirty="0"/>
          </a:p>
        </p:txBody>
      </p:sp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4" name="Titel 8">
            <a:extLst>
              <a:ext uri="{FF2B5EF4-FFF2-40B4-BE49-F238E27FC236}">
                <a16:creationId xmlns:a16="http://schemas.microsoft.com/office/drawing/2014/main" id="{14DD2622-442F-FFA3-FAC4-A40D5D5246B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373063"/>
            <a:ext cx="2844253" cy="1093130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</a:t>
            </a:r>
          </a:p>
        </p:txBody>
      </p:sp>
      <p:sp>
        <p:nvSpPr>
          <p:cNvPr id="10" name="Inhaltsplatzhalter 9">
            <a:extLst>
              <a:ext uri="{FF2B5EF4-FFF2-40B4-BE49-F238E27FC236}">
                <a16:creationId xmlns:a16="http://schemas.microsoft.com/office/drawing/2014/main" id="{95C0AE06-C9FC-2715-9144-4E5CBE14927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071938" y="373063"/>
            <a:ext cx="5724525" cy="3696850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3" name="Grafik 2" descr="Ein Bild, das Logo enthält.&#10;&#10;Automatisch generierte Beschreibung">
            <a:extLst>
              <a:ext uri="{FF2B5EF4-FFF2-40B4-BE49-F238E27FC236}">
                <a16:creationId xmlns:a16="http://schemas.microsoft.com/office/drawing/2014/main" id="{58B56638-6FF6-22BB-14FB-DD64B3D464A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83433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74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right_grey-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840FEBC-D67D-185D-1F77-E7E7D4FE9D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1939" y="373063"/>
            <a:ext cx="5724524" cy="1093130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6" name="Inhaltsplatzhalter 9">
            <a:extLst>
              <a:ext uri="{FF2B5EF4-FFF2-40B4-BE49-F238E27FC236}">
                <a16:creationId xmlns:a16="http://schemas.microsoft.com/office/drawing/2014/main" id="{6EF98D07-8410-8FCA-F339-CEA30B4CD0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071938" y="1622217"/>
            <a:ext cx="5724525" cy="3696850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" name="object 3">
            <a:extLst>
              <a:ext uri="{FF2B5EF4-FFF2-40B4-BE49-F238E27FC236}">
                <a16:creationId xmlns:a16="http://schemas.microsoft.com/office/drawing/2014/main" id="{13BAC31C-9DE3-05D1-6E06-5F4E2BCF4061}"/>
              </a:ext>
            </a:extLst>
          </p:cNvPr>
          <p:cNvSpPr/>
          <p:nvPr userDrawn="1"/>
        </p:nvSpPr>
        <p:spPr>
          <a:xfrm flipH="1">
            <a:off x="0" y="-2721"/>
            <a:ext cx="3567113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 sz="967" dirty="0"/>
          </a:p>
        </p:txBody>
      </p:sp>
      <p:pic>
        <p:nvPicPr>
          <p:cNvPr id="3" name="Grafik 2" descr="Ein Bild, das Logo enthält.&#10;&#10;Automatisch generierte Beschreibung">
            <a:extLst>
              <a:ext uri="{FF2B5EF4-FFF2-40B4-BE49-F238E27FC236}">
                <a16:creationId xmlns:a16="http://schemas.microsoft.com/office/drawing/2014/main" id="{EFF59528-6195-7344-0D9F-8B7DD13532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92098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247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-right_grey-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13BAC31C-9DE3-05D1-6E06-5F4E2BCF4061}"/>
              </a:ext>
            </a:extLst>
          </p:cNvPr>
          <p:cNvSpPr/>
          <p:nvPr userDrawn="1"/>
        </p:nvSpPr>
        <p:spPr>
          <a:xfrm>
            <a:off x="3567112" y="-2721"/>
            <a:ext cx="6592887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 sz="967" dirty="0"/>
          </a:p>
        </p:txBody>
      </p:sp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840FEBC-D67D-185D-1F77-E7E7D4FE9D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71939" y="373063"/>
            <a:ext cx="5724524" cy="1093130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6" name="Inhaltsplatzhalter 9">
            <a:extLst>
              <a:ext uri="{FF2B5EF4-FFF2-40B4-BE49-F238E27FC236}">
                <a16:creationId xmlns:a16="http://schemas.microsoft.com/office/drawing/2014/main" id="{6EF98D07-8410-8FCA-F339-CEA30B4CD0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071938" y="1622217"/>
            <a:ext cx="5724525" cy="3696850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3" name="Grafik 2" descr="Ein Bild, das Logo enthält.&#10;&#10;Automatisch generierte Beschreibung">
            <a:extLst>
              <a:ext uri="{FF2B5EF4-FFF2-40B4-BE49-F238E27FC236}">
                <a16:creationId xmlns:a16="http://schemas.microsoft.com/office/drawing/2014/main" id="{B338B0D8-124F-99F5-73F5-495C8EDC747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0886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24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-width_grey_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3">
            <a:extLst>
              <a:ext uri="{FF2B5EF4-FFF2-40B4-BE49-F238E27FC236}">
                <a16:creationId xmlns:a16="http://schemas.microsoft.com/office/drawing/2014/main" id="{13BAC31C-9DE3-05D1-6E06-5F4E2BCF4061}"/>
              </a:ext>
            </a:extLst>
          </p:cNvPr>
          <p:cNvSpPr/>
          <p:nvPr userDrawn="1"/>
        </p:nvSpPr>
        <p:spPr>
          <a:xfrm>
            <a:off x="0" y="-2721"/>
            <a:ext cx="10159999" cy="5715000"/>
          </a:xfrm>
          <a:custGeom>
            <a:avLst/>
            <a:gdLst/>
            <a:ahLst/>
            <a:cxnLst/>
            <a:rect l="l" t="t" r="r" b="b"/>
            <a:pathLst>
              <a:path w="12192000" h="5969000">
                <a:moveTo>
                  <a:pt x="12192000" y="0"/>
                </a:moveTo>
                <a:lnTo>
                  <a:pt x="0" y="0"/>
                </a:lnTo>
                <a:lnTo>
                  <a:pt x="0" y="5969000"/>
                </a:lnTo>
                <a:lnTo>
                  <a:pt x="12192000" y="5969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F0F0F0"/>
          </a:solidFill>
        </p:spPr>
        <p:txBody>
          <a:bodyPr wrap="square" lIns="0" tIns="0" rIns="0" bIns="0" rtlCol="0"/>
          <a:lstStyle/>
          <a:p>
            <a:endParaRPr sz="967" dirty="0"/>
          </a:p>
        </p:txBody>
      </p:sp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840FEBC-D67D-185D-1F77-E7E7D4FE9D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373063"/>
            <a:ext cx="9361488" cy="847419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6" name="Inhaltsplatzhalter 9">
            <a:extLst>
              <a:ext uri="{FF2B5EF4-FFF2-40B4-BE49-F238E27FC236}">
                <a16:creationId xmlns:a16="http://schemas.microsoft.com/office/drawing/2014/main" id="{6EF98D07-8410-8FCA-F339-CEA30B4CD0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34974" y="1292772"/>
            <a:ext cx="9357295" cy="4026295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3" name="Grafik 2" descr="Ein Bild, das Logo enthält.&#10;&#10;Automatisch generierte Beschreibung">
            <a:extLst>
              <a:ext uri="{FF2B5EF4-FFF2-40B4-BE49-F238E27FC236}">
                <a16:creationId xmlns:a16="http://schemas.microsoft.com/office/drawing/2014/main" id="{BF89118D-EF4A-4E09-8883-1D2A32334F5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75111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74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-width_grey_b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12">
            <a:extLst>
              <a:ext uri="{FF2B5EF4-FFF2-40B4-BE49-F238E27FC236}">
                <a16:creationId xmlns:a16="http://schemas.microsoft.com/office/drawing/2014/main" id="{040A6147-5AA3-4D33-9401-D641A4EADA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9840FEBC-D67D-185D-1F77-E7E7D4FE9D9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34975" y="373063"/>
            <a:ext cx="9361488" cy="847419"/>
          </a:xfrm>
          <a:prstGeom prst="rect">
            <a:avLst/>
          </a:prstGeom>
          <a:noFill/>
        </p:spPr>
        <p:txBody>
          <a:bodyPr lIns="0" tIns="0" rIns="0" bIns="0"/>
          <a:lstStyle>
            <a:lvl1pPr>
              <a:lnSpc>
                <a:spcPct val="90000"/>
              </a:lnSpc>
              <a:defRPr sz="3200" b="1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defRPr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16" name="Inhaltsplatzhalter 9">
            <a:extLst>
              <a:ext uri="{FF2B5EF4-FFF2-40B4-BE49-F238E27FC236}">
                <a16:creationId xmlns:a16="http://schemas.microsoft.com/office/drawing/2014/main" id="{6EF98D07-8410-8FCA-F339-CEA30B4CD0ED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34974" y="1292772"/>
            <a:ext cx="9361489" cy="4026295"/>
          </a:xfrm>
          <a:prstGeom prst="rect">
            <a:avLst/>
          </a:prstGeom>
        </p:spPr>
        <p:txBody>
          <a:bodyPr lIns="0" tIns="0" rIns="0" bIns="0"/>
          <a:lstStyle>
            <a:lvl1pPr marL="162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324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marL="486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marL="648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marL="810000" indent="-162000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pic>
        <p:nvPicPr>
          <p:cNvPr id="2" name="Grafik 1" descr="Ein Bild, das Logo enthält.&#10;&#10;Automatisch generierte Beschreibung">
            <a:extLst>
              <a:ext uri="{FF2B5EF4-FFF2-40B4-BE49-F238E27FC236}">
                <a16:creationId xmlns:a16="http://schemas.microsoft.com/office/drawing/2014/main" id="{A93BA94A-034C-EA2C-FB86-C0FC5BA41A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3579" y="5441743"/>
            <a:ext cx="268297" cy="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56496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35" userDrawn="1">
          <p15:clr>
            <a:srgbClr val="FBAE40"/>
          </p15:clr>
        </p15:guide>
        <p15:guide id="2" pos="274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Empty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Foliennummernplatzhalter 12"/>
          <p:cNvSpPr>
            <a:spLocks noGrp="1"/>
          </p:cNvSpPr>
          <p:nvPr>
            <p:ph type="sldNum" sz="quarter" idx="12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800" userDrawn="1">
          <p15:clr>
            <a:srgbClr val="FBAE40"/>
          </p15:clr>
        </p15:guide>
        <p15:guide id="2" pos="320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Final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object 2"/>
          <p:cNvSpPr/>
          <p:nvPr userDrawn="1"/>
        </p:nvSpPr>
        <p:spPr bwMode="auto">
          <a:xfrm>
            <a:off x="3" y="0"/>
            <a:ext cx="10160001" cy="5715002"/>
          </a:xfrm>
          <a:custGeom>
            <a:avLst/>
            <a:gdLst/>
            <a:ahLst/>
            <a:cxnLst/>
            <a:rect l="l" t="t" r="r" b="b"/>
            <a:pathLst>
              <a:path w="12192000" h="6146800" extrusionOk="0">
                <a:moveTo>
                  <a:pt x="12192000" y="0"/>
                </a:moveTo>
                <a:lnTo>
                  <a:pt x="0" y="0"/>
                </a:lnTo>
                <a:lnTo>
                  <a:pt x="0" y="6146800"/>
                </a:lnTo>
                <a:lnTo>
                  <a:pt x="12192000" y="6146800"/>
                </a:lnTo>
                <a:lnTo>
                  <a:pt x="12192000" y="0"/>
                </a:lnTo>
                <a:close/>
              </a:path>
            </a:pathLst>
          </a:custGeom>
          <a:gradFill>
            <a:gsLst>
              <a:gs pos="0">
                <a:srgbClr val="FF465A"/>
              </a:gs>
              <a:gs pos="99000">
                <a:srgbClr val="00BED7"/>
              </a:gs>
            </a:gsLst>
            <a:lin ang="360000" scaled="0"/>
          </a:gradFill>
        </p:spPr>
        <p:txBody>
          <a:bodyPr wrap="square" lIns="0" tIns="0" rIns="0" bIns="0" rtlCol="0"/>
          <a:lstStyle/>
          <a:p>
            <a:pPr>
              <a:defRPr/>
            </a:pPr>
            <a:endParaRPr sz="1300" dirty="0"/>
          </a:p>
        </p:txBody>
      </p:sp>
      <p:sp>
        <p:nvSpPr>
          <p:cNvPr id="6" name="Titel 1"/>
          <p:cNvSpPr>
            <a:spLocks noGrp="1"/>
          </p:cNvSpPr>
          <p:nvPr>
            <p:ph type="title" hasCustomPrompt="1"/>
          </p:nvPr>
        </p:nvSpPr>
        <p:spPr bwMode="auto">
          <a:xfrm>
            <a:off x="859463" y="1988868"/>
            <a:ext cx="7055407" cy="1171935"/>
          </a:xfrm>
          <a:prstGeom prst="rect">
            <a:avLst/>
          </a:prstGeom>
        </p:spPr>
        <p:txBody>
          <a:bodyPr lIns="0" tIns="0" rIns="0" bIns="0" anchor="ctr"/>
          <a:lstStyle>
            <a:lvl1pPr>
              <a:lnSpc>
                <a:spcPct val="90000"/>
              </a:lnSpc>
              <a:defRPr sz="4400" b="1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de-DE"/>
              <a:t>MASTERTITELFORMAT BEARBEITEN</a:t>
            </a:r>
            <a:endParaRPr lang="en-GB"/>
          </a:p>
        </p:txBody>
      </p:sp>
      <p:pic>
        <p:nvPicPr>
          <p:cNvPr id="7" name="Grafik 7">
            <a:extLst>
              <a:ext uri="{FF2B5EF4-FFF2-40B4-BE49-F238E27FC236}">
                <a16:creationId xmlns:a16="http://schemas.microsoft.com/office/drawing/2014/main" id="{9F527854-2926-4410-8094-A8EEC9CE5F7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7846424" y="434057"/>
            <a:ext cx="1881050" cy="1847563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Foliennummernplatzhalter 12">
            <a:extLst>
              <a:ext uri="{FF2B5EF4-FFF2-40B4-BE49-F238E27FC236}">
                <a16:creationId xmlns:a16="http://schemas.microsoft.com/office/drawing/2014/main" id="{851818D9-022C-407D-BE17-B0A9F25782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 bwMode="auto">
          <a:xfrm>
            <a:off x="9709150" y="5475092"/>
            <a:ext cx="300144" cy="147501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/>
              <a:pPr marL="27650">
                <a:spcBef>
                  <a:spcPts val="75"/>
                </a:spcBef>
                <a:defRPr/>
              </a:pPr>
              <a:t>‹#›</a:t>
            </a:fld>
            <a:endParaRPr lang="en-GB" spc="-28" dirty="0"/>
          </a:p>
        </p:txBody>
      </p:sp>
      <p:sp>
        <p:nvSpPr>
          <p:cNvPr id="4" name="Fußzeilenplatzhalter 11">
            <a:extLst>
              <a:ext uri="{FF2B5EF4-FFF2-40B4-BE49-F238E27FC236}">
                <a16:creationId xmlns:a16="http://schemas.microsoft.com/office/drawing/2014/main" id="{0E59427B-C2A2-4493-A3E4-775060E8D1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 bwMode="auto">
          <a:xfrm>
            <a:off x="7275600" y="5475092"/>
            <a:ext cx="2401200" cy="147501"/>
          </a:xfrm>
          <a:prstGeom prst="rect">
            <a:avLst/>
          </a:prstGeom>
        </p:spPr>
        <p:txBody>
          <a:bodyPr lIns="0" tIns="0" rIns="0" bIns="0"/>
          <a:lstStyle>
            <a:lvl1pPr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</a:lstStyle>
          <a:p>
            <a:pPr marL="9217">
              <a:spcBef>
                <a:spcPts val="75"/>
              </a:spcBef>
              <a:defRPr/>
            </a:pPr>
            <a:r>
              <a:rPr lang="en-GB"/>
              <a:t>©NGMN Alliance 2025 | 6G Network Architecture Evolution - FEB 25</a:t>
            </a:r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50" r:id="rId8"/>
    <p:sldLayoutId id="2147483661" r:id="rId9"/>
    <p:sldLayoutId id="2147483677" r:id="rId10"/>
  </p:sldLayoutIdLst>
  <p:hf hdr="0" dt="0"/>
  <p:txStyles>
    <p:titleStyle>
      <a:lvl1pPr eaLnBrk="1" hangingPunct="1">
        <a:defRPr>
          <a:solidFill>
            <a:schemeClr val="tx1"/>
          </a:solidFill>
          <a:latin typeface="Open Sans"/>
          <a:ea typeface="Open Sans"/>
          <a:cs typeface="Open Sans"/>
        </a:defRPr>
      </a:lvl1pPr>
    </p:titleStyle>
    <p:bodyStyle>
      <a:lvl1pPr marL="0" eaLnBrk="1" hangingPunct="1">
        <a:defRPr>
          <a:latin typeface="+mn-lt"/>
          <a:ea typeface="+mn-ea"/>
          <a:cs typeface="+mn-cs"/>
        </a:defRPr>
      </a:lvl1pPr>
      <a:lvl2pPr marL="331804" eaLnBrk="1" hangingPunct="1">
        <a:defRPr>
          <a:latin typeface="+mn-lt"/>
          <a:ea typeface="+mn-ea"/>
          <a:cs typeface="+mn-cs"/>
        </a:defRPr>
      </a:lvl2pPr>
      <a:lvl3pPr marL="663606" eaLnBrk="1" hangingPunct="1">
        <a:defRPr>
          <a:latin typeface="+mn-lt"/>
          <a:ea typeface="+mn-ea"/>
          <a:cs typeface="+mn-cs"/>
        </a:defRPr>
      </a:lvl3pPr>
      <a:lvl4pPr marL="995410" eaLnBrk="1" hangingPunct="1">
        <a:defRPr>
          <a:latin typeface="+mn-lt"/>
          <a:ea typeface="+mn-ea"/>
          <a:cs typeface="+mn-cs"/>
        </a:defRPr>
      </a:lvl4pPr>
      <a:lvl5pPr marL="1327213" eaLnBrk="1" hangingPunct="1">
        <a:defRPr>
          <a:latin typeface="+mn-lt"/>
          <a:ea typeface="+mn-ea"/>
          <a:cs typeface="+mn-cs"/>
        </a:defRPr>
      </a:lvl5pPr>
      <a:lvl6pPr marL="1659015" eaLnBrk="1" hangingPunct="1">
        <a:defRPr>
          <a:latin typeface="+mn-lt"/>
          <a:ea typeface="+mn-ea"/>
          <a:cs typeface="+mn-cs"/>
        </a:defRPr>
      </a:lvl6pPr>
      <a:lvl7pPr marL="1990820" eaLnBrk="1" hangingPunct="1">
        <a:defRPr>
          <a:latin typeface="+mn-lt"/>
          <a:ea typeface="+mn-ea"/>
          <a:cs typeface="+mn-cs"/>
        </a:defRPr>
      </a:lvl7pPr>
      <a:lvl8pPr marL="2322623" eaLnBrk="1" hangingPunct="1">
        <a:defRPr>
          <a:latin typeface="+mn-lt"/>
          <a:ea typeface="+mn-ea"/>
          <a:cs typeface="+mn-cs"/>
        </a:defRPr>
      </a:lvl8pPr>
      <a:lvl9pPr marL="2654427" eaLnBrk="1" hangingPunct="1">
        <a:defRPr>
          <a:latin typeface="+mn-lt"/>
          <a:ea typeface="+mn-ea"/>
          <a:cs typeface="+mn-cs"/>
        </a:defRPr>
      </a:lvl9pPr>
    </p:bodyStyle>
    <p:otherStyle>
      <a:lvl1pPr marL="0" eaLnBrk="1" hangingPunct="1">
        <a:defRPr>
          <a:latin typeface="+mn-lt"/>
          <a:ea typeface="+mn-ea"/>
          <a:cs typeface="+mn-cs"/>
        </a:defRPr>
      </a:lvl1pPr>
      <a:lvl2pPr marL="331804" eaLnBrk="1" hangingPunct="1">
        <a:defRPr>
          <a:latin typeface="+mn-lt"/>
          <a:ea typeface="+mn-ea"/>
          <a:cs typeface="+mn-cs"/>
        </a:defRPr>
      </a:lvl2pPr>
      <a:lvl3pPr marL="663606" eaLnBrk="1" hangingPunct="1">
        <a:defRPr>
          <a:latin typeface="+mn-lt"/>
          <a:ea typeface="+mn-ea"/>
          <a:cs typeface="+mn-cs"/>
        </a:defRPr>
      </a:lvl3pPr>
      <a:lvl4pPr marL="995410" eaLnBrk="1" hangingPunct="1">
        <a:defRPr>
          <a:latin typeface="+mn-lt"/>
          <a:ea typeface="+mn-ea"/>
          <a:cs typeface="+mn-cs"/>
        </a:defRPr>
      </a:lvl4pPr>
      <a:lvl5pPr marL="1327213" eaLnBrk="1" hangingPunct="1">
        <a:defRPr>
          <a:latin typeface="+mn-lt"/>
          <a:ea typeface="+mn-ea"/>
          <a:cs typeface="+mn-cs"/>
        </a:defRPr>
      </a:lvl5pPr>
      <a:lvl6pPr marL="1659015" eaLnBrk="1" hangingPunct="1">
        <a:defRPr>
          <a:latin typeface="+mn-lt"/>
          <a:ea typeface="+mn-ea"/>
          <a:cs typeface="+mn-cs"/>
        </a:defRPr>
      </a:lvl6pPr>
      <a:lvl7pPr marL="1990820" eaLnBrk="1" hangingPunct="1">
        <a:defRPr>
          <a:latin typeface="+mn-lt"/>
          <a:ea typeface="+mn-ea"/>
          <a:cs typeface="+mn-cs"/>
        </a:defRPr>
      </a:lvl7pPr>
      <a:lvl8pPr marL="2322623" eaLnBrk="1" hangingPunct="1">
        <a:defRPr>
          <a:latin typeface="+mn-lt"/>
          <a:ea typeface="+mn-ea"/>
          <a:cs typeface="+mn-cs"/>
        </a:defRPr>
      </a:lvl8pPr>
      <a:lvl9pPr marL="2654427" eaLnBrk="1" hangingPunct="1">
        <a:defRPr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800" userDrawn="1">
          <p15:clr>
            <a:srgbClr val="F26B43"/>
          </p15:clr>
        </p15:guide>
        <p15:guide id="2" pos="617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office@ngmn.org" TargetMode="External"/><Relationship Id="rId2" Type="http://schemas.openxmlformats.org/officeDocument/2006/relationships/hyperlink" Target="http://www.ngmn.org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.jpeg"/><Relationship Id="rId18" Type="http://schemas.openxmlformats.org/officeDocument/2006/relationships/image" Target="../media/image23.jpeg"/><Relationship Id="rId26" Type="http://schemas.openxmlformats.org/officeDocument/2006/relationships/image" Target="../media/image31.jpeg"/><Relationship Id="rId39" Type="http://schemas.openxmlformats.org/officeDocument/2006/relationships/image" Target="../media/image44.jpeg"/><Relationship Id="rId21" Type="http://schemas.openxmlformats.org/officeDocument/2006/relationships/image" Target="../media/image26.jpeg"/><Relationship Id="rId34" Type="http://schemas.openxmlformats.org/officeDocument/2006/relationships/image" Target="../media/image39.jpeg"/><Relationship Id="rId42" Type="http://schemas.openxmlformats.org/officeDocument/2006/relationships/image" Target="../media/image47.jpeg"/><Relationship Id="rId47" Type="http://schemas.openxmlformats.org/officeDocument/2006/relationships/image" Target="../media/image52.jpeg"/><Relationship Id="rId50" Type="http://schemas.openxmlformats.org/officeDocument/2006/relationships/image" Target="../media/image55.jpeg"/><Relationship Id="rId55" Type="http://schemas.openxmlformats.org/officeDocument/2006/relationships/image" Target="../media/image60.jpeg"/><Relationship Id="rId63" Type="http://schemas.openxmlformats.org/officeDocument/2006/relationships/image" Target="../media/image68.jpeg"/><Relationship Id="rId68" Type="http://schemas.openxmlformats.org/officeDocument/2006/relationships/image" Target="../media/image73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21.jpeg"/><Relationship Id="rId29" Type="http://schemas.openxmlformats.org/officeDocument/2006/relationships/image" Target="../media/image3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24" Type="http://schemas.openxmlformats.org/officeDocument/2006/relationships/image" Target="../media/image29.jpeg"/><Relationship Id="rId32" Type="http://schemas.openxmlformats.org/officeDocument/2006/relationships/image" Target="../media/image37.jpeg"/><Relationship Id="rId37" Type="http://schemas.openxmlformats.org/officeDocument/2006/relationships/image" Target="../media/image42.png"/><Relationship Id="rId40" Type="http://schemas.openxmlformats.org/officeDocument/2006/relationships/image" Target="../media/image45.jpeg"/><Relationship Id="rId45" Type="http://schemas.openxmlformats.org/officeDocument/2006/relationships/image" Target="../media/image50.jpeg"/><Relationship Id="rId53" Type="http://schemas.openxmlformats.org/officeDocument/2006/relationships/image" Target="../media/image58.jpeg"/><Relationship Id="rId58" Type="http://schemas.openxmlformats.org/officeDocument/2006/relationships/image" Target="../media/image63.png"/><Relationship Id="rId66" Type="http://schemas.openxmlformats.org/officeDocument/2006/relationships/image" Target="../media/image71.jpeg"/><Relationship Id="rId5" Type="http://schemas.openxmlformats.org/officeDocument/2006/relationships/image" Target="../media/image10.jpeg"/><Relationship Id="rId15" Type="http://schemas.openxmlformats.org/officeDocument/2006/relationships/image" Target="../media/image20.jpeg"/><Relationship Id="rId23" Type="http://schemas.openxmlformats.org/officeDocument/2006/relationships/image" Target="../media/image28.jpeg"/><Relationship Id="rId28" Type="http://schemas.openxmlformats.org/officeDocument/2006/relationships/image" Target="../media/image33.jpeg"/><Relationship Id="rId36" Type="http://schemas.openxmlformats.org/officeDocument/2006/relationships/image" Target="../media/image41.jpeg"/><Relationship Id="rId49" Type="http://schemas.openxmlformats.org/officeDocument/2006/relationships/image" Target="../media/image54.jpeg"/><Relationship Id="rId57" Type="http://schemas.openxmlformats.org/officeDocument/2006/relationships/image" Target="../media/image62.jpeg"/><Relationship Id="rId61" Type="http://schemas.openxmlformats.org/officeDocument/2006/relationships/image" Target="../media/image66.jpeg"/><Relationship Id="rId10" Type="http://schemas.openxmlformats.org/officeDocument/2006/relationships/image" Target="../media/image15.jpeg"/><Relationship Id="rId19" Type="http://schemas.openxmlformats.org/officeDocument/2006/relationships/image" Target="../media/image24.jpeg"/><Relationship Id="rId31" Type="http://schemas.openxmlformats.org/officeDocument/2006/relationships/image" Target="../media/image36.jpeg"/><Relationship Id="rId44" Type="http://schemas.openxmlformats.org/officeDocument/2006/relationships/image" Target="../media/image49.jpeg"/><Relationship Id="rId52" Type="http://schemas.openxmlformats.org/officeDocument/2006/relationships/image" Target="../media/image57.jpeg"/><Relationship Id="rId60" Type="http://schemas.openxmlformats.org/officeDocument/2006/relationships/image" Target="../media/image65.jpeg"/><Relationship Id="rId65" Type="http://schemas.openxmlformats.org/officeDocument/2006/relationships/image" Target="../media/image70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openxmlformats.org/officeDocument/2006/relationships/image" Target="../media/image19.jpeg"/><Relationship Id="rId22" Type="http://schemas.openxmlformats.org/officeDocument/2006/relationships/image" Target="../media/image27.jpeg"/><Relationship Id="rId27" Type="http://schemas.openxmlformats.org/officeDocument/2006/relationships/image" Target="../media/image32.jpeg"/><Relationship Id="rId30" Type="http://schemas.openxmlformats.org/officeDocument/2006/relationships/image" Target="../media/image35.jpeg"/><Relationship Id="rId35" Type="http://schemas.openxmlformats.org/officeDocument/2006/relationships/image" Target="../media/image40.png"/><Relationship Id="rId43" Type="http://schemas.openxmlformats.org/officeDocument/2006/relationships/image" Target="../media/image48.jpeg"/><Relationship Id="rId48" Type="http://schemas.openxmlformats.org/officeDocument/2006/relationships/image" Target="../media/image53.jpeg"/><Relationship Id="rId56" Type="http://schemas.openxmlformats.org/officeDocument/2006/relationships/image" Target="../media/image61.jpeg"/><Relationship Id="rId64" Type="http://schemas.openxmlformats.org/officeDocument/2006/relationships/image" Target="../media/image69.jpeg"/><Relationship Id="rId69" Type="http://schemas.openxmlformats.org/officeDocument/2006/relationships/image" Target="../media/image74.jpg"/><Relationship Id="rId8" Type="http://schemas.openxmlformats.org/officeDocument/2006/relationships/image" Target="../media/image13.jpeg"/><Relationship Id="rId51" Type="http://schemas.openxmlformats.org/officeDocument/2006/relationships/image" Target="../media/image56.jpeg"/><Relationship Id="rId3" Type="http://schemas.openxmlformats.org/officeDocument/2006/relationships/image" Target="../media/image4.png"/><Relationship Id="rId12" Type="http://schemas.openxmlformats.org/officeDocument/2006/relationships/image" Target="../media/image17.jpeg"/><Relationship Id="rId17" Type="http://schemas.openxmlformats.org/officeDocument/2006/relationships/image" Target="../media/image22.jpeg"/><Relationship Id="rId25" Type="http://schemas.openxmlformats.org/officeDocument/2006/relationships/image" Target="../media/image30.jpeg"/><Relationship Id="rId33" Type="http://schemas.openxmlformats.org/officeDocument/2006/relationships/image" Target="../media/image38.jpeg"/><Relationship Id="rId38" Type="http://schemas.openxmlformats.org/officeDocument/2006/relationships/image" Target="../media/image43.png"/><Relationship Id="rId46" Type="http://schemas.openxmlformats.org/officeDocument/2006/relationships/image" Target="../media/image51.jpeg"/><Relationship Id="rId59" Type="http://schemas.openxmlformats.org/officeDocument/2006/relationships/image" Target="../media/image64.jpeg"/><Relationship Id="rId67" Type="http://schemas.openxmlformats.org/officeDocument/2006/relationships/image" Target="../media/image72.png"/><Relationship Id="rId20" Type="http://schemas.openxmlformats.org/officeDocument/2006/relationships/image" Target="../media/image25.jpeg"/><Relationship Id="rId41" Type="http://schemas.openxmlformats.org/officeDocument/2006/relationships/image" Target="../media/image46.jpeg"/><Relationship Id="rId54" Type="http://schemas.openxmlformats.org/officeDocument/2006/relationships/image" Target="../media/image59.jpeg"/><Relationship Id="rId62" Type="http://schemas.openxmlformats.org/officeDocument/2006/relationships/image" Target="../media/image6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gmn.org/wp-content/uploads/NGMN_6G_Requirements_and_Design_Considerations.pdf" TargetMode="External"/><Relationship Id="rId3" Type="http://schemas.openxmlformats.org/officeDocument/2006/relationships/hyperlink" Target="https://www.ngmn.org/wp-content/uploads/NGMN-6G-Drivers-and-Vision-V1.0_final_New.pdf" TargetMode="External"/><Relationship Id="rId7" Type="http://schemas.openxmlformats.org/officeDocument/2006/relationships/hyperlink" Target="https://www.ngmn.org/wp-content/uploads/NGMN_6G_Position_Statement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www.ngmn.org/wp-content/uploads/ITU-R_FRAMEWORK_FOR_IMT-2030.pdf" TargetMode="External"/><Relationship Id="rId5" Type="http://schemas.openxmlformats.org/officeDocument/2006/relationships/hyperlink" Target="https://www.ngmn.org/wp-content/uploads/NGMN_6G_Trustworthiness.pdf" TargetMode="External"/><Relationship Id="rId4" Type="http://schemas.openxmlformats.org/officeDocument/2006/relationships/hyperlink" Target="https://www.ngmn.org/wp-content/uploads/220222-NGMN-6G-Use-Cases-and-Analysis-1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7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inkedin.com/company/ngmn-alliance/" TargetMode="External"/><Relationship Id="rId2" Type="http://schemas.openxmlformats.org/officeDocument/2006/relationships/hyperlink" Target="mailto:office@ngmn.org" TargetMode="Externa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7">
            <a:extLst>
              <a:ext uri="{FF2B5EF4-FFF2-40B4-BE49-F238E27FC236}">
                <a16:creationId xmlns:a16="http://schemas.microsoft.com/office/drawing/2014/main" id="{2C4CBDE3-209C-99D2-D53B-16943F5A0923}"/>
              </a:ext>
            </a:extLst>
          </p:cNvPr>
          <p:cNvSpPr txBox="1"/>
          <p:nvPr/>
        </p:nvSpPr>
        <p:spPr>
          <a:xfrm>
            <a:off x="777257" y="1935735"/>
            <a:ext cx="3529567" cy="2429971"/>
          </a:xfrm>
          <a:prstGeom prst="rect">
            <a:avLst/>
          </a:prstGeom>
        </p:spPr>
        <p:txBody>
          <a:bodyPr vert="horz" wrap="square" lIns="0" tIns="9218" rIns="0" bIns="0" rtlCol="0">
            <a:spAutoFit/>
          </a:bodyPr>
          <a:lstStyle/>
          <a:p>
            <a:pPr marL="9217">
              <a:lnSpc>
                <a:spcPct val="90000"/>
              </a:lnSpc>
              <a:spcBef>
                <a:spcPts val="73"/>
              </a:spcBef>
            </a:pPr>
            <a:r>
              <a:rPr lang="en-GB" sz="3200" b="1" spc="116" dirty="0">
                <a:solidFill>
                  <a:srgbClr val="FFFFF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NETWORK ARCHITECTURE EVOLUTION TOWARDS 6G</a:t>
            </a:r>
          </a:p>
          <a:p>
            <a:pPr marL="9217">
              <a:lnSpc>
                <a:spcPct val="90000"/>
              </a:lnSpc>
              <a:spcBef>
                <a:spcPts val="73"/>
              </a:spcBef>
            </a:pPr>
            <a:endParaRPr lang="en-GB" sz="1600" spc="116" dirty="0">
              <a:solidFill>
                <a:srgbClr val="FFFFFF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9217">
              <a:lnSpc>
                <a:spcPct val="90000"/>
              </a:lnSpc>
              <a:spcBef>
                <a:spcPts val="73"/>
              </a:spcBef>
            </a:pPr>
            <a:endParaRPr lang="en-GB" sz="1600" spc="116" dirty="0">
              <a:solidFill>
                <a:srgbClr val="FFFFFF"/>
              </a:solidFill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9217">
              <a:lnSpc>
                <a:spcPct val="90000"/>
              </a:lnSpc>
              <a:spcBef>
                <a:spcPts val="73"/>
              </a:spcBef>
            </a:pPr>
            <a:r>
              <a:rPr lang="en-GB" sz="1200" spc="116" dirty="0">
                <a:solidFill>
                  <a:srgbClr val="FFFFFF"/>
                </a:solidFill>
                <a:ea typeface="Open Sans" panose="020B0606030504020204" pitchFamily="34" charset="0"/>
                <a:cs typeface="Open Sans" panose="020B0606030504020204" pitchFamily="34" charset="0"/>
              </a:rPr>
              <a:t>February 2025</a:t>
            </a:r>
            <a:endParaRPr lang="en-GB" sz="1200" dirty="0"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F6B78CF-9964-A525-6E74-8E6A4D0A8A4B}"/>
              </a:ext>
            </a:extLst>
          </p:cNvPr>
          <p:cNvGrpSpPr/>
          <p:nvPr/>
        </p:nvGrpSpPr>
        <p:grpSpPr>
          <a:xfrm>
            <a:off x="777257" y="4443450"/>
            <a:ext cx="1619240" cy="508260"/>
            <a:chOff x="768113" y="4529469"/>
            <a:chExt cx="1619240" cy="508260"/>
          </a:xfrm>
        </p:grpSpPr>
        <p:sp>
          <p:nvSpPr>
            <p:cNvPr id="4" name="object 9">
              <a:extLst>
                <a:ext uri="{FF2B5EF4-FFF2-40B4-BE49-F238E27FC236}">
                  <a16:creationId xmlns:a16="http://schemas.microsoft.com/office/drawing/2014/main" id="{1421E310-3840-9E8E-5BFE-1F95E968FD4B}"/>
                </a:ext>
              </a:extLst>
            </p:cNvPr>
            <p:cNvSpPr txBox="1"/>
            <p:nvPr/>
          </p:nvSpPr>
          <p:spPr>
            <a:xfrm>
              <a:off x="768113" y="4529469"/>
              <a:ext cx="1278962" cy="193974"/>
            </a:xfrm>
            <a:prstGeom prst="rect">
              <a:avLst/>
            </a:prstGeom>
          </p:spPr>
          <p:txBody>
            <a:bodyPr vert="horz" wrap="square" lIns="0" tIns="9218" rIns="0" bIns="0" rtlCol="0">
              <a:spAutoFit/>
            </a:bodyPr>
            <a:lstStyle/>
            <a:p>
              <a:pPr marL="9217">
                <a:spcBef>
                  <a:spcPts val="73"/>
                </a:spcBef>
              </a:pPr>
              <a:r>
                <a:rPr lang="en-GB" sz="1200" spc="-62" dirty="0">
                  <a:solidFill>
                    <a:schemeClr val="bg1"/>
                  </a:solidFill>
                  <a:cs typeface="Verdana"/>
                  <a:hlinkClick r:id="rId2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ngmn.org</a:t>
              </a:r>
              <a:endParaRPr lang="en-GB" sz="1200" dirty="0">
                <a:solidFill>
                  <a:schemeClr val="bg1"/>
                </a:solidFill>
                <a:cs typeface="Verdana"/>
              </a:endParaRPr>
            </a:p>
          </p:txBody>
        </p:sp>
        <p:sp>
          <p:nvSpPr>
            <p:cNvPr id="5" name="Rectangle 8">
              <a:hlinkClick r:id="rId3"/>
              <a:extLst>
                <a:ext uri="{FF2B5EF4-FFF2-40B4-BE49-F238E27FC236}">
                  <a16:creationId xmlns:a16="http://schemas.microsoft.com/office/drawing/2014/main" id="{8F426A78-7E7E-5B36-F0E9-F920E591B04E}"/>
                </a:ext>
              </a:extLst>
            </p:cNvPr>
            <p:cNvSpPr/>
            <p:nvPr/>
          </p:nvSpPr>
          <p:spPr>
            <a:xfrm>
              <a:off x="768113" y="4684957"/>
              <a:ext cx="1619240" cy="3527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>
              <a:defPPr>
                <a:defRPr lang="de-DE"/>
              </a:defPPr>
              <a:lvl1pPr marL="0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331836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663672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995507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327343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1659179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1991015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2322850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2654686" algn="l" defTabSz="663672">
                <a:defRPr sz="13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200" u="sng" dirty="0">
                  <a:solidFill>
                    <a:schemeClr val="bg1"/>
                  </a:solidFill>
                </a:rPr>
                <a:t>office@ngmn.org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034788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A05C171-DBFB-4A36-8831-4C78B23B8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7650" marR="0" lvl="0" indent="0" algn="r" defTabSz="663672" eaLnBrk="1" fontAlgn="auto" latinLnBrk="0" hangingPunct="1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lang="en-GB" sz="700" b="0" i="0" u="none" strike="noStrike" kern="0" cap="none" spc="-28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pPr marL="27650" marR="0" lvl="0" indent="0" algn="r" defTabSz="663672" eaLnBrk="1" fontAlgn="auto" latinLnBrk="0" hangingPunct="1">
                <a:lnSpc>
                  <a:spcPct val="100000"/>
                </a:lnSpc>
                <a:spcBef>
                  <a:spcPts val="7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GB" sz="700" b="0" i="0" u="none" strike="noStrike" kern="0" cap="none" spc="-28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/>
              <a:ea typeface="Open Sans"/>
              <a:cs typeface="Open Sans"/>
            </a:endParaRPr>
          </a:p>
        </p:txBody>
      </p:sp>
      <p:sp>
        <p:nvSpPr>
          <p:cNvPr id="97" name="Titel 96">
            <a:extLst>
              <a:ext uri="{FF2B5EF4-FFF2-40B4-BE49-F238E27FC236}">
                <a16:creationId xmlns:a16="http://schemas.microsoft.com/office/drawing/2014/main" id="{9D32C81B-C1FB-D676-22F7-FBB5D50A8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/>
          <a:lstStyle/>
          <a:p>
            <a:r>
              <a:rPr lang="en-GB" spc="-15" dirty="0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ABOUT NGMN</a:t>
            </a:r>
            <a:endParaRPr lang="de-DE" b="0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63FC416-F84E-E54C-3847-CE434A07EC2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071938" y="1130011"/>
            <a:ext cx="5724525" cy="4150024"/>
          </a:xfrm>
        </p:spPr>
        <p:txBody>
          <a:bodyPr/>
          <a:lstStyle/>
          <a:p>
            <a:pPr marL="0" indent="0" algn="l" rtl="0" fontAlgn="base">
              <a:buNone/>
            </a:pPr>
            <a:r>
              <a:rPr lang="en-GB" sz="1200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NGMN - Next Generation Mobile Networks Alliance - is a global, operator-driven leadership network established in 2006 by leading international mobile network operators (MNOs). Its mission is to ensure that next-generation mobile network infrastructure, service platforms and devices meet operators' requirements while addressing the demands and expectations of end users.</a:t>
            </a:r>
          </a:p>
          <a:p>
            <a:pPr algn="l" rtl="0" fontAlgn="base"/>
            <a:r>
              <a:rPr lang="en-GB" sz="1200" dirty="0">
                <a:solidFill>
                  <a:srgbClr val="404040"/>
                </a:solidFill>
                <a:latin typeface="Open Sans" panose="020B0606030504020204" pitchFamily="34" charset="0"/>
              </a:rPr>
              <a:t>NGMN’s vision is to provide impactful industry guidance to enable innovative, sustainable and affordable mobile telecommunication services</a:t>
            </a:r>
            <a:endParaRPr lang="en-US" sz="1200" dirty="0">
              <a:solidFill>
                <a:srgbClr val="404040"/>
              </a:solidFill>
              <a:latin typeface="Open Sans" panose="020B0606030504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200" b="0" i="0" u="none" strike="noStrike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NGMN actively drives global alignment and convergence of technology </a:t>
            </a:r>
            <a:r>
              <a:rPr lang="en-US" sz="1200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​</a:t>
            </a:r>
            <a:br>
              <a:rPr lang="en-US" sz="1200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</a:br>
            <a:r>
              <a:rPr lang="en-GB" sz="1200" b="0" i="0" u="none" strike="noStrike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standards and industry initiatives with the objective to avoid fragmentation and to support industry scale</a:t>
            </a:r>
            <a:r>
              <a:rPr lang="en-US" sz="1200" b="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​</a:t>
            </a:r>
            <a:endParaRPr lang="en-US" sz="12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200" i="0" u="none" strike="noStrike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A global presence has been established that comprises a leadership network of nearly 70 </a:t>
            </a:r>
            <a:r>
              <a:rPr lang="en-GB" sz="1200" dirty="0">
                <a:solidFill>
                  <a:srgbClr val="404040"/>
                </a:solidFill>
                <a:latin typeface="Open Sans" panose="020B0606030504020204" pitchFamily="34" charset="0"/>
              </a:rPr>
              <a:t>companies</a:t>
            </a:r>
            <a:r>
              <a:rPr lang="en-GB" sz="1200" i="0" u="none" strike="noStrike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: operators, vendors, academia and other interested parties</a:t>
            </a:r>
            <a:r>
              <a:rPr lang="en-US" sz="1200" i="0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​</a:t>
            </a:r>
            <a:endParaRPr lang="en-US" sz="120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l" rtl="0" fontAlgn="base">
              <a:buFont typeface="Arial" panose="020B0604020202020204" pitchFamily="34" charset="0"/>
              <a:buChar char="•"/>
            </a:pPr>
            <a:r>
              <a:rPr lang="en-GB" sz="1200" i="0" u="none" strike="noStrike" dirty="0">
                <a:solidFill>
                  <a:srgbClr val="404040"/>
                </a:solidFill>
                <a:effectLst/>
                <a:latin typeface="Open Sans" panose="020B0606030504020204" pitchFamily="34" charset="0"/>
              </a:rPr>
              <a:t>In addition, cooperations with several </a:t>
            </a:r>
            <a:r>
              <a:rPr lang="en-GB" sz="1200" i="0" u="none" strike="noStrike" dirty="0">
                <a:solidFill>
                  <a:srgbClr val="262626"/>
                </a:solidFill>
                <a:effectLst/>
                <a:latin typeface="Open Sans" panose="020B0606030504020204" pitchFamily="34" charset="0"/>
              </a:rPr>
              <a:t>other organisations are in place to maximise synergies and to complement each other’s work</a:t>
            </a:r>
            <a:endParaRPr lang="en-GB" sz="120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Picture 11" descr="A screenshot of a video game&#10;&#10;Description automatically generated">
            <a:extLst>
              <a:ext uri="{FF2B5EF4-FFF2-40B4-BE49-F238E27FC236}">
                <a16:creationId xmlns:a16="http://schemas.microsoft.com/office/drawing/2014/main" id="{95EF2C8C-565C-D9FD-D469-8C9720B29F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5" b="1365"/>
          <a:stretch>
            <a:fillRect/>
          </a:stretch>
        </p:blipFill>
        <p:spPr>
          <a:xfrm>
            <a:off x="0" y="0"/>
            <a:ext cx="3550482" cy="5715000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F77CAAF7-022D-9574-EEE4-CCB82EE7BF6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 bwMode="auto">
          <a:xfrm>
            <a:off x="133579" y="5441743"/>
            <a:ext cx="268297" cy="143999"/>
          </a:xfrm>
          <a:prstGeom prst="rect">
            <a:avLst/>
          </a:prstGeom>
        </p:spPr>
      </p:pic>
      <p:pic>
        <p:nvPicPr>
          <p:cNvPr id="9" name="Grafik 8" descr="Ein Bild, das Wolke, Text, Himmel, Kunst enthält.&#10;&#10;Beschreibung automatisch generiert.">
            <a:extLst>
              <a:ext uri="{FF2B5EF4-FFF2-40B4-BE49-F238E27FC236}">
                <a16:creationId xmlns:a16="http://schemas.microsoft.com/office/drawing/2014/main" id="{C16733AA-32BB-91A3-23B0-3848DCFCD6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" y="0"/>
            <a:ext cx="3600816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82265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nummernplatzhalter 1">
            <a:extLst>
              <a:ext uri="{FF2B5EF4-FFF2-40B4-BE49-F238E27FC236}">
                <a16:creationId xmlns:a16="http://schemas.microsoft.com/office/drawing/2014/main" id="{AA05C171-DBFB-4A36-8831-4C78B23B80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7650" marR="0" lvl="0" indent="0" algn="r" defTabSz="663672" eaLnBrk="1" fontAlgn="auto" latinLnBrk="0" hangingPunct="1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lang="en-GB" sz="700" b="0" i="0" u="none" strike="noStrike" kern="0" cap="none" spc="-28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pPr marL="27650" marR="0" lvl="0" indent="0" algn="r" defTabSz="663672" eaLnBrk="1" fontAlgn="auto" latinLnBrk="0" hangingPunct="1">
                <a:lnSpc>
                  <a:spcPct val="100000"/>
                </a:lnSpc>
                <a:spcBef>
                  <a:spcPts val="75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GB" sz="700" b="0" i="0" u="none" strike="noStrike" kern="0" cap="none" spc="-28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/>
              <a:ea typeface="Open Sans"/>
              <a:cs typeface="Open Sans"/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A470916B-7F39-A6DF-0F04-0CAB9AA74DEF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941650" y="5474583"/>
            <a:ext cx="2854810" cy="148010"/>
          </a:xfrm>
        </p:spPr>
        <p:txBody>
          <a:bodyPr lIns="0" tIns="0" rIns="0" bIns="0" anchor="t"/>
          <a:lstStyle/>
          <a:p>
            <a:pPr marL="8890" marR="0" lvl="0" indent="0" algn="l" defTabSz="663672" eaLnBrk="1" fontAlgn="auto" latinLnBrk="0" hangingPunct="1">
              <a:lnSpc>
                <a:spcPct val="100000"/>
              </a:lnSpc>
              <a:spcBef>
                <a:spcPts val="7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t>©NGMN Alliance 2025 | 6G Network Architecture Evolution - FEB 25</a:t>
            </a:r>
          </a:p>
        </p:txBody>
      </p:sp>
      <p:sp>
        <p:nvSpPr>
          <p:cNvPr id="97" name="Titel 96">
            <a:extLst>
              <a:ext uri="{FF2B5EF4-FFF2-40B4-BE49-F238E27FC236}">
                <a16:creationId xmlns:a16="http://schemas.microsoft.com/office/drawing/2014/main" id="{9D32C81B-C1FB-D676-22F7-FBB5D50A8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0" tIns="0" rIns="0" bIns="0" anchor="t"/>
          <a:lstStyle/>
          <a:p>
            <a:r>
              <a:rPr lang="en-GB" b="1" spc="-15" dirty="0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  <a:latin typeface="Open Sans"/>
                <a:ea typeface="Open Sans"/>
                <a:cs typeface="Open Sans"/>
              </a:rPr>
              <a:t>GLOBAL </a:t>
            </a:r>
            <a:r>
              <a:rPr lang="en-GB" spc="-15" dirty="0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ALLIANCE</a:t>
            </a:r>
            <a:br>
              <a:rPr lang="en-GB" sz="2400" b="1" spc="-15" dirty="0">
                <a:latin typeface="Open Sans"/>
                <a:ea typeface="Open Sans"/>
                <a:cs typeface="Open Sans"/>
              </a:rPr>
            </a:br>
            <a:r>
              <a:rPr kumimoji="0" lang="en-GB" sz="1600" b="0" i="0" u="none" strike="noStrike" kern="0" cap="none" spc="-15" normalizeH="0" baseline="0" noProof="0" dirty="0">
                <a:ln>
                  <a:noFill/>
                </a:ln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effectLst/>
                <a:uLnTx/>
                <a:uFillTx/>
                <a:latin typeface="Open Sans"/>
                <a:ea typeface="Open Sans"/>
                <a:cs typeface="Open Sans"/>
              </a:rPr>
              <a:t>NEARLY 70 COMPANIES SHAPING THE FUTURE OF THE INDUSTRY</a:t>
            </a:r>
            <a:endParaRPr lang="en-GB" sz="1600" b="0" spc="-15" dirty="0">
              <a:gradFill>
                <a:gsLst>
                  <a:gs pos="0">
                    <a:srgbClr val="FF465A"/>
                  </a:gs>
                  <a:gs pos="99000">
                    <a:srgbClr val="00BED7"/>
                  </a:gs>
                </a:gsLst>
                <a:lin ang="360000" scaled="0"/>
              </a:gradFill>
            </a:endParaRPr>
          </a:p>
          <a:p>
            <a:endParaRPr lang="en-GB" sz="2400" spc="-15" dirty="0"/>
          </a:p>
        </p:txBody>
      </p:sp>
      <p:sp>
        <p:nvSpPr>
          <p:cNvPr id="4" name="Rechteck 11">
            <a:extLst>
              <a:ext uri="{FF2B5EF4-FFF2-40B4-BE49-F238E27FC236}">
                <a16:creationId xmlns:a16="http://schemas.microsoft.com/office/drawing/2014/main" id="{25AF4985-28C8-AFC5-9E31-7C865BA45C34}"/>
              </a:ext>
            </a:extLst>
          </p:cNvPr>
          <p:cNvSpPr/>
          <p:nvPr/>
        </p:nvSpPr>
        <p:spPr>
          <a:xfrm>
            <a:off x="2980842" y="1122600"/>
            <a:ext cx="6815618" cy="128850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cs typeface="Arial"/>
            </a:endParaRPr>
          </a:p>
        </p:txBody>
      </p:sp>
      <p:sp>
        <p:nvSpPr>
          <p:cNvPr id="1048" name="Rechteck 71">
            <a:extLst>
              <a:ext uri="{FF2B5EF4-FFF2-40B4-BE49-F238E27FC236}">
                <a16:creationId xmlns:a16="http://schemas.microsoft.com/office/drawing/2014/main" id="{5E64BA02-3CF8-2160-994D-E2F96373AB0C}"/>
              </a:ext>
            </a:extLst>
          </p:cNvPr>
          <p:cNvSpPr/>
          <p:nvPr/>
        </p:nvSpPr>
        <p:spPr>
          <a:xfrm>
            <a:off x="2980839" y="4407896"/>
            <a:ext cx="6815621" cy="8626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52400" dir="5400000" algn="ctr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Open Sans"/>
              <a:cs typeface="Arial"/>
            </a:endParaRPr>
          </a:p>
        </p:txBody>
      </p:sp>
      <p:pic>
        <p:nvPicPr>
          <p:cNvPr id="12" name="Grafik 7" descr="Ein Bild, das Logo enthält.&#10;&#10;Automatisch generierte Beschreibung">
            <a:extLst>
              <a:ext uri="{FF2B5EF4-FFF2-40B4-BE49-F238E27FC236}">
                <a16:creationId xmlns:a16="http://schemas.microsoft.com/office/drawing/2014/main" id="{422BEBD8-A9C3-1C57-0933-B8E206027C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3579" y="5441743"/>
            <a:ext cx="268297" cy="144000"/>
          </a:xfrm>
          <a:prstGeom prst="rect">
            <a:avLst/>
          </a:prstGeom>
        </p:spPr>
      </p:pic>
      <p:sp>
        <p:nvSpPr>
          <p:cNvPr id="20" name="object 83">
            <a:extLst>
              <a:ext uri="{FF2B5EF4-FFF2-40B4-BE49-F238E27FC236}">
                <a16:creationId xmlns:a16="http://schemas.microsoft.com/office/drawing/2014/main" id="{78436A56-9166-5FA7-B517-7F1ABB06296F}"/>
              </a:ext>
            </a:extLst>
          </p:cNvPr>
          <p:cNvSpPr/>
          <p:nvPr/>
        </p:nvSpPr>
        <p:spPr>
          <a:xfrm>
            <a:off x="444503" y="1140638"/>
            <a:ext cx="2374538" cy="1253506"/>
          </a:xfrm>
          <a:custGeom>
            <a:avLst/>
            <a:gdLst/>
            <a:ahLst/>
            <a:cxnLst/>
            <a:rect l="l" t="t" r="r" b="b"/>
            <a:pathLst>
              <a:path w="3695700" h="1569085">
                <a:moveTo>
                  <a:pt x="3695700" y="0"/>
                </a:moveTo>
                <a:lnTo>
                  <a:pt x="0" y="0"/>
                </a:lnTo>
                <a:lnTo>
                  <a:pt x="0" y="1568945"/>
                </a:lnTo>
                <a:lnTo>
                  <a:pt x="3695700" y="1568945"/>
                </a:lnTo>
                <a:lnTo>
                  <a:pt x="3695700" y="0"/>
                </a:lnTo>
                <a:close/>
              </a:path>
            </a:pathLst>
          </a:custGeom>
          <a:solidFill>
            <a:schemeClr val="bg1"/>
          </a:solidFill>
          <a:ln w="31750"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0" scaled="0"/>
            </a:gradFill>
          </a:ln>
          <a:effectLst/>
        </p:spPr>
        <p:txBody>
          <a:bodyPr wrap="square" lIns="180000" tIns="0" rIns="0" bIns="0" rtlCol="0" anchor="ctr"/>
          <a:lstStyle/>
          <a:p>
            <a:pPr marL="0" marR="0" lvl="0" indent="0" algn="l" defTabSz="663672" eaLnBrk="1" fontAlgn="auto" latinLnBrk="0" hangingPunct="1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44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/>
                <a:cs typeface="Roboto Cn"/>
              </a:rPr>
              <a:t>MEMBERS</a:t>
            </a:r>
          </a:p>
          <a:p>
            <a:pPr marL="0" marR="0" lvl="0" indent="0" algn="l" defTabSz="663672" eaLnBrk="1" fontAlgn="auto" latinLnBrk="0" hangingPunct="1">
              <a:lnSpc>
                <a:spcPct val="100000"/>
              </a:lnSpc>
              <a:spcBef>
                <a:spcPts val="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spc="44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/>
                <a:cs typeface="Roboto Cn"/>
              </a:rPr>
              <a:t>MNOs</a:t>
            </a:r>
            <a:endParaRPr kumimoji="0" lang="en-GB" sz="110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en Sans"/>
              <a:cs typeface="Roboto Cn"/>
            </a:endParaRPr>
          </a:p>
        </p:txBody>
      </p:sp>
      <p:sp>
        <p:nvSpPr>
          <p:cNvPr id="25" name="object 85">
            <a:extLst>
              <a:ext uri="{FF2B5EF4-FFF2-40B4-BE49-F238E27FC236}">
                <a16:creationId xmlns:a16="http://schemas.microsoft.com/office/drawing/2014/main" id="{A343C7B2-EAE3-A8CB-9A41-F73E23472D47}"/>
              </a:ext>
            </a:extLst>
          </p:cNvPr>
          <p:cNvSpPr/>
          <p:nvPr/>
        </p:nvSpPr>
        <p:spPr>
          <a:xfrm>
            <a:off x="446606" y="4414067"/>
            <a:ext cx="2371510" cy="852288"/>
          </a:xfrm>
          <a:custGeom>
            <a:avLst/>
            <a:gdLst/>
            <a:ahLst/>
            <a:cxnLst/>
            <a:rect l="l" t="t" r="r" b="b"/>
            <a:pathLst>
              <a:path w="3695700" h="1046479">
                <a:moveTo>
                  <a:pt x="3695700" y="0"/>
                </a:moveTo>
                <a:lnTo>
                  <a:pt x="0" y="0"/>
                </a:lnTo>
                <a:lnTo>
                  <a:pt x="0" y="1045959"/>
                </a:lnTo>
                <a:lnTo>
                  <a:pt x="3695700" y="1045959"/>
                </a:lnTo>
                <a:lnTo>
                  <a:pt x="3695700" y="0"/>
                </a:lnTo>
                <a:close/>
              </a:path>
            </a:pathLst>
          </a:custGeom>
          <a:solidFill>
            <a:schemeClr val="bg1"/>
          </a:solidFill>
          <a:ln w="31750"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0" scaled="0"/>
            </a:gradFill>
          </a:ln>
          <a:effectLst/>
        </p:spPr>
        <p:txBody>
          <a:bodyPr wrap="square" lIns="180000" tIns="0" rIns="0" bIns="0" rtlCol="0" anchor="ctr"/>
          <a:lstStyle/>
          <a:p>
            <a:pPr>
              <a:defRPr/>
            </a:pPr>
            <a:r>
              <a:rPr lang="en-GB" sz="1100" b="1" spc="4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/>
              </a:rPr>
              <a:t>ADVISORS</a:t>
            </a:r>
          </a:p>
          <a:p>
            <a:pPr>
              <a:defRPr/>
            </a:pPr>
            <a:r>
              <a:rPr lang="en-GB" sz="1100" spc="4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/>
              </a:rPr>
              <a:t>Academia</a:t>
            </a:r>
          </a:p>
        </p:txBody>
      </p:sp>
      <p:sp>
        <p:nvSpPr>
          <p:cNvPr id="32" name="object 89">
            <a:extLst>
              <a:ext uri="{FF2B5EF4-FFF2-40B4-BE49-F238E27FC236}">
                <a16:creationId xmlns:a16="http://schemas.microsoft.com/office/drawing/2014/main" id="{9AE28DE0-769F-07D5-F05F-74206844A02F}"/>
              </a:ext>
            </a:extLst>
          </p:cNvPr>
          <p:cNvSpPr txBox="1"/>
          <p:nvPr/>
        </p:nvSpPr>
        <p:spPr>
          <a:xfrm>
            <a:off x="446603" y="2568445"/>
            <a:ext cx="2374538" cy="1695094"/>
          </a:xfrm>
          <a:prstGeom prst="rect">
            <a:avLst/>
          </a:prstGeom>
          <a:solidFill>
            <a:schemeClr val="bg1"/>
          </a:solidFill>
          <a:ln w="31750">
            <a:gradFill>
              <a:gsLst>
                <a:gs pos="0">
                  <a:schemeClr val="accent1"/>
                </a:gs>
                <a:gs pos="99000">
                  <a:schemeClr val="accent2"/>
                </a:gs>
              </a:gsLst>
              <a:lin ang="0" scaled="0"/>
            </a:gradFill>
          </a:ln>
          <a:effectLst/>
        </p:spPr>
        <p:txBody>
          <a:bodyPr vert="horz" wrap="square" lIns="180000" tIns="0" rIns="0" bIns="0" rtlCol="0" anchor="ctr">
            <a:noAutofit/>
          </a:bodyPr>
          <a:lstStyle/>
          <a:p>
            <a:pPr marL="0" marR="0" lvl="0" indent="0" algn="l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0" cap="none" spc="4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en Sans"/>
                <a:cs typeface="Roboto Cn"/>
              </a:rPr>
              <a:t>CONTRIBUTORS</a:t>
            </a:r>
          </a:p>
          <a:p>
            <a:pPr marL="0" marR="0" lvl="0" indent="0" algn="l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100" spc="40" dirty="0">
                <a:solidFill>
                  <a:prstClr val="black">
                    <a:lumMod val="75000"/>
                    <a:lumOff val="25000"/>
                  </a:prstClr>
                </a:solidFill>
                <a:latin typeface="Open Sans"/>
                <a:cs typeface="Roboto Cn"/>
              </a:rPr>
              <a:t>Vendors</a:t>
            </a:r>
            <a:endParaRPr kumimoji="0" lang="en-GB" sz="110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en Sans"/>
              <a:cs typeface="Roboto Cn"/>
            </a:endParaRPr>
          </a:p>
        </p:txBody>
      </p:sp>
      <p:pic>
        <p:nvPicPr>
          <p:cNvPr id="33" name="Grafik 12">
            <a:extLst>
              <a:ext uri="{FF2B5EF4-FFF2-40B4-BE49-F238E27FC236}">
                <a16:creationId xmlns:a16="http://schemas.microsoft.com/office/drawing/2014/main" id="{E81ED9B7-052C-582E-2277-8E2CCB6325E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140272" y="1348502"/>
            <a:ext cx="594001" cy="428401"/>
          </a:xfrm>
          <a:prstGeom prst="rect">
            <a:avLst/>
          </a:prstGeom>
        </p:spPr>
      </p:pic>
      <p:pic>
        <p:nvPicPr>
          <p:cNvPr id="36" name="Grafik 15">
            <a:extLst>
              <a:ext uri="{FF2B5EF4-FFF2-40B4-BE49-F238E27FC236}">
                <a16:creationId xmlns:a16="http://schemas.microsoft.com/office/drawing/2014/main" id="{52767911-CC61-45DD-FF00-60269474617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648062" y="1350068"/>
            <a:ext cx="600001" cy="432000"/>
          </a:xfrm>
          <a:prstGeom prst="rect">
            <a:avLst/>
          </a:prstGeom>
        </p:spPr>
      </p:pic>
      <p:pic>
        <p:nvPicPr>
          <p:cNvPr id="37" name="Grafik 16">
            <a:extLst>
              <a:ext uri="{FF2B5EF4-FFF2-40B4-BE49-F238E27FC236}">
                <a16:creationId xmlns:a16="http://schemas.microsoft.com/office/drawing/2014/main" id="{51D46E36-4795-BACC-D98F-56F7CF3C14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48063" y="1350068"/>
            <a:ext cx="600001" cy="432000"/>
          </a:xfrm>
          <a:prstGeom prst="rect">
            <a:avLst/>
          </a:prstGeom>
        </p:spPr>
      </p:pic>
      <p:pic>
        <p:nvPicPr>
          <p:cNvPr id="38" name="Grafik 17">
            <a:extLst>
              <a:ext uri="{FF2B5EF4-FFF2-40B4-BE49-F238E27FC236}">
                <a16:creationId xmlns:a16="http://schemas.microsoft.com/office/drawing/2014/main" id="{9A59EE8B-4FD9-BC44-D1D2-2B06E73C3B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87891" y="1347645"/>
            <a:ext cx="600001" cy="432000"/>
          </a:xfrm>
          <a:prstGeom prst="rect">
            <a:avLst/>
          </a:prstGeom>
        </p:spPr>
      </p:pic>
      <p:pic>
        <p:nvPicPr>
          <p:cNvPr id="39" name="Grafik 19">
            <a:extLst>
              <a:ext uri="{FF2B5EF4-FFF2-40B4-BE49-F238E27FC236}">
                <a16:creationId xmlns:a16="http://schemas.microsoft.com/office/drawing/2014/main" id="{1307B717-AC04-0D41-9B59-CDE9780FC3C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5996906" y="1352180"/>
            <a:ext cx="600001" cy="432000"/>
          </a:xfrm>
          <a:prstGeom prst="rect">
            <a:avLst/>
          </a:prstGeom>
        </p:spPr>
      </p:pic>
      <p:pic>
        <p:nvPicPr>
          <p:cNvPr id="41" name="Grafik 21">
            <a:extLst>
              <a:ext uri="{FF2B5EF4-FFF2-40B4-BE49-F238E27FC236}">
                <a16:creationId xmlns:a16="http://schemas.microsoft.com/office/drawing/2014/main" id="{78DEDC69-30AD-D63F-2EAE-CA99406D0943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7649227" y="1387230"/>
            <a:ext cx="600001" cy="432000"/>
          </a:xfrm>
          <a:prstGeom prst="rect">
            <a:avLst/>
          </a:prstGeom>
        </p:spPr>
      </p:pic>
      <p:pic>
        <p:nvPicPr>
          <p:cNvPr id="43" name="Grafik 23">
            <a:extLst>
              <a:ext uri="{FF2B5EF4-FFF2-40B4-BE49-F238E27FC236}">
                <a16:creationId xmlns:a16="http://schemas.microsoft.com/office/drawing/2014/main" id="{CF750384-218D-69E4-D359-E402D0D69EC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293254" y="1434531"/>
            <a:ext cx="600001" cy="432000"/>
          </a:xfrm>
          <a:prstGeom prst="rect">
            <a:avLst/>
          </a:prstGeom>
        </p:spPr>
      </p:pic>
      <p:pic>
        <p:nvPicPr>
          <p:cNvPr id="44" name="Grafik 24">
            <a:extLst>
              <a:ext uri="{FF2B5EF4-FFF2-40B4-BE49-F238E27FC236}">
                <a16:creationId xmlns:a16="http://schemas.microsoft.com/office/drawing/2014/main" id="{03BDDDD1-F3AA-F02C-BB79-411049E05B4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8930980" y="1398361"/>
            <a:ext cx="600001" cy="432000"/>
          </a:xfrm>
          <a:prstGeom prst="rect">
            <a:avLst/>
          </a:prstGeom>
        </p:spPr>
      </p:pic>
      <p:pic>
        <p:nvPicPr>
          <p:cNvPr id="46" name="Grafik 26">
            <a:extLst>
              <a:ext uri="{FF2B5EF4-FFF2-40B4-BE49-F238E27FC236}">
                <a16:creationId xmlns:a16="http://schemas.microsoft.com/office/drawing/2014/main" id="{37A7E9E6-6DD3-48D8-5054-A6A00D5F2CD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78065" y="1783461"/>
            <a:ext cx="600001" cy="432000"/>
          </a:xfrm>
          <a:prstGeom prst="rect">
            <a:avLst/>
          </a:prstGeom>
        </p:spPr>
      </p:pic>
      <p:pic>
        <p:nvPicPr>
          <p:cNvPr id="47" name="Grafik 27">
            <a:extLst>
              <a:ext uri="{FF2B5EF4-FFF2-40B4-BE49-F238E27FC236}">
                <a16:creationId xmlns:a16="http://schemas.microsoft.com/office/drawing/2014/main" id="{F9D3C788-1E02-6B3A-439C-D2953E760F70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4415340" y="1782444"/>
            <a:ext cx="602824" cy="434034"/>
          </a:xfrm>
          <a:prstGeom prst="rect">
            <a:avLst/>
          </a:prstGeom>
        </p:spPr>
      </p:pic>
      <p:pic>
        <p:nvPicPr>
          <p:cNvPr id="48" name="Grafik 28">
            <a:extLst>
              <a:ext uri="{FF2B5EF4-FFF2-40B4-BE49-F238E27FC236}">
                <a16:creationId xmlns:a16="http://schemas.microsoft.com/office/drawing/2014/main" id="{46A9E849-9937-3D72-59C1-17624A928A1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051858" y="1787750"/>
            <a:ext cx="600001" cy="432000"/>
          </a:xfrm>
          <a:prstGeom prst="rect">
            <a:avLst/>
          </a:prstGeom>
        </p:spPr>
      </p:pic>
      <p:pic>
        <p:nvPicPr>
          <p:cNvPr id="49" name="Grafik 29">
            <a:extLst>
              <a:ext uri="{FF2B5EF4-FFF2-40B4-BE49-F238E27FC236}">
                <a16:creationId xmlns:a16="http://schemas.microsoft.com/office/drawing/2014/main" id="{BF93C64E-60FE-7AD8-B5CA-1F0244BEB37F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5761801" y="1783460"/>
            <a:ext cx="600001" cy="432000"/>
          </a:xfrm>
          <a:prstGeom prst="rect">
            <a:avLst/>
          </a:prstGeom>
        </p:spPr>
      </p:pic>
      <p:pic>
        <p:nvPicPr>
          <p:cNvPr id="50" name="Grafik 31">
            <a:extLst>
              <a:ext uri="{FF2B5EF4-FFF2-40B4-BE49-F238E27FC236}">
                <a16:creationId xmlns:a16="http://schemas.microsoft.com/office/drawing/2014/main" id="{90589225-4252-742C-3633-AE966E11262E}"/>
              </a:ext>
            </a:extLst>
          </p:cNvPr>
          <p:cNvPicPr>
            <a:picLocks noChangeAspect="1"/>
          </p:cNvPicPr>
          <p:nvPr/>
        </p:nvPicPr>
        <p:blipFill>
          <a:blip r:embed="rId16"/>
          <a:srcRect/>
          <a:stretch/>
        </p:blipFill>
        <p:spPr>
          <a:xfrm>
            <a:off x="7119842" y="1786351"/>
            <a:ext cx="600001" cy="432000"/>
          </a:xfrm>
          <a:prstGeom prst="rect">
            <a:avLst/>
          </a:prstGeom>
        </p:spPr>
      </p:pic>
      <p:pic>
        <p:nvPicPr>
          <p:cNvPr id="51" name="Grafik 32">
            <a:extLst>
              <a:ext uri="{FF2B5EF4-FFF2-40B4-BE49-F238E27FC236}">
                <a16:creationId xmlns:a16="http://schemas.microsoft.com/office/drawing/2014/main" id="{A0DB3891-7AE2-7A3C-0E86-87CEDCF759F0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708756" y="1812963"/>
            <a:ext cx="600001" cy="432000"/>
          </a:xfrm>
          <a:prstGeom prst="rect">
            <a:avLst/>
          </a:prstGeom>
        </p:spPr>
      </p:pic>
      <p:pic>
        <p:nvPicPr>
          <p:cNvPr id="52" name="Grafik 33">
            <a:extLst>
              <a:ext uri="{FF2B5EF4-FFF2-40B4-BE49-F238E27FC236}">
                <a16:creationId xmlns:a16="http://schemas.microsoft.com/office/drawing/2014/main" id="{92FCFEC4-965A-02C2-4AF5-559BC0F1D32B}"/>
              </a:ext>
            </a:extLst>
          </p:cNvPr>
          <p:cNvPicPr>
            <a:picLocks noChangeAspect="1"/>
          </p:cNvPicPr>
          <p:nvPr/>
        </p:nvPicPr>
        <p:blipFill>
          <a:blip r:embed="rId18"/>
          <a:srcRect/>
          <a:stretch/>
        </p:blipFill>
        <p:spPr>
          <a:xfrm>
            <a:off x="8339677" y="1810642"/>
            <a:ext cx="600001" cy="432000"/>
          </a:xfrm>
          <a:prstGeom prst="rect">
            <a:avLst/>
          </a:prstGeom>
        </p:spPr>
      </p:pic>
      <p:pic>
        <p:nvPicPr>
          <p:cNvPr id="53" name="Grafik 34">
            <a:extLst>
              <a:ext uri="{FF2B5EF4-FFF2-40B4-BE49-F238E27FC236}">
                <a16:creationId xmlns:a16="http://schemas.microsoft.com/office/drawing/2014/main" id="{7CC8E393-4AAF-3178-FAA1-B080885DCA61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8967412" y="1813754"/>
            <a:ext cx="600001" cy="432000"/>
          </a:xfrm>
          <a:prstGeom prst="rect">
            <a:avLst/>
          </a:prstGeom>
        </p:spPr>
      </p:pic>
      <p:pic>
        <p:nvPicPr>
          <p:cNvPr id="78" name="Grafik 72" descr="Ein Bild, das Text, Schrift, Logo, Grafiken enthält.&#10;&#10;Beschreibung automatisch generiert.">
            <a:extLst>
              <a:ext uri="{FF2B5EF4-FFF2-40B4-BE49-F238E27FC236}">
                <a16:creationId xmlns:a16="http://schemas.microsoft.com/office/drawing/2014/main" id="{0AA473E5-D2A8-A64C-11CB-9DDDD575189B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72174" y="4476055"/>
            <a:ext cx="599249" cy="299751"/>
          </a:xfrm>
          <a:prstGeom prst="rect">
            <a:avLst/>
          </a:prstGeom>
        </p:spPr>
      </p:pic>
      <p:pic>
        <p:nvPicPr>
          <p:cNvPr id="79" name="Grafik 73">
            <a:extLst>
              <a:ext uri="{FF2B5EF4-FFF2-40B4-BE49-F238E27FC236}">
                <a16:creationId xmlns:a16="http://schemas.microsoft.com/office/drawing/2014/main" id="{BA398EDC-E645-7985-61C3-FB2CF29FC8E7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776215" y="4407581"/>
            <a:ext cx="599249" cy="431460"/>
          </a:xfrm>
          <a:prstGeom prst="rect">
            <a:avLst/>
          </a:prstGeom>
        </p:spPr>
      </p:pic>
      <p:pic>
        <p:nvPicPr>
          <p:cNvPr id="80" name="Grafik 74">
            <a:extLst>
              <a:ext uri="{FF2B5EF4-FFF2-40B4-BE49-F238E27FC236}">
                <a16:creationId xmlns:a16="http://schemas.microsoft.com/office/drawing/2014/main" id="{10DF5753-2F86-293D-1F65-24949C4A45E4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4370672" y="4407581"/>
            <a:ext cx="599249" cy="431460"/>
          </a:xfrm>
          <a:prstGeom prst="rect">
            <a:avLst/>
          </a:prstGeom>
        </p:spPr>
      </p:pic>
      <p:pic>
        <p:nvPicPr>
          <p:cNvPr id="81" name="Grafik 75" descr="Ein Bild, das Text enthält.&#10;&#10;Automatisch generierte Beschreibung">
            <a:extLst>
              <a:ext uri="{FF2B5EF4-FFF2-40B4-BE49-F238E27FC236}">
                <a16:creationId xmlns:a16="http://schemas.microsoft.com/office/drawing/2014/main" id="{19989162-EA54-408A-D3E1-7E27D5615B7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969921" y="4407581"/>
            <a:ext cx="599249" cy="431460"/>
          </a:xfrm>
          <a:prstGeom prst="rect">
            <a:avLst/>
          </a:prstGeom>
        </p:spPr>
      </p:pic>
      <p:pic>
        <p:nvPicPr>
          <p:cNvPr id="82" name="Grafik 76">
            <a:extLst>
              <a:ext uri="{FF2B5EF4-FFF2-40B4-BE49-F238E27FC236}">
                <a16:creationId xmlns:a16="http://schemas.microsoft.com/office/drawing/2014/main" id="{D2F0EB05-9B5B-AAE0-7568-381B84E0CAF1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5569171" y="4409991"/>
            <a:ext cx="599249" cy="431460"/>
          </a:xfrm>
          <a:prstGeom prst="rect">
            <a:avLst/>
          </a:prstGeom>
        </p:spPr>
      </p:pic>
      <p:pic>
        <p:nvPicPr>
          <p:cNvPr id="83" name="Grafik 77">
            <a:extLst>
              <a:ext uri="{FF2B5EF4-FFF2-40B4-BE49-F238E27FC236}">
                <a16:creationId xmlns:a16="http://schemas.microsoft.com/office/drawing/2014/main" id="{477A9342-7355-F699-B6F3-7A2D21EFAAC6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168419" y="4407581"/>
            <a:ext cx="599249" cy="431460"/>
          </a:xfrm>
          <a:prstGeom prst="rect">
            <a:avLst/>
          </a:prstGeom>
        </p:spPr>
      </p:pic>
      <p:pic>
        <p:nvPicPr>
          <p:cNvPr id="84" name="Grafik 78">
            <a:extLst>
              <a:ext uri="{FF2B5EF4-FFF2-40B4-BE49-F238E27FC236}">
                <a16:creationId xmlns:a16="http://schemas.microsoft.com/office/drawing/2014/main" id="{FE4496E3-8081-7D9B-3489-F45D1D543E98}"/>
              </a:ext>
            </a:extLst>
          </p:cNvPr>
          <p:cNvPicPr>
            <a:picLocks noChangeAspect="1"/>
          </p:cNvPicPr>
          <p:nvPr/>
        </p:nvPicPr>
        <p:blipFill>
          <a:blip r:embed="rId26"/>
          <a:srcRect/>
          <a:stretch/>
        </p:blipFill>
        <p:spPr>
          <a:xfrm>
            <a:off x="6767668" y="4407812"/>
            <a:ext cx="599249" cy="431458"/>
          </a:xfrm>
          <a:prstGeom prst="rect">
            <a:avLst/>
          </a:prstGeom>
        </p:spPr>
      </p:pic>
      <p:pic>
        <p:nvPicPr>
          <p:cNvPr id="85" name="Grafik 79">
            <a:extLst>
              <a:ext uri="{FF2B5EF4-FFF2-40B4-BE49-F238E27FC236}">
                <a16:creationId xmlns:a16="http://schemas.microsoft.com/office/drawing/2014/main" id="{7390C34D-D4B3-0DCE-076F-4063A9FFDEC4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7366917" y="4407812"/>
            <a:ext cx="599249" cy="431460"/>
          </a:xfrm>
          <a:prstGeom prst="rect">
            <a:avLst/>
          </a:prstGeom>
        </p:spPr>
      </p:pic>
      <p:pic>
        <p:nvPicPr>
          <p:cNvPr id="86" name="Grafik 80">
            <a:extLst>
              <a:ext uri="{FF2B5EF4-FFF2-40B4-BE49-F238E27FC236}">
                <a16:creationId xmlns:a16="http://schemas.microsoft.com/office/drawing/2014/main" id="{8D5932E2-28E3-DF54-2ABC-B64632BB320D}"/>
              </a:ext>
            </a:extLst>
          </p:cNvPr>
          <p:cNvPicPr>
            <a:picLocks noChangeAspect="1"/>
          </p:cNvPicPr>
          <p:nvPr/>
        </p:nvPicPr>
        <p:blipFill>
          <a:blip r:embed="rId28"/>
          <a:srcRect/>
          <a:stretch/>
        </p:blipFill>
        <p:spPr>
          <a:xfrm>
            <a:off x="8599969" y="4409991"/>
            <a:ext cx="599249" cy="431458"/>
          </a:xfrm>
          <a:prstGeom prst="rect">
            <a:avLst/>
          </a:prstGeom>
        </p:spPr>
      </p:pic>
      <p:pic>
        <p:nvPicPr>
          <p:cNvPr id="87" name="Grafik 81">
            <a:extLst>
              <a:ext uri="{FF2B5EF4-FFF2-40B4-BE49-F238E27FC236}">
                <a16:creationId xmlns:a16="http://schemas.microsoft.com/office/drawing/2014/main" id="{45671DA6-45C9-69C1-776A-BFCB93B1CC3E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151861" y="4807423"/>
            <a:ext cx="599249" cy="431460"/>
          </a:xfrm>
          <a:prstGeom prst="rect">
            <a:avLst/>
          </a:prstGeom>
        </p:spPr>
      </p:pic>
      <p:pic>
        <p:nvPicPr>
          <p:cNvPr id="88" name="Grafik 83">
            <a:extLst>
              <a:ext uri="{FF2B5EF4-FFF2-40B4-BE49-F238E27FC236}">
                <a16:creationId xmlns:a16="http://schemas.microsoft.com/office/drawing/2014/main" id="{4E10E24F-6809-2DEA-FA56-83E54C8A642B}"/>
              </a:ext>
            </a:extLst>
          </p:cNvPr>
          <p:cNvPicPr>
            <a:picLocks noChangeAspect="1"/>
          </p:cNvPicPr>
          <p:nvPr/>
        </p:nvPicPr>
        <p:blipFill>
          <a:blip r:embed="rId30"/>
          <a:srcRect/>
          <a:stretch/>
        </p:blipFill>
        <p:spPr>
          <a:xfrm>
            <a:off x="3683488" y="4836779"/>
            <a:ext cx="599249" cy="431458"/>
          </a:xfrm>
          <a:prstGeom prst="rect">
            <a:avLst/>
          </a:prstGeom>
        </p:spPr>
      </p:pic>
      <p:pic>
        <p:nvPicPr>
          <p:cNvPr id="89" name="Grafik 84">
            <a:extLst>
              <a:ext uri="{FF2B5EF4-FFF2-40B4-BE49-F238E27FC236}">
                <a16:creationId xmlns:a16="http://schemas.microsoft.com/office/drawing/2014/main" id="{814C811D-8301-6282-5737-4F7EE7D2230E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302600" y="4838325"/>
            <a:ext cx="599249" cy="431460"/>
          </a:xfrm>
          <a:prstGeom prst="rect">
            <a:avLst/>
          </a:prstGeom>
        </p:spPr>
      </p:pic>
      <p:pic>
        <p:nvPicPr>
          <p:cNvPr id="90" name="Grafik 85">
            <a:extLst>
              <a:ext uri="{FF2B5EF4-FFF2-40B4-BE49-F238E27FC236}">
                <a16:creationId xmlns:a16="http://schemas.microsoft.com/office/drawing/2014/main" id="{CB253018-3B55-DEA3-D843-BC4B1C86C268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25043" y="4834895"/>
            <a:ext cx="599249" cy="431460"/>
          </a:xfrm>
          <a:prstGeom prst="rect">
            <a:avLst/>
          </a:prstGeom>
        </p:spPr>
      </p:pic>
      <p:pic>
        <p:nvPicPr>
          <p:cNvPr id="92" name="Grafik 88">
            <a:extLst>
              <a:ext uri="{FF2B5EF4-FFF2-40B4-BE49-F238E27FC236}">
                <a16:creationId xmlns:a16="http://schemas.microsoft.com/office/drawing/2014/main" id="{19F3BF48-61CD-4E93-AE47-B5480908EF03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5510977" y="4833823"/>
            <a:ext cx="599249" cy="431460"/>
          </a:xfrm>
          <a:prstGeom prst="rect">
            <a:avLst/>
          </a:prstGeom>
        </p:spPr>
      </p:pic>
      <p:pic>
        <p:nvPicPr>
          <p:cNvPr id="95" name="Grafik 92">
            <a:extLst>
              <a:ext uri="{FF2B5EF4-FFF2-40B4-BE49-F238E27FC236}">
                <a16:creationId xmlns:a16="http://schemas.microsoft.com/office/drawing/2014/main" id="{EA4AEE4C-E94E-F481-5DCF-2AA0D88B3131}"/>
              </a:ext>
            </a:extLst>
          </p:cNvPr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9281" y="4414067"/>
            <a:ext cx="594001" cy="427681"/>
          </a:xfrm>
          <a:prstGeom prst="rect">
            <a:avLst/>
          </a:prstGeom>
        </p:spPr>
      </p:pic>
      <p:pic>
        <p:nvPicPr>
          <p:cNvPr id="1073" name="Grafik 12" descr="Ein Bild, das Grafiken, Logo, Kreis, Design enthält.&#10;&#10;Beschreibung automatisch generiert.">
            <a:extLst>
              <a:ext uri="{FF2B5EF4-FFF2-40B4-BE49-F238E27FC236}">
                <a16:creationId xmlns:a16="http://schemas.microsoft.com/office/drawing/2014/main" id="{4B6F4E76-61D0-2428-FC4D-8320BBA04168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6742093" y="1424127"/>
            <a:ext cx="285685" cy="289121"/>
          </a:xfrm>
          <a:prstGeom prst="rect">
            <a:avLst/>
          </a:prstGeom>
        </p:spPr>
      </p:pic>
      <p:pic>
        <p:nvPicPr>
          <p:cNvPr id="1075" name="Grafik 15" descr="Ein Bild, das Logo, Symbol, Grafiken, Schrift enthält.&#10;&#10;Beschreibung automatisch generiert.">
            <a:extLst>
              <a:ext uri="{FF2B5EF4-FFF2-40B4-BE49-F238E27FC236}">
                <a16:creationId xmlns:a16="http://schemas.microsoft.com/office/drawing/2014/main" id="{C6D22704-F19E-F406-CC1D-31BB6C20ECD8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552165" y="1391507"/>
            <a:ext cx="365862" cy="354794"/>
          </a:xfrm>
          <a:prstGeom prst="rect">
            <a:avLst/>
          </a:prstGeom>
        </p:spPr>
      </p:pic>
      <p:pic>
        <p:nvPicPr>
          <p:cNvPr id="1076" name="Grafik 32" descr="Ein Bild, das Schrift, Text, Grafiken, Logo enthält.&#10;&#10;Automatisch generierte Beschreibung">
            <a:extLst>
              <a:ext uri="{FF2B5EF4-FFF2-40B4-BE49-F238E27FC236}">
                <a16:creationId xmlns:a16="http://schemas.microsoft.com/office/drawing/2014/main" id="{A92ED54B-E3B8-A9AC-97D9-32B1B2A93406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6477495" y="1859536"/>
            <a:ext cx="646207" cy="289121"/>
          </a:xfrm>
          <a:prstGeom prst="rect">
            <a:avLst/>
          </a:prstGeom>
        </p:spPr>
      </p:pic>
      <p:pic>
        <p:nvPicPr>
          <p:cNvPr id="1077" name="Grafik 24">
            <a:extLst>
              <a:ext uri="{FF2B5EF4-FFF2-40B4-BE49-F238E27FC236}">
                <a16:creationId xmlns:a16="http://schemas.microsoft.com/office/drawing/2014/main" id="{DA1E451C-65AF-7FA7-B5FA-44A116082AA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7290046" y="1438875"/>
            <a:ext cx="285685" cy="284409"/>
          </a:xfrm>
          <a:prstGeom prst="rect">
            <a:avLst/>
          </a:prstGeom>
        </p:spPr>
      </p:pic>
      <p:grpSp>
        <p:nvGrpSpPr>
          <p:cNvPr id="5" name="Gruppieren 4">
            <a:extLst>
              <a:ext uri="{FF2B5EF4-FFF2-40B4-BE49-F238E27FC236}">
                <a16:creationId xmlns:a16="http://schemas.microsoft.com/office/drawing/2014/main" id="{8F655FC0-8BB5-6E8E-594C-2C75F7BA367B}"/>
              </a:ext>
            </a:extLst>
          </p:cNvPr>
          <p:cNvGrpSpPr/>
          <p:nvPr/>
        </p:nvGrpSpPr>
        <p:grpSpPr>
          <a:xfrm>
            <a:off x="2980841" y="2549754"/>
            <a:ext cx="6815622" cy="1721686"/>
            <a:chOff x="2980841" y="2549754"/>
            <a:chExt cx="6815622" cy="1721686"/>
          </a:xfrm>
        </p:grpSpPr>
        <p:sp>
          <p:nvSpPr>
            <p:cNvPr id="6" name="Rechteck 35">
              <a:extLst>
                <a:ext uri="{FF2B5EF4-FFF2-40B4-BE49-F238E27FC236}">
                  <a16:creationId xmlns:a16="http://schemas.microsoft.com/office/drawing/2014/main" id="{7B5AC294-2E10-B579-92FA-5D0596492853}"/>
                </a:ext>
              </a:extLst>
            </p:cNvPr>
            <p:cNvSpPr/>
            <p:nvPr/>
          </p:nvSpPr>
          <p:spPr>
            <a:xfrm>
              <a:off x="2980841" y="2549754"/>
              <a:ext cx="6815622" cy="17216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52400" dir="5400000" algn="ctr" rotWithShape="0">
                <a:schemeClr val="tx1">
                  <a:alpha val="1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6636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3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cs typeface="Arial"/>
              </a:endParaRPr>
            </a:p>
          </p:txBody>
        </p:sp>
        <p:pic>
          <p:nvPicPr>
            <p:cNvPr id="8" name="Grafik 37">
              <a:extLst>
                <a:ext uri="{FF2B5EF4-FFF2-40B4-BE49-F238E27FC236}">
                  <a16:creationId xmlns:a16="http://schemas.microsoft.com/office/drawing/2014/main" id="{E456C4DA-C3C1-93BF-CE69-9DE2082FB0E7}"/>
                </a:ext>
              </a:extLst>
            </p:cNvPr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4455834" y="2811006"/>
              <a:ext cx="597071" cy="429892"/>
            </a:xfrm>
            <a:prstGeom prst="rect">
              <a:avLst/>
            </a:prstGeom>
          </p:spPr>
        </p:pic>
        <p:pic>
          <p:nvPicPr>
            <p:cNvPr id="9" name="Grafik 38">
              <a:extLst>
                <a:ext uri="{FF2B5EF4-FFF2-40B4-BE49-F238E27FC236}">
                  <a16:creationId xmlns:a16="http://schemas.microsoft.com/office/drawing/2014/main" id="{AD3580F0-42D5-01B7-37AB-A5FFE9A43D7D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/>
            <a:srcRect/>
            <a:stretch/>
          </p:blipFill>
          <p:spPr>
            <a:xfrm>
              <a:off x="5045177" y="2775368"/>
              <a:ext cx="597071" cy="429891"/>
            </a:xfrm>
            <a:prstGeom prst="rect">
              <a:avLst/>
            </a:prstGeom>
          </p:spPr>
        </p:pic>
        <p:pic>
          <p:nvPicPr>
            <p:cNvPr id="10" name="Grafik 39">
              <a:extLst>
                <a:ext uri="{FF2B5EF4-FFF2-40B4-BE49-F238E27FC236}">
                  <a16:creationId xmlns:a16="http://schemas.microsoft.com/office/drawing/2014/main" id="{1D75A7BB-85ED-09F1-D259-7078C02535F6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/>
            <a:srcRect/>
            <a:stretch/>
          </p:blipFill>
          <p:spPr>
            <a:xfrm>
              <a:off x="5576661" y="2766665"/>
              <a:ext cx="597071" cy="429891"/>
            </a:xfrm>
            <a:prstGeom prst="rect">
              <a:avLst/>
            </a:prstGeom>
          </p:spPr>
        </p:pic>
        <p:pic>
          <p:nvPicPr>
            <p:cNvPr id="11" name="Grafik 41">
              <a:extLst>
                <a:ext uri="{FF2B5EF4-FFF2-40B4-BE49-F238E27FC236}">
                  <a16:creationId xmlns:a16="http://schemas.microsoft.com/office/drawing/2014/main" id="{148D0A00-47E2-3CF9-D9C8-336224B23DDF}"/>
                </a:ext>
              </a:extLst>
            </p:cNvPr>
            <p:cNvPicPr>
              <a:picLocks noChangeAspect="1"/>
            </p:cNvPicPr>
            <p:nvPr/>
          </p:nvPicPr>
          <p:blipFill>
            <a:blip r:embed="rId42"/>
            <a:srcRect/>
            <a:stretch/>
          </p:blipFill>
          <p:spPr>
            <a:xfrm>
              <a:off x="8051555" y="2831428"/>
              <a:ext cx="597071" cy="429891"/>
            </a:xfrm>
            <a:prstGeom prst="rect">
              <a:avLst/>
            </a:prstGeom>
          </p:spPr>
        </p:pic>
        <p:pic>
          <p:nvPicPr>
            <p:cNvPr id="13" name="Grafik 42">
              <a:extLst>
                <a:ext uri="{FF2B5EF4-FFF2-40B4-BE49-F238E27FC236}">
                  <a16:creationId xmlns:a16="http://schemas.microsoft.com/office/drawing/2014/main" id="{E3B78446-45AF-D206-3F8E-336740E5B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rcRect/>
            <a:stretch/>
          </p:blipFill>
          <p:spPr>
            <a:xfrm>
              <a:off x="8617319" y="2811385"/>
              <a:ext cx="597071" cy="429891"/>
            </a:xfrm>
            <a:prstGeom prst="rect">
              <a:avLst/>
            </a:prstGeom>
          </p:spPr>
        </p:pic>
        <p:pic>
          <p:nvPicPr>
            <p:cNvPr id="14" name="Grafik 43">
              <a:extLst>
                <a:ext uri="{FF2B5EF4-FFF2-40B4-BE49-F238E27FC236}">
                  <a16:creationId xmlns:a16="http://schemas.microsoft.com/office/drawing/2014/main" id="{B72FB58D-080B-96AA-8BD7-74B24977BF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3252628" y="3256899"/>
              <a:ext cx="597071" cy="429892"/>
            </a:xfrm>
            <a:prstGeom prst="rect">
              <a:avLst/>
            </a:prstGeom>
          </p:spPr>
        </p:pic>
        <p:pic>
          <p:nvPicPr>
            <p:cNvPr id="15" name="Grafik 46">
              <a:extLst>
                <a:ext uri="{FF2B5EF4-FFF2-40B4-BE49-F238E27FC236}">
                  <a16:creationId xmlns:a16="http://schemas.microsoft.com/office/drawing/2014/main" id="{0F813499-9612-0831-1624-C1B1AEAF0F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4347241" y="3245062"/>
              <a:ext cx="597071" cy="429892"/>
            </a:xfrm>
            <a:prstGeom prst="rect">
              <a:avLst/>
            </a:prstGeom>
          </p:spPr>
        </p:pic>
        <p:pic>
          <p:nvPicPr>
            <p:cNvPr id="16" name="Grafik 47">
              <a:extLst>
                <a:ext uri="{FF2B5EF4-FFF2-40B4-BE49-F238E27FC236}">
                  <a16:creationId xmlns:a16="http://schemas.microsoft.com/office/drawing/2014/main" id="{4F695B02-7D69-2CD3-B883-CA009FE6B32B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4861009" y="3256899"/>
              <a:ext cx="597071" cy="429892"/>
            </a:xfrm>
            <a:prstGeom prst="rect">
              <a:avLst/>
            </a:prstGeom>
          </p:spPr>
        </p:pic>
        <p:pic>
          <p:nvPicPr>
            <p:cNvPr id="17" name="Grafik 48">
              <a:extLst>
                <a:ext uri="{FF2B5EF4-FFF2-40B4-BE49-F238E27FC236}">
                  <a16:creationId xmlns:a16="http://schemas.microsoft.com/office/drawing/2014/main" id="{1820ADF0-CFD3-9E5D-956D-42321AE5D6B6}"/>
                </a:ext>
              </a:extLst>
            </p:cNvPr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6285081" y="3230544"/>
              <a:ext cx="597071" cy="429892"/>
            </a:xfrm>
            <a:prstGeom prst="rect">
              <a:avLst/>
            </a:prstGeom>
          </p:spPr>
        </p:pic>
        <p:pic>
          <p:nvPicPr>
            <p:cNvPr id="19" name="Grafik 50">
              <a:extLst>
                <a:ext uri="{FF2B5EF4-FFF2-40B4-BE49-F238E27FC236}">
                  <a16:creationId xmlns:a16="http://schemas.microsoft.com/office/drawing/2014/main" id="{6B352EB5-AE72-D9F6-5D53-5E67F605D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6789434" y="3237043"/>
              <a:ext cx="597071" cy="429892"/>
            </a:xfrm>
            <a:prstGeom prst="rect">
              <a:avLst/>
            </a:prstGeom>
          </p:spPr>
        </p:pic>
        <p:pic>
          <p:nvPicPr>
            <p:cNvPr id="23" name="Grafik 54">
              <a:extLst>
                <a:ext uri="{FF2B5EF4-FFF2-40B4-BE49-F238E27FC236}">
                  <a16:creationId xmlns:a16="http://schemas.microsoft.com/office/drawing/2014/main" id="{D679B784-6BA2-797C-5161-323F506F299B}"/>
                </a:ext>
              </a:extLst>
            </p:cNvPr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7372177" y="3234336"/>
              <a:ext cx="597071" cy="429892"/>
            </a:xfrm>
            <a:prstGeom prst="rect">
              <a:avLst/>
            </a:prstGeom>
          </p:spPr>
        </p:pic>
        <p:pic>
          <p:nvPicPr>
            <p:cNvPr id="24" name="Grafik 55">
              <a:extLst>
                <a:ext uri="{FF2B5EF4-FFF2-40B4-BE49-F238E27FC236}">
                  <a16:creationId xmlns:a16="http://schemas.microsoft.com/office/drawing/2014/main" id="{8C90B67E-DE4B-CCAE-1D7E-22AD0E8B9B8B}"/>
                </a:ext>
              </a:extLst>
            </p:cNvPr>
            <p:cNvPicPr>
              <a:picLocks noChangeAspect="1"/>
            </p:cNvPicPr>
            <p:nvPr/>
          </p:nvPicPr>
          <p:blipFill>
            <a:blip r:embed="rId50"/>
            <a:srcRect/>
            <a:stretch/>
          </p:blipFill>
          <p:spPr>
            <a:xfrm>
              <a:off x="7920670" y="3224893"/>
              <a:ext cx="597071" cy="429891"/>
            </a:xfrm>
            <a:prstGeom prst="rect">
              <a:avLst/>
            </a:prstGeom>
          </p:spPr>
        </p:pic>
        <p:pic>
          <p:nvPicPr>
            <p:cNvPr id="26" name="Grafik 56">
              <a:extLst>
                <a:ext uri="{FF2B5EF4-FFF2-40B4-BE49-F238E27FC236}">
                  <a16:creationId xmlns:a16="http://schemas.microsoft.com/office/drawing/2014/main" id="{EDD74FAE-80A6-B98D-19AE-F4400F7C7FBC}"/>
                </a:ext>
              </a:extLst>
            </p:cNvPr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8541230" y="3231644"/>
              <a:ext cx="597071" cy="429892"/>
            </a:xfrm>
            <a:prstGeom prst="rect">
              <a:avLst/>
            </a:prstGeom>
          </p:spPr>
        </p:pic>
        <p:pic>
          <p:nvPicPr>
            <p:cNvPr id="27" name="Grafik 57">
              <a:extLst>
                <a:ext uri="{FF2B5EF4-FFF2-40B4-BE49-F238E27FC236}">
                  <a16:creationId xmlns:a16="http://schemas.microsoft.com/office/drawing/2014/main" id="{C00CF7D8-93A0-300E-BFF0-EEE41535B6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3260434" y="3686443"/>
              <a:ext cx="597071" cy="429892"/>
            </a:xfrm>
            <a:prstGeom prst="rect">
              <a:avLst/>
            </a:prstGeom>
          </p:spPr>
        </p:pic>
        <p:pic>
          <p:nvPicPr>
            <p:cNvPr id="98" name="Grafik 70">
              <a:extLst>
                <a:ext uri="{FF2B5EF4-FFF2-40B4-BE49-F238E27FC236}">
                  <a16:creationId xmlns:a16="http://schemas.microsoft.com/office/drawing/2014/main" id="{4158C5B3-0CD1-93C8-C97A-25957520B9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3"/>
            <a:srcRect/>
            <a:stretch/>
          </p:blipFill>
          <p:spPr>
            <a:xfrm>
              <a:off x="8838667" y="3651904"/>
              <a:ext cx="597071" cy="429891"/>
            </a:xfrm>
            <a:prstGeom prst="rect">
              <a:avLst/>
            </a:prstGeom>
          </p:spPr>
        </p:pic>
        <p:pic>
          <p:nvPicPr>
            <p:cNvPr id="100" name="Grafik 89">
              <a:extLst>
                <a:ext uri="{FF2B5EF4-FFF2-40B4-BE49-F238E27FC236}">
                  <a16:creationId xmlns:a16="http://schemas.microsoft.com/office/drawing/2014/main" id="{9A0E3691-DC5F-7604-27FA-1B9EF94FA58E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/>
            <a:srcRect/>
            <a:stretch/>
          </p:blipFill>
          <p:spPr>
            <a:xfrm>
              <a:off x="7606368" y="3659428"/>
              <a:ext cx="600001" cy="432000"/>
            </a:xfrm>
            <a:prstGeom prst="rect">
              <a:avLst/>
            </a:prstGeom>
          </p:spPr>
        </p:pic>
        <p:pic>
          <p:nvPicPr>
            <p:cNvPr id="101" name="Grafik 90">
              <a:extLst>
                <a:ext uri="{FF2B5EF4-FFF2-40B4-BE49-F238E27FC236}">
                  <a16:creationId xmlns:a16="http://schemas.microsoft.com/office/drawing/2014/main" id="{7EE87355-DD0E-06B0-EDE1-0E0506022106}"/>
                </a:ext>
              </a:extLst>
            </p:cNvPr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3854663" y="2803322"/>
              <a:ext cx="600001" cy="432000"/>
            </a:xfrm>
            <a:prstGeom prst="rect">
              <a:avLst/>
            </a:prstGeom>
          </p:spPr>
        </p:pic>
        <p:pic>
          <p:nvPicPr>
            <p:cNvPr id="102" name="Grafik 94">
              <a:extLst>
                <a:ext uri="{FF2B5EF4-FFF2-40B4-BE49-F238E27FC236}">
                  <a16:creationId xmlns:a16="http://schemas.microsoft.com/office/drawing/2014/main" id="{DE5275E1-4421-ADD2-0DAB-EABD2E7EAE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80201" y="3661536"/>
              <a:ext cx="597071" cy="429892"/>
            </a:xfrm>
            <a:prstGeom prst="rect">
              <a:avLst/>
            </a:prstGeom>
          </p:spPr>
        </p:pic>
        <p:pic>
          <p:nvPicPr>
            <p:cNvPr id="103" name="Grafik 13" descr="Ein Bild, das Text, Schrift, Grafiken, Logo enthält.&#10;&#10;Automatisch generierte Beschreibung">
              <a:extLst>
                <a:ext uri="{FF2B5EF4-FFF2-40B4-BE49-F238E27FC236}">
                  <a16:creationId xmlns:a16="http://schemas.microsoft.com/office/drawing/2014/main" id="{06D9F04E-47B3-B9AD-5BE8-3573E3B66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57"/>
            <a:stretch>
              <a:fillRect/>
            </a:stretch>
          </p:blipFill>
          <p:spPr>
            <a:xfrm>
              <a:off x="6796149" y="2920044"/>
              <a:ext cx="574549" cy="172263"/>
            </a:xfrm>
            <a:prstGeom prst="rect">
              <a:avLst/>
            </a:prstGeom>
          </p:spPr>
        </p:pic>
        <p:pic>
          <p:nvPicPr>
            <p:cNvPr id="104" name="Picture 1035" descr="A logo of a company&#10;&#10;Description automatically generated">
              <a:extLst>
                <a:ext uri="{FF2B5EF4-FFF2-40B4-BE49-F238E27FC236}">
                  <a16:creationId xmlns:a16="http://schemas.microsoft.com/office/drawing/2014/main" id="{EED690A3-52FA-B4C5-38C9-9BA148737AAD}"/>
                </a:ext>
              </a:extLst>
            </p:cNvPr>
            <p:cNvPicPr>
              <a:picLocks noChangeAspect="1"/>
            </p:cNvPicPr>
            <p:nvPr/>
          </p:nvPicPr>
          <p:blipFill>
            <a:blip r:embed="rId58"/>
            <a:stretch>
              <a:fillRect/>
            </a:stretch>
          </p:blipFill>
          <p:spPr>
            <a:xfrm>
              <a:off x="6084600" y="2848072"/>
              <a:ext cx="737390" cy="271432"/>
            </a:xfrm>
            <a:prstGeom prst="rect">
              <a:avLst/>
            </a:prstGeom>
          </p:spPr>
        </p:pic>
        <p:pic>
          <p:nvPicPr>
            <p:cNvPr id="108" name="Picture 1071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945D59BB-45D6-0D88-F9FD-3E7B916C6DED}"/>
                </a:ext>
              </a:extLst>
            </p:cNvPr>
            <p:cNvPicPr>
              <a:picLocks noChangeAspect="1"/>
            </p:cNvPicPr>
            <p:nvPr/>
          </p:nvPicPr>
          <p:blipFill>
            <a:blip r:embed="rId59"/>
            <a:stretch>
              <a:fillRect/>
            </a:stretch>
          </p:blipFill>
          <p:spPr>
            <a:xfrm>
              <a:off x="5782590" y="3723790"/>
              <a:ext cx="562690" cy="267926"/>
            </a:xfrm>
            <a:prstGeom prst="rect">
              <a:avLst/>
            </a:prstGeom>
          </p:spPr>
        </p:pic>
        <p:pic>
          <p:nvPicPr>
            <p:cNvPr id="109" name="Grafik 58">
              <a:extLst>
                <a:ext uri="{FF2B5EF4-FFF2-40B4-BE49-F238E27FC236}">
                  <a16:creationId xmlns:a16="http://schemas.microsoft.com/office/drawing/2014/main" id="{D2C4B35E-F08D-34AA-BED3-469BB1C180E2}"/>
                </a:ext>
              </a:extLst>
            </p:cNvPr>
            <p:cNvPicPr>
              <a:picLocks noChangeAspect="1"/>
            </p:cNvPicPr>
            <p:nvPr/>
          </p:nvPicPr>
          <p:blipFill>
            <a:blip r:embed="rId60"/>
            <a:stretch>
              <a:fillRect/>
            </a:stretch>
          </p:blipFill>
          <p:spPr>
            <a:xfrm>
              <a:off x="3922557" y="3699695"/>
              <a:ext cx="597071" cy="429892"/>
            </a:xfrm>
            <a:prstGeom prst="rect">
              <a:avLst/>
            </a:prstGeom>
          </p:spPr>
        </p:pic>
        <p:pic>
          <p:nvPicPr>
            <p:cNvPr id="110" name="Grafik 59">
              <a:extLst>
                <a:ext uri="{FF2B5EF4-FFF2-40B4-BE49-F238E27FC236}">
                  <a16:creationId xmlns:a16="http://schemas.microsoft.com/office/drawing/2014/main" id="{2577A7ED-897B-F098-46C8-9E794B261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61"/>
            <a:srcRect/>
            <a:stretch/>
          </p:blipFill>
          <p:spPr>
            <a:xfrm>
              <a:off x="4563571" y="3664021"/>
              <a:ext cx="608924" cy="437932"/>
            </a:xfrm>
            <a:prstGeom prst="rect">
              <a:avLst/>
            </a:prstGeom>
          </p:spPr>
        </p:pic>
        <p:pic>
          <p:nvPicPr>
            <p:cNvPr id="113" name="Grafik 91">
              <a:extLst>
                <a:ext uri="{FF2B5EF4-FFF2-40B4-BE49-F238E27FC236}">
                  <a16:creationId xmlns:a16="http://schemas.microsoft.com/office/drawing/2014/main" id="{224317B6-FF29-9E5F-14CB-79318EE907F6}"/>
                </a:ext>
              </a:extLst>
            </p:cNvPr>
            <p:cNvPicPr>
              <a:picLocks noChangeAspect="1"/>
            </p:cNvPicPr>
            <p:nvPr/>
          </p:nvPicPr>
          <p:blipFill>
            <a:blip r:embed="rId6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070" y="3646015"/>
              <a:ext cx="595001" cy="428401"/>
            </a:xfrm>
            <a:prstGeom prst="rect">
              <a:avLst/>
            </a:prstGeom>
          </p:spPr>
        </p:pic>
        <p:pic>
          <p:nvPicPr>
            <p:cNvPr id="114" name="Grafik 30" descr="Ein Bild, das Schrift, Logo, Text, Grafiken enthält.&#10;&#10;Beschreibung automatisch generiert.">
              <a:extLst>
                <a:ext uri="{FF2B5EF4-FFF2-40B4-BE49-F238E27FC236}">
                  <a16:creationId xmlns:a16="http://schemas.microsoft.com/office/drawing/2014/main" id="{066B874A-28F5-AE9C-7E6F-631DC4A9FB86}"/>
                </a:ext>
              </a:extLst>
            </p:cNvPr>
            <p:cNvPicPr>
              <a:picLocks noChangeAspect="1"/>
            </p:cNvPicPr>
            <p:nvPr/>
          </p:nvPicPr>
          <p:blipFill>
            <a:blip r:embed="rId63"/>
            <a:stretch>
              <a:fillRect/>
            </a:stretch>
          </p:blipFill>
          <p:spPr>
            <a:xfrm>
              <a:off x="6387138" y="3795112"/>
              <a:ext cx="557844" cy="145584"/>
            </a:xfrm>
            <a:prstGeom prst="rect">
              <a:avLst/>
            </a:prstGeom>
          </p:spPr>
        </p:pic>
        <p:pic>
          <p:nvPicPr>
            <p:cNvPr id="115" name="Grafik 17" descr="Ein Bild, das Text, Schrift, Logo, Grafiken enthält.&#10;&#10;Beschreibung automatisch generiert.">
              <a:extLst>
                <a:ext uri="{FF2B5EF4-FFF2-40B4-BE49-F238E27FC236}">
                  <a16:creationId xmlns:a16="http://schemas.microsoft.com/office/drawing/2014/main" id="{BE9EEAC7-0FF0-2754-CFD1-C855141188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4"/>
            <a:srcRect l="48351" t="3218" r="521" b="1609"/>
            <a:stretch/>
          </p:blipFill>
          <p:spPr>
            <a:xfrm>
              <a:off x="7410997" y="2891581"/>
              <a:ext cx="641573" cy="233849"/>
            </a:xfrm>
            <a:prstGeom prst="rect">
              <a:avLst/>
            </a:prstGeom>
          </p:spPr>
        </p:pic>
        <p:pic>
          <p:nvPicPr>
            <p:cNvPr id="117" name="Picture 1074" descr="A close-up of a logo&#10;&#10;Description automatically generated">
              <a:extLst>
                <a:ext uri="{FF2B5EF4-FFF2-40B4-BE49-F238E27FC236}">
                  <a16:creationId xmlns:a16="http://schemas.microsoft.com/office/drawing/2014/main" id="{50B8B497-DD08-35D1-83DA-28C6876FB4AB}"/>
                </a:ext>
              </a:extLst>
            </p:cNvPr>
            <p:cNvPicPr>
              <a:picLocks noChangeAspect="1"/>
            </p:cNvPicPr>
            <p:nvPr/>
          </p:nvPicPr>
          <p:blipFill>
            <a:blip r:embed="rId65"/>
            <a:stretch>
              <a:fillRect/>
            </a:stretch>
          </p:blipFill>
          <p:spPr>
            <a:xfrm>
              <a:off x="3263903" y="2833193"/>
              <a:ext cx="577148" cy="319892"/>
            </a:xfrm>
            <a:prstGeom prst="rect">
              <a:avLst/>
            </a:prstGeom>
          </p:spPr>
        </p:pic>
        <p:pic>
          <p:nvPicPr>
            <p:cNvPr id="118" name="Grafik 29" descr="Ein Bild, das Schrift, Text, Logo, Grafiken enthält.&#10;&#10;Automatisch generierte Beschreibung">
              <a:extLst>
                <a:ext uri="{FF2B5EF4-FFF2-40B4-BE49-F238E27FC236}">
                  <a16:creationId xmlns:a16="http://schemas.microsoft.com/office/drawing/2014/main" id="{A35C8031-F4B6-93EE-CB40-00556FF9EA8F}"/>
                </a:ext>
              </a:extLst>
            </p:cNvPr>
            <p:cNvPicPr>
              <a:picLocks noChangeAspect="1"/>
            </p:cNvPicPr>
            <p:nvPr/>
          </p:nvPicPr>
          <p:blipFill>
            <a:blip r:embed="rId66"/>
            <a:stretch>
              <a:fillRect/>
            </a:stretch>
          </p:blipFill>
          <p:spPr>
            <a:xfrm>
              <a:off x="4055517" y="3440087"/>
              <a:ext cx="310618" cy="180000"/>
            </a:xfrm>
            <a:prstGeom prst="rect">
              <a:avLst/>
            </a:prstGeom>
          </p:spPr>
        </p:pic>
        <p:pic>
          <p:nvPicPr>
            <p:cNvPr id="119" name="Grafik 34">
              <a:extLst>
                <a:ext uri="{FF2B5EF4-FFF2-40B4-BE49-F238E27FC236}">
                  <a16:creationId xmlns:a16="http://schemas.microsoft.com/office/drawing/2014/main" id="{96644357-8947-62FD-E60B-0B3D7D082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67"/>
            <a:stretch>
              <a:fillRect/>
            </a:stretch>
          </p:blipFill>
          <p:spPr>
            <a:xfrm>
              <a:off x="8145828" y="3767452"/>
              <a:ext cx="583619" cy="216920"/>
            </a:xfrm>
            <a:prstGeom prst="rect">
              <a:avLst/>
            </a:prstGeom>
          </p:spPr>
        </p:pic>
        <p:pic>
          <p:nvPicPr>
            <p:cNvPr id="120" name="Grafik 119">
              <a:extLst>
                <a:ext uri="{FF2B5EF4-FFF2-40B4-BE49-F238E27FC236}">
                  <a16:creationId xmlns:a16="http://schemas.microsoft.com/office/drawing/2014/main" id="{33B95373-F0A1-B500-1055-2D1977A27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68"/>
            <a:stretch>
              <a:fillRect/>
            </a:stretch>
          </p:blipFill>
          <p:spPr>
            <a:xfrm>
              <a:off x="5523007" y="3393873"/>
              <a:ext cx="745871" cy="156564"/>
            </a:xfrm>
            <a:prstGeom prst="rect">
              <a:avLst/>
            </a:prstGeom>
          </p:spPr>
        </p:pic>
      </p:grpSp>
      <p:pic>
        <p:nvPicPr>
          <p:cNvPr id="18" name="Grafik 17">
            <a:extLst>
              <a:ext uri="{FF2B5EF4-FFF2-40B4-BE49-F238E27FC236}">
                <a16:creationId xmlns:a16="http://schemas.microsoft.com/office/drawing/2014/main" id="{ED66778D-4B66-B4F3-373B-F0E20BD1E498}"/>
              </a:ext>
            </a:extLst>
          </p:cNvPr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3234741" y="1888385"/>
            <a:ext cx="403713" cy="222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835665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hteck 2">
            <a:extLst>
              <a:ext uri="{FF2B5EF4-FFF2-40B4-BE49-F238E27FC236}">
                <a16:creationId xmlns:a16="http://schemas.microsoft.com/office/drawing/2014/main" id="{B53E6A1F-F343-4374-A5C5-CA2B7511804C}"/>
              </a:ext>
            </a:extLst>
          </p:cNvPr>
          <p:cNvSpPr/>
          <p:nvPr/>
        </p:nvSpPr>
        <p:spPr>
          <a:xfrm>
            <a:off x="3562066" y="0"/>
            <a:ext cx="6597934" cy="5715000"/>
          </a:xfrm>
          <a:prstGeom prst="rect">
            <a:avLst/>
          </a:prstGeom>
          <a:gradFill>
            <a:gsLst>
              <a:gs pos="8000">
                <a:srgbClr val="D3D3D3"/>
              </a:gs>
              <a:gs pos="99000">
                <a:schemeClr val="bg2">
                  <a:lumMod val="95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3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Open Sans"/>
              <a:cs typeface="Arial"/>
            </a:endParaRP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BBEC46E-0DA2-450D-9AC1-D260B3EAE6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27" t="22175" r="25554"/>
          <a:stretch/>
        </p:blipFill>
        <p:spPr>
          <a:xfrm>
            <a:off x="3562066" y="-150125"/>
            <a:ext cx="2737628" cy="2350082"/>
          </a:xfrm>
          <a:prstGeom prst="rect">
            <a:avLst/>
          </a:prstGeom>
          <a:effectLst/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50F49B8-CCB0-4F3A-ABB2-4CD4D94BDC7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08" t="21641" r="31152" b="21734"/>
          <a:stretch/>
        </p:blipFill>
        <p:spPr>
          <a:xfrm>
            <a:off x="3576715" y="1706998"/>
            <a:ext cx="2483413" cy="2080279"/>
          </a:xfrm>
          <a:prstGeom prst="rect">
            <a:avLst/>
          </a:prstGeom>
          <a:effectLst/>
        </p:spPr>
      </p:pic>
      <p:sp>
        <p:nvSpPr>
          <p:cNvPr id="16" name="Foliennummernplatzhalter 1">
            <a:extLst>
              <a:ext uri="{FF2B5EF4-FFF2-40B4-BE49-F238E27FC236}">
                <a16:creationId xmlns:a16="http://schemas.microsoft.com/office/drawing/2014/main" id="{32EB0EC9-09F6-4C52-8763-6757EF367E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847690" y="5475091"/>
            <a:ext cx="168236" cy="147501"/>
          </a:xfrm>
        </p:spPr>
        <p:txBody>
          <a:bodyPr/>
          <a:lstStyle/>
          <a:p>
            <a:pPr marL="0" marR="0" lvl="0" indent="0" algn="r" defTabSz="66367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6CB4B4D-7CA3-9044-876B-883B54F8677D}" type="slidenum">
              <a:rPr kumimoji="0" lang="de-DE" sz="7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Open Sans"/>
                <a:ea typeface="Open Sans"/>
                <a:cs typeface="Open Sans"/>
              </a:rPr>
              <a:pPr marL="0" marR="0" lvl="0" indent="0" algn="r" defTabSz="663672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de-DE" sz="7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Open Sans"/>
              <a:ea typeface="Open Sans"/>
              <a:cs typeface="Open Sans"/>
            </a:endParaRPr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E2CD2BA-62A3-7697-D3F4-382690EF98D2}"/>
              </a:ext>
            </a:extLst>
          </p:cNvPr>
          <p:cNvSpPr>
            <a:spLocks noGrp="1"/>
          </p:cNvSpPr>
          <p:nvPr>
            <p:ph type="ftr" sz="quarter" idx="4294967295"/>
          </p:nvPr>
        </p:nvSpPr>
        <p:spPr>
          <a:xfrm>
            <a:off x="6945946" y="5475091"/>
            <a:ext cx="3080475" cy="147600"/>
          </a:xfrm>
        </p:spPr>
        <p:txBody>
          <a:bodyPr/>
          <a:lstStyle/>
          <a:p>
            <a:pPr marL="9217">
              <a:spcBef>
                <a:spcPts val="75"/>
              </a:spcBef>
              <a:defRPr/>
            </a:pPr>
            <a:r>
              <a:rPr lang="en-GB" dirty="0">
                <a:solidFill>
                  <a:schemeClr val="tx1"/>
                </a:solidFill>
              </a:rPr>
              <a:t>©NGMN Alliance 2025 | 6G Network Architecture Evolution - FEB 25</a:t>
            </a:r>
          </a:p>
        </p:txBody>
      </p:sp>
      <p:sp>
        <p:nvSpPr>
          <p:cNvPr id="2" name="object 2"/>
          <p:cNvSpPr txBox="1">
            <a:spLocks noGrp="1"/>
          </p:cNvSpPr>
          <p:nvPr>
            <p:ph type="title" idx="4294967295"/>
          </p:nvPr>
        </p:nvSpPr>
        <p:spPr>
          <a:xfrm>
            <a:off x="214503" y="263678"/>
            <a:ext cx="2719388" cy="1139825"/>
          </a:xfrm>
          <a:prstGeom prst="rect">
            <a:avLst/>
          </a:prstGeom>
          <a:noFill/>
        </p:spPr>
        <p:txBody>
          <a:bodyPr lIns="0" tIns="0" rIns="0" bIns="0" anchor="t"/>
          <a:lstStyle/>
          <a:p>
            <a:pPr>
              <a:lnSpc>
                <a:spcPct val="90000"/>
              </a:lnSpc>
            </a:pPr>
            <a:r>
              <a:rPr lang="en-GB" sz="3200" b="1" spc="-4" dirty="0">
                <a:gradFill>
                  <a:gsLst>
                    <a:gs pos="99000">
                      <a:schemeClr val="accent2"/>
                    </a:gs>
                    <a:gs pos="0">
                      <a:schemeClr val="accent1"/>
                    </a:gs>
                  </a:gsLst>
                  <a:lin ang="360000" scaled="0"/>
                </a:gradFill>
              </a:rPr>
              <a:t>NGMN WORK PROGRAMME 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6C7F729-0557-4873-97AB-79DC7B24887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4" t="22824" r="31091" b="20741"/>
          <a:stretch/>
        </p:blipFill>
        <p:spPr>
          <a:xfrm>
            <a:off x="3652916" y="3605899"/>
            <a:ext cx="2315234" cy="2081805"/>
          </a:xfrm>
          <a:prstGeom prst="rect">
            <a:avLst/>
          </a:prstGeom>
          <a:effectLst/>
        </p:spPr>
      </p:pic>
      <p:pic>
        <p:nvPicPr>
          <p:cNvPr id="6" name="Grafik 7" descr="Ein Bild, das Logo enthält.&#10;&#10;Automatisch generierte Beschreibung">
            <a:extLst>
              <a:ext uri="{FF2B5EF4-FFF2-40B4-BE49-F238E27FC236}">
                <a16:creationId xmlns:a16="http://schemas.microsoft.com/office/drawing/2014/main" id="{7AFA8E25-DFB8-E1E5-E8E3-2AC56A7669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 bwMode="auto">
          <a:xfrm>
            <a:off x="133579" y="5441743"/>
            <a:ext cx="268297" cy="144000"/>
          </a:xfrm>
          <a:prstGeom prst="rect">
            <a:avLst/>
          </a:prstGeom>
        </p:spPr>
      </p:pic>
      <p:sp>
        <p:nvSpPr>
          <p:cNvPr id="4" name="Buidling upon NGMN’s strengths">
            <a:extLst>
              <a:ext uri="{FF2B5EF4-FFF2-40B4-BE49-F238E27FC236}">
                <a16:creationId xmlns:a16="http://schemas.microsoft.com/office/drawing/2014/main" id="{01D104A9-8BE0-B408-2A83-20FAECDA1818}"/>
              </a:ext>
            </a:extLst>
          </p:cNvPr>
          <p:cNvSpPr txBox="1"/>
          <p:nvPr/>
        </p:nvSpPr>
        <p:spPr>
          <a:xfrm>
            <a:off x="169841" y="1223318"/>
            <a:ext cx="2920624" cy="1229067"/>
          </a:xfrm>
          <a:prstGeom prst="rect">
            <a:avLst/>
          </a:prstGeom>
          <a:extLst>
            <a:ext uri="{C572A759-6A51-4108-AA02-DFA0A04FC94B}">
              <ma14:wrappingTextBoxFlag xmlns:m="http://schemas.openxmlformats.org/officeDocument/2006/math" xmlns:a14="http://schemas.microsoft.com/office/drawing/2010/main" xmlns:ma14="http://schemas.microsoft.com/office/mac/drawingml/2011/main" xmlns="" val="1"/>
            </a:ext>
          </a:extLst>
        </p:spPr>
        <p:txBody>
          <a:bodyPr lIns="91440" tIns="45720" rIns="91440" bIns="45720" anchor="t"/>
          <a:lstStyle>
            <a:defPPr>
              <a:defRPr lang="de-DE"/>
            </a:defPPr>
            <a:lvl1pPr defTabSz="914400" eaLnBrk="0" fontAlgn="base" hangingPunct="0">
              <a:spcBef>
                <a:spcPts val="438"/>
              </a:spcBef>
              <a:spcAft>
                <a:spcPct val="0"/>
              </a:spcAft>
              <a:defRPr sz="1600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/>
                <a:ea typeface="Open Sans"/>
                <a:cs typeface="Open Sans"/>
              </a:defRPr>
            </a:lvl1pPr>
            <a:lvl2pPr marL="331807"/>
            <a:lvl3pPr marL="663613"/>
            <a:lvl4pPr marL="995420"/>
            <a:lvl5pPr marL="1327226"/>
            <a:lvl6pPr marL="1659032"/>
            <a:lvl7pPr marL="1990840"/>
            <a:lvl8pPr marL="2322646"/>
            <a:lvl9pPr marL="2654453"/>
          </a:lstStyle>
          <a:p>
            <a:r>
              <a:rPr lang="en-GB" dirty="0"/>
              <a:t>3 STRATEGIC FOCUS TOPICS WITH DIFFERENT TIME HORIZONS, PLUS PROJECTS SUPPORTING FULL 5G IMPLEMENTATION</a:t>
            </a:r>
            <a:endParaRPr lang="en-US" dirty="0"/>
          </a:p>
          <a:p>
            <a:endParaRPr lang="en-US" dirty="0"/>
          </a:p>
        </p:txBody>
      </p:sp>
      <p:sp>
        <p:nvSpPr>
          <p:cNvPr id="12" name="object 10">
            <a:extLst>
              <a:ext uri="{FF2B5EF4-FFF2-40B4-BE49-F238E27FC236}">
                <a16:creationId xmlns:a16="http://schemas.microsoft.com/office/drawing/2014/main" id="{27819306-6506-61BB-B759-E2F0704F8FEA}"/>
              </a:ext>
            </a:extLst>
          </p:cNvPr>
          <p:cNvSpPr txBox="1"/>
          <p:nvPr/>
        </p:nvSpPr>
        <p:spPr>
          <a:xfrm>
            <a:off x="6257492" y="1089501"/>
            <a:ext cx="3732667" cy="628004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marL="9217" marR="3687">
              <a:lnSpc>
                <a:spcPct val="114000"/>
              </a:lnSpc>
              <a:spcBef>
                <a:spcPts val="73"/>
              </a:spcBef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Leading in the development of open, disaggregated, virtualised and cloud native solutions including E2E operating models</a:t>
            </a:r>
          </a:p>
        </p:txBody>
      </p:sp>
      <p:sp>
        <p:nvSpPr>
          <p:cNvPr id="13" name="Rechteck 18">
            <a:extLst>
              <a:ext uri="{FF2B5EF4-FFF2-40B4-BE49-F238E27FC236}">
                <a16:creationId xmlns:a16="http://schemas.microsoft.com/office/drawing/2014/main" id="{B291418C-8141-B57D-1EAA-A11CD5D9A151}"/>
              </a:ext>
            </a:extLst>
          </p:cNvPr>
          <p:cNvSpPr/>
          <p:nvPr/>
        </p:nvSpPr>
        <p:spPr>
          <a:xfrm>
            <a:off x="6257491" y="492016"/>
            <a:ext cx="3389766" cy="37884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en-GB" sz="1800" b="1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MASTERING THE </a:t>
            </a:r>
            <a:br>
              <a:rPr lang="en-GB" sz="1800" b="1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GB" sz="1800" b="1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ROUTE TO DISAGGREGATION</a:t>
            </a:r>
          </a:p>
        </p:txBody>
      </p:sp>
      <p:sp>
        <p:nvSpPr>
          <p:cNvPr id="14" name="object 11">
            <a:extLst>
              <a:ext uri="{FF2B5EF4-FFF2-40B4-BE49-F238E27FC236}">
                <a16:creationId xmlns:a16="http://schemas.microsoft.com/office/drawing/2014/main" id="{4E4E6478-BC07-AABC-9335-78CFE1C9F879}"/>
              </a:ext>
            </a:extLst>
          </p:cNvPr>
          <p:cNvSpPr txBox="1"/>
          <p:nvPr/>
        </p:nvSpPr>
        <p:spPr>
          <a:xfrm>
            <a:off x="6257494" y="2855117"/>
            <a:ext cx="3446058" cy="417497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marL="9217" marR="3687">
              <a:lnSpc>
                <a:spcPct val="114000"/>
              </a:lnSpc>
              <a:spcBef>
                <a:spcPts val="73"/>
              </a:spcBef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Building sustainable &amp; environmentally conscious solutions</a:t>
            </a:r>
          </a:p>
        </p:txBody>
      </p:sp>
      <p:sp>
        <p:nvSpPr>
          <p:cNvPr id="15" name="object 12">
            <a:extLst>
              <a:ext uri="{FF2B5EF4-FFF2-40B4-BE49-F238E27FC236}">
                <a16:creationId xmlns:a16="http://schemas.microsoft.com/office/drawing/2014/main" id="{4FA4E984-C354-066B-417D-BAF41764CC6D}"/>
              </a:ext>
            </a:extLst>
          </p:cNvPr>
          <p:cNvSpPr txBox="1"/>
          <p:nvPr/>
        </p:nvSpPr>
        <p:spPr>
          <a:xfrm>
            <a:off x="6257492" y="4405613"/>
            <a:ext cx="3732667" cy="838509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marL="9217" marR="3687">
              <a:lnSpc>
                <a:spcPct val="114000"/>
              </a:lnSpc>
              <a:spcBef>
                <a:spcPts val="73"/>
              </a:spcBef>
            </a:pPr>
            <a:r>
              <a:rPr lang="en-GB" sz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Emergence of 6G highlighting key trends across technology and societal requirements plus use cases, requirements, design considerations, network architecture evolution</a:t>
            </a:r>
          </a:p>
        </p:txBody>
      </p:sp>
      <p:sp>
        <p:nvSpPr>
          <p:cNvPr id="17" name="Rechteck 20">
            <a:extLst>
              <a:ext uri="{FF2B5EF4-FFF2-40B4-BE49-F238E27FC236}">
                <a16:creationId xmlns:a16="http://schemas.microsoft.com/office/drawing/2014/main" id="{1F39E421-47E0-087E-AB24-FBE19CC9769D}"/>
              </a:ext>
            </a:extLst>
          </p:cNvPr>
          <p:cNvSpPr/>
          <p:nvPr/>
        </p:nvSpPr>
        <p:spPr>
          <a:xfrm>
            <a:off x="6257491" y="2452385"/>
            <a:ext cx="3446061" cy="37884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en-GB" sz="1800" b="1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GREEN FUTURE NETWORKS</a:t>
            </a:r>
          </a:p>
        </p:txBody>
      </p:sp>
      <p:sp>
        <p:nvSpPr>
          <p:cNvPr id="18" name="Rechteck 21">
            <a:extLst>
              <a:ext uri="{FF2B5EF4-FFF2-40B4-BE49-F238E27FC236}">
                <a16:creationId xmlns:a16="http://schemas.microsoft.com/office/drawing/2014/main" id="{462C925A-0BA0-B603-BA1F-B4634BC585FE}"/>
              </a:ext>
            </a:extLst>
          </p:cNvPr>
          <p:cNvSpPr/>
          <p:nvPr/>
        </p:nvSpPr>
        <p:spPr>
          <a:xfrm>
            <a:off x="6257491" y="3943701"/>
            <a:ext cx="2536074" cy="37884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r>
              <a:rPr lang="en-GB" sz="1800" b="1"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360000" scaled="0"/>
                </a:gra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6G</a:t>
            </a:r>
          </a:p>
        </p:txBody>
      </p:sp>
    </p:spTree>
    <p:extLst>
      <p:ext uri="{BB962C8B-B14F-4D97-AF65-F5344CB8AC3E}">
        <p14:creationId xmlns:p14="http://schemas.microsoft.com/office/powerpoint/2010/main" val="3684564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13">
            <a:extLst>
              <a:ext uri="{FF2B5EF4-FFF2-40B4-BE49-F238E27FC236}">
                <a16:creationId xmlns:a16="http://schemas.microsoft.com/office/drawing/2014/main" id="{2A1C31A7-DC7A-7F06-A966-C01894B44C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13" t="25774" r="33629" b="19514"/>
          <a:stretch/>
        </p:blipFill>
        <p:spPr>
          <a:xfrm>
            <a:off x="0" y="0"/>
            <a:ext cx="10160000" cy="5715000"/>
          </a:xfrm>
          <a:prstGeom prst="rect">
            <a:avLst/>
          </a:prstGeom>
        </p:spPr>
      </p:pic>
      <p:sp>
        <p:nvSpPr>
          <p:cNvPr id="8" name="Titel 6">
            <a:extLst>
              <a:ext uri="{FF2B5EF4-FFF2-40B4-BE49-F238E27FC236}">
                <a16:creationId xmlns:a16="http://schemas.microsoft.com/office/drawing/2014/main" id="{947EA21B-6E48-20C9-C056-A1A52B294E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4975" y="2555939"/>
            <a:ext cx="3636963" cy="1053401"/>
          </a:xfrm>
          <a:prstGeom prst="rect">
            <a:avLst/>
          </a:prstGeom>
          <a:noFill/>
        </p:spPr>
        <p:txBody>
          <a:bodyPr anchor="t"/>
          <a:lstStyle/>
          <a:p>
            <a:pPr algn="ctr"/>
            <a:r>
              <a:rPr lang="de-DE" sz="6000" b="1" cap="all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6g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064D5E1-A88D-CB86-4C1D-D4334CEE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>
                <a:solidFill>
                  <a:schemeClr val="tx1"/>
                </a:solidFill>
              </a:rPr>
              <a:pPr marL="27650">
                <a:spcBef>
                  <a:spcPts val="75"/>
                </a:spcBef>
                <a:defRPr/>
              </a:pPr>
              <a:t>5</a:t>
            </a:fld>
            <a:endParaRPr lang="en-GB" spc="-28" dirty="0">
              <a:solidFill>
                <a:schemeClr val="tx1"/>
              </a:solidFill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44C9162-900C-2740-711E-C88E46FD20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865867" y="5475092"/>
            <a:ext cx="2993355" cy="147501"/>
          </a:xfrm>
        </p:spPr>
        <p:txBody>
          <a:bodyPr/>
          <a:lstStyle/>
          <a:p>
            <a:pPr marL="9217">
              <a:spcBef>
                <a:spcPts val="75"/>
              </a:spcBef>
              <a:defRPr/>
            </a:pPr>
            <a:r>
              <a:rPr lang="en-GB" dirty="0">
                <a:solidFill>
                  <a:schemeClr val="tx1"/>
                </a:solidFill>
              </a:rPr>
              <a:t>©NGMN Alliance 2025 | 6G Network Architecture Evolution - FEB 25</a:t>
            </a:r>
          </a:p>
        </p:txBody>
      </p:sp>
    </p:spTree>
    <p:extLst>
      <p:ext uri="{BB962C8B-B14F-4D97-AF65-F5344CB8AC3E}">
        <p14:creationId xmlns:p14="http://schemas.microsoft.com/office/powerpoint/2010/main" val="19101085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F1F0197C-B3DB-E224-8E7B-28F4054E6B7E}"/>
              </a:ext>
            </a:extLst>
          </p:cNvPr>
          <p:cNvSpPr/>
          <p:nvPr/>
        </p:nvSpPr>
        <p:spPr bwMode="auto">
          <a:xfrm>
            <a:off x="0" y="0"/>
            <a:ext cx="10160000" cy="28651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D2FA941-29C9-B5DA-5A3E-0B709EAF81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>
                <a:solidFill>
                  <a:schemeClr val="tx1"/>
                </a:solidFill>
              </a:rPr>
              <a:pPr marL="27650">
                <a:spcBef>
                  <a:spcPts val="75"/>
                </a:spcBef>
                <a:defRPr/>
              </a:pPr>
              <a:t>6</a:t>
            </a:fld>
            <a:endParaRPr lang="en-GB" spc="-28" dirty="0">
              <a:solidFill>
                <a:schemeClr val="tx1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C513DAF-4074-CEBD-9D3D-47D9A46225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53167" y="5475092"/>
            <a:ext cx="3206833" cy="147501"/>
          </a:xfrm>
        </p:spPr>
        <p:txBody>
          <a:bodyPr/>
          <a:lstStyle/>
          <a:p>
            <a:pPr marL="9217">
              <a:spcBef>
                <a:spcPts val="75"/>
              </a:spcBef>
              <a:defRPr/>
            </a:pPr>
            <a:r>
              <a:rPr lang="en-GB" dirty="0">
                <a:solidFill>
                  <a:schemeClr val="tx1"/>
                </a:solidFill>
              </a:rPr>
              <a:t>©NGMN Alliance 2025 | 6G Network Architecture Evolution - FEB 25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A9232D4C-F0C4-B5AC-BFA8-484D78F13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b="1" spc="-15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6G PUBLICATIONS</a:t>
            </a:r>
            <a:endParaRPr lang="en-DE"/>
          </a:p>
        </p:txBody>
      </p:sp>
      <p:sp>
        <p:nvSpPr>
          <p:cNvPr id="39" name="object 10">
            <a:extLst>
              <a:ext uri="{FF2B5EF4-FFF2-40B4-BE49-F238E27FC236}">
                <a16:creationId xmlns:a16="http://schemas.microsoft.com/office/drawing/2014/main" id="{BF10099F-D5C2-65E5-DF44-F13FAB748BFC}"/>
              </a:ext>
            </a:extLst>
          </p:cNvPr>
          <p:cNvSpPr txBox="1"/>
          <p:nvPr/>
        </p:nvSpPr>
        <p:spPr>
          <a:xfrm>
            <a:off x="-144375" y="3184577"/>
            <a:ext cx="2053392" cy="224752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 Drivers &amp; Vision</a:t>
            </a:r>
            <a:endParaRPr lang="en-GB" sz="1400" b="1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5" name="object 10">
            <a:extLst>
              <a:ext uri="{FF2B5EF4-FFF2-40B4-BE49-F238E27FC236}">
                <a16:creationId xmlns:a16="http://schemas.microsoft.com/office/drawing/2014/main" id="{55DDB7E8-4988-6DC0-2547-9450A7D59DF0}"/>
              </a:ext>
            </a:extLst>
          </p:cNvPr>
          <p:cNvSpPr txBox="1"/>
          <p:nvPr/>
        </p:nvSpPr>
        <p:spPr>
          <a:xfrm>
            <a:off x="1933096" y="3135179"/>
            <a:ext cx="1891838" cy="440195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 Use Cases </a:t>
            </a:r>
            <a:b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 Analysis</a:t>
            </a: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Sans"/>
            </a:endParaRPr>
          </a:p>
        </p:txBody>
      </p:sp>
      <p:sp>
        <p:nvSpPr>
          <p:cNvPr id="26" name="object 10">
            <a:extLst>
              <a:ext uri="{FF2B5EF4-FFF2-40B4-BE49-F238E27FC236}">
                <a16:creationId xmlns:a16="http://schemas.microsoft.com/office/drawing/2014/main" id="{ABAB6548-723A-30A5-F398-2EC410C05E4F}"/>
              </a:ext>
            </a:extLst>
          </p:cNvPr>
          <p:cNvSpPr txBox="1"/>
          <p:nvPr/>
        </p:nvSpPr>
        <p:spPr>
          <a:xfrm>
            <a:off x="3837826" y="3946290"/>
            <a:ext cx="2257139" cy="655639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 Trustworthiness Considerations</a:t>
            </a:r>
            <a:b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Sans"/>
            </a:endParaRPr>
          </a:p>
        </p:txBody>
      </p:sp>
      <p:sp>
        <p:nvSpPr>
          <p:cNvPr id="30" name="object 10">
            <a:extLst>
              <a:ext uri="{FF2B5EF4-FFF2-40B4-BE49-F238E27FC236}">
                <a16:creationId xmlns:a16="http://schemas.microsoft.com/office/drawing/2014/main" id="{55D6233F-D9B9-035C-D6CF-AD763E821E99}"/>
              </a:ext>
            </a:extLst>
          </p:cNvPr>
          <p:cNvSpPr txBox="1"/>
          <p:nvPr/>
        </p:nvSpPr>
        <p:spPr>
          <a:xfrm>
            <a:off x="6291214" y="3177993"/>
            <a:ext cx="1891838" cy="871082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ITU-R Framework for IMT-2030_Review and Future Direction</a:t>
            </a:r>
            <a:b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Sans"/>
            </a:endParaRPr>
          </a:p>
        </p:txBody>
      </p:sp>
      <p:sp>
        <p:nvSpPr>
          <p:cNvPr id="32" name="object 10">
            <a:extLst>
              <a:ext uri="{FF2B5EF4-FFF2-40B4-BE49-F238E27FC236}">
                <a16:creationId xmlns:a16="http://schemas.microsoft.com/office/drawing/2014/main" id="{103EA2BB-5EEC-FCBB-B52D-1351528B6CF2}"/>
              </a:ext>
            </a:extLst>
          </p:cNvPr>
          <p:cNvSpPr txBox="1"/>
          <p:nvPr/>
        </p:nvSpPr>
        <p:spPr>
          <a:xfrm>
            <a:off x="3653815" y="3175423"/>
            <a:ext cx="2756778" cy="655639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 Position Statement – </a:t>
            </a:r>
            <a:b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</a:br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 Operator View</a:t>
            </a:r>
            <a:b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object 10">
            <a:extLst>
              <a:ext uri="{FF2B5EF4-FFF2-40B4-BE49-F238E27FC236}">
                <a16:creationId xmlns:a16="http://schemas.microsoft.com/office/drawing/2014/main" id="{BAA196AB-96C9-D14E-56E9-97C1723E62CC}"/>
              </a:ext>
            </a:extLst>
          </p:cNvPr>
          <p:cNvSpPr txBox="1"/>
          <p:nvPr/>
        </p:nvSpPr>
        <p:spPr>
          <a:xfrm>
            <a:off x="3653815" y="4717157"/>
            <a:ext cx="2930734" cy="440195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6G Requirements and Design Considerations</a:t>
            </a: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Sans"/>
            </a:endParaRP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E6D5272-4AB2-06D2-5839-216E029A7805}"/>
              </a:ext>
            </a:extLst>
          </p:cNvPr>
          <p:cNvCxnSpPr/>
          <p:nvPr/>
        </p:nvCxnSpPr>
        <p:spPr>
          <a:xfrm>
            <a:off x="0" y="2873785"/>
            <a:ext cx="10160000" cy="0"/>
          </a:xfrm>
          <a:prstGeom prst="line">
            <a:avLst/>
          </a:prstGeom>
          <a:ln w="12700">
            <a:solidFill>
              <a:srgbClr val="00BFD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A02048E0-DDC7-E884-5CC9-3FF4BA0002D8}"/>
              </a:ext>
            </a:extLst>
          </p:cNvPr>
          <p:cNvSpPr/>
          <p:nvPr/>
        </p:nvSpPr>
        <p:spPr bwMode="auto">
          <a:xfrm>
            <a:off x="741600" y="2818477"/>
            <a:ext cx="131618" cy="131618"/>
          </a:xfrm>
          <a:prstGeom prst="ellipse">
            <a:avLst/>
          </a:prstGeom>
          <a:solidFill>
            <a:srgbClr val="00BFD8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AEF28391-AEA9-EFC4-7727-BD689F037FAF}"/>
              </a:ext>
            </a:extLst>
          </p:cNvPr>
          <p:cNvSpPr/>
          <p:nvPr/>
        </p:nvSpPr>
        <p:spPr bwMode="auto">
          <a:xfrm>
            <a:off x="2816658" y="2802002"/>
            <a:ext cx="131618" cy="131618"/>
          </a:xfrm>
          <a:prstGeom prst="ellipse">
            <a:avLst/>
          </a:prstGeom>
          <a:solidFill>
            <a:srgbClr val="00BFD8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A820AA2-B7F8-2A77-3AE6-1301D4BCDB56}"/>
              </a:ext>
            </a:extLst>
          </p:cNvPr>
          <p:cNvGrpSpPr/>
          <p:nvPr/>
        </p:nvGrpSpPr>
        <p:grpSpPr>
          <a:xfrm>
            <a:off x="243537" y="1893756"/>
            <a:ext cx="1224000" cy="772390"/>
            <a:chOff x="648325" y="4153436"/>
            <a:chExt cx="1313411" cy="772390"/>
          </a:xfrm>
        </p:grpSpPr>
        <p:sp>
          <p:nvSpPr>
            <p:cNvPr id="23" name="object 83">
              <a:extLst>
                <a:ext uri="{FF2B5EF4-FFF2-40B4-BE49-F238E27FC236}">
                  <a16:creationId xmlns:a16="http://schemas.microsoft.com/office/drawing/2014/main" id="{FC4C6D8E-42C4-667A-94DC-EBBC2B9F83C4}"/>
                </a:ext>
              </a:extLst>
            </p:cNvPr>
            <p:cNvSpPr/>
            <p:nvPr/>
          </p:nvSpPr>
          <p:spPr>
            <a:xfrm>
              <a:off x="648325" y="4153436"/>
              <a:ext cx="1313411" cy="772390"/>
            </a:xfrm>
            <a:custGeom>
              <a:avLst/>
              <a:gdLst/>
              <a:ahLst/>
              <a:cxnLst/>
              <a:rect l="l" t="t" r="r" b="b"/>
              <a:pathLst>
                <a:path w="3695700" h="1569085">
                  <a:moveTo>
                    <a:pt x="3695700" y="0"/>
                  </a:moveTo>
                  <a:lnTo>
                    <a:pt x="0" y="0"/>
                  </a:lnTo>
                  <a:lnTo>
                    <a:pt x="0" y="1568945"/>
                  </a:lnTo>
                  <a:lnTo>
                    <a:pt x="3695700" y="1568945"/>
                  </a:lnTo>
                  <a:lnTo>
                    <a:pt x="3695700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/>
                  </a:gs>
                  <a:gs pos="99000">
                    <a:schemeClr val="accent2"/>
                  </a:gs>
                </a:gsLst>
                <a:lin ang="0" scaled="0"/>
              </a:gradFill>
            </a:ln>
            <a:effectLst/>
          </p:spPr>
          <p:txBody>
            <a:bodyPr wrap="square" lIns="180000" tIns="0" rIns="0" bIns="0" rtlCol="0" anchor="ctr"/>
            <a:lstStyle/>
            <a:p>
              <a:pPr algn="ctr">
                <a:spcBef>
                  <a:spcPts val="4"/>
                </a:spcBef>
              </a:pPr>
              <a:endParaRPr lang="en-US" sz="1100" b="1">
                <a:solidFill>
                  <a:schemeClr val="tx1">
                    <a:lumMod val="65000"/>
                    <a:lumOff val="35000"/>
                  </a:schemeClr>
                </a:solidFill>
                <a:latin typeface="OpenSans"/>
              </a:endParaRPr>
            </a:p>
          </p:txBody>
        </p:sp>
        <p:sp>
          <p:nvSpPr>
            <p:cNvPr id="24" name="Textfeld 14">
              <a:extLst>
                <a:ext uri="{FF2B5EF4-FFF2-40B4-BE49-F238E27FC236}">
                  <a16:creationId xmlns:a16="http://schemas.microsoft.com/office/drawing/2014/main" id="{6C68B215-8D7B-F1F6-DC14-0F0DBAFC893F}"/>
                </a:ext>
              </a:extLst>
            </p:cNvPr>
            <p:cNvSpPr txBox="1"/>
            <p:nvPr/>
          </p:nvSpPr>
          <p:spPr>
            <a:xfrm>
              <a:off x="648325" y="4386365"/>
              <a:ext cx="1313411" cy="306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9863" tIns="29863" rIns="29863" bIns="29863">
              <a:spAutoFit/>
            </a:bodyPr>
            <a:lstStyle>
              <a:lvl1pPr algn="ctr">
                <a:defRPr sz="1600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2021</a:t>
              </a: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07969B9F-20B1-96C6-4E90-A0B95A7B1924}"/>
              </a:ext>
            </a:extLst>
          </p:cNvPr>
          <p:cNvGrpSpPr/>
          <p:nvPr/>
        </p:nvGrpSpPr>
        <p:grpSpPr>
          <a:xfrm>
            <a:off x="8799449" y="1872718"/>
            <a:ext cx="1224000" cy="772390"/>
            <a:chOff x="3037761" y="4153436"/>
            <a:chExt cx="1313411" cy="772390"/>
          </a:xfrm>
        </p:grpSpPr>
        <p:sp>
          <p:nvSpPr>
            <p:cNvPr id="31" name="object 83">
              <a:extLst>
                <a:ext uri="{FF2B5EF4-FFF2-40B4-BE49-F238E27FC236}">
                  <a16:creationId xmlns:a16="http://schemas.microsoft.com/office/drawing/2014/main" id="{C876A6FB-97EA-9660-111D-A6FC8367A377}"/>
                </a:ext>
              </a:extLst>
            </p:cNvPr>
            <p:cNvSpPr/>
            <p:nvPr/>
          </p:nvSpPr>
          <p:spPr>
            <a:xfrm>
              <a:off x="3037761" y="4153436"/>
              <a:ext cx="1313411" cy="772390"/>
            </a:xfrm>
            <a:custGeom>
              <a:avLst/>
              <a:gdLst/>
              <a:ahLst/>
              <a:cxnLst/>
              <a:rect l="l" t="t" r="r" b="b"/>
              <a:pathLst>
                <a:path w="3695700" h="1569085">
                  <a:moveTo>
                    <a:pt x="3695700" y="0"/>
                  </a:moveTo>
                  <a:lnTo>
                    <a:pt x="0" y="0"/>
                  </a:lnTo>
                  <a:lnTo>
                    <a:pt x="0" y="1568945"/>
                  </a:lnTo>
                  <a:lnTo>
                    <a:pt x="3695700" y="1568945"/>
                  </a:lnTo>
                  <a:lnTo>
                    <a:pt x="3695700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/>
                  </a:gs>
                  <a:gs pos="99000">
                    <a:schemeClr val="accent2"/>
                  </a:gs>
                </a:gsLst>
                <a:lin ang="0" scaled="0"/>
              </a:gradFill>
            </a:ln>
            <a:effectLst/>
          </p:spPr>
          <p:txBody>
            <a:bodyPr wrap="square" lIns="180000" tIns="0" rIns="0" bIns="0" rtlCol="0" anchor="ctr"/>
            <a:lstStyle/>
            <a:p>
              <a:pPr algn="ctr">
                <a:spcBef>
                  <a:spcPts val="4"/>
                </a:spcBef>
              </a:pPr>
              <a:endParaRPr lang="en-US" sz="1100" b="1">
                <a:solidFill>
                  <a:schemeClr val="tx1">
                    <a:lumMod val="65000"/>
                    <a:lumOff val="35000"/>
                  </a:schemeClr>
                </a:solidFill>
                <a:latin typeface="OpenSans"/>
              </a:endParaRPr>
            </a:p>
          </p:txBody>
        </p:sp>
        <p:sp>
          <p:nvSpPr>
            <p:cNvPr id="35" name="Textfeld 14">
              <a:extLst>
                <a:ext uri="{FF2B5EF4-FFF2-40B4-BE49-F238E27FC236}">
                  <a16:creationId xmlns:a16="http://schemas.microsoft.com/office/drawing/2014/main" id="{3884770F-4728-44CA-8F8D-482BA3972552}"/>
                </a:ext>
              </a:extLst>
            </p:cNvPr>
            <p:cNvSpPr txBox="1"/>
            <p:nvPr/>
          </p:nvSpPr>
          <p:spPr>
            <a:xfrm>
              <a:off x="3037761" y="4386365"/>
              <a:ext cx="1313411" cy="306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9863" tIns="29863" rIns="29863" bIns="29863">
              <a:spAutoFit/>
            </a:bodyPr>
            <a:lstStyle>
              <a:lvl1pPr algn="ctr">
                <a:defRPr sz="1600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2025</a:t>
              </a:r>
            </a:p>
          </p:txBody>
        </p:sp>
      </p:grpSp>
      <p:grpSp>
        <p:nvGrpSpPr>
          <p:cNvPr id="38" name="Group 37">
            <a:extLst>
              <a:ext uri="{FF2B5EF4-FFF2-40B4-BE49-F238E27FC236}">
                <a16:creationId xmlns:a16="http://schemas.microsoft.com/office/drawing/2014/main" id="{24F14E06-A9AE-B907-51D7-75CD888180C6}"/>
              </a:ext>
            </a:extLst>
          </p:cNvPr>
          <p:cNvGrpSpPr/>
          <p:nvPr/>
        </p:nvGrpSpPr>
        <p:grpSpPr>
          <a:xfrm>
            <a:off x="4540743" y="1893756"/>
            <a:ext cx="1224000" cy="772390"/>
            <a:chOff x="5652125" y="4289621"/>
            <a:chExt cx="1313411" cy="772390"/>
          </a:xfrm>
        </p:grpSpPr>
        <p:sp>
          <p:nvSpPr>
            <p:cNvPr id="40" name="object 83">
              <a:extLst>
                <a:ext uri="{FF2B5EF4-FFF2-40B4-BE49-F238E27FC236}">
                  <a16:creationId xmlns:a16="http://schemas.microsoft.com/office/drawing/2014/main" id="{A585543D-A7D1-3EA5-D573-DD21BE610A17}"/>
                </a:ext>
              </a:extLst>
            </p:cNvPr>
            <p:cNvSpPr/>
            <p:nvPr/>
          </p:nvSpPr>
          <p:spPr>
            <a:xfrm>
              <a:off x="5652125" y="4289621"/>
              <a:ext cx="1313411" cy="772390"/>
            </a:xfrm>
            <a:custGeom>
              <a:avLst/>
              <a:gdLst/>
              <a:ahLst/>
              <a:cxnLst/>
              <a:rect l="l" t="t" r="r" b="b"/>
              <a:pathLst>
                <a:path w="3695700" h="1569085">
                  <a:moveTo>
                    <a:pt x="3695700" y="0"/>
                  </a:moveTo>
                  <a:lnTo>
                    <a:pt x="0" y="0"/>
                  </a:lnTo>
                  <a:lnTo>
                    <a:pt x="0" y="1568945"/>
                  </a:lnTo>
                  <a:lnTo>
                    <a:pt x="3695700" y="1568945"/>
                  </a:lnTo>
                  <a:lnTo>
                    <a:pt x="3695700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/>
                  </a:gs>
                  <a:gs pos="99000">
                    <a:schemeClr val="accent2"/>
                  </a:gs>
                </a:gsLst>
                <a:lin ang="0" scaled="0"/>
              </a:gradFill>
            </a:ln>
            <a:effectLst/>
          </p:spPr>
          <p:txBody>
            <a:bodyPr wrap="square" lIns="180000" tIns="0" rIns="0" bIns="0" rtlCol="0" anchor="ctr"/>
            <a:lstStyle/>
            <a:p>
              <a:pPr algn="ctr">
                <a:spcBef>
                  <a:spcPts val="4"/>
                </a:spcBef>
              </a:pPr>
              <a:endParaRPr lang="en-US" sz="1100" b="1">
                <a:solidFill>
                  <a:schemeClr val="tx1">
                    <a:lumMod val="65000"/>
                    <a:lumOff val="35000"/>
                  </a:schemeClr>
                </a:solidFill>
                <a:latin typeface="OpenSans"/>
              </a:endParaRPr>
            </a:p>
          </p:txBody>
        </p:sp>
        <p:sp>
          <p:nvSpPr>
            <p:cNvPr id="41" name="Textfeld 14">
              <a:extLst>
                <a:ext uri="{FF2B5EF4-FFF2-40B4-BE49-F238E27FC236}">
                  <a16:creationId xmlns:a16="http://schemas.microsoft.com/office/drawing/2014/main" id="{B45DD8E4-BC0E-295E-2461-97C44C0102EB}"/>
                </a:ext>
              </a:extLst>
            </p:cNvPr>
            <p:cNvSpPr txBox="1"/>
            <p:nvPr/>
          </p:nvSpPr>
          <p:spPr>
            <a:xfrm>
              <a:off x="5652125" y="4522550"/>
              <a:ext cx="1313411" cy="306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9863" tIns="29863" rIns="29863" bIns="29863">
              <a:spAutoFit/>
            </a:bodyPr>
            <a:lstStyle>
              <a:lvl1pPr algn="ctr">
                <a:defRPr sz="1600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2023</a:t>
              </a: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6BF0092-0BD5-99A1-55C0-F9DB252859C5}"/>
              </a:ext>
            </a:extLst>
          </p:cNvPr>
          <p:cNvGrpSpPr/>
          <p:nvPr/>
        </p:nvGrpSpPr>
        <p:grpSpPr>
          <a:xfrm>
            <a:off x="6689346" y="1893756"/>
            <a:ext cx="1224000" cy="772390"/>
            <a:chOff x="8041561" y="4153436"/>
            <a:chExt cx="1313411" cy="772390"/>
          </a:xfrm>
        </p:grpSpPr>
        <p:sp>
          <p:nvSpPr>
            <p:cNvPr id="43" name="object 83">
              <a:extLst>
                <a:ext uri="{FF2B5EF4-FFF2-40B4-BE49-F238E27FC236}">
                  <a16:creationId xmlns:a16="http://schemas.microsoft.com/office/drawing/2014/main" id="{4CC808C4-3866-523F-57DB-0110EA5550D3}"/>
                </a:ext>
              </a:extLst>
            </p:cNvPr>
            <p:cNvSpPr/>
            <p:nvPr/>
          </p:nvSpPr>
          <p:spPr>
            <a:xfrm>
              <a:off x="8041561" y="4153436"/>
              <a:ext cx="1313411" cy="772390"/>
            </a:xfrm>
            <a:custGeom>
              <a:avLst/>
              <a:gdLst/>
              <a:ahLst/>
              <a:cxnLst/>
              <a:rect l="l" t="t" r="r" b="b"/>
              <a:pathLst>
                <a:path w="3695700" h="1569085">
                  <a:moveTo>
                    <a:pt x="3695700" y="0"/>
                  </a:moveTo>
                  <a:lnTo>
                    <a:pt x="0" y="0"/>
                  </a:lnTo>
                  <a:lnTo>
                    <a:pt x="0" y="1568945"/>
                  </a:lnTo>
                  <a:lnTo>
                    <a:pt x="3695700" y="1568945"/>
                  </a:lnTo>
                  <a:lnTo>
                    <a:pt x="3695700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/>
                  </a:gs>
                  <a:gs pos="99000">
                    <a:schemeClr val="accent2"/>
                  </a:gs>
                </a:gsLst>
                <a:lin ang="0" scaled="0"/>
              </a:gradFill>
            </a:ln>
            <a:effectLst/>
          </p:spPr>
          <p:txBody>
            <a:bodyPr wrap="square" lIns="180000" tIns="0" rIns="0" bIns="0" rtlCol="0" anchor="ctr"/>
            <a:lstStyle/>
            <a:p>
              <a:pPr algn="ctr">
                <a:spcBef>
                  <a:spcPts val="4"/>
                </a:spcBef>
              </a:pPr>
              <a:endParaRPr lang="en-US" sz="1100" b="1">
                <a:solidFill>
                  <a:schemeClr val="tx1">
                    <a:lumMod val="65000"/>
                    <a:lumOff val="35000"/>
                  </a:schemeClr>
                </a:solidFill>
                <a:latin typeface="OpenSans"/>
              </a:endParaRPr>
            </a:p>
          </p:txBody>
        </p:sp>
        <p:sp>
          <p:nvSpPr>
            <p:cNvPr id="44" name="Textfeld 14">
              <a:extLst>
                <a:ext uri="{FF2B5EF4-FFF2-40B4-BE49-F238E27FC236}">
                  <a16:creationId xmlns:a16="http://schemas.microsoft.com/office/drawing/2014/main" id="{8EFC43D7-E0D0-41C0-362B-EFC1C69CEAF5}"/>
                </a:ext>
              </a:extLst>
            </p:cNvPr>
            <p:cNvSpPr txBox="1"/>
            <p:nvPr/>
          </p:nvSpPr>
          <p:spPr>
            <a:xfrm>
              <a:off x="8041561" y="4386365"/>
              <a:ext cx="1313411" cy="306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9863" tIns="29863" rIns="29863" bIns="29863">
              <a:spAutoFit/>
            </a:bodyPr>
            <a:lstStyle>
              <a:lvl1pPr algn="ctr">
                <a:defRPr sz="1600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2024</a:t>
              </a:r>
            </a:p>
          </p:txBody>
        </p:sp>
      </p:grpSp>
      <p:sp>
        <p:nvSpPr>
          <p:cNvPr id="45" name="Oval 44">
            <a:extLst>
              <a:ext uri="{FF2B5EF4-FFF2-40B4-BE49-F238E27FC236}">
                <a16:creationId xmlns:a16="http://schemas.microsoft.com/office/drawing/2014/main" id="{2B712563-8C7C-CB54-001C-AB76197650D2}"/>
              </a:ext>
            </a:extLst>
          </p:cNvPr>
          <p:cNvSpPr/>
          <p:nvPr/>
        </p:nvSpPr>
        <p:spPr bwMode="auto">
          <a:xfrm>
            <a:off x="4974796" y="2786814"/>
            <a:ext cx="131618" cy="131618"/>
          </a:xfrm>
          <a:prstGeom prst="ellipse">
            <a:avLst/>
          </a:prstGeom>
          <a:solidFill>
            <a:srgbClr val="00BFD8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9EC88297-6DDE-9D4E-0D4A-A273BC4A326C}"/>
              </a:ext>
            </a:extLst>
          </p:cNvPr>
          <p:cNvSpPr/>
          <p:nvPr/>
        </p:nvSpPr>
        <p:spPr bwMode="auto">
          <a:xfrm>
            <a:off x="7171431" y="2802002"/>
            <a:ext cx="131618" cy="131618"/>
          </a:xfrm>
          <a:prstGeom prst="ellipse">
            <a:avLst/>
          </a:prstGeom>
          <a:solidFill>
            <a:srgbClr val="00BFD8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7508ECC-A044-DF5A-AE6C-5DB480A99F28}"/>
              </a:ext>
            </a:extLst>
          </p:cNvPr>
          <p:cNvGrpSpPr/>
          <p:nvPr/>
        </p:nvGrpSpPr>
        <p:grpSpPr>
          <a:xfrm>
            <a:off x="2392140" y="1893755"/>
            <a:ext cx="1224000" cy="772390"/>
            <a:chOff x="3037761" y="4153436"/>
            <a:chExt cx="1313411" cy="772390"/>
          </a:xfrm>
        </p:grpSpPr>
        <p:sp>
          <p:nvSpPr>
            <p:cNvPr id="12" name="object 83">
              <a:extLst>
                <a:ext uri="{FF2B5EF4-FFF2-40B4-BE49-F238E27FC236}">
                  <a16:creationId xmlns:a16="http://schemas.microsoft.com/office/drawing/2014/main" id="{74C9092B-C927-9AA7-0397-95EADEABB97E}"/>
                </a:ext>
              </a:extLst>
            </p:cNvPr>
            <p:cNvSpPr/>
            <p:nvPr/>
          </p:nvSpPr>
          <p:spPr>
            <a:xfrm>
              <a:off x="3037761" y="4153436"/>
              <a:ext cx="1313411" cy="772390"/>
            </a:xfrm>
            <a:custGeom>
              <a:avLst/>
              <a:gdLst/>
              <a:ahLst/>
              <a:cxnLst/>
              <a:rect l="l" t="t" r="r" b="b"/>
              <a:pathLst>
                <a:path w="3695700" h="1569085">
                  <a:moveTo>
                    <a:pt x="3695700" y="0"/>
                  </a:moveTo>
                  <a:lnTo>
                    <a:pt x="0" y="0"/>
                  </a:lnTo>
                  <a:lnTo>
                    <a:pt x="0" y="1568945"/>
                  </a:lnTo>
                  <a:lnTo>
                    <a:pt x="3695700" y="1568945"/>
                  </a:lnTo>
                  <a:lnTo>
                    <a:pt x="3695700" y="0"/>
                  </a:lnTo>
                  <a:close/>
                </a:path>
              </a:pathLst>
            </a:custGeom>
            <a:solidFill>
              <a:schemeClr val="bg1"/>
            </a:solidFill>
            <a:ln w="31750">
              <a:gradFill>
                <a:gsLst>
                  <a:gs pos="0">
                    <a:schemeClr val="accent1"/>
                  </a:gs>
                  <a:gs pos="99000">
                    <a:schemeClr val="accent2"/>
                  </a:gs>
                </a:gsLst>
                <a:lin ang="0" scaled="0"/>
              </a:gradFill>
            </a:ln>
            <a:effectLst/>
          </p:spPr>
          <p:txBody>
            <a:bodyPr wrap="square" lIns="180000" tIns="0" rIns="0" bIns="0" rtlCol="0" anchor="ctr"/>
            <a:lstStyle/>
            <a:p>
              <a:pPr algn="ctr">
                <a:spcBef>
                  <a:spcPts val="4"/>
                </a:spcBef>
              </a:pPr>
              <a:endParaRPr lang="en-US" sz="1100" b="1">
                <a:solidFill>
                  <a:schemeClr val="tx1">
                    <a:lumMod val="65000"/>
                    <a:lumOff val="35000"/>
                  </a:schemeClr>
                </a:solidFill>
                <a:latin typeface="OpenSans"/>
              </a:endParaRPr>
            </a:p>
          </p:txBody>
        </p:sp>
        <p:sp>
          <p:nvSpPr>
            <p:cNvPr id="13" name="Textfeld 14">
              <a:extLst>
                <a:ext uri="{FF2B5EF4-FFF2-40B4-BE49-F238E27FC236}">
                  <a16:creationId xmlns:a16="http://schemas.microsoft.com/office/drawing/2014/main" id="{DA9FA13E-649F-7E44-17C1-8730D0C16321}"/>
                </a:ext>
              </a:extLst>
            </p:cNvPr>
            <p:cNvSpPr txBox="1"/>
            <p:nvPr/>
          </p:nvSpPr>
          <p:spPr>
            <a:xfrm>
              <a:off x="3037761" y="4386365"/>
              <a:ext cx="1313411" cy="30653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29863" tIns="29863" rIns="29863" bIns="29863">
              <a:spAutoFit/>
            </a:bodyPr>
            <a:lstStyle>
              <a:lvl1pPr algn="ctr">
                <a:defRPr sz="1600"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r>
                <a:rPr lang="en-US" sz="1600" b="1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2022</a:t>
              </a:r>
            </a:p>
          </p:txBody>
        </p:sp>
      </p:grpSp>
      <p:sp>
        <p:nvSpPr>
          <p:cNvPr id="14" name="Oval 13">
            <a:extLst>
              <a:ext uri="{FF2B5EF4-FFF2-40B4-BE49-F238E27FC236}">
                <a16:creationId xmlns:a16="http://schemas.microsoft.com/office/drawing/2014/main" id="{5EE79CD9-8010-BAF5-83A8-6F1C3959EBEF}"/>
              </a:ext>
            </a:extLst>
          </p:cNvPr>
          <p:cNvSpPr/>
          <p:nvPr/>
        </p:nvSpPr>
        <p:spPr bwMode="auto">
          <a:xfrm>
            <a:off x="9301256" y="2818477"/>
            <a:ext cx="131618" cy="131618"/>
          </a:xfrm>
          <a:prstGeom prst="ellipse">
            <a:avLst/>
          </a:prstGeom>
          <a:solidFill>
            <a:srgbClr val="00BFD8"/>
          </a:solidFill>
          <a:ln>
            <a:solidFill>
              <a:srgbClr val="F0F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DE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object 10">
            <a:extLst>
              <a:ext uri="{FF2B5EF4-FFF2-40B4-BE49-F238E27FC236}">
                <a16:creationId xmlns:a16="http://schemas.microsoft.com/office/drawing/2014/main" id="{8CE166D4-DCCA-223A-4A6D-208A416F72B2}"/>
              </a:ext>
            </a:extLst>
          </p:cNvPr>
          <p:cNvSpPr txBox="1"/>
          <p:nvPr/>
        </p:nvSpPr>
        <p:spPr>
          <a:xfrm>
            <a:off x="8352687" y="3115904"/>
            <a:ext cx="1891838" cy="871082"/>
          </a:xfrm>
          <a:prstGeom prst="rect">
            <a:avLst/>
          </a:prstGeom>
        </p:spPr>
        <p:txBody>
          <a:bodyPr vert="horz" wrap="square" lIns="0" tIns="9218" rIns="0" bIns="0" rtlCol="0" anchor="ctr">
            <a:spAutoFit/>
          </a:bodyPr>
          <a:lstStyle/>
          <a:p>
            <a:pPr algn="ctr"/>
            <a:r>
              <a:rPr lang="en-GB" sz="1400" b="1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Network Architecture Evolution Towards 6G</a:t>
            </a:r>
            <a:endParaRPr lang="en-GB" sz="1400">
              <a:solidFill>
                <a:schemeClr val="tx1">
                  <a:lumMod val="75000"/>
                  <a:lumOff val="25000"/>
                </a:schemeClr>
              </a:solidFill>
              <a:latin typeface="OpenSans"/>
            </a:endParaRPr>
          </a:p>
        </p:txBody>
      </p:sp>
    </p:spTree>
    <p:extLst>
      <p:ext uri="{BB962C8B-B14F-4D97-AF65-F5344CB8AC3E}">
        <p14:creationId xmlns:p14="http://schemas.microsoft.com/office/powerpoint/2010/main" val="16357866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9727438" y="5486311"/>
            <a:ext cx="300144" cy="147501"/>
          </a:xfrm>
        </p:spPr>
        <p:txBody>
          <a:bodyPr/>
          <a:lstStyle/>
          <a:p>
            <a:pPr marL="27940">
              <a:spcBef>
                <a:spcPts val="75"/>
              </a:spcBef>
              <a:defRPr/>
            </a:pPr>
            <a:fld id="{81D60167-4931-47E6-BA6A-407CBD079E47}" type="slidenum">
              <a:rPr lang="en-GB" spc="-28" smtClean="0">
                <a:solidFill>
                  <a:schemeClr val="tx1"/>
                </a:solidFill>
              </a:rPr>
              <a:t>7</a:t>
            </a:fld>
            <a:endParaRPr lang="en-GB" spc="-28" dirty="0">
              <a:solidFill>
                <a:schemeClr val="tx1"/>
              </a:solidFill>
            </a:endParaRPr>
          </a:p>
        </p:txBody>
      </p:sp>
      <p:sp>
        <p:nvSpPr>
          <p:cNvPr id="7" name="Titel 3"/>
          <p:cNvSpPr txBox="1"/>
          <p:nvPr/>
        </p:nvSpPr>
        <p:spPr>
          <a:xfrm>
            <a:off x="3879916" y="77415"/>
            <a:ext cx="6088060" cy="1139858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  <a:latin typeface="Open Sans" panose="020B0606030504020204"/>
                <a:ea typeface="Open Sans" panose="020B0606030504020204"/>
                <a:cs typeface="Open Sans" panose="020B0606030504020204"/>
              </a:defRPr>
            </a:lvl1pPr>
          </a:lstStyle>
          <a:p>
            <a:pPr defTabSz="914400"/>
            <a:r>
              <a:rPr lang="en-GB" sz="2800" b="1" spc="-15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Network Architecture Evolution Towards 6G</a:t>
            </a:r>
          </a:p>
          <a:p>
            <a:pPr defTabSz="914400"/>
            <a:r>
              <a:rPr kumimoji="0" lang="en-GB" sz="1200" b="0" i="0" u="none" strike="noStrike" kern="0" cap="none" spc="0" normalizeH="0" baseline="0" noProof="0">
                <a:ln>
                  <a:noFill/>
                </a:ln>
                <a:gradFill>
                  <a:gsLst>
                    <a:gs pos="0">
                      <a:srgbClr val="FF465A"/>
                    </a:gs>
                    <a:gs pos="99000">
                      <a:srgbClr val="00BED7"/>
                    </a:gs>
                  </a:gsLst>
                  <a:lin ang="0" scaled="0"/>
                </a:gradFill>
                <a:effectLst/>
                <a:uLnTx/>
                <a:uFillTx/>
                <a:latin typeface="Open Sans"/>
                <a:ea typeface="Open Sans"/>
                <a:cs typeface="Open Sans"/>
              </a:rPr>
              <a:t>PUBLISHED FEBRUARY 2025</a:t>
            </a:r>
            <a:endParaRPr lang="en-GB" sz="18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Textplatzhalter 7"/>
          <p:cNvSpPr txBox="1"/>
          <p:nvPr/>
        </p:nvSpPr>
        <p:spPr>
          <a:xfrm>
            <a:off x="3852484" y="1180971"/>
            <a:ext cx="5993265" cy="4231897"/>
          </a:xfrm>
          <a:prstGeom prst="rect">
            <a:avLst/>
          </a:prstGeom>
        </p:spPr>
        <p:txBody>
          <a:bodyPr lIns="0" tIns="0" rIns="0" bIns="0" anchor="t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32105">
              <a:defRPr>
                <a:latin typeface="+mn-lt"/>
                <a:ea typeface="+mn-ea"/>
                <a:cs typeface="+mn-cs"/>
              </a:defRPr>
            </a:lvl2pPr>
            <a:lvl3pPr marL="663575">
              <a:defRPr>
                <a:latin typeface="+mn-lt"/>
                <a:ea typeface="+mn-ea"/>
                <a:cs typeface="+mn-cs"/>
              </a:defRPr>
            </a:lvl3pPr>
            <a:lvl4pPr marL="995680">
              <a:defRPr>
                <a:latin typeface="+mn-lt"/>
                <a:ea typeface="+mn-ea"/>
                <a:cs typeface="+mn-cs"/>
              </a:defRPr>
            </a:lvl4pPr>
            <a:lvl5pPr marL="1327150">
              <a:defRPr>
                <a:latin typeface="+mn-lt"/>
                <a:ea typeface="+mn-ea"/>
                <a:cs typeface="+mn-cs"/>
              </a:defRPr>
            </a:lvl5pPr>
            <a:lvl6pPr marL="1659255">
              <a:defRPr>
                <a:latin typeface="+mn-lt"/>
                <a:ea typeface="+mn-ea"/>
                <a:cs typeface="+mn-cs"/>
              </a:defRPr>
            </a:lvl6pPr>
            <a:lvl7pPr marL="1990725">
              <a:defRPr>
                <a:latin typeface="+mn-lt"/>
                <a:ea typeface="+mn-ea"/>
                <a:cs typeface="+mn-cs"/>
              </a:defRPr>
            </a:lvl7pPr>
            <a:lvl8pPr marL="2322830">
              <a:defRPr>
                <a:latin typeface="+mn-lt"/>
                <a:ea typeface="+mn-ea"/>
                <a:cs typeface="+mn-cs"/>
              </a:defRPr>
            </a:lvl8pPr>
            <a:lvl9pPr marL="2654300">
              <a:defRPr>
                <a:latin typeface="+mn-lt"/>
                <a:ea typeface="+mn-ea"/>
                <a:cs typeface="+mn-cs"/>
              </a:defRPr>
            </a:lvl9pPr>
          </a:lstStyle>
          <a:p>
            <a:pPr marL="161925" indent="-161925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Architecture path is evolutionary </a:t>
            </a:r>
          </a:p>
          <a:p>
            <a:pPr marL="161925" indent="-161925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Factors influencing the evolution of network architecture :</a:t>
            </a:r>
          </a:p>
          <a:p>
            <a:pPr marL="493395" lvl="2" indent="-161925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Addressing 5G gaps and limitation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 like network complexity, energy efficiency and leveraging its strength as building blocks</a:t>
            </a:r>
          </a:p>
          <a:p>
            <a:pPr marL="493395" lvl="2" indent="-161925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Embracing emerging technology trends 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AI, sensing, immersive communication</a:t>
            </a:r>
          </a:p>
          <a:p>
            <a:pPr marL="493395" lvl="2" indent="-161925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Adapting to RAN changes if justified by clear value add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– potential impact of new technologies and scenarios </a:t>
            </a:r>
          </a:p>
          <a:p>
            <a:pPr marL="493395" lvl="2" indent="-161925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161925" indent="-161925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The </a:t>
            </a: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design principles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reflect a philosophy of continuous improvement </a:t>
            </a: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inline with NGMN’s previous “6G Position Statement – An operator view”</a:t>
            </a:r>
          </a:p>
          <a:p>
            <a:pPr marL="161925" indent="-161925">
              <a:lnSpc>
                <a:spcPct val="120000"/>
              </a:lnSpc>
              <a:spcAft>
                <a:spcPts val="10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Addressing early-stage challenges involve </a:t>
            </a: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minimising unnecessary complexities</a:t>
            </a: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and other</a:t>
            </a:r>
          </a:p>
          <a:p>
            <a:pPr marL="493395" lvl="2" indent="-161925">
              <a:lnSpc>
                <a:spcPct val="120000"/>
              </a:lnSpc>
              <a:buClr>
                <a:schemeClr val="accent1"/>
              </a:buClr>
              <a:buSzPts val="1000"/>
              <a:buFont typeface="Arial" panose="020B0604020202020204" pitchFamily="34" charset="0"/>
              <a:buChar char="•"/>
              <a:tabLst>
                <a:tab pos="914400" algn="l"/>
              </a:tabLst>
            </a:pP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Grafik 7" descr="Ein Bild, das Logo enthält.&#10;&#10;Automatisch generierte Beschreibung">
            <a:extLst>
              <a:ext uri="{FF2B5EF4-FFF2-40B4-BE49-F238E27FC236}">
                <a16:creationId xmlns:a16="http://schemas.microsoft.com/office/drawing/2014/main" id="{D1318EBE-C14A-0E78-9550-718B6C0F0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3579" y="5441743"/>
            <a:ext cx="268297" cy="144000"/>
          </a:xfrm>
          <a:prstGeom prst="rect">
            <a:avLst/>
          </a:prstGeom>
        </p:spPr>
      </p:pic>
      <p:pic>
        <p:nvPicPr>
          <p:cNvPr id="8" name="Picture 7" descr="A cover of a network architecture evolution towards 6g">
            <a:extLst>
              <a:ext uri="{FF2B5EF4-FFF2-40B4-BE49-F238E27FC236}">
                <a16:creationId xmlns:a16="http://schemas.microsoft.com/office/drawing/2014/main" id="{94A97403-6BC5-46D1-5A81-245A01F803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875" y="243830"/>
            <a:ext cx="3654280" cy="5169038"/>
          </a:xfrm>
          <a:prstGeom prst="rect">
            <a:avLst/>
          </a:prstGeom>
        </p:spPr>
      </p:pic>
      <p:sp>
        <p:nvSpPr>
          <p:cNvPr id="2" name="Fußzeilenplatzhalter 7">
            <a:extLst>
              <a:ext uri="{FF2B5EF4-FFF2-40B4-BE49-F238E27FC236}">
                <a16:creationId xmlns:a16="http://schemas.microsoft.com/office/drawing/2014/main" id="{127CC070-B5B0-E6B4-CD60-D380867B5DC6}"/>
              </a:ext>
            </a:extLst>
          </p:cNvPr>
          <p:cNvSpPr txBox="1">
            <a:spLocks/>
          </p:cNvSpPr>
          <p:nvPr/>
        </p:nvSpPr>
        <p:spPr bwMode="auto">
          <a:xfrm>
            <a:off x="6945946" y="5489985"/>
            <a:ext cx="3080475" cy="1476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663672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  <a:lvl2pPr marL="331836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3672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95507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7343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59179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91015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22850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54686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17">
              <a:spcBef>
                <a:spcPts val="75"/>
              </a:spcBef>
              <a:defRPr/>
            </a:pPr>
            <a:r>
              <a:rPr lang="en-GB" dirty="0">
                <a:solidFill>
                  <a:schemeClr val="tx1"/>
                </a:solidFill>
              </a:rPr>
              <a:t>©NGMN Alliance 2025 | 6G Network Architecture Evolution  - FEB-25</a:t>
            </a:r>
          </a:p>
        </p:txBody>
      </p:sp>
    </p:spTree>
    <p:extLst>
      <p:ext uri="{BB962C8B-B14F-4D97-AF65-F5344CB8AC3E}">
        <p14:creationId xmlns:p14="http://schemas.microsoft.com/office/powerpoint/2010/main" val="7404400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6F534474-1E78-3EF4-CFEE-212313012909}"/>
              </a:ext>
            </a:extLst>
          </p:cNvPr>
          <p:cNvSpPr/>
          <p:nvPr/>
        </p:nvSpPr>
        <p:spPr bwMode="auto">
          <a:xfrm>
            <a:off x="0" y="0"/>
            <a:ext cx="3842657" cy="5715000"/>
          </a:xfrm>
          <a:prstGeom prst="rect">
            <a:avLst/>
          </a:prstGeom>
          <a:solidFill>
            <a:srgbClr val="CA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platzhalter 7"/>
          <p:cNvSpPr txBox="1"/>
          <p:nvPr/>
        </p:nvSpPr>
        <p:spPr>
          <a:xfrm>
            <a:off x="3982489" y="1661714"/>
            <a:ext cx="6088060" cy="3628399"/>
          </a:xfrm>
          <a:prstGeom prst="rect">
            <a:avLst/>
          </a:prstGeom>
        </p:spPr>
        <p:txBody>
          <a:bodyPr lIns="0" tIns="0" rIns="0" bIns="0" anchor="t"/>
          <a:lstStyle>
            <a:lvl1pPr marL="0">
              <a:defRPr>
                <a:latin typeface="+mn-lt"/>
                <a:ea typeface="+mn-ea"/>
                <a:cs typeface="+mn-cs"/>
              </a:defRPr>
            </a:lvl1pPr>
            <a:lvl2pPr marL="332105">
              <a:defRPr>
                <a:latin typeface="+mn-lt"/>
                <a:ea typeface="+mn-ea"/>
                <a:cs typeface="+mn-cs"/>
              </a:defRPr>
            </a:lvl2pPr>
            <a:lvl3pPr marL="663575">
              <a:defRPr>
                <a:latin typeface="+mn-lt"/>
                <a:ea typeface="+mn-ea"/>
                <a:cs typeface="+mn-cs"/>
              </a:defRPr>
            </a:lvl3pPr>
            <a:lvl4pPr marL="995680">
              <a:defRPr>
                <a:latin typeface="+mn-lt"/>
                <a:ea typeface="+mn-ea"/>
                <a:cs typeface="+mn-cs"/>
              </a:defRPr>
            </a:lvl4pPr>
            <a:lvl5pPr marL="1327150">
              <a:defRPr>
                <a:latin typeface="+mn-lt"/>
                <a:ea typeface="+mn-ea"/>
                <a:cs typeface="+mn-cs"/>
              </a:defRPr>
            </a:lvl5pPr>
            <a:lvl6pPr marL="1659255">
              <a:defRPr>
                <a:latin typeface="+mn-lt"/>
                <a:ea typeface="+mn-ea"/>
                <a:cs typeface="+mn-cs"/>
              </a:defRPr>
            </a:lvl6pPr>
            <a:lvl7pPr marL="1990725">
              <a:defRPr>
                <a:latin typeface="+mn-lt"/>
                <a:ea typeface="+mn-ea"/>
                <a:cs typeface="+mn-cs"/>
              </a:defRPr>
            </a:lvl7pPr>
            <a:lvl8pPr marL="2322830">
              <a:defRPr>
                <a:latin typeface="+mn-lt"/>
                <a:ea typeface="+mn-ea"/>
                <a:cs typeface="+mn-cs"/>
              </a:defRPr>
            </a:lvl8pPr>
            <a:lvl9pPr marL="2654300">
              <a:defRPr>
                <a:latin typeface="+mn-lt"/>
                <a:ea typeface="+mn-ea"/>
                <a:cs typeface="+mn-cs"/>
              </a:defRPr>
            </a:lvl9pPr>
          </a:lstStyle>
          <a:p>
            <a:pPr marL="215900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Influence on the early stages of 6G Standardisation</a:t>
            </a:r>
          </a:p>
          <a:p>
            <a:pPr marL="547370" lvl="2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Focus on 3GPP and ITU as they move into the initial stages of standardisation</a:t>
            </a:r>
          </a:p>
          <a:p>
            <a:pPr marL="215900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We are receiving an encouraging response on our latest publication of </a:t>
            </a:r>
            <a:r>
              <a:rPr lang="en-GB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Network Architecture Evolution Towards 6G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215900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As per guidance and directions from NGMN Alliance Board Members, we shall start Phase-6 of 6G work programme very soon. </a:t>
            </a:r>
          </a:p>
          <a:p>
            <a:pPr marL="215900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NGMN is global and operator driven, its wide membership covers entire value chain including vendors, system integrators, consulting firms, academia etc. </a:t>
            </a:r>
          </a:p>
          <a:p>
            <a:pPr marL="215900" indent="-215900" defTabSz="914400">
              <a:spcAft>
                <a:spcPts val="1800"/>
              </a:spcAft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Your contribution matters!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0D60893D-4AD9-44C5-0AA8-2701DC4907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044" t="22824" r="31091" b="20741"/>
          <a:stretch>
            <a:fillRect/>
          </a:stretch>
        </p:blipFill>
        <p:spPr>
          <a:xfrm>
            <a:off x="125602" y="1549479"/>
            <a:ext cx="3591451" cy="3229350"/>
          </a:xfrm>
          <a:prstGeom prst="rect">
            <a:avLst/>
          </a:prstGeom>
          <a:effectLst/>
        </p:spPr>
      </p:pic>
      <p:sp>
        <p:nvSpPr>
          <p:cNvPr id="2" name="Titel 3">
            <a:extLst>
              <a:ext uri="{FF2B5EF4-FFF2-40B4-BE49-F238E27FC236}">
                <a16:creationId xmlns:a16="http://schemas.microsoft.com/office/drawing/2014/main" id="{995FA034-4EA2-1CBF-4D8F-DF40A6192080}"/>
              </a:ext>
            </a:extLst>
          </p:cNvPr>
          <p:cNvSpPr txBox="1"/>
          <p:nvPr/>
        </p:nvSpPr>
        <p:spPr>
          <a:xfrm>
            <a:off x="4071940" y="424887"/>
            <a:ext cx="5954126" cy="936774"/>
          </a:xfrm>
          <a:prstGeom prst="rect">
            <a:avLst/>
          </a:prstGeom>
        </p:spPr>
        <p:txBody>
          <a:bodyPr lIns="0" tIns="0" rIns="0" bIns="0" anchor="t"/>
          <a:lstStyle>
            <a:lvl1pPr>
              <a:defRPr>
                <a:solidFill>
                  <a:schemeClr val="tx1"/>
                </a:solidFill>
                <a:latin typeface="Open Sans" panose="020B0606030504020204"/>
                <a:ea typeface="Open Sans" panose="020B0606030504020204"/>
                <a:cs typeface="Open Sans" panose="020B0606030504020204"/>
              </a:defRPr>
            </a:lvl1pPr>
          </a:lstStyle>
          <a:p>
            <a:pPr defTabSz="914400"/>
            <a:r>
              <a:rPr lang="en-GB" sz="3200" b="1" dirty="0">
                <a:gradFill>
                  <a:gsLst>
                    <a:gs pos="0">
                      <a:schemeClr val="accent1"/>
                    </a:gs>
                    <a:gs pos="99000">
                      <a:schemeClr val="accent2"/>
                    </a:gs>
                  </a:gsLst>
                  <a:lin ang="0" scaled="0"/>
                </a:gradFill>
              </a:rPr>
              <a:t>6G WORK PROGRAMME - NEXT STEPS</a:t>
            </a:r>
            <a:endParaRPr lang="en-GB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FDBBA4-3224-89B9-D3F0-DFA95C17F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27650">
              <a:spcBef>
                <a:spcPts val="75"/>
              </a:spcBef>
              <a:defRPr/>
            </a:pPr>
            <a:fld id="{81D60167-4931-47E6-BA6A-407CBD079E47}" type="slidenum">
              <a:rPr lang="en-GB" spc="-28" smtClean="0">
                <a:solidFill>
                  <a:schemeClr val="tx1"/>
                </a:solidFill>
              </a:rPr>
              <a:pPr marL="27650">
                <a:spcBef>
                  <a:spcPts val="75"/>
                </a:spcBef>
                <a:defRPr/>
              </a:pPr>
              <a:t>8</a:t>
            </a:fld>
            <a:endParaRPr lang="en-GB" spc="-28" dirty="0">
              <a:solidFill>
                <a:schemeClr val="tx1"/>
              </a:solidFill>
            </a:endParaRPr>
          </a:p>
        </p:txBody>
      </p:sp>
      <p:sp>
        <p:nvSpPr>
          <p:cNvPr id="3" name="Fußzeilenplatzhalter 7">
            <a:extLst>
              <a:ext uri="{FF2B5EF4-FFF2-40B4-BE49-F238E27FC236}">
                <a16:creationId xmlns:a16="http://schemas.microsoft.com/office/drawing/2014/main" id="{F94F9A98-5718-A334-E0E1-FF4FE5B8C67C}"/>
              </a:ext>
            </a:extLst>
          </p:cNvPr>
          <p:cNvSpPr txBox="1">
            <a:spLocks/>
          </p:cNvSpPr>
          <p:nvPr/>
        </p:nvSpPr>
        <p:spPr bwMode="auto">
          <a:xfrm>
            <a:off x="6928819" y="5499544"/>
            <a:ext cx="3080475" cy="147600"/>
          </a:xfrm>
          <a:prstGeom prst="rect">
            <a:avLst/>
          </a:prstGeom>
        </p:spPr>
        <p:txBody>
          <a:bodyPr lIns="0" tIns="0" rIns="0" bIns="0"/>
          <a:lstStyle>
            <a:defPPr>
              <a:defRPr lang="de-DE"/>
            </a:defPPr>
            <a:lvl1pPr marL="0" algn="l" defTabSz="663672">
              <a:defRPr sz="700">
                <a:solidFill>
                  <a:schemeClr val="tx1">
                    <a:lumMod val="50000"/>
                    <a:lumOff val="50000"/>
                  </a:schemeClr>
                </a:solidFill>
                <a:latin typeface="Open Sans"/>
                <a:ea typeface="Open Sans"/>
                <a:cs typeface="Open Sans"/>
              </a:defRPr>
            </a:lvl1pPr>
            <a:lvl2pPr marL="331836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63672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95507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27343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659179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91015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322850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654686" algn="l" defTabSz="663672">
              <a:defRPr sz="1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217">
              <a:spcBef>
                <a:spcPts val="75"/>
              </a:spcBef>
              <a:defRPr/>
            </a:pPr>
            <a:r>
              <a:rPr lang="en-GB" dirty="0">
                <a:solidFill>
                  <a:schemeClr val="tx1"/>
                </a:solidFill>
              </a:rPr>
              <a:t>©NGMN Alliance 2025 | 6G Network Architecture Evolution  - FEB-25</a:t>
            </a:r>
          </a:p>
        </p:txBody>
      </p:sp>
    </p:spTree>
    <p:extLst>
      <p:ext uri="{BB962C8B-B14F-4D97-AF65-F5344CB8AC3E}">
        <p14:creationId xmlns:p14="http://schemas.microsoft.com/office/powerpoint/2010/main" val="13189613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2">
            <a:extLst>
              <a:ext uri="{FF2B5EF4-FFF2-40B4-BE49-F238E27FC236}">
                <a16:creationId xmlns:a16="http://schemas.microsoft.com/office/drawing/2014/main" id="{5282DA6D-FB62-E07B-67FC-FCAE35AAB4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463" y="1957388"/>
            <a:ext cx="7055407" cy="832923"/>
          </a:xfrm>
          <a:prstGeom prst="rect">
            <a:avLst/>
          </a:prstGeom>
        </p:spPr>
        <p:txBody>
          <a:bodyPr anchor="t"/>
          <a:lstStyle/>
          <a:p>
            <a:r>
              <a:rPr lang="en-GB" b="1" dirty="0">
                <a:solidFill>
                  <a:schemeClr val="bg1"/>
                </a:solidFill>
              </a:rPr>
              <a:t>THANK YOU</a:t>
            </a:r>
          </a:p>
        </p:txBody>
      </p:sp>
      <p:sp>
        <p:nvSpPr>
          <p:cNvPr id="8" name="object 5">
            <a:extLst>
              <a:ext uri="{FF2B5EF4-FFF2-40B4-BE49-F238E27FC236}">
                <a16:creationId xmlns:a16="http://schemas.microsoft.com/office/drawing/2014/main" id="{E7118C7E-325A-3DF2-E9FC-A1FB18196E75}"/>
              </a:ext>
            </a:extLst>
          </p:cNvPr>
          <p:cNvSpPr txBox="1"/>
          <p:nvPr/>
        </p:nvSpPr>
        <p:spPr>
          <a:xfrm>
            <a:off x="858584" y="2732373"/>
            <a:ext cx="4602416" cy="320683"/>
          </a:xfrm>
          <a:prstGeom prst="rect">
            <a:avLst/>
          </a:prstGeom>
        </p:spPr>
        <p:txBody>
          <a:bodyPr vert="horz" wrap="square" lIns="0" tIns="73742" rIns="0" bIns="0" rtlCol="0">
            <a:spAutoFit/>
          </a:bodyPr>
          <a:lstStyle/>
          <a:p>
            <a:pPr marL="10241">
              <a:spcBef>
                <a:spcPts val="581"/>
              </a:spcBef>
            </a:pPr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 case of further questions please contact</a:t>
            </a:r>
          </a:p>
        </p:txBody>
      </p:sp>
      <p:sp>
        <p:nvSpPr>
          <p:cNvPr id="9" name="Rectangle 8">
            <a:hlinkClick r:id="rId2"/>
            <a:extLst>
              <a:ext uri="{FF2B5EF4-FFF2-40B4-BE49-F238E27FC236}">
                <a16:creationId xmlns:a16="http://schemas.microsoft.com/office/drawing/2014/main" id="{4244A589-7D68-2F43-CAC0-8894BC96792C}"/>
              </a:ext>
            </a:extLst>
          </p:cNvPr>
          <p:cNvSpPr/>
          <p:nvPr/>
        </p:nvSpPr>
        <p:spPr>
          <a:xfrm>
            <a:off x="858585" y="3085386"/>
            <a:ext cx="1720842" cy="32068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en-GB" sz="1600" u="sng" dirty="0">
                <a:solidFill>
                  <a:schemeClr val="bg1"/>
                </a:solidFill>
              </a:rPr>
              <a:t>office@ngmn.org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41C34272-E8B5-1EB6-F1B0-8ACEFC38FA36}"/>
              </a:ext>
            </a:extLst>
          </p:cNvPr>
          <p:cNvSpPr txBox="1"/>
          <p:nvPr/>
        </p:nvSpPr>
        <p:spPr>
          <a:xfrm>
            <a:off x="749401" y="3565296"/>
            <a:ext cx="307197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Follow </a:t>
            </a:r>
            <a:r>
              <a:rPr lang="en-GB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</a:t>
            </a:r>
            <a:r>
              <a:rPr lang="de-DE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on </a:t>
            </a:r>
            <a:r>
              <a:rPr lang="de-DE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LinkedIn</a:t>
            </a:r>
            <a:r>
              <a:rPr lang="de-DE" sz="1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GB" sz="1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2677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NGMN">
      <a:dk1>
        <a:sysClr val="windowText" lastClr="000000"/>
      </a:dk1>
      <a:lt1>
        <a:srgbClr val="FFFFFF"/>
      </a:lt1>
      <a:dk2>
        <a:srgbClr val="000000"/>
      </a:dk2>
      <a:lt2>
        <a:srgbClr val="FFFFFF"/>
      </a:lt2>
      <a:accent1>
        <a:srgbClr val="FF465A"/>
      </a:accent1>
      <a:accent2>
        <a:srgbClr val="00BED7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86B0"/>
      </a:hlink>
      <a:folHlink>
        <a:srgbClr val="800080"/>
      </a:folHlink>
    </a:clrScheme>
    <a:fontScheme name="NGMN">
      <a:majorFont>
        <a:latin typeface="Open Sans"/>
        <a:ea typeface="Arial"/>
        <a:cs typeface="Arial"/>
      </a:majorFont>
      <a:minorFont>
        <a:latin typeface="Open Sans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/>
        </a:gradFill>
        <a:gradFill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/>
        </a:gradFill>
      </a:bgFillStyleLst>
    </a:fmtScheme>
  </a:themeElements>
  <a:objectDefaults>
    <a:spDef>
      <a:spPr bwMode="auto">
        <a:prstGeom prst="rect">
          <a:avLst/>
        </a:prstGeom>
        <a:solidFill>
          <a:schemeClr val="bg1"/>
        </a:solidFill>
        <a:ln>
          <a:noFill/>
        </a:ln>
      </a:spPr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23_16zu9_NGMN_Powerpoint_Template" id="{0E6925FB-FC0A-4E0E-BFF9-81D8BF96BF24}" vid="{D8C9E890-76BA-4DB6-AE82-2BAB602E486C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BF5AFF269B9B94BBBC5C781407D3312" ma:contentTypeVersion="18" ma:contentTypeDescription="Ein neues Dokument erstellen." ma:contentTypeScope="" ma:versionID="26062828b9556b3557ce459ad6ac9326">
  <xsd:schema xmlns:xsd="http://www.w3.org/2001/XMLSchema" xmlns:xs="http://www.w3.org/2001/XMLSchema" xmlns:p="http://schemas.microsoft.com/office/2006/metadata/properties" xmlns:ns2="8541d73e-0251-47c1-8806-9f2358737e70" xmlns:ns3="22db17c1-8aca-4cb6-bf4a-f075657bccd5" targetNamespace="http://schemas.microsoft.com/office/2006/metadata/properties" ma:root="true" ma:fieldsID="114457d60da8c202ecfa8779a12b6e56" ns2:_="" ns3:_="">
    <xsd:import namespace="8541d73e-0251-47c1-8806-9f2358737e70"/>
    <xsd:import namespace="22db17c1-8aca-4cb6-bf4a-f075657bcc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41d73e-0251-47c1-8806-9f2358737e7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ildmarkierungen" ma:readOnly="false" ma:fieldId="{5cf76f15-5ced-4ddc-b409-7134ff3c332f}" ma:taxonomyMulti="true" ma:sspId="a6a36091-a21b-4000-a89e-bcfa34d34d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2db17c1-8aca-4cb6-bf4a-f075657bccd5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44f7170-6434-4518-a405-6fbbfc727be2}" ma:internalName="TaxCatchAll" ma:showField="CatchAllData" ma:web="22db17c1-8aca-4cb6-bf4a-f075657bcc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2db17c1-8aca-4cb6-bf4a-f075657bccd5" xsi:nil="true"/>
    <lcf76f155ced4ddcb4097134ff3c332f xmlns="8541d73e-0251-47c1-8806-9f2358737e7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C02D9A-70B9-4D12-AEF4-9D90EF7C5EF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34E5F54-3051-49A1-840C-6A1AFDE2E876}">
  <ds:schemaRefs>
    <ds:schemaRef ds:uri="22db17c1-8aca-4cb6-bf4a-f075657bccd5"/>
    <ds:schemaRef ds:uri="8541d73e-0251-47c1-8806-9f2358737e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D45E13DE-0617-4D6F-8AE7-5A6B52FD39CC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8541d73e-0251-47c1-8806-9f2358737e70"/>
    <ds:schemaRef ds:uri="http://purl.org/dc/terms/"/>
    <ds:schemaRef ds:uri="22db17c1-8aca-4cb6-bf4a-f075657bccd5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2023_16zu9_NGMN_Powerpoint_Template</Template>
  <TotalTime>0</TotalTime>
  <Words>781</Words>
  <Application>Microsoft Office PowerPoint</Application>
  <PresentationFormat>Custom</PresentationFormat>
  <Paragraphs>88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Aptos</vt:lpstr>
      <vt:lpstr>Arial</vt:lpstr>
      <vt:lpstr>Calibri</vt:lpstr>
      <vt:lpstr>Open Sans</vt:lpstr>
      <vt:lpstr>OpenSans</vt:lpstr>
      <vt:lpstr>Verdana</vt:lpstr>
      <vt:lpstr>Office</vt:lpstr>
      <vt:lpstr>PowerPoint Presentation</vt:lpstr>
      <vt:lpstr>ABOUT NGMN</vt:lpstr>
      <vt:lpstr>GLOBAL ALLIANCE NEARLY 70 COMPANIES SHAPING THE FUTURE OF THE INDUSTRY </vt:lpstr>
      <vt:lpstr>NGMN WORK PROGRAMME </vt:lpstr>
      <vt:lpstr>6g</vt:lpstr>
      <vt:lpstr>6G PUBLICATIONS</vt:lpstr>
      <vt:lpstr>PowerPoint Presentation</vt:lpstr>
      <vt:lpstr>PowerPoint Presentation</vt:lpstr>
      <vt:lpstr>THANK YOU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GENERATION  MOBILE NETWORKS  ALLIANCE</dc:title>
  <dc:subject/>
  <dc:creator>elisa.dwyer@ngmn.org</dc:creator>
  <cp:keywords/>
  <dc:description/>
  <cp:lastModifiedBy>Sparsh Singhal</cp:lastModifiedBy>
  <cp:revision>18</cp:revision>
  <cp:lastPrinted>2023-02-28T07:32:26Z</cp:lastPrinted>
  <dcterms:created xsi:type="dcterms:W3CDTF">2023-04-12T10:22:53Z</dcterms:created>
  <dcterms:modified xsi:type="dcterms:W3CDTF">2025-02-20T11:21:48Z</dcterms:modified>
  <cp:category/>
  <dc:identifier/>
  <cp:contentStatus/>
  <dc:language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2021-03-10T00:00:00Z</vt:filetime>
  </property>
  <property fmtid="{D5CDD505-2E9C-101B-9397-08002B2CF9AE}" pid="3" name="Creator">
    <vt:lpwstr>Adobe InDesign 16.1 (Windows)</vt:lpwstr>
  </property>
  <property fmtid="{D5CDD505-2E9C-101B-9397-08002B2CF9AE}" pid="4" name="LastSaved">
    <vt:filetime>2021-03-10T00:00:00Z</vt:filetime>
  </property>
  <property fmtid="{D5CDD505-2E9C-101B-9397-08002B2CF9AE}" pid="5" name="ContentTypeId">
    <vt:lpwstr>0x010100EBF5AFF269B9B94BBBC5C781407D3312</vt:lpwstr>
  </property>
  <property fmtid="{D5CDD505-2E9C-101B-9397-08002B2CF9AE}" pid="6" name="_dlc_DocIdItemGuid">
    <vt:lpwstr>3601c305-a1fd-4a36-aabf-b91404e00794</vt:lpwstr>
  </property>
  <property fmtid="{D5CDD505-2E9C-101B-9397-08002B2CF9AE}" pid="7" name="MediaServiceImageTags">
    <vt:lpwstr/>
  </property>
</Properties>
</file>