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56" r:id="rId5"/>
    <p:sldId id="301" r:id="rId6"/>
    <p:sldId id="378" r:id="rId7"/>
    <p:sldId id="379" r:id="rId8"/>
    <p:sldId id="380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" id="{49920FD8-038D-4E99-B99E-F81909CCB27C}">
          <p14:sldIdLst>
            <p14:sldId id="256"/>
            <p14:sldId id="301"/>
            <p14:sldId id="378"/>
            <p14:sldId id="379"/>
            <p14:sldId id="380"/>
          </p14:sldIdLst>
        </p14:section>
        <p14:section name="END" id="{15318271-5C9C-4E5D-BDB7-3B447A4E6902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32" autoAdjust="0"/>
    <p:restoredTop sz="94660"/>
  </p:normalViewPr>
  <p:slideViewPr>
    <p:cSldViewPr snapToGrid="0">
      <p:cViewPr varScale="1">
        <p:scale>
          <a:sx n="99" d="100"/>
          <a:sy n="99" d="100"/>
        </p:scale>
        <p:origin x="68" y="1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92" d="100"/>
          <a:sy n="92" d="100"/>
        </p:scale>
        <p:origin x="279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E87C644E-1F49-A996-4A30-BBD02DD2F72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5084897-E976-D52E-FB29-59B9F0DC81D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4735D2-DE1E-4E92-9753-C5C7BC69B61D}" type="datetimeFigureOut">
              <a:rPr kumimoji="1" lang="ja-JP" altLang="en-US" smtClean="0"/>
              <a:t>2025/3/12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D4B5AD2-970E-7AA0-D80F-30410EBEB5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960C25F-7D64-964A-16D9-1570133B6D0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7FDF6E-4DD8-4404-A9CB-687C8525FE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323783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1C6DB-6F95-4AEC-9794-6133BB83D955}" type="datetimeFigureOut">
              <a:rPr kumimoji="1" lang="ja-JP" altLang="en-US" smtClean="0"/>
              <a:t>2025/3/12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9CF664-8E26-4040-93D2-DAB15F51F09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152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A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27670EB3-9709-52A2-34ED-72272FF1BB9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645814" y="902714"/>
            <a:ext cx="8188306" cy="245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lnSpc>
                <a:spcPct val="114000"/>
              </a:lnSpc>
              <a:defRPr lang="ja-JP" altLang="en-US" dirty="0"/>
            </a:lvl1pPr>
          </a:lstStyle>
          <a:p>
            <a:pPr marL="0" marR="0" lvl="0" indent="0" algn="l" defTabSz="121911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dirty="0"/>
              <a:t>Click to enter address</a:t>
            </a:r>
          </a:p>
        </p:txBody>
      </p:sp>
      <p:sp>
        <p:nvSpPr>
          <p:cNvPr id="2" name="タイトル 24">
            <a:extLst>
              <a:ext uri="{FF2B5EF4-FFF2-40B4-BE49-F238E27FC236}">
                <a16:creationId xmlns:a16="http://schemas.microsoft.com/office/drawing/2014/main" id="{BBABCBE3-3F60-5F81-9986-28620343C7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5814" y="2104311"/>
            <a:ext cx="8188306" cy="1642181"/>
          </a:xfrm>
          <a:prstGeom prst="rect">
            <a:avLst/>
          </a:prstGeom>
        </p:spPr>
        <p:txBody>
          <a:bodyPr wrap="square" lIns="18000" anchor="b">
            <a:noAutofit/>
          </a:bodyPr>
          <a:lstStyle>
            <a:lvl1pPr>
              <a:lnSpc>
                <a:spcPct val="106000"/>
              </a:lnSpc>
              <a:defRPr sz="3200" b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kumimoji="1" lang="en-US" altLang="ja-JP" dirty="0"/>
              <a:t>Click to enter the title </a:t>
            </a:r>
            <a:br>
              <a:rPr kumimoji="1" lang="en-US" altLang="ja-JP" dirty="0"/>
            </a:br>
            <a:r>
              <a:rPr kumimoji="1" lang="en-US" altLang="ja-JP" dirty="0"/>
              <a:t>in a maximum of three lines : 32pt</a:t>
            </a:r>
            <a:endParaRPr kumimoji="1" lang="ja-JP" altLang="en-US" dirty="0"/>
          </a:p>
        </p:txBody>
      </p:sp>
      <p:sp>
        <p:nvSpPr>
          <p:cNvPr id="6" name="テキスト プレースホルダー">
            <a:extLst>
              <a:ext uri="{FF2B5EF4-FFF2-40B4-BE49-F238E27FC236}">
                <a16:creationId xmlns:a16="http://schemas.microsoft.com/office/drawing/2014/main" id="{4A08B6A9-51D6-D994-D6F0-4038D969A3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45814" y="4282756"/>
            <a:ext cx="8188306" cy="245195"/>
          </a:xfrm>
          <a:prstGeom prst="rect">
            <a:avLst/>
          </a:prstGeom>
        </p:spPr>
        <p:txBody>
          <a:bodyPr vert="horz" wrap="square" lIns="18000" tIns="0" rIns="0" bIns="0" rtlCol="0" anchor="b">
            <a:spAutoFit/>
          </a:bodyPr>
          <a:lstStyle>
            <a:lvl1pPr>
              <a:defRPr lang="ja-JP" altLang="en-US" dirty="0">
                <a:solidFill>
                  <a:schemeClr val="tx2">
                    <a:lumMod val="10000"/>
                    <a:lumOff val="90000"/>
                  </a:schemeClr>
                </a:solidFill>
              </a:defRPr>
            </a:lvl1pPr>
          </a:lstStyle>
          <a:p>
            <a:pPr marL="0" marR="0" lvl="0" indent="0" algn="l" defTabSz="121911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6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dirty="0"/>
              <a:t>Click to enter date</a:t>
            </a:r>
          </a:p>
        </p:txBody>
      </p:sp>
      <p:sp>
        <p:nvSpPr>
          <p:cNvPr id="7" name="テキスト プレースホルダー">
            <a:extLst>
              <a:ext uri="{FF2B5EF4-FFF2-40B4-BE49-F238E27FC236}">
                <a16:creationId xmlns:a16="http://schemas.microsoft.com/office/drawing/2014/main" id="{68A796AA-C827-4D76-5391-6761E4A642A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45814" y="4590158"/>
            <a:ext cx="8188306" cy="245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lnSpc>
                <a:spcPct val="105000"/>
              </a:lnSpc>
              <a:defRPr lang="ja-JP" altLang="en-US" dirty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/>
              <a:t>Click to enter Name</a:t>
            </a:r>
          </a:p>
        </p:txBody>
      </p:sp>
      <p:sp>
        <p:nvSpPr>
          <p:cNvPr id="12" name="テキスト プレースホルダー 10">
            <a:extLst>
              <a:ext uri="{FF2B5EF4-FFF2-40B4-BE49-F238E27FC236}">
                <a16:creationId xmlns:a16="http://schemas.microsoft.com/office/drawing/2014/main" id="{67EB3BF2-B264-3EA6-9E64-45C38A4EA2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017918" y="490428"/>
            <a:ext cx="1682591" cy="34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lIns="0" bIns="10800" anchor="ctr">
            <a:normAutofit/>
          </a:bodyPr>
          <a:lstStyle>
            <a:lvl1pPr algn="ctr">
              <a:defRPr sz="900" spc="-30" baseline="0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altLang="ja-JP" sz="700" spc="-20" dirty="0">
                <a:solidFill>
                  <a:schemeClr val="accent1"/>
                </a:solidFill>
                <a:latin typeface="+mn-ea"/>
              </a:rPr>
              <a:t>Enter the Trade Secret Control Rules</a:t>
            </a:r>
            <a:endParaRPr lang="ja-JP" altLang="en-US" sz="700" spc="-2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" name="テキスト プレースホルダー 7">
            <a:extLst>
              <a:ext uri="{FF2B5EF4-FFF2-40B4-BE49-F238E27FC236}">
                <a16:creationId xmlns:a16="http://schemas.microsoft.com/office/drawing/2014/main" id="{616BC72F-3B77-7F3A-1BE2-F6B3A8E29CA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9265920" y="900191"/>
            <a:ext cx="2434590" cy="2023984"/>
          </a:xfrm>
          <a:prstGeom prst="rect">
            <a:avLst/>
          </a:prstGeom>
          <a:effectLst>
            <a:outerShdw blurRad="254000" algn="ctr" rotWithShape="0">
              <a:schemeClr val="accent1">
                <a:lumMod val="50000"/>
                <a:alpha val="20000"/>
              </a:schemeClr>
            </a:outerShdw>
          </a:effectLst>
        </p:spPr>
        <p:txBody>
          <a:bodyPr wrap="square" lIns="0" tIns="18000" rIns="0">
            <a:noAutofit/>
          </a:bodyPr>
          <a:lstStyle>
            <a:lvl1pPr algn="r">
              <a:lnSpc>
                <a:spcPct val="110000"/>
              </a:lnSpc>
              <a:defRPr sz="850" spc="-10" baseline="0">
                <a:solidFill>
                  <a:schemeClr val="bg1"/>
                </a:solidFill>
                <a:effectLst/>
              </a:defRPr>
            </a:lvl1pPr>
          </a:lstStyle>
          <a:p>
            <a:pPr lvl="0"/>
            <a:r>
              <a:rPr kumimoji="1" lang="en-US" altLang="ja-JP" dirty="0"/>
              <a:t>*If it is ‘’NEC TOP SECRET’’ or</a:t>
            </a:r>
            <a:r>
              <a:rPr kumimoji="1" lang="ja-JP" altLang="en-US" dirty="0"/>
              <a:t> </a:t>
            </a:r>
            <a:br>
              <a:rPr kumimoji="1" lang="en-US" altLang="ja-JP" dirty="0"/>
            </a:br>
            <a:r>
              <a:rPr kumimoji="1" lang="en-US" altLang="ja-JP" dirty="0"/>
              <a:t>‘’NEC STRICTLY CONFIDENTIAL’’,</a:t>
            </a:r>
            <a:br>
              <a:rPr kumimoji="1" lang="en-US" altLang="ja-JP" dirty="0"/>
            </a:br>
            <a:r>
              <a:rPr kumimoji="1" lang="en-US" altLang="ja-JP" dirty="0"/>
              <a:t>please enter the following</a:t>
            </a:r>
            <a:br>
              <a:rPr kumimoji="1" lang="en-US" altLang="ja-JP" dirty="0"/>
            </a:br>
            <a:br>
              <a:rPr kumimoji="1" lang="en-US" altLang="ja-JP" dirty="0"/>
            </a:br>
            <a:r>
              <a:rPr kumimoji="1" lang="en-US" altLang="ja-JP" dirty="0"/>
              <a:t>Designated Recipients : Specify</a:t>
            </a:r>
            <a:br>
              <a:rPr kumimoji="1" lang="en-US" altLang="ja-JP" dirty="0"/>
            </a:br>
            <a:r>
              <a:rPr kumimoji="1" lang="en-US" altLang="ja-JP" dirty="0" err="1"/>
              <a:t>Specify</a:t>
            </a:r>
            <a:r>
              <a:rPr kumimoji="1" lang="en-US" altLang="ja-JP" dirty="0"/>
              <a:t> the purpose of use of the information.</a:t>
            </a:r>
            <a:br>
              <a:rPr kumimoji="1" lang="en-US" altLang="ja-JP" dirty="0"/>
            </a:br>
            <a:r>
              <a:rPr kumimoji="1" lang="en-US" altLang="ja-JP" dirty="0"/>
              <a:t>Specify the confidentiality period of the information.</a:t>
            </a:r>
            <a:br>
              <a:rPr kumimoji="1" lang="en-US" altLang="ja-JP" dirty="0"/>
            </a:br>
            <a:r>
              <a:rPr kumimoji="1" lang="en-US" altLang="ja-JP" dirty="0"/>
              <a:t>Disclosure to persons other than </a:t>
            </a:r>
            <a:br>
              <a:rPr kumimoji="1" lang="en-US" altLang="ja-JP" dirty="0"/>
            </a:br>
            <a:r>
              <a:rPr kumimoji="1" lang="en-US" altLang="ja-JP" dirty="0"/>
              <a:t>the Designated Recipients is prohibited.</a:t>
            </a:r>
            <a:br>
              <a:rPr kumimoji="1" lang="en-US" altLang="ja-JP" dirty="0"/>
            </a:br>
            <a:r>
              <a:rPr kumimoji="1" lang="en-US" altLang="ja-JP" dirty="0"/>
              <a:t>Duplications are prohibited.</a:t>
            </a:r>
            <a:br>
              <a:rPr kumimoji="1" lang="en-US" altLang="ja-JP" dirty="0"/>
            </a:br>
            <a:r>
              <a:rPr kumimoji="1" lang="en-US" altLang="ja-JP" dirty="0"/>
              <a:t>Carry-out is prohibited.</a:t>
            </a:r>
            <a:br>
              <a:rPr kumimoji="1" lang="en-US" altLang="ja-JP" dirty="0"/>
            </a:br>
            <a:r>
              <a:rPr kumimoji="1" lang="en-US" altLang="ja-JP" dirty="0"/>
              <a:t>Destroy after use.</a:t>
            </a:r>
            <a:endParaRPr kumimoji="1" lang="ja-JP" altLang="en-US" dirty="0"/>
          </a:p>
        </p:txBody>
      </p:sp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185B5C30-0263-016A-7B22-DA86F6A0E8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3380" y="6484721"/>
            <a:ext cx="2061970" cy="16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3556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Slide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3489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_of_Contents">
    <p:bg bwMode="ltGray"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タイトル 3">
            <a:extLst>
              <a:ext uri="{FF2B5EF4-FFF2-40B4-BE49-F238E27FC236}">
                <a16:creationId xmlns:a16="http://schemas.microsoft.com/office/drawing/2014/main" id="{55F11215-7439-E99A-4F5F-0AF70302E1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5815" y="876005"/>
            <a:ext cx="11174709" cy="413703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 sz="28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04000"/>
              </a:lnSpc>
              <a:spcBef>
                <a:spcPts val="0"/>
              </a:spcBef>
              <a:tabLst/>
              <a:defRPr/>
            </a:pPr>
            <a:r>
              <a:rPr kumimoji="1" lang="en-US" altLang="ja-JP" dirty="0"/>
              <a:t>Click to enter the title</a:t>
            </a:r>
            <a:r>
              <a:rPr kumimoji="1" lang="ja-JP" altLang="en-US" dirty="0"/>
              <a:t> </a:t>
            </a:r>
            <a:r>
              <a:rPr kumimoji="1" lang="en-US" altLang="ja-JP" dirty="0"/>
              <a:t>:</a:t>
            </a:r>
            <a:r>
              <a:rPr kumimoji="1" lang="ja-JP" altLang="en-US" dirty="0"/>
              <a:t> </a:t>
            </a:r>
            <a:r>
              <a:rPr lang="en-US" altLang="ja-JP" dirty="0"/>
              <a:t>28pt</a:t>
            </a:r>
            <a:endParaRPr lang="ja-JP" altLang="en-US" dirty="0"/>
          </a:p>
        </p:txBody>
      </p:sp>
      <p:sp>
        <p:nvSpPr>
          <p:cNvPr id="6" name="テキスト プレースホルダー 4">
            <a:extLst>
              <a:ext uri="{FF2B5EF4-FFF2-40B4-BE49-F238E27FC236}">
                <a16:creationId xmlns:a16="http://schemas.microsoft.com/office/drawing/2014/main" id="{DEDEE7DD-D3B5-749B-C2AB-232AD25E34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71812" y="1741905"/>
            <a:ext cx="8748711" cy="4531895"/>
          </a:xfrm>
          <a:prstGeom prst="rect">
            <a:avLst/>
          </a:prstGeom>
        </p:spPr>
        <p:txBody>
          <a:bodyPr/>
          <a:lstStyle>
            <a:lvl1pPr marL="324000" indent="-342900">
              <a:lnSpc>
                <a:spcPct val="140000"/>
              </a:lnSpc>
              <a:buFont typeface="+mj-lt"/>
              <a:buAutoNum type="arabicPeriod"/>
              <a:defRPr sz="1800">
                <a:solidFill>
                  <a:schemeClr val="tx2"/>
                </a:solidFill>
              </a:defRPr>
            </a:lvl1pPr>
            <a:lvl2pPr marL="541338" indent="-180000">
              <a:buClr>
                <a:schemeClr val="tx2">
                  <a:lumMod val="75000"/>
                  <a:lumOff val="25000"/>
                </a:schemeClr>
              </a:buClr>
              <a:defRPr>
                <a:solidFill>
                  <a:schemeClr val="tx2"/>
                </a:solidFill>
              </a:defRPr>
            </a:lvl2pPr>
          </a:lstStyle>
          <a:p>
            <a:r>
              <a:rPr lang="en-US" altLang="ja-JP" dirty="0"/>
              <a:t>Enter the title of the table of contents.</a:t>
            </a:r>
          </a:p>
          <a:p>
            <a:pPr lvl="1"/>
            <a:r>
              <a:rPr kumimoji="1" lang="en-US" altLang="ja-JP" dirty="0"/>
              <a:t>Enter the title of the table of contents.</a:t>
            </a:r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24836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Header">
    <p:bg bwMode="ltGray"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タイトル 24">
            <a:extLst>
              <a:ext uri="{FF2B5EF4-FFF2-40B4-BE49-F238E27FC236}">
                <a16:creationId xmlns:a16="http://schemas.microsoft.com/office/drawing/2014/main" id="{4620BF37-EAB3-E738-F896-48A1551862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6531" y="2096584"/>
            <a:ext cx="10898938" cy="133241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>
              <a:lnSpc>
                <a:spcPct val="104000"/>
              </a:lnSpc>
              <a:defRPr sz="28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kumimoji="1" lang="en-US" altLang="ja-JP" dirty="0"/>
              <a:t>Click to enter the title</a:t>
            </a:r>
            <a:r>
              <a:rPr kumimoji="1" lang="ja-JP" altLang="en-US" dirty="0"/>
              <a:t> </a:t>
            </a:r>
            <a:r>
              <a:rPr kumimoji="1" lang="en-US" altLang="ja-JP" dirty="0"/>
              <a:t>:</a:t>
            </a:r>
            <a:r>
              <a:rPr kumimoji="1" lang="ja-JP" altLang="en-US" dirty="0"/>
              <a:t> </a:t>
            </a:r>
            <a:r>
              <a:rPr kumimoji="1" lang="en-US" altLang="ja-JP" dirty="0"/>
              <a:t>28pt</a:t>
            </a:r>
            <a:endParaRPr kumimoji="1" lang="ja-JP" altLang="en-US" dirty="0"/>
          </a:p>
        </p:txBody>
      </p:sp>
      <p:sp>
        <p:nvSpPr>
          <p:cNvPr id="3" name="コンテンツ プレースホルダー 4">
            <a:extLst>
              <a:ext uri="{FF2B5EF4-FFF2-40B4-BE49-F238E27FC236}">
                <a16:creationId xmlns:a16="http://schemas.microsoft.com/office/drawing/2014/main" id="{231248EB-90B2-21BF-9672-CF8ECA42D5D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45813" y="3695700"/>
            <a:ext cx="10900374" cy="232169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 marL="1260000" indent="0">
              <a:buNone/>
              <a:defRPr/>
            </a:lvl6pPr>
            <a:lvl7pPr marL="1620000" indent="-1800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lvl7pPr>
            <a:lvl8pPr marL="1798638" indent="-180000">
              <a:defRPr/>
            </a:lvl8pPr>
            <a:lvl9pPr marL="1798638" indent="-180000">
              <a:buFontTx/>
              <a:buNone/>
              <a:defRPr/>
            </a:lvl9pPr>
          </a:lstStyle>
          <a:p>
            <a:r>
              <a:rPr lang="en-US" altLang="ja-JP" dirty="0"/>
              <a:t>Enter the title of the Section.</a:t>
            </a:r>
          </a:p>
          <a:p>
            <a:pPr lvl="1"/>
            <a:r>
              <a:rPr kumimoji="1" lang="en-US" altLang="ja-JP" dirty="0"/>
              <a:t>Enter the title of the Section.</a:t>
            </a:r>
          </a:p>
        </p:txBody>
      </p:sp>
    </p:spTree>
    <p:extLst>
      <p:ext uri="{BB962C8B-B14F-4D97-AF65-F5344CB8AC3E}">
        <p14:creationId xmlns:p14="http://schemas.microsoft.com/office/powerpoint/2010/main" val="2536442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nly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3">
            <a:extLst>
              <a:ext uri="{FF2B5EF4-FFF2-40B4-BE49-F238E27FC236}">
                <a16:creationId xmlns:a16="http://schemas.microsoft.com/office/drawing/2014/main" id="{CC5A5C93-23B8-DFCC-DC07-A93C82132A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371475"/>
            <a:ext cx="11449050" cy="509588"/>
          </a:xfrm>
          <a:prstGeom prst="rect">
            <a:avLst/>
          </a:prstGeom>
        </p:spPr>
        <p:txBody>
          <a:bodyPr lIns="7200" tIns="0" rIns="0" bIns="0"/>
          <a:lstStyle>
            <a:lvl1pPr>
              <a:defRPr sz="2600">
                <a:solidFill>
                  <a:schemeClr val="tx2"/>
                </a:solidFill>
              </a:defRPr>
            </a:lvl1pPr>
          </a:lstStyle>
          <a:p>
            <a:pPr>
              <a:lnSpc>
                <a:spcPct val="104000"/>
              </a:lnSpc>
              <a:spcBef>
                <a:spcPts val="0"/>
              </a:spcBef>
              <a:tabLst/>
              <a:defRPr/>
            </a:pPr>
            <a:r>
              <a:rPr lang="en-US" altLang="ja-JP" dirty="0"/>
              <a:t>Click to enter the title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97866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4">
          <p15:clr>
            <a:srgbClr val="A4A3A4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Contents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3">
            <a:extLst>
              <a:ext uri="{FF2B5EF4-FFF2-40B4-BE49-F238E27FC236}">
                <a16:creationId xmlns:a16="http://schemas.microsoft.com/office/drawing/2014/main" id="{CC5A5C93-23B8-DFCC-DC07-A93C82132A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371475"/>
            <a:ext cx="11449050" cy="509588"/>
          </a:xfrm>
          <a:prstGeom prst="rect">
            <a:avLst/>
          </a:prstGeom>
        </p:spPr>
        <p:txBody>
          <a:bodyPr lIns="7200" tIns="0" rIns="0" bIns="0"/>
          <a:lstStyle>
            <a:lvl1pPr>
              <a:defRPr sz="2600">
                <a:solidFill>
                  <a:schemeClr val="tx2"/>
                </a:solidFill>
              </a:defRPr>
            </a:lvl1pPr>
          </a:lstStyle>
          <a:p>
            <a:pPr>
              <a:lnSpc>
                <a:spcPct val="104000"/>
              </a:lnSpc>
              <a:spcBef>
                <a:spcPts val="0"/>
              </a:spcBef>
              <a:tabLst/>
              <a:defRPr/>
            </a:pPr>
            <a:r>
              <a:rPr lang="en-US" altLang="ja-JP" dirty="0"/>
              <a:t>Click to enter the title </a:t>
            </a:r>
            <a:endParaRPr lang="ja-JP" altLang="en-US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86B74404-DA4C-9BFE-9161-CFC7DFE8691C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71475" y="1196975"/>
            <a:ext cx="11449050" cy="50768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2"/>
                </a:solidFill>
              </a:defRPr>
            </a:lvl2pPr>
            <a:lvl3pPr marL="540000">
              <a:buClr>
                <a:schemeClr val="accent1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2"/>
                </a:solidFill>
              </a:defRPr>
            </a:lvl5pPr>
            <a:lvl6pPr marL="900000">
              <a:buFontTx/>
              <a:buNone/>
              <a:defRPr/>
            </a:lvl6pPr>
            <a:lvl7pPr marL="900000" indent="0">
              <a:buFontTx/>
              <a:buNone/>
              <a:defRPr/>
            </a:lvl7pPr>
            <a:lvl8pPr marL="900000">
              <a:buFontTx/>
              <a:buNone/>
              <a:defRPr/>
            </a:lvl8pPr>
            <a:lvl9pPr marL="900000">
              <a:buFontTx/>
              <a:buNone/>
              <a:defRPr/>
            </a:lvl9pPr>
          </a:lstStyle>
          <a:p>
            <a:pPr lvl="0"/>
            <a:r>
              <a:rPr kumimoji="1" lang="en-US" altLang="ja-JP" dirty="0"/>
              <a:t>Click to enter the text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3831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4">
          <p15:clr>
            <a:srgbClr val="A4A3A4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One_Column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3">
            <a:extLst>
              <a:ext uri="{FF2B5EF4-FFF2-40B4-BE49-F238E27FC236}">
                <a16:creationId xmlns:a16="http://schemas.microsoft.com/office/drawing/2014/main" id="{510182E3-C876-C64A-0DBB-1C4069E8EA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371475"/>
            <a:ext cx="11449050" cy="509588"/>
          </a:xfrm>
          <a:prstGeom prst="rect">
            <a:avLst/>
          </a:prstGeom>
        </p:spPr>
        <p:txBody>
          <a:bodyPr lIns="7200" tIns="0" rIns="0" bIns="0"/>
          <a:lstStyle>
            <a:lvl1pPr>
              <a:defRPr sz="2600">
                <a:solidFill>
                  <a:schemeClr val="tx2"/>
                </a:solidFill>
              </a:defRPr>
            </a:lvl1pPr>
          </a:lstStyle>
          <a:p>
            <a:pPr>
              <a:lnSpc>
                <a:spcPct val="104000"/>
              </a:lnSpc>
              <a:spcBef>
                <a:spcPts val="0"/>
              </a:spcBef>
              <a:tabLst/>
              <a:defRPr/>
            </a:pPr>
            <a:r>
              <a:rPr lang="en-US" altLang="ja-JP" dirty="0"/>
              <a:t>Click to enter the title </a:t>
            </a:r>
            <a:endParaRPr lang="ja-JP" altLang="en-US" dirty="0"/>
          </a:p>
        </p:txBody>
      </p:sp>
      <p:sp>
        <p:nvSpPr>
          <p:cNvPr id="2" name="テキスト プレースホルダー 3">
            <a:extLst>
              <a:ext uri="{FF2B5EF4-FFF2-40B4-BE49-F238E27FC236}">
                <a16:creationId xmlns:a16="http://schemas.microsoft.com/office/drawing/2014/main" id="{B415893E-AC4A-AE79-6FBF-24038FE156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71475" y="897732"/>
            <a:ext cx="11449050" cy="615857"/>
          </a:xfrm>
          <a:prstGeom prst="rect">
            <a:avLst/>
          </a:prstGeom>
        </p:spPr>
        <p:txBody>
          <a:bodyPr vert="horz" lIns="18000" tIns="0" rIns="0" bIns="0" rtlCol="0" anchor="t">
            <a:noAutofit/>
          </a:bodyPr>
          <a:lstStyle>
            <a:lvl1pPr>
              <a:lnSpc>
                <a:spcPct val="108000"/>
              </a:lnSpc>
              <a:defRPr lang="ja-JP" altLang="en-US" sz="18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en-US" altLang="ja-JP" dirty="0"/>
              <a:t>Use this layout for headline</a:t>
            </a:r>
          </a:p>
        </p:txBody>
      </p:sp>
      <p:sp>
        <p:nvSpPr>
          <p:cNvPr id="3" name="コンテンツ プレースホルダー 10">
            <a:extLst>
              <a:ext uri="{FF2B5EF4-FFF2-40B4-BE49-F238E27FC236}">
                <a16:creationId xmlns:a16="http://schemas.microsoft.com/office/drawing/2014/main" id="{F7167868-CB44-D827-67BF-D6E30CD2BBC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71475" y="1808163"/>
            <a:ext cx="11449050" cy="446563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2"/>
                </a:solidFill>
              </a:defRPr>
            </a:lvl2pPr>
            <a:lvl3pPr marL="540000">
              <a:buClr>
                <a:schemeClr val="accent1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2"/>
                </a:solidFill>
              </a:defRPr>
            </a:lvl5pPr>
            <a:lvl6pPr marL="900000">
              <a:buFontTx/>
              <a:buNone/>
              <a:defRPr/>
            </a:lvl6pPr>
            <a:lvl7pPr marL="900000" indent="0">
              <a:buFontTx/>
              <a:buNone/>
              <a:defRPr/>
            </a:lvl7pPr>
            <a:lvl8pPr marL="900000">
              <a:buFontTx/>
              <a:buNone/>
              <a:defRPr/>
            </a:lvl8pPr>
            <a:lvl9pPr marL="900000">
              <a:buFontTx/>
              <a:buNone/>
              <a:defRPr/>
            </a:lvl9pPr>
          </a:lstStyle>
          <a:p>
            <a:pPr lvl="0"/>
            <a:r>
              <a:rPr kumimoji="1" lang="en-US" altLang="ja-JP" dirty="0"/>
              <a:t>Click to enter the text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82724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One_Column_with_BG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1">
            <a:extLst>
              <a:ext uri="{FF2B5EF4-FFF2-40B4-BE49-F238E27FC236}">
                <a16:creationId xmlns:a16="http://schemas.microsoft.com/office/drawing/2014/main" id="{60CC5D40-33A2-5C26-0EDD-56EAAF9C7E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71475" y="1808163"/>
            <a:ext cx="11449050" cy="4465637"/>
          </a:xfrm>
          <a:prstGeom prst="roundRect">
            <a:avLst>
              <a:gd name="adj" fmla="val 3481"/>
            </a:avLst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marR="0" lvl="0" indent="0" algn="ctr" fontAlgn="auto">
              <a:lnSpc>
                <a:spcPct val="10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ja-JP" altLang="en-US" sz="1600" b="0" i="0" u="none" strike="noStrike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游ゴシック"/>
              <a:cs typeface="Segoe UI" panose="020B0502040204020203" pitchFamily="34" charset="0"/>
            </a:endParaRPr>
          </a:p>
        </p:txBody>
      </p:sp>
      <p:sp>
        <p:nvSpPr>
          <p:cNvPr id="9" name="タイトル 3">
            <a:extLst>
              <a:ext uri="{FF2B5EF4-FFF2-40B4-BE49-F238E27FC236}">
                <a16:creationId xmlns:a16="http://schemas.microsoft.com/office/drawing/2014/main" id="{3D8BAB03-03F0-FEC3-9E3E-D438FC4367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371475"/>
            <a:ext cx="11449050" cy="509588"/>
          </a:xfrm>
          <a:prstGeom prst="rect">
            <a:avLst/>
          </a:prstGeom>
        </p:spPr>
        <p:txBody>
          <a:bodyPr lIns="7200" tIns="0" rIns="0" bIns="0"/>
          <a:lstStyle>
            <a:lvl1pPr>
              <a:defRPr sz="2600">
                <a:solidFill>
                  <a:schemeClr val="tx2"/>
                </a:solidFill>
              </a:defRPr>
            </a:lvl1pPr>
          </a:lstStyle>
          <a:p>
            <a:pPr>
              <a:lnSpc>
                <a:spcPct val="104000"/>
              </a:lnSpc>
              <a:spcBef>
                <a:spcPts val="0"/>
              </a:spcBef>
              <a:tabLst/>
              <a:defRPr/>
            </a:pPr>
            <a:r>
              <a:rPr lang="en-US" altLang="ja-JP" dirty="0"/>
              <a:t>Click to enter the title </a:t>
            </a:r>
            <a:endParaRPr lang="ja-JP" altLang="en-US" dirty="0"/>
          </a:p>
        </p:txBody>
      </p:sp>
      <p:sp>
        <p:nvSpPr>
          <p:cNvPr id="3" name="テキスト プレースホルダー 3">
            <a:extLst>
              <a:ext uri="{FF2B5EF4-FFF2-40B4-BE49-F238E27FC236}">
                <a16:creationId xmlns:a16="http://schemas.microsoft.com/office/drawing/2014/main" id="{F15015A0-8BD8-C023-5534-AD576605FB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71475" y="897732"/>
            <a:ext cx="11449050" cy="615857"/>
          </a:xfrm>
          <a:prstGeom prst="rect">
            <a:avLst/>
          </a:prstGeom>
        </p:spPr>
        <p:txBody>
          <a:bodyPr vert="horz" lIns="18000" tIns="0" rIns="0" bIns="0" rtlCol="0" anchor="t">
            <a:noAutofit/>
          </a:bodyPr>
          <a:lstStyle>
            <a:lvl1pPr>
              <a:lnSpc>
                <a:spcPct val="108000"/>
              </a:lnSpc>
              <a:defRPr lang="ja-JP" altLang="en-US" sz="18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en-US" altLang="ja-JP" dirty="0"/>
              <a:t>Use this layout for headline</a:t>
            </a:r>
          </a:p>
        </p:txBody>
      </p:sp>
      <p:sp>
        <p:nvSpPr>
          <p:cNvPr id="6" name="コンテンツ プレースホルダー 10">
            <a:extLst>
              <a:ext uri="{FF2B5EF4-FFF2-40B4-BE49-F238E27FC236}">
                <a16:creationId xmlns:a16="http://schemas.microsoft.com/office/drawing/2014/main" id="{409AD785-296E-73FB-94A5-F80C28EF1D2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87375" y="2024064"/>
            <a:ext cx="11017250" cy="40338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 marL="540000"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 marL="900000">
              <a:buFontTx/>
              <a:buNone/>
              <a:defRPr/>
            </a:lvl6pPr>
            <a:lvl7pPr marL="900000" indent="0">
              <a:buFontTx/>
              <a:buNone/>
              <a:defRPr/>
            </a:lvl7pPr>
            <a:lvl8pPr marL="900000">
              <a:buFontTx/>
              <a:buNone/>
              <a:defRPr/>
            </a:lvl8pPr>
            <a:lvl9pPr marL="900000">
              <a:buFontTx/>
              <a:buNone/>
              <a:defRPr/>
            </a:lvl9pPr>
          </a:lstStyle>
          <a:p>
            <a:pPr lvl="0"/>
            <a:r>
              <a:rPr kumimoji="1" lang="en-US" altLang="ja-JP" dirty="0"/>
              <a:t>Click to enter the text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0462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75">
          <p15:clr>
            <a:srgbClr val="A4A3A4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Column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3">
            <a:extLst>
              <a:ext uri="{FF2B5EF4-FFF2-40B4-BE49-F238E27FC236}">
                <a16:creationId xmlns:a16="http://schemas.microsoft.com/office/drawing/2014/main" id="{3678587F-7350-10CE-3ADE-EE37DE9E41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371475"/>
            <a:ext cx="11449050" cy="509588"/>
          </a:xfrm>
          <a:prstGeom prst="rect">
            <a:avLst/>
          </a:prstGeom>
        </p:spPr>
        <p:txBody>
          <a:bodyPr lIns="7200" tIns="0" rIns="0" bIns="0"/>
          <a:lstStyle>
            <a:lvl1pPr>
              <a:defRPr sz="2600">
                <a:solidFill>
                  <a:schemeClr val="tx2"/>
                </a:solidFill>
              </a:defRPr>
            </a:lvl1pPr>
          </a:lstStyle>
          <a:p>
            <a:pPr>
              <a:lnSpc>
                <a:spcPct val="104000"/>
              </a:lnSpc>
              <a:spcBef>
                <a:spcPts val="0"/>
              </a:spcBef>
              <a:tabLst/>
              <a:defRPr/>
            </a:pPr>
            <a:r>
              <a:rPr lang="en-US" altLang="ja-JP" dirty="0"/>
              <a:t>Click to enter the title </a:t>
            </a:r>
            <a:endParaRPr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4CD18F4-A765-7BE6-9302-42E99138F93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71475" y="897732"/>
            <a:ext cx="11449050" cy="615857"/>
          </a:xfrm>
          <a:prstGeom prst="rect">
            <a:avLst/>
          </a:prstGeom>
        </p:spPr>
        <p:txBody>
          <a:bodyPr vert="horz" lIns="18000" tIns="0" rIns="0" bIns="0" rtlCol="0" anchor="t">
            <a:noAutofit/>
          </a:bodyPr>
          <a:lstStyle>
            <a:lvl1pPr>
              <a:lnSpc>
                <a:spcPct val="108000"/>
              </a:lnSpc>
              <a:defRPr lang="ja-JP" altLang="en-US" sz="18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en-US" altLang="ja-JP" dirty="0"/>
              <a:t>Use this layout for headline</a:t>
            </a:r>
          </a:p>
        </p:txBody>
      </p:sp>
      <p:sp>
        <p:nvSpPr>
          <p:cNvPr id="5" name="コンテンツ プレースホルダー 10">
            <a:extLst>
              <a:ext uri="{FF2B5EF4-FFF2-40B4-BE49-F238E27FC236}">
                <a16:creationId xmlns:a16="http://schemas.microsoft.com/office/drawing/2014/main" id="{4CBD5116-C295-89AC-A38D-DC467208BF86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71475" y="1808163"/>
            <a:ext cx="5616575" cy="446563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2"/>
                </a:solidFill>
              </a:defRPr>
            </a:lvl2pPr>
            <a:lvl3pPr marL="540000">
              <a:buClr>
                <a:schemeClr val="accent1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2"/>
                </a:solidFill>
              </a:defRPr>
            </a:lvl5pPr>
            <a:lvl6pPr marL="900000">
              <a:buFontTx/>
              <a:buNone/>
              <a:defRPr/>
            </a:lvl6pPr>
            <a:lvl7pPr marL="900000" indent="0">
              <a:buFontTx/>
              <a:buNone/>
              <a:defRPr/>
            </a:lvl7pPr>
            <a:lvl8pPr marL="900000">
              <a:buFontTx/>
              <a:buNone/>
              <a:defRPr/>
            </a:lvl8pPr>
            <a:lvl9pPr marL="900000">
              <a:buFontTx/>
              <a:buNone/>
              <a:defRPr/>
            </a:lvl9pPr>
          </a:lstStyle>
          <a:p>
            <a:pPr lvl="0"/>
            <a:r>
              <a:rPr kumimoji="1" lang="en-US" altLang="ja-JP" dirty="0"/>
              <a:t>Click to enter the text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</a:t>
            </a:r>
          </a:p>
        </p:txBody>
      </p:sp>
      <p:sp>
        <p:nvSpPr>
          <p:cNvPr id="6" name="コンテンツ プレースホルダー 10">
            <a:extLst>
              <a:ext uri="{FF2B5EF4-FFF2-40B4-BE49-F238E27FC236}">
                <a16:creationId xmlns:a16="http://schemas.microsoft.com/office/drawing/2014/main" id="{77EF70D9-CD1C-5D97-90C8-96D11B8AA00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03952" y="1808163"/>
            <a:ext cx="5616575" cy="446563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2"/>
                </a:solidFill>
              </a:defRPr>
            </a:lvl2pPr>
            <a:lvl3pPr marL="540000">
              <a:buClr>
                <a:schemeClr val="accent1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2"/>
                </a:solidFill>
              </a:defRPr>
            </a:lvl5pPr>
            <a:lvl6pPr marL="900000">
              <a:buFontTx/>
              <a:buNone/>
              <a:defRPr/>
            </a:lvl6pPr>
            <a:lvl7pPr marL="900000" indent="0">
              <a:buFontTx/>
              <a:buNone/>
              <a:defRPr/>
            </a:lvl7pPr>
            <a:lvl8pPr marL="900000">
              <a:buFontTx/>
              <a:buNone/>
              <a:defRPr/>
            </a:lvl8pPr>
            <a:lvl9pPr marL="900000">
              <a:buFontTx/>
              <a:buNone/>
              <a:defRPr/>
            </a:lvl9pPr>
          </a:lstStyle>
          <a:p>
            <a:pPr lvl="0"/>
            <a:r>
              <a:rPr kumimoji="1" lang="en-US" altLang="ja-JP" dirty="0"/>
              <a:t>Click to enter the text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512798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  <p15:guide id="2" pos="3772">
          <p15:clr>
            <a:srgbClr val="A4A3A4"/>
          </p15:clr>
        </p15:guide>
        <p15:guide id="3" pos="3908">
          <p15:clr>
            <a:srgbClr val="A4A3A4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hree_Column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 3">
            <a:extLst>
              <a:ext uri="{FF2B5EF4-FFF2-40B4-BE49-F238E27FC236}">
                <a16:creationId xmlns:a16="http://schemas.microsoft.com/office/drawing/2014/main" id="{5C37498A-C75E-A3F8-DAC9-B0A17D6721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371475"/>
            <a:ext cx="11449050" cy="509588"/>
          </a:xfrm>
          <a:prstGeom prst="rect">
            <a:avLst/>
          </a:prstGeom>
        </p:spPr>
        <p:txBody>
          <a:bodyPr lIns="7200" tIns="0" rIns="0" bIns="0"/>
          <a:lstStyle>
            <a:lvl1pPr>
              <a:defRPr sz="2600">
                <a:solidFill>
                  <a:schemeClr val="tx2"/>
                </a:solidFill>
              </a:defRPr>
            </a:lvl1pPr>
          </a:lstStyle>
          <a:p>
            <a:pPr>
              <a:lnSpc>
                <a:spcPct val="104000"/>
              </a:lnSpc>
              <a:spcBef>
                <a:spcPts val="0"/>
              </a:spcBef>
              <a:tabLst/>
              <a:defRPr/>
            </a:pPr>
            <a:r>
              <a:rPr lang="en-US" altLang="ja-JP" dirty="0"/>
              <a:t>Click to enter the title </a:t>
            </a:r>
            <a:endParaRPr lang="ja-JP" altLang="en-US" dirty="0"/>
          </a:p>
        </p:txBody>
      </p:sp>
      <p:sp>
        <p:nvSpPr>
          <p:cNvPr id="3" name="テキスト プレースホルダー 3">
            <a:extLst>
              <a:ext uri="{FF2B5EF4-FFF2-40B4-BE49-F238E27FC236}">
                <a16:creationId xmlns:a16="http://schemas.microsoft.com/office/drawing/2014/main" id="{60C7DBE4-54D4-A736-EBD3-4E8A8932E1F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71475" y="897732"/>
            <a:ext cx="11449050" cy="615857"/>
          </a:xfrm>
          <a:prstGeom prst="rect">
            <a:avLst/>
          </a:prstGeom>
        </p:spPr>
        <p:txBody>
          <a:bodyPr vert="horz" lIns="18000" tIns="0" rIns="0" bIns="0" rtlCol="0" anchor="t">
            <a:noAutofit/>
          </a:bodyPr>
          <a:lstStyle>
            <a:lvl1pPr>
              <a:lnSpc>
                <a:spcPct val="108000"/>
              </a:lnSpc>
              <a:defRPr lang="ja-JP" altLang="en-US" sz="18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en-US" altLang="ja-JP" dirty="0"/>
              <a:t>Use this layout for headline</a:t>
            </a:r>
          </a:p>
        </p:txBody>
      </p:sp>
      <p:sp>
        <p:nvSpPr>
          <p:cNvPr id="6" name="コンテンツ プレースホルダー 10">
            <a:extLst>
              <a:ext uri="{FF2B5EF4-FFF2-40B4-BE49-F238E27FC236}">
                <a16:creationId xmlns:a16="http://schemas.microsoft.com/office/drawing/2014/main" id="{251E78EF-2948-2EDE-CF86-EB6287E58AA8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71475" y="1808163"/>
            <a:ext cx="3671888" cy="446563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 marL="540000"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 marL="900000">
              <a:buFontTx/>
              <a:buNone/>
              <a:defRPr/>
            </a:lvl6pPr>
            <a:lvl7pPr marL="900000" indent="0">
              <a:buFontTx/>
              <a:buNone/>
              <a:defRPr/>
            </a:lvl7pPr>
            <a:lvl8pPr marL="900000">
              <a:buFontTx/>
              <a:buNone/>
              <a:defRPr/>
            </a:lvl8pPr>
            <a:lvl9pPr marL="900000">
              <a:buFontTx/>
              <a:buNone/>
              <a:defRPr/>
            </a:lvl9pPr>
          </a:lstStyle>
          <a:p>
            <a:pPr lvl="0"/>
            <a:r>
              <a:rPr kumimoji="1" lang="en-US" altLang="ja-JP" dirty="0"/>
              <a:t>Click to enter the text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</a:t>
            </a:r>
          </a:p>
        </p:txBody>
      </p:sp>
      <p:sp>
        <p:nvSpPr>
          <p:cNvPr id="7" name="コンテンツ プレースホルダー 10">
            <a:extLst>
              <a:ext uri="{FF2B5EF4-FFF2-40B4-BE49-F238E27FC236}">
                <a16:creationId xmlns:a16="http://schemas.microsoft.com/office/drawing/2014/main" id="{57F7A1E2-482C-481F-E318-064765E6A3F5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259263" y="1808163"/>
            <a:ext cx="3671888" cy="446563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 marL="540000"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 marL="900000">
              <a:buFontTx/>
              <a:buNone/>
              <a:defRPr/>
            </a:lvl6pPr>
            <a:lvl7pPr marL="900000" indent="0">
              <a:buFontTx/>
              <a:buNone/>
              <a:defRPr/>
            </a:lvl7pPr>
            <a:lvl8pPr marL="900000">
              <a:buFontTx/>
              <a:buNone/>
              <a:defRPr/>
            </a:lvl8pPr>
            <a:lvl9pPr marL="900000">
              <a:buFontTx/>
              <a:buNone/>
              <a:defRPr/>
            </a:lvl9pPr>
          </a:lstStyle>
          <a:p>
            <a:pPr lvl="0"/>
            <a:r>
              <a:rPr kumimoji="1" lang="en-US" altLang="ja-JP" dirty="0"/>
              <a:t>Click to enter the text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</a:t>
            </a:r>
          </a:p>
        </p:txBody>
      </p:sp>
      <p:sp>
        <p:nvSpPr>
          <p:cNvPr id="8" name="コンテンツ プレースホルダー 10">
            <a:extLst>
              <a:ext uri="{FF2B5EF4-FFF2-40B4-BE49-F238E27FC236}">
                <a16:creationId xmlns:a16="http://schemas.microsoft.com/office/drawing/2014/main" id="{A9D33127-A5CD-00B3-E128-D67F5DF68A8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48638" y="1808163"/>
            <a:ext cx="3671888" cy="4465637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 marL="540000"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 marL="900000">
              <a:buFontTx/>
              <a:buNone/>
              <a:defRPr/>
            </a:lvl6pPr>
            <a:lvl7pPr marL="900000" indent="0">
              <a:buFontTx/>
              <a:buNone/>
              <a:defRPr/>
            </a:lvl7pPr>
            <a:lvl8pPr marL="900000">
              <a:buFontTx/>
              <a:buNone/>
              <a:defRPr/>
            </a:lvl8pPr>
            <a:lvl9pPr marL="900000">
              <a:buFontTx/>
              <a:buNone/>
              <a:defRPr/>
            </a:lvl9pPr>
          </a:lstStyle>
          <a:p>
            <a:pPr lvl="0"/>
            <a:r>
              <a:rPr kumimoji="1" lang="en-US" altLang="ja-JP" dirty="0"/>
              <a:t>Click to enter the text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0156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39">
          <p15:clr>
            <a:srgbClr val="A4A3A4"/>
          </p15:clr>
        </p15:guide>
        <p15:guide id="2" pos="2547">
          <p15:clr>
            <a:srgbClr val="A4A3A4"/>
          </p15:clr>
        </p15:guide>
        <p15:guide id="3" pos="2683">
          <p15:clr>
            <a:srgbClr val="A4A3A4"/>
          </p15:clr>
        </p15:guide>
        <p15:guide id="4" pos="4997">
          <p15:clr>
            <a:srgbClr val="A4A3A4"/>
          </p15:clr>
        </p15:guide>
        <p15:guide id="5" pos="5133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プレースホルダー">
            <a:extLst>
              <a:ext uri="{FF2B5EF4-FFF2-40B4-BE49-F238E27FC236}">
                <a16:creationId xmlns:a16="http://schemas.microsoft.com/office/drawing/2014/main" id="{DA6DFB63-8499-8B5C-081F-F712C873BE35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371475" y="368300"/>
            <a:ext cx="11449050" cy="615555"/>
          </a:xfrm>
          <a:prstGeom prst="rect">
            <a:avLst/>
          </a:prstGeom>
        </p:spPr>
        <p:txBody>
          <a:bodyPr vert="horz" wrap="square" lIns="0" tIns="45720" rIns="91440" bIns="45720" rtlCol="0" anchor="ctr">
            <a:noAutofit/>
          </a:bodyPr>
          <a:lstStyle/>
          <a:p>
            <a:pPr marL="0" marR="0" lvl="0" indent="0" defTabSz="1219110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SzTx/>
              <a:buFont typeface="Arial" panose="020B0604020202020204" pitchFamily="34" charset="0"/>
              <a:tabLst/>
            </a:pPr>
            <a:r>
              <a:rPr kumimoji="1" lang="en-US" altLang="ja-JP" dirty="0"/>
              <a:t>Enter the title.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36236B8-A031-DBC1-E668-4E1E6BBF8E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5" y="1268362"/>
            <a:ext cx="11449050" cy="4994786"/>
          </a:xfrm>
          <a:prstGeom prst="rect">
            <a:avLst/>
          </a:prstGeom>
        </p:spPr>
        <p:txBody>
          <a:bodyPr vert="horz" lIns="18000" tIns="0" rIns="0" bIns="0" rtlCol="0">
            <a:noAutofit/>
          </a:bodyPr>
          <a:lstStyle/>
          <a:p>
            <a:pPr lvl="0"/>
            <a:r>
              <a:rPr kumimoji="1" lang="en-US" altLang="ja-JP" dirty="0"/>
              <a:t>Formatting for the master text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</a:t>
            </a:r>
            <a:endParaRPr kumimoji="1" lang="ja-JP" altLang="en-US" dirty="0"/>
          </a:p>
        </p:txBody>
      </p:sp>
      <p:sp>
        <p:nvSpPr>
          <p:cNvPr id="10" name="Slide Number Placeholder 8">
            <a:extLst>
              <a:ext uri="{FF2B5EF4-FFF2-40B4-BE49-F238E27FC236}">
                <a16:creationId xmlns:a16="http://schemas.microsoft.com/office/drawing/2014/main" id="{5EC27F0A-4A6A-43D0-1F82-DF636B8F26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9780519" y="6522427"/>
            <a:ext cx="1778427" cy="102207"/>
          </a:xfrm>
          <a:prstGeom prst="rect">
            <a:avLst/>
          </a:prstGeom>
        </p:spPr>
        <p:txBody>
          <a:bodyPr vert="horz" wrap="square" lIns="288000" tIns="0" rIns="288000" bIns="0" rtlCol="0" anchor="ctr" anchorCtr="0">
            <a:spAutoFit/>
          </a:bodyPr>
          <a:lstStyle>
            <a:defPPr>
              <a:defRPr lang="ja-JP"/>
            </a:defPPr>
            <a:lvl1pPr marL="21600" algn="r" defTabSz="914400" rtl="0" eaLnBrk="1" latinLnBrk="0" hangingPunct="1">
              <a:lnSpc>
                <a:spcPct val="83000"/>
              </a:lnSpc>
              <a:spcBef>
                <a:spcPts val="0"/>
              </a:spcBef>
              <a:defRPr kumimoji="1" sz="700" kern="1200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© NEC </a:t>
            </a:r>
            <a:r>
              <a:rPr lang="en-US" altLang="ja-JP" sz="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Corporation </a:t>
            </a:r>
            <a:r>
              <a:rPr lang="en-US" sz="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2025</a:t>
            </a:r>
          </a:p>
        </p:txBody>
      </p:sp>
      <p:sp>
        <p:nvSpPr>
          <p:cNvPr id="9" name="PageNumber">
            <a:extLst>
              <a:ext uri="{FF2B5EF4-FFF2-40B4-BE49-F238E27FC236}">
                <a16:creationId xmlns:a16="http://schemas.microsoft.com/office/drawing/2014/main" id="{1BCE1AA2-EE9D-8C2C-B0CE-4009CD9C9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 bwMode="gray">
          <a:xfrm>
            <a:off x="11558946" y="6520985"/>
            <a:ext cx="261579" cy="10509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ja-JP"/>
            </a:defPPr>
            <a:lvl1pPr marL="21600" algn="ctr">
              <a:lnSpc>
                <a:spcPct val="83000"/>
              </a:lnSpc>
              <a:spcBef>
                <a:spcPts val="0"/>
              </a:spcBef>
              <a:defRPr sz="750">
                <a:solidFill>
                  <a:srgbClr val="535A6E"/>
                </a:solidFill>
              </a:defRPr>
            </a:lvl1pPr>
          </a:lstStyle>
          <a:p>
            <a:pPr lvl="0" algn="r"/>
            <a:fld id="{8BB99341-3773-4AA0-9F9D-94F83AE5E06F}" type="slidenum">
              <a:rPr lang="en-US" altLang="ja-JP" sz="80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pPr lvl="0" algn="r"/>
              <a:t>‹#›</a:t>
            </a:fld>
            <a:endParaRPr lang="en-US" altLang="ja-JP" sz="8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4249EFA3-FEEC-D5F0-417C-8E4ACBE356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73380" y="6484721"/>
            <a:ext cx="2061970" cy="16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066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6" r:id="rId5"/>
    <p:sldLayoutId id="2147483658" r:id="rId6"/>
    <p:sldLayoutId id="2147483659" r:id="rId7"/>
    <p:sldLayoutId id="2147483660" r:id="rId8"/>
    <p:sldLayoutId id="2147483662" r:id="rId9"/>
    <p:sldLayoutId id="214748366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lang="ja-JP" altLang="en-US" sz="2600" b="0" kern="1200" dirty="0">
          <a:solidFill>
            <a:schemeClr val="bg1"/>
          </a:solidFill>
          <a:latin typeface="+mj-ea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265113" indent="-265113" algn="l" defTabSz="914400" rtl="0" eaLnBrk="1" latinLnBrk="0" hangingPunct="1">
        <a:lnSpc>
          <a:spcPct val="110000"/>
        </a:lnSpc>
        <a:spcBef>
          <a:spcPts val="0"/>
        </a:spcBef>
        <a:buClrTx/>
        <a:buFont typeface="游ゴシック Medium" panose="020B0500000000000000" pitchFamily="50" charset="-128"/>
        <a:buChar char="‐"/>
        <a:defRPr kumimoji="1"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Arial" panose="020B0604020202020204" pitchFamily="34" charset="0"/>
        <a:buChar char="•"/>
        <a:defRPr kumimoji="1"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720000" indent="-180000" algn="l" defTabSz="914400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Arial" panose="020B0604020202020204" pitchFamily="34" charset="0"/>
        <a:buChar char="•"/>
        <a:defRPr kumimoji="1"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900000" indent="-180000" algn="l" defTabSz="1163638" rtl="0" eaLnBrk="1" latinLnBrk="0" hangingPunct="1">
        <a:lnSpc>
          <a:spcPct val="110000"/>
        </a:lnSpc>
        <a:spcBef>
          <a:spcPts val="0"/>
        </a:spcBef>
        <a:buClr>
          <a:schemeClr val="bg2"/>
        </a:buClr>
        <a:buFont typeface="Arial" panose="020B0604020202020204" pitchFamily="34" charset="0"/>
        <a:buChar char="•"/>
        <a:defRPr kumimoji="1" lang="en-US" altLang="ja-JP" sz="1600" kern="120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1080000" indent="0" algn="l" defTabSz="914400" rtl="0" eaLnBrk="1" latinLnBrk="0" hangingPunct="1">
        <a:lnSpc>
          <a:spcPct val="120000"/>
        </a:lnSpc>
        <a:spcBef>
          <a:spcPts val="0"/>
        </a:spcBef>
        <a:buClr>
          <a:schemeClr val="bg2"/>
        </a:buClr>
        <a:buFont typeface="Arial" panose="020B0604020202020204" pitchFamily="34" charset="0"/>
        <a:buNone/>
        <a:defRPr kumimoji="1" lang="en-US" altLang="ja-JP" sz="16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080000" indent="-180000" algn="l" defTabSz="914400" rtl="0" eaLnBrk="1" latinLnBrk="0" hangingPunct="1">
        <a:lnSpc>
          <a:spcPct val="120000"/>
        </a:lnSpc>
        <a:spcBef>
          <a:spcPts val="0"/>
        </a:spcBef>
        <a:buClr>
          <a:schemeClr val="bg2"/>
        </a:buClr>
        <a:buFontTx/>
        <a:buNone/>
        <a:tabLst>
          <a:tab pos="2157413" algn="l"/>
        </a:tabLst>
        <a:defRPr kumimoji="1" lang="en-US" altLang="ja-JP" sz="16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440000" indent="0" algn="l" defTabSz="914400" rtl="0" eaLnBrk="1" latinLnBrk="0" hangingPunct="1">
        <a:lnSpc>
          <a:spcPct val="120000"/>
        </a:lnSpc>
        <a:spcBef>
          <a:spcPts val="0"/>
        </a:spcBef>
        <a:buClr>
          <a:schemeClr val="bg2"/>
        </a:buClr>
        <a:buFontTx/>
        <a:buNone/>
        <a:tabLst>
          <a:tab pos="1614488" algn="l"/>
        </a:tabLst>
        <a:defRPr kumimoji="1" lang="en-US" altLang="ja-JP" sz="16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1440000" indent="0" algn="l" defTabSz="914400" rtl="0" eaLnBrk="1" latinLnBrk="0" hangingPunct="1">
        <a:lnSpc>
          <a:spcPct val="120000"/>
        </a:lnSpc>
        <a:spcBef>
          <a:spcPts val="0"/>
        </a:spcBef>
        <a:buClr>
          <a:schemeClr val="bg2"/>
        </a:buClr>
        <a:buFontTx/>
        <a:buNone/>
        <a:tabLst>
          <a:tab pos="1609725" algn="l"/>
        </a:tabLst>
        <a:defRPr kumimoji="1" lang="ja-JP" altLang="en-US" sz="16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46" userDrawn="1">
          <p15:clr>
            <a:srgbClr val="A4A3A4"/>
          </p15:clr>
        </p15:guide>
        <p15:guide id="4" pos="234" userDrawn="1">
          <p15:clr>
            <a:srgbClr val="A4A3A4"/>
          </p15:clr>
        </p15:guide>
        <p15:guide id="5" orient="horz" pos="232" userDrawn="1">
          <p15:clr>
            <a:srgbClr val="A4A3A4"/>
          </p15:clr>
        </p15:guide>
        <p15:guide id="6" orient="horz" pos="3952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1818A89D-E46C-5AAC-FF98-70C7F3C8F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Way forward on AI/ML for 2</a:t>
            </a:r>
            <a:r>
              <a:rPr kumimoji="1" lang="en-US" altLang="zh-CN" baseline="30000" dirty="0"/>
              <a:t>nd</a:t>
            </a:r>
            <a:r>
              <a:rPr kumimoji="1" lang="en-US" altLang="zh-CN" dirty="0"/>
              <a:t> priority cases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32F1270-2551-84F0-2147-F255812B77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5814" y="4590158"/>
            <a:ext cx="8188306" cy="757451"/>
          </a:xfrm>
        </p:spPr>
        <p:txBody>
          <a:bodyPr/>
          <a:lstStyle/>
          <a:p>
            <a:r>
              <a:rPr kumimoji="1" lang="en-US" altLang="ja-JP" dirty="0"/>
              <a:t>12</a:t>
            </a:r>
            <a:r>
              <a:rPr kumimoji="1" lang="en-US" altLang="ja-JP" baseline="30000" dirty="0"/>
              <a:t>th</a:t>
            </a:r>
            <a:r>
              <a:rPr kumimoji="1" lang="en-US" altLang="ja-JP" dirty="0"/>
              <a:t> – 14</a:t>
            </a:r>
            <a:r>
              <a:rPr kumimoji="1" lang="en-US" altLang="ja-JP" baseline="30000" dirty="0"/>
              <a:t>th</a:t>
            </a:r>
            <a:r>
              <a:rPr kumimoji="1" lang="en-US" altLang="ja-JP" dirty="0"/>
              <a:t> March, 2025, Incheon, KR</a:t>
            </a:r>
            <a:endParaRPr kumimoji="1" lang="ja-JP" altLang="en-US" dirty="0"/>
          </a:p>
          <a:p>
            <a:r>
              <a:rPr kumimoji="1" lang="en-US" altLang="ja-JP" dirty="0"/>
              <a:t>3GPP RAN #107</a:t>
            </a:r>
          </a:p>
          <a:p>
            <a:r>
              <a:rPr kumimoji="1" lang="en-US" altLang="ja-JP" dirty="0"/>
              <a:t>NEC, KT Corp, China Unicom</a:t>
            </a:r>
            <a:r>
              <a:rPr lang="en-US" altLang="ja-JP" dirty="0"/>
              <a:t>, Sharp, Vivo</a:t>
            </a:r>
            <a:endParaRPr kumimoji="1" lang="en-US" altLang="ja-JP" dirty="0"/>
          </a:p>
        </p:txBody>
      </p:sp>
      <p:sp>
        <p:nvSpPr>
          <p:cNvPr id="8" name="フローチャート: 処理 4">
            <a:extLst>
              <a:ext uri="{FF2B5EF4-FFF2-40B4-BE49-F238E27FC236}">
                <a16:creationId xmlns:a16="http://schemas.microsoft.com/office/drawing/2014/main" id="{50226533-5F4E-4829-9BDA-4433CE9D06BB}"/>
              </a:ext>
            </a:extLst>
          </p:cNvPr>
          <p:cNvSpPr/>
          <p:nvPr/>
        </p:nvSpPr>
        <p:spPr>
          <a:xfrm>
            <a:off x="10863558" y="167290"/>
            <a:ext cx="1251220" cy="294574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/>
              <a:t>RP-250769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65876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0D63C6-FA11-D608-FCA6-C35C801AB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Overview on Rel-19</a:t>
            </a:r>
            <a:endParaRPr kumimoji="1" lang="ja-JP" altLang="en-US" dirty="0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15F06D0-4645-2A98-D345-7F797D14D7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3614" y="1023235"/>
            <a:ext cx="11449050" cy="5252138"/>
          </a:xfrm>
        </p:spPr>
        <p:txBody>
          <a:bodyPr/>
          <a:lstStyle/>
          <a:p>
            <a:r>
              <a:rPr kumimoji="1" lang="en-US" altLang="zh-CN" dirty="0"/>
              <a:t>In Rel-19</a:t>
            </a:r>
            <a:r>
              <a:rPr lang="en-US" altLang="zh-CN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five cases for AI/ML-based positioning accuracy enhancement have been defined. After RAN#102, these cases have been categorized into two distinct priorities. The specific WID following RAN#105 is as follows: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Positioning accuracy enhancements, encompassing [RAN1/RAN2/RAN3]:</a:t>
            </a:r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Direct AI/ML positioning:</a:t>
            </a:r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(1</a:t>
            </a:r>
            <a:r>
              <a:rPr kumimoji="0" lang="en-GB" altLang="zh-CN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st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priority) Case 1: UE-based positioning with UE-side model, direct AI/ML positioning</a:t>
            </a:r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(2</a:t>
            </a:r>
            <a:r>
              <a:rPr kumimoji="0" lang="en-GB" altLang="zh-CN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nd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priority) Case 2b: UE-assisted/LMF-based positioning with LMF-side model, direct AI/ML positioning</a:t>
            </a:r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(1</a:t>
            </a:r>
            <a:r>
              <a:rPr kumimoji="0" lang="en-GB" altLang="zh-CN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st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priority) Case 3b: NG-RAN node assisted positioning with LMF-side model, direct AI/ML positioning</a:t>
            </a:r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AI/ML assisted positioning 		 </a:t>
            </a:r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(2</a:t>
            </a:r>
            <a:r>
              <a:rPr kumimoji="0" lang="en-GB" altLang="zh-CN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nd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priority) Case 2a: UE-assisted/LMF-based positioning with UE-side model, AI/ML assisted positioning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</a:t>
            </a:r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(1</a:t>
            </a:r>
            <a:r>
              <a:rPr kumimoji="0" lang="en-GB" altLang="zh-CN" sz="1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st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priority) Case 3a: NG-RAN node assisted positioning with gNB-side model, AI/ML assisted positioning</a:t>
            </a:r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Specify necessary measurements, signalling/mechanism(s) to facilitate LCM operations specific to the Positioning accuracy enhancements use cases, if any</a:t>
            </a:r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Investigate and specify the necessary signalling of necessary measurement enhancements (if any)</a:t>
            </a:r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Enabling method(s) to ensure consistency between training and inference regarding NW-side additional conditions (if identified) for inference at UE for relevant positioning sub use cases</a:t>
            </a:r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65B4B4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Note: RAN1 will not discuss any proposals targeting 2</a:t>
            </a:r>
            <a:r>
              <a:rPr kumimoji="0" lang="en-GB" altLang="zh-CN" sz="1400" b="0" i="0" u="sng" strike="noStrike" kern="1200" cap="none" spc="0" normalizeH="0" baseline="30000" noProof="0" dirty="0">
                <a:ln>
                  <a:noFill/>
                </a:ln>
                <a:solidFill>
                  <a:srgbClr val="65B4B4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nd</a:t>
            </a:r>
            <a:r>
              <a:rPr kumimoji="0" lang="en-GB" altLang="zh-CN" sz="1400" b="0" i="0" u="sng" strike="noStrike" kern="1200" cap="none" spc="0" normalizeH="0" baseline="0" noProof="0" dirty="0">
                <a:ln>
                  <a:noFill/>
                </a:ln>
                <a:solidFill>
                  <a:srgbClr val="65B4B4"/>
                </a:solidFill>
                <a:effectLst/>
                <a:uLnTx/>
                <a:uFillTx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priority issues in Q4 of 2024.</a:t>
            </a:r>
            <a:endParaRPr kumimoji="0" lang="en-GB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+mn-cs"/>
            </a:endParaRPr>
          </a:p>
          <a:p>
            <a:endParaRPr kumimoji="1" lang="en-US" altLang="zh-CN" dirty="0"/>
          </a:p>
          <a:p>
            <a:pPr algn="l" rtl="0"/>
            <a:r>
              <a:rPr kumimoji="1" lang="en-US" altLang="zh-CN" dirty="0"/>
              <a:t>The primary motivation behind categorizing all the cases into two types of priorities in Rel-19 is merely to alleviate the workload</a:t>
            </a:r>
            <a:r>
              <a:rPr lang="en-US" altLang="zh-CN" dirty="0"/>
              <a:t>, but the technical reasons supporting such categorization are insufficient.</a:t>
            </a:r>
            <a:endParaRPr lang="en-US" altLang="ja-JP" sz="1400" i="1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2CF1F8F-8112-4996-9A80-B4968654A985}"/>
              </a:ext>
            </a:extLst>
          </p:cNvPr>
          <p:cNvSpPr txBox="1"/>
          <p:nvPr/>
        </p:nvSpPr>
        <p:spPr>
          <a:xfrm>
            <a:off x="353016" y="5849035"/>
            <a:ext cx="109879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en-US" altLang="ja-JP" sz="1400" b="1" i="1" dirty="0"/>
              <a:t>Observation 1</a:t>
            </a:r>
            <a:r>
              <a:rPr lang="en-US" altLang="ja-JP" sz="1400" i="1" dirty="0"/>
              <a:t>: </a:t>
            </a:r>
            <a:r>
              <a:rPr lang="en-GB" altLang="zh-CN" sz="1400" i="1" dirty="0"/>
              <a:t>There is insufficient reason to categorize the five uses as different priorities in Rel-19</a:t>
            </a:r>
            <a:r>
              <a:rPr lang="en-US" altLang="zh-CN" sz="1400" i="1" dirty="0"/>
              <a:t>.</a:t>
            </a:r>
            <a:endParaRPr lang="en-US" altLang="ja-JP" sz="1400" i="1" dirty="0"/>
          </a:p>
        </p:txBody>
      </p:sp>
    </p:spTree>
    <p:extLst>
      <p:ext uri="{BB962C8B-B14F-4D97-AF65-F5344CB8AC3E}">
        <p14:creationId xmlns:p14="http://schemas.microsoft.com/office/powerpoint/2010/main" val="4225482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0D63C6-FA11-D608-FCA6-C35C801AB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Progress in Rel-19</a:t>
            </a:r>
            <a:endParaRPr kumimoji="1" lang="ja-JP" altLang="en-US" dirty="0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15F06D0-4645-2A98-D345-7F797D14D7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3614" y="1023235"/>
            <a:ext cx="11449050" cy="4465637"/>
          </a:xfrm>
        </p:spPr>
        <p:txBody>
          <a:bodyPr/>
          <a:lstStyle/>
          <a:p>
            <a:r>
              <a:rPr kumimoji="1" lang="en-US" altLang="zh-CN" dirty="0"/>
              <a:t>Currently, AI/ML-based positioning accuracy enhancement is specified in RAN1, RAN2, and RAN3 currently. However, when it comes to the handling of 2</a:t>
            </a:r>
            <a:r>
              <a:rPr kumimoji="1" lang="en-US" altLang="zh-CN" baseline="30000" dirty="0"/>
              <a:t>nd</a:t>
            </a:r>
            <a:r>
              <a:rPr kumimoji="1" lang="en-US" altLang="zh-CN" dirty="0"/>
              <a:t> priority cases, the working groups have yielded different results: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RAN1 agreed </a:t>
            </a:r>
            <a:r>
              <a:rPr lang="en-GB" altLang="zh-CN" dirty="0"/>
              <a:t>not to discuss 2nd priority cases in Q4 of 2024</a:t>
            </a:r>
            <a:r>
              <a:rPr lang="en-US" altLang="zh-CN" dirty="0"/>
              <a:t>, but specification of  2</a:t>
            </a:r>
            <a:r>
              <a:rPr lang="en-US" altLang="zh-CN" baseline="30000" dirty="0"/>
              <a:t>nd</a:t>
            </a:r>
            <a:r>
              <a:rPr lang="en-US" altLang="zh-CN" dirty="0"/>
              <a:t> priority cases in the first half of 2025 is not precluded.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RAN2 never discussed 2</a:t>
            </a:r>
            <a:r>
              <a:rPr lang="en-US" altLang="zh-CN" baseline="30000" dirty="0"/>
              <a:t>nd</a:t>
            </a:r>
            <a:r>
              <a:rPr lang="en-US" altLang="zh-CN" dirty="0"/>
              <a:t> priority cases in the past, and RAN2 has an agreement that will preclude Case 2a and Case 2b in Rel-19.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RAN3 have no definite plan on how to deal with 2</a:t>
            </a:r>
            <a:r>
              <a:rPr lang="en-US" altLang="zh-CN" baseline="30000" dirty="0"/>
              <a:t>nd</a:t>
            </a:r>
            <a:r>
              <a:rPr lang="en-US" altLang="zh-CN" dirty="0"/>
              <a:t> priority cases, as the specification impacts of Case 2a and Case 2b for RAN3 is unclear.</a:t>
            </a:r>
          </a:p>
          <a:p>
            <a:endParaRPr lang="en-US" altLang="ja-JP" sz="14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EA7383-D6D5-4193-9AE2-67FB7A06C616}"/>
              </a:ext>
            </a:extLst>
          </p:cNvPr>
          <p:cNvSpPr txBox="1"/>
          <p:nvPr/>
        </p:nvSpPr>
        <p:spPr>
          <a:xfrm>
            <a:off x="353016" y="5849035"/>
            <a:ext cx="109879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b="1" i="1" dirty="0"/>
              <a:t>Observation 2</a:t>
            </a:r>
            <a:r>
              <a:rPr lang="en-US" altLang="ja-JP" sz="1400" i="1" dirty="0"/>
              <a:t>: Different WGs adopt different methodologies to deal with 2</a:t>
            </a:r>
            <a:r>
              <a:rPr lang="en-US" altLang="ja-JP" sz="1400" i="1" baseline="30000" dirty="0"/>
              <a:t>nd</a:t>
            </a:r>
            <a:r>
              <a:rPr lang="en-US" altLang="ja-JP" sz="1400" i="1" dirty="0"/>
              <a:t> priority cases</a:t>
            </a:r>
            <a:r>
              <a:rPr lang="en-US" altLang="zh-CN" sz="1400" i="1" dirty="0"/>
              <a:t> in Rel-19.</a:t>
            </a:r>
          </a:p>
          <a:p>
            <a:r>
              <a:rPr lang="en-US" altLang="ja-JP" sz="1400" b="1" i="1" dirty="0"/>
              <a:t>Observation 3</a:t>
            </a:r>
            <a:r>
              <a:rPr lang="en-US" altLang="ja-JP" sz="1400" i="1" dirty="0"/>
              <a:t>: Companies have proposed for the removal of 2</a:t>
            </a:r>
            <a:r>
              <a:rPr lang="en-US" altLang="ja-JP" sz="1400" i="1" baseline="30000" dirty="0"/>
              <a:t>nd</a:t>
            </a:r>
            <a:r>
              <a:rPr lang="en-US" altLang="ja-JP" sz="1400" i="1" dirty="0"/>
              <a:t> priority features in Rel-19 </a:t>
            </a:r>
          </a:p>
        </p:txBody>
      </p:sp>
    </p:spTree>
    <p:extLst>
      <p:ext uri="{BB962C8B-B14F-4D97-AF65-F5344CB8AC3E}">
        <p14:creationId xmlns:p14="http://schemas.microsoft.com/office/powerpoint/2010/main" val="1078941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0D63C6-FA11-D608-FCA6-C35C801AB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Expected progress in Rel-20 5GA</a:t>
            </a:r>
            <a:endParaRPr kumimoji="1" lang="ja-JP" altLang="en-US" dirty="0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15F06D0-4645-2A98-D345-7F797D14D7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3614" y="1023235"/>
            <a:ext cx="11449050" cy="4465637"/>
          </a:xfrm>
        </p:spPr>
        <p:txBody>
          <a:bodyPr/>
          <a:lstStyle/>
          <a:p>
            <a:r>
              <a:rPr kumimoji="1" lang="en-US" altLang="zh-CN" dirty="0"/>
              <a:t>Given that </a:t>
            </a:r>
            <a:r>
              <a:rPr lang="en-US" altLang="zh-CN" dirty="0"/>
              <a:t>we are</a:t>
            </a:r>
            <a:r>
              <a:rPr kumimoji="1" lang="en-US" altLang="zh-CN" dirty="0"/>
              <a:t> currently in the late stage of Rel-19 and the significant number of unresolved issues related to 1</a:t>
            </a:r>
            <a:r>
              <a:rPr kumimoji="1" lang="en-US" altLang="zh-CN" baseline="30000" dirty="0"/>
              <a:t>st</a:t>
            </a:r>
            <a:r>
              <a:rPr kumimoji="1" lang="en-US" altLang="zh-CN" dirty="0"/>
              <a:t> priority cases, it is highly unlikely that the standardization work for 2</a:t>
            </a:r>
            <a:r>
              <a:rPr kumimoji="1" lang="en-US" altLang="zh-CN" baseline="30000" dirty="0"/>
              <a:t>nd</a:t>
            </a:r>
            <a:r>
              <a:rPr kumimoji="1" lang="en-US" altLang="zh-CN" dirty="0"/>
              <a:t> priority cases can be completed satisfactorily within the remaining time slots of Rel-19. Therefore, it is recommended that the support for 2</a:t>
            </a:r>
            <a:r>
              <a:rPr kumimoji="1" lang="en-US" altLang="zh-CN" baseline="30000" dirty="0"/>
              <a:t>nd</a:t>
            </a:r>
            <a:r>
              <a:rPr kumimoji="1" lang="en-US" altLang="zh-CN" dirty="0"/>
              <a:t> priority cases be continued and specified in Rel-20 5GA. The reasons for this recommendation are as follows: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Case 2a and Case 2b show the advantages of DL positioning.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Some of the reached/to be reached agreements/conclusions in Rel-19 can be reused for Case 2a and Case 2b in principle.</a:t>
            </a:r>
          </a:p>
          <a:p>
            <a:pPr marL="550863" lvl="1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For example, Rel-19 enhanced measurement for Case 3b can be reused in Case 2b with the necessary adaptations.</a:t>
            </a:r>
          </a:p>
          <a:p>
            <a:endParaRPr lang="en-US" altLang="ja-JP" sz="14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222A5B-19FB-44ED-A67B-CF692CA431AC}"/>
              </a:ext>
            </a:extLst>
          </p:cNvPr>
          <p:cNvSpPr txBox="1"/>
          <p:nvPr/>
        </p:nvSpPr>
        <p:spPr>
          <a:xfrm>
            <a:off x="359336" y="4934325"/>
            <a:ext cx="1136687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ja-JP" sz="1800" dirty="0"/>
              <a:t>After offline </a:t>
            </a:r>
            <a:r>
              <a:rPr lang="en-US" altLang="ja-JP" sz="1800" dirty="0"/>
              <a:t>discussions </a:t>
            </a:r>
            <a:r>
              <a:rPr lang="en-US" altLang="zh-CN" sz="1800" dirty="0"/>
              <a:t>with other</a:t>
            </a:r>
            <a:r>
              <a:rPr lang="en-GB" altLang="ja-JP" sz="1800" dirty="0"/>
              <a:t> companies, we propose to adopt one of the following additional alternatives:</a:t>
            </a:r>
          </a:p>
          <a:p>
            <a:r>
              <a:rPr lang="en-GB" altLang="ja-JP" sz="1800" b="1" dirty="0"/>
              <a:t>Alt1. </a:t>
            </a:r>
            <a:r>
              <a:rPr lang="en-GB" altLang="ja-JP" sz="1800" dirty="0"/>
              <a:t>2</a:t>
            </a:r>
            <a:r>
              <a:rPr lang="en-GB" altLang="ja-JP" sz="1800" baseline="30000" dirty="0"/>
              <a:t>nd</a:t>
            </a:r>
            <a:r>
              <a:rPr lang="en-GB" altLang="ja-JP" sz="1800" dirty="0"/>
              <a:t> priority cases will be removed from Rel-19 scope, and specify them in Rel-20 5GA</a:t>
            </a:r>
          </a:p>
          <a:p>
            <a:r>
              <a:rPr lang="en-GB" altLang="ja-JP" sz="1800" b="1" dirty="0"/>
              <a:t>Alt2. </a:t>
            </a:r>
            <a:r>
              <a:rPr lang="en-GB" altLang="ja-JP" sz="1800" dirty="0"/>
              <a:t>2</a:t>
            </a:r>
            <a:r>
              <a:rPr lang="en-GB" altLang="ja-JP" sz="1800" baseline="30000" dirty="0"/>
              <a:t>nd</a:t>
            </a:r>
            <a:r>
              <a:rPr lang="en-GB" altLang="ja-JP" sz="1800" dirty="0"/>
              <a:t> priority cases will be specified in Rel-19 scope, and not pursue them in Rel-20 5GA</a:t>
            </a:r>
          </a:p>
        </p:txBody>
      </p:sp>
    </p:spTree>
    <p:extLst>
      <p:ext uri="{BB962C8B-B14F-4D97-AF65-F5344CB8AC3E}">
        <p14:creationId xmlns:p14="http://schemas.microsoft.com/office/powerpoint/2010/main" val="1639796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0D63C6-FA11-D608-FCA6-C35C801AB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15F06D0-4645-2A98-D345-7F797D14D7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3614" y="1023235"/>
            <a:ext cx="11449050" cy="4465637"/>
          </a:xfrm>
        </p:spPr>
        <p:txBody>
          <a:bodyPr/>
          <a:lstStyle/>
          <a:p>
            <a:pPr algn="l" rtl="0"/>
            <a:r>
              <a:rPr lang="en-US" altLang="ja-JP" sz="1400" b="1" i="1" dirty="0"/>
              <a:t>Observation 1</a:t>
            </a:r>
            <a:r>
              <a:rPr lang="en-US" altLang="ja-JP" sz="1400" i="1" dirty="0"/>
              <a:t>: </a:t>
            </a:r>
            <a:r>
              <a:rPr lang="en-GB" altLang="ja-JP" sz="1400" i="1" dirty="0"/>
              <a:t>There is insufficient reason to categorize the five uses as different priorities in Rel-19.</a:t>
            </a:r>
          </a:p>
          <a:p>
            <a:pPr algn="l" rtl="0"/>
            <a:r>
              <a:rPr lang="en-US" altLang="ja-JP" sz="1400" b="1" i="1" dirty="0"/>
              <a:t>Observation 2</a:t>
            </a:r>
            <a:r>
              <a:rPr lang="en-US" altLang="ja-JP" sz="1400" i="1" dirty="0"/>
              <a:t>: Different WGs adopt different methodologies to deal with 2</a:t>
            </a:r>
            <a:r>
              <a:rPr lang="en-US" altLang="ja-JP" sz="1400" i="1" baseline="30000" dirty="0"/>
              <a:t>nd</a:t>
            </a:r>
            <a:r>
              <a:rPr lang="en-US" altLang="ja-JP" sz="1400" i="1" dirty="0"/>
              <a:t> priority cases</a:t>
            </a:r>
            <a:r>
              <a:rPr lang="en-US" altLang="zh-CN" sz="1400" i="1" dirty="0"/>
              <a:t> in Rel-19.</a:t>
            </a:r>
          </a:p>
          <a:p>
            <a:r>
              <a:rPr lang="en-US" altLang="ja-JP" sz="1400" b="1" i="1" dirty="0"/>
              <a:t>Observation 3</a:t>
            </a:r>
            <a:r>
              <a:rPr lang="en-US" altLang="ja-JP" sz="1400" i="1" dirty="0"/>
              <a:t>: Companies have proposed for the removal of 2</a:t>
            </a:r>
            <a:r>
              <a:rPr lang="en-US" altLang="ja-JP" sz="1400" i="1" baseline="30000" dirty="0"/>
              <a:t>nd</a:t>
            </a:r>
            <a:r>
              <a:rPr lang="en-US" altLang="ja-JP" sz="1400" i="1" dirty="0"/>
              <a:t> priority features in Rel-19 </a:t>
            </a:r>
          </a:p>
          <a:p>
            <a:endParaRPr lang="en-US" altLang="ja-JP" sz="1400" dirty="0"/>
          </a:p>
          <a:p>
            <a:r>
              <a:rPr lang="en-GB" altLang="ja-JP" sz="1400" dirty="0"/>
              <a:t>After offline </a:t>
            </a:r>
            <a:r>
              <a:rPr lang="en-US" altLang="ja-JP" sz="1400" dirty="0"/>
              <a:t>discussions </a:t>
            </a:r>
            <a:r>
              <a:rPr lang="en-US" altLang="zh-CN" sz="1400" dirty="0"/>
              <a:t>with other</a:t>
            </a:r>
            <a:r>
              <a:rPr lang="en-GB" altLang="ja-JP" sz="1400" dirty="0"/>
              <a:t> companies, we propose to consider one of the following additional alternatives:</a:t>
            </a:r>
          </a:p>
          <a:p>
            <a:r>
              <a:rPr lang="en-GB" altLang="ja-JP" sz="1400" b="1" dirty="0"/>
              <a:t>Alt1. </a:t>
            </a:r>
            <a:r>
              <a:rPr lang="en-GB" altLang="ja-JP" sz="1400" dirty="0"/>
              <a:t>2</a:t>
            </a:r>
            <a:r>
              <a:rPr lang="en-GB" altLang="ja-JP" sz="1400" baseline="30000" dirty="0"/>
              <a:t>nd</a:t>
            </a:r>
            <a:r>
              <a:rPr lang="en-GB" altLang="ja-JP" sz="1400" dirty="0"/>
              <a:t> priority cases will be removed from Rel-19 scope, and specify them in Rel-20 5GA</a:t>
            </a:r>
          </a:p>
          <a:p>
            <a:r>
              <a:rPr lang="en-GB" altLang="ja-JP" sz="1400" b="1" dirty="0"/>
              <a:t>Alt2. </a:t>
            </a:r>
            <a:r>
              <a:rPr lang="en-GB" altLang="ja-JP" sz="1400" dirty="0"/>
              <a:t>2</a:t>
            </a:r>
            <a:r>
              <a:rPr lang="en-GB" altLang="ja-JP" sz="1400" baseline="30000" dirty="0"/>
              <a:t>nd</a:t>
            </a:r>
            <a:r>
              <a:rPr lang="en-GB" altLang="ja-JP" sz="1400" dirty="0"/>
              <a:t> priority cases will be specified in Rel-19 scope, and not pursue them in Rel-20 5GA</a:t>
            </a:r>
          </a:p>
        </p:txBody>
      </p:sp>
    </p:spTree>
    <p:extLst>
      <p:ext uri="{BB962C8B-B14F-4D97-AF65-F5344CB8AC3E}">
        <p14:creationId xmlns:p14="http://schemas.microsoft.com/office/powerpoint/2010/main" val="3878122750"/>
      </p:ext>
    </p:extLst>
  </p:cSld>
  <p:clrMapOvr>
    <a:masterClrMapping/>
  </p:clrMapOvr>
</p:sld>
</file>

<file path=ppt/theme/theme1.xml><?xml version="1.0" encoding="utf-8"?>
<a:theme xmlns:a="http://schemas.openxmlformats.org/drawingml/2006/main" name="NEC_Templates">
  <a:themeElements>
    <a:clrScheme name="NEC Colors Palette">
      <a:dk1>
        <a:srgbClr val="000000"/>
      </a:dk1>
      <a:lt1>
        <a:srgbClr val="FFFFFF"/>
      </a:lt1>
      <a:dk2>
        <a:srgbClr val="282D3C"/>
      </a:dk2>
      <a:lt2>
        <a:srgbClr val="A7AFC1"/>
      </a:lt2>
      <a:accent1>
        <a:srgbClr val="0F1ED2"/>
      </a:accent1>
      <a:accent2>
        <a:srgbClr val="2C69FF"/>
      </a:accent2>
      <a:accent3>
        <a:srgbClr val="14CDB4"/>
      </a:accent3>
      <a:accent4>
        <a:srgbClr val="C8E60A"/>
      </a:accent4>
      <a:accent5>
        <a:srgbClr val="FF8C00"/>
      </a:accent5>
      <a:accent6>
        <a:srgbClr val="E61E8C"/>
      </a:accent6>
      <a:hlink>
        <a:srgbClr val="4673FA"/>
      </a:hlink>
      <a:folHlink>
        <a:srgbClr val="A05AC8"/>
      </a:folHlink>
    </a:clrScheme>
    <a:fontScheme name="NEC_Template_Segoe">
      <a:majorFont>
        <a:latin typeface="Segoe UI"/>
        <a:ea typeface="Segoe UI"/>
        <a:cs typeface=""/>
      </a:majorFont>
      <a:minorFont>
        <a:latin typeface="Segoe UI"/>
        <a:ea typeface="Segoe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 sz="1600" dirty="0" smtClean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kumimoji="1" sz="16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egoe_16_9.pptx" id="{1CDE48B1-8D4E-49BB-92D7-B35C7A76A799}" vid="{13D9ABB7-9307-42F8-A0D6-E433003865CB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0DC94989748A7244A9E9DBFDE8B0BF03" ma:contentTypeVersion="4" ma:contentTypeDescription="新しいドキュメントを作成します。" ma:contentTypeScope="" ma:versionID="3b86248c2c2fa5f4fb44f7e69749a6f9">
  <xsd:schema xmlns:xsd="http://www.w3.org/2001/XMLSchema" xmlns:xs="http://www.w3.org/2001/XMLSchema" xmlns:p="http://schemas.microsoft.com/office/2006/metadata/properties" xmlns:ns2="d445652c-d219-45f5-9b34-abf1271c9b8c" targetNamespace="http://schemas.microsoft.com/office/2006/metadata/properties" ma:root="true" ma:fieldsID="e8869cf11f04ddb2cf97ef65c650f27e" ns2:_="">
    <xsd:import namespace="d445652c-d219-45f5-9b34-abf1271c9b8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45652c-d219-45f5-9b34-abf1271c9b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772576-0E85-4258-A3EB-D7DA0C06041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EDAA3A1-6827-470B-A544-CF64E8283B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45652c-d219-45f5-9b34-abf1271c9b8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C0F0157-55FA-4171-8A48-4A44A3D8E44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Segoe_16_9</Template>
  <TotalTime>2036</TotalTime>
  <Words>802</Words>
  <Application>Microsoft Office PowerPoint</Application>
  <PresentationFormat>宽屏</PresentationFormat>
  <Paragraphs>45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游ゴシック</vt:lpstr>
      <vt:lpstr>游ゴシック Medium</vt:lpstr>
      <vt:lpstr>Arial</vt:lpstr>
      <vt:lpstr>Courier New</vt:lpstr>
      <vt:lpstr>Segoe UI</vt:lpstr>
      <vt:lpstr>Times New Roman</vt:lpstr>
      <vt:lpstr>NEC_Templates</vt:lpstr>
      <vt:lpstr>Way forward on AI/ML for 2nd priority cases</vt:lpstr>
      <vt:lpstr>Overview on Rel-19</vt:lpstr>
      <vt:lpstr>Progress in Rel-19</vt:lpstr>
      <vt:lpstr>Expected progress in Rel-20 5GA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6G workshop – RAN internal review</dc:title>
  <dc:creator>NEC</dc:creator>
  <cp:lastModifiedBy>zhang</cp:lastModifiedBy>
  <cp:revision>38</cp:revision>
  <dcterms:created xsi:type="dcterms:W3CDTF">2024-10-01T23:33:37Z</dcterms:created>
  <dcterms:modified xsi:type="dcterms:W3CDTF">2025-03-12T00:09:20Z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0x0101000DC94989748A7244A9E9DBFDE8B0BF03</vt:lpwstr>
  </property>
</Properties>
</file>