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56" r:id="rId2"/>
  </p:sldMasterIdLst>
  <p:notesMasterIdLst>
    <p:notesMasterId r:id="rId8"/>
  </p:notesMasterIdLst>
  <p:handoutMasterIdLst>
    <p:handoutMasterId r:id="rId9"/>
  </p:handoutMasterIdLst>
  <p:sldIdLst>
    <p:sldId id="2903" r:id="rId3"/>
    <p:sldId id="2922" r:id="rId4"/>
    <p:sldId id="6952157" r:id="rId5"/>
    <p:sldId id="6952156" r:id="rId6"/>
    <p:sldId id="2923" r:id="rId7"/>
  </p:sldIdLst>
  <p:sldSz cx="12192000" cy="6858000"/>
  <p:notesSz cx="6858000" cy="9144000"/>
  <p:custShowLst>
    <p:custShow name="自定义放映 1" id="0">
      <p:sldLst/>
    </p:custShow>
  </p:custShow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141DF74-2287-4D49-9F6E-756B31ED9BEF}">
          <p14:sldIdLst>
            <p14:sldId id="2903"/>
            <p14:sldId id="2922"/>
            <p14:sldId id="6952157"/>
            <p14:sldId id="6952156"/>
            <p14:sldId id="2923"/>
          </p14:sldIdLst>
        </p14:section>
      </p14:sectionLst>
    </p:ext>
    <p:ext uri="{EFAFB233-063F-42B5-8137-9DF3F51BA10A}">
      <p15:sldGuideLst xmlns:p15="http://schemas.microsoft.com/office/powerpoint/2012/main">
        <p15:guide id="1" orient="horz" pos="2255">
          <p15:clr>
            <a:srgbClr val="A4A3A4"/>
          </p15:clr>
        </p15:guide>
        <p15:guide id="2" pos="405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3" clrIdx="0"/>
  <p:cmAuthor id="307" name="未知用户93" initials="" lastIdx="1" clrIdx="0"/>
  <p:cmAuthor id="1" name="李楠" initials="李楠" lastIdx="7" clrIdx="1"/>
  <p:cmAuthor id="308" name="未知用户90" initials="" lastIdx="5" clrIdx="1"/>
  <p:cmAuthor id="2" name="陈琦10012967" initials="陈琦10012967" lastIdx="2" clrIdx="2"/>
  <p:cmAuthor id="309" name="未知用户91" initials="" lastIdx="0" clrIdx="1"/>
  <p:cmAuthor id="3" name="10008729" initials="whb" lastIdx="5" clrIdx="2"/>
  <p:cmAuthor id="310" name="未知用户92" initials="" lastIdx="1" clrIdx="0"/>
  <p:cmAuthor id="4" name="Macy Jin" initials="MJ" lastIdx="1" clrIdx="3"/>
  <p:cmAuthor id="311" name="未知用户74" initials="" lastIdx="5" clrIdx="1"/>
  <p:cmAuthor id="5" name="zte" initials="z" lastIdx="2" clrIdx="0"/>
  <p:cmAuthor id="312" name="未知用户75" initials="" lastIdx="8" clrIdx="0"/>
  <p:cmAuthor id="6" name="10222520" initials="1" lastIdx="4" clrIdx="5"/>
  <p:cmAuthor id="313" name="未知用户76" initials="" lastIdx="1" clrIdx="0"/>
  <p:cmAuthor id="7" name="00196605" initials="0" lastIdx="2" clrIdx="0"/>
  <p:cmAuthor id="314" name="未知用户77" initials="" lastIdx="8" clrIdx="0"/>
  <p:cmAuthor id="8" name="00006891" initials="0" lastIdx="15" clrIdx="8"/>
  <p:cmAuthor id="315" name="未知用户78" initials="" lastIdx="8" clrIdx="0"/>
  <p:cmAuthor id="9" name="熊先奎10009191" initials="熊先奎10009191" lastIdx="1" clrIdx="9"/>
  <p:cmAuthor id="316" name="未知用户79" initials="" lastIdx="1" clrIdx="0"/>
  <p:cmAuthor id="10" name="10107538" initials="1" lastIdx="1" clrIdx="9"/>
  <p:cmAuthor id="317" name="未知用户80" initials="" lastIdx="1" clrIdx="0"/>
  <p:cmAuthor id="11" name="李楠10047711" initials="Li Nan" lastIdx="2" clrIdx="10"/>
  <p:cmAuthor id="318" name="Harry xu" initials="" lastIdx="1" clrIdx="0"/>
  <p:cmAuthor id="12" name="zhouwd" initials="1" lastIdx="1" clrIdx="11"/>
  <p:cmAuthor id="319" name="未知用户27" initials="未" lastIdx="1" clrIdx="0"/>
  <p:cmAuthor id="13" name="马云飞10014438" initials="马" lastIdx="4" clrIdx="0"/>
  <p:cmAuthor id="320" name="未知用户35" initials="未" lastIdx="1" clrIdx="0"/>
  <p:cmAuthor id="14" name="10099398" initials="LL" lastIdx="1" clrIdx="13"/>
  <p:cmAuthor id="321" name="未知用户111" initials="未" lastIdx="1" clrIdx="1"/>
  <p:cmAuthor id="15" name="10025093" initials="1" lastIdx="51" clrIdx="14"/>
  <p:cmAuthor id="16" name="10078380" initials="1" lastIdx="1" clrIdx="15"/>
  <p:cmAuthor id="17" name="00035181" initials="0" lastIdx="1" clrIdx="16"/>
  <p:cmAuthor id="18" name="李蕾00009994" initials="李蕾00009994" lastIdx="6" clrIdx="17"/>
  <p:cmAuthor id="19" name="Saku Uchikawa" initials="S" lastIdx="11" clrIdx="0"/>
  <p:cmAuthor id="20" name="未知用户1" initials="未知用户1" lastIdx="7" clrIdx="19"/>
  <p:cmAuthor id="21" name="10066351" initials="1" lastIdx="2" clrIdx="0"/>
  <p:cmAuthor id="22" name="蔡建楠" initials="caijianna" lastIdx="15" clrIdx="17"/>
  <p:cmAuthor id="23" name="赵诚荣10027092" initials="赵" lastIdx="2" clrIdx="25"/>
  <p:cmAuthor id="24" name="10288631" initials="1" lastIdx="10" clrIdx="23"/>
  <p:cmAuthor id="25" name="10118178" initials="1" lastIdx="1" clrIdx="24"/>
  <p:cmAuthor id="26" name="10270945" initials="1" lastIdx="2" clrIdx="25"/>
  <p:cmAuthor id="27" name="10295142" initials="1" lastIdx="1" clrIdx="26"/>
  <p:cmAuthor id="28" name="Hou Yingfeng" initials="H" lastIdx="10" clrIdx="23"/>
  <p:cmAuthor id="29" name="10092001" initials="1" lastIdx="1" clrIdx="24"/>
  <p:cmAuthor id="30" name="10056791" initials="ZTE" lastIdx="1" clrIdx="29"/>
  <p:cmAuthor id="31" name="Author" initials="A" lastIdx="0" clrIdx="30"/>
  <p:cmAuthor id="32" name="王凯10177225" initials="王凯10177225" lastIdx="2" clrIdx="31"/>
  <p:cmAuthor id="33" name="610007" initials="6" lastIdx="0" clrIdx="32"/>
  <p:cmAuthor id="34" name="任军" initials="renj" lastIdx="1" clrIdx="33"/>
  <p:cmAuthor id="35" name="Administrator" initials="A" lastIdx="1" clrIdx="35"/>
  <p:cmAuthor id="36" name="倪燕子00036324" initials="倪燕子00036324" lastIdx="3" clrIdx="36"/>
  <p:cmAuthor id="37" name="黄珂10009187" initials="黄珂10009187" lastIdx="1" clrIdx="37"/>
  <p:cmAuthor id="38" name="赵欣" initials="zx" lastIdx="4" clrIdx="37"/>
  <p:cmAuthor id="39" name="10209970" initials="1" lastIdx="6" clrIdx="38"/>
  <p:cmAuthor id="40" name="未知的使用者75" initials="" lastIdx="1" clrIdx="0"/>
  <p:cmAuthor id="41" name="fuyaqiong" initials="f" lastIdx="1" clrIdx="40"/>
  <p:cmAuthor id="42" name="未知的使用者77" initials="" lastIdx="1" clrIdx="0"/>
  <p:cmAuthor id="43" name="未知的使用者92" initials="" lastIdx="1" clrIdx="0"/>
  <p:cmAuthor id="44" name="未知的使用者78" initials="" lastIdx="5" clrIdx="1"/>
  <p:cmAuthor id="45" name="未知用户3" initials="" lastIdx="1" clrIdx="0"/>
  <p:cmAuthor id="46" name="未知的使用者79" initials="" lastIdx="0" clrIdx="1"/>
  <p:cmAuthor id="47" name="未知用户107" initials="" lastIdx="1" clrIdx="0"/>
  <p:cmAuthor id="48" name="未知的使用者80" initials="" lastIdx="0" clrIdx="0"/>
  <p:cmAuthor id="49" name="未知用户51" initials="" lastIdx="1" clrIdx="1"/>
  <p:cmAuthor id="50" name="未知的使用者82" initials="" lastIdx="1" clrIdx="0"/>
  <p:cmAuthor id="52" name="未知的使用者83" initials="" lastIdx="1" clrIdx="0"/>
  <p:cmAuthor id="53" name="未知的使用者118" initials="" lastIdx="1" clrIdx="0"/>
  <p:cmAuthor id="54" name="未知的使用者84" initials="" lastIdx="1" clrIdx="1"/>
  <p:cmAuthor id="55" name="未知的使用者70" initials="" lastIdx="1" clrIdx="0"/>
  <p:cmAuthor id="56" name="未知的使用者85" initials="" lastIdx="1" clrIdx="0"/>
  <p:cmAuthor id="57" name="未知的使用者40" initials="" lastIdx="1" clrIdx="0"/>
  <p:cmAuthor id="58" name="未知的使用者87" initials="" lastIdx="1" clrIdx="0"/>
  <p:cmAuthor id="59" name="曾红" initials="" lastIdx="0" clrIdx="0"/>
  <p:cmAuthor id="60" name="未知的使用者90" initials="" lastIdx="8" clrIdx="0"/>
  <p:cmAuthor id="61" name="未知的使用者29" initials="" lastIdx="1" clrIdx="0"/>
  <p:cmAuthor id="62" name="未知的使用者91" initials="" lastIdx="1" clrIdx="0"/>
  <p:cmAuthor id="63" name="未知的使用者98" initials="" lastIdx="1" clrIdx="0"/>
  <p:cmAuthor id="64" name="CHRISYU" initials="" lastIdx="1" clrIdx="0"/>
  <p:cmAuthor id="65" name="未知的使用者113" initials="" lastIdx="1" clrIdx="2"/>
  <p:cmAuthor id="66" name="liucunri" initials="" lastIdx="1" clrIdx="0"/>
  <p:cmAuthor id="67" name="未知用户9" initials="" lastIdx="1" clrIdx="0"/>
  <p:cmAuthor id="68" name="Unknown User48" initials="" lastIdx="8" clrIdx="0"/>
  <p:cmAuthor id="69" name="未知用户103" initials="" lastIdx="1" clrIdx="0"/>
  <p:cmAuthor id="70" name="Unknown User52" initials="" lastIdx="1" clrIdx="0"/>
  <p:cmAuthor id="71" name="未知的使用者42" initials="" lastIdx="1" clrIdx="0"/>
  <p:cmAuthor id="72" name="Unknown User50" initials="" lastIdx="1" clrIdx="0"/>
  <p:cmAuthor id="73" name="未知的使用者120" initials="" lastIdx="1" clrIdx="0"/>
  <p:cmAuthor id="74" name="px" initials="" lastIdx="3" clrIdx="1"/>
  <p:cmAuthor id="75" name="Sky123.Org" initials="" lastIdx="1" clrIdx="0"/>
  <p:cmAuthor id="77" name="elfinhsu" initials="" lastIdx="1" clrIdx="0"/>
  <p:cmAuthor id="79" name="微软用户" initials="" lastIdx="1" clrIdx="0"/>
  <p:cmAuthor id="80" name="未知的使用者73" initials="" lastIdx="1" clrIdx="0"/>
  <p:cmAuthor id="81" name="未知的使用者24" initials="" lastIdx="8" clrIdx="0"/>
  <p:cmAuthor id="82" name="未知用户16" initials="" lastIdx="1" clrIdx="0"/>
  <p:cmAuthor id="83" name="Mary Feil-Jacobs" initials="" lastIdx="43" clrIdx="1"/>
  <p:cmAuthor id="84" name="LiuHui" initials="" lastIdx="1" clrIdx="0"/>
  <p:cmAuthor id="85" name="未知的使用者45" initials="" lastIdx="1" clrIdx="0"/>
  <p:cmAuthor id="86" name="王鹏凯" initials="" lastIdx="1" clrIdx="0"/>
  <p:cmAuthor id="87" name="未知用户104" initials="" lastIdx="1" clrIdx="0"/>
  <p:cmAuthor id="88" name="未知用户5" initials="" lastIdx="1" clrIdx="0"/>
  <p:cmAuthor id="89" name="未知的使用者10" initials="" lastIdx="3" clrIdx="1"/>
  <p:cmAuthor id="90" name="未知的使用者93" initials="" lastIdx="1" clrIdx="1"/>
  <p:cmAuthor id="92" name="LeeElva" initials="" lastIdx="1" clrIdx="0"/>
  <p:cmAuthor id="93" name="未知用户99" initials="" lastIdx="1" clrIdx="2"/>
  <p:cmAuthor id="94" name="未知的使用者34" initials="" lastIdx="1" clrIdx="0"/>
  <p:cmAuthor id="95" name="未知的使用者115" initials="" lastIdx="1" clrIdx="1"/>
  <p:cmAuthor id="96" name="未知用户57" initials="" lastIdx="1" clrIdx="0"/>
  <p:cmAuthor id="97" name="lianghb" initials="" lastIdx="19" clrIdx="0"/>
  <p:cmAuthor id="98" name="未知用户17" initials="" lastIdx="0" clrIdx="1"/>
  <p:cmAuthor id="99" name="Deanna Schuler (Bookey Consulting)" initials="" lastIdx="2" clrIdx="0"/>
  <p:cmAuthor id="100" name="未知的使用者57" initials="" lastIdx="1" clrIdx="0"/>
  <p:cmAuthor id="101" name="未知的使用者16" initials="" lastIdx="6" clrIdx="0"/>
  <p:cmAuthor id="102" name="未知的使用者35" initials="" lastIdx="1" clrIdx="0"/>
  <p:cmAuthor id="103" name="未知用户102" initials="" lastIdx="1" clrIdx="1"/>
  <p:cmAuthor id="104" name="maxine" initials="" lastIdx="0" clrIdx="0"/>
  <p:cmAuthor id="105" name="未知的使用者121" initials="" lastIdx="1" clrIdx="1"/>
  <p:cmAuthor id="106" name="未知的使用者12" initials="" lastIdx="1" clrIdx="0"/>
  <p:cmAuthor id="107" name="周元元" initials="" lastIdx="5" clrIdx="0"/>
  <p:cmAuthor id="108" name="未知的使用者27" initials="" lastIdx="8" clrIdx="0"/>
  <p:cmAuthor id="110" name="未知的使用者30" initials="" lastIdx="8" clrIdx="0"/>
  <p:cmAuthor id="111" name="未知的使用者53" initials="" lastIdx="1" clrIdx="0"/>
  <p:cmAuthor id="112" name="未知用户58" initials="" lastIdx="5" clrIdx="1"/>
  <p:cmAuthor id="113" name="未知的使用者25" initials="" lastIdx="1" clrIdx="0"/>
  <p:cmAuthor id="114" name="liupeng" initials="" lastIdx="1" clrIdx="1"/>
  <p:cmAuthor id="115" name="未知用户24" initials="" lastIdx="1" clrIdx="0"/>
  <p:cmAuthor id="116" name="AbuSina" initials="" lastIdx="2" clrIdx="0"/>
  <p:cmAuthor id="117" name="hl sun" initials="" lastIdx="1" clrIdx="0"/>
  <p:cmAuthor id="118" name="未知的使用者94" initials="" lastIdx="1" clrIdx="2"/>
  <p:cmAuthor id="119" name="未知用户66" initials="" lastIdx="1" clrIdx="0"/>
  <p:cmAuthor id="121" name="未知用户19" initials="" lastIdx="1" clrIdx="0"/>
  <p:cmAuthor id="122" name="周宏達JerryChou" initials="" lastIdx="6" clrIdx="2"/>
  <p:cmAuthor id="124" name="未知用户7" initials="" lastIdx="1" clrIdx="0"/>
  <p:cmAuthor id="125" name="未知的使用者56" initials="" lastIdx="1" clrIdx="0"/>
  <p:cmAuthor id="127" name="未知的使用者119" initials="" lastIdx="1" clrIdx="2"/>
  <p:cmAuthor id="128" name="未知用户59" initials="" lastIdx="0" clrIdx="1"/>
  <p:cmAuthor id="129" name="未知的使用者22" initials="" lastIdx="8" clrIdx="0"/>
  <p:cmAuthor id="130" name="未知的使用者103" initials="" lastIdx="8" clrIdx="0"/>
  <p:cmAuthor id="131" name="Wenwen" initials="" lastIdx="1" clrIdx="1"/>
  <p:cmAuthor id="132" name="未知的使用者117" initials="" lastIdx="1" clrIdx="0"/>
  <p:cmAuthor id="133" name="未知的使用者33" initials="" lastIdx="1" clrIdx="0"/>
  <p:cmAuthor id="134" name="未知的使用者28" initials="" lastIdx="1" clrIdx="0"/>
  <p:cmAuthor id="135" name="未知用户67" initials="" lastIdx="1" clrIdx="0"/>
  <p:cmAuthor id="136" name="未知用户114" initials="" lastIdx="1" clrIdx="0"/>
  <p:cmAuthor id="137" name="未知用户18" initials="" lastIdx="10" clrIdx="0"/>
  <p:cmAuthor id="138" name="未知的使用者67" initials="" lastIdx="1" clrIdx="0"/>
  <p:cmAuthor id="139" name="未知的使用者46" initials="" lastIdx="1" clrIdx="1"/>
  <p:cmAuthor id="140" name="未知的使用者26" initials="" lastIdx="1" clrIdx="0"/>
  <p:cmAuthor id="141" name="未知的使用者43" initials="" lastIdx="1" clrIdx="0"/>
  <p:cmAuthor id="142" name="未知的使用者9" initials="" lastIdx="1" clrIdx="0"/>
  <p:cmAuthor id="143" name="未知用户62" initials="" lastIdx="1" clrIdx="1"/>
  <p:cmAuthor id="144" name="yuanzh" initials="" lastIdx="1" clrIdx="1"/>
  <p:cmAuthor id="145" name="不明使用者57" initials="" lastIdx="1" clrIdx="0"/>
  <p:cmAuthor id="146" name="未知用户108" initials="" lastIdx="1" clrIdx="0"/>
  <p:cmAuthor id="147" name="未知的使用者110" initials="" lastIdx="1" clrIdx="0"/>
  <p:cmAuthor id="148" name="linyd" initials="" lastIdx="3" clrIdx="1"/>
  <p:cmAuthor id="149" name="未知用户8" initials="" lastIdx="1" clrIdx="0"/>
  <p:cmAuthor id="150" name="未知的使用者31" initials="" lastIdx="1" clrIdx="0"/>
  <p:cmAuthor id="151" name="未知用户81" initials="" lastIdx="1" clrIdx="0"/>
  <p:cmAuthor id="152" name="未知用户115" initials="" lastIdx="1" clrIdx="0"/>
  <p:cmAuthor id="153" name="未知用户21" initials="" lastIdx="1" clrIdx="0"/>
  <p:cmAuthor id="154" name="未知的使用者68" initials="" lastIdx="1" clrIdx="0"/>
  <p:cmAuthor id="155" name="mm" initials="" lastIdx="1" clrIdx="0"/>
  <p:cmAuthor id="156" name="未知用户15" initials="" lastIdx="1" clrIdx="0"/>
  <p:cmAuthor id="157" name="朱晓瑜" initials="" lastIdx="54" clrIdx="0"/>
  <p:cmAuthor id="158" name="不明使用者20" initials="" lastIdx="1" clrIdx="0"/>
  <p:cmAuthor id="159" name="未知用户82" initials="" lastIdx="1" clrIdx="0"/>
  <p:cmAuthor id="160" name="未知的使用者7" initials="" lastIdx="2" clrIdx="0"/>
  <p:cmAuthor id="161" name="未知用户6" initials="" lastIdx="8" clrIdx="0"/>
  <p:cmAuthor id="162" name="未知的使用者55" initials="" lastIdx="1" clrIdx="0"/>
  <p:cmAuthor id="163" name="未知的使用者111" initials="" lastIdx="1" clrIdx="0"/>
  <p:cmAuthor id="164" name="未知的使用者50" initials="" lastIdx="1" clrIdx="0"/>
  <p:cmAuthor id="165" name="未知的使用者11" initials="" lastIdx="1" clrIdx="0"/>
  <p:cmAuthor id="166" name="未知用户47" initials="" lastIdx="6" clrIdx="0"/>
  <p:cmAuthor id="691587970" name="小延魔法师" initials="小" lastIdx="1126286" clrIdx="0"/>
  <p:cmAuthor id="167" name="未知用户106" initials="未" lastIdx="1" clrIdx="0"/>
  <p:cmAuthor id="168" name="未知用户116" initials="" lastIdx="1" clrIdx="1"/>
  <p:cmAuthor id="169" name="未知的使用者150" initials="未" lastIdx="1" clrIdx="0"/>
  <p:cmAuthor id="170" name="未知的使用者69" initials="" lastIdx="1" clrIdx="1"/>
  <p:cmAuthor id="171" name="未知的使用者112" initials="" lastIdx="1" clrIdx="1"/>
  <p:cmAuthor id="173" name="Kevin Hu" initials="" lastIdx="1" clrIdx="0"/>
  <p:cmAuthor id="174" name="未知的使用者38" initials="" lastIdx="1" clrIdx="0"/>
  <p:cmAuthor id="175" name="唐可欣" initials="" lastIdx="1" clrIdx="0"/>
  <p:cmAuthor id="176" name="未知的使用者8" initials="" lastIdx="1" clrIdx="0"/>
  <p:cmAuthor id="177" name="不明使用者56" initials="" lastIdx="1" clrIdx="0"/>
  <p:cmAuthor id="178" name="P00035_jeremy" initials="" lastIdx="1" clrIdx="0"/>
  <p:cmAuthor id="179" name="Unknown User7" initials="" lastIdx="1" clrIdx="0"/>
  <p:cmAuthor id="180" name="muzi wei" initials="" lastIdx="1" clrIdx="0"/>
  <p:cmAuthor id="181" name="未知的使用者41" initials="" lastIdx="1" clrIdx="0"/>
  <p:cmAuthor id="182" name="未知的使用者13" initials="" lastIdx="1" clrIdx="0"/>
  <p:cmAuthor id="183" name="djj" initials="" lastIdx="2" clrIdx="0"/>
  <p:cmAuthor id="184" name="未知用户117" initials="" lastIdx="1" clrIdx="2"/>
  <p:cmAuthor id="186" name="未知用户13" initials="" lastIdx="1" clrIdx="0"/>
  <p:cmAuthor id="187" name="不明使用者21" initials="" lastIdx="1" clrIdx="0"/>
  <p:cmAuthor id="188" name="YUMINGNJ" initials="" lastIdx="3" clrIdx="0"/>
  <p:cmAuthor id="189" name="未知的使用者52" initials="" lastIdx="1" clrIdx="1"/>
  <p:cmAuthor id="190" name="未知用户109" initials="" lastIdx="1" clrIdx="1"/>
  <p:cmAuthor id="191" name="Unknown User117" initials="U" lastIdx="10" clrIdx="0"/>
  <p:cmAuthor id="192" name="thomas" initials="" lastIdx="1" clrIdx="49"/>
  <p:cmAuthor id="193" name="未知的使用者3" initials="" lastIdx="7" clrIdx="1"/>
  <p:cmAuthor id="194" name="未知用户14" initials="" lastIdx="1" clrIdx="0"/>
  <p:cmAuthor id="195" name="Unknown User65" initials="U" lastIdx="1" clrIdx="0"/>
  <p:cmAuthor id="196" name="未知用户98" initials="" lastIdx="1" clrIdx="2"/>
  <p:cmAuthor id="198" name="未知用户83" initials="" lastIdx="1" clrIdx="1"/>
  <p:cmAuthor id="199" name="未知用户61" initials="" lastIdx="8" clrIdx="0"/>
  <p:cmAuthor id="200" name="張秀娟" initials="" lastIdx="1" clrIdx="2"/>
  <p:cmAuthor id="201" name="Jason Wang" initials="" lastIdx="1" clrIdx="0"/>
  <p:cmAuthor id="202" name="不明使用者18" initials="" lastIdx="0" clrIdx="1"/>
  <p:cmAuthor id="203" name="未知用户28" initials="未" lastIdx="5" clrIdx="1"/>
  <p:cmAuthor id="204" name="未知的使用者72" initials="" lastIdx="1" clrIdx="0"/>
  <p:cmAuthor id="205" name="未知的使用者48" initials="" lastIdx="1" clrIdx="0"/>
  <p:cmAuthor id="206" name="未知的使用者104" initials="" lastIdx="1" clrIdx="0"/>
  <p:cmAuthor id="207" name="未知用户60" initials="" lastIdx="1" clrIdx="0"/>
  <p:cmAuthor id="208" name="未知的使用者39" initials="未" lastIdx="10" clrIdx="0"/>
  <p:cmAuthor id="209" name="Shawna Strickland" initials="" lastIdx="2" clrIdx="0"/>
  <p:cmAuthor id="210" name="未知的使用者36" initials="" lastIdx="3" clrIdx="1"/>
  <p:cmAuthor id="212" name="Daniel Wuu" initials="" lastIdx="1" clrIdx="0"/>
  <p:cmAuthor id="213" name="未知用户56" initials="" lastIdx="1" clrIdx="0"/>
  <p:cmAuthor id="214" name="未知的使用者14" initials="" lastIdx="2" clrIdx="0"/>
  <p:cmAuthor id="217" name="Ashley Eberenz" initials="" lastIdx="7" clrIdx="1"/>
  <p:cmAuthor id="218" name="不明使用者19" initials="" lastIdx="1" clrIdx="0"/>
  <p:cmAuthor id="219" name="qiantong" initials="" lastIdx="3" clrIdx="1"/>
  <p:cmAuthor id="220" name="未知的使用者74" initials="" lastIdx="1" clrIdx="0"/>
  <p:cmAuthor id="221" name="未知的使用者23" initials="" lastIdx="1" clrIdx="0"/>
  <p:cmAuthor id="222" name="未知的使用者1" initials="" lastIdx="8" clrIdx="0"/>
  <p:cmAuthor id="223" name="116304" initials="" lastIdx="1" clrIdx="1"/>
  <p:cmAuthor id="224" name="未知用户31" initials="未" lastIdx="1" clrIdx="1"/>
  <p:cmAuthor id="225" name="R affer" initials="" lastIdx="1" clrIdx="0"/>
  <p:cmAuthor id="226" name="qihua-DCMS" initials="" lastIdx="0" clrIdx="0"/>
  <p:cmAuthor id="227" name="未知用户55" initials="" lastIdx="1" clrIdx="0"/>
  <p:cmAuthor id="228" name="未知的使用者95" initials="" lastIdx="1" clrIdx="0"/>
  <p:cmAuthor id="230" name="未知的使用者32" initials="" lastIdx="1" clrIdx="0"/>
  <p:cmAuthor id="231" name="未知的使用者49" initials="" lastIdx="1" clrIdx="0"/>
  <p:cmAuthor id="232" name="Unknown User26" initials="U" lastIdx="1" clrIdx="1"/>
  <p:cmAuthor id="233" name="yuexuejun" initials="" lastIdx="3" clrIdx="0"/>
  <p:cmAuthor id="234" name="未知的使用者71" initials="" lastIdx="1" clrIdx="1"/>
  <p:cmAuthor id="235" name="未知的使用者105" initials="" lastIdx="1" clrIdx="0"/>
  <p:cmAuthor id="236" name="Unknown User70" initials="" lastIdx="1" clrIdx="0"/>
  <p:cmAuthor id="237" name="clinchen" initials="" lastIdx="0" clrIdx="1"/>
  <p:cmAuthor id="238" name="未知用户23" initials="" lastIdx="1" clrIdx="0"/>
  <p:cmAuthor id="239" name="hanjuncompany" initials="" lastIdx="1" clrIdx="0"/>
  <p:cmAuthor id="240" name="kathy chen" initials="" lastIdx="3" clrIdx="0"/>
  <p:cmAuthor id="1411827" name="黄晓平" initials="黄" lastIdx="0" clrIdx="0"/>
  <p:cmAuthor id="241" name="未知的使用者63" initials="" lastIdx="1" clrIdx="0"/>
  <p:cmAuthor id="242" name="未知的使用者64" initials="" lastIdx="3" clrIdx="1"/>
  <p:cmAuthor id="243" name="未知的使用者47" initials="" lastIdx="1" clrIdx="0"/>
  <p:cmAuthor id="244" name="未知的使用者60" initials="" lastIdx="8" clrIdx="0"/>
  <p:cmAuthor id="245" name="未知的使用者59" initials="" lastIdx="1" clrIdx="0"/>
  <p:cmAuthor id="246" name="未知的使用者54" initials="" lastIdx="1" clrIdx="0"/>
  <p:cmAuthor id="247" name="未知的使用者66" initials="" lastIdx="8" clrIdx="0"/>
  <p:cmAuthor id="248" name="未知的使用者65" initials="" lastIdx="1" clrIdx="0"/>
  <p:cmAuthor id="249" name="未知的使用者106" initials="" lastIdx="3" clrIdx="1"/>
  <p:cmAuthor id="250" name="未知的使用者107" initials="" lastIdx="1" clrIdx="1"/>
  <p:cmAuthor id="251" name="未知的使用者108" initials="" lastIdx="1" clrIdx="0"/>
  <p:cmAuthor id="252" name="未知的使用者86" initials="" lastIdx="1" clrIdx="0"/>
  <p:cmAuthor id="253" name="未知的使用者116" initials="" lastIdx="1" clrIdx="1"/>
  <p:cmAuthor id="254" name="未知的使用者44" initials="" lastIdx="1" clrIdx="0"/>
  <p:cmAuthor id="255" name="未知的使用者37" initials="" lastIdx="1" clrIdx="0"/>
  <p:cmAuthor id="256" name="未知的使用者126" initials="" lastIdx="1" clrIdx="0"/>
  <p:cmAuthor id="257" name="未知的使用者127" initials="" lastIdx="3" clrIdx="1"/>
  <p:cmAuthor id="258" name="未知的使用者128" initials="" lastIdx="1" clrIdx="1"/>
  <p:cmAuthor id="259" name="未知的使用者124" initials="" lastIdx="1" clrIdx="0"/>
  <p:cmAuthor id="260" name="未知的使用者125" initials="" lastIdx="1" clrIdx="0"/>
  <p:cmAuthor id="261" name="Sara Chen" initials="" lastIdx="1" clrIdx="0"/>
  <p:cmAuthor id="262" name="huang gerrard" initials="" lastIdx="1" clrIdx="0"/>
  <p:cmAuthor id="263" name="未知用户170" initials="" lastIdx="1" clrIdx="0"/>
  <p:cmAuthor id="264" name="未知用户171" initials="" lastIdx="5" clrIdx="1"/>
  <p:cmAuthor id="265" name="未知用户172" initials="" lastIdx="1" clrIdx="1"/>
  <p:cmAuthor id="266" name="未知用户173" initials="" lastIdx="1" clrIdx="0"/>
  <p:cmAuthor id="267" name="未知用户149" initials="" lastIdx="1" clrIdx="0"/>
  <p:cmAuthor id="268" name="未知用户150" initials="" lastIdx="1" clrIdx="0"/>
  <p:cmAuthor id="269" name="未知用户151" initials="" lastIdx="2" clrIdx="0"/>
  <p:cmAuthor id="270" name="未知用户152" initials="" lastIdx="8" clrIdx="0"/>
  <p:cmAuthor id="271" name="未知用户153" initials="" lastIdx="8" clrIdx="0"/>
  <p:cmAuthor id="272" name="未知用户154" initials="" lastIdx="1" clrIdx="0"/>
  <p:cmAuthor id="273" name="未知用户155" initials="" lastIdx="1" clrIdx="0"/>
  <p:cmAuthor id="274" name="未知用户41" initials="" lastIdx="8" clrIdx="0"/>
  <p:cmAuthor id="275" name="未知用户44" initials="" lastIdx="1" clrIdx="0"/>
  <p:cmAuthor id="276" name="未知用户45" initials="" lastIdx="1" clrIdx="0"/>
  <p:cmAuthor id="277" name="未知用户156" initials="" lastIdx="10" clrIdx="0"/>
  <p:cmAuthor id="278" name="未知用户64" initials="" lastIdx="1" clrIdx="0"/>
  <p:cmAuthor id="279" name="未知用户65" initials="" lastIdx="1" clrIdx="0"/>
  <p:cmAuthor id="280" name="未知用户68" initials="" lastIdx="1" clrIdx="0"/>
  <p:cmAuthor id="281" name="未知用户69" initials="" lastIdx="2" clrIdx="0"/>
  <p:cmAuthor id="282" name="未知用户70" initials="" lastIdx="1" clrIdx="1"/>
  <p:cmAuthor id="283" name="未知用户71" initials="" lastIdx="1" clrIdx="0"/>
  <p:cmAuthor id="284" name="未知用户72" initials="" lastIdx="1" clrIdx="0"/>
  <p:cmAuthor id="285" name="未知用户73" initials="" lastIdx="2" clrIdx="0"/>
  <p:cmAuthor id="286" name="未知用户49" initials="" lastIdx="1" clrIdx="0"/>
  <p:cmAuthor id="287" name="未知用户50" initials="" lastIdx="1" clrIdx="0"/>
  <p:cmAuthor id="288" name="未知用户52" initials="" lastIdx="1" clrIdx="0"/>
  <p:cmAuthor id="289" name="MA15" initials="" lastIdx="1" clrIdx="0"/>
  <p:cmAuthor id="290" name="未知用户53" initials="" lastIdx="10" clrIdx="0"/>
  <p:cmAuthor id="291" name="未知用户96" initials="" lastIdx="1" clrIdx="0"/>
  <p:cmAuthor id="292" name="未知用户48" initials="" lastIdx="1" clrIdx="0"/>
  <p:cmAuthor id="293" name="未知用户97" initials="" lastIdx="2" clrIdx="0"/>
  <p:cmAuthor id="294" name="未知用户40" initials="" lastIdx="5" clrIdx="1"/>
  <p:cmAuthor id="295" name="未知用户43" initials="" lastIdx="1" clrIdx="0"/>
  <p:cmAuthor id="296" name="未知用户100" initials="" lastIdx="1" clrIdx="0"/>
  <p:cmAuthor id="297" name="未知用户101" initials="" lastIdx="1" clrIdx="0"/>
  <p:cmAuthor id="298" name="未知用户26" initials="" lastIdx="1" clrIdx="0"/>
  <p:cmAuthor id="299" name="未知用户29" initials="" lastIdx="1" clrIdx="0"/>
  <p:cmAuthor id="300" name="未知用户32" initials="" lastIdx="1" clrIdx="0"/>
  <p:cmAuthor id="301" name="未知用户33" initials="" lastIdx="1" clrIdx="0"/>
  <p:cmAuthor id="302" name="未知用户34" initials="" lastIdx="2" clrIdx="0"/>
  <p:cmAuthor id="303" name="未知用户42" initials="" lastIdx="1" clrIdx="0"/>
  <p:cmAuthor id="304" name="未知的使用者109" initials="" lastIdx="5" clrIdx="1"/>
  <p:cmAuthor id="305" name="未知的使用者122" initials="" lastIdx="1" clrIdx="0"/>
  <p:cmAuthor id="306" name="未知的使用者123" initials=""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ED3"/>
    <a:srgbClr val="DBD3D0"/>
    <a:srgbClr val="FF6600"/>
    <a:srgbClr val="0086D1"/>
    <a:srgbClr val="5B9BD5"/>
    <a:srgbClr val="DEEBF7"/>
    <a:srgbClr val="67B7E1"/>
    <a:srgbClr val="FFFFFF"/>
    <a:srgbClr val="548ED5"/>
    <a:srgbClr val="008D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367" autoAdjust="0"/>
    <p:restoredTop sz="96005" autoAdjust="0"/>
  </p:normalViewPr>
  <p:slideViewPr>
    <p:cSldViewPr snapToGrid="0">
      <p:cViewPr varScale="1">
        <p:scale>
          <a:sx n="71" d="100"/>
          <a:sy n="71" d="100"/>
        </p:scale>
        <p:origin x="704" y="68"/>
      </p:cViewPr>
      <p:guideLst>
        <p:guide orient="horz" pos="2255"/>
        <p:guide pos="4050"/>
      </p:guideLst>
    </p:cSldViewPr>
  </p:slideViewPr>
  <p:notesTextViewPr>
    <p:cViewPr>
      <p:scale>
        <a:sx n="1" d="1"/>
        <a:sy n="1" d="1"/>
      </p:scale>
      <p:origin x="0" y="0"/>
    </p:cViewPr>
  </p:notesTextViewPr>
  <p:sorterViewPr>
    <p:cViewPr>
      <p:scale>
        <a:sx n="75" d="100"/>
        <a:sy n="75" d="100"/>
      </p:scale>
      <p:origin x="0" y="-1452"/>
    </p:cViewPr>
  </p:sorterViewPr>
  <p:notesViewPr>
    <p:cSldViewPr snapToGrid="0">
      <p:cViewPr varScale="1">
        <p:scale>
          <a:sx n="51" d="100"/>
          <a:sy n="51" d="100"/>
        </p:scale>
        <p:origin x="2692"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ABE569A-7249-4748-AC5F-FD232490A489}" type="datetimeFigureOut">
              <a:rPr lang="zh-CN" altLang="en-US" smtClean="0"/>
              <a:t>2025/3/3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E598BCF-30E1-4A25-B4EE-58643CB6A98C}"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E4CC39-CFAA-498E-83AD-C819189A81D4}" type="datetimeFigureOut">
              <a:rPr lang="zh-CN" altLang="en-US" smtClean="0"/>
              <a:t>2025/3/3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E51724-514F-4452-90E5-3523C7746A6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0C40C5B-91DF-4EB8-8C8E-2190397BFEA5}"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E51724-514F-4452-90E5-3523C7746A6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E51724-514F-4452-90E5-3523C7746A6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62152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E51724-514F-4452-90E5-3523C7746A6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5046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6373284"/>
            <a:ext cx="12192000" cy="516467"/>
          </a:xfrm>
          <a:prstGeom prst="rect">
            <a:avLst/>
          </a:prstGeom>
          <a:noFill/>
          <a:ln w="9525">
            <a:noFill/>
            <a:miter lim="800000"/>
            <a:headEnd/>
            <a:tailEnd/>
          </a:ln>
        </p:spPr>
      </p:pic>
      <p:sp>
        <p:nvSpPr>
          <p:cNvPr id="6" name="TextBox 4"/>
          <p:cNvSpPr txBox="1">
            <a:spLocks noChangeArrowheads="1"/>
          </p:cNvSpPr>
          <p:nvPr/>
        </p:nvSpPr>
        <p:spPr bwMode="auto">
          <a:xfrm>
            <a:off x="5695951" y="6553201"/>
            <a:ext cx="2921000" cy="226484"/>
          </a:xfrm>
          <a:prstGeom prst="rect">
            <a:avLst/>
          </a:prstGeom>
          <a:noFill/>
          <a:ln w="9525">
            <a:noFill/>
            <a:miter lim="800000"/>
          </a:ln>
        </p:spPr>
        <p:txBody>
          <a:bodyPr lIns="0" tIns="0" rIns="0" bIns="0"/>
          <a:lstStyle/>
          <a:p>
            <a:pPr>
              <a:buFontTx/>
              <a:buNone/>
            </a:pPr>
            <a:r>
              <a:rPr kumimoji="1" lang="en-US" sz="8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317500" y="6466418"/>
            <a:ext cx="558800" cy="486833"/>
          </a:xfrm>
          <a:prstGeom prst="rect">
            <a:avLst/>
          </a:prstGeom>
          <a:noFill/>
          <a:ln w="9525">
            <a:noFill/>
            <a:miter lim="800000"/>
          </a:ln>
        </p:spPr>
        <p:txBody>
          <a:bodyPr anchor="ctr"/>
          <a:lstStyle/>
          <a:p>
            <a:pPr>
              <a:buFontTx/>
              <a:buNone/>
            </a:pPr>
            <a:fld id="{AF1A5DC9-0CFA-4CCA-9847-7CD50157358B}" type="slidenum">
              <a:rPr lang="en-US" sz="1067">
                <a:solidFill>
                  <a:srgbClr val="404040"/>
                </a:solidFill>
                <a:latin typeface="Arial" panose="020B0604020202020204" pitchFamily="34" charset="0"/>
              </a:rPr>
              <a:t>‹#›</a:t>
            </a:fld>
            <a:endParaRPr lang="en-US" sz="1067" dirty="0">
              <a:solidFill>
                <a:srgbClr val="404040"/>
              </a:solidFill>
              <a:latin typeface="Arial" panose="020B0604020202020204" pitchFamily="34" charset="0"/>
            </a:endParaRPr>
          </a:p>
        </p:txBody>
      </p:sp>
      <p:sp>
        <p:nvSpPr>
          <p:cNvPr id="8" name="Rectangle 8"/>
          <p:cNvSpPr>
            <a:spLocks noChangeArrowheads="1"/>
          </p:cNvSpPr>
          <p:nvPr/>
        </p:nvSpPr>
        <p:spPr bwMode="auto">
          <a:xfrm>
            <a:off x="12314767" y="3417034"/>
            <a:ext cx="1813984" cy="1665084"/>
          </a:xfrm>
          <a:prstGeom prst="rect">
            <a:avLst/>
          </a:prstGeom>
          <a:noFill/>
          <a:ln w="9525">
            <a:noFill/>
            <a:miter lim="800000"/>
          </a:ln>
        </p:spPr>
        <p:txBody>
          <a:bodyPr lIns="124589" tIns="62300" rIns="124589" bIns="62300" anchor="b" anchorCtr="1">
            <a:spAutoFit/>
          </a:bodyPr>
          <a:lstStyle/>
          <a:p>
            <a:pPr defTabSz="1247109">
              <a:buFontTx/>
              <a:buNone/>
            </a:pPr>
            <a:r>
              <a:rPr lang="en-US" sz="1200" noProof="1">
                <a:solidFill>
                  <a:prstClr val="white"/>
                </a:solidFill>
                <a:latin typeface="Arial" panose="020B0604020202020204" pitchFamily="34" charset="0"/>
                <a:ea typeface="Heiti SC Light"/>
              </a:rPr>
              <a:t>T</a:t>
            </a:r>
            <a:r>
              <a:rPr lang="en-US" altLang="zh-CN" sz="1200" noProof="1">
                <a:solidFill>
                  <a:prstClr val="white"/>
                </a:solidFill>
                <a:latin typeface="Arial" panose="020B0604020202020204" pitchFamily="34" charset="0"/>
                <a:ea typeface="Heiti SC Light"/>
              </a:rPr>
              <a:t>itle:</a:t>
            </a:r>
            <a:endParaRPr lang="en-US" altLang="ja-JP" sz="1200" noProof="1">
              <a:solidFill>
                <a:prstClr val="white"/>
              </a:solidFill>
              <a:latin typeface="Arial" panose="020B0604020202020204" pitchFamily="34" charset="0"/>
              <a:ea typeface="Heiti SC Light"/>
            </a:endParaRPr>
          </a:p>
          <a:p>
            <a:pPr defTabSz="1247109">
              <a:buFontTx/>
              <a:buNone/>
            </a:pPr>
            <a:r>
              <a:rPr lang="en-US" altLang="zh-CN" sz="1067" noProof="1">
                <a:solidFill>
                  <a:prstClr val="white"/>
                </a:solidFill>
                <a:latin typeface="Arial" panose="020B0604020202020204" pitchFamily="34" charset="0"/>
                <a:ea typeface="Heiti SC Light"/>
              </a:rPr>
              <a:t>Type</a:t>
            </a:r>
            <a:r>
              <a:rPr lang="en-US" altLang="ja-JP" sz="1067" noProof="1">
                <a:solidFill>
                  <a:prstClr val="white"/>
                </a:solidFill>
                <a:latin typeface="Arial" panose="020B0604020202020204" pitchFamily="34" charset="0"/>
                <a:ea typeface="Heiti SC Light"/>
              </a:rPr>
              <a:t>: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a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 </a:t>
            </a:r>
            <a:r>
              <a:rPr lang="en-US" altLang="ja-JP" sz="1067" noProof="1">
                <a:solidFill>
                  <a:prstClr val="white"/>
                </a:solidFill>
                <a:latin typeface="Arial" panose="020B0604020202020204" pitchFamily="34" charset="0"/>
                <a:ea typeface="Heiti SC Light"/>
                <a:cs typeface="Heiti SC Light"/>
              </a:rPr>
              <a:t>22-24</a:t>
            </a:r>
            <a:r>
              <a:rPr lang="en-US" altLang="zh-CN" sz="1067" noProof="1">
                <a:solidFill>
                  <a:prstClr val="white"/>
                </a:solidFill>
                <a:latin typeface="Arial" panose="020B0604020202020204" pitchFamily="34" charset="0"/>
                <a:ea typeface="Heiti SC Light"/>
                <a:cs typeface="Heiti SC Light"/>
              </a:rPr>
              <a:t>pt</a:t>
            </a:r>
            <a:endParaRPr lang="en-US" altLang="ja-JP" sz="1067"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C</a:t>
            </a:r>
            <a:r>
              <a:rPr lang="en-US" altLang="zh-CN" sz="1067" noProof="1">
                <a:solidFill>
                  <a:prstClr val="white"/>
                </a:solidFill>
                <a:latin typeface="Arial" panose="020B0604020202020204" pitchFamily="34" charset="0"/>
                <a:ea typeface="Heiti SC Light"/>
                <a:cs typeface="Heiti SC Light"/>
              </a:rPr>
              <a:t>olor: </a:t>
            </a: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he ZTE blue</a:t>
            </a:r>
            <a:r>
              <a:rPr lang="en-US" altLang="ja-JP" sz="1067" noProof="1">
                <a:solidFill>
                  <a:prstClr val="white"/>
                </a:solidFill>
                <a:latin typeface="Arial" panose="020B0604020202020204" pitchFamily="34" charset="0"/>
                <a:ea typeface="Heiti SC Light"/>
                <a:cs typeface="Heiti SC Light"/>
              </a:rPr>
              <a:t> </a:t>
            </a:r>
          </a:p>
          <a:p>
            <a:pPr defTabSz="1247109">
              <a:buFontTx/>
              <a:buNone/>
            </a:pPr>
            <a:endParaRPr lang="en-US" altLang="zh-CN" sz="1200" noProof="1">
              <a:solidFill>
                <a:prstClr val="white"/>
              </a:solidFill>
              <a:latin typeface="Arial" panose="020B0604020202020204" pitchFamily="34" charset="0"/>
              <a:ea typeface="Heiti SC Light"/>
              <a:cs typeface="Heiti SC Light"/>
            </a:endParaRPr>
          </a:p>
          <a:p>
            <a:pPr defTabSz="1247109">
              <a:buFontTx/>
              <a:buNone/>
            </a:pPr>
            <a:r>
              <a:rPr lang="en-US" altLang="zh-CN" sz="1200" noProof="1">
                <a:solidFill>
                  <a:prstClr val="white"/>
                </a:solidFill>
                <a:latin typeface="Arial" panose="020B0604020202020204" pitchFamily="34" charset="0"/>
                <a:ea typeface="Heiti SC Light"/>
                <a:cs typeface="Heiti SC Light"/>
              </a:rPr>
              <a:t>Subtitle:</a:t>
            </a:r>
            <a:endParaRPr lang="en-US" altLang="ja-JP" sz="1200"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ype: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：14-</a:t>
            </a:r>
            <a:r>
              <a:rPr lang="en-US" altLang="ja-JP" sz="1067" noProof="1">
                <a:solidFill>
                  <a:prstClr val="white"/>
                </a:solidFill>
                <a:latin typeface="Arial" panose="020B0604020202020204" pitchFamily="34" charset="0"/>
                <a:ea typeface="Heiti SC Light"/>
                <a:cs typeface="Heiti SC Light"/>
              </a:rPr>
              <a:t>18pt</a:t>
            </a:r>
          </a:p>
          <a:p>
            <a:pPr defTabSz="1247109">
              <a:buFontTx/>
              <a:buNone/>
            </a:pPr>
            <a:r>
              <a:rPr lang="en-US" sz="1067" noProof="1">
                <a:solidFill>
                  <a:prstClr val="white"/>
                </a:solidFill>
                <a:latin typeface="Arial" panose="020B0604020202020204" pitchFamily="34" charset="0"/>
                <a:ea typeface="Heiti SC Light"/>
                <a:cs typeface="Heiti SC Light"/>
              </a:rPr>
              <a:t>Color: The </a:t>
            </a:r>
            <a:r>
              <a:rPr lang="en-US" altLang="zh-CN" sz="1067" noProof="1">
                <a:solidFill>
                  <a:prstClr val="white"/>
                </a:solidFill>
                <a:latin typeface="Arial" panose="020B0604020202020204" pitchFamily="34" charset="0"/>
                <a:ea typeface="Heiti SC Light"/>
                <a:cs typeface="Heiti SC Light"/>
              </a:rPr>
              <a:t>ZTE green</a:t>
            </a:r>
            <a:endParaRPr lang="en-US" altLang="ja-JP" sz="1067"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12486218" y="5135033"/>
            <a:ext cx="1856316" cy="1318684"/>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G143, B212</a:t>
                </a:r>
                <a:endParaRPr kumimoji="1" lang="zh-CN" altLang="en-US" sz="933"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576"/>
              <a:ext cx="1199362" cy="253999"/>
              <a:chOff x="9286278" y="2098576"/>
              <a:chExt cx="1199362" cy="253999"/>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R140,G198, B62</a:t>
                </a:r>
                <a:endParaRPr kumimoji="1" lang="zh-CN" altLang="en-US" sz="933"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R90,G203, B245</a:t>
              </a:r>
              <a:endParaRPr kumimoji="1" lang="zh-CN" altLang="en-US" sz="933"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10576985" y="105833"/>
            <a:ext cx="1483783" cy="406400"/>
          </a:xfrm>
          <a:prstGeom prst="rect">
            <a:avLst/>
          </a:prstGeom>
          <a:noFill/>
          <a:ln w="9525">
            <a:noFill/>
            <a:miter lim="800000"/>
          </a:ln>
        </p:spPr>
        <p:txBody>
          <a:bodyPr lIns="0" tIns="0" rIns="0" bIns="0"/>
          <a:lstStyle/>
          <a:p>
            <a:pPr>
              <a:buFontTx/>
              <a:buNone/>
            </a:pPr>
            <a:r>
              <a:rPr lang="en-US" sz="1333" dirty="0">
                <a:solidFill>
                  <a:srgbClr val="404040"/>
                </a:solidFill>
                <a:latin typeface="Arial" panose="020B0604020202020204" pitchFamily="34" charset="0"/>
                <a:ea typeface="Heiti SC Light"/>
              </a:rPr>
              <a:t>Confidential▲</a:t>
            </a:r>
            <a:endParaRPr kumimoji="1" lang="en-US" sz="1333"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6329802" y="1693435"/>
            <a:ext cx="5470063" cy="4462507"/>
          </a:xfrm>
          <a:prstGeom prst="rect">
            <a:avLst/>
          </a:prstGeom>
        </p:spPr>
        <p:txBody>
          <a:bodyPr rtlCol="0">
            <a:noAutofit/>
          </a:bodyPr>
          <a:lstStyle>
            <a:lvl1pPr>
              <a:defRPr kumimoji="1" lang="zh-CN" altLang="en-US" sz="24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67"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448182" y="1693435"/>
            <a:ext cx="5470065" cy="4462507"/>
          </a:xfrm>
          <a:prstGeom prst="rect">
            <a:avLst/>
          </a:prstGeom>
        </p:spPr>
        <p:txBody>
          <a:bodyPr rtlCol="0">
            <a:noAutofit/>
          </a:bodyPr>
          <a:lstStyle>
            <a:lvl1pPr>
              <a:defRPr kumimoji="1" lang="zh-CN" altLang="en-US" sz="24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67"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448183" y="548176"/>
            <a:ext cx="11351683" cy="964969"/>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2397730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12314767" y="3417034"/>
            <a:ext cx="1813984" cy="1665084"/>
          </a:xfrm>
          <a:prstGeom prst="rect">
            <a:avLst/>
          </a:prstGeom>
          <a:noFill/>
          <a:ln w="9525">
            <a:noFill/>
            <a:miter lim="800000"/>
          </a:ln>
        </p:spPr>
        <p:txBody>
          <a:bodyPr lIns="124589" tIns="62300" rIns="124589" bIns="62300" anchor="b" anchorCtr="1">
            <a:spAutoFit/>
          </a:bodyPr>
          <a:lstStyle/>
          <a:p>
            <a:pPr defTabSz="1247109">
              <a:buFontTx/>
              <a:buNone/>
            </a:pPr>
            <a:r>
              <a:rPr lang="en-US" sz="1200" noProof="1">
                <a:solidFill>
                  <a:prstClr val="white"/>
                </a:solidFill>
                <a:latin typeface="Arial" panose="020B0604020202020204" pitchFamily="34" charset="0"/>
                <a:ea typeface="Heiti SC Light"/>
              </a:rPr>
              <a:t>T</a:t>
            </a:r>
            <a:r>
              <a:rPr lang="en-US" altLang="zh-CN" sz="1200" noProof="1">
                <a:solidFill>
                  <a:prstClr val="white"/>
                </a:solidFill>
                <a:latin typeface="Arial" panose="020B0604020202020204" pitchFamily="34" charset="0"/>
                <a:ea typeface="Heiti SC Light"/>
              </a:rPr>
              <a:t>itle:</a:t>
            </a:r>
            <a:endParaRPr lang="en-US" altLang="ja-JP" sz="1200" noProof="1">
              <a:solidFill>
                <a:prstClr val="white"/>
              </a:solidFill>
              <a:latin typeface="Arial" panose="020B0604020202020204" pitchFamily="34" charset="0"/>
              <a:ea typeface="Heiti SC Light"/>
            </a:endParaRPr>
          </a:p>
          <a:p>
            <a:pPr defTabSz="1247109">
              <a:buFontTx/>
              <a:buNone/>
            </a:pPr>
            <a:r>
              <a:rPr lang="en-US" altLang="zh-CN" sz="1067" noProof="1">
                <a:solidFill>
                  <a:prstClr val="white"/>
                </a:solidFill>
                <a:latin typeface="Arial" panose="020B0604020202020204" pitchFamily="34" charset="0"/>
                <a:ea typeface="Heiti SC Light"/>
              </a:rPr>
              <a:t>Type</a:t>
            </a:r>
            <a:r>
              <a:rPr lang="en-US" altLang="ja-JP" sz="1067" noProof="1">
                <a:solidFill>
                  <a:prstClr val="white"/>
                </a:solidFill>
                <a:latin typeface="Arial" panose="020B0604020202020204" pitchFamily="34" charset="0"/>
                <a:ea typeface="Heiti SC Light"/>
              </a:rPr>
              <a:t>: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a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a:t>
            </a:r>
            <a:r>
              <a:rPr lang="en-US" altLang="ja-JP" sz="1067" noProof="1">
                <a:solidFill>
                  <a:prstClr val="white"/>
                </a:solidFill>
                <a:latin typeface="Arial" panose="020B0604020202020204" pitchFamily="34" charset="0"/>
                <a:ea typeface="Heiti SC Light"/>
                <a:cs typeface="Heiti SC Light"/>
              </a:rPr>
              <a:t>22-24</a:t>
            </a:r>
            <a:r>
              <a:rPr lang="en-US" altLang="zh-CN" sz="1067" noProof="1">
                <a:solidFill>
                  <a:prstClr val="white"/>
                </a:solidFill>
                <a:latin typeface="Arial" panose="020B0604020202020204" pitchFamily="34" charset="0"/>
                <a:ea typeface="Heiti SC Light"/>
                <a:cs typeface="Heiti SC Light"/>
              </a:rPr>
              <a:t>pt</a:t>
            </a:r>
            <a:endParaRPr lang="en-US" altLang="ja-JP" sz="1067"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C</a:t>
            </a:r>
            <a:r>
              <a:rPr lang="en-US" altLang="zh-CN" sz="1067" noProof="1">
                <a:solidFill>
                  <a:prstClr val="white"/>
                </a:solidFill>
                <a:latin typeface="Arial" panose="020B0604020202020204" pitchFamily="34" charset="0"/>
                <a:ea typeface="Heiti SC Light"/>
                <a:cs typeface="Heiti SC Light"/>
              </a:rPr>
              <a:t>olor</a:t>
            </a: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he ZTE blue</a:t>
            </a:r>
            <a:r>
              <a:rPr lang="en-US" altLang="ja-JP" sz="1067" noProof="1">
                <a:solidFill>
                  <a:prstClr val="white"/>
                </a:solidFill>
                <a:latin typeface="Arial" panose="020B0604020202020204" pitchFamily="34" charset="0"/>
                <a:ea typeface="Heiti SC Light"/>
                <a:cs typeface="Heiti SC Light"/>
              </a:rPr>
              <a:t> </a:t>
            </a:r>
          </a:p>
          <a:p>
            <a:pPr defTabSz="1247109">
              <a:buFontTx/>
              <a:buNone/>
            </a:pPr>
            <a:endParaRPr lang="en-US" altLang="zh-CN" sz="1200" noProof="1">
              <a:solidFill>
                <a:prstClr val="white"/>
              </a:solidFill>
              <a:latin typeface="Arial" panose="020B0604020202020204" pitchFamily="34" charset="0"/>
              <a:ea typeface="Heiti SC Light"/>
              <a:cs typeface="Heiti SC Light"/>
            </a:endParaRPr>
          </a:p>
          <a:p>
            <a:pPr defTabSz="1247109">
              <a:buFontTx/>
              <a:buNone/>
            </a:pPr>
            <a:r>
              <a:rPr lang="en-US" altLang="zh-CN" sz="1200" noProof="1">
                <a:solidFill>
                  <a:prstClr val="white"/>
                </a:solidFill>
                <a:latin typeface="Arial" panose="020B0604020202020204" pitchFamily="34" charset="0"/>
                <a:ea typeface="Heiti SC Light"/>
                <a:cs typeface="Heiti SC Light"/>
              </a:rPr>
              <a:t>Subtitle:</a:t>
            </a:r>
            <a:endParaRPr lang="en-US" altLang="ja-JP" sz="1200"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ype</a:t>
            </a:r>
            <a:r>
              <a:rPr lang="en-US" altLang="en-US" sz="1067" noProof="1">
                <a:solidFill>
                  <a:prstClr val="white"/>
                </a:solidFill>
                <a:latin typeface="Arial" panose="020B0604020202020204" pitchFamily="34" charset="0"/>
                <a:ea typeface="Heiti SC Light"/>
                <a:cs typeface="Heiti SC Light"/>
              </a:rPr>
              <a:t>：</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：14-</a:t>
            </a:r>
            <a:r>
              <a:rPr lang="en-US" altLang="ja-JP" sz="1067" noProof="1">
                <a:solidFill>
                  <a:prstClr val="white"/>
                </a:solidFill>
                <a:latin typeface="Arial" panose="020B0604020202020204" pitchFamily="34" charset="0"/>
                <a:ea typeface="Heiti SC Light"/>
                <a:cs typeface="Heiti SC Light"/>
              </a:rPr>
              <a:t>18pt</a:t>
            </a:r>
          </a:p>
          <a:p>
            <a:pPr defTabSz="1247109">
              <a:buFontTx/>
              <a:buNone/>
            </a:pPr>
            <a:r>
              <a:rPr lang="en-US" sz="1067" noProof="1">
                <a:solidFill>
                  <a:prstClr val="white"/>
                </a:solidFill>
                <a:latin typeface="Arial" panose="020B0604020202020204" pitchFamily="34" charset="0"/>
                <a:ea typeface="Heiti SC Light"/>
                <a:cs typeface="Heiti SC Light"/>
              </a:rPr>
              <a:t>Color: The </a:t>
            </a:r>
            <a:r>
              <a:rPr lang="en-US" altLang="zh-CN" sz="1067" noProof="1">
                <a:solidFill>
                  <a:prstClr val="white"/>
                </a:solidFill>
                <a:latin typeface="Arial" panose="020B0604020202020204" pitchFamily="34" charset="0"/>
                <a:ea typeface="Heiti SC Light"/>
                <a:cs typeface="Heiti SC Light"/>
              </a:rPr>
              <a:t>ZTE green</a:t>
            </a:r>
            <a:endParaRPr lang="en-US" altLang="ja-JP" sz="1067"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12486218" y="5135033"/>
            <a:ext cx="1856316" cy="1318684"/>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G143, B212</a:t>
                </a:r>
                <a:endParaRPr kumimoji="1" lang="zh-CN" altLang="en-US" sz="933"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R140,G198, B62</a:t>
                </a:r>
                <a:endParaRPr kumimoji="1" lang="zh-CN" altLang="en-US" sz="933"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R90,G203, B245</a:t>
              </a:r>
              <a:endParaRPr kumimoji="1" lang="zh-CN" altLang="en-US" sz="933"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6373284"/>
            <a:ext cx="12192000" cy="516467"/>
          </a:xfrm>
          <a:prstGeom prst="rect">
            <a:avLst/>
          </a:prstGeom>
          <a:noFill/>
          <a:ln w="9525">
            <a:noFill/>
            <a:miter lim="800000"/>
            <a:headEnd/>
            <a:tailEnd/>
          </a:ln>
        </p:spPr>
      </p:pic>
      <p:sp>
        <p:nvSpPr>
          <p:cNvPr id="15" name="TextBox 16"/>
          <p:cNvSpPr txBox="1">
            <a:spLocks noChangeArrowheads="1"/>
          </p:cNvSpPr>
          <p:nvPr/>
        </p:nvSpPr>
        <p:spPr bwMode="auto">
          <a:xfrm>
            <a:off x="5695951" y="6553201"/>
            <a:ext cx="2921000" cy="226484"/>
          </a:xfrm>
          <a:prstGeom prst="rect">
            <a:avLst/>
          </a:prstGeom>
          <a:noFill/>
          <a:ln w="9525">
            <a:noFill/>
            <a:miter lim="800000"/>
          </a:ln>
        </p:spPr>
        <p:txBody>
          <a:bodyPr lIns="0" tIns="0" rIns="0" bIns="0"/>
          <a:lstStyle/>
          <a:p>
            <a:pPr>
              <a:buFontTx/>
              <a:buNone/>
            </a:pPr>
            <a:r>
              <a:rPr kumimoji="1" lang="en-US" sz="8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317500" y="6466418"/>
            <a:ext cx="558800" cy="486833"/>
          </a:xfrm>
          <a:prstGeom prst="rect">
            <a:avLst/>
          </a:prstGeom>
          <a:noFill/>
          <a:ln w="9525">
            <a:noFill/>
            <a:miter lim="800000"/>
          </a:ln>
        </p:spPr>
        <p:txBody>
          <a:bodyPr anchor="ctr"/>
          <a:lstStyle/>
          <a:p>
            <a:pPr>
              <a:buFontTx/>
              <a:buNone/>
            </a:pPr>
            <a:fld id="{5774FD34-B19B-4EC0-B7CE-4C8A769027F1}" type="slidenum">
              <a:rPr lang="en-US" sz="1067">
                <a:solidFill>
                  <a:srgbClr val="404040"/>
                </a:solidFill>
                <a:latin typeface="Arial" panose="020B0604020202020204" pitchFamily="34" charset="0"/>
              </a:rPr>
              <a:t>‹#›</a:t>
            </a:fld>
            <a:endParaRPr lang="en-US" sz="1067" dirty="0">
              <a:solidFill>
                <a:srgbClr val="404040"/>
              </a:solidFill>
              <a:latin typeface="Arial" panose="020B0604020202020204" pitchFamily="34" charset="0"/>
            </a:endParaRPr>
          </a:p>
        </p:txBody>
      </p:sp>
      <p:sp>
        <p:nvSpPr>
          <p:cNvPr id="32" name="文本占位符 2"/>
          <p:cNvSpPr>
            <a:spLocks noGrp="1"/>
          </p:cNvSpPr>
          <p:nvPr>
            <p:ph idx="12"/>
          </p:nvPr>
        </p:nvSpPr>
        <p:spPr>
          <a:xfrm>
            <a:off x="448182" y="1693435"/>
            <a:ext cx="11351684" cy="4462507"/>
          </a:xfrm>
          <a:prstGeom prst="rect">
            <a:avLst/>
          </a:prstGeom>
        </p:spPr>
        <p:txBody>
          <a:bodyPr rtlCol="0">
            <a:noAutofit/>
          </a:bodyPr>
          <a:lstStyle>
            <a:lvl1pPr>
              <a:defRPr kumimoji="1" lang="zh-CN" altLang="en-US" sz="24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67"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448183" y="548176"/>
            <a:ext cx="11351683" cy="964969"/>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28813682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12314767" y="3417034"/>
            <a:ext cx="1813984" cy="1665084"/>
          </a:xfrm>
          <a:prstGeom prst="rect">
            <a:avLst/>
          </a:prstGeom>
          <a:noFill/>
          <a:ln w="9525">
            <a:noFill/>
            <a:miter lim="800000"/>
          </a:ln>
        </p:spPr>
        <p:txBody>
          <a:bodyPr lIns="124589" tIns="62300" rIns="124589" bIns="62300" anchor="b" anchorCtr="1">
            <a:spAutoFit/>
          </a:bodyPr>
          <a:lstStyle/>
          <a:p>
            <a:pPr defTabSz="1247109">
              <a:buFontTx/>
              <a:buNone/>
            </a:pPr>
            <a:r>
              <a:rPr lang="en-US" sz="1200" noProof="1">
                <a:solidFill>
                  <a:prstClr val="white"/>
                </a:solidFill>
                <a:latin typeface="Arial" panose="020B0604020202020204" pitchFamily="34" charset="0"/>
                <a:ea typeface="Heiti SC Light"/>
              </a:rPr>
              <a:t>T</a:t>
            </a:r>
            <a:r>
              <a:rPr lang="en-US" altLang="zh-CN" sz="1200" noProof="1">
                <a:solidFill>
                  <a:prstClr val="white"/>
                </a:solidFill>
                <a:latin typeface="Arial" panose="020B0604020202020204" pitchFamily="34" charset="0"/>
                <a:ea typeface="Heiti SC Light"/>
              </a:rPr>
              <a:t>itle:</a:t>
            </a:r>
            <a:endParaRPr lang="en-US" altLang="ja-JP" sz="1200" noProof="1">
              <a:solidFill>
                <a:prstClr val="white"/>
              </a:solidFill>
              <a:latin typeface="Arial" panose="020B0604020202020204" pitchFamily="34" charset="0"/>
              <a:ea typeface="Heiti SC Light"/>
            </a:endParaRPr>
          </a:p>
          <a:p>
            <a:pPr defTabSz="1247109">
              <a:buFontTx/>
              <a:buNone/>
            </a:pPr>
            <a:r>
              <a:rPr lang="en-US" altLang="zh-CN" sz="1067" noProof="1">
                <a:solidFill>
                  <a:prstClr val="white"/>
                </a:solidFill>
                <a:latin typeface="Arial" panose="020B0604020202020204" pitchFamily="34" charset="0"/>
                <a:ea typeface="Heiti SC Light"/>
              </a:rPr>
              <a:t>Type</a:t>
            </a:r>
            <a:r>
              <a:rPr lang="en-US" altLang="ja-JP" sz="1067" noProof="1">
                <a:solidFill>
                  <a:prstClr val="white"/>
                </a:solidFill>
                <a:latin typeface="Arial" panose="020B0604020202020204" pitchFamily="34" charset="0"/>
                <a:ea typeface="Heiti SC Light"/>
              </a:rPr>
              <a:t>: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a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a:t>
            </a:r>
            <a:r>
              <a:rPr lang="en-US" altLang="ja-JP" sz="1067" noProof="1">
                <a:solidFill>
                  <a:prstClr val="white"/>
                </a:solidFill>
                <a:latin typeface="Arial" panose="020B0604020202020204" pitchFamily="34" charset="0"/>
                <a:ea typeface="Heiti SC Light"/>
                <a:cs typeface="Heiti SC Light"/>
              </a:rPr>
              <a:t>22-24</a:t>
            </a:r>
            <a:r>
              <a:rPr lang="en-US" altLang="zh-CN" sz="1067" noProof="1">
                <a:solidFill>
                  <a:prstClr val="white"/>
                </a:solidFill>
                <a:latin typeface="Arial" panose="020B0604020202020204" pitchFamily="34" charset="0"/>
                <a:ea typeface="Heiti SC Light"/>
                <a:cs typeface="Heiti SC Light"/>
              </a:rPr>
              <a:t>pt</a:t>
            </a:r>
            <a:endParaRPr lang="en-US" altLang="ja-JP" sz="1067"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C</a:t>
            </a:r>
            <a:r>
              <a:rPr lang="en-US" altLang="zh-CN" sz="1067" noProof="1">
                <a:solidFill>
                  <a:prstClr val="white"/>
                </a:solidFill>
                <a:latin typeface="Arial" panose="020B0604020202020204" pitchFamily="34" charset="0"/>
                <a:ea typeface="Heiti SC Light"/>
                <a:cs typeface="Heiti SC Light"/>
              </a:rPr>
              <a:t>olor</a:t>
            </a: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he ZTE blue</a:t>
            </a:r>
            <a:r>
              <a:rPr lang="en-US" altLang="ja-JP" sz="1067" noProof="1">
                <a:solidFill>
                  <a:prstClr val="white"/>
                </a:solidFill>
                <a:latin typeface="Arial" panose="020B0604020202020204" pitchFamily="34" charset="0"/>
                <a:ea typeface="Heiti SC Light"/>
                <a:cs typeface="Heiti SC Light"/>
              </a:rPr>
              <a:t> </a:t>
            </a:r>
          </a:p>
          <a:p>
            <a:pPr defTabSz="1247109">
              <a:buFontTx/>
              <a:buNone/>
            </a:pPr>
            <a:endParaRPr lang="en-US" altLang="zh-CN" sz="1200" noProof="1">
              <a:solidFill>
                <a:prstClr val="white"/>
              </a:solidFill>
              <a:latin typeface="Arial" panose="020B0604020202020204" pitchFamily="34" charset="0"/>
              <a:ea typeface="Heiti SC Light"/>
              <a:cs typeface="Heiti SC Light"/>
            </a:endParaRPr>
          </a:p>
          <a:p>
            <a:pPr defTabSz="1247109">
              <a:buFontTx/>
              <a:buNone/>
            </a:pPr>
            <a:r>
              <a:rPr lang="en-US" altLang="zh-CN" sz="1200" noProof="1">
                <a:solidFill>
                  <a:prstClr val="white"/>
                </a:solidFill>
                <a:latin typeface="Arial" panose="020B0604020202020204" pitchFamily="34" charset="0"/>
                <a:ea typeface="Heiti SC Light"/>
                <a:cs typeface="Heiti SC Light"/>
              </a:rPr>
              <a:t>Subtitle:</a:t>
            </a:r>
            <a:endParaRPr lang="en-US" altLang="ja-JP" sz="1200"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ype</a:t>
            </a:r>
            <a:r>
              <a:rPr lang="en-US" altLang="en-US" sz="1067" noProof="1">
                <a:solidFill>
                  <a:prstClr val="white"/>
                </a:solidFill>
                <a:latin typeface="Arial" panose="020B0604020202020204" pitchFamily="34" charset="0"/>
                <a:ea typeface="Heiti SC Light"/>
                <a:cs typeface="Heiti SC Light"/>
              </a:rPr>
              <a:t>：</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：14-</a:t>
            </a:r>
            <a:r>
              <a:rPr lang="en-US" altLang="ja-JP" sz="1067" noProof="1">
                <a:solidFill>
                  <a:prstClr val="white"/>
                </a:solidFill>
                <a:latin typeface="Arial" panose="020B0604020202020204" pitchFamily="34" charset="0"/>
                <a:ea typeface="Heiti SC Light"/>
                <a:cs typeface="Heiti SC Light"/>
              </a:rPr>
              <a:t>18pt</a:t>
            </a:r>
          </a:p>
          <a:p>
            <a:pPr defTabSz="1247109">
              <a:buFontTx/>
              <a:buNone/>
            </a:pPr>
            <a:r>
              <a:rPr lang="en-US" sz="1067" noProof="1">
                <a:solidFill>
                  <a:prstClr val="white"/>
                </a:solidFill>
                <a:latin typeface="Arial" panose="020B0604020202020204" pitchFamily="34" charset="0"/>
                <a:ea typeface="Heiti SC Light"/>
                <a:cs typeface="Heiti SC Light"/>
              </a:rPr>
              <a:t>Color: The </a:t>
            </a:r>
            <a:r>
              <a:rPr lang="en-US" altLang="zh-CN" sz="1067" noProof="1">
                <a:solidFill>
                  <a:prstClr val="white"/>
                </a:solidFill>
                <a:latin typeface="Arial" panose="020B0604020202020204" pitchFamily="34" charset="0"/>
                <a:ea typeface="Heiti SC Light"/>
                <a:cs typeface="Heiti SC Light"/>
              </a:rPr>
              <a:t>ZTE green</a:t>
            </a:r>
            <a:endParaRPr lang="en-US" altLang="ja-JP" sz="1067"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12486218" y="5135033"/>
            <a:ext cx="1856316" cy="1318684"/>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G143, B212</a:t>
                </a:r>
                <a:endParaRPr kumimoji="1" lang="zh-CN" altLang="en-US" sz="933"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R140,G198, B62</a:t>
                </a:r>
                <a:endParaRPr kumimoji="1" lang="zh-CN" altLang="en-US" sz="933"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R90,G203, B245</a:t>
              </a:r>
              <a:endParaRPr kumimoji="1" lang="zh-CN" altLang="en-US" sz="933"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6373284"/>
            <a:ext cx="12192000" cy="516467"/>
          </a:xfrm>
          <a:prstGeom prst="rect">
            <a:avLst/>
          </a:prstGeom>
          <a:noFill/>
          <a:ln w="9525">
            <a:noFill/>
            <a:miter lim="800000"/>
            <a:headEnd/>
            <a:tailEnd/>
          </a:ln>
        </p:spPr>
      </p:pic>
      <p:sp>
        <p:nvSpPr>
          <p:cNvPr id="15" name="TextBox 16"/>
          <p:cNvSpPr txBox="1">
            <a:spLocks noChangeArrowheads="1"/>
          </p:cNvSpPr>
          <p:nvPr/>
        </p:nvSpPr>
        <p:spPr bwMode="auto">
          <a:xfrm>
            <a:off x="5695951" y="6553201"/>
            <a:ext cx="2921000" cy="226484"/>
          </a:xfrm>
          <a:prstGeom prst="rect">
            <a:avLst/>
          </a:prstGeom>
          <a:noFill/>
          <a:ln w="9525">
            <a:noFill/>
            <a:miter lim="800000"/>
          </a:ln>
        </p:spPr>
        <p:txBody>
          <a:bodyPr lIns="0" tIns="0" rIns="0" bIns="0"/>
          <a:lstStyle/>
          <a:p>
            <a:pPr>
              <a:buFontTx/>
              <a:buNone/>
            </a:pPr>
            <a:r>
              <a:rPr kumimoji="1" lang="en-US" sz="8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317500" y="6466418"/>
            <a:ext cx="558800" cy="486833"/>
          </a:xfrm>
          <a:prstGeom prst="rect">
            <a:avLst/>
          </a:prstGeom>
          <a:noFill/>
          <a:ln w="9525">
            <a:noFill/>
            <a:miter lim="800000"/>
          </a:ln>
        </p:spPr>
        <p:txBody>
          <a:bodyPr anchor="ctr"/>
          <a:lstStyle/>
          <a:p>
            <a:pPr>
              <a:buFontTx/>
              <a:buNone/>
            </a:pPr>
            <a:fld id="{5774FD34-B19B-4EC0-B7CE-4C8A769027F1}" type="slidenum">
              <a:rPr lang="en-US" sz="1067">
                <a:solidFill>
                  <a:srgbClr val="404040"/>
                </a:solidFill>
                <a:latin typeface="Arial" panose="020B0604020202020204" pitchFamily="34" charset="0"/>
              </a:rPr>
              <a:t>‹#›</a:t>
            </a:fld>
            <a:endParaRPr lang="en-US" sz="1067" dirty="0">
              <a:solidFill>
                <a:srgbClr val="404040"/>
              </a:solidFill>
              <a:latin typeface="Arial" panose="020B0604020202020204" pitchFamily="34" charset="0"/>
            </a:endParaRPr>
          </a:p>
        </p:txBody>
      </p:sp>
      <p:sp>
        <p:nvSpPr>
          <p:cNvPr id="33" name="标题 13"/>
          <p:cNvSpPr>
            <a:spLocks noGrp="1"/>
          </p:cNvSpPr>
          <p:nvPr>
            <p:ph type="title"/>
          </p:nvPr>
        </p:nvSpPr>
        <p:spPr>
          <a:xfrm>
            <a:off x="448183" y="548176"/>
            <a:ext cx="11351683" cy="964969"/>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11339033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6373284"/>
            <a:ext cx="12192000" cy="516467"/>
          </a:xfrm>
          <a:prstGeom prst="rect">
            <a:avLst/>
          </a:prstGeom>
          <a:noFill/>
          <a:ln w="9525">
            <a:noFill/>
            <a:miter lim="800000"/>
            <a:headEnd/>
            <a:tailEnd/>
          </a:ln>
        </p:spPr>
      </p:pic>
      <p:sp>
        <p:nvSpPr>
          <p:cNvPr id="6" name="TextBox 4"/>
          <p:cNvSpPr txBox="1">
            <a:spLocks noChangeArrowheads="1"/>
          </p:cNvSpPr>
          <p:nvPr/>
        </p:nvSpPr>
        <p:spPr bwMode="auto">
          <a:xfrm>
            <a:off x="5695951" y="6553201"/>
            <a:ext cx="2921000" cy="226484"/>
          </a:xfrm>
          <a:prstGeom prst="rect">
            <a:avLst/>
          </a:prstGeom>
          <a:noFill/>
          <a:ln w="9525">
            <a:noFill/>
            <a:miter lim="800000"/>
          </a:ln>
        </p:spPr>
        <p:txBody>
          <a:bodyPr lIns="0" tIns="0" rIns="0" bIns="0"/>
          <a:lstStyle/>
          <a:p>
            <a:pPr>
              <a:buFontTx/>
              <a:buNone/>
            </a:pPr>
            <a:r>
              <a:rPr kumimoji="1" lang="en-US" sz="8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317500" y="6466418"/>
            <a:ext cx="558800" cy="486833"/>
          </a:xfrm>
          <a:prstGeom prst="rect">
            <a:avLst/>
          </a:prstGeom>
          <a:noFill/>
          <a:ln w="9525">
            <a:noFill/>
            <a:miter lim="800000"/>
          </a:ln>
        </p:spPr>
        <p:txBody>
          <a:bodyPr anchor="ctr"/>
          <a:lstStyle/>
          <a:p>
            <a:pPr>
              <a:buFontTx/>
              <a:buNone/>
            </a:pPr>
            <a:fld id="{495FEC5C-3B70-4F79-98EF-D890A59B06E1}" type="slidenum">
              <a:rPr lang="en-US" sz="1067">
                <a:solidFill>
                  <a:srgbClr val="404040"/>
                </a:solidFill>
                <a:latin typeface="Arial" panose="020B0604020202020204" pitchFamily="34" charset="0"/>
              </a:rPr>
              <a:t>‹#›</a:t>
            </a:fld>
            <a:endParaRPr lang="en-US" sz="1067" dirty="0">
              <a:solidFill>
                <a:srgbClr val="404040"/>
              </a:solidFill>
              <a:latin typeface="Arial" panose="020B0604020202020204" pitchFamily="34" charset="0"/>
            </a:endParaRPr>
          </a:p>
        </p:txBody>
      </p:sp>
      <p:sp>
        <p:nvSpPr>
          <p:cNvPr id="8" name="Rectangle 8"/>
          <p:cNvSpPr>
            <a:spLocks noChangeArrowheads="1"/>
          </p:cNvSpPr>
          <p:nvPr/>
        </p:nvSpPr>
        <p:spPr bwMode="auto">
          <a:xfrm>
            <a:off x="12314767" y="3417034"/>
            <a:ext cx="1813984" cy="1665084"/>
          </a:xfrm>
          <a:prstGeom prst="rect">
            <a:avLst/>
          </a:prstGeom>
          <a:noFill/>
          <a:ln w="9525">
            <a:noFill/>
            <a:miter lim="800000"/>
          </a:ln>
        </p:spPr>
        <p:txBody>
          <a:bodyPr lIns="124589" tIns="62300" rIns="124589" bIns="62300" anchor="b" anchorCtr="1">
            <a:spAutoFit/>
          </a:bodyPr>
          <a:lstStyle/>
          <a:p>
            <a:pPr defTabSz="1247109">
              <a:buFontTx/>
              <a:buNone/>
            </a:pPr>
            <a:r>
              <a:rPr lang="en-US" sz="1200" noProof="1">
                <a:solidFill>
                  <a:prstClr val="white"/>
                </a:solidFill>
                <a:latin typeface="Arial" panose="020B0604020202020204" pitchFamily="34" charset="0"/>
                <a:ea typeface="Heiti SC Light"/>
              </a:rPr>
              <a:t>T</a:t>
            </a:r>
            <a:r>
              <a:rPr lang="en-US" altLang="zh-CN" sz="1200" noProof="1">
                <a:solidFill>
                  <a:prstClr val="white"/>
                </a:solidFill>
                <a:latin typeface="Arial" panose="020B0604020202020204" pitchFamily="34" charset="0"/>
                <a:ea typeface="Heiti SC Light"/>
              </a:rPr>
              <a:t>itle:</a:t>
            </a:r>
            <a:endParaRPr lang="en-US" altLang="ja-JP" sz="1200" noProof="1">
              <a:solidFill>
                <a:prstClr val="white"/>
              </a:solidFill>
              <a:latin typeface="Arial" panose="020B0604020202020204" pitchFamily="34" charset="0"/>
              <a:ea typeface="Heiti SC Light"/>
            </a:endParaRPr>
          </a:p>
          <a:p>
            <a:pPr defTabSz="1247109">
              <a:buFontTx/>
              <a:buNone/>
            </a:pPr>
            <a:r>
              <a:rPr lang="en-US" altLang="zh-CN" sz="1067" noProof="1">
                <a:solidFill>
                  <a:prstClr val="white"/>
                </a:solidFill>
                <a:latin typeface="Arial" panose="020B0604020202020204" pitchFamily="34" charset="0"/>
                <a:ea typeface="Heiti SC Light"/>
              </a:rPr>
              <a:t>Type</a:t>
            </a:r>
            <a:r>
              <a:rPr lang="en-US" altLang="ja-JP" sz="1067" noProof="1">
                <a:solidFill>
                  <a:prstClr val="white"/>
                </a:solidFill>
                <a:latin typeface="Arial" panose="020B0604020202020204" pitchFamily="34" charset="0"/>
                <a:ea typeface="Heiti SC Light"/>
              </a:rPr>
              <a:t>: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a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a:t>
            </a:r>
            <a:r>
              <a:rPr lang="en-US" altLang="ja-JP" sz="1067" noProof="1">
                <a:solidFill>
                  <a:prstClr val="white"/>
                </a:solidFill>
                <a:latin typeface="Arial" panose="020B0604020202020204" pitchFamily="34" charset="0"/>
                <a:ea typeface="Heiti SC Light"/>
                <a:cs typeface="Heiti SC Light"/>
              </a:rPr>
              <a:t>22-24</a:t>
            </a:r>
            <a:r>
              <a:rPr lang="en-US" altLang="zh-CN" sz="1067" noProof="1">
                <a:solidFill>
                  <a:prstClr val="white"/>
                </a:solidFill>
                <a:latin typeface="Arial" panose="020B0604020202020204" pitchFamily="34" charset="0"/>
                <a:ea typeface="Heiti SC Light"/>
                <a:cs typeface="Heiti SC Light"/>
              </a:rPr>
              <a:t>pt</a:t>
            </a:r>
            <a:endParaRPr lang="en-US" altLang="ja-JP" sz="1067"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C</a:t>
            </a:r>
            <a:r>
              <a:rPr lang="en-US" altLang="zh-CN" sz="1067" noProof="1">
                <a:solidFill>
                  <a:prstClr val="white"/>
                </a:solidFill>
                <a:latin typeface="Arial" panose="020B0604020202020204" pitchFamily="34" charset="0"/>
                <a:ea typeface="Heiti SC Light"/>
                <a:cs typeface="Heiti SC Light"/>
              </a:rPr>
              <a:t>olor</a:t>
            </a: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he ZTE blue</a:t>
            </a:r>
            <a:r>
              <a:rPr lang="en-US" altLang="ja-JP" sz="1067" noProof="1">
                <a:solidFill>
                  <a:prstClr val="white"/>
                </a:solidFill>
                <a:latin typeface="Arial" panose="020B0604020202020204" pitchFamily="34" charset="0"/>
                <a:ea typeface="Heiti SC Light"/>
                <a:cs typeface="Heiti SC Light"/>
              </a:rPr>
              <a:t> </a:t>
            </a:r>
          </a:p>
          <a:p>
            <a:pPr defTabSz="1247109">
              <a:buFontTx/>
              <a:buNone/>
            </a:pPr>
            <a:endParaRPr lang="en-US" altLang="zh-CN" sz="1200" noProof="1">
              <a:solidFill>
                <a:prstClr val="white"/>
              </a:solidFill>
              <a:latin typeface="Arial" panose="020B0604020202020204" pitchFamily="34" charset="0"/>
              <a:ea typeface="Heiti SC Light"/>
              <a:cs typeface="Heiti SC Light"/>
            </a:endParaRPr>
          </a:p>
          <a:p>
            <a:pPr defTabSz="1247109">
              <a:buFontTx/>
              <a:buNone/>
            </a:pPr>
            <a:r>
              <a:rPr lang="en-US" altLang="zh-CN" sz="1200" noProof="1">
                <a:solidFill>
                  <a:prstClr val="white"/>
                </a:solidFill>
                <a:latin typeface="Arial" panose="020B0604020202020204" pitchFamily="34" charset="0"/>
                <a:ea typeface="Heiti SC Light"/>
                <a:cs typeface="Heiti SC Light"/>
              </a:rPr>
              <a:t>Subtitle:</a:t>
            </a:r>
            <a:endParaRPr lang="en-US" altLang="ja-JP" sz="1200"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ype: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：14-</a:t>
            </a:r>
            <a:r>
              <a:rPr lang="en-US" altLang="ja-JP" sz="1067" noProof="1">
                <a:solidFill>
                  <a:prstClr val="white"/>
                </a:solidFill>
                <a:latin typeface="Arial" panose="020B0604020202020204" pitchFamily="34" charset="0"/>
                <a:ea typeface="Heiti SC Light"/>
                <a:cs typeface="Heiti SC Light"/>
              </a:rPr>
              <a:t>18pt</a:t>
            </a:r>
          </a:p>
          <a:p>
            <a:pPr defTabSz="1247109">
              <a:buFontTx/>
              <a:buNone/>
            </a:pPr>
            <a:r>
              <a:rPr lang="en-US" sz="1067" noProof="1">
                <a:solidFill>
                  <a:prstClr val="white"/>
                </a:solidFill>
                <a:latin typeface="Arial" panose="020B0604020202020204" pitchFamily="34" charset="0"/>
                <a:ea typeface="Heiti SC Light"/>
                <a:cs typeface="Heiti SC Light"/>
              </a:rPr>
              <a:t>Color: The </a:t>
            </a:r>
            <a:r>
              <a:rPr lang="en-US" altLang="zh-CN" sz="1067" noProof="1">
                <a:solidFill>
                  <a:prstClr val="white"/>
                </a:solidFill>
                <a:latin typeface="Arial" panose="020B0604020202020204" pitchFamily="34" charset="0"/>
                <a:ea typeface="Heiti SC Light"/>
                <a:cs typeface="Heiti SC Light"/>
              </a:rPr>
              <a:t>ZTE green</a:t>
            </a:r>
            <a:endParaRPr lang="en-US" altLang="ja-JP" sz="1067"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12486218" y="5135033"/>
            <a:ext cx="1856316" cy="1318684"/>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G143, B212</a:t>
                </a:r>
                <a:endParaRPr kumimoji="1" lang="zh-CN" altLang="en-US" sz="933"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576"/>
              <a:ext cx="1199362" cy="253999"/>
              <a:chOff x="9286278" y="2098576"/>
              <a:chExt cx="1199362" cy="253999"/>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R140,G198, B62</a:t>
                </a:r>
                <a:endParaRPr kumimoji="1" lang="zh-CN" altLang="en-US" sz="933"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R90,G203, B245</a:t>
              </a:r>
              <a:endParaRPr kumimoji="1" lang="zh-CN" altLang="en-US" sz="933"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10576985" y="105833"/>
            <a:ext cx="1483783" cy="406400"/>
          </a:xfrm>
          <a:prstGeom prst="rect">
            <a:avLst/>
          </a:prstGeom>
          <a:noFill/>
          <a:ln w="9525">
            <a:noFill/>
            <a:miter lim="800000"/>
          </a:ln>
        </p:spPr>
        <p:txBody>
          <a:bodyPr lIns="0" tIns="0" rIns="0" bIns="0"/>
          <a:lstStyle/>
          <a:p>
            <a:pPr>
              <a:buFontTx/>
              <a:buNone/>
            </a:pPr>
            <a:r>
              <a:rPr lang="en-US" sz="1333" dirty="0">
                <a:solidFill>
                  <a:srgbClr val="404040"/>
                </a:solidFill>
                <a:latin typeface="Arial" panose="020B0604020202020204" pitchFamily="34" charset="0"/>
                <a:ea typeface="Heiti SC Light"/>
              </a:rPr>
              <a:t>Confidential▲</a:t>
            </a:r>
            <a:endParaRPr kumimoji="1" lang="en-US" sz="1333"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7571197" y="1693435"/>
            <a:ext cx="4228668" cy="4462507"/>
          </a:xfrm>
          <a:prstGeom prst="rect">
            <a:avLst/>
          </a:prstGeom>
        </p:spPr>
        <p:txBody>
          <a:bodyPr rtlCol="0">
            <a:noAutofit/>
          </a:bodyPr>
          <a:lstStyle>
            <a:lvl1pPr>
              <a:defRPr kumimoji="1" lang="zh-CN" altLang="en-US" sz="24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67"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448182" y="1693435"/>
            <a:ext cx="6721993" cy="4462507"/>
          </a:xfrm>
          <a:prstGeom prst="rect">
            <a:avLst/>
          </a:prstGeom>
        </p:spPr>
        <p:txBody>
          <a:bodyPr rtlCol="0">
            <a:noAutofit/>
          </a:bodyPr>
          <a:lstStyle>
            <a:lvl1pPr>
              <a:defRPr kumimoji="1" lang="zh-CN" altLang="en-US" sz="24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67"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448183" y="548176"/>
            <a:ext cx="11351683" cy="964969"/>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38183903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595811" y="1991491"/>
            <a:ext cx="8192288" cy="1487063"/>
          </a:xfrm>
        </p:spPr>
        <p:txBody>
          <a:bodyPr rtlCol="0">
            <a:noAutofit/>
          </a:bodyPr>
          <a:lstStyle>
            <a:lvl1pPr>
              <a:defRPr lang="en-US" sz="5333"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extLst>
      <p:ext uri="{BB962C8B-B14F-4D97-AF65-F5344CB8AC3E}">
        <p14:creationId xmlns:p14="http://schemas.microsoft.com/office/powerpoint/2010/main" val="2265149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12314769" y="3417037"/>
            <a:ext cx="1813985" cy="1665084"/>
          </a:xfrm>
          <a:prstGeom prst="rect">
            <a:avLst/>
          </a:prstGeom>
          <a:noFill/>
          <a:ln w="9525">
            <a:noFill/>
            <a:miter lim="800000"/>
          </a:ln>
        </p:spPr>
        <p:txBody>
          <a:bodyPr lIns="124589" tIns="62300" rIns="124589" bIns="62300" anchor="b" anchorCtr="1">
            <a:spAutoFit/>
          </a:bodyPr>
          <a:lstStyle/>
          <a:p>
            <a:pPr defTabSz="1247109" fontAlgn="auto">
              <a:spcBef>
                <a:spcPts val="0"/>
              </a:spcBef>
              <a:spcAft>
                <a:spcPts val="0"/>
              </a:spcAft>
              <a:buFontTx/>
              <a:buNone/>
            </a:pPr>
            <a:r>
              <a:rPr lang="en-US" sz="1200" noProof="1">
                <a:solidFill>
                  <a:prstClr val="white"/>
                </a:solidFill>
                <a:latin typeface="Arial" panose="020B0604020202020204" pitchFamily="34" charset="0"/>
                <a:ea typeface="Heiti SC Light"/>
                <a:cs typeface="+mn-cs"/>
              </a:rPr>
              <a:t>T</a:t>
            </a:r>
            <a:r>
              <a:rPr lang="en-US" altLang="zh-CN" sz="1200" noProof="1">
                <a:solidFill>
                  <a:prstClr val="white"/>
                </a:solidFill>
                <a:latin typeface="Arial" panose="020B0604020202020204" pitchFamily="34" charset="0"/>
                <a:ea typeface="Heiti SC Light"/>
                <a:cs typeface="+mn-cs"/>
              </a:rPr>
              <a:t>itle:</a:t>
            </a:r>
            <a:endParaRPr lang="en-US" altLang="ja-JP" sz="1200" noProof="1">
              <a:solidFill>
                <a:prstClr val="white"/>
              </a:solidFill>
              <a:latin typeface="Arial" panose="020B0604020202020204" pitchFamily="34" charset="0"/>
              <a:ea typeface="Heiti SC Light"/>
              <a:cs typeface="+mn-cs"/>
            </a:endParaRPr>
          </a:p>
          <a:p>
            <a:pPr defTabSz="1247109" fontAlgn="auto">
              <a:spcBef>
                <a:spcPts val="0"/>
              </a:spcBef>
              <a:spcAft>
                <a:spcPts val="0"/>
              </a:spcAft>
              <a:buFontTx/>
              <a:buNone/>
            </a:pPr>
            <a:r>
              <a:rPr lang="en-US" altLang="zh-CN" sz="1067" noProof="1">
                <a:solidFill>
                  <a:prstClr val="white"/>
                </a:solidFill>
                <a:latin typeface="Arial" panose="020B0604020202020204" pitchFamily="34" charset="0"/>
                <a:ea typeface="Heiti SC Light"/>
                <a:cs typeface="+mn-cs"/>
              </a:rPr>
              <a:t>Type</a:t>
            </a:r>
            <a:r>
              <a:rPr lang="en-US" altLang="ja-JP" sz="1067" noProof="1">
                <a:solidFill>
                  <a:prstClr val="white"/>
                </a:solidFill>
                <a:latin typeface="Arial" panose="020B0604020202020204" pitchFamily="34" charset="0"/>
                <a:ea typeface="Heiti SC Light"/>
                <a:cs typeface="+mn-cs"/>
              </a:rPr>
              <a:t>: </a:t>
            </a:r>
            <a:r>
              <a:rPr lang="en-US" altLang="ja-JP" sz="1067" noProof="1">
                <a:solidFill>
                  <a:prstClr val="white"/>
                </a:solidFill>
                <a:latin typeface="Arial" panose="020B0604020202020204" pitchFamily="34" charset="0"/>
                <a:ea typeface="MS PGothic" panose="020B0600070205080204" pitchFamily="34" charset="-128"/>
                <a:cs typeface="+mn-cs"/>
              </a:rPr>
              <a:t>Arial</a:t>
            </a:r>
            <a:endParaRPr lang="en-US" sz="1067">
              <a:solidFill>
                <a:prstClr val="white"/>
              </a:solidFill>
              <a:latin typeface="Arial" panose="020B0604020202020204" pitchFamily="34" charset="0"/>
              <a:ea typeface="Heiti SC Light"/>
              <a:cs typeface="+mn-cs"/>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a:t>
            </a:r>
            <a:r>
              <a:rPr lang="en-US" altLang="ja-JP" sz="1067" noProof="1">
                <a:solidFill>
                  <a:prstClr val="white"/>
                </a:solidFill>
                <a:latin typeface="Arial" panose="020B0604020202020204" pitchFamily="34" charset="0"/>
                <a:ea typeface="Heiti SC Light"/>
                <a:cs typeface="Heiti SC Light"/>
              </a:rPr>
              <a:t>22-24</a:t>
            </a:r>
            <a:r>
              <a:rPr lang="en-US" altLang="zh-CN" sz="1067" noProof="1">
                <a:solidFill>
                  <a:prstClr val="white"/>
                </a:solidFill>
                <a:latin typeface="Arial" panose="020B0604020202020204" pitchFamily="34" charset="0"/>
                <a:ea typeface="Heiti SC Light"/>
                <a:cs typeface="Heiti SC Light"/>
              </a:rPr>
              <a:t>pt</a:t>
            </a:r>
            <a:endParaRPr lang="en-US" altLang="ja-JP" sz="1067"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C</a:t>
            </a:r>
            <a:r>
              <a:rPr lang="en-US" altLang="zh-CN" sz="1067" noProof="1">
                <a:solidFill>
                  <a:prstClr val="white"/>
                </a:solidFill>
                <a:latin typeface="Arial" panose="020B0604020202020204" pitchFamily="34" charset="0"/>
                <a:ea typeface="Heiti SC Light"/>
                <a:cs typeface="Heiti SC Light"/>
              </a:rPr>
              <a:t>olor</a:t>
            </a: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he ZTE blue</a:t>
            </a:r>
            <a:r>
              <a:rPr lang="en-US" altLang="ja-JP" sz="1067" noProof="1">
                <a:solidFill>
                  <a:prstClr val="white"/>
                </a:solidFill>
                <a:latin typeface="Arial" panose="020B0604020202020204" pitchFamily="34" charset="0"/>
                <a:ea typeface="Heiti SC Light"/>
                <a:cs typeface="Heiti SC Light"/>
              </a:rPr>
              <a:t> </a:t>
            </a:r>
          </a:p>
          <a:p>
            <a:pPr defTabSz="1247109" fontAlgn="auto">
              <a:spcBef>
                <a:spcPts val="0"/>
              </a:spcBef>
              <a:spcAft>
                <a:spcPts val="0"/>
              </a:spcAft>
              <a:buFontTx/>
              <a:buNone/>
            </a:pPr>
            <a:endParaRPr lang="en-US" altLang="zh-CN" sz="1200"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altLang="zh-CN" sz="1200" noProof="1">
                <a:solidFill>
                  <a:prstClr val="white"/>
                </a:solidFill>
                <a:latin typeface="Arial" panose="020B0604020202020204" pitchFamily="34" charset="0"/>
                <a:ea typeface="Heiti SC Light"/>
                <a:cs typeface="Heiti SC Light"/>
              </a:rPr>
              <a:t>Subtitle:</a:t>
            </a:r>
            <a:endParaRPr lang="en-US" altLang="ja-JP" sz="1200"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ype: </a:t>
            </a:r>
            <a:r>
              <a:rPr lang="en-US" altLang="ja-JP" sz="1067" noProof="1">
                <a:solidFill>
                  <a:prstClr val="white"/>
                </a:solidFill>
                <a:latin typeface="Arial" panose="020B0604020202020204" pitchFamily="34" charset="0"/>
                <a:ea typeface="MS PGothic" panose="020B0600070205080204" pitchFamily="34" charset="-128"/>
                <a:cs typeface="+mn-cs"/>
              </a:rPr>
              <a:t>Arial</a:t>
            </a:r>
            <a:endParaRPr lang="en-US" sz="1067">
              <a:solidFill>
                <a:prstClr val="white"/>
              </a:solidFill>
              <a:latin typeface="Arial" panose="020B0604020202020204" pitchFamily="34" charset="0"/>
              <a:ea typeface="+mn-ea"/>
              <a:cs typeface="+mn-cs"/>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：14-</a:t>
            </a:r>
            <a:r>
              <a:rPr lang="en-US" altLang="ja-JP" sz="1067" noProof="1">
                <a:solidFill>
                  <a:prstClr val="white"/>
                </a:solidFill>
                <a:latin typeface="Arial" panose="020B0604020202020204" pitchFamily="34" charset="0"/>
                <a:ea typeface="Heiti SC Light"/>
                <a:cs typeface="Heiti SC Light"/>
              </a:rPr>
              <a:t>18pt</a:t>
            </a: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Color: The </a:t>
            </a:r>
            <a:r>
              <a:rPr lang="en-US" altLang="zh-CN" sz="1067" noProof="1">
                <a:solidFill>
                  <a:prstClr val="white"/>
                </a:solidFill>
                <a:latin typeface="Arial" panose="020B0604020202020204" pitchFamily="34" charset="0"/>
                <a:ea typeface="Heiti SC Light"/>
                <a:cs typeface="Heiti SC Light"/>
              </a:rPr>
              <a:t>ZTE green</a:t>
            </a:r>
            <a:endParaRPr lang="en-US" altLang="ja-JP" sz="1067"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12486221" y="5135036"/>
            <a:ext cx="1856315" cy="1318684"/>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a:solidFill>
                      <a:prstClr val="white"/>
                    </a:solidFill>
                    <a:latin typeface="Arial" panose="020B0604020202020204" pitchFamily="34" charset="0"/>
                    <a:ea typeface="宋体" panose="02010600030101010101" pitchFamily="2" charset="-122"/>
                    <a:cs typeface="+mn-cs"/>
                  </a:rPr>
                  <a:t>G143, B212</a:t>
                </a:r>
                <a:endParaRPr kumimoji="1" lang="zh-CN" altLang="en-US" sz="933"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a:solidFill>
                      <a:prstClr val="white"/>
                    </a:solidFill>
                    <a:latin typeface="Arial" panose="020B0604020202020204" pitchFamily="34" charset="0"/>
                    <a:ea typeface="宋体" panose="02010600030101010101" pitchFamily="2" charset="-122"/>
                    <a:cs typeface="+mn-cs"/>
                  </a:rPr>
                  <a:t>R140,G198, B62</a:t>
                </a:r>
                <a:endParaRPr kumimoji="1" lang="zh-CN" altLang="en-US" sz="933"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a:solidFill>
                    <a:prstClr val="white"/>
                  </a:solidFill>
                  <a:latin typeface="Arial" panose="020B0604020202020204" pitchFamily="34" charset="0"/>
                  <a:ea typeface="宋体" panose="02010600030101010101" pitchFamily="2" charset="-122"/>
                  <a:cs typeface="+mn-cs"/>
                </a:rPr>
                <a:t>R90,G203, B245</a:t>
              </a:r>
              <a:endParaRPr kumimoji="1" lang="zh-CN" altLang="en-US" sz="933"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5695952" y="6553203"/>
            <a:ext cx="2921000" cy="226484"/>
          </a:xfrm>
          <a:prstGeom prst="rect">
            <a:avLst/>
          </a:prstGeom>
          <a:noFill/>
          <a:ln w="9525">
            <a:noFill/>
            <a:miter lim="800000"/>
          </a:ln>
        </p:spPr>
        <p:txBody>
          <a:bodyPr lIns="0" tIns="0" rIns="0" bIns="0"/>
          <a:lstStyle/>
          <a:p>
            <a:pPr fontAlgn="auto">
              <a:spcBef>
                <a:spcPts val="0"/>
              </a:spcBef>
              <a:spcAft>
                <a:spcPts val="0"/>
              </a:spcAft>
              <a:buFontTx/>
              <a:buNone/>
            </a:pPr>
            <a:r>
              <a:rPr kumimoji="1" lang="en-US" sz="8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317500" y="6466421"/>
            <a:ext cx="558800" cy="486833"/>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1067">
                <a:solidFill>
                  <a:srgbClr val="404040"/>
                </a:solidFill>
                <a:latin typeface="Arial" panose="020B0604020202020204" pitchFamily="34" charset="0"/>
                <a:ea typeface="+mn-ea"/>
                <a:cs typeface="+mn-cs"/>
              </a:rPr>
              <a:pPr fontAlgn="auto">
                <a:spcBef>
                  <a:spcPts val="0"/>
                </a:spcBef>
                <a:spcAft>
                  <a:spcPts val="0"/>
                </a:spcAft>
                <a:buFontTx/>
                <a:buNone/>
              </a:pPr>
              <a:t>‹#›</a:t>
            </a:fld>
            <a:endParaRPr lang="en-US" sz="1067">
              <a:solidFill>
                <a:srgbClr val="404040"/>
              </a:solidFill>
              <a:latin typeface="Arial" panose="020B0604020202020204" pitchFamily="34" charset="0"/>
              <a:ea typeface="+mn-ea"/>
              <a:cs typeface="+mn-cs"/>
            </a:endParaRPr>
          </a:p>
        </p:txBody>
      </p:sp>
    </p:spTree>
    <p:extLst>
      <p:ext uri="{BB962C8B-B14F-4D97-AF65-F5344CB8AC3E}">
        <p14:creationId xmlns:p14="http://schemas.microsoft.com/office/powerpoint/2010/main" val="2303407758"/>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12314769" y="3417037"/>
            <a:ext cx="1813985" cy="1665084"/>
          </a:xfrm>
          <a:prstGeom prst="rect">
            <a:avLst/>
          </a:prstGeom>
          <a:noFill/>
          <a:ln w="9525">
            <a:noFill/>
            <a:miter lim="800000"/>
          </a:ln>
        </p:spPr>
        <p:txBody>
          <a:bodyPr lIns="124589" tIns="62300" rIns="124589" bIns="62300" anchor="b" anchorCtr="1">
            <a:spAutoFit/>
          </a:bodyPr>
          <a:lstStyle/>
          <a:p>
            <a:pPr defTabSz="1247109" fontAlgn="auto">
              <a:spcBef>
                <a:spcPts val="0"/>
              </a:spcBef>
              <a:spcAft>
                <a:spcPts val="0"/>
              </a:spcAft>
              <a:buFontTx/>
              <a:buNone/>
            </a:pPr>
            <a:r>
              <a:rPr lang="en-US" sz="1200" noProof="1">
                <a:solidFill>
                  <a:prstClr val="white"/>
                </a:solidFill>
                <a:latin typeface="Arial" panose="020B0604020202020204" pitchFamily="34" charset="0"/>
                <a:ea typeface="Heiti SC Light"/>
                <a:cs typeface="+mn-cs"/>
              </a:rPr>
              <a:t>T</a:t>
            </a:r>
            <a:r>
              <a:rPr lang="en-US" altLang="zh-CN" sz="1200" noProof="1">
                <a:solidFill>
                  <a:prstClr val="white"/>
                </a:solidFill>
                <a:latin typeface="Arial" panose="020B0604020202020204" pitchFamily="34" charset="0"/>
                <a:ea typeface="Heiti SC Light"/>
                <a:cs typeface="+mn-cs"/>
              </a:rPr>
              <a:t>itle:</a:t>
            </a:r>
            <a:endParaRPr lang="en-US" altLang="ja-JP" sz="1200" noProof="1">
              <a:solidFill>
                <a:prstClr val="white"/>
              </a:solidFill>
              <a:latin typeface="Arial" panose="020B0604020202020204" pitchFamily="34" charset="0"/>
              <a:ea typeface="Heiti SC Light"/>
              <a:cs typeface="+mn-cs"/>
            </a:endParaRPr>
          </a:p>
          <a:p>
            <a:pPr defTabSz="1247109" fontAlgn="auto">
              <a:spcBef>
                <a:spcPts val="0"/>
              </a:spcBef>
              <a:spcAft>
                <a:spcPts val="0"/>
              </a:spcAft>
              <a:buFontTx/>
              <a:buNone/>
            </a:pPr>
            <a:r>
              <a:rPr lang="en-US" altLang="zh-CN" sz="1067" noProof="1">
                <a:solidFill>
                  <a:prstClr val="white"/>
                </a:solidFill>
                <a:latin typeface="Arial" panose="020B0604020202020204" pitchFamily="34" charset="0"/>
                <a:ea typeface="Heiti SC Light"/>
                <a:cs typeface="+mn-cs"/>
              </a:rPr>
              <a:t>Type</a:t>
            </a:r>
            <a:r>
              <a:rPr lang="en-US" altLang="ja-JP" sz="1067" noProof="1">
                <a:solidFill>
                  <a:prstClr val="white"/>
                </a:solidFill>
                <a:latin typeface="Arial" panose="020B0604020202020204" pitchFamily="34" charset="0"/>
                <a:ea typeface="Heiti SC Light"/>
                <a:cs typeface="+mn-cs"/>
              </a:rPr>
              <a:t>: </a:t>
            </a:r>
            <a:r>
              <a:rPr lang="en-US" altLang="ja-JP" sz="1067" noProof="1">
                <a:solidFill>
                  <a:prstClr val="white"/>
                </a:solidFill>
                <a:latin typeface="Arial" panose="020B0604020202020204" pitchFamily="34" charset="0"/>
                <a:ea typeface="MS PGothic" panose="020B0600070205080204" pitchFamily="34" charset="-128"/>
                <a:cs typeface="+mn-cs"/>
              </a:rPr>
              <a:t>Arial</a:t>
            </a:r>
            <a:endParaRPr lang="en-US" sz="1067">
              <a:solidFill>
                <a:prstClr val="white"/>
              </a:solidFill>
              <a:latin typeface="Arial" panose="020B0604020202020204" pitchFamily="34" charset="0"/>
              <a:ea typeface="Heiti SC Light"/>
              <a:cs typeface="+mn-cs"/>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a:t>
            </a:r>
            <a:r>
              <a:rPr lang="en-US" altLang="ja-JP" sz="1067" noProof="1">
                <a:solidFill>
                  <a:prstClr val="white"/>
                </a:solidFill>
                <a:latin typeface="Arial" panose="020B0604020202020204" pitchFamily="34" charset="0"/>
                <a:ea typeface="Heiti SC Light"/>
                <a:cs typeface="Heiti SC Light"/>
              </a:rPr>
              <a:t>22-24</a:t>
            </a:r>
            <a:r>
              <a:rPr lang="en-US" altLang="zh-CN" sz="1067" noProof="1">
                <a:solidFill>
                  <a:prstClr val="white"/>
                </a:solidFill>
                <a:latin typeface="Arial" panose="020B0604020202020204" pitchFamily="34" charset="0"/>
                <a:ea typeface="Heiti SC Light"/>
                <a:cs typeface="Heiti SC Light"/>
              </a:rPr>
              <a:t>pt</a:t>
            </a:r>
            <a:endParaRPr lang="en-US" altLang="ja-JP" sz="1067"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C</a:t>
            </a:r>
            <a:r>
              <a:rPr lang="en-US" altLang="zh-CN" sz="1067" noProof="1">
                <a:solidFill>
                  <a:prstClr val="white"/>
                </a:solidFill>
                <a:latin typeface="Arial" panose="020B0604020202020204" pitchFamily="34" charset="0"/>
                <a:ea typeface="Heiti SC Light"/>
                <a:cs typeface="Heiti SC Light"/>
              </a:rPr>
              <a:t>olor</a:t>
            </a: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he ZTE blue</a:t>
            </a:r>
            <a:r>
              <a:rPr lang="en-US" altLang="ja-JP" sz="1067" noProof="1">
                <a:solidFill>
                  <a:prstClr val="white"/>
                </a:solidFill>
                <a:latin typeface="Arial" panose="020B0604020202020204" pitchFamily="34" charset="0"/>
                <a:ea typeface="Heiti SC Light"/>
                <a:cs typeface="Heiti SC Light"/>
              </a:rPr>
              <a:t> </a:t>
            </a:r>
          </a:p>
          <a:p>
            <a:pPr defTabSz="1247109" fontAlgn="auto">
              <a:spcBef>
                <a:spcPts val="0"/>
              </a:spcBef>
              <a:spcAft>
                <a:spcPts val="0"/>
              </a:spcAft>
              <a:buFontTx/>
              <a:buNone/>
            </a:pPr>
            <a:endParaRPr lang="en-US" altLang="zh-CN" sz="1200"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altLang="zh-CN" sz="1200" noProof="1">
                <a:solidFill>
                  <a:prstClr val="white"/>
                </a:solidFill>
                <a:latin typeface="Arial" panose="020B0604020202020204" pitchFamily="34" charset="0"/>
                <a:ea typeface="Heiti SC Light"/>
                <a:cs typeface="Heiti SC Light"/>
              </a:rPr>
              <a:t>Subtitle:</a:t>
            </a:r>
            <a:endParaRPr lang="en-US" altLang="ja-JP" sz="1200"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ype: </a:t>
            </a:r>
            <a:r>
              <a:rPr lang="en-US" altLang="ja-JP" sz="1067" noProof="1">
                <a:solidFill>
                  <a:prstClr val="white"/>
                </a:solidFill>
                <a:latin typeface="Arial" panose="020B0604020202020204" pitchFamily="34" charset="0"/>
                <a:ea typeface="MS PGothic" panose="020B0600070205080204" pitchFamily="34" charset="-128"/>
                <a:cs typeface="+mn-cs"/>
              </a:rPr>
              <a:t>Arial</a:t>
            </a:r>
            <a:endParaRPr lang="en-US" sz="1067">
              <a:solidFill>
                <a:prstClr val="white"/>
              </a:solidFill>
              <a:latin typeface="Arial" panose="020B0604020202020204" pitchFamily="34" charset="0"/>
              <a:ea typeface="+mn-ea"/>
              <a:cs typeface="+mn-cs"/>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：14-</a:t>
            </a:r>
            <a:r>
              <a:rPr lang="en-US" altLang="ja-JP" sz="1067" noProof="1">
                <a:solidFill>
                  <a:prstClr val="white"/>
                </a:solidFill>
                <a:latin typeface="Arial" panose="020B0604020202020204" pitchFamily="34" charset="0"/>
                <a:ea typeface="Heiti SC Light"/>
                <a:cs typeface="Heiti SC Light"/>
              </a:rPr>
              <a:t>18pt</a:t>
            </a: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Color: The </a:t>
            </a:r>
            <a:r>
              <a:rPr lang="en-US" altLang="zh-CN" sz="1067" noProof="1">
                <a:solidFill>
                  <a:prstClr val="white"/>
                </a:solidFill>
                <a:latin typeface="Arial" panose="020B0604020202020204" pitchFamily="34" charset="0"/>
                <a:ea typeface="Heiti SC Light"/>
                <a:cs typeface="Heiti SC Light"/>
              </a:rPr>
              <a:t>ZTE green</a:t>
            </a:r>
            <a:endParaRPr lang="en-US" altLang="ja-JP" sz="1067"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12486221" y="5135036"/>
            <a:ext cx="1856315" cy="1318684"/>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a:solidFill>
                      <a:prstClr val="white"/>
                    </a:solidFill>
                    <a:latin typeface="Arial" panose="020B0604020202020204" pitchFamily="34" charset="0"/>
                    <a:ea typeface="宋体" panose="02010600030101010101" pitchFamily="2" charset="-122"/>
                    <a:cs typeface="+mn-cs"/>
                  </a:rPr>
                  <a:t>G143, B212</a:t>
                </a:r>
                <a:endParaRPr kumimoji="1" lang="zh-CN" altLang="en-US" sz="933"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a:solidFill>
                      <a:prstClr val="white"/>
                    </a:solidFill>
                    <a:latin typeface="Arial" panose="020B0604020202020204" pitchFamily="34" charset="0"/>
                    <a:ea typeface="宋体" panose="02010600030101010101" pitchFamily="2" charset="-122"/>
                    <a:cs typeface="+mn-cs"/>
                  </a:rPr>
                  <a:t>R140,G198, B62</a:t>
                </a:r>
                <a:endParaRPr kumimoji="1" lang="zh-CN" altLang="en-US" sz="933"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a:solidFill>
                    <a:prstClr val="white"/>
                  </a:solidFill>
                  <a:latin typeface="Arial" panose="020B0604020202020204" pitchFamily="34" charset="0"/>
                  <a:ea typeface="宋体" panose="02010600030101010101" pitchFamily="2" charset="-122"/>
                  <a:cs typeface="+mn-cs"/>
                </a:rPr>
                <a:t>R90,G203, B245</a:t>
              </a:r>
              <a:endParaRPr kumimoji="1" lang="zh-CN" altLang="en-US" sz="933"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5695952" y="6553203"/>
            <a:ext cx="2921000" cy="226484"/>
          </a:xfrm>
          <a:prstGeom prst="rect">
            <a:avLst/>
          </a:prstGeom>
          <a:noFill/>
          <a:ln w="9525">
            <a:noFill/>
            <a:miter lim="800000"/>
          </a:ln>
        </p:spPr>
        <p:txBody>
          <a:bodyPr lIns="0" tIns="0" rIns="0" bIns="0"/>
          <a:lstStyle/>
          <a:p>
            <a:pPr fontAlgn="auto">
              <a:spcBef>
                <a:spcPts val="0"/>
              </a:spcBef>
              <a:spcAft>
                <a:spcPts val="0"/>
              </a:spcAft>
              <a:buFontTx/>
              <a:buNone/>
            </a:pPr>
            <a:r>
              <a:rPr kumimoji="1" lang="en-US" sz="8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317500" y="6466421"/>
            <a:ext cx="558800" cy="486833"/>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1067">
                <a:solidFill>
                  <a:srgbClr val="404040"/>
                </a:solidFill>
                <a:latin typeface="Arial" panose="020B0604020202020204" pitchFamily="34" charset="0"/>
                <a:ea typeface="+mn-ea"/>
                <a:cs typeface="+mn-cs"/>
              </a:rPr>
              <a:pPr fontAlgn="auto">
                <a:spcBef>
                  <a:spcPts val="0"/>
                </a:spcBef>
                <a:spcAft>
                  <a:spcPts val="0"/>
                </a:spcAft>
                <a:buFontTx/>
                <a:buNone/>
              </a:pPr>
              <a:t>‹#›</a:t>
            </a:fld>
            <a:endParaRPr lang="en-US" sz="1067">
              <a:solidFill>
                <a:srgbClr val="404040"/>
              </a:solidFill>
              <a:latin typeface="Arial" panose="020B0604020202020204" pitchFamily="34" charset="0"/>
              <a:ea typeface="+mn-ea"/>
              <a:cs typeface="+mn-cs"/>
            </a:endParaRPr>
          </a:p>
        </p:txBody>
      </p:sp>
    </p:spTree>
    <p:extLst>
      <p:ext uri="{BB962C8B-B14F-4D97-AF65-F5344CB8AC3E}">
        <p14:creationId xmlns:p14="http://schemas.microsoft.com/office/powerpoint/2010/main" val="3559919772"/>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6373284"/>
            <a:ext cx="12192000" cy="516467"/>
          </a:xfrm>
          <a:prstGeom prst="rect">
            <a:avLst/>
          </a:prstGeom>
          <a:noFill/>
          <a:ln w="9525">
            <a:noFill/>
            <a:miter lim="800000"/>
            <a:headEnd/>
            <a:tailEnd/>
          </a:ln>
        </p:spPr>
      </p:pic>
      <p:sp>
        <p:nvSpPr>
          <p:cNvPr id="6" name="TextBox 4"/>
          <p:cNvSpPr txBox="1">
            <a:spLocks noChangeArrowheads="1"/>
          </p:cNvSpPr>
          <p:nvPr/>
        </p:nvSpPr>
        <p:spPr bwMode="auto">
          <a:xfrm>
            <a:off x="5695951" y="6553201"/>
            <a:ext cx="2921000" cy="226484"/>
          </a:xfrm>
          <a:prstGeom prst="rect">
            <a:avLst/>
          </a:prstGeom>
          <a:noFill/>
          <a:ln w="9525">
            <a:noFill/>
            <a:miter lim="800000"/>
          </a:ln>
        </p:spPr>
        <p:txBody>
          <a:bodyPr lIns="0" tIns="0" rIns="0" bIns="0"/>
          <a:lstStyle/>
          <a:p>
            <a:pPr fontAlgn="auto">
              <a:spcBef>
                <a:spcPts val="0"/>
              </a:spcBef>
              <a:spcAft>
                <a:spcPts val="0"/>
              </a:spcAft>
              <a:buFontTx/>
              <a:buNone/>
            </a:pPr>
            <a:r>
              <a:rPr kumimoji="1" lang="en-US" sz="8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317500" y="6466418"/>
            <a:ext cx="558800" cy="486833"/>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1067">
                <a:solidFill>
                  <a:srgbClr val="404040"/>
                </a:solidFill>
                <a:latin typeface="Arial" panose="020B0604020202020204" pitchFamily="34" charset="0"/>
                <a:ea typeface="微软雅黑" panose="020B0503020204020204" charset="-122"/>
                <a:cs typeface="+mn-cs"/>
              </a:rPr>
              <a:pPr fontAlgn="auto">
                <a:spcBef>
                  <a:spcPts val="0"/>
                </a:spcBef>
                <a:spcAft>
                  <a:spcPts val="0"/>
                </a:spcAft>
                <a:buFontTx/>
                <a:buNone/>
              </a:pPr>
              <a:t>‹#›</a:t>
            </a:fld>
            <a:endParaRPr lang="en-US" sz="1067"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12314767" y="3417034"/>
            <a:ext cx="1813984" cy="1665084"/>
          </a:xfrm>
          <a:prstGeom prst="rect">
            <a:avLst/>
          </a:prstGeom>
          <a:noFill/>
          <a:ln w="9525">
            <a:noFill/>
            <a:miter lim="800000"/>
          </a:ln>
        </p:spPr>
        <p:txBody>
          <a:bodyPr lIns="124589" tIns="62300" rIns="124589" bIns="62300" anchor="b" anchorCtr="1">
            <a:spAutoFit/>
          </a:bodyPr>
          <a:lstStyle/>
          <a:p>
            <a:pPr defTabSz="1247109" fontAlgn="auto">
              <a:spcBef>
                <a:spcPts val="0"/>
              </a:spcBef>
              <a:spcAft>
                <a:spcPts val="0"/>
              </a:spcAft>
              <a:buFontTx/>
              <a:buNone/>
            </a:pPr>
            <a:r>
              <a:rPr lang="en-US" sz="1200" noProof="1">
                <a:solidFill>
                  <a:prstClr val="white"/>
                </a:solidFill>
                <a:latin typeface="Arial" panose="020B0604020202020204" pitchFamily="34" charset="0"/>
                <a:ea typeface="Heiti SC Light"/>
                <a:cs typeface="+mn-cs"/>
              </a:rPr>
              <a:t>T</a:t>
            </a:r>
            <a:r>
              <a:rPr lang="en-US" altLang="zh-CN" sz="1200" noProof="1">
                <a:solidFill>
                  <a:prstClr val="white"/>
                </a:solidFill>
                <a:latin typeface="Arial" panose="020B0604020202020204" pitchFamily="34" charset="0"/>
                <a:ea typeface="Heiti SC Light"/>
                <a:cs typeface="+mn-cs"/>
              </a:rPr>
              <a:t>itle:</a:t>
            </a:r>
            <a:endParaRPr lang="en-US" altLang="ja-JP" sz="1200" noProof="1">
              <a:solidFill>
                <a:prstClr val="white"/>
              </a:solidFill>
              <a:latin typeface="Arial" panose="020B0604020202020204" pitchFamily="34" charset="0"/>
              <a:ea typeface="Heiti SC Light"/>
              <a:cs typeface="+mn-cs"/>
            </a:endParaRPr>
          </a:p>
          <a:p>
            <a:pPr defTabSz="1247109" fontAlgn="auto">
              <a:spcBef>
                <a:spcPts val="0"/>
              </a:spcBef>
              <a:spcAft>
                <a:spcPts val="0"/>
              </a:spcAft>
              <a:buFontTx/>
              <a:buNone/>
            </a:pPr>
            <a:r>
              <a:rPr lang="en-US" altLang="zh-CN" sz="1067" noProof="1">
                <a:solidFill>
                  <a:prstClr val="white"/>
                </a:solidFill>
                <a:latin typeface="Arial" panose="020B0604020202020204" pitchFamily="34" charset="0"/>
                <a:ea typeface="Heiti SC Light"/>
                <a:cs typeface="+mn-cs"/>
              </a:rPr>
              <a:t>Type</a:t>
            </a:r>
            <a:r>
              <a:rPr lang="en-US" altLang="ja-JP" sz="1067" noProof="1">
                <a:solidFill>
                  <a:prstClr val="white"/>
                </a:solidFill>
                <a:latin typeface="Arial" panose="020B0604020202020204" pitchFamily="34" charset="0"/>
                <a:ea typeface="Heiti SC Light"/>
                <a:cs typeface="+mn-cs"/>
              </a:rPr>
              <a:t>: </a:t>
            </a:r>
            <a:r>
              <a:rPr lang="en-US" altLang="ja-JP" sz="1067" noProof="1">
                <a:solidFill>
                  <a:prstClr val="white"/>
                </a:solidFill>
                <a:latin typeface="Arial" panose="020B0604020202020204" pitchFamily="34" charset="0"/>
                <a:ea typeface="MS PGothic" panose="020B0600070205080204" pitchFamily="34" charset="-128"/>
                <a:cs typeface="+mn-cs"/>
              </a:rPr>
              <a:t>Arial</a:t>
            </a:r>
            <a:endParaRPr lang="en-US" sz="1067" dirty="0">
              <a:solidFill>
                <a:prstClr val="white"/>
              </a:solidFill>
              <a:latin typeface="Arial" panose="020B0604020202020204" pitchFamily="34" charset="0"/>
              <a:ea typeface="Heiti SC Light"/>
              <a:cs typeface="+mn-cs"/>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a:t>
            </a:r>
            <a:r>
              <a:rPr lang="en-US" altLang="ja-JP" sz="1067" noProof="1">
                <a:solidFill>
                  <a:prstClr val="white"/>
                </a:solidFill>
                <a:latin typeface="Arial" panose="020B0604020202020204" pitchFamily="34" charset="0"/>
                <a:ea typeface="Heiti SC Light"/>
                <a:cs typeface="Heiti SC Light"/>
              </a:rPr>
              <a:t>22-24</a:t>
            </a:r>
            <a:r>
              <a:rPr lang="en-US" altLang="zh-CN" sz="1067" noProof="1">
                <a:solidFill>
                  <a:prstClr val="white"/>
                </a:solidFill>
                <a:latin typeface="Arial" panose="020B0604020202020204" pitchFamily="34" charset="0"/>
                <a:ea typeface="Heiti SC Light"/>
                <a:cs typeface="Heiti SC Light"/>
              </a:rPr>
              <a:t>pt</a:t>
            </a:r>
            <a:endParaRPr lang="en-US" altLang="ja-JP" sz="1067"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C</a:t>
            </a:r>
            <a:r>
              <a:rPr lang="en-US" altLang="zh-CN" sz="1067" noProof="1">
                <a:solidFill>
                  <a:prstClr val="white"/>
                </a:solidFill>
                <a:latin typeface="Arial" panose="020B0604020202020204" pitchFamily="34" charset="0"/>
                <a:ea typeface="Heiti SC Light"/>
                <a:cs typeface="Heiti SC Light"/>
              </a:rPr>
              <a:t>olor</a:t>
            </a: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he ZTE blue</a:t>
            </a:r>
            <a:r>
              <a:rPr lang="en-US" altLang="ja-JP" sz="1067" noProof="1">
                <a:solidFill>
                  <a:prstClr val="white"/>
                </a:solidFill>
                <a:latin typeface="Arial" panose="020B0604020202020204" pitchFamily="34" charset="0"/>
                <a:ea typeface="Heiti SC Light"/>
                <a:cs typeface="Heiti SC Light"/>
              </a:rPr>
              <a:t> </a:t>
            </a:r>
          </a:p>
          <a:p>
            <a:pPr defTabSz="1247109" fontAlgn="auto">
              <a:spcBef>
                <a:spcPts val="0"/>
              </a:spcBef>
              <a:spcAft>
                <a:spcPts val="0"/>
              </a:spcAft>
              <a:buFontTx/>
              <a:buNone/>
            </a:pPr>
            <a:endParaRPr lang="en-US" altLang="zh-CN" sz="1200"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altLang="zh-CN" sz="1200" noProof="1">
                <a:solidFill>
                  <a:prstClr val="white"/>
                </a:solidFill>
                <a:latin typeface="Arial" panose="020B0604020202020204" pitchFamily="34" charset="0"/>
                <a:ea typeface="Heiti SC Light"/>
                <a:cs typeface="Heiti SC Light"/>
              </a:rPr>
              <a:t>Subtitle:</a:t>
            </a:r>
            <a:endParaRPr lang="en-US" altLang="ja-JP" sz="1200"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ype: </a:t>
            </a:r>
            <a:r>
              <a:rPr lang="en-US" altLang="ja-JP" sz="1067" noProof="1">
                <a:solidFill>
                  <a:prstClr val="white"/>
                </a:solidFill>
                <a:latin typeface="Arial" panose="020B0604020202020204" pitchFamily="34" charset="0"/>
                <a:ea typeface="MS PGothic" panose="020B0600070205080204" pitchFamily="34" charset="-128"/>
                <a:cs typeface="+mn-cs"/>
              </a:rPr>
              <a:t>Arial</a:t>
            </a:r>
            <a:endParaRPr lang="en-US" sz="1067" dirty="0">
              <a:solidFill>
                <a:prstClr val="white"/>
              </a:solidFill>
              <a:latin typeface="Arial" panose="020B0604020202020204" pitchFamily="34" charset="0"/>
              <a:ea typeface="微软雅黑" panose="020B0503020204020204" charset="-122"/>
              <a:cs typeface="+mn-cs"/>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：14-</a:t>
            </a:r>
            <a:r>
              <a:rPr lang="en-US" altLang="ja-JP" sz="1067" noProof="1">
                <a:solidFill>
                  <a:prstClr val="white"/>
                </a:solidFill>
                <a:latin typeface="Arial" panose="020B0604020202020204" pitchFamily="34" charset="0"/>
                <a:ea typeface="Heiti SC Light"/>
                <a:cs typeface="Heiti SC Light"/>
              </a:rPr>
              <a:t>18pt</a:t>
            </a: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Color: The </a:t>
            </a:r>
            <a:r>
              <a:rPr lang="en-US" altLang="zh-CN" sz="1067" noProof="1">
                <a:solidFill>
                  <a:prstClr val="white"/>
                </a:solidFill>
                <a:latin typeface="Arial" panose="020B0604020202020204" pitchFamily="34" charset="0"/>
                <a:ea typeface="Heiti SC Light"/>
                <a:cs typeface="Heiti SC Light"/>
              </a:rPr>
              <a:t>ZTE green</a:t>
            </a:r>
            <a:endParaRPr lang="en-US" altLang="ja-JP" sz="1067"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12486218" y="5135033"/>
            <a:ext cx="1856316" cy="1318684"/>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dirty="0">
                    <a:solidFill>
                      <a:prstClr val="white"/>
                    </a:solidFill>
                    <a:latin typeface="Arial" panose="020B0604020202020204" pitchFamily="34" charset="0"/>
                    <a:ea typeface="微软雅黑" panose="020B0503020204020204" charset="-122"/>
                    <a:cs typeface="+mn-cs"/>
                  </a:rPr>
                  <a:t>G143, B212</a:t>
                </a:r>
                <a:endParaRPr kumimoji="1" lang="zh-CN" altLang="en-US" sz="933"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576"/>
              <a:ext cx="1199362" cy="253999"/>
              <a:chOff x="9286278" y="2098576"/>
              <a:chExt cx="1199362" cy="253999"/>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dirty="0">
                    <a:solidFill>
                      <a:prstClr val="white"/>
                    </a:solidFill>
                    <a:latin typeface="Arial" panose="020B0604020202020204" pitchFamily="34" charset="0"/>
                    <a:ea typeface="微软雅黑" panose="020B0503020204020204" charset="-122"/>
                    <a:cs typeface="+mn-cs"/>
                  </a:rPr>
                  <a:t>R140,G198, B62</a:t>
                </a:r>
                <a:endParaRPr kumimoji="1" lang="zh-CN" altLang="en-US" sz="933"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dirty="0">
                  <a:solidFill>
                    <a:prstClr val="white"/>
                  </a:solidFill>
                  <a:latin typeface="Arial" panose="020B0604020202020204" pitchFamily="34" charset="0"/>
                  <a:ea typeface="微软雅黑" panose="020B0503020204020204" charset="-122"/>
                  <a:cs typeface="+mn-cs"/>
                </a:rPr>
                <a:t>R90,G203, B245</a:t>
              </a:r>
              <a:endParaRPr kumimoji="1" lang="zh-CN" altLang="en-US" sz="933"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448183" y="548176"/>
            <a:ext cx="11351683" cy="964969"/>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extLst>
      <p:ext uri="{BB962C8B-B14F-4D97-AF65-F5344CB8AC3E}">
        <p14:creationId xmlns:p14="http://schemas.microsoft.com/office/powerpoint/2010/main" val="13805263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12314769" y="3417037"/>
            <a:ext cx="1813985" cy="1665084"/>
          </a:xfrm>
          <a:prstGeom prst="rect">
            <a:avLst/>
          </a:prstGeom>
          <a:noFill/>
          <a:ln w="9525">
            <a:noFill/>
            <a:miter lim="800000"/>
          </a:ln>
        </p:spPr>
        <p:txBody>
          <a:bodyPr lIns="124589" tIns="62300" rIns="124589" bIns="62300" anchor="b" anchorCtr="1">
            <a:spAutoFit/>
          </a:bodyPr>
          <a:lstStyle/>
          <a:p>
            <a:pPr defTabSz="1247109" fontAlgn="auto">
              <a:spcBef>
                <a:spcPts val="0"/>
              </a:spcBef>
              <a:spcAft>
                <a:spcPts val="0"/>
              </a:spcAft>
              <a:buFontTx/>
              <a:buNone/>
            </a:pPr>
            <a:r>
              <a:rPr lang="en-US" sz="1200" noProof="1">
                <a:solidFill>
                  <a:prstClr val="white"/>
                </a:solidFill>
                <a:latin typeface="Arial" panose="020B0604020202020204" pitchFamily="34" charset="0"/>
                <a:ea typeface="Heiti SC Light"/>
                <a:cs typeface="+mn-cs"/>
              </a:rPr>
              <a:t>T</a:t>
            </a:r>
            <a:r>
              <a:rPr lang="en-US" altLang="zh-CN" sz="1200" noProof="1">
                <a:solidFill>
                  <a:prstClr val="white"/>
                </a:solidFill>
                <a:latin typeface="Arial" panose="020B0604020202020204" pitchFamily="34" charset="0"/>
                <a:ea typeface="Heiti SC Light"/>
                <a:cs typeface="+mn-cs"/>
              </a:rPr>
              <a:t>itle:</a:t>
            </a:r>
            <a:endParaRPr lang="en-US" altLang="ja-JP" sz="1200" noProof="1">
              <a:solidFill>
                <a:prstClr val="white"/>
              </a:solidFill>
              <a:latin typeface="Arial" panose="020B0604020202020204" pitchFamily="34" charset="0"/>
              <a:ea typeface="Heiti SC Light"/>
              <a:cs typeface="+mn-cs"/>
            </a:endParaRPr>
          </a:p>
          <a:p>
            <a:pPr defTabSz="1247109" fontAlgn="auto">
              <a:spcBef>
                <a:spcPts val="0"/>
              </a:spcBef>
              <a:spcAft>
                <a:spcPts val="0"/>
              </a:spcAft>
              <a:buFontTx/>
              <a:buNone/>
            </a:pPr>
            <a:r>
              <a:rPr lang="en-US" altLang="zh-CN" sz="1067" noProof="1">
                <a:solidFill>
                  <a:prstClr val="white"/>
                </a:solidFill>
                <a:latin typeface="Arial" panose="020B0604020202020204" pitchFamily="34" charset="0"/>
                <a:ea typeface="Heiti SC Light"/>
                <a:cs typeface="+mn-cs"/>
              </a:rPr>
              <a:t>Type</a:t>
            </a:r>
            <a:r>
              <a:rPr lang="en-US" altLang="ja-JP" sz="1067" noProof="1">
                <a:solidFill>
                  <a:prstClr val="white"/>
                </a:solidFill>
                <a:latin typeface="Arial" panose="020B0604020202020204" pitchFamily="34" charset="0"/>
                <a:ea typeface="Heiti SC Light"/>
                <a:cs typeface="+mn-cs"/>
              </a:rPr>
              <a:t>: </a:t>
            </a:r>
            <a:r>
              <a:rPr lang="en-US" altLang="ja-JP" sz="1067" noProof="1">
                <a:solidFill>
                  <a:prstClr val="white"/>
                </a:solidFill>
                <a:latin typeface="Arial" panose="020B0604020202020204" pitchFamily="34" charset="0"/>
                <a:ea typeface="MS PGothic" panose="020B0600070205080204" pitchFamily="34" charset="-128"/>
                <a:cs typeface="+mn-cs"/>
              </a:rPr>
              <a:t>Arial</a:t>
            </a:r>
            <a:endParaRPr lang="en-US" sz="1067">
              <a:solidFill>
                <a:prstClr val="white"/>
              </a:solidFill>
              <a:latin typeface="Arial" panose="020B0604020202020204" pitchFamily="34" charset="0"/>
              <a:ea typeface="Heiti SC Light"/>
              <a:cs typeface="+mn-cs"/>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a:t>
            </a:r>
            <a:r>
              <a:rPr lang="en-US" altLang="ja-JP" sz="1067" noProof="1">
                <a:solidFill>
                  <a:prstClr val="white"/>
                </a:solidFill>
                <a:latin typeface="Arial" panose="020B0604020202020204" pitchFamily="34" charset="0"/>
                <a:ea typeface="Heiti SC Light"/>
                <a:cs typeface="Heiti SC Light"/>
              </a:rPr>
              <a:t>22-24</a:t>
            </a:r>
            <a:r>
              <a:rPr lang="en-US" altLang="zh-CN" sz="1067" noProof="1">
                <a:solidFill>
                  <a:prstClr val="white"/>
                </a:solidFill>
                <a:latin typeface="Arial" panose="020B0604020202020204" pitchFamily="34" charset="0"/>
                <a:ea typeface="Heiti SC Light"/>
                <a:cs typeface="Heiti SC Light"/>
              </a:rPr>
              <a:t>pt</a:t>
            </a:r>
            <a:endParaRPr lang="en-US" altLang="ja-JP" sz="1067"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C</a:t>
            </a:r>
            <a:r>
              <a:rPr lang="en-US" altLang="zh-CN" sz="1067" noProof="1">
                <a:solidFill>
                  <a:prstClr val="white"/>
                </a:solidFill>
                <a:latin typeface="Arial" panose="020B0604020202020204" pitchFamily="34" charset="0"/>
                <a:ea typeface="Heiti SC Light"/>
                <a:cs typeface="Heiti SC Light"/>
              </a:rPr>
              <a:t>olor</a:t>
            </a: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he ZTE blue</a:t>
            </a:r>
            <a:r>
              <a:rPr lang="en-US" altLang="ja-JP" sz="1067" noProof="1">
                <a:solidFill>
                  <a:prstClr val="white"/>
                </a:solidFill>
                <a:latin typeface="Arial" panose="020B0604020202020204" pitchFamily="34" charset="0"/>
                <a:ea typeface="Heiti SC Light"/>
                <a:cs typeface="Heiti SC Light"/>
              </a:rPr>
              <a:t> </a:t>
            </a:r>
          </a:p>
          <a:p>
            <a:pPr defTabSz="1247109" fontAlgn="auto">
              <a:spcBef>
                <a:spcPts val="0"/>
              </a:spcBef>
              <a:spcAft>
                <a:spcPts val="0"/>
              </a:spcAft>
              <a:buFontTx/>
              <a:buNone/>
            </a:pPr>
            <a:endParaRPr lang="en-US" altLang="zh-CN" sz="1200"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altLang="zh-CN" sz="1200" noProof="1">
                <a:solidFill>
                  <a:prstClr val="white"/>
                </a:solidFill>
                <a:latin typeface="Arial" panose="020B0604020202020204" pitchFamily="34" charset="0"/>
                <a:ea typeface="Heiti SC Light"/>
                <a:cs typeface="Heiti SC Light"/>
              </a:rPr>
              <a:t>Subtitle:</a:t>
            </a:r>
            <a:endParaRPr lang="en-US" altLang="ja-JP" sz="1200"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ype: </a:t>
            </a:r>
            <a:r>
              <a:rPr lang="en-US" altLang="ja-JP" sz="1067" noProof="1">
                <a:solidFill>
                  <a:prstClr val="white"/>
                </a:solidFill>
                <a:latin typeface="Arial" panose="020B0604020202020204" pitchFamily="34" charset="0"/>
                <a:ea typeface="MS PGothic" panose="020B0600070205080204" pitchFamily="34" charset="-128"/>
                <a:cs typeface="+mn-cs"/>
              </a:rPr>
              <a:t>Arial</a:t>
            </a:r>
            <a:endParaRPr lang="en-US" sz="1067">
              <a:solidFill>
                <a:prstClr val="white"/>
              </a:solidFill>
              <a:latin typeface="Arial" panose="020B0604020202020204" pitchFamily="34" charset="0"/>
              <a:ea typeface="+mn-ea"/>
              <a:cs typeface="+mn-cs"/>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：14-</a:t>
            </a:r>
            <a:r>
              <a:rPr lang="en-US" altLang="ja-JP" sz="1067" noProof="1">
                <a:solidFill>
                  <a:prstClr val="white"/>
                </a:solidFill>
                <a:latin typeface="Arial" panose="020B0604020202020204" pitchFamily="34" charset="0"/>
                <a:ea typeface="Heiti SC Light"/>
                <a:cs typeface="Heiti SC Light"/>
              </a:rPr>
              <a:t>18pt</a:t>
            </a: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Color: The </a:t>
            </a:r>
            <a:r>
              <a:rPr lang="en-US" altLang="zh-CN" sz="1067" noProof="1">
                <a:solidFill>
                  <a:prstClr val="white"/>
                </a:solidFill>
                <a:latin typeface="Arial" panose="020B0604020202020204" pitchFamily="34" charset="0"/>
                <a:ea typeface="Heiti SC Light"/>
                <a:cs typeface="Heiti SC Light"/>
              </a:rPr>
              <a:t>ZTE green</a:t>
            </a:r>
            <a:endParaRPr lang="en-US" altLang="ja-JP" sz="1067"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12486221" y="5135036"/>
            <a:ext cx="1856315" cy="1318684"/>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a:solidFill>
                      <a:prstClr val="white"/>
                    </a:solidFill>
                    <a:latin typeface="Arial" panose="020B0604020202020204" pitchFamily="34" charset="0"/>
                    <a:ea typeface="宋体" panose="02010600030101010101" pitchFamily="2" charset="-122"/>
                    <a:cs typeface="+mn-cs"/>
                  </a:rPr>
                  <a:t>G143, B212</a:t>
                </a:r>
                <a:endParaRPr kumimoji="1" lang="zh-CN" altLang="en-US" sz="933"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a:solidFill>
                      <a:prstClr val="white"/>
                    </a:solidFill>
                    <a:latin typeface="Arial" panose="020B0604020202020204" pitchFamily="34" charset="0"/>
                    <a:ea typeface="宋体" panose="02010600030101010101" pitchFamily="2" charset="-122"/>
                    <a:cs typeface="+mn-cs"/>
                  </a:rPr>
                  <a:t>R140,G198, B62</a:t>
                </a:r>
                <a:endParaRPr kumimoji="1" lang="zh-CN" altLang="en-US" sz="933"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a:solidFill>
                    <a:prstClr val="white"/>
                  </a:solidFill>
                  <a:latin typeface="Arial" panose="020B0604020202020204" pitchFamily="34" charset="0"/>
                  <a:ea typeface="宋体" panose="02010600030101010101" pitchFamily="2" charset="-122"/>
                  <a:cs typeface="+mn-cs"/>
                </a:rPr>
                <a:t>R90,G203, B245</a:t>
              </a:r>
              <a:endParaRPr kumimoji="1" lang="zh-CN" altLang="en-US" sz="933"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5695952" y="6553203"/>
            <a:ext cx="2921000" cy="226484"/>
          </a:xfrm>
          <a:prstGeom prst="rect">
            <a:avLst/>
          </a:prstGeom>
          <a:noFill/>
          <a:ln w="9525">
            <a:noFill/>
            <a:miter lim="800000"/>
          </a:ln>
        </p:spPr>
        <p:txBody>
          <a:bodyPr lIns="0" tIns="0" rIns="0" bIns="0"/>
          <a:lstStyle/>
          <a:p>
            <a:pPr fontAlgn="auto">
              <a:spcBef>
                <a:spcPts val="0"/>
              </a:spcBef>
              <a:spcAft>
                <a:spcPts val="0"/>
              </a:spcAft>
              <a:buFontTx/>
              <a:buNone/>
            </a:pPr>
            <a:r>
              <a:rPr kumimoji="1" lang="en-US" sz="8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317500" y="6466421"/>
            <a:ext cx="558800" cy="486833"/>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1067">
                <a:solidFill>
                  <a:srgbClr val="404040"/>
                </a:solidFill>
                <a:latin typeface="Arial" panose="020B0604020202020204" pitchFamily="34" charset="0"/>
                <a:ea typeface="+mn-ea"/>
                <a:cs typeface="+mn-cs"/>
              </a:rPr>
              <a:pPr fontAlgn="auto">
                <a:spcBef>
                  <a:spcPts val="0"/>
                </a:spcBef>
                <a:spcAft>
                  <a:spcPts val="0"/>
                </a:spcAft>
                <a:buFontTx/>
                <a:buNone/>
              </a:pPr>
              <a:t>‹#›</a:t>
            </a:fld>
            <a:endParaRPr lang="en-US" sz="1067">
              <a:solidFill>
                <a:srgbClr val="404040"/>
              </a:solidFill>
              <a:latin typeface="Arial" panose="020B0604020202020204" pitchFamily="34" charset="0"/>
              <a:ea typeface="+mn-ea"/>
              <a:cs typeface="+mn-cs"/>
            </a:endParaRPr>
          </a:p>
        </p:txBody>
      </p:sp>
    </p:spTree>
    <p:extLst>
      <p:ext uri="{BB962C8B-B14F-4D97-AF65-F5344CB8AC3E}">
        <p14:creationId xmlns:p14="http://schemas.microsoft.com/office/powerpoint/2010/main" val="2295401467"/>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12314769" y="3417037"/>
            <a:ext cx="1813985" cy="1665084"/>
          </a:xfrm>
          <a:prstGeom prst="rect">
            <a:avLst/>
          </a:prstGeom>
          <a:noFill/>
          <a:ln w="9525">
            <a:noFill/>
            <a:miter lim="800000"/>
          </a:ln>
        </p:spPr>
        <p:txBody>
          <a:bodyPr lIns="124589" tIns="62300" rIns="124589" bIns="62300" anchor="b" anchorCtr="1">
            <a:spAutoFit/>
          </a:bodyPr>
          <a:lstStyle/>
          <a:p>
            <a:pPr defTabSz="1247109" fontAlgn="auto">
              <a:spcBef>
                <a:spcPts val="0"/>
              </a:spcBef>
              <a:spcAft>
                <a:spcPts val="0"/>
              </a:spcAft>
              <a:buFontTx/>
              <a:buNone/>
            </a:pPr>
            <a:r>
              <a:rPr lang="en-US" sz="1200" noProof="1">
                <a:solidFill>
                  <a:prstClr val="white"/>
                </a:solidFill>
                <a:latin typeface="Arial" panose="020B0604020202020204" pitchFamily="34" charset="0"/>
                <a:ea typeface="Heiti SC Light"/>
                <a:cs typeface="+mn-cs"/>
              </a:rPr>
              <a:t>T</a:t>
            </a:r>
            <a:r>
              <a:rPr lang="en-US" altLang="zh-CN" sz="1200" noProof="1">
                <a:solidFill>
                  <a:prstClr val="white"/>
                </a:solidFill>
                <a:latin typeface="Arial" panose="020B0604020202020204" pitchFamily="34" charset="0"/>
                <a:ea typeface="Heiti SC Light"/>
                <a:cs typeface="+mn-cs"/>
              </a:rPr>
              <a:t>itle:</a:t>
            </a:r>
            <a:endParaRPr lang="en-US" altLang="ja-JP" sz="1200" noProof="1">
              <a:solidFill>
                <a:prstClr val="white"/>
              </a:solidFill>
              <a:latin typeface="Arial" panose="020B0604020202020204" pitchFamily="34" charset="0"/>
              <a:ea typeface="Heiti SC Light"/>
              <a:cs typeface="+mn-cs"/>
            </a:endParaRPr>
          </a:p>
          <a:p>
            <a:pPr defTabSz="1247109" fontAlgn="auto">
              <a:spcBef>
                <a:spcPts val="0"/>
              </a:spcBef>
              <a:spcAft>
                <a:spcPts val="0"/>
              </a:spcAft>
              <a:buFontTx/>
              <a:buNone/>
            </a:pPr>
            <a:r>
              <a:rPr lang="en-US" altLang="zh-CN" sz="1067" noProof="1">
                <a:solidFill>
                  <a:prstClr val="white"/>
                </a:solidFill>
                <a:latin typeface="Arial" panose="020B0604020202020204" pitchFamily="34" charset="0"/>
                <a:ea typeface="Heiti SC Light"/>
                <a:cs typeface="+mn-cs"/>
              </a:rPr>
              <a:t>Type</a:t>
            </a:r>
            <a:r>
              <a:rPr lang="en-US" altLang="ja-JP" sz="1067" noProof="1">
                <a:solidFill>
                  <a:prstClr val="white"/>
                </a:solidFill>
                <a:latin typeface="Arial" panose="020B0604020202020204" pitchFamily="34" charset="0"/>
                <a:ea typeface="Heiti SC Light"/>
                <a:cs typeface="+mn-cs"/>
              </a:rPr>
              <a:t>: </a:t>
            </a:r>
            <a:r>
              <a:rPr lang="en-US" altLang="ja-JP" sz="1067" noProof="1">
                <a:solidFill>
                  <a:prstClr val="white"/>
                </a:solidFill>
                <a:latin typeface="Arial" panose="020B0604020202020204" pitchFamily="34" charset="0"/>
                <a:ea typeface="MS PGothic" panose="020B0600070205080204" pitchFamily="34" charset="-128"/>
                <a:cs typeface="+mn-cs"/>
              </a:rPr>
              <a:t>Arial</a:t>
            </a:r>
            <a:endParaRPr lang="en-US" sz="1067">
              <a:solidFill>
                <a:prstClr val="white"/>
              </a:solidFill>
              <a:latin typeface="Arial" panose="020B0604020202020204" pitchFamily="34" charset="0"/>
              <a:ea typeface="Heiti SC Light"/>
              <a:cs typeface="+mn-cs"/>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a:t>
            </a:r>
            <a:r>
              <a:rPr lang="en-US" altLang="ja-JP" sz="1067" noProof="1">
                <a:solidFill>
                  <a:prstClr val="white"/>
                </a:solidFill>
                <a:latin typeface="Arial" panose="020B0604020202020204" pitchFamily="34" charset="0"/>
                <a:ea typeface="Heiti SC Light"/>
                <a:cs typeface="Heiti SC Light"/>
              </a:rPr>
              <a:t>22-24</a:t>
            </a:r>
            <a:r>
              <a:rPr lang="en-US" altLang="zh-CN" sz="1067" noProof="1">
                <a:solidFill>
                  <a:prstClr val="white"/>
                </a:solidFill>
                <a:latin typeface="Arial" panose="020B0604020202020204" pitchFamily="34" charset="0"/>
                <a:ea typeface="Heiti SC Light"/>
                <a:cs typeface="Heiti SC Light"/>
              </a:rPr>
              <a:t>pt</a:t>
            </a:r>
            <a:endParaRPr lang="en-US" altLang="ja-JP" sz="1067"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C</a:t>
            </a:r>
            <a:r>
              <a:rPr lang="en-US" altLang="zh-CN" sz="1067" noProof="1">
                <a:solidFill>
                  <a:prstClr val="white"/>
                </a:solidFill>
                <a:latin typeface="Arial" panose="020B0604020202020204" pitchFamily="34" charset="0"/>
                <a:ea typeface="Heiti SC Light"/>
                <a:cs typeface="Heiti SC Light"/>
              </a:rPr>
              <a:t>olor</a:t>
            </a: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he ZTE blue</a:t>
            </a:r>
            <a:r>
              <a:rPr lang="en-US" altLang="ja-JP" sz="1067" noProof="1">
                <a:solidFill>
                  <a:prstClr val="white"/>
                </a:solidFill>
                <a:latin typeface="Arial" panose="020B0604020202020204" pitchFamily="34" charset="0"/>
                <a:ea typeface="Heiti SC Light"/>
                <a:cs typeface="Heiti SC Light"/>
              </a:rPr>
              <a:t> </a:t>
            </a:r>
          </a:p>
          <a:p>
            <a:pPr defTabSz="1247109" fontAlgn="auto">
              <a:spcBef>
                <a:spcPts val="0"/>
              </a:spcBef>
              <a:spcAft>
                <a:spcPts val="0"/>
              </a:spcAft>
              <a:buFontTx/>
              <a:buNone/>
            </a:pPr>
            <a:endParaRPr lang="en-US" altLang="zh-CN" sz="1200"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altLang="zh-CN" sz="1200" noProof="1">
                <a:solidFill>
                  <a:prstClr val="white"/>
                </a:solidFill>
                <a:latin typeface="Arial" panose="020B0604020202020204" pitchFamily="34" charset="0"/>
                <a:ea typeface="Heiti SC Light"/>
                <a:cs typeface="Heiti SC Light"/>
              </a:rPr>
              <a:t>Subtitle:</a:t>
            </a:r>
            <a:endParaRPr lang="en-US" altLang="ja-JP" sz="1200"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ype: </a:t>
            </a:r>
            <a:r>
              <a:rPr lang="en-US" altLang="ja-JP" sz="1067" noProof="1">
                <a:solidFill>
                  <a:prstClr val="white"/>
                </a:solidFill>
                <a:latin typeface="Arial" panose="020B0604020202020204" pitchFamily="34" charset="0"/>
                <a:ea typeface="MS PGothic" panose="020B0600070205080204" pitchFamily="34" charset="-128"/>
                <a:cs typeface="+mn-cs"/>
              </a:rPr>
              <a:t>Arial</a:t>
            </a:r>
            <a:endParaRPr lang="en-US" sz="1067">
              <a:solidFill>
                <a:prstClr val="white"/>
              </a:solidFill>
              <a:latin typeface="Arial" panose="020B0604020202020204" pitchFamily="34" charset="0"/>
              <a:ea typeface="+mn-ea"/>
              <a:cs typeface="+mn-cs"/>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：14-</a:t>
            </a:r>
            <a:r>
              <a:rPr lang="en-US" altLang="ja-JP" sz="1067" noProof="1">
                <a:solidFill>
                  <a:prstClr val="white"/>
                </a:solidFill>
                <a:latin typeface="Arial" panose="020B0604020202020204" pitchFamily="34" charset="0"/>
                <a:ea typeface="Heiti SC Light"/>
                <a:cs typeface="Heiti SC Light"/>
              </a:rPr>
              <a:t>18pt</a:t>
            </a: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Color: The </a:t>
            </a:r>
            <a:r>
              <a:rPr lang="en-US" altLang="zh-CN" sz="1067" noProof="1">
                <a:solidFill>
                  <a:prstClr val="white"/>
                </a:solidFill>
                <a:latin typeface="Arial" panose="020B0604020202020204" pitchFamily="34" charset="0"/>
                <a:ea typeface="Heiti SC Light"/>
                <a:cs typeface="Heiti SC Light"/>
              </a:rPr>
              <a:t>ZTE green</a:t>
            </a:r>
            <a:endParaRPr lang="en-US" altLang="ja-JP" sz="1067"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12486221" y="5135036"/>
            <a:ext cx="1856315" cy="1318684"/>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a:solidFill>
                      <a:prstClr val="white"/>
                    </a:solidFill>
                    <a:latin typeface="Arial" panose="020B0604020202020204" pitchFamily="34" charset="0"/>
                    <a:ea typeface="宋体" panose="02010600030101010101" pitchFamily="2" charset="-122"/>
                    <a:cs typeface="+mn-cs"/>
                  </a:rPr>
                  <a:t>G143, B212</a:t>
                </a:r>
                <a:endParaRPr kumimoji="1" lang="zh-CN" altLang="en-US" sz="933"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a:solidFill>
                      <a:prstClr val="white"/>
                    </a:solidFill>
                    <a:latin typeface="Arial" panose="020B0604020202020204" pitchFamily="34" charset="0"/>
                    <a:ea typeface="宋体" panose="02010600030101010101" pitchFamily="2" charset="-122"/>
                    <a:cs typeface="+mn-cs"/>
                  </a:rPr>
                  <a:t>R140,G198, B62</a:t>
                </a:r>
                <a:endParaRPr kumimoji="1" lang="zh-CN" altLang="en-US" sz="933"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a:solidFill>
                    <a:prstClr val="white"/>
                  </a:solidFill>
                  <a:latin typeface="Arial" panose="020B0604020202020204" pitchFamily="34" charset="0"/>
                  <a:ea typeface="宋体" panose="02010600030101010101" pitchFamily="2" charset="-122"/>
                  <a:cs typeface="+mn-cs"/>
                </a:rPr>
                <a:t>R90,G203, B245</a:t>
              </a:r>
              <a:endParaRPr kumimoji="1" lang="zh-CN" altLang="en-US" sz="933"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5695952" y="6553203"/>
            <a:ext cx="2921000" cy="226484"/>
          </a:xfrm>
          <a:prstGeom prst="rect">
            <a:avLst/>
          </a:prstGeom>
          <a:noFill/>
          <a:ln w="9525">
            <a:noFill/>
            <a:miter lim="800000"/>
          </a:ln>
        </p:spPr>
        <p:txBody>
          <a:bodyPr lIns="0" tIns="0" rIns="0" bIns="0"/>
          <a:lstStyle/>
          <a:p>
            <a:pPr fontAlgn="auto">
              <a:spcBef>
                <a:spcPts val="0"/>
              </a:spcBef>
              <a:spcAft>
                <a:spcPts val="0"/>
              </a:spcAft>
              <a:buFontTx/>
              <a:buNone/>
            </a:pPr>
            <a:r>
              <a:rPr kumimoji="1" lang="en-US" sz="8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317500" y="6466421"/>
            <a:ext cx="558800" cy="486833"/>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1067">
                <a:solidFill>
                  <a:srgbClr val="404040"/>
                </a:solidFill>
                <a:latin typeface="Arial" panose="020B0604020202020204" pitchFamily="34" charset="0"/>
                <a:ea typeface="+mn-ea"/>
                <a:cs typeface="+mn-cs"/>
              </a:rPr>
              <a:pPr fontAlgn="auto">
                <a:spcBef>
                  <a:spcPts val="0"/>
                </a:spcBef>
                <a:spcAft>
                  <a:spcPts val="0"/>
                </a:spcAft>
                <a:buFontTx/>
                <a:buNone/>
              </a:pPr>
              <a:t>‹#›</a:t>
            </a:fld>
            <a:endParaRPr lang="en-US" sz="1067">
              <a:solidFill>
                <a:srgbClr val="404040"/>
              </a:solidFill>
              <a:latin typeface="Arial" panose="020B0604020202020204" pitchFamily="34" charset="0"/>
              <a:ea typeface="+mn-ea"/>
              <a:cs typeface="+mn-cs"/>
            </a:endParaRPr>
          </a:p>
        </p:txBody>
      </p:sp>
    </p:spTree>
    <p:extLst>
      <p:ext uri="{BB962C8B-B14F-4D97-AF65-F5344CB8AC3E}">
        <p14:creationId xmlns:p14="http://schemas.microsoft.com/office/powerpoint/2010/main" val="2210499304"/>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英文封面">
    <p:spTree>
      <p:nvGrpSpPr>
        <p:cNvPr id="1" name=""/>
        <p:cNvGrpSpPr/>
        <p:nvPr/>
      </p:nvGrpSpPr>
      <p:grpSpPr>
        <a:xfrm>
          <a:off x="0" y="0"/>
          <a:ext cx="0" cy="0"/>
          <a:chOff x="0" y="0"/>
          <a:chExt cx="0" cy="0"/>
        </a:xfrm>
      </p:grpSpPr>
      <p:cxnSp>
        <p:nvCxnSpPr>
          <p:cNvPr id="6" name="Straight Connector 13"/>
          <p:cNvCxnSpPr/>
          <p:nvPr userDrawn="1"/>
        </p:nvCxnSpPr>
        <p:spPr>
          <a:xfrm flipH="1">
            <a:off x="2207505" y="4735961"/>
            <a:ext cx="9900000" cy="0"/>
          </a:xfrm>
          <a:prstGeom prst="line">
            <a:avLst/>
          </a:prstGeom>
          <a:noFill/>
          <a:ln w="19050" cap="sq" cmpd="sng" algn="ctr">
            <a:solidFill>
              <a:srgbClr val="008ED3"/>
            </a:solidFill>
            <a:prstDash val="solid"/>
            <a:headEnd type="oval"/>
          </a:ln>
          <a:effectLst/>
        </p:spPr>
      </p:cxnSp>
      <p:grpSp>
        <p:nvGrpSpPr>
          <p:cNvPr id="7" name="组合 6"/>
          <p:cNvGrpSpPr>
            <a:grpSpLocks noChangeAspect="1"/>
          </p:cNvGrpSpPr>
          <p:nvPr userDrawn="1"/>
        </p:nvGrpSpPr>
        <p:grpSpPr>
          <a:xfrm flipH="1">
            <a:off x="309699" y="4011957"/>
            <a:ext cx="2745308" cy="2637067"/>
            <a:chOff x="5991769" y="2075883"/>
            <a:chExt cx="2745308" cy="2637067"/>
          </a:xfrm>
        </p:grpSpPr>
        <p:sp>
          <p:nvSpPr>
            <p:cNvPr id="8" name="等腰三角形 7"/>
            <p:cNvSpPr/>
            <p:nvPr/>
          </p:nvSpPr>
          <p:spPr>
            <a:xfrm rot="9233090">
              <a:off x="6876289" y="2726181"/>
              <a:ext cx="266912" cy="230096"/>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9" name="等腰三角形 8"/>
            <p:cNvSpPr/>
            <p:nvPr/>
          </p:nvSpPr>
          <p:spPr>
            <a:xfrm rot="15569576">
              <a:off x="6524363" y="3400055"/>
              <a:ext cx="397226" cy="342435"/>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0" name="等腰三角形 9"/>
            <p:cNvSpPr/>
            <p:nvPr/>
          </p:nvSpPr>
          <p:spPr>
            <a:xfrm rot="21371394">
              <a:off x="6391925" y="2075883"/>
              <a:ext cx="266912" cy="230096"/>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1" name="等腰三角形 10"/>
            <p:cNvSpPr/>
            <p:nvPr/>
          </p:nvSpPr>
          <p:spPr>
            <a:xfrm rot="12912161">
              <a:off x="7433529" y="3759538"/>
              <a:ext cx="945160" cy="814792"/>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2" name="等腰三角形 11"/>
            <p:cNvSpPr/>
            <p:nvPr/>
          </p:nvSpPr>
          <p:spPr>
            <a:xfrm rot="12912161">
              <a:off x="7302500" y="3699244"/>
              <a:ext cx="1175902" cy="1013706"/>
            </a:xfrm>
            <a:prstGeom prst="triangle">
              <a:avLst/>
            </a:prstGeom>
            <a:noFill/>
            <a:ln w="25400" cap="flat" cmpd="sng" algn="ctr">
              <a:solidFill>
                <a:srgbClr val="008ED3"/>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3" name="椭圆 12"/>
            <p:cNvSpPr/>
            <p:nvPr/>
          </p:nvSpPr>
          <p:spPr>
            <a:xfrm rot="9110320">
              <a:off x="8622232" y="4063962"/>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4" name="椭圆 13"/>
            <p:cNvSpPr/>
            <p:nvPr/>
          </p:nvSpPr>
          <p:spPr>
            <a:xfrm rot="9110320">
              <a:off x="7534355" y="4567707"/>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5" name="椭圆 14"/>
            <p:cNvSpPr/>
            <p:nvPr/>
          </p:nvSpPr>
          <p:spPr>
            <a:xfrm rot="9110320">
              <a:off x="7651538" y="3403671"/>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6" name="等腰三角形 15"/>
            <p:cNvSpPr/>
            <p:nvPr/>
          </p:nvSpPr>
          <p:spPr>
            <a:xfrm rot="18210217">
              <a:off x="5982928" y="2433474"/>
              <a:ext cx="128196" cy="110514"/>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7" name="等腰三角形 16"/>
            <p:cNvSpPr/>
            <p:nvPr/>
          </p:nvSpPr>
          <p:spPr>
            <a:xfrm rot="8748521">
              <a:off x="6341582" y="2585262"/>
              <a:ext cx="128196" cy="110514"/>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grpSp>
      <p:sp>
        <p:nvSpPr>
          <p:cNvPr id="24" name="文本占位符 23"/>
          <p:cNvSpPr>
            <a:spLocks noGrp="1"/>
          </p:cNvSpPr>
          <p:nvPr>
            <p:ph type="body" sz="quarter" idx="10"/>
          </p:nvPr>
        </p:nvSpPr>
        <p:spPr>
          <a:xfrm>
            <a:off x="3315836" y="4001839"/>
            <a:ext cx="8280000" cy="557212"/>
          </a:xfrm>
        </p:spPr>
        <p:txBody>
          <a:bodyPr anchor="ctr">
            <a:noAutofit/>
          </a:bodyPr>
          <a:lstStyle>
            <a:lvl1pPr marL="0" indent="0">
              <a:buNone/>
              <a:defRPr sz="3600" b="1">
                <a:solidFill>
                  <a:srgbClr val="008ED3"/>
                </a:solidFill>
                <a:latin typeface="Arial" panose="020B0604020202020204" pitchFamily="34" charset="0"/>
                <a:ea typeface="微软雅黑" panose="020B0503020204020204" pitchFamily="34" charset="-122"/>
                <a:cs typeface="Arial" panose="020B0604020202020204" pitchFamily="34" charset="0"/>
              </a:defRPr>
            </a:lvl1pPr>
          </a:lstStyle>
          <a:p>
            <a:pPr lvl="0"/>
            <a:endParaRPr lang="zh-CN" altLang="en-US" dirty="0"/>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3080" y="278177"/>
            <a:ext cx="905512" cy="501284"/>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6373284"/>
            <a:ext cx="12192000" cy="516467"/>
          </a:xfrm>
          <a:prstGeom prst="rect">
            <a:avLst/>
          </a:prstGeom>
          <a:noFill/>
          <a:ln w="9525">
            <a:noFill/>
            <a:miter lim="800000"/>
            <a:headEnd/>
            <a:tailEnd/>
          </a:ln>
        </p:spPr>
      </p:pic>
      <p:sp>
        <p:nvSpPr>
          <p:cNvPr id="6" name="TextBox 4"/>
          <p:cNvSpPr txBox="1">
            <a:spLocks noChangeArrowheads="1"/>
          </p:cNvSpPr>
          <p:nvPr/>
        </p:nvSpPr>
        <p:spPr bwMode="auto">
          <a:xfrm>
            <a:off x="5695951" y="6553201"/>
            <a:ext cx="2921000" cy="226484"/>
          </a:xfrm>
          <a:prstGeom prst="rect">
            <a:avLst/>
          </a:prstGeom>
          <a:noFill/>
          <a:ln w="9525">
            <a:noFill/>
            <a:miter lim="800000"/>
          </a:ln>
        </p:spPr>
        <p:txBody>
          <a:bodyPr lIns="0" tIns="0" rIns="0" bIns="0"/>
          <a:lstStyle/>
          <a:p>
            <a:pPr fontAlgn="auto">
              <a:spcBef>
                <a:spcPts val="0"/>
              </a:spcBef>
              <a:spcAft>
                <a:spcPts val="0"/>
              </a:spcAft>
              <a:buFontTx/>
              <a:buNone/>
            </a:pPr>
            <a:r>
              <a:rPr kumimoji="1" lang="en-US" sz="8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317500" y="6466418"/>
            <a:ext cx="558800" cy="486833"/>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1067">
                <a:solidFill>
                  <a:srgbClr val="404040"/>
                </a:solidFill>
                <a:latin typeface="Arial" panose="020B0604020202020204" pitchFamily="34" charset="0"/>
                <a:ea typeface="微软雅黑" panose="020B0503020204020204" charset="-122"/>
                <a:cs typeface="+mn-cs"/>
              </a:rPr>
              <a:pPr fontAlgn="auto">
                <a:spcBef>
                  <a:spcPts val="0"/>
                </a:spcBef>
                <a:spcAft>
                  <a:spcPts val="0"/>
                </a:spcAft>
                <a:buFontTx/>
                <a:buNone/>
              </a:pPr>
              <a:t>‹#›</a:t>
            </a:fld>
            <a:endParaRPr lang="en-US" sz="1067"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12314767" y="3417034"/>
            <a:ext cx="1813984" cy="1665084"/>
          </a:xfrm>
          <a:prstGeom prst="rect">
            <a:avLst/>
          </a:prstGeom>
          <a:noFill/>
          <a:ln w="9525">
            <a:noFill/>
            <a:miter lim="800000"/>
          </a:ln>
        </p:spPr>
        <p:txBody>
          <a:bodyPr lIns="124589" tIns="62300" rIns="124589" bIns="62300" anchor="b" anchorCtr="1">
            <a:spAutoFit/>
          </a:bodyPr>
          <a:lstStyle/>
          <a:p>
            <a:pPr defTabSz="1247109" fontAlgn="auto">
              <a:spcBef>
                <a:spcPts val="0"/>
              </a:spcBef>
              <a:spcAft>
                <a:spcPts val="0"/>
              </a:spcAft>
              <a:buFontTx/>
              <a:buNone/>
            </a:pPr>
            <a:r>
              <a:rPr lang="en-US" sz="1200" noProof="1">
                <a:solidFill>
                  <a:prstClr val="white"/>
                </a:solidFill>
                <a:latin typeface="Arial" panose="020B0604020202020204" pitchFamily="34" charset="0"/>
                <a:ea typeface="Heiti SC Light"/>
                <a:cs typeface="+mn-cs"/>
              </a:rPr>
              <a:t>T</a:t>
            </a:r>
            <a:r>
              <a:rPr lang="en-US" altLang="zh-CN" sz="1200" noProof="1">
                <a:solidFill>
                  <a:prstClr val="white"/>
                </a:solidFill>
                <a:latin typeface="Arial" panose="020B0604020202020204" pitchFamily="34" charset="0"/>
                <a:ea typeface="Heiti SC Light"/>
                <a:cs typeface="+mn-cs"/>
              </a:rPr>
              <a:t>itle:</a:t>
            </a:r>
            <a:endParaRPr lang="en-US" altLang="ja-JP" sz="1200" noProof="1">
              <a:solidFill>
                <a:prstClr val="white"/>
              </a:solidFill>
              <a:latin typeface="Arial" panose="020B0604020202020204" pitchFamily="34" charset="0"/>
              <a:ea typeface="Heiti SC Light"/>
              <a:cs typeface="+mn-cs"/>
            </a:endParaRPr>
          </a:p>
          <a:p>
            <a:pPr defTabSz="1247109" fontAlgn="auto">
              <a:spcBef>
                <a:spcPts val="0"/>
              </a:spcBef>
              <a:spcAft>
                <a:spcPts val="0"/>
              </a:spcAft>
              <a:buFontTx/>
              <a:buNone/>
            </a:pPr>
            <a:r>
              <a:rPr lang="en-US" altLang="zh-CN" sz="1067" noProof="1">
                <a:solidFill>
                  <a:prstClr val="white"/>
                </a:solidFill>
                <a:latin typeface="Arial" panose="020B0604020202020204" pitchFamily="34" charset="0"/>
                <a:ea typeface="Heiti SC Light"/>
                <a:cs typeface="+mn-cs"/>
              </a:rPr>
              <a:t>Type</a:t>
            </a:r>
            <a:r>
              <a:rPr lang="en-US" altLang="ja-JP" sz="1067" noProof="1">
                <a:solidFill>
                  <a:prstClr val="white"/>
                </a:solidFill>
                <a:latin typeface="Arial" panose="020B0604020202020204" pitchFamily="34" charset="0"/>
                <a:ea typeface="Heiti SC Light"/>
                <a:cs typeface="+mn-cs"/>
              </a:rPr>
              <a:t>: </a:t>
            </a:r>
            <a:r>
              <a:rPr lang="en-US" altLang="ja-JP" sz="1067" noProof="1">
                <a:solidFill>
                  <a:prstClr val="white"/>
                </a:solidFill>
                <a:latin typeface="Arial" panose="020B0604020202020204" pitchFamily="34" charset="0"/>
                <a:ea typeface="MS PGothic" panose="020B0600070205080204" pitchFamily="34" charset="-128"/>
                <a:cs typeface="+mn-cs"/>
              </a:rPr>
              <a:t>Arial</a:t>
            </a:r>
            <a:endParaRPr lang="en-US" sz="1067" dirty="0">
              <a:solidFill>
                <a:prstClr val="white"/>
              </a:solidFill>
              <a:latin typeface="Arial" panose="020B0604020202020204" pitchFamily="34" charset="0"/>
              <a:ea typeface="Heiti SC Light"/>
              <a:cs typeface="+mn-cs"/>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a:t>
            </a:r>
            <a:r>
              <a:rPr lang="en-US" altLang="ja-JP" sz="1067" noProof="1">
                <a:solidFill>
                  <a:prstClr val="white"/>
                </a:solidFill>
                <a:latin typeface="Arial" panose="020B0604020202020204" pitchFamily="34" charset="0"/>
                <a:ea typeface="Heiti SC Light"/>
                <a:cs typeface="Heiti SC Light"/>
              </a:rPr>
              <a:t>22-24</a:t>
            </a:r>
            <a:r>
              <a:rPr lang="en-US" altLang="zh-CN" sz="1067" noProof="1">
                <a:solidFill>
                  <a:prstClr val="white"/>
                </a:solidFill>
                <a:latin typeface="Arial" panose="020B0604020202020204" pitchFamily="34" charset="0"/>
                <a:ea typeface="Heiti SC Light"/>
                <a:cs typeface="Heiti SC Light"/>
              </a:rPr>
              <a:t>pt</a:t>
            </a:r>
            <a:endParaRPr lang="en-US" altLang="ja-JP" sz="1067"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C</a:t>
            </a:r>
            <a:r>
              <a:rPr lang="en-US" altLang="zh-CN" sz="1067" noProof="1">
                <a:solidFill>
                  <a:prstClr val="white"/>
                </a:solidFill>
                <a:latin typeface="Arial" panose="020B0604020202020204" pitchFamily="34" charset="0"/>
                <a:ea typeface="Heiti SC Light"/>
                <a:cs typeface="Heiti SC Light"/>
              </a:rPr>
              <a:t>olor</a:t>
            </a: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he ZTE blue</a:t>
            </a:r>
            <a:r>
              <a:rPr lang="en-US" altLang="ja-JP" sz="1067" noProof="1">
                <a:solidFill>
                  <a:prstClr val="white"/>
                </a:solidFill>
                <a:latin typeface="Arial" panose="020B0604020202020204" pitchFamily="34" charset="0"/>
                <a:ea typeface="Heiti SC Light"/>
                <a:cs typeface="Heiti SC Light"/>
              </a:rPr>
              <a:t> </a:t>
            </a:r>
          </a:p>
          <a:p>
            <a:pPr defTabSz="1247109" fontAlgn="auto">
              <a:spcBef>
                <a:spcPts val="0"/>
              </a:spcBef>
              <a:spcAft>
                <a:spcPts val="0"/>
              </a:spcAft>
              <a:buFontTx/>
              <a:buNone/>
            </a:pPr>
            <a:endParaRPr lang="en-US" altLang="zh-CN" sz="1200"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altLang="zh-CN" sz="1200" noProof="1">
                <a:solidFill>
                  <a:prstClr val="white"/>
                </a:solidFill>
                <a:latin typeface="Arial" panose="020B0604020202020204" pitchFamily="34" charset="0"/>
                <a:ea typeface="Heiti SC Light"/>
                <a:cs typeface="Heiti SC Light"/>
              </a:rPr>
              <a:t>Subtitle:</a:t>
            </a:r>
            <a:endParaRPr lang="en-US" altLang="ja-JP" sz="1200"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ype: </a:t>
            </a:r>
            <a:r>
              <a:rPr lang="en-US" altLang="ja-JP" sz="1067" noProof="1">
                <a:solidFill>
                  <a:prstClr val="white"/>
                </a:solidFill>
                <a:latin typeface="Arial" panose="020B0604020202020204" pitchFamily="34" charset="0"/>
                <a:ea typeface="MS PGothic" panose="020B0600070205080204" pitchFamily="34" charset="-128"/>
                <a:cs typeface="+mn-cs"/>
              </a:rPr>
              <a:t>Arial</a:t>
            </a:r>
            <a:endParaRPr lang="en-US" sz="1067" dirty="0">
              <a:solidFill>
                <a:prstClr val="white"/>
              </a:solidFill>
              <a:latin typeface="Arial" panose="020B0604020202020204" pitchFamily="34" charset="0"/>
              <a:ea typeface="微软雅黑" panose="020B0503020204020204" charset="-122"/>
              <a:cs typeface="+mn-cs"/>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：14-</a:t>
            </a:r>
            <a:r>
              <a:rPr lang="en-US" altLang="ja-JP" sz="1067" noProof="1">
                <a:solidFill>
                  <a:prstClr val="white"/>
                </a:solidFill>
                <a:latin typeface="Arial" panose="020B0604020202020204" pitchFamily="34" charset="0"/>
                <a:ea typeface="Heiti SC Light"/>
                <a:cs typeface="Heiti SC Light"/>
              </a:rPr>
              <a:t>18pt</a:t>
            </a: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Color: The </a:t>
            </a:r>
            <a:r>
              <a:rPr lang="en-US" altLang="zh-CN" sz="1067" noProof="1">
                <a:solidFill>
                  <a:prstClr val="white"/>
                </a:solidFill>
                <a:latin typeface="Arial" panose="020B0604020202020204" pitchFamily="34" charset="0"/>
                <a:ea typeface="Heiti SC Light"/>
                <a:cs typeface="Heiti SC Light"/>
              </a:rPr>
              <a:t>ZTE green</a:t>
            </a:r>
            <a:endParaRPr lang="en-US" altLang="ja-JP" sz="1067"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12486218" y="5135033"/>
            <a:ext cx="1856316" cy="1318684"/>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dirty="0">
                    <a:solidFill>
                      <a:prstClr val="white"/>
                    </a:solidFill>
                    <a:latin typeface="Arial" panose="020B0604020202020204" pitchFamily="34" charset="0"/>
                    <a:ea typeface="微软雅黑" panose="020B0503020204020204" charset="-122"/>
                    <a:cs typeface="+mn-cs"/>
                  </a:rPr>
                  <a:t>G143, B212</a:t>
                </a:r>
                <a:endParaRPr kumimoji="1" lang="zh-CN" altLang="en-US" sz="933"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576"/>
              <a:ext cx="1199362" cy="253999"/>
              <a:chOff x="9286278" y="2098576"/>
              <a:chExt cx="1199362" cy="253999"/>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dirty="0">
                    <a:solidFill>
                      <a:prstClr val="white"/>
                    </a:solidFill>
                    <a:latin typeface="Arial" panose="020B0604020202020204" pitchFamily="34" charset="0"/>
                    <a:ea typeface="微软雅黑" panose="020B0503020204020204" charset="-122"/>
                    <a:cs typeface="+mn-cs"/>
                  </a:rPr>
                  <a:t>R140,G198, B62</a:t>
                </a:r>
                <a:endParaRPr kumimoji="1" lang="zh-CN" altLang="en-US" sz="933"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dirty="0">
                  <a:solidFill>
                    <a:prstClr val="white"/>
                  </a:solidFill>
                  <a:latin typeface="Arial" panose="020B0604020202020204" pitchFamily="34" charset="0"/>
                  <a:ea typeface="微软雅黑" panose="020B0503020204020204" charset="-122"/>
                  <a:cs typeface="+mn-cs"/>
                </a:rPr>
                <a:t>R90,G203, B245</a:t>
              </a:r>
              <a:endParaRPr kumimoji="1" lang="zh-CN" altLang="en-US" sz="933"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448183" y="548176"/>
            <a:ext cx="11351683" cy="964969"/>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extLst>
      <p:ext uri="{BB962C8B-B14F-4D97-AF65-F5344CB8AC3E}">
        <p14:creationId xmlns:p14="http://schemas.microsoft.com/office/powerpoint/2010/main" val="13772279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6373284"/>
            <a:ext cx="12192000" cy="516467"/>
          </a:xfrm>
          <a:prstGeom prst="rect">
            <a:avLst/>
          </a:prstGeom>
          <a:noFill/>
          <a:ln w="9525">
            <a:noFill/>
            <a:miter lim="800000"/>
            <a:headEnd/>
            <a:tailEnd/>
          </a:ln>
        </p:spPr>
      </p:pic>
      <p:sp>
        <p:nvSpPr>
          <p:cNvPr id="6" name="TextBox 4"/>
          <p:cNvSpPr txBox="1">
            <a:spLocks noChangeArrowheads="1"/>
          </p:cNvSpPr>
          <p:nvPr/>
        </p:nvSpPr>
        <p:spPr bwMode="auto">
          <a:xfrm>
            <a:off x="5695951" y="6553201"/>
            <a:ext cx="2921000" cy="226484"/>
          </a:xfrm>
          <a:prstGeom prst="rect">
            <a:avLst/>
          </a:prstGeom>
          <a:noFill/>
          <a:ln w="9525">
            <a:noFill/>
            <a:miter lim="800000"/>
          </a:ln>
        </p:spPr>
        <p:txBody>
          <a:bodyPr lIns="0" tIns="0" rIns="0" bIns="0"/>
          <a:lstStyle/>
          <a:p>
            <a:pPr fontAlgn="auto">
              <a:spcBef>
                <a:spcPts val="0"/>
              </a:spcBef>
              <a:spcAft>
                <a:spcPts val="0"/>
              </a:spcAft>
              <a:buFontTx/>
              <a:buNone/>
            </a:pPr>
            <a:r>
              <a:rPr kumimoji="1" lang="en-US" sz="8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317500" y="6466418"/>
            <a:ext cx="558800" cy="486833"/>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1067">
                <a:solidFill>
                  <a:srgbClr val="404040"/>
                </a:solidFill>
                <a:latin typeface="Arial" panose="020B0604020202020204" pitchFamily="34" charset="0"/>
                <a:ea typeface="微软雅黑" panose="020B0503020204020204" charset="-122"/>
                <a:cs typeface="+mn-cs"/>
              </a:rPr>
              <a:pPr fontAlgn="auto">
                <a:spcBef>
                  <a:spcPts val="0"/>
                </a:spcBef>
                <a:spcAft>
                  <a:spcPts val="0"/>
                </a:spcAft>
                <a:buFontTx/>
                <a:buNone/>
              </a:pPr>
              <a:t>‹#›</a:t>
            </a:fld>
            <a:endParaRPr lang="en-US" sz="1067"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12314767" y="3417034"/>
            <a:ext cx="1813984" cy="1665084"/>
          </a:xfrm>
          <a:prstGeom prst="rect">
            <a:avLst/>
          </a:prstGeom>
          <a:noFill/>
          <a:ln w="9525">
            <a:noFill/>
            <a:miter lim="800000"/>
          </a:ln>
        </p:spPr>
        <p:txBody>
          <a:bodyPr lIns="124589" tIns="62300" rIns="124589" bIns="62300" anchor="b" anchorCtr="1">
            <a:spAutoFit/>
          </a:bodyPr>
          <a:lstStyle/>
          <a:p>
            <a:pPr defTabSz="1247109" fontAlgn="auto">
              <a:spcBef>
                <a:spcPts val="0"/>
              </a:spcBef>
              <a:spcAft>
                <a:spcPts val="0"/>
              </a:spcAft>
              <a:buFontTx/>
              <a:buNone/>
            </a:pPr>
            <a:r>
              <a:rPr lang="en-US" sz="1200" noProof="1">
                <a:solidFill>
                  <a:prstClr val="white"/>
                </a:solidFill>
                <a:latin typeface="Arial" panose="020B0604020202020204" pitchFamily="34" charset="0"/>
                <a:ea typeface="Heiti SC Light"/>
                <a:cs typeface="+mn-cs"/>
              </a:rPr>
              <a:t>T</a:t>
            </a:r>
            <a:r>
              <a:rPr lang="en-US" altLang="zh-CN" sz="1200" noProof="1">
                <a:solidFill>
                  <a:prstClr val="white"/>
                </a:solidFill>
                <a:latin typeface="Arial" panose="020B0604020202020204" pitchFamily="34" charset="0"/>
                <a:ea typeface="Heiti SC Light"/>
                <a:cs typeface="+mn-cs"/>
              </a:rPr>
              <a:t>itle:</a:t>
            </a:r>
            <a:endParaRPr lang="en-US" altLang="ja-JP" sz="1200" noProof="1">
              <a:solidFill>
                <a:prstClr val="white"/>
              </a:solidFill>
              <a:latin typeface="Arial" panose="020B0604020202020204" pitchFamily="34" charset="0"/>
              <a:ea typeface="Heiti SC Light"/>
              <a:cs typeface="+mn-cs"/>
            </a:endParaRPr>
          </a:p>
          <a:p>
            <a:pPr defTabSz="1247109" fontAlgn="auto">
              <a:spcBef>
                <a:spcPts val="0"/>
              </a:spcBef>
              <a:spcAft>
                <a:spcPts val="0"/>
              </a:spcAft>
              <a:buFontTx/>
              <a:buNone/>
            </a:pPr>
            <a:r>
              <a:rPr lang="en-US" altLang="zh-CN" sz="1067" noProof="1">
                <a:solidFill>
                  <a:prstClr val="white"/>
                </a:solidFill>
                <a:latin typeface="Arial" panose="020B0604020202020204" pitchFamily="34" charset="0"/>
                <a:ea typeface="Heiti SC Light"/>
                <a:cs typeface="+mn-cs"/>
              </a:rPr>
              <a:t>Type</a:t>
            </a:r>
            <a:r>
              <a:rPr lang="en-US" altLang="ja-JP" sz="1067" noProof="1">
                <a:solidFill>
                  <a:prstClr val="white"/>
                </a:solidFill>
                <a:latin typeface="Arial" panose="020B0604020202020204" pitchFamily="34" charset="0"/>
                <a:ea typeface="Heiti SC Light"/>
                <a:cs typeface="+mn-cs"/>
              </a:rPr>
              <a:t>: </a:t>
            </a:r>
            <a:r>
              <a:rPr lang="en-US" altLang="ja-JP" sz="1067" noProof="1">
                <a:solidFill>
                  <a:prstClr val="white"/>
                </a:solidFill>
                <a:latin typeface="Arial" panose="020B0604020202020204" pitchFamily="34" charset="0"/>
                <a:ea typeface="MS PGothic" panose="020B0600070205080204" pitchFamily="34" charset="-128"/>
                <a:cs typeface="+mn-cs"/>
              </a:rPr>
              <a:t>Arial</a:t>
            </a:r>
            <a:endParaRPr lang="en-US" sz="1067" dirty="0">
              <a:solidFill>
                <a:prstClr val="white"/>
              </a:solidFill>
              <a:latin typeface="Arial" panose="020B0604020202020204" pitchFamily="34" charset="0"/>
              <a:ea typeface="Heiti SC Light"/>
              <a:cs typeface="+mn-cs"/>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a:t>
            </a:r>
            <a:r>
              <a:rPr lang="en-US" altLang="ja-JP" sz="1067" noProof="1">
                <a:solidFill>
                  <a:prstClr val="white"/>
                </a:solidFill>
                <a:latin typeface="Arial" panose="020B0604020202020204" pitchFamily="34" charset="0"/>
                <a:ea typeface="Heiti SC Light"/>
                <a:cs typeface="Heiti SC Light"/>
              </a:rPr>
              <a:t>22-24</a:t>
            </a:r>
            <a:r>
              <a:rPr lang="en-US" altLang="zh-CN" sz="1067" noProof="1">
                <a:solidFill>
                  <a:prstClr val="white"/>
                </a:solidFill>
                <a:latin typeface="Arial" panose="020B0604020202020204" pitchFamily="34" charset="0"/>
                <a:ea typeface="Heiti SC Light"/>
                <a:cs typeface="Heiti SC Light"/>
              </a:rPr>
              <a:t>pt</a:t>
            </a:r>
            <a:endParaRPr lang="en-US" altLang="ja-JP" sz="1067"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C</a:t>
            </a:r>
            <a:r>
              <a:rPr lang="en-US" altLang="zh-CN" sz="1067" noProof="1">
                <a:solidFill>
                  <a:prstClr val="white"/>
                </a:solidFill>
                <a:latin typeface="Arial" panose="020B0604020202020204" pitchFamily="34" charset="0"/>
                <a:ea typeface="Heiti SC Light"/>
                <a:cs typeface="Heiti SC Light"/>
              </a:rPr>
              <a:t>olor</a:t>
            </a: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he ZTE blue</a:t>
            </a:r>
            <a:r>
              <a:rPr lang="en-US" altLang="ja-JP" sz="1067" noProof="1">
                <a:solidFill>
                  <a:prstClr val="white"/>
                </a:solidFill>
                <a:latin typeface="Arial" panose="020B0604020202020204" pitchFamily="34" charset="0"/>
                <a:ea typeface="Heiti SC Light"/>
                <a:cs typeface="Heiti SC Light"/>
              </a:rPr>
              <a:t> </a:t>
            </a:r>
          </a:p>
          <a:p>
            <a:pPr defTabSz="1247109" fontAlgn="auto">
              <a:spcBef>
                <a:spcPts val="0"/>
              </a:spcBef>
              <a:spcAft>
                <a:spcPts val="0"/>
              </a:spcAft>
              <a:buFontTx/>
              <a:buNone/>
            </a:pPr>
            <a:endParaRPr lang="en-US" altLang="zh-CN" sz="1200"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altLang="zh-CN" sz="1200" noProof="1">
                <a:solidFill>
                  <a:prstClr val="white"/>
                </a:solidFill>
                <a:latin typeface="Arial" panose="020B0604020202020204" pitchFamily="34" charset="0"/>
                <a:ea typeface="Heiti SC Light"/>
                <a:cs typeface="Heiti SC Light"/>
              </a:rPr>
              <a:t>Subtitle:</a:t>
            </a:r>
            <a:endParaRPr lang="en-US" altLang="ja-JP" sz="1200" noProof="1">
              <a:solidFill>
                <a:prstClr val="white"/>
              </a:solidFill>
              <a:latin typeface="Arial" panose="020B0604020202020204" pitchFamily="34" charset="0"/>
              <a:ea typeface="Heiti SC Light"/>
              <a:cs typeface="Heiti SC Light"/>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ype: </a:t>
            </a:r>
            <a:r>
              <a:rPr lang="en-US" altLang="ja-JP" sz="1067" noProof="1">
                <a:solidFill>
                  <a:prstClr val="white"/>
                </a:solidFill>
                <a:latin typeface="Arial" panose="020B0604020202020204" pitchFamily="34" charset="0"/>
                <a:ea typeface="MS PGothic" panose="020B0600070205080204" pitchFamily="34" charset="-128"/>
                <a:cs typeface="+mn-cs"/>
              </a:rPr>
              <a:t>Arial</a:t>
            </a:r>
            <a:endParaRPr lang="en-US" sz="1067" dirty="0">
              <a:solidFill>
                <a:prstClr val="white"/>
              </a:solidFill>
              <a:latin typeface="Arial" panose="020B0604020202020204" pitchFamily="34" charset="0"/>
              <a:ea typeface="微软雅黑" panose="020B0503020204020204" charset="-122"/>
              <a:cs typeface="+mn-cs"/>
            </a:endParaRP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：14-</a:t>
            </a:r>
            <a:r>
              <a:rPr lang="en-US" altLang="ja-JP" sz="1067" noProof="1">
                <a:solidFill>
                  <a:prstClr val="white"/>
                </a:solidFill>
                <a:latin typeface="Arial" panose="020B0604020202020204" pitchFamily="34" charset="0"/>
                <a:ea typeface="Heiti SC Light"/>
                <a:cs typeface="Heiti SC Light"/>
              </a:rPr>
              <a:t>18pt</a:t>
            </a:r>
          </a:p>
          <a:p>
            <a:pPr defTabSz="1247109" fontAlgn="auto">
              <a:spcBef>
                <a:spcPts val="0"/>
              </a:spcBef>
              <a:spcAft>
                <a:spcPts val="0"/>
              </a:spcAft>
              <a:buFontTx/>
              <a:buNone/>
            </a:pPr>
            <a:r>
              <a:rPr lang="en-US" sz="1067" noProof="1">
                <a:solidFill>
                  <a:prstClr val="white"/>
                </a:solidFill>
                <a:latin typeface="Arial" panose="020B0604020202020204" pitchFamily="34" charset="0"/>
                <a:ea typeface="Heiti SC Light"/>
                <a:cs typeface="Heiti SC Light"/>
              </a:rPr>
              <a:t>Color: The </a:t>
            </a:r>
            <a:r>
              <a:rPr lang="en-US" altLang="zh-CN" sz="1067" noProof="1">
                <a:solidFill>
                  <a:prstClr val="white"/>
                </a:solidFill>
                <a:latin typeface="Arial" panose="020B0604020202020204" pitchFamily="34" charset="0"/>
                <a:ea typeface="Heiti SC Light"/>
                <a:cs typeface="Heiti SC Light"/>
              </a:rPr>
              <a:t>ZTE green</a:t>
            </a:r>
            <a:endParaRPr lang="en-US" altLang="ja-JP" sz="1067"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12486218" y="5135033"/>
            <a:ext cx="1856316" cy="1318684"/>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dirty="0">
                    <a:solidFill>
                      <a:prstClr val="white"/>
                    </a:solidFill>
                    <a:latin typeface="Arial" panose="020B0604020202020204" pitchFamily="34" charset="0"/>
                    <a:ea typeface="微软雅黑" panose="020B0503020204020204" charset="-122"/>
                    <a:cs typeface="+mn-cs"/>
                  </a:rPr>
                  <a:t>G143, B212</a:t>
                </a:r>
                <a:endParaRPr kumimoji="1" lang="zh-CN" altLang="en-US" sz="933"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576"/>
              <a:ext cx="1199362" cy="253999"/>
              <a:chOff x="9286278" y="2098576"/>
              <a:chExt cx="1199362" cy="253999"/>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dirty="0">
                    <a:solidFill>
                      <a:prstClr val="white"/>
                    </a:solidFill>
                    <a:latin typeface="Arial" panose="020B0604020202020204" pitchFamily="34" charset="0"/>
                    <a:ea typeface="微软雅黑" panose="020B0503020204020204" charset="-122"/>
                    <a:cs typeface="+mn-cs"/>
                  </a:rPr>
                  <a:t>R140,G198, B62</a:t>
                </a:r>
                <a:endParaRPr kumimoji="1" lang="zh-CN" altLang="en-US" sz="933"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176923"/>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933" i="1" dirty="0">
                  <a:solidFill>
                    <a:prstClr val="white"/>
                  </a:solidFill>
                  <a:latin typeface="Arial" panose="020B0604020202020204" pitchFamily="34" charset="0"/>
                  <a:ea typeface="微软雅黑" panose="020B0503020204020204" charset="-122"/>
                  <a:cs typeface="+mn-cs"/>
                </a:rPr>
                <a:t>R90,G203, B245</a:t>
              </a:r>
              <a:endParaRPr kumimoji="1" lang="zh-CN" altLang="en-US" sz="933"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448183" y="548176"/>
            <a:ext cx="11351683" cy="964969"/>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extLst>
      <p:ext uri="{BB962C8B-B14F-4D97-AF65-F5344CB8AC3E}">
        <p14:creationId xmlns:p14="http://schemas.microsoft.com/office/powerpoint/2010/main" val="32987701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6373284"/>
            <a:ext cx="12192000" cy="516467"/>
          </a:xfrm>
          <a:prstGeom prst="rect">
            <a:avLst/>
          </a:prstGeom>
          <a:noFill/>
          <a:ln w="9525">
            <a:noFill/>
            <a:miter lim="800000"/>
            <a:headEnd/>
            <a:tailEnd/>
          </a:ln>
        </p:spPr>
      </p:pic>
      <p:sp>
        <p:nvSpPr>
          <p:cNvPr id="6" name="TextBox 4"/>
          <p:cNvSpPr txBox="1">
            <a:spLocks noChangeArrowheads="1"/>
          </p:cNvSpPr>
          <p:nvPr/>
        </p:nvSpPr>
        <p:spPr bwMode="auto">
          <a:xfrm>
            <a:off x="5695951" y="6553201"/>
            <a:ext cx="2921000" cy="226484"/>
          </a:xfrm>
          <a:prstGeom prst="rect">
            <a:avLst/>
          </a:prstGeom>
          <a:noFill/>
          <a:ln w="9525">
            <a:noFill/>
            <a:miter lim="800000"/>
          </a:ln>
        </p:spPr>
        <p:txBody>
          <a:bodyPr lIns="0" tIns="0" rIns="0" bIns="0"/>
          <a:lstStyle/>
          <a:p>
            <a:pPr>
              <a:buFontTx/>
              <a:buNone/>
            </a:pPr>
            <a:r>
              <a:rPr kumimoji="1" lang="en-US" sz="800" dirty="0">
                <a:solidFill>
                  <a:srgbClr val="7F7F7F"/>
                </a:solidFill>
                <a:latin typeface="Arial" panose="020B0604020202020204" pitchFamily="34" charset="0"/>
                <a:ea typeface="微软雅黑" panose="020B0503020204020204" charset="-122"/>
              </a:rPr>
              <a:t>© ZTE Corporation. All rights reserved</a:t>
            </a:r>
          </a:p>
        </p:txBody>
      </p:sp>
      <p:sp>
        <p:nvSpPr>
          <p:cNvPr id="7" name="Slide Number Placeholder 5"/>
          <p:cNvSpPr>
            <a:spLocks noGrp="1"/>
          </p:cNvSpPr>
          <p:nvPr/>
        </p:nvSpPr>
        <p:spPr bwMode="auto">
          <a:xfrm>
            <a:off x="317500" y="6466418"/>
            <a:ext cx="558800" cy="486833"/>
          </a:xfrm>
          <a:prstGeom prst="rect">
            <a:avLst/>
          </a:prstGeom>
          <a:noFill/>
          <a:ln w="9525">
            <a:noFill/>
            <a:miter lim="800000"/>
          </a:ln>
        </p:spPr>
        <p:txBody>
          <a:bodyPr anchor="ctr"/>
          <a:lstStyle/>
          <a:p>
            <a:pPr>
              <a:buFontTx/>
              <a:buNone/>
            </a:pPr>
            <a:fld id="{495FEC5C-3B70-4F79-98EF-D890A59B06E1}" type="slidenum">
              <a:rPr lang="en-US" sz="1067">
                <a:solidFill>
                  <a:srgbClr val="404040"/>
                </a:solidFill>
                <a:latin typeface="Arial" panose="020B0604020202020204" pitchFamily="34" charset="0"/>
                <a:ea typeface="微软雅黑" panose="020B0503020204020204" charset="-122"/>
              </a:rPr>
              <a:t>‹#›</a:t>
            </a:fld>
            <a:endParaRPr lang="en-US" sz="1067" dirty="0">
              <a:solidFill>
                <a:srgbClr val="404040"/>
              </a:solidFill>
              <a:latin typeface="Arial" panose="020B0604020202020204" pitchFamily="34" charset="0"/>
              <a:ea typeface="微软雅黑" panose="020B0503020204020204" charset="-122"/>
            </a:endParaRPr>
          </a:p>
        </p:txBody>
      </p:sp>
      <p:sp>
        <p:nvSpPr>
          <p:cNvPr id="8" name="Rectangle 8"/>
          <p:cNvSpPr>
            <a:spLocks noChangeArrowheads="1"/>
          </p:cNvSpPr>
          <p:nvPr/>
        </p:nvSpPr>
        <p:spPr bwMode="auto">
          <a:xfrm>
            <a:off x="12314767" y="3417034"/>
            <a:ext cx="1813984" cy="1665084"/>
          </a:xfrm>
          <a:prstGeom prst="rect">
            <a:avLst/>
          </a:prstGeom>
          <a:noFill/>
          <a:ln w="9525">
            <a:noFill/>
            <a:miter lim="800000"/>
          </a:ln>
        </p:spPr>
        <p:txBody>
          <a:bodyPr lIns="124589" tIns="62300" rIns="124589" bIns="62300" anchor="b" anchorCtr="1">
            <a:spAutoFit/>
          </a:bodyPr>
          <a:lstStyle/>
          <a:p>
            <a:pPr defTabSz="1247109">
              <a:buFontTx/>
              <a:buNone/>
            </a:pPr>
            <a:r>
              <a:rPr lang="en-US" sz="1200" noProof="1">
                <a:solidFill>
                  <a:prstClr val="white"/>
                </a:solidFill>
                <a:latin typeface="Arial" panose="020B0604020202020204" pitchFamily="34" charset="0"/>
                <a:ea typeface="Heiti SC Light"/>
              </a:rPr>
              <a:t>T</a:t>
            </a:r>
            <a:r>
              <a:rPr lang="en-US" altLang="zh-CN" sz="1200" noProof="1">
                <a:solidFill>
                  <a:prstClr val="white"/>
                </a:solidFill>
                <a:latin typeface="Arial" panose="020B0604020202020204" pitchFamily="34" charset="0"/>
                <a:ea typeface="Heiti SC Light"/>
              </a:rPr>
              <a:t>itle:</a:t>
            </a:r>
            <a:endParaRPr lang="en-US" altLang="ja-JP" sz="1200" noProof="1">
              <a:solidFill>
                <a:prstClr val="white"/>
              </a:solidFill>
              <a:latin typeface="Arial" panose="020B0604020202020204" pitchFamily="34" charset="0"/>
              <a:ea typeface="Heiti SC Light"/>
            </a:endParaRPr>
          </a:p>
          <a:p>
            <a:pPr defTabSz="1247109">
              <a:buFontTx/>
              <a:buNone/>
            </a:pPr>
            <a:r>
              <a:rPr lang="en-US" altLang="zh-CN" sz="1067" noProof="1">
                <a:solidFill>
                  <a:prstClr val="white"/>
                </a:solidFill>
                <a:latin typeface="Arial" panose="020B0604020202020204" pitchFamily="34" charset="0"/>
                <a:ea typeface="Heiti SC Light"/>
              </a:rPr>
              <a:t>Type</a:t>
            </a:r>
            <a:r>
              <a:rPr lang="en-US" altLang="ja-JP" sz="1067" noProof="1">
                <a:solidFill>
                  <a:prstClr val="white"/>
                </a:solidFill>
                <a:latin typeface="Arial" panose="020B0604020202020204" pitchFamily="34" charset="0"/>
                <a:ea typeface="Heiti SC Light"/>
              </a:rPr>
              <a:t>: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a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a:t>
            </a:r>
            <a:r>
              <a:rPr lang="en-US" altLang="ja-JP" sz="1067" noProof="1">
                <a:solidFill>
                  <a:prstClr val="white"/>
                </a:solidFill>
                <a:latin typeface="Arial" panose="020B0604020202020204" pitchFamily="34" charset="0"/>
                <a:ea typeface="Heiti SC Light"/>
                <a:cs typeface="Heiti SC Light"/>
              </a:rPr>
              <a:t>22-24</a:t>
            </a:r>
            <a:r>
              <a:rPr lang="en-US" altLang="zh-CN" sz="1067" noProof="1">
                <a:solidFill>
                  <a:prstClr val="white"/>
                </a:solidFill>
                <a:latin typeface="Arial" panose="020B0604020202020204" pitchFamily="34" charset="0"/>
                <a:ea typeface="Heiti SC Light"/>
                <a:cs typeface="Heiti SC Light"/>
              </a:rPr>
              <a:t>pt</a:t>
            </a:r>
            <a:endParaRPr lang="en-US" altLang="ja-JP" sz="1067"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C</a:t>
            </a:r>
            <a:r>
              <a:rPr lang="en-US" altLang="zh-CN" sz="1067" noProof="1">
                <a:solidFill>
                  <a:prstClr val="white"/>
                </a:solidFill>
                <a:latin typeface="Arial" panose="020B0604020202020204" pitchFamily="34" charset="0"/>
                <a:ea typeface="Heiti SC Light"/>
                <a:cs typeface="Heiti SC Light"/>
              </a:rPr>
              <a:t>olor</a:t>
            </a: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he ZTE blue</a:t>
            </a:r>
            <a:r>
              <a:rPr lang="en-US" altLang="ja-JP" sz="1067" noProof="1">
                <a:solidFill>
                  <a:prstClr val="white"/>
                </a:solidFill>
                <a:latin typeface="Arial" panose="020B0604020202020204" pitchFamily="34" charset="0"/>
                <a:ea typeface="Heiti SC Light"/>
                <a:cs typeface="Heiti SC Light"/>
              </a:rPr>
              <a:t> </a:t>
            </a:r>
          </a:p>
          <a:p>
            <a:pPr defTabSz="1247109">
              <a:buFontTx/>
              <a:buNone/>
            </a:pPr>
            <a:endParaRPr lang="en-US" altLang="zh-CN" sz="1200" noProof="1">
              <a:solidFill>
                <a:prstClr val="white"/>
              </a:solidFill>
              <a:latin typeface="Arial" panose="020B0604020202020204" pitchFamily="34" charset="0"/>
              <a:ea typeface="Heiti SC Light"/>
              <a:cs typeface="Heiti SC Light"/>
            </a:endParaRPr>
          </a:p>
          <a:p>
            <a:pPr defTabSz="1247109">
              <a:buFontTx/>
              <a:buNone/>
            </a:pPr>
            <a:r>
              <a:rPr lang="en-US" altLang="zh-CN" sz="1200" noProof="1">
                <a:solidFill>
                  <a:prstClr val="white"/>
                </a:solidFill>
                <a:latin typeface="Arial" panose="020B0604020202020204" pitchFamily="34" charset="0"/>
                <a:ea typeface="Heiti SC Light"/>
                <a:cs typeface="Heiti SC Light"/>
              </a:rPr>
              <a:t>Subtitle:</a:t>
            </a:r>
            <a:endParaRPr lang="en-US" altLang="ja-JP" sz="1200"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ype: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a typeface="微软雅黑" panose="020B0503020204020204" charset="-122"/>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：14-</a:t>
            </a:r>
            <a:r>
              <a:rPr lang="en-US" altLang="ja-JP" sz="1067" noProof="1">
                <a:solidFill>
                  <a:prstClr val="white"/>
                </a:solidFill>
                <a:latin typeface="Arial" panose="020B0604020202020204" pitchFamily="34" charset="0"/>
                <a:ea typeface="Heiti SC Light"/>
                <a:cs typeface="Heiti SC Light"/>
              </a:rPr>
              <a:t>18pt</a:t>
            </a:r>
          </a:p>
          <a:p>
            <a:pPr defTabSz="1247109">
              <a:buFontTx/>
              <a:buNone/>
            </a:pPr>
            <a:r>
              <a:rPr lang="en-US" sz="1067" noProof="1">
                <a:solidFill>
                  <a:prstClr val="white"/>
                </a:solidFill>
                <a:latin typeface="Arial" panose="020B0604020202020204" pitchFamily="34" charset="0"/>
                <a:ea typeface="Heiti SC Light"/>
                <a:cs typeface="Heiti SC Light"/>
              </a:rPr>
              <a:t>Color: The </a:t>
            </a:r>
            <a:r>
              <a:rPr lang="en-US" altLang="zh-CN" sz="1067" noProof="1">
                <a:solidFill>
                  <a:prstClr val="white"/>
                </a:solidFill>
                <a:latin typeface="Arial" panose="020B0604020202020204" pitchFamily="34" charset="0"/>
                <a:ea typeface="Heiti SC Light"/>
                <a:cs typeface="Heiti SC Light"/>
              </a:rPr>
              <a:t>ZTE green</a:t>
            </a:r>
            <a:endParaRPr lang="en-US" altLang="ja-JP" sz="1067"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12486218" y="5135033"/>
            <a:ext cx="1856316" cy="1318684"/>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微软雅黑" panose="020B0503020204020204" charset="-122"/>
                  </a:rPr>
                  <a:t>G143, B212</a:t>
                </a:r>
                <a:endParaRPr kumimoji="1" lang="zh-CN" altLang="en-US" sz="933" i="1" dirty="0">
                  <a:solidFill>
                    <a:prstClr val="white"/>
                  </a:solidFill>
                  <a:latin typeface="Arial" panose="020B0604020202020204" pitchFamily="34" charset="0"/>
                  <a:ea typeface="微软雅黑" panose="020B0503020204020204" charset="-122"/>
                </a:endParaRPr>
              </a:p>
            </p:txBody>
          </p:sp>
        </p:grpSp>
        <p:grpSp>
          <p:nvGrpSpPr>
            <p:cNvPr id="4" name="组 9"/>
            <p:cNvGrpSpPr/>
            <p:nvPr/>
          </p:nvGrpSpPr>
          <p:grpSpPr bwMode="auto">
            <a:xfrm>
              <a:off x="9286278" y="2098576"/>
              <a:ext cx="1199362" cy="253999"/>
              <a:chOff x="9286278" y="2098576"/>
              <a:chExt cx="1199362" cy="253999"/>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微软雅黑" panose="020B0503020204020204" charset="-122"/>
                  </a:rPr>
                  <a:t>R140,G198, B62</a:t>
                </a:r>
                <a:endParaRPr kumimoji="1" lang="zh-CN" altLang="en-US" sz="933" i="1" dirty="0">
                  <a:solidFill>
                    <a:prstClr val="white"/>
                  </a:solidFill>
                  <a:latin typeface="Arial" panose="020B0604020202020204" pitchFamily="34" charset="0"/>
                  <a:ea typeface="微软雅黑" panose="020B050302020402020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微软雅黑" panose="020B0503020204020204" charset="-122"/>
                </a:rPr>
                <a:t>R90,G203, B245</a:t>
              </a:r>
              <a:endParaRPr kumimoji="1" lang="zh-CN" altLang="en-US" sz="933" i="1" dirty="0">
                <a:solidFill>
                  <a:prstClr val="white"/>
                </a:solidFill>
                <a:latin typeface="Arial" panose="020B0604020202020204" pitchFamily="34" charset="0"/>
                <a:ea typeface="微软雅黑" panose="020B0503020204020204" charset="-122"/>
              </a:endParaRPr>
            </a:p>
          </p:txBody>
        </p:sp>
      </p:grpSp>
      <p:sp>
        <p:nvSpPr>
          <p:cNvPr id="26" name="标题 13"/>
          <p:cNvSpPr>
            <a:spLocks noGrp="1"/>
          </p:cNvSpPr>
          <p:nvPr>
            <p:ph type="title" hasCustomPrompt="1"/>
          </p:nvPr>
        </p:nvSpPr>
        <p:spPr>
          <a:xfrm>
            <a:off x="448183" y="548176"/>
            <a:ext cx="11351683" cy="964969"/>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extLst>
      <p:ext uri="{BB962C8B-B14F-4D97-AF65-F5344CB8AC3E}">
        <p14:creationId xmlns:p14="http://schemas.microsoft.com/office/powerpoint/2010/main" val="5577035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quarter" idx="10"/>
          </p:nvPr>
        </p:nvSpPr>
        <p:spPr>
          <a:xfrm>
            <a:off x="444500" y="1775012"/>
            <a:ext cx="11355917" cy="44241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4533563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78367" y="1600200"/>
            <a:ext cx="5558367" cy="4252384"/>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239934" y="1600200"/>
            <a:ext cx="5560484" cy="4252384"/>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extLst>
      <p:ext uri="{BB962C8B-B14F-4D97-AF65-F5344CB8AC3E}">
        <p14:creationId xmlns:p14="http://schemas.microsoft.com/office/powerpoint/2010/main" val="28435557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1117600" y="8475134"/>
            <a:ext cx="3657600" cy="486833"/>
          </a:xfrm>
        </p:spPr>
        <p:txBody>
          <a:bodyPr/>
          <a:lstStyle/>
          <a:p>
            <a:fld id="{AC1B7B3F-A56B-4310-A966-BD55D80449F1}" type="datetimeFigureOut">
              <a:rPr lang="zh-CN" altLang="en-US" smtClean="0"/>
              <a:t>2025/3/3</a:t>
            </a:fld>
            <a:endParaRPr lang="zh-CN" altLang="en-US"/>
          </a:p>
        </p:txBody>
      </p:sp>
      <p:sp>
        <p:nvSpPr>
          <p:cNvPr id="5" name="页脚占位符 4"/>
          <p:cNvSpPr>
            <a:spLocks noGrp="1"/>
          </p:cNvSpPr>
          <p:nvPr>
            <p:ph type="ftr" sz="quarter" idx="11"/>
          </p:nvPr>
        </p:nvSpPr>
        <p:spPr>
          <a:xfrm>
            <a:off x="5384800" y="8475134"/>
            <a:ext cx="5486400" cy="486833"/>
          </a:xfrm>
        </p:spPr>
        <p:txBody>
          <a:bodyPr/>
          <a:lstStyle/>
          <a:p>
            <a:endParaRPr lang="zh-CN" altLang="en-US"/>
          </a:p>
        </p:txBody>
      </p:sp>
      <p:sp>
        <p:nvSpPr>
          <p:cNvPr id="6" name="灯片编号占位符 5"/>
          <p:cNvSpPr>
            <a:spLocks noGrp="1"/>
          </p:cNvSpPr>
          <p:nvPr>
            <p:ph type="sldNum" sz="quarter" idx="12"/>
          </p:nvPr>
        </p:nvSpPr>
        <p:spPr>
          <a:xfrm>
            <a:off x="11480800" y="8475134"/>
            <a:ext cx="3657600" cy="486833"/>
          </a:xfrm>
        </p:spPr>
        <p:txBody>
          <a:bodyPr/>
          <a:lstStyle/>
          <a:p>
            <a:fld id="{73127340-2293-49D2-96F1-6E7BF0C8FD9C}" type="slidenum">
              <a:rPr lang="zh-CN" altLang="en-US" smtClean="0"/>
              <a:t>‹#›</a:t>
            </a:fld>
            <a:endParaRPr lang="zh-CN" altLang="en-US"/>
          </a:p>
        </p:txBody>
      </p:sp>
    </p:spTree>
    <p:extLst>
      <p:ext uri="{BB962C8B-B14F-4D97-AF65-F5344CB8AC3E}">
        <p14:creationId xmlns:p14="http://schemas.microsoft.com/office/powerpoint/2010/main" val="9357865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3" name="图片 2" descr="未标题-4"/>
          <p:cNvPicPr>
            <a:picLocks noChangeAspect="1"/>
          </p:cNvPicPr>
          <p:nvPr userDrawn="1"/>
        </p:nvPicPr>
        <p:blipFill>
          <a:blip r:embed="rId2" cstate="email"/>
          <a:stretch>
            <a:fillRect/>
          </a:stretch>
        </p:blipFill>
        <p:spPr>
          <a:xfrm>
            <a:off x="3180" y="-10269"/>
            <a:ext cx="12191048" cy="6858000"/>
          </a:xfrm>
          <a:prstGeom prst="rect">
            <a:avLst/>
          </a:prstGeom>
        </p:spPr>
      </p:pic>
      <p:sp>
        <p:nvSpPr>
          <p:cNvPr id="2" name="矩形 1"/>
          <p:cNvSpPr/>
          <p:nvPr userDrawn="1"/>
        </p:nvSpPr>
        <p:spPr>
          <a:xfrm>
            <a:off x="3180" y="-27384"/>
            <a:ext cx="12213021" cy="6868269"/>
          </a:xfrm>
          <a:prstGeom prst="rect">
            <a:avLst/>
          </a:prstGeom>
          <a:gradFill>
            <a:gsLst>
              <a:gs pos="11000">
                <a:srgbClr val="09204C">
                  <a:alpha val="58000"/>
                </a:srgbClr>
              </a:gs>
              <a:gs pos="100000">
                <a:srgbClr val="14559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
          </a:p>
        </p:txBody>
      </p:sp>
      <p:pic>
        <p:nvPicPr>
          <p:cNvPr id="5" name="图片 4" descr="ZTE-e-白"/>
          <p:cNvPicPr>
            <a:picLocks noChangeAspect="1"/>
          </p:cNvPicPr>
          <p:nvPr userDrawn="1"/>
        </p:nvPicPr>
        <p:blipFill>
          <a:blip r:embed="rId3" cstate="email"/>
          <a:stretch>
            <a:fillRect/>
          </a:stretch>
        </p:blipFill>
        <p:spPr>
          <a:xfrm>
            <a:off x="11496197" y="6381329"/>
            <a:ext cx="576004" cy="373401"/>
          </a:xfrm>
          <a:prstGeom prst="rect">
            <a:avLst/>
          </a:prstGeom>
        </p:spPr>
      </p:pic>
      <p:grpSp>
        <p:nvGrpSpPr>
          <p:cNvPr id="6" name="组合 5"/>
          <p:cNvGrpSpPr/>
          <p:nvPr userDrawn="1"/>
        </p:nvGrpSpPr>
        <p:grpSpPr>
          <a:xfrm>
            <a:off x="2287818" y="963620"/>
            <a:ext cx="7616684" cy="431995"/>
            <a:chOff x="1988082" y="963299"/>
            <a:chExt cx="7618470" cy="432051"/>
          </a:xfrm>
        </p:grpSpPr>
        <p:pic>
          <p:nvPicPr>
            <p:cNvPr id="7" name="图片 6"/>
            <p:cNvPicPr>
              <a:picLocks noChangeAspect="1"/>
            </p:cNvPicPr>
            <p:nvPr/>
          </p:nvPicPr>
          <p:blipFill>
            <a:blip r:embed="rId4" cstate="email"/>
            <a:stretch>
              <a:fillRect/>
            </a:stretch>
          </p:blipFill>
          <p:spPr>
            <a:xfrm>
              <a:off x="1988082" y="963299"/>
              <a:ext cx="3809897" cy="432051"/>
            </a:xfrm>
            <a:prstGeom prst="rect">
              <a:avLst/>
            </a:prstGeom>
          </p:spPr>
        </p:pic>
        <p:pic>
          <p:nvPicPr>
            <p:cNvPr id="9" name="图片 8"/>
            <p:cNvPicPr>
              <a:picLocks noChangeAspect="1"/>
            </p:cNvPicPr>
            <p:nvPr/>
          </p:nvPicPr>
          <p:blipFill>
            <a:blip r:embed="rId4" cstate="email"/>
            <a:stretch>
              <a:fillRect/>
            </a:stretch>
          </p:blipFill>
          <p:spPr>
            <a:xfrm flipH="1">
              <a:off x="5796656" y="963299"/>
              <a:ext cx="3809896" cy="432051"/>
            </a:xfrm>
            <a:prstGeom prst="rect">
              <a:avLst/>
            </a:prstGeom>
          </p:spPr>
        </p:pic>
      </p:grpSp>
    </p:spTree>
    <p:extLst>
      <p:ext uri="{BB962C8B-B14F-4D97-AF65-F5344CB8AC3E}">
        <p14:creationId xmlns:p14="http://schemas.microsoft.com/office/powerpoint/2010/main" val="17983313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1_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585319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12314767" y="3417034"/>
            <a:ext cx="1813984" cy="1665084"/>
          </a:xfrm>
          <a:prstGeom prst="rect">
            <a:avLst/>
          </a:prstGeom>
          <a:noFill/>
          <a:ln w="9525">
            <a:noFill/>
            <a:miter lim="800000"/>
          </a:ln>
        </p:spPr>
        <p:txBody>
          <a:bodyPr lIns="124589" tIns="62300" rIns="124589" bIns="62300" anchor="b" anchorCtr="1">
            <a:spAutoFit/>
          </a:bodyPr>
          <a:lstStyle/>
          <a:p>
            <a:pPr defTabSz="1247109">
              <a:buFontTx/>
              <a:buNone/>
            </a:pPr>
            <a:r>
              <a:rPr lang="en-US" sz="1200" noProof="1">
                <a:solidFill>
                  <a:prstClr val="white"/>
                </a:solidFill>
                <a:latin typeface="Arial" panose="020B0604020202020204" pitchFamily="34" charset="0"/>
                <a:ea typeface="Heiti SC Light"/>
              </a:rPr>
              <a:t>T</a:t>
            </a:r>
            <a:r>
              <a:rPr lang="en-US" altLang="zh-CN" sz="1200" noProof="1">
                <a:solidFill>
                  <a:prstClr val="white"/>
                </a:solidFill>
                <a:latin typeface="Arial" panose="020B0604020202020204" pitchFamily="34" charset="0"/>
                <a:ea typeface="Heiti SC Light"/>
              </a:rPr>
              <a:t>itle:</a:t>
            </a:r>
            <a:endParaRPr lang="en-US" altLang="ja-JP" sz="1200" noProof="1">
              <a:solidFill>
                <a:prstClr val="white"/>
              </a:solidFill>
              <a:latin typeface="Arial" panose="020B0604020202020204" pitchFamily="34" charset="0"/>
              <a:ea typeface="Heiti SC Light"/>
            </a:endParaRPr>
          </a:p>
          <a:p>
            <a:pPr defTabSz="1247109">
              <a:buFontTx/>
              <a:buNone/>
            </a:pPr>
            <a:r>
              <a:rPr lang="en-US" altLang="zh-CN" sz="1067" noProof="1">
                <a:solidFill>
                  <a:prstClr val="white"/>
                </a:solidFill>
                <a:latin typeface="Arial" panose="020B0604020202020204" pitchFamily="34" charset="0"/>
                <a:ea typeface="Heiti SC Light"/>
              </a:rPr>
              <a:t>Type</a:t>
            </a:r>
            <a:r>
              <a:rPr lang="en-US" altLang="ja-JP" sz="1067" noProof="1">
                <a:solidFill>
                  <a:prstClr val="white"/>
                </a:solidFill>
                <a:latin typeface="Arial" panose="020B0604020202020204" pitchFamily="34" charset="0"/>
                <a:ea typeface="Heiti SC Light"/>
              </a:rPr>
              <a:t>: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：32-</a:t>
            </a:r>
            <a:r>
              <a:rPr lang="en-US" altLang="ja-JP" sz="1067" noProof="1">
                <a:solidFill>
                  <a:prstClr val="white"/>
                </a:solidFill>
                <a:latin typeface="Arial" panose="020B0604020202020204" pitchFamily="34" charset="0"/>
                <a:ea typeface="Heiti SC Light"/>
                <a:cs typeface="Heiti SC Light"/>
              </a:rPr>
              <a:t>24-</a:t>
            </a:r>
            <a:r>
              <a:rPr lang="en-US" altLang="zh-CN" sz="1067" noProof="1">
                <a:solidFill>
                  <a:prstClr val="white"/>
                </a:solidFill>
                <a:latin typeface="Arial" panose="020B0604020202020204" pitchFamily="34" charset="0"/>
                <a:ea typeface="Heiti SC Light"/>
                <a:cs typeface="Heiti SC Light"/>
              </a:rPr>
              <a:t>pt</a:t>
            </a:r>
            <a:endParaRPr lang="en-US" altLang="ja-JP" sz="1067"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C</a:t>
            </a:r>
            <a:r>
              <a:rPr lang="en-US" altLang="zh-CN" sz="1067" noProof="1">
                <a:solidFill>
                  <a:prstClr val="white"/>
                </a:solidFill>
                <a:latin typeface="Arial" panose="020B0604020202020204" pitchFamily="34" charset="0"/>
                <a:ea typeface="Heiti SC Light"/>
                <a:cs typeface="Heiti SC Light"/>
              </a:rPr>
              <a:t>olor</a:t>
            </a: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he ZTE blue</a:t>
            </a:r>
            <a:r>
              <a:rPr lang="en-US" altLang="ja-JP" sz="1067" noProof="1">
                <a:solidFill>
                  <a:prstClr val="white"/>
                </a:solidFill>
                <a:latin typeface="Arial" panose="020B0604020202020204" pitchFamily="34" charset="0"/>
                <a:ea typeface="Heiti SC Light"/>
                <a:cs typeface="Heiti SC Light"/>
              </a:rPr>
              <a:t> </a:t>
            </a:r>
          </a:p>
          <a:p>
            <a:pPr defTabSz="1247109">
              <a:buFontTx/>
              <a:buNone/>
            </a:pPr>
            <a:endParaRPr lang="en-US" altLang="zh-CN" sz="1200" noProof="1">
              <a:solidFill>
                <a:prstClr val="white"/>
              </a:solidFill>
              <a:latin typeface="Arial" panose="020B0604020202020204" pitchFamily="34" charset="0"/>
              <a:ea typeface="Heiti SC Light"/>
              <a:cs typeface="Heiti SC Light"/>
            </a:endParaRPr>
          </a:p>
          <a:p>
            <a:pPr defTabSz="1247109">
              <a:buFontTx/>
              <a:buNone/>
            </a:pPr>
            <a:r>
              <a:rPr lang="en-US" altLang="zh-CN" sz="1200" noProof="1">
                <a:solidFill>
                  <a:prstClr val="white"/>
                </a:solidFill>
                <a:latin typeface="Arial" panose="020B0604020202020204" pitchFamily="34" charset="0"/>
                <a:ea typeface="Heiti SC Light"/>
                <a:cs typeface="Heiti SC Light"/>
              </a:rPr>
              <a:t>Subtitle:</a:t>
            </a:r>
            <a:endParaRPr lang="en-US" altLang="ja-JP" sz="1200"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ype: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a:t>
            </a:r>
            <a:r>
              <a:rPr lang="en-US" altLang="ja-JP" sz="1067" noProof="1">
                <a:solidFill>
                  <a:prstClr val="white"/>
                </a:solidFill>
                <a:latin typeface="Arial" panose="020B0604020202020204" pitchFamily="34" charset="0"/>
                <a:ea typeface="Heiti SC Light"/>
                <a:cs typeface="Heiti SC Light"/>
              </a:rPr>
              <a:t>20pt</a:t>
            </a:r>
          </a:p>
          <a:p>
            <a:pPr defTabSz="1247109">
              <a:buFontTx/>
              <a:buNone/>
            </a:pPr>
            <a:r>
              <a:rPr lang="en-US" sz="1067" noProof="1">
                <a:solidFill>
                  <a:prstClr val="white"/>
                </a:solidFill>
                <a:latin typeface="Arial" panose="020B0604020202020204" pitchFamily="34" charset="0"/>
                <a:ea typeface="Heiti SC Light"/>
                <a:cs typeface="Heiti SC Light"/>
              </a:rPr>
              <a:t>Color: The </a:t>
            </a:r>
            <a:r>
              <a:rPr lang="en-US" altLang="zh-CN" sz="1067" noProof="1">
                <a:solidFill>
                  <a:prstClr val="white"/>
                </a:solidFill>
                <a:latin typeface="Arial" panose="020B0604020202020204" pitchFamily="34" charset="0"/>
                <a:ea typeface="Heiti SC Light"/>
                <a:cs typeface="Heiti SC Light"/>
              </a:rPr>
              <a:t>ZTE green</a:t>
            </a:r>
            <a:endParaRPr lang="en-US" altLang="ja-JP" sz="1067"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7797801" y="5939368"/>
            <a:ext cx="184731" cy="461665"/>
          </a:xfrm>
          <a:prstGeom prst="rect">
            <a:avLst/>
          </a:prstGeom>
          <a:noFill/>
          <a:ln w="9525">
            <a:noFill/>
            <a:miter lim="800000"/>
          </a:ln>
        </p:spPr>
        <p:txBody>
          <a:bodyPr wrap="none">
            <a:spAutoFit/>
          </a:bodyPr>
          <a:lstStyle/>
          <a:p>
            <a:pPr>
              <a:buFontTx/>
              <a:buNone/>
            </a:pPr>
            <a:endParaRPr lang="en-US" sz="2400"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6419851" y="5560485"/>
            <a:ext cx="184731" cy="461665"/>
          </a:xfrm>
          <a:prstGeom prst="rect">
            <a:avLst/>
          </a:prstGeom>
          <a:noFill/>
          <a:ln w="9525">
            <a:noFill/>
            <a:miter lim="800000"/>
          </a:ln>
        </p:spPr>
        <p:txBody>
          <a:bodyPr wrap="none">
            <a:spAutoFit/>
          </a:bodyPr>
          <a:lstStyle/>
          <a:p>
            <a:pPr>
              <a:buFontTx/>
              <a:buNone/>
            </a:pPr>
            <a:endParaRPr lang="en-US" sz="2400"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5382685" y="4851401"/>
            <a:ext cx="184731" cy="461665"/>
          </a:xfrm>
          <a:prstGeom prst="rect">
            <a:avLst/>
          </a:prstGeom>
          <a:noFill/>
          <a:ln w="9525">
            <a:noFill/>
            <a:miter lim="800000"/>
          </a:ln>
        </p:spPr>
        <p:txBody>
          <a:bodyPr wrap="none">
            <a:spAutoFit/>
          </a:bodyPr>
          <a:lstStyle/>
          <a:p>
            <a:pPr>
              <a:buFontTx/>
              <a:buNone/>
            </a:pPr>
            <a:endParaRPr lang="en-US" sz="2400" dirty="0">
              <a:solidFill>
                <a:prstClr val="black"/>
              </a:solidFill>
              <a:latin typeface="Arial" panose="020B0604020202020204" pitchFamily="34" charset="0"/>
            </a:endParaRPr>
          </a:p>
        </p:txBody>
      </p:sp>
      <p:grpSp>
        <p:nvGrpSpPr>
          <p:cNvPr id="2" name="组 5"/>
          <p:cNvGrpSpPr/>
          <p:nvPr/>
        </p:nvGrpSpPr>
        <p:grpSpPr bwMode="auto">
          <a:xfrm>
            <a:off x="12486218" y="5135033"/>
            <a:ext cx="1856316" cy="1318684"/>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G143, B212</a:t>
                </a:r>
                <a:endParaRPr kumimoji="1" lang="zh-CN" altLang="en-US" sz="933"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576"/>
              <a:ext cx="1199362" cy="253999"/>
              <a:chOff x="9286278" y="2098576"/>
              <a:chExt cx="1199362" cy="253999"/>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R140,G198, B62</a:t>
                </a:r>
                <a:endParaRPr kumimoji="1" lang="zh-CN" altLang="en-US" sz="933"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R90,G203, B245</a:t>
              </a:r>
              <a:endParaRPr kumimoji="1" lang="zh-CN" altLang="en-US" sz="933"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10871200" y="1354667"/>
            <a:ext cx="1219200" cy="1219200"/>
          </a:xfrm>
          <a:prstGeom prst="rect">
            <a:avLst/>
          </a:prstGeom>
          <a:noFill/>
          <a:ln w="9525">
            <a:noFill/>
            <a:miter lim="800000"/>
          </a:ln>
        </p:spPr>
        <p:txBody>
          <a:bodyPr wrap="none" lIns="0" tIns="0" rIns="0" bIns="0"/>
          <a:lstStyle/>
          <a:p>
            <a:pPr>
              <a:buFontTx/>
              <a:buNone/>
            </a:pPr>
            <a:endParaRPr kumimoji="1" lang="en-US" sz="2400"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6485467" y="4504267"/>
            <a:ext cx="1219200" cy="1219200"/>
          </a:xfrm>
          <a:prstGeom prst="rect">
            <a:avLst/>
          </a:prstGeom>
          <a:noFill/>
          <a:ln w="9525">
            <a:noFill/>
            <a:miter lim="800000"/>
          </a:ln>
        </p:spPr>
        <p:txBody>
          <a:bodyPr wrap="none" lIns="0" tIns="0" rIns="0" bIns="0"/>
          <a:lstStyle/>
          <a:p>
            <a:pPr>
              <a:buFontTx/>
              <a:buNone/>
            </a:pPr>
            <a:endParaRPr kumimoji="1" lang="en-US" sz="2400"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10090151" y="605367"/>
            <a:ext cx="1610783" cy="1054100"/>
          </a:xfrm>
          <a:prstGeom prst="rect">
            <a:avLst/>
          </a:prstGeom>
          <a:noFill/>
          <a:ln w="9525">
            <a:noFill/>
            <a:miter lim="800000"/>
            <a:headEnd/>
            <a:tailEnd/>
          </a:ln>
        </p:spPr>
      </p:pic>
      <p:sp>
        <p:nvSpPr>
          <p:cNvPr id="9" name="副标题 2"/>
          <p:cNvSpPr>
            <a:spLocks noGrp="1"/>
          </p:cNvSpPr>
          <p:nvPr>
            <p:ph type="subTitle" idx="1"/>
          </p:nvPr>
        </p:nvSpPr>
        <p:spPr>
          <a:xfrm>
            <a:off x="573613" y="1752109"/>
            <a:ext cx="8534400" cy="750347"/>
          </a:xfrm>
        </p:spPr>
        <p:txBody>
          <a:bodyPr>
            <a:normAutofit/>
          </a:bodyPr>
          <a:lstStyle>
            <a:lvl1pPr marL="0" indent="0" algn="l">
              <a:lnSpc>
                <a:spcPct val="100000"/>
              </a:lnSpc>
              <a:buNone/>
              <a:defRPr kumimoji="1" lang="zh-CN" altLang="en-US" sz="2933"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574163" y="3188360"/>
            <a:ext cx="5971117" cy="1342429"/>
          </a:xfrm>
        </p:spPr>
        <p:txBody>
          <a:bodyPr>
            <a:normAutofit/>
          </a:bodyPr>
          <a:lstStyle>
            <a:lvl1pPr marL="0" indent="0">
              <a:buNone/>
              <a:defRPr sz="1867">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573613" y="1147995"/>
            <a:ext cx="8534400" cy="592317"/>
          </a:xfrm>
        </p:spPr>
        <p:txBody>
          <a:bodyPr>
            <a:noAutofit/>
          </a:bodyPr>
          <a:lstStyle>
            <a:lvl1pPr algn="l">
              <a:defRPr kumimoji="1" lang="zh-CN" altLang="en-US" sz="3733"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extLst>
      <p:ext uri="{BB962C8B-B14F-4D97-AF65-F5344CB8AC3E}">
        <p14:creationId xmlns:p14="http://schemas.microsoft.com/office/powerpoint/2010/main" val="1680592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4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12314767" y="3417034"/>
            <a:ext cx="1813984" cy="1665084"/>
          </a:xfrm>
          <a:prstGeom prst="rect">
            <a:avLst/>
          </a:prstGeom>
          <a:noFill/>
          <a:ln w="9525">
            <a:noFill/>
            <a:miter lim="800000"/>
          </a:ln>
        </p:spPr>
        <p:txBody>
          <a:bodyPr lIns="124589" tIns="62300" rIns="124589" bIns="62300" anchor="b" anchorCtr="1">
            <a:spAutoFit/>
          </a:bodyPr>
          <a:lstStyle/>
          <a:p>
            <a:pPr defTabSz="1247109">
              <a:buFontTx/>
              <a:buNone/>
            </a:pPr>
            <a:r>
              <a:rPr lang="en-US" sz="1200" noProof="1">
                <a:solidFill>
                  <a:prstClr val="white"/>
                </a:solidFill>
                <a:latin typeface="Arial" panose="020B0604020202020204" pitchFamily="34" charset="0"/>
                <a:ea typeface="Heiti SC Light"/>
              </a:rPr>
              <a:t>T</a:t>
            </a:r>
            <a:r>
              <a:rPr lang="en-US" altLang="zh-CN" sz="1200" noProof="1">
                <a:solidFill>
                  <a:prstClr val="white"/>
                </a:solidFill>
                <a:latin typeface="Arial" panose="020B0604020202020204" pitchFamily="34" charset="0"/>
                <a:ea typeface="Heiti SC Light"/>
              </a:rPr>
              <a:t>itle:</a:t>
            </a:r>
            <a:endParaRPr lang="en-US" altLang="ja-JP" sz="1200" noProof="1">
              <a:solidFill>
                <a:prstClr val="white"/>
              </a:solidFill>
              <a:latin typeface="Arial" panose="020B0604020202020204" pitchFamily="34" charset="0"/>
              <a:ea typeface="Heiti SC Light"/>
            </a:endParaRPr>
          </a:p>
          <a:p>
            <a:pPr defTabSz="1247109">
              <a:buFontTx/>
              <a:buNone/>
            </a:pPr>
            <a:r>
              <a:rPr lang="en-US" altLang="zh-CN" sz="1067" noProof="1">
                <a:solidFill>
                  <a:prstClr val="white"/>
                </a:solidFill>
                <a:latin typeface="Arial" panose="020B0604020202020204" pitchFamily="34" charset="0"/>
                <a:ea typeface="Heiti SC Light"/>
              </a:rPr>
              <a:t>Type</a:t>
            </a:r>
            <a:r>
              <a:rPr lang="en-US" altLang="ja-JP" sz="1067" noProof="1">
                <a:solidFill>
                  <a:prstClr val="white"/>
                </a:solidFill>
                <a:latin typeface="Arial" panose="020B0604020202020204" pitchFamily="34" charset="0"/>
                <a:ea typeface="Heiti SC Light"/>
              </a:rPr>
              <a:t>: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a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a:t>
            </a:r>
            <a:r>
              <a:rPr lang="en-US" altLang="ja-JP" sz="1067" noProof="1">
                <a:solidFill>
                  <a:prstClr val="white"/>
                </a:solidFill>
                <a:latin typeface="Arial" panose="020B0604020202020204" pitchFamily="34" charset="0"/>
                <a:ea typeface="Heiti SC Light"/>
                <a:cs typeface="Heiti SC Light"/>
              </a:rPr>
              <a:t>22-24</a:t>
            </a:r>
            <a:r>
              <a:rPr lang="en-US" altLang="zh-CN" sz="1067" noProof="1">
                <a:solidFill>
                  <a:prstClr val="white"/>
                </a:solidFill>
                <a:latin typeface="Arial" panose="020B0604020202020204" pitchFamily="34" charset="0"/>
                <a:ea typeface="Heiti SC Light"/>
                <a:cs typeface="Heiti SC Light"/>
              </a:rPr>
              <a:t>pt</a:t>
            </a:r>
            <a:endParaRPr lang="en-US" altLang="ja-JP" sz="1067"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C</a:t>
            </a:r>
            <a:r>
              <a:rPr lang="en-US" altLang="zh-CN" sz="1067" noProof="1">
                <a:solidFill>
                  <a:prstClr val="white"/>
                </a:solidFill>
                <a:latin typeface="Arial" panose="020B0604020202020204" pitchFamily="34" charset="0"/>
                <a:ea typeface="Heiti SC Light"/>
                <a:cs typeface="Heiti SC Light"/>
              </a:rPr>
              <a:t>olor</a:t>
            </a: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he ZTE blue</a:t>
            </a:r>
            <a:r>
              <a:rPr lang="en-US" altLang="ja-JP" sz="1067" noProof="1">
                <a:solidFill>
                  <a:prstClr val="white"/>
                </a:solidFill>
                <a:latin typeface="Arial" panose="020B0604020202020204" pitchFamily="34" charset="0"/>
                <a:ea typeface="Heiti SC Light"/>
                <a:cs typeface="Heiti SC Light"/>
              </a:rPr>
              <a:t> </a:t>
            </a:r>
          </a:p>
          <a:p>
            <a:pPr defTabSz="1247109">
              <a:buFontTx/>
              <a:buNone/>
            </a:pPr>
            <a:endParaRPr lang="en-US" altLang="zh-CN" sz="1200" noProof="1">
              <a:solidFill>
                <a:prstClr val="white"/>
              </a:solidFill>
              <a:latin typeface="Arial" panose="020B0604020202020204" pitchFamily="34" charset="0"/>
              <a:ea typeface="Heiti SC Light"/>
              <a:cs typeface="Heiti SC Light"/>
            </a:endParaRPr>
          </a:p>
          <a:p>
            <a:pPr defTabSz="1247109">
              <a:buFontTx/>
              <a:buNone/>
            </a:pPr>
            <a:r>
              <a:rPr lang="en-US" altLang="zh-CN" sz="1200" noProof="1">
                <a:solidFill>
                  <a:prstClr val="white"/>
                </a:solidFill>
                <a:latin typeface="Arial" panose="020B0604020202020204" pitchFamily="34" charset="0"/>
                <a:ea typeface="Heiti SC Light"/>
                <a:cs typeface="Heiti SC Light"/>
              </a:rPr>
              <a:t>Subtitle:</a:t>
            </a:r>
            <a:endParaRPr lang="en-US" altLang="ja-JP" sz="1200"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ype</a:t>
            </a:r>
            <a:r>
              <a:rPr lang="en-US" altLang="en-US" sz="1067" noProof="1">
                <a:solidFill>
                  <a:prstClr val="white"/>
                </a:solidFill>
                <a:latin typeface="Arial" panose="020B0604020202020204" pitchFamily="34" charset="0"/>
                <a:ea typeface="Heiti SC Light"/>
                <a:cs typeface="Heiti SC Light"/>
              </a:rPr>
              <a:t>：</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：14-</a:t>
            </a:r>
            <a:r>
              <a:rPr lang="en-US" altLang="ja-JP" sz="1067" noProof="1">
                <a:solidFill>
                  <a:prstClr val="white"/>
                </a:solidFill>
                <a:latin typeface="Arial" panose="020B0604020202020204" pitchFamily="34" charset="0"/>
                <a:ea typeface="Heiti SC Light"/>
                <a:cs typeface="Heiti SC Light"/>
              </a:rPr>
              <a:t>18pt</a:t>
            </a:r>
          </a:p>
          <a:p>
            <a:pPr defTabSz="1247109">
              <a:buFontTx/>
              <a:buNone/>
            </a:pPr>
            <a:r>
              <a:rPr lang="en-US" sz="1067" noProof="1">
                <a:solidFill>
                  <a:prstClr val="white"/>
                </a:solidFill>
                <a:latin typeface="Arial" panose="020B0604020202020204" pitchFamily="34" charset="0"/>
                <a:ea typeface="Heiti SC Light"/>
                <a:cs typeface="Heiti SC Light"/>
              </a:rPr>
              <a:t>Color: The </a:t>
            </a:r>
            <a:r>
              <a:rPr lang="en-US" altLang="zh-CN" sz="1067" noProof="1">
                <a:solidFill>
                  <a:prstClr val="white"/>
                </a:solidFill>
                <a:latin typeface="Arial" panose="020B0604020202020204" pitchFamily="34" charset="0"/>
                <a:ea typeface="Heiti SC Light"/>
                <a:cs typeface="Heiti SC Light"/>
              </a:rPr>
              <a:t>ZTE green</a:t>
            </a:r>
            <a:endParaRPr lang="en-US" altLang="ja-JP" sz="1067"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12486218" y="5135033"/>
            <a:ext cx="1856316" cy="1318684"/>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G143, B212</a:t>
                </a:r>
                <a:endParaRPr kumimoji="1" lang="zh-CN" altLang="en-US" sz="933"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R140,G198, B62</a:t>
                </a:r>
                <a:endParaRPr kumimoji="1" lang="zh-CN" altLang="en-US" sz="933"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R90,G203, B245</a:t>
              </a:r>
              <a:endParaRPr kumimoji="1" lang="zh-CN" altLang="en-US" sz="933"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6373284"/>
            <a:ext cx="12192000" cy="516467"/>
          </a:xfrm>
          <a:prstGeom prst="rect">
            <a:avLst/>
          </a:prstGeom>
          <a:noFill/>
          <a:ln w="9525">
            <a:noFill/>
            <a:miter lim="800000"/>
            <a:headEnd/>
            <a:tailEnd/>
          </a:ln>
        </p:spPr>
      </p:pic>
      <p:sp>
        <p:nvSpPr>
          <p:cNvPr id="15" name="TextBox 16"/>
          <p:cNvSpPr txBox="1">
            <a:spLocks noChangeArrowheads="1"/>
          </p:cNvSpPr>
          <p:nvPr/>
        </p:nvSpPr>
        <p:spPr bwMode="auto">
          <a:xfrm>
            <a:off x="5695951" y="6553201"/>
            <a:ext cx="2921000" cy="226484"/>
          </a:xfrm>
          <a:prstGeom prst="rect">
            <a:avLst/>
          </a:prstGeom>
          <a:noFill/>
          <a:ln w="9525">
            <a:noFill/>
            <a:miter lim="800000"/>
          </a:ln>
        </p:spPr>
        <p:txBody>
          <a:bodyPr lIns="0" tIns="0" rIns="0" bIns="0"/>
          <a:lstStyle/>
          <a:p>
            <a:pPr>
              <a:buFontTx/>
              <a:buNone/>
            </a:pPr>
            <a:r>
              <a:rPr kumimoji="1" lang="en-US" sz="8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317500" y="6466418"/>
            <a:ext cx="558800" cy="486833"/>
          </a:xfrm>
          <a:prstGeom prst="rect">
            <a:avLst/>
          </a:prstGeom>
          <a:noFill/>
          <a:ln w="9525">
            <a:noFill/>
            <a:miter lim="800000"/>
          </a:ln>
        </p:spPr>
        <p:txBody>
          <a:bodyPr anchor="ctr"/>
          <a:lstStyle/>
          <a:p>
            <a:pPr>
              <a:buFontTx/>
              <a:buNone/>
            </a:pPr>
            <a:fld id="{5774FD34-B19B-4EC0-B7CE-4C8A769027F1}" type="slidenum">
              <a:rPr lang="en-US" sz="1067">
                <a:solidFill>
                  <a:srgbClr val="404040"/>
                </a:solidFill>
                <a:latin typeface="Arial" panose="020B0604020202020204" pitchFamily="34" charset="0"/>
              </a:rPr>
              <a:t>‹#›</a:t>
            </a:fld>
            <a:endParaRPr lang="en-US" sz="1067" dirty="0">
              <a:solidFill>
                <a:srgbClr val="404040"/>
              </a:solidFill>
              <a:latin typeface="Arial" panose="020B0604020202020204" pitchFamily="34" charset="0"/>
            </a:endParaRPr>
          </a:p>
        </p:txBody>
      </p:sp>
      <p:sp>
        <p:nvSpPr>
          <p:cNvPr id="32" name="文本占位符 2"/>
          <p:cNvSpPr>
            <a:spLocks noGrp="1"/>
          </p:cNvSpPr>
          <p:nvPr>
            <p:ph idx="12"/>
          </p:nvPr>
        </p:nvSpPr>
        <p:spPr>
          <a:xfrm>
            <a:off x="448182" y="1693435"/>
            <a:ext cx="11351684" cy="4462507"/>
          </a:xfrm>
          <a:prstGeom prst="rect">
            <a:avLst/>
          </a:prstGeom>
        </p:spPr>
        <p:txBody>
          <a:bodyPr rtlCol="0">
            <a:noAutofit/>
          </a:bodyPr>
          <a:lstStyle>
            <a:lvl1pPr>
              <a:defRPr kumimoji="1" lang="zh-CN" altLang="en-US" sz="24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67"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448183" y="548176"/>
            <a:ext cx="11351683" cy="964969"/>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2609373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目录">
    <p:spTree>
      <p:nvGrpSpPr>
        <p:cNvPr id="1" name=""/>
        <p:cNvGrpSpPr/>
        <p:nvPr/>
      </p:nvGrpSpPr>
      <p:grpSpPr>
        <a:xfrm>
          <a:off x="0" y="0"/>
          <a:ext cx="0" cy="0"/>
          <a:chOff x="0" y="0"/>
          <a:chExt cx="0" cy="0"/>
        </a:xfrm>
      </p:grpSpPr>
      <p:pic>
        <p:nvPicPr>
          <p:cNvPr id="2" name="图片 1"/>
          <p:cNvPicPr/>
          <p:nvPr userDrawn="1"/>
        </p:nvPicPr>
        <p:blipFill rotWithShape="1">
          <a:blip r:embed="rId2">
            <a:extLst>
              <a:ext uri="{28A0092B-C50C-407E-A947-70E740481C1C}">
                <a14:useLocalDpi xmlns:a14="http://schemas.microsoft.com/office/drawing/2010/main" val="0"/>
              </a:ext>
            </a:extLst>
          </a:blip>
          <a:srcRect l="13887" r="5478"/>
          <a:stretch>
            <a:fillRect/>
          </a:stretch>
        </p:blipFill>
        <p:spPr>
          <a:xfrm>
            <a:off x="0" y="0"/>
            <a:ext cx="8038160" cy="6858000"/>
          </a:xfrm>
          <a:prstGeom prst="rect">
            <a:avLst/>
          </a:prstGeom>
        </p:spPr>
      </p:pic>
      <p:sp>
        <p:nvSpPr>
          <p:cNvPr id="3" name="矩形 2"/>
          <p:cNvSpPr/>
          <p:nvPr userDrawn="1"/>
        </p:nvSpPr>
        <p:spPr>
          <a:xfrm>
            <a:off x="1837400" y="0"/>
            <a:ext cx="10354600" cy="6858000"/>
          </a:xfrm>
          <a:prstGeom prst="rect">
            <a:avLst/>
          </a:prstGeom>
          <a:gradFill flip="none" rotWithShape="1">
            <a:gsLst>
              <a:gs pos="33000">
                <a:srgbClr val="FFFFFF"/>
              </a:gs>
              <a:gs pos="22000">
                <a:srgbClr val="FFFFFF">
                  <a:alpha val="7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userDrawn="1"/>
        </p:nvGrpSpPr>
        <p:grpSpPr>
          <a:xfrm>
            <a:off x="1216083" y="1541644"/>
            <a:ext cx="3070013" cy="3279140"/>
            <a:chOff x="1287" y="2234"/>
            <a:chExt cx="3626" cy="3873"/>
          </a:xfrm>
        </p:grpSpPr>
        <p:sp>
          <p:nvSpPr>
            <p:cNvPr id="10" name="任意多边形: 形状 48"/>
            <p:cNvSpPr/>
            <p:nvPr userDrawn="1"/>
          </p:nvSpPr>
          <p:spPr>
            <a:xfrm>
              <a:off x="1287" y="2234"/>
              <a:ext cx="2580" cy="3873"/>
            </a:xfrm>
            <a:custGeom>
              <a:avLst/>
              <a:gdLst>
                <a:gd name="connsiteX0" fmla="*/ 0 w 1638300"/>
                <a:gd name="connsiteY0" fmla="*/ 0 h 2906713"/>
                <a:gd name="connsiteX1" fmla="*/ 1638300 w 1638300"/>
                <a:gd name="connsiteY1" fmla="*/ 0 h 2906713"/>
                <a:gd name="connsiteX2" fmla="*/ 1638300 w 1638300"/>
                <a:gd name="connsiteY2" fmla="*/ 303213 h 2906713"/>
                <a:gd name="connsiteX3" fmla="*/ 1554632 w 1638300"/>
                <a:gd name="connsiteY3" fmla="*/ 303213 h 2906713"/>
                <a:gd name="connsiteX4" fmla="*/ 1554632 w 1638300"/>
                <a:gd name="connsiteY4" fmla="*/ 83668 h 2906713"/>
                <a:gd name="connsiteX5" fmla="*/ 83668 w 1638300"/>
                <a:gd name="connsiteY5" fmla="*/ 83668 h 2906713"/>
                <a:gd name="connsiteX6" fmla="*/ 83668 w 1638300"/>
                <a:gd name="connsiteY6" fmla="*/ 2823045 h 2906713"/>
                <a:gd name="connsiteX7" fmla="*/ 1554632 w 1638300"/>
                <a:gd name="connsiteY7" fmla="*/ 2823045 h 2906713"/>
                <a:gd name="connsiteX8" fmla="*/ 1554632 w 1638300"/>
                <a:gd name="connsiteY8" fmla="*/ 2552700 h 2906713"/>
                <a:gd name="connsiteX9" fmla="*/ 1638300 w 1638300"/>
                <a:gd name="connsiteY9" fmla="*/ 2552700 h 2906713"/>
                <a:gd name="connsiteX10" fmla="*/ 1638300 w 1638300"/>
                <a:gd name="connsiteY10" fmla="*/ 2906713 h 2906713"/>
                <a:gd name="connsiteX11" fmla="*/ 0 w 1638300"/>
                <a:gd name="connsiteY11" fmla="*/ 2906713 h 29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8300" h="2906713">
                  <a:moveTo>
                    <a:pt x="0" y="0"/>
                  </a:moveTo>
                  <a:lnTo>
                    <a:pt x="1638300" y="0"/>
                  </a:lnTo>
                  <a:lnTo>
                    <a:pt x="1638300" y="303213"/>
                  </a:lnTo>
                  <a:lnTo>
                    <a:pt x="1554632" y="303213"/>
                  </a:lnTo>
                  <a:lnTo>
                    <a:pt x="1554632" y="83668"/>
                  </a:lnTo>
                  <a:lnTo>
                    <a:pt x="83668" y="83668"/>
                  </a:lnTo>
                  <a:lnTo>
                    <a:pt x="83668" y="2823045"/>
                  </a:lnTo>
                  <a:lnTo>
                    <a:pt x="1554632" y="2823045"/>
                  </a:lnTo>
                  <a:lnTo>
                    <a:pt x="1554632" y="2552700"/>
                  </a:lnTo>
                  <a:lnTo>
                    <a:pt x="1638300" y="2552700"/>
                  </a:lnTo>
                  <a:lnTo>
                    <a:pt x="1638300" y="2906713"/>
                  </a:lnTo>
                  <a:lnTo>
                    <a:pt x="0" y="2906713"/>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400">
                <a:solidFill>
                  <a:prstClr val="white"/>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文本框 10"/>
            <p:cNvSpPr txBox="1"/>
            <p:nvPr userDrawn="1"/>
          </p:nvSpPr>
          <p:spPr>
            <a:xfrm>
              <a:off x="2476" y="3419"/>
              <a:ext cx="2437" cy="1466"/>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zh-CN" altLang="en-US" sz="4800" b="1" dirty="0">
                  <a:solidFill>
                    <a:prstClr val="white"/>
                  </a:solidFill>
                  <a:effectLst>
                    <a:glow rad="127000">
                      <a:schemeClr val="tx1"/>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a:t>
              </a:r>
              <a:endParaRPr lang="en-US" altLang="zh-CN" sz="4800" b="1" dirty="0">
                <a:solidFill>
                  <a:prstClr val="white"/>
                </a:solidFill>
                <a:effectLst>
                  <a:glow rad="127000">
                    <a:schemeClr val="tx1"/>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en-US" altLang="zh-CN"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rPr>
                <a:t>CONTENTS</a:t>
              </a:r>
              <a:endParaRPr lang="zh-CN" altLang="en-US"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pic>
        <p:nvPicPr>
          <p:cNvPr id="12" name="图片 11"/>
          <p:cNvPicPr>
            <a:picLocks noChangeAspect="1"/>
          </p:cNvPicPr>
          <p:nvPr userDrawn="1"/>
        </p:nvPicPr>
        <p:blipFill>
          <a:blip r:embed="rId3" cstate="screen"/>
          <a:stretch>
            <a:fillRect/>
          </a:stretch>
        </p:blipFill>
        <p:spPr>
          <a:xfrm>
            <a:off x="10784351" y="327600"/>
            <a:ext cx="1152000" cy="288000"/>
          </a:xfrm>
          <a:prstGeom prst="rect">
            <a:avLst/>
          </a:prstGeom>
        </p:spPr>
      </p:pic>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4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6373284"/>
            <a:ext cx="12192000" cy="516467"/>
          </a:xfrm>
          <a:prstGeom prst="rect">
            <a:avLst/>
          </a:prstGeom>
          <a:noFill/>
          <a:ln w="9525">
            <a:noFill/>
            <a:miter lim="800000"/>
            <a:headEnd/>
            <a:tailEnd/>
          </a:ln>
        </p:spPr>
      </p:pic>
      <p:sp>
        <p:nvSpPr>
          <p:cNvPr id="6" name="TextBox 4"/>
          <p:cNvSpPr txBox="1">
            <a:spLocks noChangeArrowheads="1"/>
          </p:cNvSpPr>
          <p:nvPr/>
        </p:nvSpPr>
        <p:spPr bwMode="auto">
          <a:xfrm>
            <a:off x="5695951" y="6553201"/>
            <a:ext cx="2921000" cy="226484"/>
          </a:xfrm>
          <a:prstGeom prst="rect">
            <a:avLst/>
          </a:prstGeom>
          <a:noFill/>
          <a:ln w="9525">
            <a:noFill/>
            <a:miter lim="800000"/>
          </a:ln>
        </p:spPr>
        <p:txBody>
          <a:bodyPr lIns="0" tIns="0" rIns="0" bIns="0"/>
          <a:lstStyle/>
          <a:p>
            <a:pPr>
              <a:buFontTx/>
              <a:buNone/>
            </a:pPr>
            <a:r>
              <a:rPr kumimoji="1" lang="en-US" sz="8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317500" y="6466418"/>
            <a:ext cx="558800" cy="486833"/>
          </a:xfrm>
          <a:prstGeom prst="rect">
            <a:avLst/>
          </a:prstGeom>
          <a:noFill/>
          <a:ln w="9525">
            <a:noFill/>
            <a:miter lim="800000"/>
          </a:ln>
        </p:spPr>
        <p:txBody>
          <a:bodyPr anchor="ctr"/>
          <a:lstStyle/>
          <a:p>
            <a:pPr>
              <a:buFontTx/>
              <a:buNone/>
            </a:pPr>
            <a:fld id="{AF1A5DC9-0CFA-4CCA-9847-7CD50157358B}" type="slidenum">
              <a:rPr lang="en-US" sz="1067">
                <a:solidFill>
                  <a:srgbClr val="404040"/>
                </a:solidFill>
                <a:latin typeface="Arial" panose="020B0604020202020204" pitchFamily="34" charset="0"/>
              </a:rPr>
              <a:t>‹#›</a:t>
            </a:fld>
            <a:endParaRPr lang="en-US" sz="1067" dirty="0">
              <a:solidFill>
                <a:srgbClr val="404040"/>
              </a:solidFill>
              <a:latin typeface="Arial" panose="020B0604020202020204" pitchFamily="34" charset="0"/>
            </a:endParaRPr>
          </a:p>
        </p:txBody>
      </p:sp>
      <p:sp>
        <p:nvSpPr>
          <p:cNvPr id="8" name="Rectangle 8"/>
          <p:cNvSpPr>
            <a:spLocks noChangeArrowheads="1"/>
          </p:cNvSpPr>
          <p:nvPr/>
        </p:nvSpPr>
        <p:spPr bwMode="auto">
          <a:xfrm>
            <a:off x="12314767" y="3417034"/>
            <a:ext cx="1813984" cy="1665084"/>
          </a:xfrm>
          <a:prstGeom prst="rect">
            <a:avLst/>
          </a:prstGeom>
          <a:noFill/>
          <a:ln w="9525">
            <a:noFill/>
            <a:miter lim="800000"/>
          </a:ln>
        </p:spPr>
        <p:txBody>
          <a:bodyPr lIns="124589" tIns="62300" rIns="124589" bIns="62300" anchor="b" anchorCtr="1">
            <a:spAutoFit/>
          </a:bodyPr>
          <a:lstStyle/>
          <a:p>
            <a:pPr defTabSz="1247109">
              <a:buFontTx/>
              <a:buNone/>
            </a:pPr>
            <a:r>
              <a:rPr lang="en-US" sz="1200" noProof="1">
                <a:solidFill>
                  <a:prstClr val="white"/>
                </a:solidFill>
                <a:latin typeface="Arial" panose="020B0604020202020204" pitchFamily="34" charset="0"/>
                <a:ea typeface="Heiti SC Light"/>
              </a:rPr>
              <a:t>T</a:t>
            </a:r>
            <a:r>
              <a:rPr lang="en-US" altLang="zh-CN" sz="1200" noProof="1">
                <a:solidFill>
                  <a:prstClr val="white"/>
                </a:solidFill>
                <a:latin typeface="Arial" panose="020B0604020202020204" pitchFamily="34" charset="0"/>
                <a:ea typeface="Heiti SC Light"/>
              </a:rPr>
              <a:t>itle:</a:t>
            </a:r>
            <a:endParaRPr lang="en-US" altLang="ja-JP" sz="1200" noProof="1">
              <a:solidFill>
                <a:prstClr val="white"/>
              </a:solidFill>
              <a:latin typeface="Arial" panose="020B0604020202020204" pitchFamily="34" charset="0"/>
              <a:ea typeface="Heiti SC Light"/>
            </a:endParaRPr>
          </a:p>
          <a:p>
            <a:pPr defTabSz="1247109">
              <a:buFontTx/>
              <a:buNone/>
            </a:pPr>
            <a:r>
              <a:rPr lang="en-US" altLang="zh-CN" sz="1067" noProof="1">
                <a:solidFill>
                  <a:prstClr val="white"/>
                </a:solidFill>
                <a:latin typeface="Arial" panose="020B0604020202020204" pitchFamily="34" charset="0"/>
                <a:ea typeface="Heiti SC Light"/>
              </a:rPr>
              <a:t>Type</a:t>
            </a:r>
            <a:r>
              <a:rPr lang="en-US" altLang="ja-JP" sz="1067" noProof="1">
                <a:solidFill>
                  <a:prstClr val="white"/>
                </a:solidFill>
                <a:latin typeface="Arial" panose="020B0604020202020204" pitchFamily="34" charset="0"/>
                <a:ea typeface="Heiti SC Light"/>
              </a:rPr>
              <a:t>: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a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 </a:t>
            </a:r>
            <a:r>
              <a:rPr lang="en-US" altLang="ja-JP" sz="1067" noProof="1">
                <a:solidFill>
                  <a:prstClr val="white"/>
                </a:solidFill>
                <a:latin typeface="Arial" panose="020B0604020202020204" pitchFamily="34" charset="0"/>
                <a:ea typeface="Heiti SC Light"/>
                <a:cs typeface="Heiti SC Light"/>
              </a:rPr>
              <a:t>22-24</a:t>
            </a:r>
            <a:r>
              <a:rPr lang="en-US" altLang="zh-CN" sz="1067" noProof="1">
                <a:solidFill>
                  <a:prstClr val="white"/>
                </a:solidFill>
                <a:latin typeface="Arial" panose="020B0604020202020204" pitchFamily="34" charset="0"/>
                <a:ea typeface="Heiti SC Light"/>
                <a:cs typeface="Heiti SC Light"/>
              </a:rPr>
              <a:t>pt</a:t>
            </a:r>
            <a:endParaRPr lang="en-US" altLang="ja-JP" sz="1067"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C</a:t>
            </a:r>
            <a:r>
              <a:rPr lang="en-US" altLang="zh-CN" sz="1067" noProof="1">
                <a:solidFill>
                  <a:prstClr val="white"/>
                </a:solidFill>
                <a:latin typeface="Arial" panose="020B0604020202020204" pitchFamily="34" charset="0"/>
                <a:ea typeface="Heiti SC Light"/>
                <a:cs typeface="Heiti SC Light"/>
              </a:rPr>
              <a:t>olor: </a:t>
            </a: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he ZTE blue</a:t>
            </a:r>
            <a:r>
              <a:rPr lang="en-US" altLang="ja-JP" sz="1067" noProof="1">
                <a:solidFill>
                  <a:prstClr val="white"/>
                </a:solidFill>
                <a:latin typeface="Arial" panose="020B0604020202020204" pitchFamily="34" charset="0"/>
                <a:ea typeface="Heiti SC Light"/>
                <a:cs typeface="Heiti SC Light"/>
              </a:rPr>
              <a:t> </a:t>
            </a:r>
          </a:p>
          <a:p>
            <a:pPr defTabSz="1247109">
              <a:buFontTx/>
              <a:buNone/>
            </a:pPr>
            <a:endParaRPr lang="en-US" altLang="zh-CN" sz="1200" noProof="1">
              <a:solidFill>
                <a:prstClr val="white"/>
              </a:solidFill>
              <a:latin typeface="Arial" panose="020B0604020202020204" pitchFamily="34" charset="0"/>
              <a:ea typeface="Heiti SC Light"/>
              <a:cs typeface="Heiti SC Light"/>
            </a:endParaRPr>
          </a:p>
          <a:p>
            <a:pPr defTabSz="1247109">
              <a:buFontTx/>
              <a:buNone/>
            </a:pPr>
            <a:r>
              <a:rPr lang="en-US" altLang="zh-CN" sz="1200" noProof="1">
                <a:solidFill>
                  <a:prstClr val="white"/>
                </a:solidFill>
                <a:latin typeface="Arial" panose="020B0604020202020204" pitchFamily="34" charset="0"/>
                <a:ea typeface="Heiti SC Light"/>
                <a:cs typeface="Heiti SC Light"/>
              </a:rPr>
              <a:t>Subtitle:</a:t>
            </a:r>
            <a:endParaRPr lang="en-US" altLang="ja-JP" sz="1200"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ype: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：14-</a:t>
            </a:r>
            <a:r>
              <a:rPr lang="en-US" altLang="ja-JP" sz="1067" noProof="1">
                <a:solidFill>
                  <a:prstClr val="white"/>
                </a:solidFill>
                <a:latin typeface="Arial" panose="020B0604020202020204" pitchFamily="34" charset="0"/>
                <a:ea typeface="Heiti SC Light"/>
                <a:cs typeface="Heiti SC Light"/>
              </a:rPr>
              <a:t>18pt</a:t>
            </a:r>
          </a:p>
          <a:p>
            <a:pPr defTabSz="1247109">
              <a:buFontTx/>
              <a:buNone/>
            </a:pPr>
            <a:r>
              <a:rPr lang="en-US" sz="1067" noProof="1">
                <a:solidFill>
                  <a:prstClr val="white"/>
                </a:solidFill>
                <a:latin typeface="Arial" panose="020B0604020202020204" pitchFamily="34" charset="0"/>
                <a:ea typeface="Heiti SC Light"/>
                <a:cs typeface="Heiti SC Light"/>
              </a:rPr>
              <a:t>Color: The </a:t>
            </a:r>
            <a:r>
              <a:rPr lang="en-US" altLang="zh-CN" sz="1067" noProof="1">
                <a:solidFill>
                  <a:prstClr val="white"/>
                </a:solidFill>
                <a:latin typeface="Arial" panose="020B0604020202020204" pitchFamily="34" charset="0"/>
                <a:ea typeface="Heiti SC Light"/>
                <a:cs typeface="Heiti SC Light"/>
              </a:rPr>
              <a:t>ZTE green</a:t>
            </a:r>
            <a:endParaRPr lang="en-US" altLang="ja-JP" sz="1067"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12486218" y="5135033"/>
            <a:ext cx="1856316" cy="1318684"/>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G143, B212</a:t>
                </a:r>
                <a:endParaRPr kumimoji="1" lang="zh-CN" altLang="en-US" sz="933"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576"/>
              <a:ext cx="1199362" cy="253999"/>
              <a:chOff x="9286278" y="2098576"/>
              <a:chExt cx="1199362" cy="253999"/>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R140,G198, B62</a:t>
                </a:r>
                <a:endParaRPr kumimoji="1" lang="zh-CN" altLang="en-US" sz="933"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R90,G203, B245</a:t>
              </a:r>
              <a:endParaRPr kumimoji="1" lang="zh-CN" altLang="en-US" sz="933"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10576985" y="105833"/>
            <a:ext cx="1483783" cy="406400"/>
          </a:xfrm>
          <a:prstGeom prst="rect">
            <a:avLst/>
          </a:prstGeom>
          <a:noFill/>
          <a:ln w="9525">
            <a:noFill/>
            <a:miter lim="800000"/>
          </a:ln>
        </p:spPr>
        <p:txBody>
          <a:bodyPr lIns="0" tIns="0" rIns="0" bIns="0"/>
          <a:lstStyle/>
          <a:p>
            <a:pPr>
              <a:buFontTx/>
              <a:buNone/>
            </a:pPr>
            <a:r>
              <a:rPr lang="en-US" sz="1333" dirty="0">
                <a:solidFill>
                  <a:srgbClr val="404040"/>
                </a:solidFill>
                <a:latin typeface="Arial" panose="020B0604020202020204" pitchFamily="34" charset="0"/>
                <a:ea typeface="Heiti SC Light"/>
              </a:rPr>
              <a:t>Confidential▲</a:t>
            </a:r>
            <a:endParaRPr kumimoji="1" lang="en-US" sz="1333"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6329802" y="1693435"/>
            <a:ext cx="5470063" cy="4462507"/>
          </a:xfrm>
          <a:prstGeom prst="rect">
            <a:avLst/>
          </a:prstGeom>
        </p:spPr>
        <p:txBody>
          <a:bodyPr rtlCol="0">
            <a:noAutofit/>
          </a:bodyPr>
          <a:lstStyle>
            <a:lvl1pPr>
              <a:defRPr kumimoji="1" lang="zh-CN" altLang="en-US" sz="24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67"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448182" y="1693435"/>
            <a:ext cx="5470065" cy="4462507"/>
          </a:xfrm>
          <a:prstGeom prst="rect">
            <a:avLst/>
          </a:prstGeom>
        </p:spPr>
        <p:txBody>
          <a:bodyPr rtlCol="0">
            <a:noAutofit/>
          </a:bodyPr>
          <a:lstStyle>
            <a:lvl1pPr>
              <a:defRPr kumimoji="1" lang="zh-CN" altLang="en-US" sz="24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67"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448183" y="548176"/>
            <a:ext cx="11351683" cy="964969"/>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9303058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5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6373284"/>
            <a:ext cx="12192000" cy="516467"/>
          </a:xfrm>
          <a:prstGeom prst="rect">
            <a:avLst/>
          </a:prstGeom>
          <a:noFill/>
          <a:ln w="9525">
            <a:noFill/>
            <a:miter lim="800000"/>
            <a:headEnd/>
            <a:tailEnd/>
          </a:ln>
        </p:spPr>
      </p:pic>
      <p:sp>
        <p:nvSpPr>
          <p:cNvPr id="6" name="TextBox 4"/>
          <p:cNvSpPr txBox="1">
            <a:spLocks noChangeArrowheads="1"/>
          </p:cNvSpPr>
          <p:nvPr/>
        </p:nvSpPr>
        <p:spPr bwMode="auto">
          <a:xfrm>
            <a:off x="5695951" y="6553201"/>
            <a:ext cx="2921000" cy="226484"/>
          </a:xfrm>
          <a:prstGeom prst="rect">
            <a:avLst/>
          </a:prstGeom>
          <a:noFill/>
          <a:ln w="9525">
            <a:noFill/>
            <a:miter lim="800000"/>
          </a:ln>
        </p:spPr>
        <p:txBody>
          <a:bodyPr lIns="0" tIns="0" rIns="0" bIns="0"/>
          <a:lstStyle/>
          <a:p>
            <a:pPr>
              <a:buFontTx/>
              <a:buNone/>
            </a:pPr>
            <a:r>
              <a:rPr kumimoji="1" lang="en-US" sz="8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317500" y="6466418"/>
            <a:ext cx="558800" cy="486833"/>
          </a:xfrm>
          <a:prstGeom prst="rect">
            <a:avLst/>
          </a:prstGeom>
          <a:noFill/>
          <a:ln w="9525">
            <a:noFill/>
            <a:miter lim="800000"/>
          </a:ln>
        </p:spPr>
        <p:txBody>
          <a:bodyPr anchor="ctr"/>
          <a:lstStyle/>
          <a:p>
            <a:pPr>
              <a:buFontTx/>
              <a:buNone/>
            </a:pPr>
            <a:fld id="{495FEC5C-3B70-4F79-98EF-D890A59B06E1}" type="slidenum">
              <a:rPr lang="en-US" sz="1067">
                <a:solidFill>
                  <a:srgbClr val="404040"/>
                </a:solidFill>
                <a:latin typeface="Arial" panose="020B0604020202020204" pitchFamily="34" charset="0"/>
              </a:rPr>
              <a:t>‹#›</a:t>
            </a:fld>
            <a:endParaRPr lang="en-US" sz="1067" dirty="0">
              <a:solidFill>
                <a:srgbClr val="404040"/>
              </a:solidFill>
              <a:latin typeface="Arial" panose="020B0604020202020204" pitchFamily="34" charset="0"/>
            </a:endParaRPr>
          </a:p>
        </p:txBody>
      </p:sp>
      <p:sp>
        <p:nvSpPr>
          <p:cNvPr id="8" name="Rectangle 8"/>
          <p:cNvSpPr>
            <a:spLocks noChangeArrowheads="1"/>
          </p:cNvSpPr>
          <p:nvPr/>
        </p:nvSpPr>
        <p:spPr bwMode="auto">
          <a:xfrm>
            <a:off x="12314767" y="3417034"/>
            <a:ext cx="1813984" cy="1665084"/>
          </a:xfrm>
          <a:prstGeom prst="rect">
            <a:avLst/>
          </a:prstGeom>
          <a:noFill/>
          <a:ln w="9525">
            <a:noFill/>
            <a:miter lim="800000"/>
          </a:ln>
        </p:spPr>
        <p:txBody>
          <a:bodyPr lIns="124589" tIns="62300" rIns="124589" bIns="62300" anchor="b" anchorCtr="1">
            <a:spAutoFit/>
          </a:bodyPr>
          <a:lstStyle/>
          <a:p>
            <a:pPr defTabSz="1247109">
              <a:buFontTx/>
              <a:buNone/>
            </a:pPr>
            <a:r>
              <a:rPr lang="en-US" sz="1200" noProof="1">
                <a:solidFill>
                  <a:prstClr val="white"/>
                </a:solidFill>
                <a:latin typeface="Arial" panose="020B0604020202020204" pitchFamily="34" charset="0"/>
                <a:ea typeface="Heiti SC Light"/>
              </a:rPr>
              <a:t>T</a:t>
            </a:r>
            <a:r>
              <a:rPr lang="en-US" altLang="zh-CN" sz="1200" noProof="1">
                <a:solidFill>
                  <a:prstClr val="white"/>
                </a:solidFill>
                <a:latin typeface="Arial" panose="020B0604020202020204" pitchFamily="34" charset="0"/>
                <a:ea typeface="Heiti SC Light"/>
              </a:rPr>
              <a:t>itle:</a:t>
            </a:r>
            <a:endParaRPr lang="en-US" altLang="ja-JP" sz="1200" noProof="1">
              <a:solidFill>
                <a:prstClr val="white"/>
              </a:solidFill>
              <a:latin typeface="Arial" panose="020B0604020202020204" pitchFamily="34" charset="0"/>
              <a:ea typeface="Heiti SC Light"/>
            </a:endParaRPr>
          </a:p>
          <a:p>
            <a:pPr defTabSz="1247109">
              <a:buFontTx/>
              <a:buNone/>
            </a:pPr>
            <a:r>
              <a:rPr lang="en-US" altLang="zh-CN" sz="1067" noProof="1">
                <a:solidFill>
                  <a:prstClr val="white"/>
                </a:solidFill>
                <a:latin typeface="Arial" panose="020B0604020202020204" pitchFamily="34" charset="0"/>
                <a:ea typeface="Heiti SC Light"/>
              </a:rPr>
              <a:t>Type</a:t>
            </a:r>
            <a:r>
              <a:rPr lang="en-US" altLang="ja-JP" sz="1067" noProof="1">
                <a:solidFill>
                  <a:prstClr val="white"/>
                </a:solidFill>
                <a:latin typeface="Arial" panose="020B0604020202020204" pitchFamily="34" charset="0"/>
                <a:ea typeface="Heiti SC Light"/>
              </a:rPr>
              <a:t>: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a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a:t>
            </a:r>
            <a:r>
              <a:rPr lang="en-US" altLang="ja-JP" sz="1067" noProof="1">
                <a:solidFill>
                  <a:prstClr val="white"/>
                </a:solidFill>
                <a:latin typeface="Arial" panose="020B0604020202020204" pitchFamily="34" charset="0"/>
                <a:ea typeface="Heiti SC Light"/>
                <a:cs typeface="Heiti SC Light"/>
              </a:rPr>
              <a:t>22-24</a:t>
            </a:r>
            <a:r>
              <a:rPr lang="en-US" altLang="zh-CN" sz="1067" noProof="1">
                <a:solidFill>
                  <a:prstClr val="white"/>
                </a:solidFill>
                <a:latin typeface="Arial" panose="020B0604020202020204" pitchFamily="34" charset="0"/>
                <a:ea typeface="Heiti SC Light"/>
                <a:cs typeface="Heiti SC Light"/>
              </a:rPr>
              <a:t>pt</a:t>
            </a:r>
            <a:endParaRPr lang="en-US" altLang="ja-JP" sz="1067"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C</a:t>
            </a:r>
            <a:r>
              <a:rPr lang="en-US" altLang="zh-CN" sz="1067" noProof="1">
                <a:solidFill>
                  <a:prstClr val="white"/>
                </a:solidFill>
                <a:latin typeface="Arial" panose="020B0604020202020204" pitchFamily="34" charset="0"/>
                <a:ea typeface="Heiti SC Light"/>
                <a:cs typeface="Heiti SC Light"/>
              </a:rPr>
              <a:t>olor</a:t>
            </a: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he ZTE blue</a:t>
            </a:r>
            <a:r>
              <a:rPr lang="en-US" altLang="ja-JP" sz="1067" noProof="1">
                <a:solidFill>
                  <a:prstClr val="white"/>
                </a:solidFill>
                <a:latin typeface="Arial" panose="020B0604020202020204" pitchFamily="34" charset="0"/>
                <a:ea typeface="Heiti SC Light"/>
                <a:cs typeface="Heiti SC Light"/>
              </a:rPr>
              <a:t> </a:t>
            </a:r>
          </a:p>
          <a:p>
            <a:pPr defTabSz="1247109">
              <a:buFontTx/>
              <a:buNone/>
            </a:pPr>
            <a:endParaRPr lang="en-US" altLang="zh-CN" sz="1200" noProof="1">
              <a:solidFill>
                <a:prstClr val="white"/>
              </a:solidFill>
              <a:latin typeface="Arial" panose="020B0604020202020204" pitchFamily="34" charset="0"/>
              <a:ea typeface="Heiti SC Light"/>
              <a:cs typeface="Heiti SC Light"/>
            </a:endParaRPr>
          </a:p>
          <a:p>
            <a:pPr defTabSz="1247109">
              <a:buFontTx/>
              <a:buNone/>
            </a:pPr>
            <a:r>
              <a:rPr lang="en-US" altLang="zh-CN" sz="1200" noProof="1">
                <a:solidFill>
                  <a:prstClr val="white"/>
                </a:solidFill>
                <a:latin typeface="Arial" panose="020B0604020202020204" pitchFamily="34" charset="0"/>
                <a:ea typeface="Heiti SC Light"/>
                <a:cs typeface="Heiti SC Light"/>
              </a:rPr>
              <a:t>Subtitle:</a:t>
            </a:r>
            <a:endParaRPr lang="en-US" altLang="ja-JP" sz="1200"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ype: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：14-</a:t>
            </a:r>
            <a:r>
              <a:rPr lang="en-US" altLang="ja-JP" sz="1067" noProof="1">
                <a:solidFill>
                  <a:prstClr val="white"/>
                </a:solidFill>
                <a:latin typeface="Arial" panose="020B0604020202020204" pitchFamily="34" charset="0"/>
                <a:ea typeface="Heiti SC Light"/>
                <a:cs typeface="Heiti SC Light"/>
              </a:rPr>
              <a:t>18pt</a:t>
            </a:r>
          </a:p>
          <a:p>
            <a:pPr defTabSz="1247109">
              <a:buFontTx/>
              <a:buNone/>
            </a:pPr>
            <a:r>
              <a:rPr lang="en-US" sz="1067" noProof="1">
                <a:solidFill>
                  <a:prstClr val="white"/>
                </a:solidFill>
                <a:latin typeface="Arial" panose="020B0604020202020204" pitchFamily="34" charset="0"/>
                <a:ea typeface="Heiti SC Light"/>
                <a:cs typeface="Heiti SC Light"/>
              </a:rPr>
              <a:t>Color: The </a:t>
            </a:r>
            <a:r>
              <a:rPr lang="en-US" altLang="zh-CN" sz="1067" noProof="1">
                <a:solidFill>
                  <a:prstClr val="white"/>
                </a:solidFill>
                <a:latin typeface="Arial" panose="020B0604020202020204" pitchFamily="34" charset="0"/>
                <a:ea typeface="Heiti SC Light"/>
                <a:cs typeface="Heiti SC Light"/>
              </a:rPr>
              <a:t>ZTE green</a:t>
            </a:r>
            <a:endParaRPr lang="en-US" altLang="ja-JP" sz="1067"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12486218" y="5135033"/>
            <a:ext cx="1856316" cy="1318684"/>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G143, B212</a:t>
                </a:r>
                <a:endParaRPr kumimoji="1" lang="zh-CN" altLang="en-US" sz="933"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576"/>
              <a:ext cx="1199362" cy="253999"/>
              <a:chOff x="9286278" y="2098576"/>
              <a:chExt cx="1199362" cy="253999"/>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R140,G198, B62</a:t>
                </a:r>
                <a:endParaRPr kumimoji="1" lang="zh-CN" altLang="en-US" sz="933"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R90,G203, B245</a:t>
              </a:r>
              <a:endParaRPr kumimoji="1" lang="zh-CN" altLang="en-US" sz="933"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10576985" y="105833"/>
            <a:ext cx="1483783" cy="406400"/>
          </a:xfrm>
          <a:prstGeom prst="rect">
            <a:avLst/>
          </a:prstGeom>
          <a:noFill/>
          <a:ln w="9525">
            <a:noFill/>
            <a:miter lim="800000"/>
          </a:ln>
        </p:spPr>
        <p:txBody>
          <a:bodyPr lIns="0" tIns="0" rIns="0" bIns="0"/>
          <a:lstStyle/>
          <a:p>
            <a:pPr>
              <a:buFontTx/>
              <a:buNone/>
            </a:pPr>
            <a:r>
              <a:rPr lang="en-US" sz="1333" dirty="0">
                <a:solidFill>
                  <a:srgbClr val="404040"/>
                </a:solidFill>
                <a:latin typeface="Arial" panose="020B0604020202020204" pitchFamily="34" charset="0"/>
                <a:ea typeface="Heiti SC Light"/>
              </a:rPr>
              <a:t>Confidential▲</a:t>
            </a:r>
            <a:endParaRPr kumimoji="1" lang="en-US" sz="1333"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7571197" y="1693435"/>
            <a:ext cx="4228668" cy="4462507"/>
          </a:xfrm>
          <a:prstGeom prst="rect">
            <a:avLst/>
          </a:prstGeom>
        </p:spPr>
        <p:txBody>
          <a:bodyPr rtlCol="0">
            <a:noAutofit/>
          </a:bodyPr>
          <a:lstStyle>
            <a:lvl1pPr>
              <a:defRPr kumimoji="1" lang="zh-CN" altLang="en-US" sz="24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67"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448182" y="1693435"/>
            <a:ext cx="6721993" cy="4462507"/>
          </a:xfrm>
          <a:prstGeom prst="rect">
            <a:avLst/>
          </a:prstGeom>
        </p:spPr>
        <p:txBody>
          <a:bodyPr rtlCol="0">
            <a:noAutofit/>
          </a:bodyPr>
          <a:lstStyle>
            <a:lvl1pPr>
              <a:defRPr kumimoji="1" lang="zh-CN" altLang="en-US" sz="24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67"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448183" y="548176"/>
            <a:ext cx="11351683" cy="964969"/>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20302898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12314767" y="3417034"/>
            <a:ext cx="1813984" cy="1665084"/>
          </a:xfrm>
          <a:prstGeom prst="rect">
            <a:avLst/>
          </a:prstGeom>
          <a:noFill/>
          <a:ln w="9525">
            <a:noFill/>
            <a:miter lim="800000"/>
          </a:ln>
        </p:spPr>
        <p:txBody>
          <a:bodyPr lIns="124589" tIns="62300" rIns="124589" bIns="62300" anchor="b" anchorCtr="1">
            <a:spAutoFit/>
          </a:bodyPr>
          <a:lstStyle/>
          <a:p>
            <a:pPr defTabSz="1247109">
              <a:buFontTx/>
              <a:buNone/>
            </a:pPr>
            <a:r>
              <a:rPr lang="en-US" sz="1200" noProof="1">
                <a:solidFill>
                  <a:prstClr val="white"/>
                </a:solidFill>
                <a:latin typeface="Arial" panose="020B0604020202020204" pitchFamily="34" charset="0"/>
                <a:ea typeface="Heiti SC Light"/>
              </a:rPr>
              <a:t>T</a:t>
            </a:r>
            <a:r>
              <a:rPr lang="en-US" altLang="zh-CN" sz="1200" noProof="1">
                <a:solidFill>
                  <a:prstClr val="white"/>
                </a:solidFill>
                <a:latin typeface="Arial" panose="020B0604020202020204" pitchFamily="34" charset="0"/>
                <a:ea typeface="Heiti SC Light"/>
              </a:rPr>
              <a:t>itle:</a:t>
            </a:r>
            <a:endParaRPr lang="en-US" altLang="ja-JP" sz="1200" noProof="1">
              <a:solidFill>
                <a:prstClr val="white"/>
              </a:solidFill>
              <a:latin typeface="Arial" panose="020B0604020202020204" pitchFamily="34" charset="0"/>
              <a:ea typeface="Heiti SC Light"/>
            </a:endParaRPr>
          </a:p>
          <a:p>
            <a:pPr defTabSz="1247109">
              <a:buFontTx/>
              <a:buNone/>
            </a:pPr>
            <a:r>
              <a:rPr lang="en-US" altLang="zh-CN" sz="1067" noProof="1">
                <a:solidFill>
                  <a:prstClr val="white"/>
                </a:solidFill>
                <a:latin typeface="Arial" panose="020B0604020202020204" pitchFamily="34" charset="0"/>
                <a:ea typeface="Heiti SC Light"/>
              </a:rPr>
              <a:t>Type</a:t>
            </a:r>
            <a:r>
              <a:rPr lang="en-US" altLang="ja-JP" sz="1067" noProof="1">
                <a:solidFill>
                  <a:prstClr val="white"/>
                </a:solidFill>
                <a:latin typeface="Arial" panose="020B0604020202020204" pitchFamily="34" charset="0"/>
                <a:ea typeface="Heiti SC Light"/>
              </a:rPr>
              <a:t>: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a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a:t>
            </a:r>
            <a:r>
              <a:rPr lang="en-US" altLang="ja-JP" sz="1067" noProof="1">
                <a:solidFill>
                  <a:prstClr val="white"/>
                </a:solidFill>
                <a:latin typeface="Arial" panose="020B0604020202020204" pitchFamily="34" charset="0"/>
                <a:ea typeface="Heiti SC Light"/>
                <a:cs typeface="Heiti SC Light"/>
              </a:rPr>
              <a:t>24</a:t>
            </a:r>
            <a:r>
              <a:rPr lang="en-US" altLang="zh-CN" sz="1067" noProof="1">
                <a:solidFill>
                  <a:prstClr val="white"/>
                </a:solidFill>
                <a:latin typeface="Arial" panose="020B0604020202020204" pitchFamily="34" charset="0"/>
                <a:ea typeface="Heiti SC Light"/>
                <a:cs typeface="Heiti SC Light"/>
              </a:rPr>
              <a:t>pt</a:t>
            </a:r>
            <a:endParaRPr lang="en-US" altLang="ja-JP" sz="1067"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C</a:t>
            </a:r>
            <a:r>
              <a:rPr lang="en-US" altLang="zh-CN" sz="1067" noProof="1">
                <a:solidFill>
                  <a:prstClr val="white"/>
                </a:solidFill>
                <a:latin typeface="Arial" panose="020B0604020202020204" pitchFamily="34" charset="0"/>
                <a:ea typeface="Heiti SC Light"/>
                <a:cs typeface="Heiti SC Light"/>
              </a:rPr>
              <a:t>olor</a:t>
            </a: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he ZTE blue</a:t>
            </a:r>
            <a:r>
              <a:rPr lang="en-US" altLang="ja-JP" sz="1067" noProof="1">
                <a:solidFill>
                  <a:prstClr val="white"/>
                </a:solidFill>
                <a:latin typeface="Arial" panose="020B0604020202020204" pitchFamily="34" charset="0"/>
                <a:ea typeface="Heiti SC Light"/>
                <a:cs typeface="Heiti SC Light"/>
              </a:rPr>
              <a:t> </a:t>
            </a:r>
          </a:p>
          <a:p>
            <a:pPr defTabSz="1247109">
              <a:buFontTx/>
              <a:buNone/>
            </a:pPr>
            <a:endParaRPr lang="en-US" altLang="zh-CN" sz="1200" noProof="1">
              <a:solidFill>
                <a:prstClr val="white"/>
              </a:solidFill>
              <a:latin typeface="Arial" panose="020B0604020202020204" pitchFamily="34" charset="0"/>
              <a:ea typeface="Heiti SC Light"/>
              <a:cs typeface="Heiti SC Light"/>
            </a:endParaRPr>
          </a:p>
          <a:p>
            <a:pPr defTabSz="1247109">
              <a:buFontTx/>
              <a:buNone/>
            </a:pPr>
            <a:r>
              <a:rPr lang="en-US" altLang="zh-CN" sz="1200" noProof="1">
                <a:solidFill>
                  <a:prstClr val="white"/>
                </a:solidFill>
                <a:latin typeface="Arial" panose="020B0604020202020204" pitchFamily="34" charset="0"/>
                <a:ea typeface="Heiti SC Light"/>
                <a:cs typeface="Heiti SC Light"/>
              </a:rPr>
              <a:t>Subtitle:</a:t>
            </a:r>
            <a:endParaRPr lang="en-US" altLang="ja-JP" sz="1200"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ype: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a:t>
            </a:r>
            <a:r>
              <a:rPr lang="en-US" altLang="zh-CN" sz="1067" noProof="1">
                <a:solidFill>
                  <a:prstClr val="white"/>
                </a:solidFill>
                <a:latin typeface="Arial" panose="020B0604020202020204" pitchFamily="34" charset="0"/>
                <a:ea typeface="Heiti SC Light"/>
                <a:cs typeface="Heiti SC Light"/>
              </a:rPr>
              <a:t>16-</a:t>
            </a:r>
            <a:r>
              <a:rPr lang="en-US" altLang="ja-JP" sz="1067" noProof="1">
                <a:solidFill>
                  <a:prstClr val="white"/>
                </a:solidFill>
                <a:latin typeface="Arial" panose="020B0604020202020204" pitchFamily="34" charset="0"/>
                <a:ea typeface="Heiti SC Light"/>
                <a:cs typeface="Heiti SC Light"/>
              </a:rPr>
              <a:t>20pt</a:t>
            </a:r>
          </a:p>
          <a:p>
            <a:pPr defTabSz="1247109">
              <a:buFontTx/>
              <a:buNone/>
            </a:pPr>
            <a:r>
              <a:rPr lang="en-US" sz="1067" noProof="1">
                <a:solidFill>
                  <a:prstClr val="white"/>
                </a:solidFill>
                <a:latin typeface="Arial" panose="020B0604020202020204" pitchFamily="34" charset="0"/>
                <a:ea typeface="Heiti SC Light"/>
                <a:cs typeface="Heiti SC Light"/>
              </a:rPr>
              <a:t>Color: The </a:t>
            </a:r>
            <a:r>
              <a:rPr lang="en-US" altLang="zh-CN" sz="1067" noProof="1">
                <a:solidFill>
                  <a:prstClr val="white"/>
                </a:solidFill>
                <a:latin typeface="Arial" panose="020B0604020202020204" pitchFamily="34" charset="0"/>
                <a:ea typeface="Heiti SC Light"/>
                <a:cs typeface="Heiti SC Light"/>
              </a:rPr>
              <a:t>ZTE green</a:t>
            </a:r>
            <a:endParaRPr lang="en-US" altLang="ja-JP" sz="1067"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12486218" y="5135033"/>
            <a:ext cx="1856316" cy="1318684"/>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G143, B212</a:t>
                </a:r>
                <a:endParaRPr kumimoji="1" lang="zh-CN" altLang="en-US" sz="933"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R140,G198, B62</a:t>
                </a:r>
                <a:endParaRPr kumimoji="1" lang="zh-CN" altLang="en-US" sz="933"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R90,G203, B245</a:t>
              </a:r>
              <a:endParaRPr kumimoji="1" lang="zh-CN" altLang="en-US" sz="933"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2193902" y="553339"/>
            <a:ext cx="9227932" cy="957724"/>
          </a:xfrm>
        </p:spPr>
        <p:txBody>
          <a:bodyPr rtlCol="0">
            <a:normAutofit/>
          </a:bodyPr>
          <a:lstStyle>
            <a:lvl1pPr>
              <a:defRPr lang="en-US" altLang="zh-CN" sz="32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2193902" y="1573585"/>
            <a:ext cx="9227932" cy="4059332"/>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667"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24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2133"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867"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extLst>
      <p:ext uri="{BB962C8B-B14F-4D97-AF65-F5344CB8AC3E}">
        <p14:creationId xmlns:p14="http://schemas.microsoft.com/office/powerpoint/2010/main" val="2217400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595811" y="1991491"/>
            <a:ext cx="8192288" cy="1487063"/>
          </a:xfrm>
        </p:spPr>
        <p:txBody>
          <a:bodyPr rtlCol="0">
            <a:noAutofit/>
          </a:bodyPr>
          <a:lstStyle>
            <a:lvl1pPr>
              <a:defRPr lang="en-US" sz="5333"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extLst>
      <p:ext uri="{BB962C8B-B14F-4D97-AF65-F5344CB8AC3E}">
        <p14:creationId xmlns:p14="http://schemas.microsoft.com/office/powerpoint/2010/main" val="2935457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9_Agenda">
    <p:spTree>
      <p:nvGrpSpPr>
        <p:cNvPr id="1" name=""/>
        <p:cNvGrpSpPr/>
        <p:nvPr/>
      </p:nvGrpSpPr>
      <p:grpSpPr>
        <a:xfrm>
          <a:off x="0" y="0"/>
          <a:ext cx="0" cy="0"/>
          <a:chOff x="0" y="0"/>
          <a:chExt cx="0" cy="0"/>
        </a:xfrm>
      </p:grpSpPr>
      <p:pic>
        <p:nvPicPr>
          <p:cNvPr id="2" name="图片 1"/>
          <p:cNvPicPr/>
          <p:nvPr userDrawn="1"/>
        </p:nvPicPr>
        <p:blipFill rotWithShape="1">
          <a:blip r:embed="rId2">
            <a:extLst>
              <a:ext uri="{28A0092B-C50C-407E-A947-70E740481C1C}">
                <a14:useLocalDpi xmlns:a14="http://schemas.microsoft.com/office/drawing/2010/main" val="0"/>
              </a:ext>
            </a:extLst>
          </a:blip>
          <a:srcRect l="13887" r="5478"/>
          <a:stretch>
            <a:fillRect/>
          </a:stretch>
        </p:blipFill>
        <p:spPr>
          <a:xfrm>
            <a:off x="0" y="0"/>
            <a:ext cx="8038160" cy="6858000"/>
          </a:xfrm>
          <a:prstGeom prst="rect">
            <a:avLst/>
          </a:prstGeom>
        </p:spPr>
      </p:pic>
      <p:sp>
        <p:nvSpPr>
          <p:cNvPr id="3" name="矩形 2"/>
          <p:cNvSpPr/>
          <p:nvPr userDrawn="1"/>
        </p:nvSpPr>
        <p:spPr>
          <a:xfrm>
            <a:off x="1837400" y="0"/>
            <a:ext cx="10354600" cy="6858000"/>
          </a:xfrm>
          <a:prstGeom prst="rect">
            <a:avLst/>
          </a:prstGeom>
          <a:gradFill flip="none" rotWithShape="1">
            <a:gsLst>
              <a:gs pos="33000">
                <a:srgbClr val="FFFFFF"/>
              </a:gs>
              <a:gs pos="22000">
                <a:srgbClr val="FFFFFF">
                  <a:alpha val="7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userDrawn="1"/>
        </p:nvGrpSpPr>
        <p:grpSpPr>
          <a:xfrm>
            <a:off x="1216083" y="1541644"/>
            <a:ext cx="3261359" cy="3279140"/>
            <a:chOff x="1287" y="2234"/>
            <a:chExt cx="3852" cy="3873"/>
          </a:xfrm>
        </p:grpSpPr>
        <p:sp>
          <p:nvSpPr>
            <p:cNvPr id="10" name="任意多边形: 形状 48"/>
            <p:cNvSpPr/>
            <p:nvPr userDrawn="1"/>
          </p:nvSpPr>
          <p:spPr>
            <a:xfrm>
              <a:off x="1287" y="2234"/>
              <a:ext cx="2580" cy="3873"/>
            </a:xfrm>
            <a:custGeom>
              <a:avLst/>
              <a:gdLst>
                <a:gd name="connsiteX0" fmla="*/ 0 w 1638300"/>
                <a:gd name="connsiteY0" fmla="*/ 0 h 2906713"/>
                <a:gd name="connsiteX1" fmla="*/ 1638300 w 1638300"/>
                <a:gd name="connsiteY1" fmla="*/ 0 h 2906713"/>
                <a:gd name="connsiteX2" fmla="*/ 1638300 w 1638300"/>
                <a:gd name="connsiteY2" fmla="*/ 303213 h 2906713"/>
                <a:gd name="connsiteX3" fmla="*/ 1554632 w 1638300"/>
                <a:gd name="connsiteY3" fmla="*/ 303213 h 2906713"/>
                <a:gd name="connsiteX4" fmla="*/ 1554632 w 1638300"/>
                <a:gd name="connsiteY4" fmla="*/ 83668 h 2906713"/>
                <a:gd name="connsiteX5" fmla="*/ 83668 w 1638300"/>
                <a:gd name="connsiteY5" fmla="*/ 83668 h 2906713"/>
                <a:gd name="connsiteX6" fmla="*/ 83668 w 1638300"/>
                <a:gd name="connsiteY6" fmla="*/ 2823045 h 2906713"/>
                <a:gd name="connsiteX7" fmla="*/ 1554632 w 1638300"/>
                <a:gd name="connsiteY7" fmla="*/ 2823045 h 2906713"/>
                <a:gd name="connsiteX8" fmla="*/ 1554632 w 1638300"/>
                <a:gd name="connsiteY8" fmla="*/ 2552700 h 2906713"/>
                <a:gd name="connsiteX9" fmla="*/ 1638300 w 1638300"/>
                <a:gd name="connsiteY9" fmla="*/ 2552700 h 2906713"/>
                <a:gd name="connsiteX10" fmla="*/ 1638300 w 1638300"/>
                <a:gd name="connsiteY10" fmla="*/ 2906713 h 2906713"/>
                <a:gd name="connsiteX11" fmla="*/ 0 w 1638300"/>
                <a:gd name="connsiteY11" fmla="*/ 2906713 h 29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8300" h="2906713">
                  <a:moveTo>
                    <a:pt x="0" y="0"/>
                  </a:moveTo>
                  <a:lnTo>
                    <a:pt x="1638300" y="0"/>
                  </a:lnTo>
                  <a:lnTo>
                    <a:pt x="1638300" y="303213"/>
                  </a:lnTo>
                  <a:lnTo>
                    <a:pt x="1554632" y="303213"/>
                  </a:lnTo>
                  <a:lnTo>
                    <a:pt x="1554632" y="83668"/>
                  </a:lnTo>
                  <a:lnTo>
                    <a:pt x="83668" y="83668"/>
                  </a:lnTo>
                  <a:lnTo>
                    <a:pt x="83668" y="2823045"/>
                  </a:lnTo>
                  <a:lnTo>
                    <a:pt x="1554632" y="2823045"/>
                  </a:lnTo>
                  <a:lnTo>
                    <a:pt x="1554632" y="2552700"/>
                  </a:lnTo>
                  <a:lnTo>
                    <a:pt x="1638300" y="2552700"/>
                  </a:lnTo>
                  <a:lnTo>
                    <a:pt x="1638300" y="2906713"/>
                  </a:lnTo>
                  <a:lnTo>
                    <a:pt x="0" y="2906713"/>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400">
                <a:solidFill>
                  <a:prstClr val="white"/>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文本框 10"/>
            <p:cNvSpPr txBox="1"/>
            <p:nvPr userDrawn="1"/>
          </p:nvSpPr>
          <p:spPr>
            <a:xfrm>
              <a:off x="2251" y="3419"/>
              <a:ext cx="2888" cy="981"/>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US" altLang="zh-CN" sz="4800"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rPr>
                <a:t>Agenda</a:t>
              </a:r>
              <a:endParaRPr lang="zh-CN" altLang="en-US"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pic>
        <p:nvPicPr>
          <p:cNvPr id="16" name="图片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93700" y="327444"/>
            <a:ext cx="845387" cy="468000"/>
          </a:xfrm>
          <a:prstGeom prst="rect">
            <a:avLst/>
          </a:prstGeom>
        </p:spPr>
      </p:pic>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_内容页英文">
    <p:spTree>
      <p:nvGrpSpPr>
        <p:cNvPr id="1" name=""/>
        <p:cNvGrpSpPr/>
        <p:nvPr/>
      </p:nvGrpSpPr>
      <p:grpSpPr>
        <a:xfrm>
          <a:off x="0" y="0"/>
          <a:ext cx="0" cy="0"/>
          <a:chOff x="0" y="0"/>
          <a:chExt cx="0" cy="0"/>
        </a:xfrm>
      </p:grpSpPr>
      <p:sp>
        <p:nvSpPr>
          <p:cNvPr id="22" name="直角三角形 21"/>
          <p:cNvSpPr/>
          <p:nvPr userDrawn="1"/>
        </p:nvSpPr>
        <p:spPr>
          <a:xfrm rot="10800000" flipH="1">
            <a:off x="0" y="3817"/>
            <a:ext cx="1158949" cy="447262"/>
          </a:xfrm>
          <a:prstGeom prst="rtTriangle">
            <a:avLst/>
          </a:prstGeom>
          <a:solidFill>
            <a:srgbClr val="29C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1"/>
          <p:cNvSpPr>
            <a:spLocks noGrp="1"/>
          </p:cNvSpPr>
          <p:nvPr>
            <p:ph type="title"/>
          </p:nvPr>
        </p:nvSpPr>
        <p:spPr>
          <a:xfrm>
            <a:off x="642078" y="91078"/>
            <a:ext cx="11575774" cy="720000"/>
          </a:xfrm>
          <a:prstGeom prst="rect">
            <a:avLst/>
          </a:prstGeom>
          <a:ln>
            <a:noFill/>
          </a:ln>
        </p:spPr>
        <p:txBody>
          <a:bodyPr vert="horz" lIns="36000" tIns="36000" rIns="36000" bIns="36000" rtlCol="0" anchor="ctr">
            <a:normAutofit/>
          </a:bodyPr>
          <a:lstStyle>
            <a:lvl1pPr>
              <a:defRPr kumimoji="1" lang="zh-CN" altLang="en-US" sz="2400" b="1" i="0" dirty="0">
                <a:gradFill>
                  <a:gsLst>
                    <a:gs pos="0">
                      <a:srgbClr val="0070C0"/>
                    </a:gs>
                    <a:gs pos="100000">
                      <a:srgbClr val="00B0F0"/>
                    </a:gs>
                  </a:gsLst>
                  <a:lin ang="10800000" scaled="0"/>
                </a:gradFill>
                <a:latin typeface="Arial" panose="020B0604020202020204" pitchFamily="34" charset="0"/>
                <a:ea typeface="微软雅黑" panose="020B0503020204020204" pitchFamily="34" charset="-122"/>
                <a:cs typeface="Arial" panose="020B0604020202020204" pitchFamily="34" charset="0"/>
              </a:defRPr>
            </a:lvl1pPr>
          </a:lstStyle>
          <a:p>
            <a:pPr lvl="0" defTabSz="457200"/>
            <a:r>
              <a:rPr lang="zh-CN" altLang="en-US" dirty="0"/>
              <a:t>单击此处编辑母版标题样式</a:t>
            </a:r>
          </a:p>
        </p:txBody>
      </p:sp>
      <p:sp>
        <p:nvSpPr>
          <p:cNvPr id="18" name="TextBox 16"/>
          <p:cNvSpPr txBox="1">
            <a:spLocks noChangeArrowheads="1"/>
          </p:cNvSpPr>
          <p:nvPr userDrawn="1"/>
        </p:nvSpPr>
        <p:spPr bwMode="auto">
          <a:xfrm>
            <a:off x="9725758" y="6487234"/>
            <a:ext cx="1681926" cy="294220"/>
          </a:xfrm>
          <a:prstGeom prst="rect">
            <a:avLst/>
          </a:prstGeom>
          <a:noFill/>
          <a:ln w="9525">
            <a:noFill/>
            <a:miter lim="800000"/>
          </a:ln>
        </p:spPr>
        <p:txBody>
          <a:bodyPr lIns="0" tIns="0" rIns="0" bIns="0" anchor="ctr"/>
          <a:lstStyle/>
          <a:p>
            <a:pPr algn="ctr" defTabSz="914400">
              <a:defRPr/>
            </a:pPr>
            <a:r>
              <a:rPr kumimoji="1" lang="en-US" sz="1000" dirty="0">
                <a:solidFill>
                  <a:srgbClr val="7F7F7F"/>
                </a:solidFill>
                <a:latin typeface="Calibri" panose="020F0502020204030204" pitchFamily="34" charset="0"/>
                <a:cs typeface="Calibri" panose="020F0502020204030204" pitchFamily="34" charset="0"/>
              </a:rPr>
              <a:t>© ZTE All rights reserved</a:t>
            </a:r>
          </a:p>
        </p:txBody>
      </p:sp>
      <p:sp>
        <p:nvSpPr>
          <p:cNvPr id="12" name="Slide Number Placeholder 5"/>
          <p:cNvSpPr>
            <a:spLocks noGrp="1"/>
          </p:cNvSpPr>
          <p:nvPr userDrawn="1"/>
        </p:nvSpPr>
        <p:spPr bwMode="auto">
          <a:xfrm>
            <a:off x="-5915" y="6438553"/>
            <a:ext cx="558800" cy="391583"/>
          </a:xfrm>
          <a:prstGeom prst="rect">
            <a:avLst/>
          </a:prstGeom>
          <a:noFill/>
          <a:ln w="9525">
            <a:noFill/>
            <a:miter lim="800000"/>
          </a:ln>
        </p:spPr>
        <p:txBody>
          <a:bodyPr lIns="121889" tIns="60944" rIns="121889" bIns="60944" anchor="ctr"/>
          <a:lstStyle/>
          <a:p>
            <a:pPr algn="ctr" defTabSz="609600" fontAlgn="base">
              <a:spcBef>
                <a:spcPct val="0"/>
              </a:spcBef>
              <a:spcAft>
                <a:spcPct val="0"/>
              </a:spcAft>
              <a:defRPr/>
            </a:pPr>
            <a:fld id="{0171E16C-D319-4B78-8C6C-188CCEBE712C}" type="slidenum">
              <a:rPr lang="en-US" sz="12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12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
        <p:nvSpPr>
          <p:cNvPr id="10" name="直角三角形 9"/>
          <p:cNvSpPr/>
          <p:nvPr userDrawn="1"/>
        </p:nvSpPr>
        <p:spPr>
          <a:xfrm rot="10800000" flipH="1">
            <a:off x="0" y="-4315"/>
            <a:ext cx="642078" cy="382002"/>
          </a:xfrm>
          <a:prstGeom prst="r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userDrawn="1"/>
        </p:nvCxnSpPr>
        <p:spPr>
          <a:xfrm>
            <a:off x="-3968" y="794815"/>
            <a:ext cx="11227189" cy="0"/>
          </a:xfrm>
          <a:prstGeom prst="line">
            <a:avLst/>
          </a:prstGeom>
          <a:ln w="635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userDrawn="1"/>
        </p:nvGrpSpPr>
        <p:grpSpPr>
          <a:xfrm>
            <a:off x="11096545" y="760278"/>
            <a:ext cx="1121307" cy="94475"/>
            <a:chOff x="6738595" y="741640"/>
            <a:chExt cx="444784" cy="37475"/>
          </a:xfrm>
        </p:grpSpPr>
        <p:sp>
          <p:nvSpPr>
            <p:cNvPr id="15" name="任意多边形: 形状 20"/>
            <p:cNvSpPr/>
            <p:nvPr/>
          </p:nvSpPr>
          <p:spPr>
            <a:xfrm>
              <a:off x="6738595"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16" name="任意多边形: 形状 22"/>
            <p:cNvSpPr/>
            <p:nvPr/>
          </p:nvSpPr>
          <p:spPr>
            <a:xfrm>
              <a:off x="6853358"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19" name="任意多边形: 形状 20"/>
            <p:cNvSpPr/>
            <p:nvPr userDrawn="1"/>
          </p:nvSpPr>
          <p:spPr>
            <a:xfrm>
              <a:off x="6968121"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43C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20" name="任意多边形: 形状 22"/>
            <p:cNvSpPr/>
            <p:nvPr userDrawn="1"/>
          </p:nvSpPr>
          <p:spPr>
            <a:xfrm>
              <a:off x="7082883"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grpSp>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23221" y="6509071"/>
            <a:ext cx="452580" cy="25054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封底En">
    <p:spTree>
      <p:nvGrpSpPr>
        <p:cNvPr id="1" name=""/>
        <p:cNvGrpSpPr/>
        <p:nvPr/>
      </p:nvGrpSpPr>
      <p:grpSpPr>
        <a:xfrm>
          <a:off x="0" y="0"/>
          <a:ext cx="0" cy="0"/>
          <a:chOff x="0" y="0"/>
          <a:chExt cx="0" cy="0"/>
        </a:xfrm>
      </p:grpSpPr>
      <p:sp>
        <p:nvSpPr>
          <p:cNvPr id="4" name="矩形 3"/>
          <p:cNvSpPr/>
          <p:nvPr userDrawn="1"/>
        </p:nvSpPr>
        <p:spPr>
          <a:xfrm>
            <a:off x="-847" y="0"/>
            <a:ext cx="12192847" cy="4259580"/>
          </a:xfrm>
          <a:prstGeom prst="rect">
            <a:avLst/>
          </a:prstGeom>
          <a:gradFill>
            <a:gsLst>
              <a:gs pos="0">
                <a:schemeClr val="bg1"/>
              </a:gs>
              <a:gs pos="100000">
                <a:srgbClr val="FFFFF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5" name="标题 1"/>
          <p:cNvSpPr>
            <a:spLocks noGrp="1"/>
          </p:cNvSpPr>
          <p:nvPr>
            <p:ph type="ctrTitle"/>
          </p:nvPr>
        </p:nvSpPr>
        <p:spPr>
          <a:xfrm>
            <a:off x="1715602" y="2826997"/>
            <a:ext cx="8760799" cy="1065884"/>
          </a:xfrm>
          <a:prstGeom prst="rect">
            <a:avLst/>
          </a:prstGeom>
          <a:noFill/>
          <a:effectLst>
            <a:outerShdw blurRad="139700" algn="ctr" rotWithShape="0">
              <a:schemeClr val="tx1">
                <a:alpha val="67000"/>
              </a:schemeClr>
            </a:outerShdw>
          </a:effectLst>
        </p:spPr>
        <p:txBody>
          <a:bodyPr>
            <a:normAutofit/>
          </a:bodyPr>
          <a:lstStyle>
            <a:lvl1pPr algn="ctr">
              <a:lnSpc>
                <a:spcPct val="100000"/>
              </a:lnSpc>
              <a:defRPr sz="4800" baseline="0">
                <a:solidFill>
                  <a:schemeClr val="bg1"/>
                </a:solidFill>
                <a:effectLst>
                  <a:glow rad="127000">
                    <a:schemeClr val="tx1"/>
                  </a:glow>
                </a:effectLst>
                <a:latin typeface="+mn-lt"/>
                <a:ea typeface="微软雅黑" panose="020B0503020204020204" pitchFamily="34" charset="-122"/>
              </a:defRPr>
            </a:lvl1pPr>
          </a:lstStyle>
          <a:p>
            <a:endParaRPr lang="zh-CN" altLang="en-US" dirty="0"/>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93700" y="327444"/>
            <a:ext cx="845387" cy="468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465047" y="140050"/>
            <a:ext cx="11801165" cy="957239"/>
          </a:xfrm>
        </p:spPr>
        <p:txBody>
          <a:bodyPr>
            <a:normAutofit/>
          </a:bodyPr>
          <a:lstStyle>
            <a:lvl1pPr>
              <a:defRPr sz="2400" b="1">
                <a:solidFill>
                  <a:srgbClr val="018ED3"/>
                </a:solidFill>
                <a:latin typeface="+mn-lt"/>
                <a:ea typeface="微软雅黑" panose="020B0503020204020204" pitchFamily="34" charset="-122"/>
              </a:defRPr>
            </a:lvl1pPr>
          </a:lstStyle>
          <a:p>
            <a:r>
              <a:rPr lang="zh-CN" altLang="en-US" dirty="0"/>
              <a:t>单击此处编辑母版标题样式</a:t>
            </a:r>
          </a:p>
        </p:txBody>
      </p:sp>
      <p:sp>
        <p:nvSpPr>
          <p:cNvPr id="15" name="五边形 14"/>
          <p:cNvSpPr/>
          <p:nvPr userDrawn="1"/>
        </p:nvSpPr>
        <p:spPr>
          <a:xfrm>
            <a:off x="18" y="138525"/>
            <a:ext cx="357191" cy="941865"/>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zh-CN" altLang="en-US" sz="1800" kern="1200">
              <a:solidFill>
                <a:srgbClr val="92D050"/>
              </a:solidFill>
              <a:latin typeface="+mn-lt"/>
              <a:ea typeface="+mn-ea"/>
              <a:cs typeface="+mn-cs"/>
            </a:endParaRP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11" y="6374760"/>
            <a:ext cx="10982027" cy="516587"/>
          </a:xfrm>
          <a:prstGeom prst="rect">
            <a:avLst/>
          </a:prstGeom>
          <a:noFill/>
          <a:ln w="9525">
            <a:noFill/>
            <a:miter lim="800000"/>
            <a:headEnd/>
            <a:tailEnd/>
          </a:ln>
        </p:spPr>
      </p:pic>
      <p:sp>
        <p:nvSpPr>
          <p:cNvPr id="17" name="Slide Number Placeholder 5"/>
          <p:cNvSpPr>
            <a:spLocks noGrp="1"/>
          </p:cNvSpPr>
          <p:nvPr userDrawn="1"/>
        </p:nvSpPr>
        <p:spPr bwMode="auto">
          <a:xfrm>
            <a:off x="159810" y="6546746"/>
            <a:ext cx="558727" cy="391673"/>
          </a:xfrm>
          <a:prstGeom prst="rect">
            <a:avLst/>
          </a:prstGeom>
          <a:noFill/>
          <a:ln w="9525">
            <a:noFill/>
            <a:miter lim="800000"/>
          </a:ln>
        </p:spPr>
        <p:txBody>
          <a:bodyPr lIns="121917" tIns="60959" rIns="121917" bIns="60959" anchor="ctr"/>
          <a:lstStyle/>
          <a:p>
            <a:pPr algn="ctr">
              <a:defRPr/>
            </a:pPr>
            <a:fld id="{0171E16C-D319-4B78-8C6C-188CCEBE712C}" type="slidenum">
              <a:rPr lang="en-US" sz="1100">
                <a:solidFill>
                  <a:srgbClr val="404040"/>
                </a:solidFill>
                <a:latin typeface="Arial" panose="020B0604020202020204" pitchFamily="34" charset="0"/>
                <a:cs typeface="Arial" panose="020B0604020202020204" pitchFamily="34" charset="0"/>
              </a:rPr>
              <a:t>‹#›</a:t>
            </a:fld>
            <a:endParaRPr lang="en-US" sz="1100" dirty="0">
              <a:solidFill>
                <a:srgbClr val="404040"/>
              </a:solidFill>
              <a:latin typeface="Arial" panose="020B0604020202020204" pitchFamily="34" charset="0"/>
              <a:cs typeface="Arial" panose="020B0604020202020204" pitchFamily="34" charset="0"/>
            </a:endParaRPr>
          </a:p>
        </p:txBody>
      </p:sp>
      <p:sp>
        <p:nvSpPr>
          <p:cNvPr id="18" name="TextBox 16"/>
          <p:cNvSpPr txBox="1">
            <a:spLocks noChangeArrowheads="1"/>
          </p:cNvSpPr>
          <p:nvPr userDrawn="1"/>
        </p:nvSpPr>
        <p:spPr bwMode="auto">
          <a:xfrm>
            <a:off x="5695210" y="6554719"/>
            <a:ext cx="2920620" cy="226536"/>
          </a:xfrm>
          <a:prstGeom prst="rect">
            <a:avLst/>
          </a:prstGeom>
          <a:noFill/>
          <a:ln w="9525">
            <a:noFill/>
            <a:miter lim="800000"/>
          </a:ln>
        </p:spPr>
        <p:txBody>
          <a:bodyPr lIns="0" tIns="0" rIns="0" bIns="0"/>
          <a:lstStyle/>
          <a:p>
            <a:pPr>
              <a:defRPr/>
            </a:pPr>
            <a:r>
              <a:rPr kumimoji="1" lang="en-US" sz="800" dirty="0">
                <a:solidFill>
                  <a:srgbClr val="7F7F7F"/>
                </a:solidFill>
                <a:latin typeface="Arial" panose="020B0604020202020204" pitchFamily="34" charset="0"/>
                <a:cs typeface="Arial" panose="020B0604020202020204" pitchFamily="34" charset="0"/>
              </a:rPr>
              <a:t>© ZTE All rights reserved</a:t>
            </a:r>
          </a:p>
        </p:txBody>
      </p:sp>
      <p:pic>
        <p:nvPicPr>
          <p:cNvPr id="9" name="图片 8"/>
          <p:cNvPicPr>
            <a:picLocks noChangeAspect="1"/>
          </p:cNvPicPr>
          <p:nvPr userDrawn="1"/>
        </p:nvPicPr>
        <p:blipFill>
          <a:blip r:embed="rId3" cstate="screen"/>
          <a:stretch>
            <a:fillRect/>
          </a:stretch>
        </p:blipFill>
        <p:spPr>
          <a:xfrm>
            <a:off x="11085142" y="6488988"/>
            <a:ext cx="720000" cy="18000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12314767" y="3417034"/>
            <a:ext cx="1813984" cy="1665084"/>
          </a:xfrm>
          <a:prstGeom prst="rect">
            <a:avLst/>
          </a:prstGeom>
          <a:noFill/>
          <a:ln w="9525">
            <a:noFill/>
            <a:miter lim="800000"/>
          </a:ln>
        </p:spPr>
        <p:txBody>
          <a:bodyPr lIns="124589" tIns="62300" rIns="124589" bIns="62300" anchor="b" anchorCtr="1">
            <a:spAutoFit/>
          </a:bodyPr>
          <a:lstStyle/>
          <a:p>
            <a:pPr defTabSz="1247109">
              <a:buFontTx/>
              <a:buNone/>
            </a:pPr>
            <a:r>
              <a:rPr lang="en-US" sz="1200" noProof="1">
                <a:solidFill>
                  <a:prstClr val="white"/>
                </a:solidFill>
                <a:latin typeface="Arial" panose="020B0604020202020204" pitchFamily="34" charset="0"/>
                <a:ea typeface="Heiti SC Light"/>
              </a:rPr>
              <a:t>T</a:t>
            </a:r>
            <a:r>
              <a:rPr lang="en-US" altLang="zh-CN" sz="1200" noProof="1">
                <a:solidFill>
                  <a:prstClr val="white"/>
                </a:solidFill>
                <a:latin typeface="Arial" panose="020B0604020202020204" pitchFamily="34" charset="0"/>
                <a:ea typeface="Heiti SC Light"/>
              </a:rPr>
              <a:t>itle:</a:t>
            </a:r>
            <a:endParaRPr lang="en-US" altLang="ja-JP" sz="1200" noProof="1">
              <a:solidFill>
                <a:prstClr val="white"/>
              </a:solidFill>
              <a:latin typeface="Arial" panose="020B0604020202020204" pitchFamily="34" charset="0"/>
              <a:ea typeface="Heiti SC Light"/>
            </a:endParaRPr>
          </a:p>
          <a:p>
            <a:pPr defTabSz="1247109">
              <a:buFontTx/>
              <a:buNone/>
            </a:pPr>
            <a:r>
              <a:rPr lang="en-US" altLang="zh-CN" sz="1067" noProof="1">
                <a:solidFill>
                  <a:prstClr val="white"/>
                </a:solidFill>
                <a:latin typeface="Arial" panose="020B0604020202020204" pitchFamily="34" charset="0"/>
                <a:ea typeface="Heiti SC Light"/>
              </a:rPr>
              <a:t>Type</a:t>
            </a:r>
            <a:r>
              <a:rPr lang="en-US" altLang="ja-JP" sz="1067" noProof="1">
                <a:solidFill>
                  <a:prstClr val="white"/>
                </a:solidFill>
                <a:latin typeface="Arial" panose="020B0604020202020204" pitchFamily="34" charset="0"/>
                <a:ea typeface="Heiti SC Light"/>
              </a:rPr>
              <a:t>: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：32-</a:t>
            </a:r>
            <a:r>
              <a:rPr lang="en-US" altLang="ja-JP" sz="1067" noProof="1">
                <a:solidFill>
                  <a:prstClr val="white"/>
                </a:solidFill>
                <a:latin typeface="Arial" panose="020B0604020202020204" pitchFamily="34" charset="0"/>
                <a:ea typeface="Heiti SC Light"/>
                <a:cs typeface="Heiti SC Light"/>
              </a:rPr>
              <a:t>24-</a:t>
            </a:r>
            <a:r>
              <a:rPr lang="en-US" altLang="zh-CN" sz="1067" noProof="1">
                <a:solidFill>
                  <a:prstClr val="white"/>
                </a:solidFill>
                <a:latin typeface="Arial" panose="020B0604020202020204" pitchFamily="34" charset="0"/>
                <a:ea typeface="Heiti SC Light"/>
                <a:cs typeface="Heiti SC Light"/>
              </a:rPr>
              <a:t>pt</a:t>
            </a:r>
            <a:endParaRPr lang="en-US" altLang="ja-JP" sz="1067"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C</a:t>
            </a:r>
            <a:r>
              <a:rPr lang="en-US" altLang="zh-CN" sz="1067" noProof="1">
                <a:solidFill>
                  <a:prstClr val="white"/>
                </a:solidFill>
                <a:latin typeface="Arial" panose="020B0604020202020204" pitchFamily="34" charset="0"/>
                <a:ea typeface="Heiti SC Light"/>
                <a:cs typeface="Heiti SC Light"/>
              </a:rPr>
              <a:t>olor</a:t>
            </a: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he ZTE blue</a:t>
            </a:r>
            <a:r>
              <a:rPr lang="en-US" altLang="ja-JP" sz="1067" noProof="1">
                <a:solidFill>
                  <a:prstClr val="white"/>
                </a:solidFill>
                <a:latin typeface="Arial" panose="020B0604020202020204" pitchFamily="34" charset="0"/>
                <a:ea typeface="Heiti SC Light"/>
                <a:cs typeface="Heiti SC Light"/>
              </a:rPr>
              <a:t> </a:t>
            </a:r>
          </a:p>
          <a:p>
            <a:pPr defTabSz="1247109">
              <a:buFontTx/>
              <a:buNone/>
            </a:pPr>
            <a:endParaRPr lang="en-US" altLang="zh-CN" sz="1200" noProof="1">
              <a:solidFill>
                <a:prstClr val="white"/>
              </a:solidFill>
              <a:latin typeface="Arial" panose="020B0604020202020204" pitchFamily="34" charset="0"/>
              <a:ea typeface="Heiti SC Light"/>
              <a:cs typeface="Heiti SC Light"/>
            </a:endParaRPr>
          </a:p>
          <a:p>
            <a:pPr defTabSz="1247109">
              <a:buFontTx/>
              <a:buNone/>
            </a:pPr>
            <a:r>
              <a:rPr lang="en-US" altLang="zh-CN" sz="1200" noProof="1">
                <a:solidFill>
                  <a:prstClr val="white"/>
                </a:solidFill>
                <a:latin typeface="Arial" panose="020B0604020202020204" pitchFamily="34" charset="0"/>
                <a:ea typeface="Heiti SC Light"/>
                <a:cs typeface="Heiti SC Light"/>
              </a:rPr>
              <a:t>Subtitle:</a:t>
            </a:r>
            <a:endParaRPr lang="en-US" altLang="ja-JP" sz="1200"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ype: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a:t>
            </a:r>
            <a:r>
              <a:rPr lang="en-US" altLang="ja-JP" sz="1067" noProof="1">
                <a:solidFill>
                  <a:prstClr val="white"/>
                </a:solidFill>
                <a:latin typeface="Arial" panose="020B0604020202020204" pitchFamily="34" charset="0"/>
                <a:ea typeface="Heiti SC Light"/>
                <a:cs typeface="Heiti SC Light"/>
              </a:rPr>
              <a:t>20pt</a:t>
            </a:r>
          </a:p>
          <a:p>
            <a:pPr defTabSz="1247109">
              <a:buFontTx/>
              <a:buNone/>
            </a:pPr>
            <a:r>
              <a:rPr lang="en-US" sz="1067" noProof="1">
                <a:solidFill>
                  <a:prstClr val="white"/>
                </a:solidFill>
                <a:latin typeface="Arial" panose="020B0604020202020204" pitchFamily="34" charset="0"/>
                <a:ea typeface="Heiti SC Light"/>
                <a:cs typeface="Heiti SC Light"/>
              </a:rPr>
              <a:t>Color: The </a:t>
            </a:r>
            <a:r>
              <a:rPr lang="en-US" altLang="zh-CN" sz="1067" noProof="1">
                <a:solidFill>
                  <a:prstClr val="white"/>
                </a:solidFill>
                <a:latin typeface="Arial" panose="020B0604020202020204" pitchFamily="34" charset="0"/>
                <a:ea typeface="Heiti SC Light"/>
                <a:cs typeface="Heiti SC Light"/>
              </a:rPr>
              <a:t>ZTE green</a:t>
            </a:r>
            <a:endParaRPr lang="en-US" altLang="ja-JP" sz="1067"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7797801" y="5939368"/>
            <a:ext cx="184731" cy="461665"/>
          </a:xfrm>
          <a:prstGeom prst="rect">
            <a:avLst/>
          </a:prstGeom>
          <a:noFill/>
          <a:ln w="9525">
            <a:noFill/>
            <a:miter lim="800000"/>
          </a:ln>
        </p:spPr>
        <p:txBody>
          <a:bodyPr wrap="none">
            <a:spAutoFit/>
          </a:bodyPr>
          <a:lstStyle/>
          <a:p>
            <a:pPr>
              <a:buFontTx/>
              <a:buNone/>
            </a:pPr>
            <a:endParaRPr lang="en-US" sz="2400"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6419851" y="5560485"/>
            <a:ext cx="184731" cy="461665"/>
          </a:xfrm>
          <a:prstGeom prst="rect">
            <a:avLst/>
          </a:prstGeom>
          <a:noFill/>
          <a:ln w="9525">
            <a:noFill/>
            <a:miter lim="800000"/>
          </a:ln>
        </p:spPr>
        <p:txBody>
          <a:bodyPr wrap="none">
            <a:spAutoFit/>
          </a:bodyPr>
          <a:lstStyle/>
          <a:p>
            <a:pPr>
              <a:buFontTx/>
              <a:buNone/>
            </a:pPr>
            <a:endParaRPr lang="en-US" sz="2400"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5382685" y="4851401"/>
            <a:ext cx="184731" cy="461665"/>
          </a:xfrm>
          <a:prstGeom prst="rect">
            <a:avLst/>
          </a:prstGeom>
          <a:noFill/>
          <a:ln w="9525">
            <a:noFill/>
            <a:miter lim="800000"/>
          </a:ln>
        </p:spPr>
        <p:txBody>
          <a:bodyPr wrap="none">
            <a:spAutoFit/>
          </a:bodyPr>
          <a:lstStyle/>
          <a:p>
            <a:pPr>
              <a:buFontTx/>
              <a:buNone/>
            </a:pPr>
            <a:endParaRPr lang="en-US" sz="2400" dirty="0">
              <a:solidFill>
                <a:prstClr val="black"/>
              </a:solidFill>
              <a:latin typeface="Arial" panose="020B0604020202020204" pitchFamily="34" charset="0"/>
            </a:endParaRPr>
          </a:p>
        </p:txBody>
      </p:sp>
      <p:grpSp>
        <p:nvGrpSpPr>
          <p:cNvPr id="2" name="组 5"/>
          <p:cNvGrpSpPr/>
          <p:nvPr/>
        </p:nvGrpSpPr>
        <p:grpSpPr bwMode="auto">
          <a:xfrm>
            <a:off x="12486218" y="5135033"/>
            <a:ext cx="1856316" cy="1318684"/>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G143, B212</a:t>
                </a:r>
                <a:endParaRPr kumimoji="1" lang="zh-CN" altLang="en-US" sz="933"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576"/>
              <a:ext cx="1199362" cy="253999"/>
              <a:chOff x="9286278" y="2098576"/>
              <a:chExt cx="1199362" cy="253999"/>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R140,G198, B62</a:t>
                </a:r>
                <a:endParaRPr kumimoji="1" lang="zh-CN" altLang="en-US" sz="933"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R90,G203, B245</a:t>
              </a:r>
              <a:endParaRPr kumimoji="1" lang="zh-CN" altLang="en-US" sz="933"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10871200" y="1354667"/>
            <a:ext cx="1219200" cy="1219200"/>
          </a:xfrm>
          <a:prstGeom prst="rect">
            <a:avLst/>
          </a:prstGeom>
          <a:noFill/>
          <a:ln w="9525">
            <a:noFill/>
            <a:miter lim="800000"/>
          </a:ln>
        </p:spPr>
        <p:txBody>
          <a:bodyPr wrap="none" lIns="0" tIns="0" rIns="0" bIns="0"/>
          <a:lstStyle/>
          <a:p>
            <a:pPr>
              <a:buFontTx/>
              <a:buNone/>
            </a:pPr>
            <a:endParaRPr kumimoji="1" lang="en-US" sz="2400"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6485467" y="4504267"/>
            <a:ext cx="1219200" cy="1219200"/>
          </a:xfrm>
          <a:prstGeom prst="rect">
            <a:avLst/>
          </a:prstGeom>
          <a:noFill/>
          <a:ln w="9525">
            <a:noFill/>
            <a:miter lim="800000"/>
          </a:ln>
        </p:spPr>
        <p:txBody>
          <a:bodyPr wrap="none" lIns="0" tIns="0" rIns="0" bIns="0"/>
          <a:lstStyle/>
          <a:p>
            <a:pPr>
              <a:buFontTx/>
              <a:buNone/>
            </a:pPr>
            <a:endParaRPr kumimoji="1" lang="en-US" sz="2400"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10090151" y="605367"/>
            <a:ext cx="1610783" cy="1054100"/>
          </a:xfrm>
          <a:prstGeom prst="rect">
            <a:avLst/>
          </a:prstGeom>
          <a:noFill/>
          <a:ln w="9525">
            <a:noFill/>
            <a:miter lim="800000"/>
            <a:headEnd/>
            <a:tailEnd/>
          </a:ln>
        </p:spPr>
      </p:pic>
      <p:sp>
        <p:nvSpPr>
          <p:cNvPr id="9" name="副标题 2"/>
          <p:cNvSpPr>
            <a:spLocks noGrp="1"/>
          </p:cNvSpPr>
          <p:nvPr>
            <p:ph type="subTitle" idx="1"/>
          </p:nvPr>
        </p:nvSpPr>
        <p:spPr>
          <a:xfrm>
            <a:off x="573613" y="1752109"/>
            <a:ext cx="8534400" cy="750347"/>
          </a:xfrm>
        </p:spPr>
        <p:txBody>
          <a:bodyPr>
            <a:normAutofit/>
          </a:bodyPr>
          <a:lstStyle>
            <a:lvl1pPr marL="0" indent="0" algn="l">
              <a:lnSpc>
                <a:spcPct val="100000"/>
              </a:lnSpc>
              <a:buNone/>
              <a:defRPr kumimoji="1" lang="zh-CN" altLang="en-US" sz="2933"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574163" y="3188360"/>
            <a:ext cx="5971117" cy="1342429"/>
          </a:xfrm>
        </p:spPr>
        <p:txBody>
          <a:bodyPr>
            <a:normAutofit/>
          </a:bodyPr>
          <a:lstStyle>
            <a:lvl1pPr marL="0" indent="0">
              <a:buNone/>
              <a:defRPr sz="1867">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573613" y="1147995"/>
            <a:ext cx="8534400" cy="592317"/>
          </a:xfrm>
        </p:spPr>
        <p:txBody>
          <a:bodyPr>
            <a:noAutofit/>
          </a:bodyPr>
          <a:lstStyle>
            <a:lvl1pPr algn="l">
              <a:defRPr kumimoji="1" lang="zh-CN" altLang="en-US" sz="3733"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extLst>
      <p:ext uri="{BB962C8B-B14F-4D97-AF65-F5344CB8AC3E}">
        <p14:creationId xmlns:p14="http://schemas.microsoft.com/office/powerpoint/2010/main" val="2947181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12314767" y="3417034"/>
            <a:ext cx="1813984" cy="1665084"/>
          </a:xfrm>
          <a:prstGeom prst="rect">
            <a:avLst/>
          </a:prstGeom>
          <a:noFill/>
          <a:ln w="9525">
            <a:noFill/>
            <a:miter lim="800000"/>
          </a:ln>
        </p:spPr>
        <p:txBody>
          <a:bodyPr lIns="124589" tIns="62300" rIns="124589" bIns="62300" anchor="b" anchorCtr="1">
            <a:spAutoFit/>
          </a:bodyPr>
          <a:lstStyle/>
          <a:p>
            <a:pPr defTabSz="1247109">
              <a:buFontTx/>
              <a:buNone/>
            </a:pPr>
            <a:r>
              <a:rPr lang="en-US" sz="1200" noProof="1">
                <a:solidFill>
                  <a:prstClr val="white"/>
                </a:solidFill>
                <a:latin typeface="Arial" panose="020B0604020202020204" pitchFamily="34" charset="0"/>
                <a:ea typeface="Heiti SC Light"/>
              </a:rPr>
              <a:t>T</a:t>
            </a:r>
            <a:r>
              <a:rPr lang="en-US" altLang="zh-CN" sz="1200" noProof="1">
                <a:solidFill>
                  <a:prstClr val="white"/>
                </a:solidFill>
                <a:latin typeface="Arial" panose="020B0604020202020204" pitchFamily="34" charset="0"/>
                <a:ea typeface="Heiti SC Light"/>
              </a:rPr>
              <a:t>itle:</a:t>
            </a:r>
            <a:endParaRPr lang="en-US" altLang="ja-JP" sz="1200" noProof="1">
              <a:solidFill>
                <a:prstClr val="white"/>
              </a:solidFill>
              <a:latin typeface="Arial" panose="020B0604020202020204" pitchFamily="34" charset="0"/>
              <a:ea typeface="Heiti SC Light"/>
            </a:endParaRPr>
          </a:p>
          <a:p>
            <a:pPr defTabSz="1247109">
              <a:buFontTx/>
              <a:buNone/>
            </a:pPr>
            <a:r>
              <a:rPr lang="en-US" altLang="zh-CN" sz="1067" noProof="1">
                <a:solidFill>
                  <a:prstClr val="white"/>
                </a:solidFill>
                <a:latin typeface="Arial" panose="020B0604020202020204" pitchFamily="34" charset="0"/>
                <a:ea typeface="Heiti SC Light"/>
              </a:rPr>
              <a:t>Type</a:t>
            </a:r>
            <a:r>
              <a:rPr lang="en-US" altLang="ja-JP" sz="1067" noProof="1">
                <a:solidFill>
                  <a:prstClr val="white"/>
                </a:solidFill>
                <a:latin typeface="Arial" panose="020B0604020202020204" pitchFamily="34" charset="0"/>
                <a:ea typeface="Heiti SC Light"/>
              </a:rPr>
              <a:t>: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a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a:t>
            </a:r>
            <a:r>
              <a:rPr lang="en-US" altLang="ja-JP" sz="1067" noProof="1">
                <a:solidFill>
                  <a:prstClr val="white"/>
                </a:solidFill>
                <a:latin typeface="Arial" panose="020B0604020202020204" pitchFamily="34" charset="0"/>
                <a:ea typeface="Heiti SC Light"/>
                <a:cs typeface="Heiti SC Light"/>
              </a:rPr>
              <a:t>24</a:t>
            </a:r>
            <a:r>
              <a:rPr lang="en-US" altLang="zh-CN" sz="1067" noProof="1">
                <a:solidFill>
                  <a:prstClr val="white"/>
                </a:solidFill>
                <a:latin typeface="Arial" panose="020B0604020202020204" pitchFamily="34" charset="0"/>
                <a:ea typeface="Heiti SC Light"/>
                <a:cs typeface="Heiti SC Light"/>
              </a:rPr>
              <a:t>pt</a:t>
            </a:r>
            <a:endParaRPr lang="en-US" altLang="ja-JP" sz="1067"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C</a:t>
            </a:r>
            <a:r>
              <a:rPr lang="en-US" altLang="zh-CN" sz="1067" noProof="1">
                <a:solidFill>
                  <a:prstClr val="white"/>
                </a:solidFill>
                <a:latin typeface="Arial" panose="020B0604020202020204" pitchFamily="34" charset="0"/>
                <a:ea typeface="Heiti SC Light"/>
                <a:cs typeface="Heiti SC Light"/>
              </a:rPr>
              <a:t>olor</a:t>
            </a: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he ZTE blue</a:t>
            </a:r>
            <a:r>
              <a:rPr lang="en-US" altLang="ja-JP" sz="1067" noProof="1">
                <a:solidFill>
                  <a:prstClr val="white"/>
                </a:solidFill>
                <a:latin typeface="Arial" panose="020B0604020202020204" pitchFamily="34" charset="0"/>
                <a:ea typeface="Heiti SC Light"/>
                <a:cs typeface="Heiti SC Light"/>
              </a:rPr>
              <a:t> </a:t>
            </a:r>
          </a:p>
          <a:p>
            <a:pPr defTabSz="1247109">
              <a:buFontTx/>
              <a:buNone/>
            </a:pPr>
            <a:endParaRPr lang="en-US" altLang="zh-CN" sz="1200" noProof="1">
              <a:solidFill>
                <a:prstClr val="white"/>
              </a:solidFill>
              <a:latin typeface="Arial" panose="020B0604020202020204" pitchFamily="34" charset="0"/>
              <a:ea typeface="Heiti SC Light"/>
              <a:cs typeface="Heiti SC Light"/>
            </a:endParaRPr>
          </a:p>
          <a:p>
            <a:pPr defTabSz="1247109">
              <a:buFontTx/>
              <a:buNone/>
            </a:pPr>
            <a:r>
              <a:rPr lang="en-US" altLang="zh-CN" sz="1200" noProof="1">
                <a:solidFill>
                  <a:prstClr val="white"/>
                </a:solidFill>
                <a:latin typeface="Arial" panose="020B0604020202020204" pitchFamily="34" charset="0"/>
                <a:ea typeface="Heiti SC Light"/>
                <a:cs typeface="Heiti SC Light"/>
              </a:rPr>
              <a:t>Subtitle:</a:t>
            </a:r>
            <a:endParaRPr lang="en-US" altLang="ja-JP" sz="1200" noProof="1">
              <a:solidFill>
                <a:prstClr val="white"/>
              </a:solidFill>
              <a:latin typeface="Arial" panose="020B0604020202020204" pitchFamily="34" charset="0"/>
              <a:ea typeface="Heiti SC Light"/>
              <a:cs typeface="Heiti SC Light"/>
            </a:endParaRPr>
          </a:p>
          <a:p>
            <a:pPr defTabSz="1247109">
              <a:buFontTx/>
              <a:buNone/>
            </a:pPr>
            <a:r>
              <a:rPr lang="en-US" sz="1067" noProof="1">
                <a:solidFill>
                  <a:prstClr val="white"/>
                </a:solidFill>
                <a:latin typeface="Arial" panose="020B0604020202020204" pitchFamily="34" charset="0"/>
                <a:ea typeface="Heiti SC Light"/>
                <a:cs typeface="Heiti SC Light"/>
              </a:rPr>
              <a:t>T</a:t>
            </a:r>
            <a:r>
              <a:rPr lang="en-US" altLang="zh-CN" sz="1067" noProof="1">
                <a:solidFill>
                  <a:prstClr val="white"/>
                </a:solidFill>
                <a:latin typeface="Arial" panose="020B0604020202020204" pitchFamily="34" charset="0"/>
                <a:ea typeface="Heiti SC Light"/>
                <a:cs typeface="Heiti SC Light"/>
              </a:rPr>
              <a:t>ype:  </a:t>
            </a:r>
            <a:r>
              <a:rPr lang="en-US" altLang="ja-JP" sz="1067" noProof="1">
                <a:solidFill>
                  <a:prstClr val="white"/>
                </a:solidFill>
                <a:latin typeface="Arial" panose="020B0604020202020204" pitchFamily="34" charset="0"/>
                <a:ea typeface="MS PGothic" panose="020B0600070205080204" pitchFamily="34" charset="-128"/>
              </a:rPr>
              <a:t>Arial</a:t>
            </a:r>
            <a:endParaRPr lang="en-US" sz="1067" dirty="0">
              <a:solidFill>
                <a:prstClr val="white"/>
              </a:solidFill>
              <a:latin typeface="Arial" panose="020B0604020202020204" pitchFamily="34" charset="0"/>
            </a:endParaRPr>
          </a:p>
          <a:p>
            <a:pPr defTabSz="1247109">
              <a:buFontTx/>
              <a:buNone/>
            </a:pPr>
            <a:r>
              <a:rPr lang="en-US" sz="1067" noProof="1">
                <a:solidFill>
                  <a:prstClr val="white"/>
                </a:solidFill>
                <a:latin typeface="Arial" panose="020B0604020202020204" pitchFamily="34" charset="0"/>
                <a:ea typeface="Heiti SC Light"/>
                <a:cs typeface="Heiti SC Light"/>
              </a:rPr>
              <a:t>S</a:t>
            </a:r>
            <a:r>
              <a:rPr lang="en-US" altLang="zh-CN" sz="1067" noProof="1">
                <a:solidFill>
                  <a:prstClr val="white"/>
                </a:solidFill>
                <a:latin typeface="Arial" panose="020B0604020202020204" pitchFamily="34" charset="0"/>
                <a:ea typeface="Heiti SC Light"/>
                <a:cs typeface="Heiti SC Light"/>
              </a:rPr>
              <a:t>ize</a:t>
            </a:r>
            <a:r>
              <a:rPr lang="en-US" sz="1067" noProof="1">
                <a:solidFill>
                  <a:prstClr val="white"/>
                </a:solidFill>
                <a:latin typeface="Arial" panose="020B0604020202020204" pitchFamily="34" charset="0"/>
                <a:ea typeface="Heiti SC Light"/>
                <a:cs typeface="Heiti SC Light"/>
              </a:rPr>
              <a:t>：</a:t>
            </a:r>
            <a:r>
              <a:rPr lang="en-US" altLang="zh-CN" sz="1067" noProof="1">
                <a:solidFill>
                  <a:prstClr val="white"/>
                </a:solidFill>
                <a:latin typeface="Arial" panose="020B0604020202020204" pitchFamily="34" charset="0"/>
                <a:ea typeface="Heiti SC Light"/>
                <a:cs typeface="Heiti SC Light"/>
              </a:rPr>
              <a:t>16-</a:t>
            </a:r>
            <a:r>
              <a:rPr lang="en-US" altLang="ja-JP" sz="1067" noProof="1">
                <a:solidFill>
                  <a:prstClr val="white"/>
                </a:solidFill>
                <a:latin typeface="Arial" panose="020B0604020202020204" pitchFamily="34" charset="0"/>
                <a:ea typeface="Heiti SC Light"/>
                <a:cs typeface="Heiti SC Light"/>
              </a:rPr>
              <a:t>20pt</a:t>
            </a:r>
          </a:p>
          <a:p>
            <a:pPr defTabSz="1247109">
              <a:buFontTx/>
              <a:buNone/>
            </a:pPr>
            <a:r>
              <a:rPr lang="en-US" sz="1067" noProof="1">
                <a:solidFill>
                  <a:prstClr val="white"/>
                </a:solidFill>
                <a:latin typeface="Arial" panose="020B0604020202020204" pitchFamily="34" charset="0"/>
                <a:ea typeface="Heiti SC Light"/>
                <a:cs typeface="Heiti SC Light"/>
              </a:rPr>
              <a:t>Color: The </a:t>
            </a:r>
            <a:r>
              <a:rPr lang="en-US" altLang="zh-CN" sz="1067" noProof="1">
                <a:solidFill>
                  <a:prstClr val="white"/>
                </a:solidFill>
                <a:latin typeface="Arial" panose="020B0604020202020204" pitchFamily="34" charset="0"/>
                <a:ea typeface="Heiti SC Light"/>
                <a:cs typeface="Heiti SC Light"/>
              </a:rPr>
              <a:t>ZTE green</a:t>
            </a:r>
            <a:endParaRPr lang="en-US" altLang="ja-JP" sz="1067"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12486218" y="5135033"/>
            <a:ext cx="1856316" cy="1318684"/>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G143, B212</a:t>
                </a:r>
                <a:endParaRPr kumimoji="1" lang="zh-CN" altLang="en-US" sz="933"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R140,G198, B62</a:t>
                </a:r>
                <a:endParaRPr kumimoji="1" lang="zh-CN" altLang="en-US" sz="933"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sz="2400">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176923"/>
            </a:xfrm>
            <a:prstGeom prst="rect">
              <a:avLst/>
            </a:prstGeom>
            <a:noFill/>
            <a:ln w="9525">
              <a:noFill/>
              <a:miter lim="800000"/>
            </a:ln>
          </p:spPr>
          <p:txBody>
            <a:bodyPr>
              <a:spAutoFit/>
            </a:bodyPr>
            <a:lstStyle/>
            <a:p>
              <a:pPr>
                <a:buFontTx/>
                <a:buNone/>
              </a:pPr>
              <a:r>
                <a:rPr kumimoji="1" lang="en-US" altLang="zh-CN" sz="933" i="1" dirty="0">
                  <a:solidFill>
                    <a:prstClr val="white"/>
                  </a:solidFill>
                  <a:latin typeface="Arial" panose="020B0604020202020204" pitchFamily="34" charset="0"/>
                  <a:ea typeface="宋体" panose="02010600030101010101" pitchFamily="2" charset="-122"/>
                </a:rPr>
                <a:t>R90,G203, B245</a:t>
              </a:r>
              <a:endParaRPr kumimoji="1" lang="zh-CN" altLang="en-US" sz="933"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2193902" y="553339"/>
            <a:ext cx="9227932" cy="957724"/>
          </a:xfrm>
        </p:spPr>
        <p:txBody>
          <a:bodyPr rtlCol="0">
            <a:normAutofit/>
          </a:bodyPr>
          <a:lstStyle>
            <a:lvl1pPr>
              <a:defRPr lang="en-US" altLang="zh-CN" sz="32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2193902" y="1573585"/>
            <a:ext cx="9227932" cy="4059332"/>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667"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24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2133"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867"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extLst>
      <p:ext uri="{BB962C8B-B14F-4D97-AF65-F5344CB8AC3E}">
        <p14:creationId xmlns:p14="http://schemas.microsoft.com/office/powerpoint/2010/main" val="19588247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18" Type="http://schemas.openxmlformats.org/officeDocument/2006/relationships/slideLayout" Target="../slideLayouts/slideLayout25.xml"/><Relationship Id="rId26" Type="http://schemas.openxmlformats.org/officeDocument/2006/relationships/slideLayout" Target="../slideLayouts/slideLayout33.xml"/><Relationship Id="rId3" Type="http://schemas.openxmlformats.org/officeDocument/2006/relationships/slideLayout" Target="../slideLayouts/slideLayout10.xml"/><Relationship Id="rId21" Type="http://schemas.openxmlformats.org/officeDocument/2006/relationships/slideLayout" Target="../slideLayouts/slideLayout28.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slideLayout" Target="../slideLayouts/slideLayout24.xml"/><Relationship Id="rId25" Type="http://schemas.openxmlformats.org/officeDocument/2006/relationships/slideLayout" Target="../slideLayouts/slideLayout32.xml"/><Relationship Id="rId2" Type="http://schemas.openxmlformats.org/officeDocument/2006/relationships/slideLayout" Target="../slideLayouts/slideLayout9.xml"/><Relationship Id="rId16" Type="http://schemas.openxmlformats.org/officeDocument/2006/relationships/slideLayout" Target="../slideLayouts/slideLayout23.xml"/><Relationship Id="rId20" Type="http://schemas.openxmlformats.org/officeDocument/2006/relationships/slideLayout" Target="../slideLayouts/slideLayout27.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24" Type="http://schemas.openxmlformats.org/officeDocument/2006/relationships/slideLayout" Target="../slideLayouts/slideLayout31.xml"/><Relationship Id="rId5" Type="http://schemas.openxmlformats.org/officeDocument/2006/relationships/slideLayout" Target="../slideLayouts/slideLayout12.xml"/><Relationship Id="rId15" Type="http://schemas.openxmlformats.org/officeDocument/2006/relationships/slideLayout" Target="../slideLayouts/slideLayout22.xml"/><Relationship Id="rId23" Type="http://schemas.openxmlformats.org/officeDocument/2006/relationships/slideLayout" Target="../slideLayouts/slideLayout30.xml"/><Relationship Id="rId10" Type="http://schemas.openxmlformats.org/officeDocument/2006/relationships/slideLayout" Target="../slideLayouts/slideLayout17.xml"/><Relationship Id="rId19" Type="http://schemas.openxmlformats.org/officeDocument/2006/relationships/slideLayout" Target="../slideLayouts/slideLayout26.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 Id="rId22" Type="http://schemas.openxmlformats.org/officeDocument/2006/relationships/slideLayout" Target="../slideLayouts/slideLayout29.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388023" y="83766"/>
            <a:ext cx="11429250" cy="106978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388033" y="1276977"/>
            <a:ext cx="11414761"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hdr="0" dt="0"/>
  <p:txStyles>
    <p:titleStyle>
      <a:lvl1pPr algn="l" defTabSz="914400" rtl="0" eaLnBrk="1" latinLnBrk="0" hangingPunct="1">
        <a:lnSpc>
          <a:spcPct val="90000"/>
        </a:lnSpc>
        <a:spcBef>
          <a:spcPct val="0"/>
        </a:spcBef>
        <a:buNone/>
        <a:defRPr lang="zh-CN" altLang="en-US" sz="36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20000"/>
        </a:lnSpc>
        <a:spcBef>
          <a:spcPts val="1000"/>
        </a:spcBef>
        <a:buClr>
          <a:srgbClr val="008ED3"/>
        </a:buClr>
        <a:buSzPct val="80000"/>
        <a:buFont typeface="Wingdings" panose="05000000000000000000" pitchFamily="2" charset="2"/>
        <a:buChar char="n"/>
        <a:defRPr lang="zh-CN" altLang="en-US" sz="2400" kern="1200" smtClean="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20000"/>
        </a:lnSpc>
        <a:spcBef>
          <a:spcPts val="500"/>
        </a:spcBef>
        <a:buClr>
          <a:srgbClr val="008ED3"/>
        </a:buClr>
        <a:buSzPct val="80000"/>
        <a:buFont typeface="Wingdings" panose="05000000000000000000" pitchFamily="2" charset="2"/>
        <a:buChar char="u"/>
        <a:defRPr lang="zh-CN" altLang="en-US" sz="2000" kern="120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1800" kern="1200" smtClean="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2400" kern="1200" smtClean="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2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44500" y="455084"/>
            <a:ext cx="11355917" cy="963083"/>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478367" y="1600200"/>
            <a:ext cx="11322051" cy="4252384"/>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2550608693"/>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 id="2147483673" r:id="rId17"/>
    <p:sldLayoutId id="2147483674" r:id="rId18"/>
    <p:sldLayoutId id="2147483675" r:id="rId19"/>
    <p:sldLayoutId id="2147483676" r:id="rId20"/>
    <p:sldLayoutId id="2147483677" r:id="rId21"/>
    <p:sldLayoutId id="2147483678" r:id="rId22"/>
    <p:sldLayoutId id="2147483679" r:id="rId23"/>
    <p:sldLayoutId id="2147483680" r:id="rId24"/>
    <p:sldLayoutId id="2147483681" r:id="rId25"/>
    <p:sldLayoutId id="2147483682" r:id="rId26"/>
  </p:sldLayoutIdLst>
  <p:txStyles>
    <p:titleStyle>
      <a:lvl1pPr algn="l" defTabSz="609585" rtl="0" eaLnBrk="1" fontAlgn="base" hangingPunct="1">
        <a:spcBef>
          <a:spcPct val="0"/>
        </a:spcBef>
        <a:spcAft>
          <a:spcPct val="0"/>
        </a:spcAft>
        <a:defRPr kumimoji="1" lang="zh-CN" altLang="en-US" sz="3200" kern="1200" dirty="0">
          <a:solidFill>
            <a:schemeClr val="tx1"/>
          </a:solidFill>
          <a:latin typeface="+mn-lt"/>
          <a:ea typeface="微软雅黑" panose="020B0503020204020204" charset="-122"/>
          <a:cs typeface="+mn-cs"/>
        </a:defRPr>
      </a:lvl1pPr>
      <a:lvl2pPr algn="l" defTabSz="609585" rtl="0" eaLnBrk="1" fontAlgn="base" hangingPunct="1">
        <a:spcBef>
          <a:spcPct val="0"/>
        </a:spcBef>
        <a:spcAft>
          <a:spcPct val="0"/>
        </a:spcAft>
        <a:defRPr kumimoji="1" sz="3200">
          <a:solidFill>
            <a:schemeClr val="tx1"/>
          </a:solidFill>
          <a:latin typeface="Calibri" panose="020F0502020204030204" pitchFamily="34" charset="0"/>
          <a:ea typeface="微软雅黑" panose="020B0503020204020204" charset="-122"/>
        </a:defRPr>
      </a:lvl2pPr>
      <a:lvl3pPr algn="l" defTabSz="609585" rtl="0" eaLnBrk="1" fontAlgn="base" hangingPunct="1">
        <a:spcBef>
          <a:spcPct val="0"/>
        </a:spcBef>
        <a:spcAft>
          <a:spcPct val="0"/>
        </a:spcAft>
        <a:defRPr kumimoji="1" sz="3200">
          <a:solidFill>
            <a:schemeClr val="tx1"/>
          </a:solidFill>
          <a:latin typeface="Calibri" panose="020F0502020204030204" pitchFamily="34" charset="0"/>
          <a:ea typeface="微软雅黑" panose="020B0503020204020204" charset="-122"/>
        </a:defRPr>
      </a:lvl3pPr>
      <a:lvl4pPr algn="l" defTabSz="609585" rtl="0" eaLnBrk="1" fontAlgn="base" hangingPunct="1">
        <a:spcBef>
          <a:spcPct val="0"/>
        </a:spcBef>
        <a:spcAft>
          <a:spcPct val="0"/>
        </a:spcAft>
        <a:defRPr kumimoji="1" sz="3200">
          <a:solidFill>
            <a:schemeClr val="tx1"/>
          </a:solidFill>
          <a:latin typeface="Calibri" panose="020F0502020204030204" pitchFamily="34" charset="0"/>
          <a:ea typeface="微软雅黑" panose="020B0503020204020204" charset="-122"/>
        </a:defRPr>
      </a:lvl4pPr>
      <a:lvl5pPr algn="l" defTabSz="609585" rtl="0" eaLnBrk="1" fontAlgn="base" hangingPunct="1">
        <a:spcBef>
          <a:spcPct val="0"/>
        </a:spcBef>
        <a:spcAft>
          <a:spcPct val="0"/>
        </a:spcAft>
        <a:defRPr kumimoji="1" sz="3200">
          <a:solidFill>
            <a:schemeClr val="tx1"/>
          </a:solidFill>
          <a:latin typeface="Calibri" panose="020F0502020204030204" pitchFamily="34" charset="0"/>
          <a:ea typeface="微软雅黑" panose="020B0503020204020204" charset="-122"/>
        </a:defRPr>
      </a:lvl5pPr>
      <a:lvl6pPr marL="609585" algn="l" defTabSz="609585" rtl="0" eaLnBrk="1" fontAlgn="base" hangingPunct="1">
        <a:spcBef>
          <a:spcPct val="0"/>
        </a:spcBef>
        <a:spcAft>
          <a:spcPct val="0"/>
        </a:spcAft>
        <a:defRPr kumimoji="1" sz="3200">
          <a:solidFill>
            <a:schemeClr val="tx1"/>
          </a:solidFill>
          <a:latin typeface="Calibri" panose="020F0502020204030204" pitchFamily="34" charset="0"/>
          <a:ea typeface="微软雅黑" panose="020B0503020204020204" charset="-122"/>
        </a:defRPr>
      </a:lvl6pPr>
      <a:lvl7pPr marL="1219170" algn="l" defTabSz="609585" rtl="0" eaLnBrk="1" fontAlgn="base" hangingPunct="1">
        <a:spcBef>
          <a:spcPct val="0"/>
        </a:spcBef>
        <a:spcAft>
          <a:spcPct val="0"/>
        </a:spcAft>
        <a:defRPr kumimoji="1" sz="3200">
          <a:solidFill>
            <a:schemeClr val="tx1"/>
          </a:solidFill>
          <a:latin typeface="Calibri" panose="020F0502020204030204" pitchFamily="34" charset="0"/>
          <a:ea typeface="微软雅黑" panose="020B0503020204020204" charset="-122"/>
        </a:defRPr>
      </a:lvl7pPr>
      <a:lvl8pPr marL="1828754" algn="l" defTabSz="609585" rtl="0" eaLnBrk="1" fontAlgn="base" hangingPunct="1">
        <a:spcBef>
          <a:spcPct val="0"/>
        </a:spcBef>
        <a:spcAft>
          <a:spcPct val="0"/>
        </a:spcAft>
        <a:defRPr kumimoji="1" sz="3200">
          <a:solidFill>
            <a:schemeClr val="tx1"/>
          </a:solidFill>
          <a:latin typeface="Calibri" panose="020F0502020204030204" pitchFamily="34" charset="0"/>
          <a:ea typeface="微软雅黑" panose="020B0503020204020204" charset="-122"/>
        </a:defRPr>
      </a:lvl8pPr>
      <a:lvl9pPr marL="2438339" algn="l" defTabSz="609585" rtl="0" eaLnBrk="1" fontAlgn="base" hangingPunct="1">
        <a:spcBef>
          <a:spcPct val="0"/>
        </a:spcBef>
        <a:spcAft>
          <a:spcPct val="0"/>
        </a:spcAft>
        <a:defRPr kumimoji="1" sz="3200">
          <a:solidFill>
            <a:schemeClr val="tx1"/>
          </a:solidFill>
          <a:latin typeface="Calibri" panose="020F0502020204030204" pitchFamily="34" charset="0"/>
          <a:ea typeface="微软雅黑" panose="020B0503020204020204" charset="-122"/>
        </a:defRPr>
      </a:lvl9pPr>
    </p:titleStyle>
    <p:bodyStyle>
      <a:lvl1pPr algn="l" defTabSz="609585" rtl="0" eaLnBrk="1" fontAlgn="base" hangingPunct="1">
        <a:lnSpc>
          <a:spcPct val="120000"/>
        </a:lnSpc>
        <a:spcBef>
          <a:spcPct val="20000"/>
        </a:spcBef>
        <a:spcAft>
          <a:spcPct val="0"/>
        </a:spcAft>
        <a:buFont typeface="Arial" panose="020B0604020202020204" pitchFamily="34" charset="0"/>
        <a:defRPr sz="2667" kern="1200">
          <a:solidFill>
            <a:schemeClr val="tx1"/>
          </a:solidFill>
          <a:latin typeface="+mn-lt"/>
          <a:ea typeface="微软雅黑" panose="020B0503020204020204" charset="-122"/>
          <a:cs typeface="+mn-cs"/>
        </a:defRPr>
      </a:lvl1pPr>
      <a:lvl2pPr marL="990575" indent="-380990" algn="l" defTabSz="609585"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523962" indent="-304792" algn="l" defTabSz="609585" rtl="0" eaLnBrk="1" fontAlgn="base" hangingPunct="1">
        <a:lnSpc>
          <a:spcPct val="120000"/>
        </a:lnSpc>
        <a:spcBef>
          <a:spcPct val="20000"/>
        </a:spcBef>
        <a:spcAft>
          <a:spcPct val="0"/>
        </a:spcAft>
        <a:buFont typeface="Arial" panose="020B0604020202020204" pitchFamily="34" charset="0"/>
        <a:buChar char="•"/>
        <a:defRPr sz="2133" kern="1200">
          <a:solidFill>
            <a:schemeClr val="tx1"/>
          </a:solidFill>
          <a:latin typeface="+mn-lt"/>
          <a:ea typeface="微软雅黑" panose="020B0503020204020204" charset="-122"/>
          <a:cs typeface="+mn-cs"/>
        </a:defRPr>
      </a:lvl3pPr>
      <a:lvl4pPr marL="2133547" indent="-304792" algn="l" defTabSz="609585" rtl="0" eaLnBrk="1" fontAlgn="base" hangingPunct="1">
        <a:lnSpc>
          <a:spcPct val="120000"/>
        </a:lnSpc>
        <a:spcBef>
          <a:spcPct val="20000"/>
        </a:spcBef>
        <a:spcAft>
          <a:spcPct val="0"/>
        </a:spcAft>
        <a:buFont typeface="Arial" panose="020B0604020202020204" pitchFamily="34" charset="0"/>
        <a:buChar char="–"/>
        <a:defRPr sz="1867" kern="1200">
          <a:solidFill>
            <a:schemeClr val="tx1"/>
          </a:solidFill>
          <a:latin typeface="+mn-lt"/>
          <a:ea typeface="微软雅黑" panose="020B0503020204020204" charset="-122"/>
          <a:cs typeface="+mn-cs"/>
        </a:defRPr>
      </a:lvl4pPr>
      <a:lvl5pPr marL="2743131" indent="-304792" algn="l" defTabSz="609585"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5pPr>
      <a:lvl6pPr marL="3352716" indent="-304792" algn="l" defTabSz="609585" rtl="0" eaLnBrk="1" latinLnBrk="0" hangingPunct="1">
        <a:spcBef>
          <a:spcPct val="20000"/>
        </a:spcBef>
        <a:buFont typeface="Arial" panose="020B0604020202020204"/>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panose="020B0604020202020204"/>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panose="020B0604020202020204"/>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panose="020B0604020202020204"/>
        <a:buChar char="•"/>
        <a:defRPr sz="2667" kern="1200">
          <a:solidFill>
            <a:schemeClr val="tx1"/>
          </a:solidFill>
          <a:latin typeface="+mn-lt"/>
          <a:ea typeface="+mn-ea"/>
          <a:cs typeface="+mn-cs"/>
        </a:defRPr>
      </a:lvl9pPr>
    </p:bodyStyle>
    <p:otherStyle>
      <a:defPPr>
        <a:defRPr lang="zh-CN"/>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6.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4400" y="1501200"/>
            <a:ext cx="12178800" cy="2286000"/>
            <a:chOff x="-633" y="1387475"/>
            <a:chExt cx="12185648" cy="2294566"/>
          </a:xfrm>
        </p:grpSpPr>
        <p:pic>
          <p:nvPicPr>
            <p:cNvPr id="9" name="图片 8" descr="一些电子设备&#10;&#10;中度可信度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6450" y="1397635"/>
              <a:ext cx="3024000" cy="2268000"/>
            </a:xfrm>
            <a:prstGeom prst="rect">
              <a:avLst/>
            </a:prstGeom>
          </p:spPr>
        </p:pic>
        <p:pic>
          <p:nvPicPr>
            <p:cNvPr id="13" name="图片 12" descr="Artificial-Intelligence"/>
            <p:cNvPicPr>
              <a:picLocks noChangeAspect="1"/>
            </p:cNvPicPr>
            <p:nvPr/>
          </p:nvPicPr>
          <p:blipFill>
            <a:blip r:embed="rId4"/>
            <a:stretch>
              <a:fillRect/>
            </a:stretch>
          </p:blipFill>
          <p:spPr>
            <a:xfrm>
              <a:off x="4918075" y="1387475"/>
              <a:ext cx="3149600" cy="2268220"/>
            </a:xfrm>
            <a:prstGeom prst="rect">
              <a:avLst/>
            </a:prstGeom>
          </p:spPr>
        </p:pic>
        <p:sp>
          <p:nvSpPr>
            <p:cNvPr id="19" name="ï$ḻídé"/>
            <p:cNvSpPr/>
            <p:nvPr/>
          </p:nvSpPr>
          <p:spPr bwMode="auto">
            <a:xfrm>
              <a:off x="8087995" y="1397000"/>
              <a:ext cx="4097020" cy="226885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endParaRPr>
            </a:p>
          </p:txBody>
        </p:sp>
        <p:pic>
          <p:nvPicPr>
            <p:cNvPr id="21" name="图片 20"/>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633" y="2587625"/>
              <a:ext cx="1818413" cy="1094416"/>
            </a:xfrm>
            <a:prstGeom prst="rect">
              <a:avLst/>
            </a:prstGeom>
            <a:ln>
              <a:solidFill>
                <a:schemeClr val="bg1"/>
              </a:solidFill>
            </a:ln>
          </p:spPr>
        </p:pic>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1397635"/>
              <a:ext cx="1818640" cy="1134110"/>
            </a:xfrm>
            <a:prstGeom prst="rect">
              <a:avLst/>
            </a:prstGeom>
          </p:spPr>
        </p:pic>
      </p:grpSp>
      <p:sp>
        <p:nvSpPr>
          <p:cNvPr id="4" name="文本占位符 3"/>
          <p:cNvSpPr>
            <a:spLocks noGrp="1"/>
          </p:cNvSpPr>
          <p:nvPr>
            <p:ph type="body" sz="quarter" idx="10"/>
          </p:nvPr>
        </p:nvSpPr>
        <p:spPr>
          <a:xfrm>
            <a:off x="1851634" y="3985313"/>
            <a:ext cx="11127485" cy="557212"/>
          </a:xfrm>
        </p:spPr>
        <p:txBody>
          <a:bodyPr/>
          <a:lstStyle/>
          <a:p>
            <a:pPr algn="ctr">
              <a:lnSpc>
                <a:spcPct val="100000"/>
              </a:lnSpc>
              <a:spcBef>
                <a:spcPts val="0"/>
              </a:spcBef>
            </a:pPr>
            <a:r>
              <a:rPr lang="en-US" altLang="zh-CN" sz="3200" dirty="0"/>
              <a:t>Views on further mobility </a:t>
            </a:r>
          </a:p>
          <a:p>
            <a:pPr algn="ctr">
              <a:lnSpc>
                <a:spcPct val="100000"/>
              </a:lnSpc>
              <a:spcBef>
                <a:spcPts val="0"/>
              </a:spcBef>
            </a:pPr>
            <a:r>
              <a:rPr lang="en-US" altLang="zh-CN" sz="3200" dirty="0"/>
              <a:t>enhancement in 5G-A Rel-20</a:t>
            </a:r>
          </a:p>
        </p:txBody>
      </p:sp>
      <p:sp>
        <p:nvSpPr>
          <p:cNvPr id="10" name="文本框 9"/>
          <p:cNvSpPr txBox="1"/>
          <p:nvPr/>
        </p:nvSpPr>
        <p:spPr>
          <a:xfrm>
            <a:off x="281118" y="159773"/>
            <a:ext cx="3538148" cy="1952842"/>
          </a:xfrm>
          <a:prstGeom prst="rect">
            <a:avLst/>
          </a:prstGeom>
          <a:noFill/>
          <a:ln>
            <a:noFill/>
          </a:ln>
        </p:spPr>
        <p:txBody>
          <a:bodyPr wrap="none" rtlCol="0">
            <a:spAutoFit/>
          </a:bodyPr>
          <a:lstStyle/>
          <a:p>
            <a:pPr>
              <a:lnSpc>
                <a:spcPct val="110000"/>
              </a:lnSpc>
              <a:spcBef>
                <a:spcPts val="400"/>
              </a:spcBef>
            </a:pPr>
            <a:r>
              <a:rPr lang="en-US" altLang="zh-CN" sz="1600" b="1" dirty="0">
                <a:solidFill>
                  <a:srgbClr val="088AD2"/>
                </a:solidFill>
                <a:latin typeface="Arial" panose="020B0604020202020204" pitchFamily="34" charset="0"/>
                <a:ea typeface="微软雅黑" panose="020B0503020204020204" pitchFamily="34" charset="-122"/>
                <a:cs typeface="Arial" panose="020B0604020202020204" pitchFamily="34" charset="0"/>
              </a:rPr>
              <a:t>3GPP TSG RAN Meeting #107</a:t>
            </a:r>
          </a:p>
          <a:p>
            <a:pPr>
              <a:lnSpc>
                <a:spcPct val="110000"/>
              </a:lnSpc>
              <a:spcBef>
                <a:spcPts val="400"/>
              </a:spcBef>
            </a:pPr>
            <a:r>
              <a:rPr lang="en-US" altLang="zh-CN" sz="1600" b="1" dirty="0">
                <a:solidFill>
                  <a:srgbClr val="088AD2"/>
                </a:solidFill>
                <a:latin typeface="Arial" panose="020B0604020202020204" pitchFamily="34" charset="0"/>
                <a:ea typeface="微软雅黑" panose="020B0503020204020204" pitchFamily="34" charset="-122"/>
                <a:cs typeface="Arial" panose="020B0604020202020204" pitchFamily="34" charset="0"/>
              </a:rPr>
              <a:t>Incheon, Korea, March 12-14, 2025</a:t>
            </a:r>
          </a:p>
          <a:p>
            <a:pPr>
              <a:lnSpc>
                <a:spcPct val="110000"/>
              </a:lnSpc>
              <a:spcBef>
                <a:spcPts val="400"/>
              </a:spcBef>
            </a:pPr>
            <a:r>
              <a:rPr lang="en-US" altLang="zh-CN" sz="1600" b="1" dirty="0">
                <a:solidFill>
                  <a:srgbClr val="088AD2"/>
                </a:solidFill>
                <a:latin typeface="Arial" panose="020B0604020202020204" pitchFamily="34" charset="0"/>
                <a:ea typeface="微软雅黑" panose="020B0503020204020204" pitchFamily="34" charset="-122"/>
                <a:cs typeface="Arial" panose="020B0604020202020204" pitchFamily="34" charset="0"/>
              </a:rPr>
              <a:t>Agenda Item: 15.2.8.1</a:t>
            </a:r>
            <a:endParaRPr lang="en-US" altLang="zh-CN" sz="1600" b="1" dirty="0">
              <a:solidFill>
                <a:srgbClr val="088AD2"/>
              </a:solidFill>
              <a:highlight>
                <a:srgbClr val="FFFF00"/>
              </a:highlight>
              <a:latin typeface="Arial" panose="020B0604020202020204" pitchFamily="34" charset="0"/>
              <a:ea typeface="微软雅黑" panose="020B0503020204020204" pitchFamily="34" charset="-122"/>
              <a:cs typeface="Arial" panose="020B0604020202020204" pitchFamily="34" charset="0"/>
            </a:endParaRPr>
          </a:p>
          <a:p>
            <a:pPr>
              <a:lnSpc>
                <a:spcPct val="110000"/>
              </a:lnSpc>
              <a:spcBef>
                <a:spcPts val="400"/>
              </a:spcBef>
            </a:pPr>
            <a:r>
              <a:rPr lang="en-US" altLang="zh-CN" sz="1600" b="1" dirty="0" err="1">
                <a:solidFill>
                  <a:srgbClr val="088AD2"/>
                </a:solidFill>
                <a:latin typeface="Arial" panose="020B0604020202020204" pitchFamily="34" charset="0"/>
                <a:ea typeface="微软雅黑" panose="020B0503020204020204" pitchFamily="34" charset="-122"/>
                <a:cs typeface="Arial" panose="020B0604020202020204" pitchFamily="34" charset="0"/>
              </a:rPr>
              <a:t>TDoc</a:t>
            </a:r>
            <a:r>
              <a:rPr lang="en-US" altLang="zh-CN" sz="1600" b="1" dirty="0">
                <a:solidFill>
                  <a:srgbClr val="088AD2"/>
                </a:solidFill>
                <a:latin typeface="Arial" panose="020B0604020202020204" pitchFamily="34" charset="0"/>
                <a:ea typeface="微软雅黑" panose="020B0503020204020204" pitchFamily="34" charset="-122"/>
                <a:cs typeface="Arial" panose="020B0604020202020204" pitchFamily="34" charset="0"/>
              </a:rPr>
              <a:t> number: RP-250556</a:t>
            </a:r>
            <a:endParaRPr lang="en-US" altLang="zh-CN" sz="1600" b="1" dirty="0">
              <a:solidFill>
                <a:srgbClr val="088AD2"/>
              </a:solidFill>
              <a:highlight>
                <a:srgbClr val="FFFF00"/>
              </a:highlight>
              <a:latin typeface="Arial" panose="020B0604020202020204" pitchFamily="34" charset="0"/>
              <a:ea typeface="微软雅黑" panose="020B0503020204020204" pitchFamily="34" charset="-122"/>
              <a:cs typeface="Arial" panose="020B0604020202020204" pitchFamily="34" charset="0"/>
            </a:endParaRPr>
          </a:p>
          <a:p>
            <a:pPr>
              <a:lnSpc>
                <a:spcPct val="110000"/>
              </a:lnSpc>
              <a:spcBef>
                <a:spcPts val="400"/>
              </a:spcBef>
            </a:pPr>
            <a:endParaRPr lang="en-US" altLang="zh-CN" sz="1600" b="1" dirty="0">
              <a:solidFill>
                <a:srgbClr val="088AD2"/>
              </a:solidFill>
              <a:latin typeface="Arial" panose="020B0604020202020204" pitchFamily="34" charset="0"/>
              <a:ea typeface="微软雅黑" panose="020B0503020204020204" pitchFamily="34" charset="-122"/>
              <a:cs typeface="Arial" panose="020B0604020202020204" pitchFamily="34" charset="0"/>
            </a:endParaRPr>
          </a:p>
          <a:p>
            <a:pPr>
              <a:lnSpc>
                <a:spcPct val="110000"/>
              </a:lnSpc>
              <a:spcBef>
                <a:spcPts val="400"/>
              </a:spcBef>
            </a:pPr>
            <a:endParaRPr lang="en-US" altLang="zh-CN" sz="1600" b="1" dirty="0">
              <a:solidFill>
                <a:srgbClr val="088AD2"/>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矩形 10"/>
          <p:cNvSpPr/>
          <p:nvPr/>
        </p:nvSpPr>
        <p:spPr>
          <a:xfrm>
            <a:off x="5278983" y="5062198"/>
            <a:ext cx="4660250" cy="400110"/>
          </a:xfrm>
          <a:prstGeom prst="rect">
            <a:avLst/>
          </a:prstGeom>
        </p:spPr>
        <p:txBody>
          <a:bodyPr wrap="none">
            <a:spAutoFit/>
          </a:bodyPr>
          <a:lstStyle/>
          <a:p>
            <a:r>
              <a:rPr lang="en-US" altLang="zh-CN" sz="2000" b="1" dirty="0">
                <a:solidFill>
                  <a:srgbClr val="088AD2"/>
                </a:solidFill>
                <a:latin typeface="Arial" panose="020B0604020202020204" pitchFamily="34" charset="0"/>
                <a:ea typeface="微软雅黑" panose="020B0503020204020204" pitchFamily="34" charset="-122"/>
                <a:cs typeface="Arial" panose="020B0604020202020204" pitchFamily="34" charset="0"/>
              </a:rPr>
              <a:t>Source: ZTE Corporation, Sanechips</a:t>
            </a:r>
            <a:endParaRPr lang="zh-CN" altLang="en-US" sz="2000" b="1" dirty="0">
              <a:solidFill>
                <a:srgbClr val="088AD2"/>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078" y="91078"/>
            <a:ext cx="11575774" cy="720000"/>
          </a:xfrm>
        </p:spPr>
        <p:txBody>
          <a:bodyPr/>
          <a:lstStyle/>
          <a:p>
            <a:r>
              <a:rPr lang="en-US" altLang="zh-CN" dirty="0"/>
              <a:t>Motivations</a:t>
            </a:r>
            <a:endParaRPr lang="zh-CN" altLang="en-US" dirty="0"/>
          </a:p>
        </p:txBody>
      </p:sp>
      <p:sp>
        <p:nvSpPr>
          <p:cNvPr id="4" name="文本框 3"/>
          <p:cNvSpPr txBox="1"/>
          <p:nvPr/>
        </p:nvSpPr>
        <p:spPr>
          <a:xfrm>
            <a:off x="333636" y="940442"/>
            <a:ext cx="11421484" cy="5111656"/>
          </a:xfrm>
          <a:prstGeom prst="rect">
            <a:avLst/>
          </a:prstGeom>
          <a:noFill/>
          <a:ln>
            <a:noFill/>
          </a:ln>
        </p:spPr>
        <p:txBody>
          <a:bodyPr wrap="square" rtlCol="0">
            <a:spAutoFit/>
          </a:bodyPr>
          <a:lstStyle/>
          <a:p>
            <a:pPr marL="171450" indent="-171450">
              <a:spcBef>
                <a:spcPts val="1000"/>
              </a:spcBef>
              <a:spcAft>
                <a:spcPts val="300"/>
              </a:spcAft>
              <a:buFont typeface="Wingdings" panose="05000000000000000000" pitchFamily="2" charset="2"/>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 Progress of Rel-19 Mobility enhancements on LTM</a:t>
            </a:r>
          </a:p>
          <a:p>
            <a:pPr marL="800100" lvl="1" indent="-342900" algn="just">
              <a:spcAft>
                <a:spcPts val="300"/>
              </a:spcAft>
              <a:buFont typeface="Times New Roman" panose="02020603050405020304" pitchFamily="18" charset="0"/>
              <a:buChar char="○"/>
              <a:tabLst>
                <a:tab pos="457200" algn="l"/>
              </a:tabLst>
            </a:pPr>
            <a:r>
              <a:rPr lang="en-US" altLang="zh-CN" sz="1600" dirty="0">
                <a:latin typeface="Times New Roman" panose="02020603050405020304" pitchFamily="18" charset="0"/>
                <a:ea typeface="Calibri" panose="020F0502020204030204" pitchFamily="34" charset="0"/>
              </a:rPr>
              <a:t>Inter-CU LTM is supported to increase the applicable scenarios (not limited to cells within the same </a:t>
            </a:r>
            <a:r>
              <a:rPr lang="en-US" altLang="zh-CN" sz="1600" dirty="0" err="1">
                <a:latin typeface="Times New Roman" panose="02020603050405020304" pitchFamily="18" charset="0"/>
                <a:ea typeface="Calibri" panose="020F0502020204030204" pitchFamily="34" charset="0"/>
              </a:rPr>
              <a:t>gNB</a:t>
            </a:r>
            <a:r>
              <a:rPr lang="en-US" altLang="zh-CN" sz="1600" dirty="0">
                <a:latin typeface="Times New Roman" panose="02020603050405020304" pitchFamily="18" charset="0"/>
                <a:ea typeface="Calibri" panose="020F0502020204030204" pitchFamily="34" charset="0"/>
              </a:rPr>
              <a:t>);</a:t>
            </a:r>
          </a:p>
          <a:p>
            <a:pPr marL="800100" lvl="1" indent="-342900" algn="just">
              <a:spcAft>
                <a:spcPts val="300"/>
              </a:spcAft>
              <a:buFont typeface="Times New Roman" panose="02020603050405020304" pitchFamily="18" charset="0"/>
              <a:buChar char="○"/>
              <a:tabLst>
                <a:tab pos="457200" algn="l"/>
              </a:tabLst>
            </a:pPr>
            <a:r>
              <a:rPr lang="en-US" altLang="zh-CN" sz="1600" dirty="0">
                <a:latin typeface="Times New Roman" panose="02020603050405020304" pitchFamily="18" charset="0"/>
                <a:ea typeface="Calibri" panose="020F0502020204030204" pitchFamily="34" charset="0"/>
              </a:rPr>
              <a:t>Conditional LTM is supported to improve the mobility robustness;</a:t>
            </a:r>
          </a:p>
          <a:p>
            <a:pPr marL="171450" indent="-171450">
              <a:spcBef>
                <a:spcPts val="1000"/>
              </a:spcBef>
              <a:spcAft>
                <a:spcPts val="300"/>
              </a:spcAft>
              <a:buFont typeface="Wingdings" panose="05000000000000000000" pitchFamily="2" charset="2"/>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Consideration on Conditional LTM</a:t>
            </a:r>
            <a:endParaRPr lang="zh-CN"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endParaRPr>
          </a:p>
          <a:p>
            <a:pPr marL="800100" lvl="1" indent="-342900" algn="just">
              <a:spcBef>
                <a:spcPts val="600"/>
              </a:spcBef>
              <a:spcAft>
                <a:spcPts val="300"/>
              </a:spcAft>
              <a:buFont typeface="Times New Roman" panose="02020603050405020304" pitchFamily="18" charset="0"/>
              <a:buChar char="○"/>
              <a:tabLst>
                <a:tab pos="457200" algn="l"/>
              </a:tabLst>
            </a:pPr>
            <a:r>
              <a:rPr lang="en-US" altLang="zh-CN" sz="1600" dirty="0">
                <a:latin typeface="Times New Roman" panose="02020603050405020304" pitchFamily="18" charset="0"/>
                <a:ea typeface="等线" panose="02010600030101010101" pitchFamily="2" charset="-122"/>
              </a:rPr>
              <a:t>Conditional handover can improve HO robustness, especially for FR2, or FR1 with rapid signal degradation case; L1/L2 based mobility(LTM) is beneficial for handover latency reduction, thus conditional LTM can reduce latency and improve robustness at the same time. </a:t>
            </a:r>
          </a:p>
          <a:p>
            <a:pPr marL="800100" lvl="1" indent="-342900" algn="just">
              <a:spcBef>
                <a:spcPts val="600"/>
              </a:spcBef>
              <a:spcAft>
                <a:spcPts val="300"/>
              </a:spcAft>
              <a:buFont typeface="Times New Roman" panose="02020603050405020304" pitchFamily="18" charset="0"/>
              <a:buChar char="○"/>
              <a:tabLst>
                <a:tab pos="457200" algn="l"/>
              </a:tabLst>
            </a:pPr>
            <a:r>
              <a:rPr lang="en-US" altLang="zh-CN" sz="1600" dirty="0">
                <a:latin typeface="Times New Roman" panose="02020603050405020304" pitchFamily="18" charset="0"/>
                <a:ea typeface="等线" panose="02010600030101010101" pitchFamily="2" charset="-122"/>
              </a:rPr>
              <a:t>Rel-19 conditional LTM is only supported for limited scenario, i.e. conditional intra-CU LTM in NR SA and possibly for NR-DC as well (with a check for this at RAN#107). But Inter-CU case is not supported and this is expected to limit the usage scenarios in real deployment.</a:t>
            </a:r>
          </a:p>
          <a:p>
            <a:pPr marL="171450" lvl="0" indent="-171450">
              <a:spcBef>
                <a:spcPts val="1000"/>
              </a:spcBef>
              <a:spcAft>
                <a:spcPts val="300"/>
              </a:spcAft>
              <a:buFont typeface="Wingdings" panose="05000000000000000000" pitchFamily="2" charset="2"/>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 Proposed enhancements for Rel-20 Conditional LTM:</a:t>
            </a:r>
          </a:p>
          <a:p>
            <a:pPr marL="800100" lvl="1" indent="-342900" algn="just">
              <a:spcAft>
                <a:spcPts val="300"/>
              </a:spcAft>
              <a:buFont typeface="Times New Roman" panose="02020603050405020304" pitchFamily="18" charset="0"/>
              <a:buChar char="○"/>
              <a:tabLst>
                <a:tab pos="457200" algn="l"/>
              </a:tabLst>
            </a:pPr>
            <a:r>
              <a:rPr lang="en-US" altLang="zh-CN" sz="1600" dirty="0">
                <a:latin typeface="Times New Roman" panose="02020603050405020304" pitchFamily="18" charset="0"/>
                <a:ea typeface="等线" panose="02010600030101010101" pitchFamily="2" charset="-122"/>
                <a:sym typeface="+mn-ea"/>
              </a:rPr>
              <a:t>Support inter-CU conditional LTM, including:</a:t>
            </a:r>
          </a:p>
          <a:p>
            <a:pPr marL="1257300" lvl="2" indent="-342900" algn="just">
              <a:spcAft>
                <a:spcPts val="300"/>
              </a:spcAft>
              <a:buFont typeface="Times New Roman" panose="02020603050405020304" pitchFamily="18" charset="0"/>
              <a:buChar char="○"/>
              <a:tabLst>
                <a:tab pos="457200" algn="l"/>
              </a:tabLst>
            </a:pPr>
            <a:r>
              <a:rPr lang="en-US" altLang="zh-CN" sz="1600" dirty="0">
                <a:latin typeface="Times New Roman" panose="02020603050405020304" pitchFamily="18" charset="0"/>
                <a:ea typeface="等线" panose="02010600030101010101" pitchFamily="2" charset="-122"/>
                <a:sym typeface="+mn-ea"/>
              </a:rPr>
              <a:t>Inter-CU MCG CLTM with SCG release/reconfiguration;</a:t>
            </a:r>
          </a:p>
          <a:p>
            <a:pPr marL="1257300" lvl="2" indent="-342900" algn="just">
              <a:spcAft>
                <a:spcPts val="300"/>
              </a:spcAft>
              <a:buFont typeface="Times New Roman" panose="02020603050405020304" pitchFamily="18" charset="0"/>
              <a:buChar char="○"/>
              <a:tabLst>
                <a:tab pos="457200" algn="l"/>
              </a:tabLst>
            </a:pPr>
            <a:r>
              <a:rPr lang="en-US" altLang="zh-CN" sz="1600" dirty="0">
                <a:latin typeface="Times New Roman" panose="02020603050405020304" pitchFamily="18" charset="0"/>
                <a:ea typeface="等线" panose="02010600030101010101" pitchFamily="2" charset="-122"/>
                <a:sym typeface="+mn-ea"/>
              </a:rPr>
              <a:t>Inter-CU SCG CLTM without MN change; </a:t>
            </a:r>
          </a:p>
          <a:p>
            <a:pPr marL="1257300" lvl="2" indent="-342900" algn="just">
              <a:spcAft>
                <a:spcPts val="300"/>
              </a:spcAft>
              <a:buFont typeface="Times New Roman" panose="02020603050405020304" pitchFamily="18" charset="0"/>
              <a:buChar char="○"/>
              <a:tabLst>
                <a:tab pos="457200" algn="l"/>
              </a:tabLst>
            </a:pPr>
            <a:r>
              <a:rPr lang="en-US" altLang="zh-CN" sz="1600" dirty="0">
                <a:latin typeface="Times New Roman" panose="02020603050405020304" pitchFamily="18" charset="0"/>
                <a:ea typeface="等线" panose="02010600030101010101" pitchFamily="2" charset="-122"/>
                <a:sym typeface="+mn-ea"/>
              </a:rPr>
              <a:t>Note: ask SA3 to study the provision of security key.  </a:t>
            </a:r>
          </a:p>
          <a:p>
            <a:pPr marL="800100" lvl="1" indent="-342900" algn="just">
              <a:spcAft>
                <a:spcPts val="300"/>
              </a:spcAft>
              <a:buFont typeface="Times New Roman" panose="02020603050405020304" pitchFamily="18" charset="0"/>
              <a:buChar char="○"/>
              <a:tabLst>
                <a:tab pos="457200" algn="l"/>
              </a:tabLst>
            </a:pPr>
            <a:r>
              <a:rPr lang="en-US" altLang="zh-CN" sz="1600" dirty="0">
                <a:latin typeface="Times New Roman" panose="02020603050405020304" pitchFamily="18" charset="0"/>
                <a:ea typeface="等线" panose="02010600030101010101" pitchFamily="2" charset="-122"/>
                <a:sym typeface="+mn-ea"/>
              </a:rPr>
              <a:t>Note: additional objectives might be needed also for intra-CU conditional LTM, if some of the useful NR-DC cases will finally not be supported in Rel-19</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078" y="91078"/>
            <a:ext cx="11575774" cy="720000"/>
          </a:xfrm>
        </p:spPr>
        <p:txBody>
          <a:bodyPr/>
          <a:lstStyle/>
          <a:p>
            <a:r>
              <a:rPr lang="en-US" altLang="zh-CN" dirty="0"/>
              <a:t>Motivations</a:t>
            </a:r>
            <a:endParaRPr lang="zh-CN" altLang="en-US" dirty="0"/>
          </a:p>
        </p:txBody>
      </p:sp>
      <p:sp>
        <p:nvSpPr>
          <p:cNvPr id="4" name="文本框 3"/>
          <p:cNvSpPr txBox="1"/>
          <p:nvPr/>
        </p:nvSpPr>
        <p:spPr>
          <a:xfrm>
            <a:off x="333636" y="940442"/>
            <a:ext cx="11421484" cy="5280933"/>
          </a:xfrm>
          <a:prstGeom prst="rect">
            <a:avLst/>
          </a:prstGeom>
          <a:noFill/>
          <a:ln>
            <a:noFill/>
          </a:ln>
        </p:spPr>
        <p:txBody>
          <a:bodyPr wrap="square" rtlCol="0">
            <a:spAutoFit/>
          </a:bodyPr>
          <a:lstStyle/>
          <a:p>
            <a:pPr marL="171450" indent="-171450">
              <a:spcBef>
                <a:spcPts val="1000"/>
              </a:spcBef>
              <a:spcAft>
                <a:spcPts val="300"/>
              </a:spcAft>
              <a:buFont typeface="Wingdings" panose="05000000000000000000" pitchFamily="2" charset="2"/>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 Progress of Rel-19 Mobility enhancements on L1 measurements</a:t>
            </a:r>
          </a:p>
          <a:p>
            <a:pPr marL="800100" lvl="1" indent="-342900" algn="just">
              <a:spcAft>
                <a:spcPts val="300"/>
              </a:spcAft>
              <a:buFont typeface="Times New Roman" panose="02020603050405020304" pitchFamily="18" charset="0"/>
              <a:buChar char="○"/>
              <a:tabLst>
                <a:tab pos="457200" algn="l"/>
              </a:tabLst>
            </a:pPr>
            <a:r>
              <a:rPr lang="en-US" altLang="zh-CN" sz="1600" dirty="0">
                <a:latin typeface="Times New Roman" panose="02020603050405020304" pitchFamily="18" charset="0"/>
                <a:ea typeface="Calibri" panose="020F0502020204030204" pitchFamily="34" charset="0"/>
              </a:rPr>
              <a:t>L1 based measurement event reporting is supported to reduce the </a:t>
            </a:r>
            <a:r>
              <a:rPr lang="en-US" altLang="zh-CN" sz="1600" dirty="0" err="1">
                <a:latin typeface="Times New Roman" panose="02020603050405020304" pitchFamily="18" charset="0"/>
                <a:ea typeface="Calibri" panose="020F0502020204030204" pitchFamily="34" charset="0"/>
              </a:rPr>
              <a:t>signalling</a:t>
            </a:r>
            <a:r>
              <a:rPr lang="en-US" altLang="zh-CN" sz="1600" dirty="0">
                <a:latin typeface="Times New Roman" panose="02020603050405020304" pitchFamily="18" charset="0"/>
                <a:ea typeface="Calibri" panose="020F0502020204030204" pitchFamily="34" charset="0"/>
              </a:rPr>
              <a:t> overhead, and to facilitate the execution of conditional LTM;</a:t>
            </a:r>
          </a:p>
          <a:p>
            <a:pPr marL="800100" lvl="1" indent="-342900" algn="just">
              <a:spcAft>
                <a:spcPts val="300"/>
              </a:spcAft>
              <a:buFont typeface="Times New Roman" panose="02020603050405020304" pitchFamily="18" charset="0"/>
              <a:buChar char="○"/>
              <a:tabLst>
                <a:tab pos="457200" algn="l"/>
              </a:tabLst>
            </a:pPr>
            <a:r>
              <a:rPr lang="en-US" altLang="zh-CN" sz="1600" dirty="0">
                <a:latin typeface="Times New Roman" panose="02020603050405020304" pitchFamily="18" charset="0"/>
                <a:ea typeface="Calibri" panose="020F0502020204030204" pitchFamily="34" charset="0"/>
              </a:rPr>
              <a:t>CSI-RS based L1 measurement is supported, and CSI acquisition is supported for reducing handover interruption. </a:t>
            </a:r>
            <a:endParaRPr lang="zh-CN" altLang="zh-CN" sz="1600" dirty="0">
              <a:latin typeface="Times New Roman" panose="02020603050405020304" pitchFamily="18" charset="0"/>
              <a:ea typeface="Times New Roman" panose="02020603050405020304" pitchFamily="18" charset="0"/>
            </a:endParaRPr>
          </a:p>
          <a:p>
            <a:pPr marL="171450" indent="-171450">
              <a:spcBef>
                <a:spcPts val="1000"/>
              </a:spcBef>
              <a:spcAft>
                <a:spcPts val="300"/>
              </a:spcAft>
              <a:buFont typeface="Wingdings" panose="05000000000000000000" pitchFamily="2" charset="2"/>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Consideration on L1 measurements</a:t>
            </a:r>
            <a:endParaRPr lang="zh-CN"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endParaRPr>
          </a:p>
          <a:p>
            <a:pPr marL="800100" lvl="1" indent="-342900" algn="just">
              <a:spcBef>
                <a:spcPts val="600"/>
              </a:spcBef>
              <a:spcAft>
                <a:spcPts val="300"/>
              </a:spcAft>
              <a:buFont typeface="Times New Roman" panose="02020603050405020304" pitchFamily="18" charset="0"/>
              <a:buChar char="○"/>
              <a:tabLst>
                <a:tab pos="457200" algn="l"/>
              </a:tabLst>
            </a:pPr>
            <a:r>
              <a:rPr lang="en-US" altLang="zh-CN" sz="1600" dirty="0">
                <a:latin typeface="Times New Roman" panose="02020603050405020304" pitchFamily="18" charset="0"/>
                <a:ea typeface="等线" panose="02010600030101010101" pitchFamily="2" charset="-122"/>
              </a:rPr>
              <a:t>Currently, a common CSI resource configuration is used for LTM L1 measurement. Based on Rel-18 design, the UE starts L1 measurements on all configured RS resources once configured by RRC. To enable subsequent LTM, the network can configure multiple candidate cells and each candidate cell has multiple beams that to be measured by the UE. </a:t>
            </a:r>
            <a:r>
              <a:rPr lang="en-US" altLang="zh-CN" sz="1600" u="sng" dirty="0">
                <a:latin typeface="Times New Roman" panose="02020603050405020304" pitchFamily="18" charset="0"/>
                <a:ea typeface="等线" panose="02010600030101010101" pitchFamily="2" charset="-122"/>
              </a:rPr>
              <a:t>However, only part </a:t>
            </a:r>
            <a:r>
              <a:rPr lang="en-US" altLang="zh-CN" sz="1600" u="sng" dirty="0" smtClean="0">
                <a:latin typeface="Times New Roman" panose="02020603050405020304" pitchFamily="18" charset="0"/>
                <a:ea typeface="等线" panose="02010600030101010101" pitchFamily="2" charset="-122"/>
              </a:rPr>
              <a:t>of the  </a:t>
            </a:r>
            <a:r>
              <a:rPr lang="en-US" altLang="zh-CN" sz="1600" u="sng" dirty="0">
                <a:latin typeface="Times New Roman" panose="02020603050405020304" pitchFamily="18" charset="0"/>
                <a:ea typeface="等线" panose="02010600030101010101" pitchFamily="2" charset="-122"/>
              </a:rPr>
              <a:t>beams need to be measured at </a:t>
            </a:r>
            <a:r>
              <a:rPr lang="en-US" altLang="zh-CN" sz="1600" u="sng" dirty="0" smtClean="0">
                <a:latin typeface="Times New Roman" panose="02020603050405020304" pitchFamily="18" charset="0"/>
                <a:ea typeface="等线" panose="02010600030101010101" pitchFamily="2" charset="-122"/>
              </a:rPr>
              <a:t>any </a:t>
            </a:r>
            <a:r>
              <a:rPr lang="en-US" altLang="zh-CN" sz="1600" u="sng" dirty="0">
                <a:latin typeface="Times New Roman" panose="02020603050405020304" pitchFamily="18" charset="0"/>
                <a:ea typeface="等线" panose="02010600030101010101" pitchFamily="2" charset="-122"/>
              </a:rPr>
              <a:t>given time (or UE location). </a:t>
            </a:r>
            <a:r>
              <a:rPr lang="en-US" altLang="zh-CN" sz="1600" u="sng" dirty="0" smtClean="0">
                <a:latin typeface="Times New Roman" panose="02020603050405020304" pitchFamily="18" charset="0"/>
                <a:ea typeface="等线" panose="02010600030101010101" pitchFamily="2" charset="-122"/>
              </a:rPr>
              <a:t>While </a:t>
            </a:r>
            <a:r>
              <a:rPr lang="en-US" altLang="zh-CN" sz="1600" u="sng" dirty="0" smtClean="0">
                <a:latin typeface="Times New Roman" panose="02020603050405020304" pitchFamily="18" charset="0"/>
                <a:ea typeface="等线" panose="02010600030101010101" pitchFamily="2" charset="-122"/>
              </a:rPr>
              <a:t>measuring </a:t>
            </a:r>
            <a:r>
              <a:rPr lang="en-US" altLang="zh-CN" sz="1600" u="sng" dirty="0">
                <a:latin typeface="Times New Roman" panose="02020603050405020304" pitchFamily="18" charset="0"/>
                <a:ea typeface="等线" panose="02010600030101010101" pitchFamily="2" charset="-122"/>
              </a:rPr>
              <a:t>all RS resources </a:t>
            </a:r>
            <a:r>
              <a:rPr lang="en-US" altLang="zh-CN" sz="1600" u="sng" dirty="0" smtClean="0">
                <a:latin typeface="Times New Roman" panose="02020603050405020304" pitchFamily="18" charset="0"/>
                <a:ea typeface="等线" panose="02010600030101010101" pitchFamily="2" charset="-122"/>
              </a:rPr>
              <a:t>at once increases the UE </a:t>
            </a:r>
            <a:r>
              <a:rPr lang="en-US" altLang="zh-CN" sz="1600" u="sng" dirty="0">
                <a:latin typeface="Times New Roman" panose="02020603050405020304" pitchFamily="18" charset="0"/>
                <a:ea typeface="等线" panose="02010600030101010101" pitchFamily="2" charset="-122"/>
              </a:rPr>
              <a:t>power assumption and also </a:t>
            </a:r>
            <a:r>
              <a:rPr lang="en-US" altLang="zh-CN" sz="1600" u="sng" dirty="0" smtClean="0">
                <a:latin typeface="Times New Roman" panose="02020603050405020304" pitchFamily="18" charset="0"/>
                <a:ea typeface="等线" panose="02010600030101010101" pitchFamily="2" charset="-122"/>
              </a:rPr>
              <a:t>the </a:t>
            </a:r>
            <a:r>
              <a:rPr lang="en-US" altLang="zh-CN" sz="1600" u="sng" dirty="0">
                <a:latin typeface="Times New Roman" panose="02020603050405020304" pitchFamily="18" charset="0"/>
                <a:ea typeface="等线" panose="02010600030101010101" pitchFamily="2" charset="-122"/>
              </a:rPr>
              <a:t>reporting signaling overhead. </a:t>
            </a:r>
          </a:p>
          <a:p>
            <a:pPr marL="800100" lvl="1" indent="-342900" algn="just">
              <a:spcBef>
                <a:spcPts val="600"/>
              </a:spcBef>
              <a:spcAft>
                <a:spcPts val="300"/>
              </a:spcAft>
              <a:buFont typeface="Times New Roman" panose="02020603050405020304" pitchFamily="18" charset="0"/>
              <a:buChar char="○"/>
              <a:tabLst>
                <a:tab pos="457200" algn="l"/>
              </a:tabLst>
            </a:pPr>
            <a:r>
              <a:rPr lang="en-US" altLang="zh-CN" sz="1600" dirty="0">
                <a:latin typeface="Times New Roman" panose="02020603050405020304" pitchFamily="18" charset="0"/>
                <a:ea typeface="等线" panose="02010600030101010101" pitchFamily="2" charset="-122"/>
              </a:rPr>
              <a:t>In addition, based on Rel-18 design, many UE capabilities are defined to indicate the limitation </a:t>
            </a:r>
            <a:r>
              <a:rPr lang="en-US" altLang="zh-CN" sz="1600" dirty="0" smtClean="0">
                <a:latin typeface="Times New Roman" panose="02020603050405020304" pitchFamily="18" charset="0"/>
                <a:ea typeface="等线" panose="02010600030101010101" pitchFamily="2" charset="-122"/>
              </a:rPr>
              <a:t>regarding the supported </a:t>
            </a:r>
            <a:r>
              <a:rPr lang="en-US" altLang="zh-CN" sz="1600" dirty="0">
                <a:latin typeface="Times New Roman" panose="02020603050405020304" pitchFamily="18" charset="0"/>
                <a:ea typeface="等线" panose="02010600030101010101" pitchFamily="2" charset="-122"/>
              </a:rPr>
              <a:t>measured beams, and for all </a:t>
            </a:r>
            <a:r>
              <a:rPr lang="en-US" altLang="zh-CN" sz="1600" dirty="0" smtClean="0">
                <a:latin typeface="Times New Roman" panose="02020603050405020304" pitchFamily="18" charset="0"/>
                <a:ea typeface="等线" panose="02010600030101010101" pitchFamily="2" charset="-122"/>
              </a:rPr>
              <a:t>the configured </a:t>
            </a:r>
            <a:r>
              <a:rPr lang="en-US" altLang="zh-CN" sz="1600" dirty="0">
                <a:latin typeface="Times New Roman" panose="02020603050405020304" pitchFamily="18" charset="0"/>
                <a:ea typeface="等线" panose="02010600030101010101" pitchFamily="2" charset="-122"/>
              </a:rPr>
              <a:t>measurement </a:t>
            </a:r>
            <a:r>
              <a:rPr lang="en-US" altLang="zh-CN" sz="1600" dirty="0" smtClean="0">
                <a:latin typeface="Times New Roman" panose="02020603050405020304" pitchFamily="18" charset="0"/>
                <a:ea typeface="等线" panose="02010600030101010101" pitchFamily="2" charset="-122"/>
              </a:rPr>
              <a:t>resources. </a:t>
            </a:r>
            <a:r>
              <a:rPr lang="en-US" altLang="zh-CN" sz="1600" u="sng" dirty="0">
                <a:latin typeface="Times New Roman" panose="02020603050405020304" pitchFamily="18" charset="0"/>
                <a:ea typeface="等线" panose="02010600030101010101" pitchFamily="2" charset="-122"/>
              </a:rPr>
              <a:t>I</a:t>
            </a:r>
            <a:r>
              <a:rPr lang="en-US" altLang="zh-CN" sz="1600" u="sng" dirty="0" smtClean="0">
                <a:latin typeface="Times New Roman" panose="02020603050405020304" pitchFamily="18" charset="0"/>
                <a:ea typeface="等线" panose="02010600030101010101" pitchFamily="2" charset="-122"/>
              </a:rPr>
              <a:t>f </a:t>
            </a:r>
            <a:r>
              <a:rPr lang="en-US" altLang="zh-CN" sz="1600" u="sng" dirty="0">
                <a:latin typeface="Times New Roman" panose="02020603050405020304" pitchFamily="18" charset="0"/>
                <a:ea typeface="等线" panose="02010600030101010101" pitchFamily="2" charset="-122"/>
              </a:rPr>
              <a:t>dynamic activation/deactivation of L1 measurement and reporting can be supported, then </a:t>
            </a:r>
            <a:r>
              <a:rPr lang="en-US" altLang="zh-CN" sz="1600" u="sng" dirty="0" smtClean="0">
                <a:latin typeface="Times New Roman" panose="02020603050405020304" pitchFamily="18" charset="0"/>
                <a:ea typeface="等线" panose="02010600030101010101" pitchFamily="2" charset="-122"/>
              </a:rPr>
              <a:t>the network </a:t>
            </a:r>
            <a:r>
              <a:rPr lang="en-US" altLang="zh-CN" sz="1600" u="sng" dirty="0" smtClean="0">
                <a:latin typeface="Times New Roman" panose="02020603050405020304" pitchFamily="18" charset="0"/>
                <a:ea typeface="等线" panose="02010600030101010101" pitchFamily="2" charset="-122"/>
              </a:rPr>
              <a:t>would be</a:t>
            </a:r>
            <a:r>
              <a:rPr lang="en-US" altLang="zh-CN" sz="1600" u="sng" dirty="0" smtClean="0">
                <a:latin typeface="Times New Roman" panose="02020603050405020304" pitchFamily="18" charset="0"/>
                <a:ea typeface="等线" panose="02010600030101010101" pitchFamily="2" charset="-122"/>
              </a:rPr>
              <a:t> </a:t>
            </a:r>
            <a:r>
              <a:rPr lang="en-US" altLang="zh-CN" sz="1600" u="sng" dirty="0">
                <a:latin typeface="Times New Roman" panose="02020603050405020304" pitchFamily="18" charset="0"/>
                <a:ea typeface="等线" panose="02010600030101010101" pitchFamily="2" charset="-122"/>
              </a:rPr>
              <a:t>able to configure more LTM candidate cells and further improve the benefit of subsequent LTM. </a:t>
            </a:r>
          </a:p>
          <a:p>
            <a:pPr marL="171450" lvl="1" indent="-171450">
              <a:spcBef>
                <a:spcPts val="1000"/>
              </a:spcBef>
              <a:spcAft>
                <a:spcPts val="300"/>
              </a:spcAft>
              <a:buFont typeface="Wingdings" panose="05000000000000000000" pitchFamily="2" charset="2"/>
              <a:buChar char="p"/>
              <a:tabLst>
                <a:tab pos="457200" algn="l"/>
              </a:tabLst>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Proposed enhancements for Rel-20 L1 measurements:</a:t>
            </a:r>
          </a:p>
          <a:p>
            <a:pPr marL="800100" lvl="1" indent="-342900" algn="just">
              <a:spcAft>
                <a:spcPts val="300"/>
              </a:spcAft>
              <a:buFont typeface="Times New Roman" panose="02020603050405020304" pitchFamily="18" charset="0"/>
              <a:buChar char="○"/>
              <a:tabLst>
                <a:tab pos="457200" algn="l"/>
              </a:tabLst>
            </a:pPr>
            <a:r>
              <a:rPr lang="en-US" altLang="zh-CN" sz="1600" dirty="0">
                <a:latin typeface="Times New Roman" panose="02020603050405020304" pitchFamily="18" charset="0"/>
                <a:ea typeface="等线" panose="02010600030101010101" pitchFamily="2" charset="-122"/>
                <a:sym typeface="+mn-ea"/>
              </a:rPr>
              <a:t>Support dynamic activation/deactivation of L1 measurement resource and reporting</a:t>
            </a:r>
          </a:p>
          <a:p>
            <a:pPr marL="1257300" lvl="2" indent="-342900" algn="just">
              <a:spcAft>
                <a:spcPts val="300"/>
              </a:spcAft>
              <a:buFont typeface="Times New Roman" panose="02020603050405020304" pitchFamily="18" charset="0"/>
              <a:buChar char="○"/>
              <a:tabLst>
                <a:tab pos="457200" algn="l"/>
              </a:tabLst>
            </a:pPr>
            <a:r>
              <a:rPr lang="en-US" altLang="zh-CN" sz="1600" dirty="0">
                <a:latin typeface="Times New Roman" panose="02020603050405020304" pitchFamily="18" charset="0"/>
                <a:ea typeface="等线" panose="02010600030101010101" pitchFamily="2" charset="-122"/>
                <a:sym typeface="+mn-ea"/>
              </a:rPr>
              <a:t>Using MAC CE to dynamic activate/deactivate L1 measurement resources and reporting configuration;</a:t>
            </a:r>
          </a:p>
          <a:p>
            <a:pPr marL="1257300" lvl="2" indent="-342900" algn="just">
              <a:spcAft>
                <a:spcPts val="300"/>
              </a:spcAft>
              <a:buFont typeface="Times New Roman" panose="02020603050405020304" pitchFamily="18" charset="0"/>
              <a:buChar char="○"/>
              <a:tabLst>
                <a:tab pos="457200" algn="l"/>
              </a:tabLst>
            </a:pPr>
            <a:r>
              <a:rPr lang="en-US" altLang="zh-CN" sz="1600" dirty="0">
                <a:latin typeface="Times New Roman" panose="02020603050405020304" pitchFamily="18" charset="0"/>
                <a:ea typeface="等线" panose="02010600030101010101" pitchFamily="2" charset="-122"/>
                <a:sym typeface="+mn-ea"/>
              </a:rPr>
              <a:t>Support LTM-1 event reporting, used to deactivate L1 measurement resources. </a:t>
            </a:r>
            <a:endParaRPr lang="zh-CN"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40209522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078" y="91078"/>
            <a:ext cx="11575774" cy="720000"/>
          </a:xfrm>
        </p:spPr>
        <p:txBody>
          <a:bodyPr/>
          <a:lstStyle/>
          <a:p>
            <a:r>
              <a:rPr lang="en-US" altLang="zh-CN" dirty="0"/>
              <a:t>Summary</a:t>
            </a:r>
            <a:endParaRPr lang="zh-CN" altLang="en-US" dirty="0"/>
          </a:p>
        </p:txBody>
      </p:sp>
      <p:sp>
        <p:nvSpPr>
          <p:cNvPr id="4" name="文本框 3"/>
          <p:cNvSpPr txBox="1"/>
          <p:nvPr/>
        </p:nvSpPr>
        <p:spPr>
          <a:xfrm>
            <a:off x="333636" y="940442"/>
            <a:ext cx="11421484" cy="3416320"/>
          </a:xfrm>
          <a:prstGeom prst="rect">
            <a:avLst/>
          </a:prstGeom>
          <a:noFill/>
          <a:ln>
            <a:noFill/>
          </a:ln>
        </p:spPr>
        <p:txBody>
          <a:bodyPr wrap="square" rtlCol="0">
            <a:spAutoFit/>
          </a:bodyPr>
          <a:lstStyle/>
          <a:p>
            <a:pPr marL="171450" lvl="0" indent="-171450">
              <a:spcBef>
                <a:spcPts val="1000"/>
              </a:spcBef>
              <a:buFont typeface="Wingdings" panose="05000000000000000000" pitchFamily="2" charset="2"/>
              <a:buChar char="p"/>
            </a:pPr>
            <a:r>
              <a:rPr kumimoji="0" lang="en-US" altLang="zh-CN" sz="1600" b="1" i="0" u="none" strike="noStrike" kern="1200" cap="none" spc="0" normalizeH="0" baseline="0" noProof="0" dirty="0">
                <a:ln>
                  <a:noFill/>
                </a:ln>
                <a:solidFill>
                  <a:srgbClr val="0086D1"/>
                </a:solidFill>
                <a:effectLst/>
                <a:uLnTx/>
                <a:uFillTx/>
                <a:latin typeface="Arial" panose="020B0604020202020204" pitchFamily="34" charset="0"/>
                <a:ea typeface="微软雅黑" panose="020B0503020204020204" pitchFamily="34" charset="-122"/>
                <a:cs typeface="Arial" panose="020B0604020202020204" pitchFamily="34" charset="0"/>
              </a:rPr>
              <a:t> Proposals for Rel-20 mobility enhancements objectives:</a:t>
            </a:r>
          </a:p>
          <a:p>
            <a:pPr marL="800100" lvl="1" indent="-342900" algn="just">
              <a:spcAft>
                <a:spcPts val="600"/>
              </a:spcAft>
              <a:buFont typeface="Times New Roman" panose="02020603050405020304" pitchFamily="18" charset="0"/>
              <a:buChar char="○"/>
              <a:tabLst>
                <a:tab pos="457200" algn="l"/>
              </a:tabLst>
            </a:pPr>
            <a:r>
              <a:rPr lang="en-US" altLang="zh-CN" sz="1600" dirty="0">
                <a:solidFill>
                  <a:prstClr val="black"/>
                </a:solidFill>
                <a:latin typeface="Times New Roman" panose="02020603050405020304" pitchFamily="18" charset="0"/>
                <a:ea typeface="等线" panose="02010600030101010101" pitchFamily="2" charset="-122"/>
                <a:sym typeface="+mn-ea"/>
              </a:rPr>
              <a:t>Specify support for inter-CU conditional LTM [RAN2, RAN3]:</a:t>
            </a:r>
          </a:p>
          <a:p>
            <a:pPr marL="1257300" lvl="2" indent="-342900" algn="just">
              <a:spcAft>
                <a:spcPts val="600"/>
              </a:spcAft>
              <a:buFont typeface="Times New Roman" panose="02020603050405020304" pitchFamily="18" charset="0"/>
              <a:buChar char="○"/>
              <a:tabLst>
                <a:tab pos="457200" algn="l"/>
              </a:tabLst>
            </a:pPr>
            <a:r>
              <a:rPr lang="en-US" altLang="zh-CN" sz="1600" dirty="0">
                <a:solidFill>
                  <a:prstClr val="black"/>
                </a:solidFill>
                <a:latin typeface="Times New Roman" panose="02020603050405020304" pitchFamily="18" charset="0"/>
                <a:ea typeface="等线" panose="02010600030101010101" pitchFamily="2" charset="-122"/>
                <a:sym typeface="+mn-ea"/>
              </a:rPr>
              <a:t>Prioritize the following cases:</a:t>
            </a:r>
          </a:p>
          <a:p>
            <a:pPr marL="1714500" lvl="3" indent="-342900" algn="just">
              <a:spcAft>
                <a:spcPts val="600"/>
              </a:spcAft>
              <a:buFont typeface="Times New Roman" panose="02020603050405020304" pitchFamily="18" charset="0"/>
              <a:buChar char="○"/>
              <a:tabLst>
                <a:tab pos="457200" algn="l"/>
              </a:tabLst>
            </a:pPr>
            <a:r>
              <a:rPr lang="en-US" altLang="zh-CN" sz="1600" dirty="0">
                <a:solidFill>
                  <a:prstClr val="black"/>
                </a:solidFill>
                <a:latin typeface="Times New Roman" panose="02020603050405020304" pitchFamily="18" charset="0"/>
                <a:ea typeface="等线" panose="02010600030101010101" pitchFamily="2" charset="-122"/>
                <a:sym typeface="+mn-ea"/>
              </a:rPr>
              <a:t>Inter-CU MCG CLTM with SCG release/reconfiguration;</a:t>
            </a:r>
          </a:p>
          <a:p>
            <a:pPr marL="1714500" lvl="3" indent="-342900" algn="just">
              <a:spcAft>
                <a:spcPts val="600"/>
              </a:spcAft>
              <a:buFont typeface="Times New Roman" panose="02020603050405020304" pitchFamily="18" charset="0"/>
              <a:buChar char="○"/>
              <a:tabLst>
                <a:tab pos="457200" algn="l"/>
              </a:tabLst>
            </a:pPr>
            <a:r>
              <a:rPr lang="en-US" altLang="zh-CN" sz="1600" dirty="0">
                <a:solidFill>
                  <a:prstClr val="black"/>
                </a:solidFill>
                <a:latin typeface="Times New Roman" panose="02020603050405020304" pitchFamily="18" charset="0"/>
                <a:ea typeface="等线" panose="02010600030101010101" pitchFamily="2" charset="-122"/>
                <a:sym typeface="+mn-ea"/>
              </a:rPr>
              <a:t>Inter-CU SCG CLTM without MN change; </a:t>
            </a:r>
          </a:p>
          <a:p>
            <a:pPr marL="1257300" lvl="2" indent="-342900" algn="just">
              <a:spcAft>
                <a:spcPts val="600"/>
              </a:spcAft>
              <a:buFont typeface="Times New Roman" panose="02020603050405020304" pitchFamily="18" charset="0"/>
              <a:buChar char="○"/>
              <a:tabLst>
                <a:tab pos="457200" algn="l"/>
              </a:tabLst>
            </a:pPr>
            <a:r>
              <a:rPr lang="en-US" altLang="zh-CN" sz="1600" dirty="0">
                <a:solidFill>
                  <a:prstClr val="black"/>
                </a:solidFill>
                <a:latin typeface="Times New Roman" panose="02020603050405020304" pitchFamily="18" charset="0"/>
                <a:ea typeface="等线" panose="02010600030101010101" pitchFamily="2" charset="-122"/>
                <a:sym typeface="+mn-ea"/>
              </a:rPr>
              <a:t>Note: ask SA3 to study the provision of security key.</a:t>
            </a: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 </a:t>
            </a:r>
          </a:p>
          <a:p>
            <a:pPr marL="800100" lvl="1" indent="-342900" algn="just">
              <a:spcAft>
                <a:spcPts val="600"/>
              </a:spcAft>
              <a:buFont typeface="Times New Roman" panose="02020603050405020304" pitchFamily="18" charset="0"/>
              <a:buChar char="○"/>
              <a:tabLst>
                <a:tab pos="457200" algn="l"/>
              </a:tabLst>
            </a:pPr>
            <a:r>
              <a:rPr lang="en-US" altLang="zh-CN" sz="1600" dirty="0">
                <a:latin typeface="Times New Roman" panose="02020603050405020304" pitchFamily="18" charset="0"/>
                <a:ea typeface="等线" panose="02010600030101010101" pitchFamily="2" charset="-122"/>
                <a:sym typeface="+mn-ea"/>
              </a:rPr>
              <a:t>Note: additional objectives might be needed also for intra-CU conditional LTM, if some of the useful NR-DC cases will finally not be supported in Rel-19</a:t>
            </a:r>
            <a:endParaRPr lang="zh-CN"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endParaRPr>
          </a:p>
          <a:p>
            <a:pPr marL="800100" lvl="1" indent="-342900" algn="just">
              <a:spcAft>
                <a:spcPts val="600"/>
              </a:spcAft>
              <a:buFont typeface="Times New Roman" panose="02020603050405020304" pitchFamily="18" charset="0"/>
              <a:buChar char="○"/>
              <a:tabLst>
                <a:tab pos="457200" algn="l"/>
              </a:tabLst>
            </a:pPr>
            <a:r>
              <a:rPr lang="en-US" altLang="zh-CN" sz="1600" dirty="0">
                <a:solidFill>
                  <a:prstClr val="black"/>
                </a:solidFill>
                <a:latin typeface="Times New Roman" panose="02020603050405020304" pitchFamily="18" charset="0"/>
                <a:ea typeface="等线" panose="02010600030101010101" pitchFamily="2" charset="-122"/>
                <a:sym typeface="+mn-ea"/>
              </a:rPr>
              <a:t>Support dynamic activation/deactivation of L1 measurement resource and reporting [RAN2]</a:t>
            </a:r>
          </a:p>
          <a:p>
            <a:pPr marL="1257300" lvl="2" indent="-342900" algn="just">
              <a:spcAft>
                <a:spcPts val="600"/>
              </a:spcAft>
              <a:buFont typeface="Times New Roman" panose="02020603050405020304" pitchFamily="18" charset="0"/>
              <a:buChar char="○"/>
              <a:tabLst>
                <a:tab pos="457200" algn="l"/>
              </a:tabLst>
            </a:pPr>
            <a:r>
              <a:rPr lang="en-US" altLang="zh-CN" sz="1600" dirty="0">
                <a:solidFill>
                  <a:prstClr val="black"/>
                </a:solidFill>
                <a:latin typeface="Times New Roman" panose="02020603050405020304" pitchFamily="18" charset="0"/>
                <a:ea typeface="等线" panose="02010600030101010101" pitchFamily="2" charset="-122"/>
                <a:sym typeface="+mn-ea"/>
              </a:rPr>
              <a:t>Using MAC CE to dynamic activate/deactivate L1 measurement resources and reporting configuration;</a:t>
            </a:r>
          </a:p>
          <a:p>
            <a:pPr marL="1257300" lvl="2" indent="-342900" algn="just">
              <a:spcAft>
                <a:spcPts val="600"/>
              </a:spcAft>
              <a:buFont typeface="Times New Roman" panose="02020603050405020304" pitchFamily="18" charset="0"/>
              <a:buChar char="○"/>
              <a:tabLst>
                <a:tab pos="457200" algn="l"/>
              </a:tabLst>
            </a:pPr>
            <a:r>
              <a:rPr lang="en-US" altLang="zh-CN" sz="1600" dirty="0">
                <a:solidFill>
                  <a:prstClr val="black"/>
                </a:solidFill>
                <a:latin typeface="Times New Roman" panose="02020603050405020304" pitchFamily="18" charset="0"/>
                <a:ea typeface="等线" panose="02010600030101010101" pitchFamily="2" charset="-122"/>
                <a:sym typeface="+mn-ea"/>
              </a:rPr>
              <a:t>Support LTM-1 event reporting, used to deactivate L1 measurement resources. </a:t>
            </a:r>
            <a:endParaRPr lang="zh-CN"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6542588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955456" y="4795319"/>
            <a:ext cx="8760799" cy="1065884"/>
          </a:xfrm>
        </p:spPr>
        <p:txBody>
          <a:bodyPr/>
          <a:lstStyle/>
          <a:p>
            <a:r>
              <a:rPr lang="en-US" altLang="zh-CN" dirty="0"/>
              <a:t>Thank You</a:t>
            </a:r>
            <a:r>
              <a:rPr lang="zh-CN" altLang="en-US" dirty="0"/>
              <a:t>！</a:t>
            </a:r>
          </a:p>
        </p:txBody>
      </p:sp>
      <p:grpSp>
        <p:nvGrpSpPr>
          <p:cNvPr id="3" name="组合 2"/>
          <p:cNvGrpSpPr/>
          <p:nvPr/>
        </p:nvGrpSpPr>
        <p:grpSpPr>
          <a:xfrm>
            <a:off x="205516" y="1920271"/>
            <a:ext cx="11833730" cy="2275381"/>
            <a:chOff x="214825" y="1494790"/>
            <a:chExt cx="11833730" cy="2275381"/>
          </a:xfrm>
        </p:grpSpPr>
        <p:grpSp>
          <p:nvGrpSpPr>
            <p:cNvPr id="4" name="组合 3"/>
            <p:cNvGrpSpPr/>
            <p:nvPr/>
          </p:nvGrpSpPr>
          <p:grpSpPr>
            <a:xfrm>
              <a:off x="214825" y="1494971"/>
              <a:ext cx="8446828" cy="2275200"/>
              <a:chOff x="21785" y="1494971"/>
              <a:chExt cx="8446828" cy="2275200"/>
            </a:xfrm>
          </p:grpSpPr>
          <p:pic>
            <p:nvPicPr>
              <p:cNvPr id="6" name="图片 5"/>
              <p:cNvPicPr>
                <a:picLocks noChangeAspect="1"/>
              </p:cNvPicPr>
              <p:nvPr/>
            </p:nvPicPr>
            <p:blipFill>
              <a:blip r:embed="rId2"/>
              <a:stretch>
                <a:fillRect/>
              </a:stretch>
            </p:blipFill>
            <p:spPr>
              <a:xfrm>
                <a:off x="21785" y="1494972"/>
                <a:ext cx="1760331" cy="1164162"/>
              </a:xfrm>
              <a:prstGeom prst="rect">
                <a:avLst/>
              </a:prstGeom>
            </p:spPr>
          </p:pic>
          <p:pic>
            <p:nvPicPr>
              <p:cNvPr id="7" name="图片 6"/>
              <p:cNvPicPr>
                <a:picLocks noChangeAspect="1"/>
              </p:cNvPicPr>
              <p:nvPr/>
            </p:nvPicPr>
            <p:blipFill rotWithShape="1">
              <a:blip r:embed="rId3" cstate="screen"/>
              <a:srcRect/>
              <a:stretch>
                <a:fillRect/>
              </a:stretch>
            </p:blipFill>
            <p:spPr>
              <a:xfrm>
                <a:off x="21785" y="2623455"/>
                <a:ext cx="1760331" cy="1118318"/>
              </a:xfrm>
              <a:prstGeom prst="rect">
                <a:avLst/>
              </a:prstGeom>
              <a:ln>
                <a:solidFill>
                  <a:schemeClr val="bg1"/>
                </a:solidFill>
              </a:ln>
            </p:spPr>
          </p:pic>
          <p:pic>
            <p:nvPicPr>
              <p:cNvPr id="8" name="图片 7"/>
              <p:cNvPicPr>
                <a:picLocks noChangeAspect="1"/>
              </p:cNvPicPr>
              <p:nvPr/>
            </p:nvPicPr>
            <p:blipFill>
              <a:blip r:embed="rId4"/>
              <a:stretch>
                <a:fillRect/>
              </a:stretch>
            </p:blipFill>
            <p:spPr>
              <a:xfrm>
                <a:off x="5128015" y="1494972"/>
                <a:ext cx="3340598" cy="2273858"/>
              </a:xfrm>
              <a:prstGeom prst="rect">
                <a:avLst/>
              </a:prstGeom>
            </p:spPr>
          </p:pic>
          <p:pic>
            <p:nvPicPr>
              <p:cNvPr id="9" name="图片 8"/>
              <p:cNvPicPr>
                <a:picLocks noChangeAspect="1"/>
              </p:cNvPicPr>
              <p:nvPr/>
            </p:nvPicPr>
            <p:blipFill>
              <a:blip r:embed="rId5"/>
              <a:stretch>
                <a:fillRect/>
              </a:stretch>
            </p:blipFill>
            <p:spPr>
              <a:xfrm>
                <a:off x="1823576" y="1494971"/>
                <a:ext cx="3272898" cy="2275200"/>
              </a:xfrm>
              <a:prstGeom prst="rect">
                <a:avLst/>
              </a:prstGeom>
            </p:spPr>
          </p:pic>
        </p:grpSp>
        <p:pic>
          <p:nvPicPr>
            <p:cNvPr id="5" name="图片 4" descr="高清图片______74"/>
            <p:cNvPicPr/>
            <p:nvPr/>
          </p:nvPicPr>
          <p:blipFill>
            <a:blip r:embed="rId6"/>
            <a:stretch>
              <a:fillRect/>
            </a:stretch>
          </p:blipFill>
          <p:spPr>
            <a:xfrm>
              <a:off x="8707755" y="1494790"/>
              <a:ext cx="3340800" cy="2275200"/>
            </a:xfrm>
            <a:prstGeom prst="rect">
              <a:avLst/>
            </a:prstGeom>
          </p:spPr>
        </p:pic>
      </p:grpSp>
    </p:spTree>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B0F0"/>
        </a:solidFill>
        <a:ln w="12700" cap="flat" cmpd="sng" algn="ctr">
          <a:noFill/>
          <a:prstDash val="solid"/>
          <a:miter lim="800000"/>
        </a:ln>
      </a:spPr>
      <a:bodyPr rtlCol="0" anchor="ctr"/>
      <a:lstStyle>
        <a:defPPr algn="ctr" defTabSz="405130">
          <a:defRPr sz="1060" kern="0" dirty="0">
            <a:solidFill>
              <a:prstClr val="white"/>
            </a:solidFill>
            <a:latin typeface="Arial" panose="020B0604020202020204" pitchFamily="34" charset="0"/>
            <a:ea typeface="微软雅黑" panose="020B0503020204020204" pitchFamily="34" charset="-122"/>
            <a:sym typeface="Arial" panose="020B0604020202020204" pitchFamily="34" charset="0"/>
          </a:defRPr>
        </a:defPPr>
      </a:lstStyle>
    </a:spDef>
    <a:txDef>
      <a:spPr>
        <a:noFill/>
        <a:ln>
          <a:noFill/>
        </a:ln>
      </a:spPr>
      <a:bodyPr wrap="none" rtlCol="0">
        <a:spAutoFit/>
      </a:bodyPr>
      <a:lstStyle>
        <a:defPPr>
          <a:defRPr sz="1200" b="1" dirty="0" smtClean="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TotalTime>
  <Words>622</Words>
  <Application>Microsoft Office PowerPoint</Application>
  <PresentationFormat>Widescreen</PresentationFormat>
  <Paragraphs>47</Paragraphs>
  <Slides>5</Slides>
  <Notes>4</Notes>
  <HiddenSlides>0</HiddenSlides>
  <MMClips>0</MMClips>
  <ScaleCrop>false</ScaleCrop>
  <HeadingPairs>
    <vt:vector size="8" baseType="variant">
      <vt:variant>
        <vt:lpstr>Fonts Used</vt:lpstr>
      </vt:variant>
      <vt:variant>
        <vt:i4>11</vt:i4>
      </vt:variant>
      <vt:variant>
        <vt:lpstr>Theme</vt:lpstr>
      </vt:variant>
      <vt:variant>
        <vt:i4>2</vt:i4>
      </vt:variant>
      <vt:variant>
        <vt:lpstr>Slide Titles</vt:lpstr>
      </vt:variant>
      <vt:variant>
        <vt:i4>5</vt:i4>
      </vt:variant>
      <vt:variant>
        <vt:lpstr>Custom Shows</vt:lpstr>
      </vt:variant>
      <vt:variant>
        <vt:i4>1</vt:i4>
      </vt:variant>
    </vt:vector>
  </HeadingPairs>
  <TitlesOfParts>
    <vt:vector size="19" baseType="lpstr">
      <vt:lpstr>微软雅黑</vt:lpstr>
      <vt:lpstr>MS PGothic</vt:lpstr>
      <vt:lpstr>宋体</vt:lpstr>
      <vt:lpstr>Arial</vt:lpstr>
      <vt:lpstr>Calibri</vt:lpstr>
      <vt:lpstr>等线</vt:lpstr>
      <vt:lpstr>Heiti SC Light</vt:lpstr>
      <vt:lpstr>黑体</vt:lpstr>
      <vt:lpstr>Times New Roman</vt:lpstr>
      <vt:lpstr>Wingdings</vt:lpstr>
      <vt:lpstr>字魂59号-创粗黑</vt:lpstr>
      <vt:lpstr>1_Office 主题</vt:lpstr>
      <vt:lpstr>ZTE-Confidential-16X9</vt:lpstr>
      <vt:lpstr>PowerPoint Presentation</vt:lpstr>
      <vt:lpstr>Motivations</vt:lpstr>
      <vt:lpstr>Motivations</vt:lpstr>
      <vt:lpstr>Summary</vt:lpstr>
      <vt:lpstr>Thank You！</vt:lpstr>
      <vt:lpstr>自定义放映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ZTE</cp:lastModifiedBy>
  <cp:revision>2546</cp:revision>
  <dcterms:created xsi:type="dcterms:W3CDTF">2015-12-07T16:40:00Z</dcterms:created>
  <dcterms:modified xsi:type="dcterms:W3CDTF">2025-03-03T13:59:01Z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2052-11.8.2.11718</vt:lpwstr>
  </property>
  <property fmtid="{D5CDD505-2E9C-101B-9397-08002B2CF9AE}" pid="3" name="ICV">
    <vt:lpwstr>C641D05E3B1D4BD6A96337CA4B344AA8</vt:lpwstr>
  </property>
</Properties>
</file>