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theme/theme4.xml" ContentType="application/vnd.openxmlformats-officedocument.theme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theme/theme5.xml" ContentType="application/vnd.openxmlformats-officedocument.theme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8" r:id="rId1"/>
    <p:sldMasterId id="2147484020" r:id="rId2"/>
    <p:sldMasterId id="2147484021" r:id="rId3"/>
    <p:sldMasterId id="2147484023" r:id="rId4"/>
    <p:sldMasterId id="2147484072" r:id="rId5"/>
    <p:sldMasterId id="2147484076" r:id="rId6"/>
  </p:sldMasterIdLst>
  <p:notesMasterIdLst>
    <p:notesMasterId r:id="rId10"/>
  </p:notesMasterIdLst>
  <p:handoutMasterIdLst>
    <p:handoutMasterId r:id="rId11"/>
  </p:handoutMasterIdLst>
  <p:sldIdLst>
    <p:sldId id="977" r:id="rId7"/>
    <p:sldId id="2147471132" r:id="rId8"/>
    <p:sldId id="2147471135" r:id="rId9"/>
  </p:sldIdLst>
  <p:sldSz cx="12196763" cy="6858000"/>
  <p:notesSz cx="6858000" cy="9144000"/>
  <p:defaultTextStyle>
    <a:defPPr>
      <a:defRPr lang="en-US"/>
    </a:defPPr>
    <a:lvl1pPr marL="0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40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78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718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957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196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435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675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913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uawei" initials="Huawei" lastIdx="21" clrIdx="0">
    <p:extLst>
      <p:ext uri="{19B8F6BF-5375-455C-9EA6-DF929625EA0E}">
        <p15:presenceInfo xmlns:p15="http://schemas.microsoft.com/office/powerpoint/2012/main" userId="Huawei" providerId="None"/>
      </p:ext>
    </p:extLst>
  </p:cmAuthor>
  <p:cmAuthor id="2" name="Yuan" initials="Yuan" lastIdx="1" clrIdx="1">
    <p:extLst>
      <p:ext uri="{19B8F6BF-5375-455C-9EA6-DF929625EA0E}">
        <p15:presenceInfo xmlns:p15="http://schemas.microsoft.com/office/powerpoint/2012/main" userId="Yuan" providerId="None"/>
      </p:ext>
    </p:extLst>
  </p:cmAuthor>
  <p:cmAuthor id="3" name="HW_Yang" initials="HW" lastIdx="3" clrIdx="2">
    <p:extLst>
      <p:ext uri="{19B8F6BF-5375-455C-9EA6-DF929625EA0E}">
        <p15:presenceInfo xmlns:p15="http://schemas.microsoft.com/office/powerpoint/2012/main" userId="HW_Yang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000000"/>
    <a:srgbClr val="8FDAE4"/>
    <a:srgbClr val="30B5C5"/>
    <a:srgbClr val="D0E8C4"/>
    <a:srgbClr val="170BB5"/>
    <a:srgbClr val="DDDDDD"/>
    <a:srgbClr val="B5B5B5"/>
    <a:srgbClr val="E9002F"/>
    <a:srgbClr val="59575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72833802-FEF1-4C79-8D5D-14CF1EAF98D9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202B0CA-FC54-4496-8BCA-5EF66A818D29}" styleName="Dark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188" autoAdjust="0"/>
    <p:restoredTop sz="96357" autoAdjust="0"/>
  </p:normalViewPr>
  <p:slideViewPr>
    <p:cSldViewPr snapToGrid="0" snapToObjects="1">
      <p:cViewPr varScale="1">
        <p:scale>
          <a:sx n="104" d="100"/>
          <a:sy n="104" d="100"/>
        </p:scale>
        <p:origin x="106" y="22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88" d="100"/>
          <a:sy n="88" d="100"/>
        </p:scale>
        <p:origin x="3822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1.xml"/><Relationship Id="rId12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handoutMaster" Target="handoutMasters/handoutMaster1.xml"/><Relationship Id="rId5" Type="http://schemas.openxmlformats.org/officeDocument/2006/relationships/slideMaster" Target="slideMasters/slideMaster5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xmlns="" id="{8CC198DB-AFBD-584A-8986-364FF2B03F4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AD01315C-523F-A043-8029-B9921497126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CF71B8-DF2A-2E41-BE66-2E18A767DA8A}" type="datetimeFigureOut">
              <a:rPr lang="en-US" smtClean="0"/>
              <a:t>3/3/2025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B9601424-70F4-1643-8E3A-557A0258D6B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E85BF48A-FF5C-8145-95A7-EE66A87C73D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5F0CC5-85BE-A64A-BD47-54C66F7E93E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909529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D60A27-BF12-6744-9E93-932A0E34D8BB}" type="datetimeFigureOut">
              <a:rPr lang="en-US" smtClean="0"/>
              <a:t>3/3/2025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7326F3-4732-B74B-9C70-D0992466E49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46321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651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304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957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609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261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913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566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7219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6525" y="768350"/>
            <a:ext cx="6826250" cy="383857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5E0B524-39D1-4AA2-8F56-B570DCCF57FB}" type="slidenum">
              <a:rPr kumimoji="0" lang="en-US" altLang="zh-CN" sz="13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SimSun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altLang="zh-CN" sz="13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itchFamily="34" charset="0"/>
              <a:ea typeface="SimSun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147256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7326F3-4732-B74B-9C70-D0992466E499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427975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07326F3-4732-B74B-9C70-D0992466E49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47374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4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6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4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探索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667"/>
          <a:stretch/>
        </p:blipFill>
        <p:spPr>
          <a:xfrm>
            <a:off x="0" y="0"/>
            <a:ext cx="12206140" cy="5594695"/>
          </a:xfrm>
          <a:prstGeom prst="rect">
            <a:avLst/>
          </a:prstGeom>
        </p:spPr>
      </p:pic>
      <p:sp>
        <p:nvSpPr>
          <p:cNvPr id="7" name="L 形 6"/>
          <p:cNvSpPr/>
          <p:nvPr userDrawn="1"/>
        </p:nvSpPr>
        <p:spPr>
          <a:xfrm rot="5400000">
            <a:off x="7853942" y="2130562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xmlns="" id="{8227DEE9-8BE9-0D49-BF96-9E83C5312E0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98996" y="907092"/>
            <a:ext cx="6559809" cy="690255"/>
          </a:xfrm>
          <a:prstGeom prst="rect">
            <a:avLst/>
          </a:prstGeom>
          <a:ln>
            <a:noFill/>
            <a:prstDash val="dash"/>
          </a:ln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xmlns="" id="{2F43DA98-D48D-6947-95EF-BA3B05E6882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29260" y="1949372"/>
            <a:ext cx="6535842" cy="643926"/>
          </a:xfrm>
          <a:prstGeom prst="rect">
            <a:avLst/>
          </a:prstGeom>
        </p:spPr>
        <p:txBody>
          <a:bodyPr lIns="0" tIns="0" rIns="0" bIns="0"/>
          <a:lstStyle>
            <a:lvl1pPr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194953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840" y="1600205"/>
            <a:ext cx="10977087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609681" y="392235"/>
            <a:ext cx="5141819" cy="430887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xmlns="" id="{0B9453D5-D18B-42C1-B6B7-CB14983FB24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83645" y="6492875"/>
            <a:ext cx="527256" cy="222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defTabSz="914112">
              <a:defRPr/>
            </a:pPr>
            <a:fld id="{507110A4-CCF0-4FA7-86CB-0269CCB90E12}" type="slidenum">
              <a:rPr lang="en-GB" altLang="en-US" smtClean="0">
                <a:solidFill>
                  <a:srgbClr val="1D1D1A"/>
                </a:solidFill>
              </a:rPr>
              <a:pPr defTabSz="914112">
                <a:defRPr/>
              </a:pPr>
              <a:t>‹#›</a:t>
            </a:fld>
            <a:endParaRPr lang="en-GB" altLang="en-US">
              <a:solidFill>
                <a:srgbClr val="1D1D1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79394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探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" y="3"/>
            <a:ext cx="12196763" cy="5602265"/>
          </a:xfrm>
          <a:prstGeom prst="rect">
            <a:avLst/>
          </a:prstGeom>
        </p:spPr>
      </p:pic>
      <p:sp>
        <p:nvSpPr>
          <p:cNvPr id="7" name="L 形 6"/>
          <p:cNvSpPr/>
          <p:nvPr userDrawn="1"/>
        </p:nvSpPr>
        <p:spPr>
          <a:xfrm rot="5400000">
            <a:off x="7853942" y="2130563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ClrTx/>
              <a:buFontTx/>
              <a:buNone/>
            </a:pPr>
            <a:endParaRPr kumimoji="1" lang="zh-CN" altLang="en-US" sz="900" b="0">
              <a:solidFill>
                <a:srgbClr val="1D1D1A"/>
              </a:solidFill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xmlns="" id="{8227DEE9-8BE9-0D49-BF96-9E83C5312E0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98998" y="907095"/>
            <a:ext cx="6559809" cy="690255"/>
          </a:xfrm>
          <a:prstGeom prst="rect">
            <a:avLst/>
          </a:prstGeom>
          <a:ln>
            <a:noFill/>
            <a:prstDash val="dash"/>
          </a:ln>
        </p:spPr>
        <p:txBody>
          <a:bodyPr lIns="0" tIns="0" rIns="0" bIns="0" anchor="t">
            <a:normAutofit/>
          </a:bodyPr>
          <a:lstStyle>
            <a:lvl1pPr algn="l">
              <a:defRPr sz="3199" b="0" i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zh-CN" altLang="en-US"/>
              <a:t>单击此处添加标题</a:t>
            </a:r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xmlns="" id="{2F43DA98-D48D-6947-95EF-BA3B05E6882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29260" y="1949372"/>
            <a:ext cx="6535842" cy="643926"/>
          </a:xfrm>
          <a:prstGeom prst="rect">
            <a:avLst/>
          </a:prstGeom>
        </p:spPr>
        <p:txBody>
          <a:bodyPr/>
          <a:lstStyle>
            <a:lvl1pPr>
              <a:defRPr sz="1399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单击此处添加文本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783153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414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288779" y="47833"/>
            <a:ext cx="11657736" cy="539749"/>
          </a:xfrm>
          <a:prstGeom prst="rect">
            <a:avLst/>
          </a:prstGeom>
        </p:spPr>
        <p:txBody>
          <a:bodyPr anchor="ctr"/>
          <a:lstStyle>
            <a:lvl1pPr>
              <a:defRPr sz="2798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5" name="内容占位符 2">
            <a:extLst>
              <a:ext uri="{FF2B5EF4-FFF2-40B4-BE49-F238E27FC236}">
                <a16:creationId xmlns:a16="http://schemas.microsoft.com/office/drawing/2014/main" xmlns="" id="{3B948EBE-2BFF-4E12-9218-BD2619BF4BD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86" y="851026"/>
            <a:ext cx="10977404" cy="5275144"/>
          </a:xfrm>
        </p:spPr>
        <p:txBody>
          <a:bodyPr/>
          <a:lstStyle>
            <a:lvl1pPr>
              <a:defRPr sz="1599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888567" indent="-296188">
              <a:buSzPct val="60000"/>
              <a:buFont typeface="Wingdings" panose="05000000000000000000" pitchFamily="2" charset="2"/>
              <a:buChar char="p"/>
              <a:defRPr sz="1399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481581" indent="-296188">
              <a:buFont typeface="微软雅黑" panose="020B0503020204020204" pitchFamily="34" charset="-122"/>
              <a:buChar char="━"/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2074593" indent="-296188">
              <a:buSzPct val="60000"/>
              <a:buFont typeface="Wingdings" panose="05000000000000000000" pitchFamily="2" charset="2"/>
              <a:buChar char="Ø"/>
              <a:defRPr sz="11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1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329225050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9175" y="456134"/>
            <a:ext cx="10740640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28"/>
              </a:lnSpc>
              <a:spcBef>
                <a:spcPct val="0"/>
              </a:spcBef>
              <a:buNone/>
              <a:defRPr sz="3198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  <a:lvl2pPr marL="593425" indent="0" algn="ctr">
              <a:buNone/>
              <a:defRPr sz="2596"/>
            </a:lvl2pPr>
            <a:lvl3pPr marL="1186848" indent="0" algn="ctr">
              <a:buNone/>
              <a:defRPr sz="2336"/>
            </a:lvl3pPr>
            <a:lvl4pPr marL="1780274" indent="0" algn="ctr">
              <a:buNone/>
              <a:defRPr sz="2077"/>
            </a:lvl4pPr>
            <a:lvl5pPr marL="2373698" indent="0" algn="ctr">
              <a:buNone/>
              <a:defRPr sz="2077"/>
            </a:lvl5pPr>
            <a:lvl6pPr marL="2967122" indent="0" algn="ctr">
              <a:buNone/>
              <a:defRPr sz="2077"/>
            </a:lvl6pPr>
            <a:lvl7pPr marL="3560546" indent="0" algn="ctr">
              <a:buNone/>
              <a:defRPr sz="2077"/>
            </a:lvl7pPr>
            <a:lvl8pPr marL="4153972" indent="0" algn="ctr">
              <a:buNone/>
              <a:defRPr sz="2077"/>
            </a:lvl8pPr>
            <a:lvl9pPr marL="4747395" indent="0" algn="ctr">
              <a:buNone/>
              <a:defRPr sz="2077"/>
            </a:lvl9pPr>
          </a:lstStyle>
          <a:p>
            <a:r>
              <a:rPr lang="zh-CN" altLang="en-US"/>
              <a:t>单击此处添加标题</a:t>
            </a:r>
            <a:endParaRPr lang="en-US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xmlns="" id="{CA8B3F0C-616F-224A-B32F-9F9BF5EEE1BC}"/>
              </a:ext>
            </a:extLst>
          </p:cNvPr>
          <p:cNvSpPr>
            <a:spLocks noGrp="1"/>
          </p:cNvSpPr>
          <p:nvPr>
            <p:ph idx="12" hasCustomPrompt="1"/>
          </p:nvPr>
        </p:nvSpPr>
        <p:spPr>
          <a:xfrm>
            <a:off x="726024" y="1512880"/>
            <a:ext cx="10733556" cy="4690459"/>
          </a:xfrm>
          <a:prstGeom prst="rect">
            <a:avLst/>
          </a:prstGeom>
        </p:spPr>
        <p:txBody>
          <a:bodyPr lIns="0" tIns="0" rIns="0" bIns="0"/>
          <a:lstStyle>
            <a:lvl1pPr marL="179244" marR="0" indent="-168141" algn="l" defTabSz="118684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 pitchFamily="34" charset="0"/>
              <a:buChar char="•"/>
              <a:tabLst>
                <a:tab pos="1207122" algn="ctr"/>
              </a:tabLst>
              <a:defRPr sz="1798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itchFamily="34" charset="0"/>
              </a:defRPr>
            </a:lvl1pPr>
            <a:lvl2pPr marL="328762" marR="0" indent="-168141" algn="l" defTabSz="118684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&gt;"/>
              <a:tabLst>
                <a:tab pos="1207122" algn="ctr"/>
              </a:tabLst>
              <a:defRPr sz="1598" baseline="0">
                <a:latin typeface="Microsoft YaHei" panose="020B0503020204020204" pitchFamily="34" charset="-122"/>
                <a:ea typeface="Microsoft YaHei" panose="020B0503020204020204" pitchFamily="34" charset="-122"/>
              </a:defRPr>
            </a:lvl2pPr>
            <a:lvl3pPr marL="1097697" marR="0" indent="-168141" algn="l" defTabSz="118684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-"/>
              <a:tabLst>
                <a:tab pos="1207122" algn="ctr"/>
              </a:tabLst>
              <a:defRPr sz="1297" baseline="0">
                <a:latin typeface="Microsoft YaHei" panose="020B0503020204020204" pitchFamily="34" charset="-122"/>
                <a:ea typeface="Microsoft YaHei" panose="020B0503020204020204" pitchFamily="34" charset="-122"/>
              </a:defRPr>
            </a:lvl3pPr>
            <a:lvl4pPr marL="525430" indent="-171023">
              <a:buFont typeface="Arial" pitchFamily="34" charset="0"/>
              <a:buChar char="•"/>
              <a:tabLst>
                <a:tab pos="1207454" algn="ctr"/>
              </a:tabLst>
              <a:defRPr sz="1297" baseline="0"/>
            </a:lvl4pPr>
            <a:lvl5pPr marL="525430" indent="-171023">
              <a:buFont typeface="Arial" pitchFamily="34" charset="0"/>
              <a:buChar char="•"/>
              <a:tabLst>
                <a:tab pos="1207454" algn="ctr"/>
              </a:tabLst>
              <a:defRPr sz="1297" baseline="0"/>
            </a:lvl5pPr>
          </a:lstStyle>
          <a:p>
            <a:pPr lvl="0"/>
            <a:r>
              <a:rPr lang="zh-CN" altLang="en-US"/>
              <a:t>单击此处添加文本</a:t>
            </a:r>
            <a:endParaRPr lang="en-US"/>
          </a:p>
          <a:p>
            <a:pPr marL="328762" marR="0" lvl="1" indent="-168141" algn="l" defTabSz="118684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itchFamily="34" charset="0"/>
              <a:buChar char="•"/>
              <a:tabLst>
                <a:tab pos="1207122" algn="ctr"/>
              </a:tabLst>
              <a:defRPr/>
            </a:pPr>
            <a:r>
              <a:rPr lang="zh-CN" altLang="en-US"/>
              <a:t>单击此处添加文本</a:t>
            </a:r>
            <a:endParaRPr lang="en-US"/>
          </a:p>
          <a:p>
            <a:pPr marL="1097697" marR="0" lvl="2" indent="-168141" algn="l" defTabSz="118684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itchFamily="34" charset="0"/>
              <a:buChar char="•"/>
              <a:tabLst>
                <a:tab pos="1207122" algn="ctr"/>
              </a:tabLst>
              <a:defRPr/>
            </a:pPr>
            <a:r>
              <a:rPr lang="zh-CN" altLang="en-US"/>
              <a:t>单击此处添加文本</a:t>
            </a:r>
            <a:endParaRPr lang="en-US"/>
          </a:p>
          <a:p>
            <a:pPr marL="1097697" marR="0" lvl="2" indent="-168141" algn="l" defTabSz="118684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itchFamily="34" charset="0"/>
              <a:buChar char="•"/>
              <a:tabLst>
                <a:tab pos="1207122" algn="ctr"/>
              </a:tabLst>
              <a:defRPr/>
            </a:pPr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2057512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2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840" y="1600205"/>
            <a:ext cx="10977087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609681" y="392235"/>
            <a:ext cx="5141819" cy="430887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xmlns="" id="{0B9453D5-D18B-42C1-B6B7-CB14983FB24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83645" y="6492875"/>
            <a:ext cx="527256" cy="222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defTabSz="914112">
              <a:defRPr/>
            </a:pPr>
            <a:fld id="{507110A4-CCF0-4FA7-86CB-0269CCB90E12}" type="slidenum">
              <a:rPr lang="en-GB" altLang="en-US" smtClean="0">
                <a:solidFill>
                  <a:srgbClr val="1D1D1A"/>
                </a:solidFill>
              </a:rPr>
              <a:pPr defTabSz="914112">
                <a:defRPr/>
              </a:pPr>
              <a:t>‹#›</a:t>
            </a:fld>
            <a:endParaRPr lang="en-GB" altLang="en-US">
              <a:solidFill>
                <a:srgbClr val="1D1D1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22474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结束页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 userDrawn="1"/>
        </p:nvSpPr>
        <p:spPr>
          <a:xfrm>
            <a:off x="607486" y="1402067"/>
            <a:ext cx="3921035" cy="8547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ClrTx/>
              <a:buFontTx/>
              <a:buNone/>
            </a:pPr>
            <a:r>
              <a:rPr lang="en-US" sz="4798" b="0" dirty="0">
                <a:solidFill>
                  <a:srgbClr val="1D1D1A"/>
                </a:solidFill>
                <a:latin typeface="Calibri"/>
              </a:rPr>
              <a:t>Thank you.</a:t>
            </a:r>
          </a:p>
        </p:txBody>
      </p:sp>
    </p:spTree>
    <p:extLst>
      <p:ext uri="{BB962C8B-B14F-4D97-AF65-F5344CB8AC3E}">
        <p14:creationId xmlns:p14="http://schemas.microsoft.com/office/powerpoint/2010/main" val="301638317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9175" y="456134"/>
            <a:ext cx="10740640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29"/>
              </a:lnSpc>
              <a:spcBef>
                <a:spcPts val="0"/>
              </a:spcBef>
              <a:buNone/>
              <a:defRPr sz="3199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  <a:lvl2pPr marL="593662" indent="0" algn="ctr">
              <a:buNone/>
              <a:defRPr sz="2597"/>
            </a:lvl2pPr>
            <a:lvl3pPr marL="1187323" indent="0" algn="ctr">
              <a:buNone/>
              <a:defRPr sz="2337"/>
            </a:lvl3pPr>
            <a:lvl4pPr marL="1780986" indent="0" algn="ctr">
              <a:buNone/>
              <a:defRPr sz="2078"/>
            </a:lvl4pPr>
            <a:lvl5pPr marL="2374648" indent="0" algn="ctr">
              <a:buNone/>
              <a:defRPr sz="2078"/>
            </a:lvl5pPr>
            <a:lvl6pPr marL="2968309" indent="0" algn="ctr">
              <a:buNone/>
              <a:defRPr sz="2078"/>
            </a:lvl6pPr>
            <a:lvl7pPr marL="3561971" indent="0" algn="ctr">
              <a:buNone/>
              <a:defRPr sz="2078"/>
            </a:lvl7pPr>
            <a:lvl8pPr marL="4155634" indent="0" algn="ctr">
              <a:buNone/>
              <a:defRPr sz="2078"/>
            </a:lvl8pPr>
            <a:lvl9pPr marL="4749295" indent="0" algn="ctr">
              <a:buNone/>
              <a:defRPr sz="2078"/>
            </a:lvl9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xmlns="" id="{CA8B3F0C-616F-224A-B32F-9F9BF5EEE1BC}"/>
              </a:ext>
            </a:extLst>
          </p:cNvPr>
          <p:cNvSpPr>
            <a:spLocks noGrp="1"/>
          </p:cNvSpPr>
          <p:nvPr>
            <p:ph idx="12" hasCustomPrompt="1"/>
          </p:nvPr>
        </p:nvSpPr>
        <p:spPr>
          <a:xfrm>
            <a:off x="726023" y="1512878"/>
            <a:ext cx="10733556" cy="4690459"/>
          </a:xfrm>
          <a:prstGeom prst="rect">
            <a:avLst/>
          </a:prstGeom>
        </p:spPr>
        <p:txBody>
          <a:bodyPr lIns="0" tIns="0" rIns="0" bIns="0"/>
          <a:lstStyle>
            <a:lvl1pPr marL="179316" marR="0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>
                <a:tab pos="1207605" algn="ctr"/>
              </a:tabLst>
              <a:defRPr sz="1799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328894" marR="0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&gt;"/>
              <a:tabLst>
                <a:tab pos="1207605" algn="ctr"/>
              </a:tabLst>
              <a:defRPr sz="1599" baseline="0">
                <a:latin typeface="Microsoft YaHei" panose="020B0503020204020204" pitchFamily="34" charset="-122"/>
                <a:ea typeface="Microsoft YaHei" panose="020B0503020204020204" pitchFamily="34" charset="-122"/>
              </a:defRPr>
            </a:lvl2pPr>
            <a:lvl3pPr marL="1098136" marR="0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-"/>
              <a:tabLst>
                <a:tab pos="1207605" algn="ctr"/>
              </a:tabLst>
              <a:defRPr sz="1298" baseline="0">
                <a:latin typeface="Microsoft YaHei" panose="020B0503020204020204" pitchFamily="34" charset="-122"/>
                <a:ea typeface="Microsoft YaHei" panose="020B0503020204020204" pitchFamily="34" charset="-122"/>
              </a:defRPr>
            </a:lvl3pPr>
            <a:lvl4pPr marL="525640" indent="-171091">
              <a:buFont typeface="Arial" panose="020B0604020202020204" pitchFamily="34" charset="0"/>
              <a:buChar char="•"/>
              <a:tabLst>
                <a:tab pos="1207937" algn="ctr"/>
              </a:tabLst>
              <a:defRPr sz="1298" baseline="0"/>
            </a:lvl4pPr>
            <a:lvl5pPr marL="525640" indent="-171091">
              <a:buFont typeface="Arial" panose="020B0604020202020204" pitchFamily="34" charset="0"/>
              <a:buChar char="•"/>
              <a:tabLst>
                <a:tab pos="1207937" algn="ctr"/>
              </a:tabLst>
              <a:defRPr sz="1298" baseline="0"/>
            </a:lvl5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  <a:p>
            <a:pPr marL="328894" marR="0" lvl="1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7605" algn="ctr"/>
              </a:tabLst>
              <a:defRPr/>
            </a:pPr>
            <a:r>
              <a:rPr lang="zh-CN" altLang="en-US" dirty="0"/>
              <a:t>单击此处添加文本</a:t>
            </a:r>
            <a:endParaRPr lang="en-US" dirty="0"/>
          </a:p>
          <a:p>
            <a:pPr marL="1098136" marR="0" lvl="2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7605" algn="ctr"/>
              </a:tabLst>
              <a:defRPr/>
            </a:pPr>
            <a:r>
              <a:rPr lang="zh-CN" altLang="en-US" dirty="0"/>
              <a:t>单击此处添加文本</a:t>
            </a:r>
            <a:endParaRPr lang="en-US" dirty="0"/>
          </a:p>
          <a:p>
            <a:pPr marL="1098136" marR="0" lvl="2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7605" algn="ctr"/>
              </a:tabLst>
              <a:defRPr/>
            </a:pP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67105107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840" y="1600205"/>
            <a:ext cx="10977087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609681" y="392235"/>
            <a:ext cx="5141819" cy="430887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xmlns="" id="{0B9453D5-D18B-42C1-B6B7-CB14983FB24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83645" y="6492875"/>
            <a:ext cx="527256" cy="222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defTabSz="914112">
              <a:defRPr/>
            </a:pPr>
            <a:fld id="{507110A4-CCF0-4FA7-86CB-0269CCB90E12}" type="slidenum">
              <a:rPr lang="en-GB" altLang="en-US" smtClean="0">
                <a:solidFill>
                  <a:srgbClr val="1D1D1A"/>
                </a:solidFill>
              </a:rPr>
              <a:pPr defTabSz="914112">
                <a:defRPr/>
              </a:pPr>
              <a:t>‹#›</a:t>
            </a:fld>
            <a:endParaRPr lang="en-GB" altLang="en-US">
              <a:solidFill>
                <a:srgbClr val="1D1D1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543500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结束页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 userDrawn="1"/>
        </p:nvSpPr>
        <p:spPr>
          <a:xfrm>
            <a:off x="607486" y="1402067"/>
            <a:ext cx="3921035" cy="8547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ClrTx/>
              <a:buFontTx/>
              <a:buNone/>
            </a:pPr>
            <a:r>
              <a:rPr lang="en-US" sz="4798" b="0" dirty="0">
                <a:solidFill>
                  <a:srgbClr val="1D1D1A"/>
                </a:solidFill>
                <a:latin typeface="Calibri"/>
              </a:rPr>
              <a:t>Thank you.</a:t>
            </a:r>
          </a:p>
        </p:txBody>
      </p:sp>
    </p:spTree>
    <p:extLst>
      <p:ext uri="{BB962C8B-B14F-4D97-AF65-F5344CB8AC3E}">
        <p14:creationId xmlns:p14="http://schemas.microsoft.com/office/powerpoint/2010/main" val="398296726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9175" y="456134"/>
            <a:ext cx="10740640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29"/>
              </a:lnSpc>
              <a:spcBef>
                <a:spcPts val="0"/>
              </a:spcBef>
              <a:buNone/>
              <a:defRPr sz="3199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  <a:lvl2pPr marL="593662" indent="0" algn="ctr">
              <a:buNone/>
              <a:defRPr sz="2597"/>
            </a:lvl2pPr>
            <a:lvl3pPr marL="1187323" indent="0" algn="ctr">
              <a:buNone/>
              <a:defRPr sz="2337"/>
            </a:lvl3pPr>
            <a:lvl4pPr marL="1780986" indent="0" algn="ctr">
              <a:buNone/>
              <a:defRPr sz="2078"/>
            </a:lvl4pPr>
            <a:lvl5pPr marL="2374648" indent="0" algn="ctr">
              <a:buNone/>
              <a:defRPr sz="2078"/>
            </a:lvl5pPr>
            <a:lvl6pPr marL="2968309" indent="0" algn="ctr">
              <a:buNone/>
              <a:defRPr sz="2078"/>
            </a:lvl6pPr>
            <a:lvl7pPr marL="3561971" indent="0" algn="ctr">
              <a:buNone/>
              <a:defRPr sz="2078"/>
            </a:lvl7pPr>
            <a:lvl8pPr marL="4155634" indent="0" algn="ctr">
              <a:buNone/>
              <a:defRPr sz="2078"/>
            </a:lvl8pPr>
            <a:lvl9pPr marL="4749295" indent="0" algn="ctr">
              <a:buNone/>
              <a:defRPr sz="2078"/>
            </a:lvl9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xmlns="" id="{CA8B3F0C-616F-224A-B32F-9F9BF5EEE1BC}"/>
              </a:ext>
            </a:extLst>
          </p:cNvPr>
          <p:cNvSpPr>
            <a:spLocks noGrp="1"/>
          </p:cNvSpPr>
          <p:nvPr>
            <p:ph idx="12" hasCustomPrompt="1"/>
          </p:nvPr>
        </p:nvSpPr>
        <p:spPr>
          <a:xfrm>
            <a:off x="726023" y="1512878"/>
            <a:ext cx="10733556" cy="4690459"/>
          </a:xfrm>
          <a:prstGeom prst="rect">
            <a:avLst/>
          </a:prstGeom>
        </p:spPr>
        <p:txBody>
          <a:bodyPr lIns="0" tIns="0" rIns="0" bIns="0"/>
          <a:lstStyle>
            <a:lvl1pPr marL="179316" marR="0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>
                <a:tab pos="1207605" algn="ctr"/>
              </a:tabLst>
              <a:defRPr sz="1799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328894" marR="0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&gt;"/>
              <a:tabLst>
                <a:tab pos="1207605" algn="ctr"/>
              </a:tabLst>
              <a:defRPr sz="1599" baseline="0">
                <a:latin typeface="Microsoft YaHei" panose="020B0503020204020204" pitchFamily="34" charset="-122"/>
                <a:ea typeface="Microsoft YaHei" panose="020B0503020204020204" pitchFamily="34" charset="-122"/>
              </a:defRPr>
            </a:lvl2pPr>
            <a:lvl3pPr marL="1098136" marR="0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-"/>
              <a:tabLst>
                <a:tab pos="1207605" algn="ctr"/>
              </a:tabLst>
              <a:defRPr sz="1298" baseline="0">
                <a:latin typeface="Microsoft YaHei" panose="020B0503020204020204" pitchFamily="34" charset="-122"/>
                <a:ea typeface="Microsoft YaHei" panose="020B0503020204020204" pitchFamily="34" charset="-122"/>
              </a:defRPr>
            </a:lvl3pPr>
            <a:lvl4pPr marL="525640" indent="-171091">
              <a:buFont typeface="Arial" panose="020B0604020202020204" pitchFamily="34" charset="0"/>
              <a:buChar char="•"/>
              <a:tabLst>
                <a:tab pos="1207937" algn="ctr"/>
              </a:tabLst>
              <a:defRPr sz="1298" baseline="0"/>
            </a:lvl4pPr>
            <a:lvl5pPr marL="525640" indent="-171091">
              <a:buFont typeface="Arial" panose="020B0604020202020204" pitchFamily="34" charset="0"/>
              <a:buChar char="•"/>
              <a:tabLst>
                <a:tab pos="1207937" algn="ctr"/>
              </a:tabLst>
              <a:defRPr sz="1298" baseline="0"/>
            </a:lvl5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  <a:p>
            <a:pPr marL="328894" marR="0" lvl="1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7605" algn="ctr"/>
              </a:tabLst>
              <a:defRPr/>
            </a:pPr>
            <a:r>
              <a:rPr lang="zh-CN" altLang="en-US" dirty="0"/>
              <a:t>单击此处添加文本</a:t>
            </a:r>
            <a:endParaRPr lang="en-US" dirty="0"/>
          </a:p>
          <a:p>
            <a:pPr marL="1098136" marR="0" lvl="2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7605" algn="ctr"/>
              </a:tabLst>
              <a:defRPr/>
            </a:pPr>
            <a:r>
              <a:rPr lang="zh-CN" altLang="en-US" dirty="0"/>
              <a:t>单击此处添加文本</a:t>
            </a:r>
            <a:endParaRPr lang="en-US" dirty="0"/>
          </a:p>
          <a:p>
            <a:pPr marL="1098136" marR="0" lvl="2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7605" algn="ctr"/>
              </a:tabLst>
              <a:defRPr/>
            </a:pP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16247424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Chinese tex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9175" y="456135"/>
            <a:ext cx="10740640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25"/>
              </a:lnSpc>
              <a:spcBef>
                <a:spcPts val="0"/>
              </a:spcBef>
              <a:buNone/>
              <a:defRPr sz="3196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  <a:lvl2pPr marL="592936" indent="0" algn="ctr">
              <a:buNone/>
              <a:defRPr sz="2593"/>
            </a:lvl2pPr>
            <a:lvl3pPr marL="1185869" indent="0" algn="ctr">
              <a:buNone/>
              <a:defRPr sz="2335"/>
            </a:lvl3pPr>
            <a:lvl4pPr marL="1778806" indent="0" algn="ctr">
              <a:buNone/>
              <a:defRPr sz="2075"/>
            </a:lvl4pPr>
            <a:lvl5pPr marL="2371741" indent="0" algn="ctr">
              <a:buNone/>
              <a:defRPr sz="2075"/>
            </a:lvl5pPr>
            <a:lvl6pPr marL="2964674" indent="0" algn="ctr">
              <a:buNone/>
              <a:defRPr sz="2075"/>
            </a:lvl6pPr>
            <a:lvl7pPr marL="3557610" indent="0" algn="ctr">
              <a:buNone/>
              <a:defRPr sz="2075"/>
            </a:lvl7pPr>
            <a:lvl8pPr marL="4150546" indent="0" algn="ctr">
              <a:buNone/>
              <a:defRPr sz="2075"/>
            </a:lvl8pPr>
            <a:lvl9pPr marL="4743479" indent="0" algn="ctr">
              <a:buNone/>
              <a:defRPr sz="2075"/>
            </a:lvl9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xmlns="" id="{8A4EAA63-3827-DA40-B921-C01084B9DA87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736912" y="1501989"/>
            <a:ext cx="10733557" cy="4690459"/>
          </a:xfrm>
          <a:prstGeom prst="rect">
            <a:avLst/>
          </a:prstGeom>
        </p:spPr>
        <p:txBody>
          <a:bodyPr lIns="0" tIns="0" rIns="0" bIns="0"/>
          <a:lstStyle>
            <a:lvl1pPr marL="12353" indent="0">
              <a:lnSpc>
                <a:spcPct val="100000"/>
              </a:lnSpc>
              <a:spcBef>
                <a:spcPts val="0"/>
              </a:spcBef>
              <a:buFontTx/>
              <a:buNone/>
              <a:tabLst>
                <a:tab pos="1206458" algn="ctr"/>
              </a:tabLst>
              <a:defRPr sz="1796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524996" indent="-170882">
              <a:buFont typeface="Arial" panose="020B0604020202020204" pitchFamily="34" charset="0"/>
              <a:buChar char="•"/>
              <a:tabLst>
                <a:tab pos="1206458" algn="ctr"/>
              </a:tabLst>
              <a:defRPr sz="1296" baseline="0"/>
            </a:lvl2pPr>
            <a:lvl3pPr marL="524996" indent="-170882">
              <a:buFont typeface="Arial" panose="020B0604020202020204" pitchFamily="34" charset="0"/>
              <a:buChar char="•"/>
              <a:tabLst>
                <a:tab pos="1206458" algn="ctr"/>
              </a:tabLst>
              <a:defRPr sz="1296" baseline="0"/>
            </a:lvl3pPr>
            <a:lvl4pPr marL="524996" indent="-170882">
              <a:buFont typeface="Arial" panose="020B0604020202020204" pitchFamily="34" charset="0"/>
              <a:buChar char="•"/>
              <a:tabLst>
                <a:tab pos="1206458" algn="ctr"/>
              </a:tabLst>
              <a:defRPr sz="1296" baseline="0"/>
            </a:lvl4pPr>
            <a:lvl5pPr marL="524996" indent="-170882">
              <a:buFont typeface="Arial" panose="020B0604020202020204" pitchFamily="34" charset="0"/>
              <a:buChar char="•"/>
              <a:tabLst>
                <a:tab pos="1206458" algn="ctr"/>
              </a:tabLst>
              <a:defRPr sz="1296" baseline="0"/>
            </a:lvl5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575539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2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840" y="1600205"/>
            <a:ext cx="10977087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609681" y="392235"/>
            <a:ext cx="5141819" cy="430887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xmlns="" id="{0B9453D5-D18B-42C1-B6B7-CB14983FB24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83645" y="6492875"/>
            <a:ext cx="527256" cy="222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defTabSz="914112">
              <a:defRPr/>
            </a:pPr>
            <a:fld id="{507110A4-CCF0-4FA7-86CB-0269CCB90E12}" type="slidenum">
              <a:rPr lang="en-GB" altLang="en-US" smtClean="0">
                <a:solidFill>
                  <a:srgbClr val="1D1D1A"/>
                </a:solidFill>
              </a:rPr>
              <a:pPr defTabSz="914112">
                <a:defRPr/>
              </a:pPr>
              <a:t>‹#›</a:t>
            </a:fld>
            <a:endParaRPr lang="en-GB" altLang="en-US">
              <a:solidFill>
                <a:srgbClr val="1D1D1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054946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17524" y="220737"/>
            <a:ext cx="11161713" cy="492125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65494831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840" y="1600204"/>
            <a:ext cx="10977087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609680" y="392234"/>
            <a:ext cx="5141820" cy="430887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xmlns="" id="{0B9453D5-D18B-42C1-B6B7-CB14983FB24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83645" y="6492875"/>
            <a:ext cx="527256" cy="222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7110A4-CCF0-4FA7-86CB-0269CCB90E1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90396851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17524" y="220737"/>
            <a:ext cx="11161713" cy="492125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56603435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9175" y="456134"/>
            <a:ext cx="10740640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29"/>
              </a:lnSpc>
              <a:spcBef>
                <a:spcPct val="0"/>
              </a:spcBef>
              <a:buNone/>
              <a:defRPr sz="3199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  <a:lvl2pPr marL="593603" indent="0" algn="ctr">
              <a:buNone/>
              <a:defRPr sz="2597"/>
            </a:lvl2pPr>
            <a:lvl3pPr marL="1187204" indent="0" algn="ctr">
              <a:buNone/>
              <a:defRPr sz="2337"/>
            </a:lvl3pPr>
            <a:lvl4pPr marL="1780808" indent="0" algn="ctr">
              <a:buNone/>
              <a:defRPr sz="2078"/>
            </a:lvl4pPr>
            <a:lvl5pPr marL="2374411" indent="0" algn="ctr">
              <a:buNone/>
              <a:defRPr sz="2078"/>
            </a:lvl5pPr>
            <a:lvl6pPr marL="2968012" indent="0" algn="ctr">
              <a:buNone/>
              <a:defRPr sz="2078"/>
            </a:lvl6pPr>
            <a:lvl7pPr marL="3561615" indent="0" algn="ctr">
              <a:buNone/>
              <a:defRPr sz="2078"/>
            </a:lvl7pPr>
            <a:lvl8pPr marL="4155218" indent="0" algn="ctr">
              <a:buNone/>
              <a:defRPr sz="2078"/>
            </a:lvl8pPr>
            <a:lvl9pPr marL="4748820" indent="0" algn="ctr">
              <a:buNone/>
              <a:defRPr sz="2078"/>
            </a:lvl9pPr>
          </a:lstStyle>
          <a:p>
            <a:r>
              <a:rPr lang="zh-CN" altLang="en-US"/>
              <a:t>单击此处添加标题</a:t>
            </a:r>
            <a:endParaRPr lang="en-US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xmlns="" id="{CA8B3F0C-616F-224A-B32F-9F9BF5EEE1BC}"/>
              </a:ext>
            </a:extLst>
          </p:cNvPr>
          <p:cNvSpPr>
            <a:spLocks noGrp="1"/>
          </p:cNvSpPr>
          <p:nvPr>
            <p:ph idx="12" hasCustomPrompt="1"/>
          </p:nvPr>
        </p:nvSpPr>
        <p:spPr>
          <a:xfrm>
            <a:off x="726023" y="1512879"/>
            <a:ext cx="10733557" cy="4690459"/>
          </a:xfrm>
          <a:prstGeom prst="rect">
            <a:avLst/>
          </a:prstGeom>
        </p:spPr>
        <p:txBody>
          <a:bodyPr lIns="0" tIns="0" rIns="0" bIns="0"/>
          <a:lstStyle>
            <a:lvl1pPr marL="179298" marR="0" indent="-168191" algn="l" defTabSz="1187204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 pitchFamily="34" charset="0"/>
              <a:buChar char="•"/>
              <a:tabLst>
                <a:tab pos="1207484" algn="ctr"/>
              </a:tabLst>
              <a:defRPr sz="1799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itchFamily="34" charset="0"/>
              </a:defRPr>
            </a:lvl1pPr>
            <a:lvl2pPr marL="328861" marR="0" indent="-168191" algn="l" defTabSz="1187204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&gt;"/>
              <a:tabLst>
                <a:tab pos="1207484" algn="ctr"/>
              </a:tabLst>
              <a:defRPr sz="1599" baseline="0">
                <a:latin typeface="Microsoft YaHei" panose="020B0503020204020204" pitchFamily="34" charset="-122"/>
                <a:ea typeface="Microsoft YaHei" panose="020B0503020204020204" pitchFamily="34" charset="-122"/>
              </a:defRPr>
            </a:lvl2pPr>
            <a:lvl3pPr marL="1098026" marR="0" indent="-168191" algn="l" defTabSz="1187204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-"/>
              <a:tabLst>
                <a:tab pos="1207484" algn="ctr"/>
              </a:tabLst>
              <a:defRPr sz="1298" baseline="0">
                <a:latin typeface="Microsoft YaHei" panose="020B0503020204020204" pitchFamily="34" charset="-122"/>
                <a:ea typeface="Microsoft YaHei" panose="020B0503020204020204" pitchFamily="34" charset="-122"/>
              </a:defRPr>
            </a:lvl3pPr>
            <a:lvl4pPr marL="525587" indent="-171074">
              <a:buFont typeface="Arial" pitchFamily="34" charset="0"/>
              <a:buChar char="•"/>
              <a:tabLst>
                <a:tab pos="1207816" algn="ctr"/>
              </a:tabLst>
              <a:defRPr sz="1298" baseline="0"/>
            </a:lvl4pPr>
            <a:lvl5pPr marL="525587" indent="-171074">
              <a:buFont typeface="Arial" pitchFamily="34" charset="0"/>
              <a:buChar char="•"/>
              <a:tabLst>
                <a:tab pos="1207816" algn="ctr"/>
              </a:tabLst>
              <a:defRPr sz="1298" baseline="0"/>
            </a:lvl5pPr>
          </a:lstStyle>
          <a:p>
            <a:pPr lvl="0"/>
            <a:r>
              <a:rPr lang="zh-CN" altLang="en-US"/>
              <a:t>单击此处添加文本</a:t>
            </a:r>
            <a:endParaRPr lang="en-US"/>
          </a:p>
          <a:p>
            <a:pPr marL="328861" marR="0" lvl="1" indent="-168191" algn="l" defTabSz="1187204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itchFamily="34" charset="0"/>
              <a:buChar char="•"/>
              <a:tabLst>
                <a:tab pos="1207484" algn="ctr"/>
              </a:tabLst>
              <a:defRPr/>
            </a:pPr>
            <a:r>
              <a:rPr lang="zh-CN" altLang="en-US"/>
              <a:t>单击此处添加文本</a:t>
            </a:r>
            <a:endParaRPr lang="en-US"/>
          </a:p>
          <a:p>
            <a:pPr marL="1098026" marR="0" lvl="2" indent="-168191" algn="l" defTabSz="1187204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itchFamily="34" charset="0"/>
              <a:buChar char="•"/>
              <a:tabLst>
                <a:tab pos="1207484" algn="ctr"/>
              </a:tabLst>
              <a:defRPr/>
            </a:pPr>
            <a:r>
              <a:rPr lang="zh-CN" altLang="en-US"/>
              <a:t>单击此处添加文本</a:t>
            </a:r>
            <a:endParaRPr lang="en-US"/>
          </a:p>
          <a:p>
            <a:pPr marL="1098026" marR="0" lvl="2" indent="-168191" algn="l" defTabSz="1187204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itchFamily="34" charset="0"/>
              <a:buChar char="•"/>
              <a:tabLst>
                <a:tab pos="1207484" algn="ctr"/>
              </a:tabLst>
              <a:defRPr/>
            </a:pPr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9816494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2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840" y="1600205"/>
            <a:ext cx="10977087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609681" y="392235"/>
            <a:ext cx="5141819" cy="430887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xmlns="" id="{0B9453D5-D18B-42C1-B6B7-CB14983FB24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83645" y="6492875"/>
            <a:ext cx="527256" cy="222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defTabSz="914112">
              <a:defRPr/>
            </a:pPr>
            <a:fld id="{507110A4-CCF0-4FA7-86CB-0269CCB90E12}" type="slidenum">
              <a:rPr lang="en-GB" altLang="en-US" smtClean="0">
                <a:solidFill>
                  <a:srgbClr val="1D1D1A"/>
                </a:solidFill>
              </a:rPr>
              <a:pPr defTabSz="914112">
                <a:defRPr/>
              </a:pPr>
              <a:t>‹#›</a:t>
            </a:fld>
            <a:endParaRPr lang="en-GB" altLang="en-US">
              <a:solidFill>
                <a:srgbClr val="1D1D1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538290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840" y="1600205"/>
            <a:ext cx="10977087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609681" y="392235"/>
            <a:ext cx="5141819" cy="430887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xmlns="" id="{0B9453D5-D18B-42C1-B6B7-CB14983FB24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83645" y="6492875"/>
            <a:ext cx="527256" cy="222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defTabSz="914112">
              <a:defRPr/>
            </a:pPr>
            <a:fld id="{507110A4-CCF0-4FA7-86CB-0269CCB90E12}" type="slidenum">
              <a:rPr lang="en-GB" altLang="en-US" smtClean="0">
                <a:solidFill>
                  <a:srgbClr val="1D1D1A"/>
                </a:solidFill>
              </a:rPr>
              <a:pPr defTabSz="914112">
                <a:defRPr/>
              </a:pPr>
              <a:t>‹#›</a:t>
            </a:fld>
            <a:endParaRPr lang="en-GB" altLang="en-US">
              <a:solidFill>
                <a:srgbClr val="1D1D1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884432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17526" y="220737"/>
            <a:ext cx="11161713" cy="492125"/>
          </a:xfrm>
          <a:prstGeom prst="rect">
            <a:avLst/>
          </a:prstGeom>
        </p:spPr>
        <p:txBody>
          <a:bodyPr/>
          <a:lstStyle>
            <a:lvl1pPr>
              <a:defRPr sz="2799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20620202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17526" y="220737"/>
            <a:ext cx="11161713" cy="492125"/>
          </a:xfrm>
          <a:prstGeom prst="rect">
            <a:avLst/>
          </a:prstGeom>
        </p:spPr>
        <p:txBody>
          <a:bodyPr/>
          <a:lstStyle>
            <a:lvl1pPr>
              <a:defRPr sz="2799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42693479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840" y="1600205"/>
            <a:ext cx="10977087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609681" y="392235"/>
            <a:ext cx="5141819" cy="430887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xmlns="" id="{0B9453D5-D18B-42C1-B6B7-CB14983FB24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83645" y="6492875"/>
            <a:ext cx="527256" cy="222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defTabSz="914112">
              <a:defRPr/>
            </a:pPr>
            <a:fld id="{507110A4-CCF0-4FA7-86CB-0269CCB90E12}" type="slidenum">
              <a:rPr lang="en-GB" altLang="en-US" smtClean="0">
                <a:solidFill>
                  <a:srgbClr val="1D1D1A"/>
                </a:solidFill>
              </a:rPr>
              <a:pPr defTabSz="914112">
                <a:defRPr/>
              </a:pPr>
              <a:t>‹#›</a:t>
            </a:fld>
            <a:endParaRPr lang="en-GB" altLang="en-US">
              <a:solidFill>
                <a:srgbClr val="1D1D1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58650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结束页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C1960DD1-8AC3-8F46-9D2D-BF81187F43FC}"/>
              </a:ext>
            </a:extLst>
          </p:cNvPr>
          <p:cNvSpPr txBox="1"/>
          <p:nvPr userDrawn="1"/>
        </p:nvSpPr>
        <p:spPr>
          <a:xfrm>
            <a:off x="607486" y="1402064"/>
            <a:ext cx="3921034" cy="8547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4800" dirty="0">
                <a:solidFill>
                  <a:schemeClr val="tx1"/>
                </a:solidFill>
              </a:rPr>
              <a:t>Thank you.</a:t>
            </a:r>
          </a:p>
        </p:txBody>
      </p:sp>
    </p:spTree>
    <p:extLst>
      <p:ext uri="{BB962C8B-B14F-4D97-AF65-F5344CB8AC3E}">
        <p14:creationId xmlns:p14="http://schemas.microsoft.com/office/powerpoint/2010/main" val="304011098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9175" y="456134"/>
            <a:ext cx="10740640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28"/>
              </a:lnSpc>
              <a:spcBef>
                <a:spcPct val="0"/>
              </a:spcBef>
              <a:buNone/>
              <a:defRPr sz="3198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  <a:lvl2pPr marL="593425" indent="0" algn="ctr">
              <a:buNone/>
              <a:defRPr sz="2596"/>
            </a:lvl2pPr>
            <a:lvl3pPr marL="1186848" indent="0" algn="ctr">
              <a:buNone/>
              <a:defRPr sz="2336"/>
            </a:lvl3pPr>
            <a:lvl4pPr marL="1780274" indent="0" algn="ctr">
              <a:buNone/>
              <a:defRPr sz="2077"/>
            </a:lvl4pPr>
            <a:lvl5pPr marL="2373698" indent="0" algn="ctr">
              <a:buNone/>
              <a:defRPr sz="2077"/>
            </a:lvl5pPr>
            <a:lvl6pPr marL="2967122" indent="0" algn="ctr">
              <a:buNone/>
              <a:defRPr sz="2077"/>
            </a:lvl6pPr>
            <a:lvl7pPr marL="3560546" indent="0" algn="ctr">
              <a:buNone/>
              <a:defRPr sz="2077"/>
            </a:lvl7pPr>
            <a:lvl8pPr marL="4153972" indent="0" algn="ctr">
              <a:buNone/>
              <a:defRPr sz="2077"/>
            </a:lvl8pPr>
            <a:lvl9pPr marL="4747395" indent="0" algn="ctr">
              <a:buNone/>
              <a:defRPr sz="2077"/>
            </a:lvl9pPr>
          </a:lstStyle>
          <a:p>
            <a:r>
              <a:rPr lang="zh-CN" altLang="en-US"/>
              <a:t>单击此处添加标题</a:t>
            </a:r>
            <a:endParaRPr lang="en-US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xmlns="" id="{CA8B3F0C-616F-224A-B32F-9F9BF5EEE1BC}"/>
              </a:ext>
            </a:extLst>
          </p:cNvPr>
          <p:cNvSpPr>
            <a:spLocks noGrp="1"/>
          </p:cNvSpPr>
          <p:nvPr>
            <p:ph idx="12" hasCustomPrompt="1"/>
          </p:nvPr>
        </p:nvSpPr>
        <p:spPr>
          <a:xfrm>
            <a:off x="726024" y="1512880"/>
            <a:ext cx="10733556" cy="4690459"/>
          </a:xfrm>
          <a:prstGeom prst="rect">
            <a:avLst/>
          </a:prstGeom>
        </p:spPr>
        <p:txBody>
          <a:bodyPr lIns="0" tIns="0" rIns="0" bIns="0"/>
          <a:lstStyle>
            <a:lvl1pPr marL="179244" marR="0" indent="-168141" algn="l" defTabSz="118684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 pitchFamily="34" charset="0"/>
              <a:buChar char="•"/>
              <a:tabLst>
                <a:tab pos="1207122" algn="ctr"/>
              </a:tabLst>
              <a:defRPr sz="1798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itchFamily="34" charset="0"/>
              </a:defRPr>
            </a:lvl1pPr>
            <a:lvl2pPr marL="328762" marR="0" indent="-168141" algn="l" defTabSz="118684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&gt;"/>
              <a:tabLst>
                <a:tab pos="1207122" algn="ctr"/>
              </a:tabLst>
              <a:defRPr sz="1598" baseline="0">
                <a:latin typeface="Microsoft YaHei" panose="020B0503020204020204" pitchFamily="34" charset="-122"/>
                <a:ea typeface="Microsoft YaHei" panose="020B0503020204020204" pitchFamily="34" charset="-122"/>
              </a:defRPr>
            </a:lvl2pPr>
            <a:lvl3pPr marL="1097697" marR="0" indent="-168141" algn="l" defTabSz="118684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-"/>
              <a:tabLst>
                <a:tab pos="1207122" algn="ctr"/>
              </a:tabLst>
              <a:defRPr sz="1297" baseline="0">
                <a:latin typeface="Microsoft YaHei" panose="020B0503020204020204" pitchFamily="34" charset="-122"/>
                <a:ea typeface="Microsoft YaHei" panose="020B0503020204020204" pitchFamily="34" charset="-122"/>
              </a:defRPr>
            </a:lvl3pPr>
            <a:lvl4pPr marL="525430" indent="-171023">
              <a:buFont typeface="Arial" pitchFamily="34" charset="0"/>
              <a:buChar char="•"/>
              <a:tabLst>
                <a:tab pos="1207454" algn="ctr"/>
              </a:tabLst>
              <a:defRPr sz="1297" baseline="0"/>
            </a:lvl4pPr>
            <a:lvl5pPr marL="525430" indent="-171023">
              <a:buFont typeface="Arial" pitchFamily="34" charset="0"/>
              <a:buChar char="•"/>
              <a:tabLst>
                <a:tab pos="1207454" algn="ctr"/>
              </a:tabLst>
              <a:defRPr sz="1297" baseline="0"/>
            </a:lvl5pPr>
          </a:lstStyle>
          <a:p>
            <a:pPr lvl="0"/>
            <a:r>
              <a:rPr lang="zh-CN" altLang="en-US"/>
              <a:t>单击此处添加文本</a:t>
            </a:r>
            <a:endParaRPr lang="en-US"/>
          </a:p>
          <a:p>
            <a:pPr marL="328762" marR="0" lvl="1" indent="-168141" algn="l" defTabSz="118684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itchFamily="34" charset="0"/>
              <a:buChar char="•"/>
              <a:tabLst>
                <a:tab pos="1207122" algn="ctr"/>
              </a:tabLst>
              <a:defRPr/>
            </a:pPr>
            <a:r>
              <a:rPr lang="zh-CN" altLang="en-US"/>
              <a:t>单击此处添加文本</a:t>
            </a:r>
            <a:endParaRPr lang="en-US"/>
          </a:p>
          <a:p>
            <a:pPr marL="1097697" marR="0" lvl="2" indent="-168141" algn="l" defTabSz="118684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itchFamily="34" charset="0"/>
              <a:buChar char="•"/>
              <a:tabLst>
                <a:tab pos="1207122" algn="ctr"/>
              </a:tabLst>
              <a:defRPr/>
            </a:pPr>
            <a:r>
              <a:rPr lang="zh-CN" altLang="en-US"/>
              <a:t>单击此处添加文本</a:t>
            </a:r>
            <a:endParaRPr lang="en-US"/>
          </a:p>
          <a:p>
            <a:pPr marL="1097697" marR="0" lvl="2" indent="-168141" algn="l" defTabSz="118684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itchFamily="34" charset="0"/>
              <a:buChar char="•"/>
              <a:tabLst>
                <a:tab pos="1207122" algn="ctr"/>
              </a:tabLst>
              <a:defRPr/>
            </a:pPr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43868958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2">
          <p15:clr>
            <a:srgbClr val="FBAE40"/>
          </p15:clr>
        </p15:guide>
      </p15:sldGuideLst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17526" y="220737"/>
            <a:ext cx="11161713" cy="492125"/>
          </a:xfrm>
          <a:prstGeom prst="rect">
            <a:avLst/>
          </a:prstGeom>
        </p:spPr>
        <p:txBody>
          <a:bodyPr/>
          <a:lstStyle>
            <a:lvl1pPr>
              <a:defRPr sz="2799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413662217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840" y="1600205"/>
            <a:ext cx="10977087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609681" y="392235"/>
            <a:ext cx="5141819" cy="430887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xmlns="" id="{0B9453D5-D18B-42C1-B6B7-CB14983FB24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83645" y="6492875"/>
            <a:ext cx="527256" cy="222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7110A4-CCF0-4FA7-86CB-0269CCB90E12}" type="slidenum">
              <a:rPr lang="en-GB" altLang="en-US">
                <a:solidFill>
                  <a:srgbClr val="1D1D1A"/>
                </a:solidFill>
              </a:rPr>
              <a:pPr>
                <a:defRPr/>
              </a:pPr>
              <a:t>‹#›</a:t>
            </a:fld>
            <a:endParaRPr lang="en-GB" altLang="en-US">
              <a:solidFill>
                <a:srgbClr val="1D1D1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847077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9175" y="456134"/>
            <a:ext cx="10740640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28"/>
              </a:lnSpc>
              <a:spcBef>
                <a:spcPct val="0"/>
              </a:spcBef>
              <a:buNone/>
              <a:defRPr sz="3198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  <a:lvl2pPr marL="593425" indent="0" algn="ctr">
              <a:buNone/>
              <a:defRPr sz="2596"/>
            </a:lvl2pPr>
            <a:lvl3pPr marL="1186848" indent="0" algn="ctr">
              <a:buNone/>
              <a:defRPr sz="2336"/>
            </a:lvl3pPr>
            <a:lvl4pPr marL="1780274" indent="0" algn="ctr">
              <a:buNone/>
              <a:defRPr sz="2077"/>
            </a:lvl4pPr>
            <a:lvl5pPr marL="2373698" indent="0" algn="ctr">
              <a:buNone/>
              <a:defRPr sz="2077"/>
            </a:lvl5pPr>
            <a:lvl6pPr marL="2967122" indent="0" algn="ctr">
              <a:buNone/>
              <a:defRPr sz="2077"/>
            </a:lvl6pPr>
            <a:lvl7pPr marL="3560546" indent="0" algn="ctr">
              <a:buNone/>
              <a:defRPr sz="2077"/>
            </a:lvl7pPr>
            <a:lvl8pPr marL="4153972" indent="0" algn="ctr">
              <a:buNone/>
              <a:defRPr sz="2077"/>
            </a:lvl8pPr>
            <a:lvl9pPr marL="4747395" indent="0" algn="ctr">
              <a:buNone/>
              <a:defRPr sz="2077"/>
            </a:lvl9pPr>
          </a:lstStyle>
          <a:p>
            <a:r>
              <a:rPr lang="zh-CN" altLang="en-US"/>
              <a:t>单击此处添加标题</a:t>
            </a:r>
            <a:endParaRPr lang="en-US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xmlns="" id="{CA8B3F0C-616F-224A-B32F-9F9BF5EEE1BC}"/>
              </a:ext>
            </a:extLst>
          </p:cNvPr>
          <p:cNvSpPr>
            <a:spLocks noGrp="1"/>
          </p:cNvSpPr>
          <p:nvPr>
            <p:ph idx="12" hasCustomPrompt="1"/>
          </p:nvPr>
        </p:nvSpPr>
        <p:spPr>
          <a:xfrm>
            <a:off x="726024" y="1512880"/>
            <a:ext cx="10733556" cy="4690459"/>
          </a:xfrm>
          <a:prstGeom prst="rect">
            <a:avLst/>
          </a:prstGeom>
        </p:spPr>
        <p:txBody>
          <a:bodyPr lIns="0" tIns="0" rIns="0" bIns="0"/>
          <a:lstStyle>
            <a:lvl1pPr marL="179244" marR="0" indent="-168141" algn="l" defTabSz="118684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 pitchFamily="34" charset="0"/>
              <a:buChar char="•"/>
              <a:tabLst>
                <a:tab pos="1207122" algn="ctr"/>
              </a:tabLst>
              <a:defRPr sz="1798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itchFamily="34" charset="0"/>
              </a:defRPr>
            </a:lvl1pPr>
            <a:lvl2pPr marL="328762" marR="0" indent="-168141" algn="l" defTabSz="118684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&gt;"/>
              <a:tabLst>
                <a:tab pos="1207122" algn="ctr"/>
              </a:tabLst>
              <a:defRPr sz="1598" baseline="0">
                <a:latin typeface="Microsoft YaHei" panose="020B0503020204020204" pitchFamily="34" charset="-122"/>
                <a:ea typeface="Microsoft YaHei" panose="020B0503020204020204" pitchFamily="34" charset="-122"/>
              </a:defRPr>
            </a:lvl2pPr>
            <a:lvl3pPr marL="1097697" marR="0" indent="-168141" algn="l" defTabSz="118684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-"/>
              <a:tabLst>
                <a:tab pos="1207122" algn="ctr"/>
              </a:tabLst>
              <a:defRPr sz="1297" baseline="0">
                <a:latin typeface="Microsoft YaHei" panose="020B0503020204020204" pitchFamily="34" charset="-122"/>
                <a:ea typeface="Microsoft YaHei" panose="020B0503020204020204" pitchFamily="34" charset="-122"/>
              </a:defRPr>
            </a:lvl3pPr>
            <a:lvl4pPr marL="525430" indent="-171023">
              <a:buFont typeface="Arial" pitchFamily="34" charset="0"/>
              <a:buChar char="•"/>
              <a:tabLst>
                <a:tab pos="1207454" algn="ctr"/>
              </a:tabLst>
              <a:defRPr sz="1297" baseline="0"/>
            </a:lvl4pPr>
            <a:lvl5pPr marL="525430" indent="-171023">
              <a:buFont typeface="Arial" pitchFamily="34" charset="0"/>
              <a:buChar char="•"/>
              <a:tabLst>
                <a:tab pos="1207454" algn="ctr"/>
              </a:tabLst>
              <a:defRPr sz="1297" baseline="0"/>
            </a:lvl5pPr>
          </a:lstStyle>
          <a:p>
            <a:pPr lvl="0"/>
            <a:r>
              <a:rPr lang="zh-CN" altLang="en-US"/>
              <a:t>单击此处添加文本</a:t>
            </a:r>
            <a:endParaRPr lang="en-US"/>
          </a:p>
          <a:p>
            <a:pPr marL="328762" marR="0" lvl="1" indent="-168141" algn="l" defTabSz="118684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itchFamily="34" charset="0"/>
              <a:buChar char="•"/>
              <a:tabLst>
                <a:tab pos="1207122" algn="ctr"/>
              </a:tabLst>
              <a:defRPr/>
            </a:pPr>
            <a:r>
              <a:rPr lang="zh-CN" altLang="en-US"/>
              <a:t>单击此处添加文本</a:t>
            </a:r>
            <a:endParaRPr lang="en-US"/>
          </a:p>
          <a:p>
            <a:pPr marL="1097697" marR="0" lvl="2" indent="-168141" algn="l" defTabSz="118684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itchFamily="34" charset="0"/>
              <a:buChar char="•"/>
              <a:tabLst>
                <a:tab pos="1207122" algn="ctr"/>
              </a:tabLst>
              <a:defRPr/>
            </a:pPr>
            <a:r>
              <a:rPr lang="zh-CN" altLang="en-US"/>
              <a:t>单击此处添加文本</a:t>
            </a:r>
            <a:endParaRPr lang="en-US"/>
          </a:p>
          <a:p>
            <a:pPr marL="1097697" marR="0" lvl="2" indent="-168141" algn="l" defTabSz="118684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itchFamily="34" charset="0"/>
              <a:buChar char="•"/>
              <a:tabLst>
                <a:tab pos="1207122" algn="ctr"/>
              </a:tabLst>
              <a:defRPr/>
            </a:pPr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3445837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2">
          <p15:clr>
            <a:srgbClr val="FBAE40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17526" y="220737"/>
            <a:ext cx="11161713" cy="492125"/>
          </a:xfrm>
          <a:prstGeom prst="rect">
            <a:avLst/>
          </a:prstGeom>
        </p:spPr>
        <p:txBody>
          <a:bodyPr/>
          <a:lstStyle>
            <a:lvl1pPr>
              <a:defRPr sz="2799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763028507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840" y="1600205"/>
            <a:ext cx="10977087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609681" y="392235"/>
            <a:ext cx="5141819" cy="430887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xmlns="" id="{0B9453D5-D18B-42C1-B6B7-CB14983FB24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83645" y="6492875"/>
            <a:ext cx="527256" cy="222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defTabSz="914112">
              <a:defRPr/>
            </a:pPr>
            <a:fld id="{507110A4-CCF0-4FA7-86CB-0269CCB90E12}" type="slidenum">
              <a:rPr lang="en-GB" altLang="en-US" smtClean="0">
                <a:solidFill>
                  <a:srgbClr val="1D1D1A"/>
                </a:solidFill>
              </a:rPr>
              <a:pPr defTabSz="914112">
                <a:defRPr/>
              </a:pPr>
              <a:t>‹#›</a:t>
            </a:fld>
            <a:endParaRPr lang="en-GB" altLang="en-US">
              <a:solidFill>
                <a:srgbClr val="1D1D1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973790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17524" y="220737"/>
            <a:ext cx="11161713" cy="492125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247191676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840" y="1600204"/>
            <a:ext cx="10977087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609680" y="392234"/>
            <a:ext cx="5141820" cy="430887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xmlns="" id="{0B9453D5-D18B-42C1-B6B7-CB14983FB24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83645" y="6492875"/>
            <a:ext cx="527256" cy="222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defTabSz="914387">
              <a:defRPr/>
            </a:pPr>
            <a:fld id="{507110A4-CCF0-4FA7-86CB-0269CCB90E12}" type="slidenum">
              <a:rPr lang="en-GB" altLang="en-US" smtClean="0">
                <a:solidFill>
                  <a:srgbClr val="1D1D1A"/>
                </a:solidFill>
              </a:rPr>
              <a:pPr defTabSz="914387">
                <a:defRPr/>
              </a:pPr>
              <a:t>‹#›</a:t>
            </a:fld>
            <a:endParaRPr lang="en-GB" altLang="en-US">
              <a:solidFill>
                <a:srgbClr val="1D1D1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000185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9175" y="456134"/>
            <a:ext cx="10740640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29"/>
              </a:lnSpc>
              <a:spcBef>
                <a:spcPct val="0"/>
              </a:spcBef>
              <a:buNone/>
              <a:defRPr sz="3199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  <a:lvl2pPr marL="593603" indent="0" algn="ctr">
              <a:buNone/>
              <a:defRPr sz="2597"/>
            </a:lvl2pPr>
            <a:lvl3pPr marL="1187204" indent="0" algn="ctr">
              <a:buNone/>
              <a:defRPr sz="2337"/>
            </a:lvl3pPr>
            <a:lvl4pPr marL="1780808" indent="0" algn="ctr">
              <a:buNone/>
              <a:defRPr sz="2078"/>
            </a:lvl4pPr>
            <a:lvl5pPr marL="2374411" indent="0" algn="ctr">
              <a:buNone/>
              <a:defRPr sz="2078"/>
            </a:lvl5pPr>
            <a:lvl6pPr marL="2968012" indent="0" algn="ctr">
              <a:buNone/>
              <a:defRPr sz="2078"/>
            </a:lvl6pPr>
            <a:lvl7pPr marL="3561615" indent="0" algn="ctr">
              <a:buNone/>
              <a:defRPr sz="2078"/>
            </a:lvl7pPr>
            <a:lvl8pPr marL="4155218" indent="0" algn="ctr">
              <a:buNone/>
              <a:defRPr sz="2078"/>
            </a:lvl8pPr>
            <a:lvl9pPr marL="4748820" indent="0" algn="ctr">
              <a:buNone/>
              <a:defRPr sz="2078"/>
            </a:lvl9pPr>
          </a:lstStyle>
          <a:p>
            <a:r>
              <a:rPr lang="zh-CN" altLang="en-US"/>
              <a:t>单击此处添加标题</a:t>
            </a:r>
            <a:endParaRPr lang="en-US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xmlns="" id="{CA8B3F0C-616F-224A-B32F-9F9BF5EEE1BC}"/>
              </a:ext>
            </a:extLst>
          </p:cNvPr>
          <p:cNvSpPr>
            <a:spLocks noGrp="1"/>
          </p:cNvSpPr>
          <p:nvPr>
            <p:ph idx="12" hasCustomPrompt="1"/>
          </p:nvPr>
        </p:nvSpPr>
        <p:spPr>
          <a:xfrm>
            <a:off x="726023" y="1512879"/>
            <a:ext cx="10733557" cy="4690459"/>
          </a:xfrm>
          <a:prstGeom prst="rect">
            <a:avLst/>
          </a:prstGeom>
        </p:spPr>
        <p:txBody>
          <a:bodyPr lIns="0" tIns="0" rIns="0" bIns="0"/>
          <a:lstStyle>
            <a:lvl1pPr marL="179298" marR="0" indent="-168191" algn="l" defTabSz="1187204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 pitchFamily="34" charset="0"/>
              <a:buChar char="•"/>
              <a:tabLst>
                <a:tab pos="1207484" algn="ctr"/>
              </a:tabLst>
              <a:defRPr sz="1799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itchFamily="34" charset="0"/>
              </a:defRPr>
            </a:lvl1pPr>
            <a:lvl2pPr marL="328861" marR="0" indent="-168191" algn="l" defTabSz="1187204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&gt;"/>
              <a:tabLst>
                <a:tab pos="1207484" algn="ctr"/>
              </a:tabLst>
              <a:defRPr sz="1599" baseline="0">
                <a:latin typeface="Microsoft YaHei" panose="020B0503020204020204" pitchFamily="34" charset="-122"/>
                <a:ea typeface="Microsoft YaHei" panose="020B0503020204020204" pitchFamily="34" charset="-122"/>
              </a:defRPr>
            </a:lvl2pPr>
            <a:lvl3pPr marL="1098026" marR="0" indent="-168191" algn="l" defTabSz="1187204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-"/>
              <a:tabLst>
                <a:tab pos="1207484" algn="ctr"/>
              </a:tabLst>
              <a:defRPr sz="1298" baseline="0">
                <a:latin typeface="Microsoft YaHei" panose="020B0503020204020204" pitchFamily="34" charset="-122"/>
                <a:ea typeface="Microsoft YaHei" panose="020B0503020204020204" pitchFamily="34" charset="-122"/>
              </a:defRPr>
            </a:lvl3pPr>
            <a:lvl4pPr marL="525587" indent="-171074">
              <a:buFont typeface="Arial" pitchFamily="34" charset="0"/>
              <a:buChar char="•"/>
              <a:tabLst>
                <a:tab pos="1207816" algn="ctr"/>
              </a:tabLst>
              <a:defRPr sz="1298" baseline="0"/>
            </a:lvl4pPr>
            <a:lvl5pPr marL="525587" indent="-171074">
              <a:buFont typeface="Arial" pitchFamily="34" charset="0"/>
              <a:buChar char="•"/>
              <a:tabLst>
                <a:tab pos="1207816" algn="ctr"/>
              </a:tabLst>
              <a:defRPr sz="1298" baseline="0"/>
            </a:lvl5pPr>
          </a:lstStyle>
          <a:p>
            <a:pPr lvl="0"/>
            <a:r>
              <a:rPr lang="zh-CN" altLang="en-US"/>
              <a:t>单击此处添加文本</a:t>
            </a:r>
            <a:endParaRPr lang="en-US"/>
          </a:p>
          <a:p>
            <a:pPr marL="328861" marR="0" lvl="1" indent="-168191" algn="l" defTabSz="1187204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itchFamily="34" charset="0"/>
              <a:buChar char="•"/>
              <a:tabLst>
                <a:tab pos="1207484" algn="ctr"/>
              </a:tabLst>
              <a:defRPr/>
            </a:pPr>
            <a:r>
              <a:rPr lang="zh-CN" altLang="en-US"/>
              <a:t>单击此处添加文本</a:t>
            </a:r>
            <a:endParaRPr lang="en-US"/>
          </a:p>
          <a:p>
            <a:pPr marL="1098026" marR="0" lvl="2" indent="-168191" algn="l" defTabSz="1187204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itchFamily="34" charset="0"/>
              <a:buChar char="•"/>
              <a:tabLst>
                <a:tab pos="1207484" algn="ctr"/>
              </a:tabLst>
              <a:defRPr/>
            </a:pPr>
            <a:r>
              <a:rPr lang="zh-CN" altLang="en-US"/>
              <a:t>单击此处添加文本</a:t>
            </a:r>
            <a:endParaRPr lang="en-US"/>
          </a:p>
          <a:p>
            <a:pPr marL="1098026" marR="0" lvl="2" indent="-168191" algn="l" defTabSz="1187204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itchFamily="34" charset="0"/>
              <a:buChar char="•"/>
              <a:tabLst>
                <a:tab pos="1207484" algn="ctr"/>
              </a:tabLst>
              <a:defRPr/>
            </a:pPr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31026016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2">
          <p15:clr>
            <a:srgbClr val="FBAE40"/>
          </p15:clr>
        </p15:guide>
      </p15:sldGuideLst>
    </p:ext>
  </p:extLs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17526" y="220737"/>
            <a:ext cx="11161713" cy="492125"/>
          </a:xfrm>
          <a:prstGeom prst="rect">
            <a:avLst/>
          </a:prstGeom>
        </p:spPr>
        <p:txBody>
          <a:bodyPr/>
          <a:lstStyle>
            <a:lvl1pPr>
              <a:defRPr sz="2799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9587280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hinese tex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9175" y="456135"/>
            <a:ext cx="10740640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27"/>
              </a:lnSpc>
              <a:spcBef>
                <a:spcPts val="0"/>
              </a:spcBef>
              <a:buNone/>
              <a:defRPr sz="3197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  <a:lvl2pPr marL="593337" indent="0" algn="ctr">
              <a:buNone/>
              <a:defRPr sz="2596"/>
            </a:lvl2pPr>
            <a:lvl3pPr marL="1186670" indent="0" algn="ctr">
              <a:buNone/>
              <a:defRPr sz="2336"/>
            </a:lvl3pPr>
            <a:lvl4pPr marL="1780007" indent="0" algn="ctr">
              <a:buNone/>
              <a:defRPr sz="2079"/>
            </a:lvl4pPr>
            <a:lvl5pPr marL="2373342" indent="0" algn="ctr">
              <a:buNone/>
              <a:defRPr sz="2079"/>
            </a:lvl5pPr>
            <a:lvl6pPr marL="2966677" indent="0" algn="ctr">
              <a:buNone/>
              <a:defRPr sz="2079"/>
            </a:lvl6pPr>
            <a:lvl7pPr marL="3560012" indent="0" algn="ctr">
              <a:buNone/>
              <a:defRPr sz="2079"/>
            </a:lvl7pPr>
            <a:lvl8pPr marL="4153350" indent="0" algn="ctr">
              <a:buNone/>
              <a:defRPr sz="2079"/>
            </a:lvl8pPr>
            <a:lvl9pPr marL="4746682" indent="0" algn="ctr">
              <a:buNone/>
              <a:defRPr sz="2079"/>
            </a:lvl9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xmlns="" id="{8A4EAA63-3827-DA40-B921-C01084B9DA87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736909" y="1501989"/>
            <a:ext cx="10733557" cy="4690459"/>
          </a:xfrm>
          <a:prstGeom prst="rect">
            <a:avLst/>
          </a:prstGeom>
        </p:spPr>
        <p:txBody>
          <a:bodyPr lIns="0" tIns="0" rIns="0" bIns="0"/>
          <a:lstStyle>
            <a:lvl1pPr marL="12361" indent="0">
              <a:lnSpc>
                <a:spcPct val="100000"/>
              </a:lnSpc>
              <a:spcBef>
                <a:spcPts val="0"/>
              </a:spcBef>
              <a:buFontTx/>
              <a:buNone/>
              <a:tabLst>
                <a:tab pos="1207271" algn="ctr"/>
              </a:tabLst>
              <a:defRPr sz="1799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525351" indent="-170996">
              <a:buFont typeface="Arial" panose="020B0604020202020204" pitchFamily="34" charset="0"/>
              <a:buChar char="•"/>
              <a:tabLst>
                <a:tab pos="1207271" algn="ctr"/>
              </a:tabLst>
              <a:defRPr sz="1299" baseline="0"/>
            </a:lvl2pPr>
            <a:lvl3pPr marL="525351" indent="-170996">
              <a:buFont typeface="Arial" panose="020B0604020202020204" pitchFamily="34" charset="0"/>
              <a:buChar char="•"/>
              <a:tabLst>
                <a:tab pos="1207271" algn="ctr"/>
              </a:tabLst>
              <a:defRPr sz="1299" baseline="0"/>
            </a:lvl3pPr>
            <a:lvl4pPr marL="525351" indent="-170996">
              <a:buFont typeface="Arial" panose="020B0604020202020204" pitchFamily="34" charset="0"/>
              <a:buChar char="•"/>
              <a:tabLst>
                <a:tab pos="1207271" algn="ctr"/>
              </a:tabLst>
              <a:defRPr sz="1299" baseline="0"/>
            </a:lvl4pPr>
            <a:lvl5pPr marL="525351" indent="-170996">
              <a:buFont typeface="Arial" panose="020B0604020202020204" pitchFamily="34" charset="0"/>
              <a:buChar char="•"/>
              <a:tabLst>
                <a:tab pos="1207271" algn="ctr"/>
              </a:tabLst>
              <a:defRPr sz="1299" baseline="0"/>
            </a:lvl5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402423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2">
          <p15:clr>
            <a:srgbClr val="FBAE40"/>
          </p15:clr>
        </p15:guide>
      </p15:sldGuideLst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840" y="1600205"/>
            <a:ext cx="10977087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609681" y="392235"/>
            <a:ext cx="5141819" cy="430887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xmlns="" id="{0B9453D5-D18B-42C1-B6B7-CB14983FB24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83645" y="6492875"/>
            <a:ext cx="527256" cy="222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defTabSz="914112">
              <a:defRPr/>
            </a:pPr>
            <a:fld id="{507110A4-CCF0-4FA7-86CB-0269CCB90E12}" type="slidenum">
              <a:rPr lang="en-GB" altLang="en-US" smtClean="0">
                <a:solidFill>
                  <a:srgbClr val="1D1D1A"/>
                </a:solidFill>
              </a:rPr>
              <a:pPr defTabSz="914112">
                <a:defRPr/>
              </a:pPr>
              <a:t>‹#›</a:t>
            </a:fld>
            <a:endParaRPr lang="en-GB" altLang="en-US">
              <a:solidFill>
                <a:srgbClr val="1D1D1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3805107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探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" y="3"/>
            <a:ext cx="12196763" cy="5602265"/>
          </a:xfrm>
          <a:prstGeom prst="rect">
            <a:avLst/>
          </a:prstGeom>
        </p:spPr>
      </p:pic>
      <p:sp>
        <p:nvSpPr>
          <p:cNvPr id="7" name="L 形 6"/>
          <p:cNvSpPr/>
          <p:nvPr userDrawn="1"/>
        </p:nvSpPr>
        <p:spPr>
          <a:xfrm rot="5400000">
            <a:off x="7853942" y="2130563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ClrTx/>
              <a:buFontTx/>
              <a:buNone/>
            </a:pPr>
            <a:endParaRPr kumimoji="1" lang="zh-CN" altLang="en-US" sz="900" b="0">
              <a:solidFill>
                <a:srgbClr val="1D1D1A"/>
              </a:solidFill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xmlns="" id="{8227DEE9-8BE9-0D49-BF96-9E83C5312E0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98998" y="907095"/>
            <a:ext cx="6559809" cy="690255"/>
          </a:xfrm>
          <a:prstGeom prst="rect">
            <a:avLst/>
          </a:prstGeom>
          <a:ln>
            <a:noFill/>
            <a:prstDash val="dash"/>
          </a:ln>
        </p:spPr>
        <p:txBody>
          <a:bodyPr lIns="0" tIns="0" rIns="0" bIns="0" anchor="t">
            <a:normAutofit/>
          </a:bodyPr>
          <a:lstStyle>
            <a:lvl1pPr algn="l">
              <a:defRPr sz="3199" b="0" i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zh-CN" altLang="en-US"/>
              <a:t>单击此处添加标题</a:t>
            </a:r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xmlns="" id="{2F43DA98-D48D-6947-95EF-BA3B05E6882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29260" y="1949372"/>
            <a:ext cx="6535842" cy="643926"/>
          </a:xfrm>
          <a:prstGeom prst="rect">
            <a:avLst/>
          </a:prstGeom>
        </p:spPr>
        <p:txBody>
          <a:bodyPr/>
          <a:lstStyle>
            <a:lvl1pPr>
              <a:defRPr sz="1399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单击此处添加文本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818741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414">
          <p15:clr>
            <a:srgbClr val="FBAE40"/>
          </p15:clr>
        </p15:guide>
      </p15:sldGuideLst>
    </p:ext>
  </p:extLs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288779" y="47833"/>
            <a:ext cx="11657736" cy="539749"/>
          </a:xfrm>
          <a:prstGeom prst="rect">
            <a:avLst/>
          </a:prstGeom>
        </p:spPr>
        <p:txBody>
          <a:bodyPr anchor="ctr"/>
          <a:lstStyle>
            <a:lvl1pPr>
              <a:defRPr sz="2798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5" name="内容占位符 2">
            <a:extLst>
              <a:ext uri="{FF2B5EF4-FFF2-40B4-BE49-F238E27FC236}">
                <a16:creationId xmlns:a16="http://schemas.microsoft.com/office/drawing/2014/main" xmlns="" id="{3B948EBE-2BFF-4E12-9218-BD2619BF4BD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86" y="851026"/>
            <a:ext cx="10977404" cy="5275144"/>
          </a:xfrm>
        </p:spPr>
        <p:txBody>
          <a:bodyPr/>
          <a:lstStyle>
            <a:lvl1pPr>
              <a:defRPr sz="1599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888567" indent="-296188">
              <a:buSzPct val="60000"/>
              <a:buFont typeface="Wingdings" panose="05000000000000000000" pitchFamily="2" charset="2"/>
              <a:buChar char="p"/>
              <a:defRPr sz="1399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481581" indent="-296188">
              <a:buFont typeface="微软雅黑" panose="020B0503020204020204" pitchFamily="34" charset="-122"/>
              <a:buChar char="━"/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2074593" indent="-296188">
              <a:buSzPct val="60000"/>
              <a:buFont typeface="Wingdings" panose="05000000000000000000" pitchFamily="2" charset="2"/>
              <a:buChar char="Ø"/>
              <a:defRPr sz="11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1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2452202457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9175" y="456134"/>
            <a:ext cx="10740640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28"/>
              </a:lnSpc>
              <a:spcBef>
                <a:spcPct val="0"/>
              </a:spcBef>
              <a:buNone/>
              <a:defRPr sz="3198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  <a:lvl2pPr marL="593425" indent="0" algn="ctr">
              <a:buNone/>
              <a:defRPr sz="2596"/>
            </a:lvl2pPr>
            <a:lvl3pPr marL="1186848" indent="0" algn="ctr">
              <a:buNone/>
              <a:defRPr sz="2336"/>
            </a:lvl3pPr>
            <a:lvl4pPr marL="1780274" indent="0" algn="ctr">
              <a:buNone/>
              <a:defRPr sz="2077"/>
            </a:lvl4pPr>
            <a:lvl5pPr marL="2373698" indent="0" algn="ctr">
              <a:buNone/>
              <a:defRPr sz="2077"/>
            </a:lvl5pPr>
            <a:lvl6pPr marL="2967122" indent="0" algn="ctr">
              <a:buNone/>
              <a:defRPr sz="2077"/>
            </a:lvl6pPr>
            <a:lvl7pPr marL="3560546" indent="0" algn="ctr">
              <a:buNone/>
              <a:defRPr sz="2077"/>
            </a:lvl7pPr>
            <a:lvl8pPr marL="4153972" indent="0" algn="ctr">
              <a:buNone/>
              <a:defRPr sz="2077"/>
            </a:lvl8pPr>
            <a:lvl9pPr marL="4747395" indent="0" algn="ctr">
              <a:buNone/>
              <a:defRPr sz="2077"/>
            </a:lvl9pPr>
          </a:lstStyle>
          <a:p>
            <a:r>
              <a:rPr lang="zh-CN" altLang="en-US"/>
              <a:t>单击此处添加标题</a:t>
            </a:r>
            <a:endParaRPr lang="en-US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xmlns="" id="{CA8B3F0C-616F-224A-B32F-9F9BF5EEE1BC}"/>
              </a:ext>
            </a:extLst>
          </p:cNvPr>
          <p:cNvSpPr>
            <a:spLocks noGrp="1"/>
          </p:cNvSpPr>
          <p:nvPr>
            <p:ph idx="12" hasCustomPrompt="1"/>
          </p:nvPr>
        </p:nvSpPr>
        <p:spPr>
          <a:xfrm>
            <a:off x="726024" y="1512880"/>
            <a:ext cx="10733556" cy="4690459"/>
          </a:xfrm>
          <a:prstGeom prst="rect">
            <a:avLst/>
          </a:prstGeom>
        </p:spPr>
        <p:txBody>
          <a:bodyPr lIns="0" tIns="0" rIns="0" bIns="0"/>
          <a:lstStyle>
            <a:lvl1pPr marL="179244" marR="0" indent="-168141" algn="l" defTabSz="118684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 pitchFamily="34" charset="0"/>
              <a:buChar char="•"/>
              <a:tabLst>
                <a:tab pos="1207122" algn="ctr"/>
              </a:tabLst>
              <a:defRPr sz="1798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itchFamily="34" charset="0"/>
              </a:defRPr>
            </a:lvl1pPr>
            <a:lvl2pPr marL="328762" marR="0" indent="-168141" algn="l" defTabSz="118684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&gt;"/>
              <a:tabLst>
                <a:tab pos="1207122" algn="ctr"/>
              </a:tabLst>
              <a:defRPr sz="1598" baseline="0">
                <a:latin typeface="Microsoft YaHei" panose="020B0503020204020204" pitchFamily="34" charset="-122"/>
                <a:ea typeface="Microsoft YaHei" panose="020B0503020204020204" pitchFamily="34" charset="-122"/>
              </a:defRPr>
            </a:lvl2pPr>
            <a:lvl3pPr marL="1097697" marR="0" indent="-168141" algn="l" defTabSz="118684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-"/>
              <a:tabLst>
                <a:tab pos="1207122" algn="ctr"/>
              </a:tabLst>
              <a:defRPr sz="1297" baseline="0">
                <a:latin typeface="Microsoft YaHei" panose="020B0503020204020204" pitchFamily="34" charset="-122"/>
                <a:ea typeface="Microsoft YaHei" panose="020B0503020204020204" pitchFamily="34" charset="-122"/>
              </a:defRPr>
            </a:lvl3pPr>
            <a:lvl4pPr marL="525430" indent="-171023">
              <a:buFont typeface="Arial" pitchFamily="34" charset="0"/>
              <a:buChar char="•"/>
              <a:tabLst>
                <a:tab pos="1207454" algn="ctr"/>
              </a:tabLst>
              <a:defRPr sz="1297" baseline="0"/>
            </a:lvl4pPr>
            <a:lvl5pPr marL="525430" indent="-171023">
              <a:buFont typeface="Arial" pitchFamily="34" charset="0"/>
              <a:buChar char="•"/>
              <a:tabLst>
                <a:tab pos="1207454" algn="ctr"/>
              </a:tabLst>
              <a:defRPr sz="1297" baseline="0"/>
            </a:lvl5pPr>
          </a:lstStyle>
          <a:p>
            <a:pPr lvl="0"/>
            <a:r>
              <a:rPr lang="zh-CN" altLang="en-US"/>
              <a:t>单击此处添加文本</a:t>
            </a:r>
            <a:endParaRPr lang="en-US"/>
          </a:p>
          <a:p>
            <a:pPr marL="328762" marR="0" lvl="1" indent="-168141" algn="l" defTabSz="118684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itchFamily="34" charset="0"/>
              <a:buChar char="•"/>
              <a:tabLst>
                <a:tab pos="1207122" algn="ctr"/>
              </a:tabLst>
              <a:defRPr/>
            </a:pPr>
            <a:r>
              <a:rPr lang="zh-CN" altLang="en-US"/>
              <a:t>单击此处添加文本</a:t>
            </a:r>
            <a:endParaRPr lang="en-US"/>
          </a:p>
          <a:p>
            <a:pPr marL="1097697" marR="0" lvl="2" indent="-168141" algn="l" defTabSz="118684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itchFamily="34" charset="0"/>
              <a:buChar char="•"/>
              <a:tabLst>
                <a:tab pos="1207122" algn="ctr"/>
              </a:tabLst>
              <a:defRPr/>
            </a:pPr>
            <a:r>
              <a:rPr lang="zh-CN" altLang="en-US"/>
              <a:t>单击此处添加文本</a:t>
            </a:r>
            <a:endParaRPr lang="en-US"/>
          </a:p>
          <a:p>
            <a:pPr marL="1097697" marR="0" lvl="2" indent="-168141" algn="l" defTabSz="118684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itchFamily="34" charset="0"/>
              <a:buChar char="•"/>
              <a:tabLst>
                <a:tab pos="1207122" algn="ctr"/>
              </a:tabLst>
              <a:defRPr/>
            </a:pPr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71362296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2">
          <p15:clr>
            <a:srgbClr val="FBAE40"/>
          </p15:clr>
        </p15:guide>
      </p15:sldGuideLst>
    </p:ext>
  </p:extLs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840" y="1600205"/>
            <a:ext cx="10977087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609681" y="392235"/>
            <a:ext cx="5141819" cy="430887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xmlns="" id="{0B9453D5-D18B-42C1-B6B7-CB14983FB24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83645" y="6492875"/>
            <a:ext cx="527256" cy="222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7110A4-CCF0-4FA7-86CB-0269CCB90E12}" type="slidenum">
              <a:rPr lang="en-GB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GB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5923605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/>
          <p:cNvSpPr>
            <a:spLocks noGrp="1"/>
          </p:cNvSpPr>
          <p:nvPr>
            <p:ph idx="11" hasCustomPrompt="1"/>
          </p:nvPr>
        </p:nvSpPr>
        <p:spPr>
          <a:xfrm>
            <a:off x="736913" y="845203"/>
            <a:ext cx="10733556" cy="5347246"/>
          </a:xfrm>
          <a:prstGeom prst="rect">
            <a:avLst/>
          </a:prstGeom>
        </p:spPr>
        <p:txBody>
          <a:bodyPr lIns="0" tIns="0" rIns="0" bIns="0"/>
          <a:lstStyle>
            <a:lvl1pPr marL="12058" indent="0">
              <a:lnSpc>
                <a:spcPct val="100000"/>
              </a:lnSpc>
              <a:spcBef>
                <a:spcPts val="0"/>
              </a:spcBef>
              <a:buFontTx/>
              <a:buNone/>
              <a:tabLst>
                <a:tab pos="1206410" algn="ctr"/>
              </a:tabLst>
              <a:defRPr sz="1799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525464" indent="-170713">
              <a:buFont typeface="Arial" panose="020B0604020202020204" pitchFamily="34" charset="0"/>
              <a:buChar char="•"/>
              <a:tabLst>
                <a:tab pos="1206410" algn="ctr"/>
              </a:tabLst>
              <a:defRPr sz="1299" baseline="0"/>
            </a:lvl2pPr>
            <a:lvl3pPr marL="525464" indent="-170713">
              <a:buFont typeface="Arial" panose="020B0604020202020204" pitchFamily="34" charset="0"/>
              <a:buChar char="•"/>
              <a:tabLst>
                <a:tab pos="1206410" algn="ctr"/>
              </a:tabLst>
              <a:defRPr sz="1299" baseline="0"/>
            </a:lvl3pPr>
            <a:lvl4pPr marL="525464" indent="-170713">
              <a:buFont typeface="Arial" panose="020B0604020202020204" pitchFamily="34" charset="0"/>
              <a:buChar char="•"/>
              <a:tabLst>
                <a:tab pos="1206410" algn="ctr"/>
              </a:tabLst>
              <a:defRPr sz="1299" baseline="0"/>
            </a:lvl4pPr>
            <a:lvl5pPr marL="525464" indent="-170713">
              <a:buFont typeface="Arial" panose="020B0604020202020204" pitchFamily="34" charset="0"/>
              <a:buChar char="•"/>
              <a:tabLst>
                <a:tab pos="1206410" algn="ctr"/>
              </a:tabLst>
              <a:defRPr sz="1299" baseline="0"/>
            </a:lvl5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288777" y="47829"/>
            <a:ext cx="11657736" cy="539749"/>
          </a:xfrm>
          <a:prstGeom prst="rect">
            <a:avLst/>
          </a:prstGeom>
        </p:spPr>
        <p:txBody>
          <a:bodyPr anchor="ctr"/>
          <a:lstStyle>
            <a:lvl1pPr>
              <a:defRPr sz="3199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496051657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0576" y="218019"/>
            <a:ext cx="10977087" cy="429682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840" y="1600205"/>
            <a:ext cx="10977087" cy="4525433"/>
          </a:xfrm>
          <a:prstGeom prst="rect">
            <a:avLst/>
          </a:prstGeom>
        </p:spPr>
        <p:txBody>
          <a:bodyPr/>
          <a:lstStyle>
            <a:lvl1pPr>
              <a:defRPr sz="3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dt" sz="half" idx="10"/>
          </p:nvPr>
        </p:nvSpPr>
        <p:spPr>
          <a:xfrm>
            <a:off x="609841" y="6356353"/>
            <a:ext cx="2845912" cy="366182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 defTabSz="914021">
              <a:defRPr/>
            </a:pPr>
            <a:fld id="{50885813-81B7-4417-9D80-AD8BBBE4984B}" type="slidenum">
              <a:rPr lang="de-DE" altLang="zh-CN" smtClean="0">
                <a:solidFill>
                  <a:prstClr val="black"/>
                </a:solidFill>
              </a:rPr>
              <a:pPr defTabSz="914021">
                <a:defRPr/>
              </a:pPr>
              <a:t>‹#›</a:t>
            </a:fld>
            <a:endParaRPr lang="en-GB" altLang="zh-CN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1546137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9175" y="456134"/>
            <a:ext cx="10740640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27"/>
              </a:lnSpc>
              <a:spcBef>
                <a:spcPct val="0"/>
              </a:spcBef>
              <a:buNone/>
              <a:defRPr sz="3197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  <a:lvl2pPr marL="593247" indent="0" algn="ctr">
              <a:buNone/>
              <a:defRPr sz="2595"/>
            </a:lvl2pPr>
            <a:lvl3pPr marL="1186492" indent="0" algn="ctr">
              <a:buNone/>
              <a:defRPr sz="2335"/>
            </a:lvl3pPr>
            <a:lvl4pPr marL="1779740" indent="0" algn="ctr">
              <a:buNone/>
              <a:defRPr sz="2076"/>
            </a:lvl4pPr>
            <a:lvl5pPr marL="2372986" indent="0" algn="ctr">
              <a:buNone/>
              <a:defRPr sz="2076"/>
            </a:lvl5pPr>
            <a:lvl6pPr marL="2966232" indent="0" algn="ctr">
              <a:buNone/>
              <a:defRPr sz="2076"/>
            </a:lvl6pPr>
            <a:lvl7pPr marL="3559478" indent="0" algn="ctr">
              <a:buNone/>
              <a:defRPr sz="2076"/>
            </a:lvl7pPr>
            <a:lvl8pPr marL="4152726" indent="0" algn="ctr">
              <a:buNone/>
              <a:defRPr sz="2076"/>
            </a:lvl8pPr>
            <a:lvl9pPr marL="4745971" indent="0" algn="ctr">
              <a:buNone/>
              <a:defRPr sz="2076"/>
            </a:lvl9pPr>
          </a:lstStyle>
          <a:p>
            <a:r>
              <a:rPr lang="zh-CN" altLang="en-US"/>
              <a:t>单击此处添加标题</a:t>
            </a:r>
            <a:endParaRPr lang="en-US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xmlns="" id="{CA8B3F0C-616F-224A-B32F-9F9BF5EEE1BC}"/>
              </a:ext>
            </a:extLst>
          </p:cNvPr>
          <p:cNvSpPr>
            <a:spLocks noGrp="1"/>
          </p:cNvSpPr>
          <p:nvPr>
            <p:ph idx="12" hasCustomPrompt="1"/>
          </p:nvPr>
        </p:nvSpPr>
        <p:spPr>
          <a:xfrm>
            <a:off x="726025" y="1512881"/>
            <a:ext cx="10733556" cy="4690459"/>
          </a:xfrm>
          <a:prstGeom prst="rect">
            <a:avLst/>
          </a:prstGeom>
        </p:spPr>
        <p:txBody>
          <a:bodyPr lIns="0" tIns="0" rIns="0" bIns="0"/>
          <a:lstStyle>
            <a:lvl1pPr marL="179190" marR="0" indent="-168091" algn="l" defTabSz="118649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 pitchFamily="34" charset="0"/>
              <a:buChar char="•"/>
              <a:tabLst>
                <a:tab pos="1206760" algn="ctr"/>
              </a:tabLst>
              <a:defRPr sz="1797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itchFamily="34" charset="0"/>
              </a:defRPr>
            </a:lvl1pPr>
            <a:lvl2pPr marL="328663" marR="0" indent="-168091" algn="l" defTabSz="118649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&gt;"/>
              <a:tabLst>
                <a:tab pos="1206760" algn="ctr"/>
              </a:tabLst>
              <a:defRPr sz="1598" baseline="0">
                <a:latin typeface="Microsoft YaHei" panose="020B0503020204020204" pitchFamily="34" charset="-122"/>
                <a:ea typeface="Microsoft YaHei" panose="020B0503020204020204" pitchFamily="34" charset="-122"/>
              </a:defRPr>
            </a:lvl2pPr>
            <a:lvl3pPr marL="1097368" marR="0" indent="-168091" algn="l" defTabSz="118649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-"/>
              <a:tabLst>
                <a:tab pos="1206760" algn="ctr"/>
              </a:tabLst>
              <a:defRPr sz="1297" baseline="0">
                <a:latin typeface="Microsoft YaHei" panose="020B0503020204020204" pitchFamily="34" charset="-122"/>
                <a:ea typeface="Microsoft YaHei" panose="020B0503020204020204" pitchFamily="34" charset="-122"/>
              </a:defRPr>
            </a:lvl3pPr>
            <a:lvl4pPr marL="525272" indent="-170972">
              <a:buFont typeface="Arial" pitchFamily="34" charset="0"/>
              <a:buChar char="•"/>
              <a:tabLst>
                <a:tab pos="1207092" algn="ctr"/>
              </a:tabLst>
              <a:defRPr sz="1297" baseline="0"/>
            </a:lvl4pPr>
            <a:lvl5pPr marL="525272" indent="-170972">
              <a:buFont typeface="Arial" pitchFamily="34" charset="0"/>
              <a:buChar char="•"/>
              <a:tabLst>
                <a:tab pos="1207092" algn="ctr"/>
              </a:tabLst>
              <a:defRPr sz="1297" baseline="0"/>
            </a:lvl5pPr>
          </a:lstStyle>
          <a:p>
            <a:pPr lvl="0"/>
            <a:r>
              <a:rPr lang="zh-CN" altLang="en-US"/>
              <a:t>单击此处添加文本</a:t>
            </a:r>
            <a:endParaRPr lang="en-US"/>
          </a:p>
          <a:p>
            <a:pPr marL="328663" marR="0" lvl="1" indent="-168091" algn="l" defTabSz="118649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itchFamily="34" charset="0"/>
              <a:buChar char="•"/>
              <a:tabLst>
                <a:tab pos="1206760" algn="ctr"/>
              </a:tabLst>
              <a:defRPr/>
            </a:pPr>
            <a:r>
              <a:rPr lang="zh-CN" altLang="en-US"/>
              <a:t>单击此处添加文本</a:t>
            </a:r>
            <a:endParaRPr lang="en-US"/>
          </a:p>
          <a:p>
            <a:pPr marL="1097368" marR="0" lvl="2" indent="-168091" algn="l" defTabSz="118649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itchFamily="34" charset="0"/>
              <a:buChar char="•"/>
              <a:tabLst>
                <a:tab pos="1206760" algn="ctr"/>
              </a:tabLst>
              <a:defRPr/>
            </a:pPr>
            <a:r>
              <a:rPr lang="zh-CN" altLang="en-US"/>
              <a:t>单击此处添加文本</a:t>
            </a:r>
            <a:endParaRPr lang="en-US"/>
          </a:p>
          <a:p>
            <a:pPr marL="1097368" marR="0" lvl="2" indent="-168091" algn="l" defTabSz="118649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itchFamily="34" charset="0"/>
              <a:buChar char="•"/>
              <a:tabLst>
                <a:tab pos="1206760" algn="ctr"/>
              </a:tabLst>
              <a:defRPr/>
            </a:pPr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5186313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2">
          <p15:clr>
            <a:srgbClr val="FBAE40"/>
          </p15:clr>
        </p15:guide>
      </p15:sldGuideLst>
    </p:ext>
  </p:extLs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17526" y="220737"/>
            <a:ext cx="11161713" cy="492125"/>
          </a:xfrm>
          <a:prstGeom prst="rect">
            <a:avLst/>
          </a:prstGeom>
        </p:spPr>
        <p:txBody>
          <a:bodyPr/>
          <a:lstStyle>
            <a:lvl1pPr>
              <a:defRPr sz="2799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677454724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840" y="1600206"/>
            <a:ext cx="10977087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609680" y="392236"/>
            <a:ext cx="5141820" cy="430887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xmlns="" id="{0B9453D5-D18B-42C1-B6B7-CB14983FB24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83645" y="6492875"/>
            <a:ext cx="527256" cy="222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7110A4-CCF0-4FA7-86CB-0269CCB90E12}" type="slidenum">
              <a:rPr lang="en-GB" altLang="en-US">
                <a:solidFill>
                  <a:srgbClr val="1D1D1A"/>
                </a:solidFill>
              </a:rPr>
              <a:pPr>
                <a:defRPr/>
              </a:pPr>
              <a:t>‹#›</a:t>
            </a:fld>
            <a:endParaRPr lang="en-GB" altLang="en-US">
              <a:solidFill>
                <a:srgbClr val="1D1D1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93422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End pag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42AF307D-40F4-EC4C-9108-79E948007529}"/>
              </a:ext>
            </a:extLst>
          </p:cNvPr>
          <p:cNvSpPr txBox="1"/>
          <p:nvPr userDrawn="1"/>
        </p:nvSpPr>
        <p:spPr>
          <a:xfrm>
            <a:off x="607486" y="1402066"/>
            <a:ext cx="3921034" cy="8547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387" fontAlgn="auto">
              <a:spcBef>
                <a:spcPts val="0"/>
              </a:spcBef>
              <a:spcAft>
                <a:spcPts val="0"/>
              </a:spcAft>
              <a:buClrTx/>
              <a:buFontTx/>
              <a:buNone/>
            </a:pPr>
            <a:r>
              <a:rPr lang="en-US" sz="4800" b="0" dirty="0">
                <a:solidFill>
                  <a:srgbClr val="1D1D1A"/>
                </a:solidFill>
                <a:latin typeface="Calibri"/>
                <a:ea typeface="+mn-ea"/>
              </a:rPr>
              <a:t>Thank you.</a:t>
            </a:r>
          </a:p>
        </p:txBody>
      </p:sp>
    </p:spTree>
    <p:extLst>
      <p:ext uri="{BB962C8B-B14F-4D97-AF65-F5344CB8AC3E}">
        <p14:creationId xmlns:p14="http://schemas.microsoft.com/office/powerpoint/2010/main" val="4289342341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9175" y="456134"/>
            <a:ext cx="10740640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28"/>
              </a:lnSpc>
              <a:spcBef>
                <a:spcPct val="0"/>
              </a:spcBef>
              <a:buNone/>
              <a:defRPr sz="3198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  <a:lvl2pPr marL="593366" indent="0" algn="ctr">
              <a:buNone/>
              <a:defRPr sz="2596"/>
            </a:lvl2pPr>
            <a:lvl3pPr marL="1186729" indent="0" algn="ctr">
              <a:buNone/>
              <a:defRPr sz="2336"/>
            </a:lvl3pPr>
            <a:lvl4pPr marL="1780096" indent="0" algn="ctr">
              <a:buNone/>
              <a:defRPr sz="2077"/>
            </a:lvl4pPr>
            <a:lvl5pPr marL="2373461" indent="0" algn="ctr">
              <a:buNone/>
              <a:defRPr sz="2077"/>
            </a:lvl5pPr>
            <a:lvl6pPr marL="2966825" indent="0" algn="ctr">
              <a:buNone/>
              <a:defRPr sz="2077"/>
            </a:lvl6pPr>
            <a:lvl7pPr marL="3560190" indent="0" algn="ctr">
              <a:buNone/>
              <a:defRPr sz="2077"/>
            </a:lvl7pPr>
            <a:lvl8pPr marL="4153557" indent="0" algn="ctr">
              <a:buNone/>
              <a:defRPr sz="2077"/>
            </a:lvl8pPr>
            <a:lvl9pPr marL="4746920" indent="0" algn="ctr">
              <a:buNone/>
              <a:defRPr sz="2077"/>
            </a:lvl9pPr>
          </a:lstStyle>
          <a:p>
            <a:r>
              <a:rPr lang="zh-CN" altLang="en-US"/>
              <a:t>单击此处添加标题</a:t>
            </a:r>
            <a:endParaRPr lang="en-US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xmlns="" id="{CA8B3F0C-616F-224A-B32F-9F9BF5EEE1BC}"/>
              </a:ext>
            </a:extLst>
          </p:cNvPr>
          <p:cNvSpPr>
            <a:spLocks noGrp="1"/>
          </p:cNvSpPr>
          <p:nvPr>
            <p:ph idx="12" hasCustomPrompt="1"/>
          </p:nvPr>
        </p:nvSpPr>
        <p:spPr>
          <a:xfrm>
            <a:off x="726024" y="1512881"/>
            <a:ext cx="10733557" cy="4690459"/>
          </a:xfrm>
          <a:prstGeom prst="rect">
            <a:avLst/>
          </a:prstGeom>
        </p:spPr>
        <p:txBody>
          <a:bodyPr lIns="0" tIns="0" rIns="0" bIns="0"/>
          <a:lstStyle>
            <a:lvl1pPr marL="179226" marR="0" indent="-168124" algn="l" defTabSz="118672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 pitchFamily="34" charset="0"/>
              <a:buChar char="•"/>
              <a:tabLst>
                <a:tab pos="1207001" algn="ctr"/>
              </a:tabLst>
              <a:defRPr sz="1798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itchFamily="34" charset="0"/>
              </a:defRPr>
            </a:lvl1pPr>
            <a:lvl2pPr marL="328729" marR="0" indent="-168124" algn="l" defTabSz="118672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&gt;"/>
              <a:tabLst>
                <a:tab pos="1207001" algn="ctr"/>
              </a:tabLst>
              <a:defRPr sz="1598" baseline="0">
                <a:latin typeface="Microsoft YaHei" panose="020B0503020204020204" pitchFamily="34" charset="-122"/>
                <a:ea typeface="Microsoft YaHei" panose="020B0503020204020204" pitchFamily="34" charset="-122"/>
              </a:defRPr>
            </a:lvl2pPr>
            <a:lvl3pPr marL="1097587" marR="0" indent="-168124" algn="l" defTabSz="118672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-"/>
              <a:tabLst>
                <a:tab pos="1207001" algn="ctr"/>
              </a:tabLst>
              <a:defRPr sz="1297" baseline="0">
                <a:latin typeface="Microsoft YaHei" panose="020B0503020204020204" pitchFamily="34" charset="-122"/>
                <a:ea typeface="Microsoft YaHei" panose="020B0503020204020204" pitchFamily="34" charset="-122"/>
              </a:defRPr>
            </a:lvl3pPr>
            <a:lvl4pPr marL="525377" indent="-171006">
              <a:buFont typeface="Arial" pitchFamily="34" charset="0"/>
              <a:buChar char="•"/>
              <a:tabLst>
                <a:tab pos="1207333" algn="ctr"/>
              </a:tabLst>
              <a:defRPr sz="1297" baseline="0"/>
            </a:lvl4pPr>
            <a:lvl5pPr marL="525377" indent="-171006">
              <a:buFont typeface="Arial" pitchFamily="34" charset="0"/>
              <a:buChar char="•"/>
              <a:tabLst>
                <a:tab pos="1207333" algn="ctr"/>
              </a:tabLst>
              <a:defRPr sz="1297" baseline="0"/>
            </a:lvl5pPr>
          </a:lstStyle>
          <a:p>
            <a:pPr lvl="0"/>
            <a:r>
              <a:rPr lang="zh-CN" altLang="en-US"/>
              <a:t>单击此处添加文本</a:t>
            </a:r>
            <a:endParaRPr lang="en-US"/>
          </a:p>
          <a:p>
            <a:pPr marL="328729" marR="0" lvl="1" indent="-168124" algn="l" defTabSz="118672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itchFamily="34" charset="0"/>
              <a:buChar char="•"/>
              <a:tabLst>
                <a:tab pos="1207001" algn="ctr"/>
              </a:tabLst>
              <a:defRPr/>
            </a:pPr>
            <a:r>
              <a:rPr lang="zh-CN" altLang="en-US"/>
              <a:t>单击此处添加文本</a:t>
            </a:r>
            <a:endParaRPr lang="en-US"/>
          </a:p>
          <a:p>
            <a:pPr marL="1097587" marR="0" lvl="2" indent="-168124" algn="l" defTabSz="118672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itchFamily="34" charset="0"/>
              <a:buChar char="•"/>
              <a:tabLst>
                <a:tab pos="1207001" algn="ctr"/>
              </a:tabLst>
              <a:defRPr/>
            </a:pPr>
            <a:r>
              <a:rPr lang="zh-CN" altLang="en-US"/>
              <a:t>单击此处添加文本</a:t>
            </a:r>
            <a:endParaRPr lang="en-US"/>
          </a:p>
          <a:p>
            <a:pPr marL="1097587" marR="0" lvl="2" indent="-168124" algn="l" defTabSz="118672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itchFamily="34" charset="0"/>
              <a:buChar char="•"/>
              <a:tabLst>
                <a:tab pos="1207001" algn="ctr"/>
              </a:tabLst>
              <a:defRPr/>
            </a:pPr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2484751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2">
          <p15:clr>
            <a:srgbClr val="FBAE40"/>
          </p15:clr>
        </p15:guide>
      </p15:sldGuideLst>
    </p:ext>
  </p:extLs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80" y="1600203"/>
            <a:ext cx="10977404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altLang="zh-CN" dirty="0"/>
              <a:t>Click to 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  <a:endParaRPr lang="zh-CN" altLang="en-US" dirty="0"/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609680" y="274638"/>
            <a:ext cx="10977404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580770830"/>
      </p:ext>
    </p:extLst>
  </p:cSld>
  <p:clrMapOvr>
    <a:masterClrMapping/>
  </p:clrMapOvr>
  <p:transition advClick="0" advTm="8000">
    <p:fade thruBlk="1"/>
  </p:transition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79" y="2025652"/>
            <a:ext cx="7457459" cy="1419225"/>
          </a:xfrm>
          <a:prstGeom prst="rect">
            <a:avLst/>
          </a:prstGeom>
        </p:spPr>
        <p:txBody>
          <a:bodyPr/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7370283"/>
      </p:ext>
    </p:extLst>
  </p:cSld>
  <p:clrMapOvr>
    <a:masterClrMapping/>
  </p:clrMapOvr>
  <p:transition advClick="0" advTm="8000">
    <p:fade thruBlk="1"/>
  </p:transition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9175" y="456134"/>
            <a:ext cx="10740640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29"/>
              </a:lnSpc>
              <a:spcBef>
                <a:spcPct val="0"/>
              </a:spcBef>
              <a:buNone/>
              <a:defRPr sz="3199" baseline="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defRPr>
            </a:lvl1pPr>
            <a:lvl2pPr marL="593662" indent="0" algn="ctr">
              <a:buNone/>
              <a:defRPr sz="2597"/>
            </a:lvl2pPr>
            <a:lvl3pPr marL="1187323" indent="0" algn="ctr">
              <a:buNone/>
              <a:defRPr sz="2337"/>
            </a:lvl3pPr>
            <a:lvl4pPr marL="1780986" indent="0" algn="ctr">
              <a:buNone/>
              <a:defRPr sz="2078"/>
            </a:lvl4pPr>
            <a:lvl5pPr marL="2374648" indent="0" algn="ctr">
              <a:buNone/>
              <a:defRPr sz="2078"/>
            </a:lvl5pPr>
            <a:lvl6pPr marL="2968309" indent="0" algn="ctr">
              <a:buNone/>
              <a:defRPr sz="2078"/>
            </a:lvl6pPr>
            <a:lvl7pPr marL="3561971" indent="0" algn="ctr">
              <a:buNone/>
              <a:defRPr sz="2078"/>
            </a:lvl7pPr>
            <a:lvl8pPr marL="4155634" indent="0" algn="ctr">
              <a:buNone/>
              <a:defRPr sz="2078"/>
            </a:lvl8pPr>
            <a:lvl9pPr marL="4749295" indent="0" algn="ctr">
              <a:buNone/>
              <a:defRPr sz="2078"/>
            </a:lvl9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xmlns="" id="{CA8B3F0C-616F-224A-B32F-9F9BF5EEE1BC}"/>
              </a:ext>
            </a:extLst>
          </p:cNvPr>
          <p:cNvSpPr>
            <a:spLocks noGrp="1"/>
          </p:cNvSpPr>
          <p:nvPr>
            <p:ph idx="12" hasCustomPrompt="1"/>
          </p:nvPr>
        </p:nvSpPr>
        <p:spPr>
          <a:xfrm>
            <a:off x="726022" y="1512877"/>
            <a:ext cx="10733557" cy="4690459"/>
          </a:xfrm>
          <a:prstGeom prst="rect">
            <a:avLst/>
          </a:prstGeom>
        </p:spPr>
        <p:txBody>
          <a:bodyPr lIns="0" tIns="0" rIns="0" bIns="0"/>
          <a:lstStyle>
            <a:lvl1pPr marL="179316" marR="0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 pitchFamily="34" charset="0"/>
              <a:buChar char="•"/>
              <a:tabLst>
                <a:tab pos="1207605" algn="ctr"/>
              </a:tabLst>
              <a:defRPr sz="1799" baseline="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defRPr>
            </a:lvl1pPr>
            <a:lvl2pPr marL="328894" marR="0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&gt;"/>
              <a:tabLst>
                <a:tab pos="1207605" algn="ctr"/>
              </a:tabLst>
              <a:defRPr sz="1599" baseline="0"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defRPr>
            </a:lvl2pPr>
            <a:lvl3pPr marL="1098136" marR="0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-"/>
              <a:tabLst>
                <a:tab pos="1207605" algn="ctr"/>
              </a:tabLst>
              <a:defRPr sz="1298" baseline="0"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defRPr>
            </a:lvl3pPr>
            <a:lvl4pPr marL="525640" indent="-171091">
              <a:buFont typeface="Arial" pitchFamily="34" charset="0"/>
              <a:buChar char="•"/>
              <a:tabLst>
                <a:tab pos="1207937" algn="ctr"/>
              </a:tabLst>
              <a:defRPr sz="1298" baseline="0"/>
            </a:lvl4pPr>
            <a:lvl5pPr marL="525640" indent="-171091">
              <a:buFont typeface="Arial" pitchFamily="34" charset="0"/>
              <a:buChar char="•"/>
              <a:tabLst>
                <a:tab pos="1207937" algn="ctr"/>
              </a:tabLst>
              <a:defRPr sz="1298" baseline="0"/>
            </a:lvl5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  <a:p>
            <a:pPr marL="328894" marR="0" lvl="1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itchFamily="34" charset="0"/>
              <a:buChar char="•"/>
              <a:tabLst>
                <a:tab pos="1207605" algn="ctr"/>
              </a:tabLst>
              <a:defRPr/>
            </a:pPr>
            <a:r>
              <a:rPr lang="zh-CN" altLang="en-US" dirty="0"/>
              <a:t>单击此处添加文本</a:t>
            </a:r>
            <a:endParaRPr lang="en-US" dirty="0"/>
          </a:p>
          <a:p>
            <a:pPr marL="1098136" marR="0" lvl="2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itchFamily="34" charset="0"/>
              <a:buChar char="•"/>
              <a:tabLst>
                <a:tab pos="1207605" algn="ctr"/>
              </a:tabLst>
              <a:defRPr/>
            </a:pPr>
            <a:r>
              <a:rPr lang="zh-CN" altLang="en-US" dirty="0"/>
              <a:t>单击此处添加文本</a:t>
            </a:r>
            <a:endParaRPr lang="en-US" dirty="0"/>
          </a:p>
          <a:p>
            <a:pPr marL="1098136" marR="0" lvl="2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itchFamily="34" charset="0"/>
              <a:buChar char="•"/>
              <a:tabLst>
                <a:tab pos="1207605" algn="ctr"/>
              </a:tabLst>
              <a:defRPr/>
            </a:pP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338111154"/>
      </p:ext>
    </p:extLst>
  </p:cSld>
  <p:clrMapOvr>
    <a:masterClrMapping/>
  </p:clrMapOvr>
  <p:transition/>
  <p:extLst>
    <p:ext uri="{DCECCB84-F9BA-43D5-87BE-67443E8EF086}">
      <p15:sldGuideLst xmlns:p15="http://schemas.microsoft.com/office/powerpoint/2012/main">
        <p15:guide id="1" pos="3842">
          <p15:clr>
            <a:srgbClr val="FBAE40"/>
          </p15:clr>
        </p15:guide>
      </p15:sldGuideLst>
    </p:ext>
  </p:extLs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探索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667"/>
          <a:stretch/>
        </p:blipFill>
        <p:spPr>
          <a:xfrm>
            <a:off x="0" y="0"/>
            <a:ext cx="12206140" cy="5594695"/>
          </a:xfrm>
          <a:prstGeom prst="rect">
            <a:avLst/>
          </a:prstGeom>
        </p:spPr>
      </p:pic>
      <p:sp>
        <p:nvSpPr>
          <p:cNvPr id="7" name="L 形 6"/>
          <p:cNvSpPr/>
          <p:nvPr userDrawn="1"/>
        </p:nvSpPr>
        <p:spPr>
          <a:xfrm rot="5400000">
            <a:off x="7853942" y="2130562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xmlns="" id="{8227DEE9-8BE9-0D49-BF96-9E83C5312E0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98996" y="907092"/>
            <a:ext cx="6559809" cy="690255"/>
          </a:xfrm>
          <a:prstGeom prst="rect">
            <a:avLst/>
          </a:prstGeom>
          <a:ln>
            <a:noFill/>
            <a:prstDash val="dash"/>
          </a:ln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xmlns="" id="{2F43DA98-D48D-6947-95EF-BA3B05E6882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29260" y="1949372"/>
            <a:ext cx="6535842" cy="643926"/>
          </a:xfrm>
          <a:prstGeom prst="rect">
            <a:avLst/>
          </a:prstGeom>
        </p:spPr>
        <p:txBody>
          <a:bodyPr lIns="0" tIns="0" rIns="0" bIns="0"/>
          <a:lstStyle>
            <a:lvl1pPr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643814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Chinese tex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9175" y="456135"/>
            <a:ext cx="10740640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25"/>
              </a:lnSpc>
              <a:spcBef>
                <a:spcPts val="0"/>
              </a:spcBef>
              <a:buNone/>
              <a:defRPr sz="3196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  <a:lvl2pPr marL="592936" indent="0" algn="ctr">
              <a:buNone/>
              <a:defRPr sz="2593"/>
            </a:lvl2pPr>
            <a:lvl3pPr marL="1185869" indent="0" algn="ctr">
              <a:buNone/>
              <a:defRPr sz="2335"/>
            </a:lvl3pPr>
            <a:lvl4pPr marL="1778806" indent="0" algn="ctr">
              <a:buNone/>
              <a:defRPr sz="2075"/>
            </a:lvl4pPr>
            <a:lvl5pPr marL="2371741" indent="0" algn="ctr">
              <a:buNone/>
              <a:defRPr sz="2075"/>
            </a:lvl5pPr>
            <a:lvl6pPr marL="2964674" indent="0" algn="ctr">
              <a:buNone/>
              <a:defRPr sz="2075"/>
            </a:lvl6pPr>
            <a:lvl7pPr marL="3557610" indent="0" algn="ctr">
              <a:buNone/>
              <a:defRPr sz="2075"/>
            </a:lvl7pPr>
            <a:lvl8pPr marL="4150546" indent="0" algn="ctr">
              <a:buNone/>
              <a:defRPr sz="2075"/>
            </a:lvl8pPr>
            <a:lvl9pPr marL="4743479" indent="0" algn="ctr">
              <a:buNone/>
              <a:defRPr sz="2075"/>
            </a:lvl9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xmlns="" id="{8A4EAA63-3827-DA40-B921-C01084B9DA87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736912" y="1501989"/>
            <a:ext cx="10733557" cy="4690459"/>
          </a:xfrm>
          <a:prstGeom prst="rect">
            <a:avLst/>
          </a:prstGeom>
        </p:spPr>
        <p:txBody>
          <a:bodyPr lIns="0" tIns="0" rIns="0" bIns="0"/>
          <a:lstStyle>
            <a:lvl1pPr marL="12353" indent="0">
              <a:lnSpc>
                <a:spcPct val="100000"/>
              </a:lnSpc>
              <a:spcBef>
                <a:spcPts val="0"/>
              </a:spcBef>
              <a:buFontTx/>
              <a:buNone/>
              <a:tabLst>
                <a:tab pos="1206458" algn="ctr"/>
              </a:tabLst>
              <a:defRPr sz="1796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524996" indent="-170882">
              <a:buFont typeface="Arial" panose="020B0604020202020204" pitchFamily="34" charset="0"/>
              <a:buChar char="•"/>
              <a:tabLst>
                <a:tab pos="1206458" algn="ctr"/>
              </a:tabLst>
              <a:defRPr sz="1296" baseline="0"/>
            </a:lvl2pPr>
            <a:lvl3pPr marL="524996" indent="-170882">
              <a:buFont typeface="Arial" panose="020B0604020202020204" pitchFamily="34" charset="0"/>
              <a:buChar char="•"/>
              <a:tabLst>
                <a:tab pos="1206458" algn="ctr"/>
              </a:tabLst>
              <a:defRPr sz="1296" baseline="0"/>
            </a:lvl3pPr>
            <a:lvl4pPr marL="524996" indent="-170882">
              <a:buFont typeface="Arial" panose="020B0604020202020204" pitchFamily="34" charset="0"/>
              <a:buChar char="•"/>
              <a:tabLst>
                <a:tab pos="1206458" algn="ctr"/>
              </a:tabLst>
              <a:defRPr sz="1296" baseline="0"/>
            </a:lvl4pPr>
            <a:lvl5pPr marL="524996" indent="-170882">
              <a:buFont typeface="Arial" panose="020B0604020202020204" pitchFamily="34" charset="0"/>
              <a:buChar char="•"/>
              <a:tabLst>
                <a:tab pos="1206458" algn="ctr"/>
              </a:tabLst>
              <a:defRPr sz="1296" baseline="0"/>
            </a:lvl5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013352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2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探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" y="2"/>
            <a:ext cx="12196763" cy="5602265"/>
          </a:xfrm>
          <a:prstGeom prst="rect">
            <a:avLst/>
          </a:prstGeom>
        </p:spPr>
      </p:pic>
      <p:sp>
        <p:nvSpPr>
          <p:cNvPr id="7" name="L 形 6"/>
          <p:cNvSpPr/>
          <p:nvPr userDrawn="1"/>
        </p:nvSpPr>
        <p:spPr>
          <a:xfrm rot="5400000">
            <a:off x="7853942" y="2130563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87" fontAlgn="auto">
              <a:spcBef>
                <a:spcPts val="0"/>
              </a:spcBef>
              <a:spcAft>
                <a:spcPts val="0"/>
              </a:spcAft>
              <a:buClrTx/>
              <a:buFontTx/>
              <a:buNone/>
            </a:pPr>
            <a:endParaRPr kumimoji="1" lang="zh-CN" altLang="en-US" sz="900" b="0">
              <a:solidFill>
                <a:srgbClr val="1D1D1A"/>
              </a:solidFill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xmlns="" id="{8227DEE9-8BE9-0D49-BF96-9E83C5312E0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98997" y="907094"/>
            <a:ext cx="6559809" cy="690255"/>
          </a:xfrm>
          <a:prstGeom prst="rect">
            <a:avLst/>
          </a:prstGeom>
          <a:ln>
            <a:noFill/>
            <a:prstDash val="dash"/>
          </a:ln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zh-CN" altLang="en-US"/>
              <a:t>单击此处添加标题</a:t>
            </a:r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xmlns="" id="{2F43DA98-D48D-6947-95EF-BA3B05E6882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29260" y="1949372"/>
            <a:ext cx="6535842" cy="643926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单击此处添加文本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4659968"/>
      </p:ext>
    </p:extLst>
  </p:cSld>
  <p:clrMapOvr>
    <a:masterClrMapping/>
  </p:clrMapOvr>
  <p:transition/>
  <p:extLst>
    <p:ext uri="{DCECCB84-F9BA-43D5-87BE-67443E8EF086}">
      <p15:sldGuideLst xmlns:p15="http://schemas.microsoft.com/office/powerpoint/2012/main">
        <p15:guide id="1" orient="horz" pos="3414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17526" y="220737"/>
            <a:ext cx="11161713" cy="492125"/>
          </a:xfrm>
          <a:prstGeom prst="rect">
            <a:avLst/>
          </a:prstGeom>
        </p:spPr>
        <p:txBody>
          <a:bodyPr/>
          <a:lstStyle>
            <a:lvl1pPr>
              <a:defRPr sz="2799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5507781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探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" y="3"/>
            <a:ext cx="12196763" cy="5602265"/>
          </a:xfrm>
          <a:prstGeom prst="rect">
            <a:avLst/>
          </a:prstGeom>
        </p:spPr>
      </p:pic>
      <p:sp>
        <p:nvSpPr>
          <p:cNvPr id="7" name="L 形 6"/>
          <p:cNvSpPr/>
          <p:nvPr userDrawn="1"/>
        </p:nvSpPr>
        <p:spPr>
          <a:xfrm rot="5400000">
            <a:off x="7853942" y="2130563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ClrTx/>
              <a:buFontTx/>
              <a:buNone/>
            </a:pPr>
            <a:endParaRPr kumimoji="1" lang="zh-CN" altLang="en-US" sz="900" b="0">
              <a:solidFill>
                <a:srgbClr val="1D1D1A"/>
              </a:solidFill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xmlns="" id="{8227DEE9-8BE9-0D49-BF96-9E83C5312E0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98998" y="907095"/>
            <a:ext cx="6559809" cy="690255"/>
          </a:xfrm>
          <a:prstGeom prst="rect">
            <a:avLst/>
          </a:prstGeom>
          <a:ln>
            <a:noFill/>
            <a:prstDash val="dash"/>
          </a:ln>
        </p:spPr>
        <p:txBody>
          <a:bodyPr lIns="0" tIns="0" rIns="0" bIns="0" anchor="t">
            <a:normAutofit/>
          </a:bodyPr>
          <a:lstStyle>
            <a:lvl1pPr algn="l">
              <a:defRPr sz="3199" b="0" i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zh-CN" altLang="en-US"/>
              <a:t>单击此处添加标题</a:t>
            </a:r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xmlns="" id="{2F43DA98-D48D-6947-95EF-BA3B05E6882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29260" y="1949372"/>
            <a:ext cx="6535842" cy="643926"/>
          </a:xfrm>
          <a:prstGeom prst="rect">
            <a:avLst/>
          </a:prstGeom>
        </p:spPr>
        <p:txBody>
          <a:bodyPr/>
          <a:lstStyle>
            <a:lvl1pPr>
              <a:defRPr sz="1399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单击此处添加文本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790493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414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17526" y="220737"/>
            <a:ext cx="11161713" cy="492125"/>
          </a:xfrm>
          <a:prstGeom prst="rect">
            <a:avLst/>
          </a:prstGeom>
        </p:spPr>
        <p:txBody>
          <a:bodyPr/>
          <a:lstStyle>
            <a:lvl1pPr>
              <a:defRPr sz="2799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3030944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f"/><Relationship Id="rId1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_rels/slideMaster4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6.xml"/><Relationship Id="rId18" Type="http://schemas.openxmlformats.org/officeDocument/2006/relationships/slideLayout" Target="../slideLayouts/slideLayout21.xml"/><Relationship Id="rId26" Type="http://schemas.openxmlformats.org/officeDocument/2006/relationships/slideLayout" Target="../slideLayouts/slideLayout29.xml"/><Relationship Id="rId39" Type="http://schemas.openxmlformats.org/officeDocument/2006/relationships/slideLayout" Target="../slideLayouts/slideLayout42.xml"/><Relationship Id="rId21" Type="http://schemas.openxmlformats.org/officeDocument/2006/relationships/slideLayout" Target="../slideLayouts/slideLayout24.xml"/><Relationship Id="rId34" Type="http://schemas.openxmlformats.org/officeDocument/2006/relationships/slideLayout" Target="../slideLayouts/slideLayout37.xml"/><Relationship Id="rId42" Type="http://schemas.openxmlformats.org/officeDocument/2006/relationships/slideLayout" Target="../slideLayouts/slideLayout45.xml"/><Relationship Id="rId47" Type="http://schemas.openxmlformats.org/officeDocument/2006/relationships/slideLayout" Target="../slideLayouts/slideLayout50.xml"/><Relationship Id="rId7" Type="http://schemas.openxmlformats.org/officeDocument/2006/relationships/slideLayout" Target="../slideLayouts/slideLayout10.xml"/><Relationship Id="rId2" Type="http://schemas.openxmlformats.org/officeDocument/2006/relationships/slideLayout" Target="../slideLayouts/slideLayout5.xml"/><Relationship Id="rId16" Type="http://schemas.openxmlformats.org/officeDocument/2006/relationships/slideLayout" Target="../slideLayouts/slideLayout19.xml"/><Relationship Id="rId29" Type="http://schemas.openxmlformats.org/officeDocument/2006/relationships/slideLayout" Target="../slideLayouts/slideLayout32.xml"/><Relationship Id="rId11" Type="http://schemas.openxmlformats.org/officeDocument/2006/relationships/slideLayout" Target="../slideLayouts/slideLayout14.xml"/><Relationship Id="rId24" Type="http://schemas.openxmlformats.org/officeDocument/2006/relationships/slideLayout" Target="../slideLayouts/slideLayout27.xml"/><Relationship Id="rId32" Type="http://schemas.openxmlformats.org/officeDocument/2006/relationships/slideLayout" Target="../slideLayouts/slideLayout35.xml"/><Relationship Id="rId37" Type="http://schemas.openxmlformats.org/officeDocument/2006/relationships/slideLayout" Target="../slideLayouts/slideLayout40.xml"/><Relationship Id="rId40" Type="http://schemas.openxmlformats.org/officeDocument/2006/relationships/slideLayout" Target="../slideLayouts/slideLayout43.xml"/><Relationship Id="rId45" Type="http://schemas.openxmlformats.org/officeDocument/2006/relationships/slideLayout" Target="../slideLayouts/slideLayout48.xml"/><Relationship Id="rId5" Type="http://schemas.openxmlformats.org/officeDocument/2006/relationships/slideLayout" Target="../slideLayouts/slideLayout8.xml"/><Relationship Id="rId15" Type="http://schemas.openxmlformats.org/officeDocument/2006/relationships/slideLayout" Target="../slideLayouts/slideLayout18.xml"/><Relationship Id="rId23" Type="http://schemas.openxmlformats.org/officeDocument/2006/relationships/slideLayout" Target="../slideLayouts/slideLayout26.xml"/><Relationship Id="rId28" Type="http://schemas.openxmlformats.org/officeDocument/2006/relationships/slideLayout" Target="../slideLayouts/slideLayout31.xml"/><Relationship Id="rId36" Type="http://schemas.openxmlformats.org/officeDocument/2006/relationships/slideLayout" Target="../slideLayouts/slideLayout39.xml"/><Relationship Id="rId49" Type="http://schemas.openxmlformats.org/officeDocument/2006/relationships/image" Target="../media/image5.jpeg"/><Relationship Id="rId10" Type="http://schemas.openxmlformats.org/officeDocument/2006/relationships/slideLayout" Target="../slideLayouts/slideLayout13.xml"/><Relationship Id="rId19" Type="http://schemas.openxmlformats.org/officeDocument/2006/relationships/slideLayout" Target="../slideLayouts/slideLayout22.xml"/><Relationship Id="rId31" Type="http://schemas.openxmlformats.org/officeDocument/2006/relationships/slideLayout" Target="../slideLayouts/slideLayout34.xml"/><Relationship Id="rId44" Type="http://schemas.openxmlformats.org/officeDocument/2006/relationships/slideLayout" Target="../slideLayouts/slideLayout47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Relationship Id="rId14" Type="http://schemas.openxmlformats.org/officeDocument/2006/relationships/slideLayout" Target="../slideLayouts/slideLayout17.xml"/><Relationship Id="rId22" Type="http://schemas.openxmlformats.org/officeDocument/2006/relationships/slideLayout" Target="../slideLayouts/slideLayout25.xml"/><Relationship Id="rId27" Type="http://schemas.openxmlformats.org/officeDocument/2006/relationships/slideLayout" Target="../slideLayouts/slideLayout30.xml"/><Relationship Id="rId30" Type="http://schemas.openxmlformats.org/officeDocument/2006/relationships/slideLayout" Target="../slideLayouts/slideLayout33.xml"/><Relationship Id="rId35" Type="http://schemas.openxmlformats.org/officeDocument/2006/relationships/slideLayout" Target="../slideLayouts/slideLayout38.xml"/><Relationship Id="rId43" Type="http://schemas.openxmlformats.org/officeDocument/2006/relationships/slideLayout" Target="../slideLayouts/slideLayout46.xml"/><Relationship Id="rId48" Type="http://schemas.openxmlformats.org/officeDocument/2006/relationships/theme" Target="../theme/theme4.xml"/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12" Type="http://schemas.openxmlformats.org/officeDocument/2006/relationships/slideLayout" Target="../slideLayouts/slideLayout15.xml"/><Relationship Id="rId17" Type="http://schemas.openxmlformats.org/officeDocument/2006/relationships/slideLayout" Target="../slideLayouts/slideLayout20.xml"/><Relationship Id="rId25" Type="http://schemas.openxmlformats.org/officeDocument/2006/relationships/slideLayout" Target="../slideLayouts/slideLayout28.xml"/><Relationship Id="rId33" Type="http://schemas.openxmlformats.org/officeDocument/2006/relationships/slideLayout" Target="../slideLayouts/slideLayout36.xml"/><Relationship Id="rId38" Type="http://schemas.openxmlformats.org/officeDocument/2006/relationships/slideLayout" Target="../slideLayouts/slideLayout41.xml"/><Relationship Id="rId46" Type="http://schemas.openxmlformats.org/officeDocument/2006/relationships/slideLayout" Target="../slideLayouts/slideLayout49.xml"/><Relationship Id="rId20" Type="http://schemas.openxmlformats.org/officeDocument/2006/relationships/slideLayout" Target="../slideLayouts/slideLayout23.xml"/><Relationship Id="rId41" Type="http://schemas.openxmlformats.org/officeDocument/2006/relationships/slideLayout" Target="../slideLayouts/slideLayout44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3.xml"/><Relationship Id="rId2" Type="http://schemas.openxmlformats.org/officeDocument/2006/relationships/slideLayout" Target="../slideLayouts/slideLayout52.xml"/><Relationship Id="rId1" Type="http://schemas.openxmlformats.org/officeDocument/2006/relationships/slideLayout" Target="../slideLayouts/slideLayout51.xml"/><Relationship Id="rId4" Type="http://schemas.openxmlformats.org/officeDocument/2006/relationships/theme" Target="../theme/theme5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theme" Target="../theme/theme6.xml"/><Relationship Id="rId2" Type="http://schemas.openxmlformats.org/officeDocument/2006/relationships/slideLayout" Target="../slideLayouts/slideLayout55.xml"/><Relationship Id="rId1" Type="http://schemas.openxmlformats.org/officeDocument/2006/relationships/slideLayout" Target="../slideLayouts/slideLayout54.xml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619181AA-8E93-7743-ADEB-8A06A0DFC13A}"/>
              </a:ext>
            </a:extLst>
          </p:cNvPr>
          <p:cNvSpPr/>
          <p:nvPr userDrawn="1"/>
        </p:nvSpPr>
        <p:spPr>
          <a:xfrm>
            <a:off x="0" y="5590903"/>
            <a:ext cx="12196763" cy="126709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/>
          </a:p>
        </p:txBody>
      </p:sp>
      <p:pic>
        <p:nvPicPr>
          <p:cNvPr id="6" name="图片 1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5998" y="6321130"/>
            <a:ext cx="1269075" cy="277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71048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9" r:id="rId1"/>
    <p:sldLayoutId id="2147483978" r:id="rId2"/>
  </p:sldLayoutIdLst>
  <p:hf hdr="0" ftr="0" dt="0"/>
  <p:txStyles>
    <p:titleStyle>
      <a:lvl1pPr algn="l" defTabSz="914400" rtl="0" eaLnBrk="1" latinLnBrk="0" hangingPunct="1">
        <a:lnSpc>
          <a:spcPts val="3440"/>
        </a:lnSpc>
        <a:spcBef>
          <a:spcPct val="0"/>
        </a:spcBef>
        <a:buNone/>
        <a:defRPr sz="3200" kern="1200">
          <a:solidFill>
            <a:schemeClr val="tx1"/>
          </a:solidFill>
          <a:latin typeface="Microsoft YaHei" panose="020B0503020204020204" pitchFamily="34" charset="-122"/>
          <a:ea typeface="Microsoft YaHei" panose="020B0503020204020204" pitchFamily="34" charset="-122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0"/>
        </a:spcBef>
        <a:buFontTx/>
        <a:buNone/>
        <a:defRPr sz="1000" kern="1200">
          <a:solidFill>
            <a:srgbClr val="1D1D1B"/>
          </a:solidFill>
          <a:latin typeface="Arial" panose="020B0604020202020204" pitchFamily="34" charset="0"/>
          <a:ea typeface="Microsoft YaHei" panose="020B0503020204020204" pitchFamily="34" charset="-122"/>
          <a:cs typeface="Arial" panose="020B0604020202020204" pitchFamily="34" charset="0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6785A3D6-1271-D247-9E96-1B376F4BE7BE}"/>
              </a:ext>
            </a:extLst>
          </p:cNvPr>
          <p:cNvSpPr txBox="1"/>
          <p:nvPr userDrawn="1"/>
        </p:nvSpPr>
        <p:spPr>
          <a:xfrm>
            <a:off x="1095467" y="6356939"/>
            <a:ext cx="350396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b="0" kern="1200" baseline="0" dirty="0">
                <a:solidFill>
                  <a:srgbClr val="1D1D1B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Huawei Proprietary - Restricted Distribution</a:t>
            </a:r>
            <a:endParaRPr lang="en-US" sz="900" b="0" kern="1200" baseline="0" dirty="0">
              <a:solidFill>
                <a:srgbClr val="1D1D1B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EABEE2EE-BF4D-7A4A-B3C6-9E47668CCD98}"/>
              </a:ext>
            </a:extLst>
          </p:cNvPr>
          <p:cNvSpPr txBox="1"/>
          <p:nvPr userDrawn="1"/>
        </p:nvSpPr>
        <p:spPr>
          <a:xfrm>
            <a:off x="734131" y="6402806"/>
            <a:ext cx="499729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8908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3837181-38C6-AD4F-B8BA-B444770388BB}" type="slidenum">
              <a:rPr lang="en-US" sz="900" smtClean="0">
                <a:solidFill>
                  <a:srgbClr val="1D1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marL="0" marR="0" lvl="0" indent="0" algn="l" defTabSz="89084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sz="900" dirty="0">
              <a:solidFill>
                <a:srgbClr val="1D1D1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88" name="Group 87">
            <a:extLst>
              <a:ext uri="{FF2B5EF4-FFF2-40B4-BE49-F238E27FC236}">
                <a16:creationId xmlns:a16="http://schemas.microsoft.com/office/drawing/2014/main" xmlns="" id="{37333705-F8D6-2847-B3CB-F2FAB51E2A3B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12290470" y="2625389"/>
            <a:ext cx="1967973" cy="4233515"/>
            <a:chOff x="5343885" y="-48857"/>
            <a:chExt cx="3271316" cy="7037279"/>
          </a:xfrm>
        </p:grpSpPr>
        <p:sp>
          <p:nvSpPr>
            <p:cNvPr id="89" name="矩形 13">
              <a:extLst>
                <a:ext uri="{FF2B5EF4-FFF2-40B4-BE49-F238E27FC236}">
                  <a16:creationId xmlns:a16="http://schemas.microsoft.com/office/drawing/2014/main" xmlns="" id="{B14DFA89-D483-CF47-82CC-DD86D7CAB09E}"/>
                </a:ext>
              </a:extLst>
            </p:cNvPr>
            <p:cNvSpPr/>
            <p:nvPr userDrawn="1"/>
          </p:nvSpPr>
          <p:spPr>
            <a:xfrm>
              <a:off x="5356401" y="1934171"/>
              <a:ext cx="791510" cy="664397"/>
            </a:xfrm>
            <a:prstGeom prst="rect">
              <a:avLst/>
            </a:prstGeom>
            <a:solidFill>
              <a:srgbClr val="C4005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196/0/84</a:t>
              </a:r>
            </a:p>
          </p:txBody>
        </p:sp>
        <p:sp>
          <p:nvSpPr>
            <p:cNvPr id="90" name="文本框 15">
              <a:extLst>
                <a:ext uri="{FF2B5EF4-FFF2-40B4-BE49-F238E27FC236}">
                  <a16:creationId xmlns:a16="http://schemas.microsoft.com/office/drawing/2014/main" xmlns="" id="{8223ADA0-340A-794B-93B7-24AFF612A719}"/>
                </a:ext>
              </a:extLst>
            </p:cNvPr>
            <p:cNvSpPr txBox="1"/>
            <p:nvPr userDrawn="1"/>
          </p:nvSpPr>
          <p:spPr>
            <a:xfrm>
              <a:off x="5352723" y="1694497"/>
              <a:ext cx="1052647" cy="204645"/>
            </a:xfrm>
            <a:prstGeom prst="rect">
              <a:avLst/>
            </a:prstGeom>
            <a:noFill/>
          </p:spPr>
          <p:txBody>
            <a:bodyPr wrap="square" lIns="0" tIns="0" rIns="0" bIns="0" rtlCol="0" anchor="b" anchorCtr="0">
              <a:spAutoFit/>
            </a:bodyPr>
            <a:lstStyle/>
            <a:p>
              <a:pPr algn="l">
                <a:lnSpc>
                  <a:spcPct val="100000"/>
                </a:lnSpc>
              </a:pPr>
              <a:r>
                <a:rPr kumimoji="1" lang="zh-CN" altLang="en-US" sz="800" b="0" i="0" dirty="0">
                  <a:solidFill>
                    <a:schemeClr val="tx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公司辅助色</a:t>
              </a:r>
            </a:p>
          </p:txBody>
        </p:sp>
        <p:sp>
          <p:nvSpPr>
            <p:cNvPr id="91" name="矩形 13">
              <a:extLst>
                <a:ext uri="{FF2B5EF4-FFF2-40B4-BE49-F238E27FC236}">
                  <a16:creationId xmlns:a16="http://schemas.microsoft.com/office/drawing/2014/main" xmlns="" id="{5F63E0E3-4F22-7948-AB1A-40A84ECA92EC}"/>
                </a:ext>
              </a:extLst>
            </p:cNvPr>
            <p:cNvSpPr/>
            <p:nvPr userDrawn="1"/>
          </p:nvSpPr>
          <p:spPr>
            <a:xfrm>
              <a:off x="6184680" y="1934171"/>
              <a:ext cx="791510" cy="664397"/>
            </a:xfrm>
            <a:prstGeom prst="rect">
              <a:avLst/>
            </a:prstGeom>
            <a:solidFill>
              <a:srgbClr val="CB377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203/55/120</a:t>
              </a:r>
            </a:p>
          </p:txBody>
        </p:sp>
        <p:sp>
          <p:nvSpPr>
            <p:cNvPr id="92" name="矩形 13">
              <a:extLst>
                <a:ext uri="{FF2B5EF4-FFF2-40B4-BE49-F238E27FC236}">
                  <a16:creationId xmlns:a16="http://schemas.microsoft.com/office/drawing/2014/main" xmlns="" id="{29C4A3C6-7C7B-7140-8F73-591E9F49143F}"/>
                </a:ext>
              </a:extLst>
            </p:cNvPr>
            <p:cNvSpPr/>
            <p:nvPr userDrawn="1"/>
          </p:nvSpPr>
          <p:spPr>
            <a:xfrm>
              <a:off x="5356401" y="3403061"/>
              <a:ext cx="791510" cy="664397"/>
            </a:xfrm>
            <a:prstGeom prst="rect">
              <a:avLst/>
            </a:prstGeom>
            <a:solidFill>
              <a:srgbClr val="ED6D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237/109/0</a:t>
              </a:r>
            </a:p>
          </p:txBody>
        </p:sp>
        <p:sp>
          <p:nvSpPr>
            <p:cNvPr id="93" name="矩形 13">
              <a:extLst>
                <a:ext uri="{FF2B5EF4-FFF2-40B4-BE49-F238E27FC236}">
                  <a16:creationId xmlns:a16="http://schemas.microsoft.com/office/drawing/2014/main" xmlns="" id="{BE4C9A8D-46B0-5B40-BC47-DB6C4899227F}"/>
                </a:ext>
              </a:extLst>
            </p:cNvPr>
            <p:cNvSpPr/>
            <p:nvPr userDrawn="1"/>
          </p:nvSpPr>
          <p:spPr>
            <a:xfrm>
              <a:off x="6184680" y="2673360"/>
              <a:ext cx="791510" cy="664397"/>
            </a:xfrm>
            <a:prstGeom prst="rect">
              <a:avLst/>
            </a:prstGeom>
            <a:solidFill>
              <a:srgbClr val="9936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914478" rtl="0" eaLnBrk="1" fontAlgn="auto" latinLnBrk="0" hangingPunct="1">
                <a:lnSpc>
                  <a:spcPts val="62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153/54/54</a:t>
              </a:r>
            </a:p>
          </p:txBody>
        </p:sp>
        <p:sp>
          <p:nvSpPr>
            <p:cNvPr id="94" name="矩形 13">
              <a:extLst>
                <a:ext uri="{FF2B5EF4-FFF2-40B4-BE49-F238E27FC236}">
                  <a16:creationId xmlns:a16="http://schemas.microsoft.com/office/drawing/2014/main" xmlns="" id="{612F2ED4-F7A4-9E48-95E1-8D07B3BBE962}"/>
                </a:ext>
              </a:extLst>
            </p:cNvPr>
            <p:cNvSpPr/>
            <p:nvPr userDrawn="1"/>
          </p:nvSpPr>
          <p:spPr>
            <a:xfrm>
              <a:off x="5356401" y="4866463"/>
              <a:ext cx="791510" cy="664397"/>
            </a:xfrm>
            <a:prstGeom prst="rect">
              <a:avLst/>
            </a:prstGeom>
            <a:solidFill>
              <a:srgbClr val="62B2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98/178/48</a:t>
              </a:r>
            </a:p>
          </p:txBody>
        </p:sp>
        <p:sp>
          <p:nvSpPr>
            <p:cNvPr id="95" name="矩形 13">
              <a:extLst>
                <a:ext uri="{FF2B5EF4-FFF2-40B4-BE49-F238E27FC236}">
                  <a16:creationId xmlns:a16="http://schemas.microsoft.com/office/drawing/2014/main" xmlns="" id="{A9E1D476-C288-8945-A68A-1F20C557294B}"/>
                </a:ext>
              </a:extLst>
            </p:cNvPr>
            <p:cNvSpPr/>
            <p:nvPr userDrawn="1"/>
          </p:nvSpPr>
          <p:spPr>
            <a:xfrm>
              <a:off x="6184680" y="3415851"/>
              <a:ext cx="791510" cy="664397"/>
            </a:xfrm>
            <a:prstGeom prst="rect">
              <a:avLst/>
            </a:prstGeom>
            <a:solidFill>
              <a:srgbClr val="F289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242/137/68</a:t>
              </a:r>
              <a:endParaRPr kumimoji="1" lang="mr-IN" altLang="zh-CN" sz="500" b="1" dirty="0">
                <a:solidFill>
                  <a:srgbClr val="FFFFFF"/>
                </a:solidFill>
                <a:latin typeface="Arial" charset="0"/>
                <a:ea typeface="Arial" charset="0"/>
                <a:cs typeface="Arial" charset="0"/>
              </a:endParaRPr>
            </a:p>
          </p:txBody>
        </p:sp>
        <p:sp>
          <p:nvSpPr>
            <p:cNvPr id="96" name="矩形 13">
              <a:extLst>
                <a:ext uri="{FF2B5EF4-FFF2-40B4-BE49-F238E27FC236}">
                  <a16:creationId xmlns:a16="http://schemas.microsoft.com/office/drawing/2014/main" xmlns="" id="{42823EBB-E62E-F149-AC9A-09950051F283}"/>
                </a:ext>
              </a:extLst>
            </p:cNvPr>
            <p:cNvSpPr/>
            <p:nvPr userDrawn="1"/>
          </p:nvSpPr>
          <p:spPr>
            <a:xfrm>
              <a:off x="5353240" y="184963"/>
              <a:ext cx="791510" cy="664397"/>
            </a:xfrm>
            <a:prstGeom prst="rect">
              <a:avLst/>
            </a:prstGeom>
            <a:solidFill>
              <a:srgbClr val="C7000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PANTONE 185C</a:t>
              </a:r>
            </a:p>
            <a:p>
              <a:pPr algn="ctr">
                <a:lnSpc>
                  <a:spcPts val="620"/>
                </a:lnSpc>
                <a:spcBef>
                  <a:spcPts val="0"/>
                </a:spcBef>
              </a:pP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199/0/11  </a:t>
              </a:r>
            </a:p>
          </p:txBody>
        </p:sp>
        <p:sp>
          <p:nvSpPr>
            <p:cNvPr id="97" name="文本框 15">
              <a:extLst>
                <a:ext uri="{FF2B5EF4-FFF2-40B4-BE49-F238E27FC236}">
                  <a16:creationId xmlns:a16="http://schemas.microsoft.com/office/drawing/2014/main" xmlns="" id="{EA01C299-6FF2-3642-AAEC-A1DF62D9C654}"/>
                </a:ext>
              </a:extLst>
            </p:cNvPr>
            <p:cNvSpPr txBox="1"/>
            <p:nvPr userDrawn="1"/>
          </p:nvSpPr>
          <p:spPr>
            <a:xfrm>
              <a:off x="5343885" y="-48857"/>
              <a:ext cx="726488" cy="204645"/>
            </a:xfrm>
            <a:prstGeom prst="rect">
              <a:avLst/>
            </a:prstGeom>
            <a:noFill/>
          </p:spPr>
          <p:txBody>
            <a:bodyPr wrap="square" lIns="0" tIns="0" rIns="0" bIns="0" rtlCol="0" anchor="b" anchorCtr="0">
              <a:spAutoFit/>
            </a:bodyPr>
            <a:lstStyle/>
            <a:p>
              <a:pPr algn="l">
                <a:lnSpc>
                  <a:spcPct val="100000"/>
                </a:lnSpc>
              </a:pPr>
              <a:r>
                <a:rPr kumimoji="1" lang="zh-CN" altLang="en-US" sz="800" b="0" i="0" dirty="0">
                  <a:solidFill>
                    <a:schemeClr val="tx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公司色</a:t>
              </a:r>
            </a:p>
          </p:txBody>
        </p:sp>
        <p:sp>
          <p:nvSpPr>
            <p:cNvPr id="98" name="矩形 13">
              <a:extLst>
                <a:ext uri="{FF2B5EF4-FFF2-40B4-BE49-F238E27FC236}">
                  <a16:creationId xmlns:a16="http://schemas.microsoft.com/office/drawing/2014/main" xmlns="" id="{B84AB502-165F-764A-9621-65CA8CBBEAEA}"/>
                </a:ext>
              </a:extLst>
            </p:cNvPr>
            <p:cNvSpPr/>
            <p:nvPr userDrawn="1"/>
          </p:nvSpPr>
          <p:spPr>
            <a:xfrm>
              <a:off x="5352600" y="918047"/>
              <a:ext cx="791510" cy="664397"/>
            </a:xfrm>
            <a:prstGeom prst="rect">
              <a:avLst/>
            </a:prstGeom>
            <a:solidFill>
              <a:srgbClr val="C810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PANTONE 186C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200/16/46  </a:t>
              </a:r>
            </a:p>
          </p:txBody>
        </p:sp>
        <p:sp>
          <p:nvSpPr>
            <p:cNvPr id="99" name="矩形 13">
              <a:extLst>
                <a:ext uri="{FF2B5EF4-FFF2-40B4-BE49-F238E27FC236}">
                  <a16:creationId xmlns:a16="http://schemas.microsoft.com/office/drawing/2014/main" xmlns="" id="{CB8870E8-3E95-764C-B621-A168E194CC7A}"/>
                </a:ext>
              </a:extLst>
            </p:cNvPr>
            <p:cNvSpPr/>
            <p:nvPr userDrawn="1"/>
          </p:nvSpPr>
          <p:spPr>
            <a:xfrm>
              <a:off x="5354164" y="2665974"/>
              <a:ext cx="791510" cy="664397"/>
            </a:xfrm>
            <a:prstGeom prst="rect">
              <a:avLst/>
            </a:prstGeom>
            <a:solidFill>
              <a:srgbClr val="7F00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127/0/1</a:t>
              </a:r>
            </a:p>
          </p:txBody>
        </p:sp>
        <p:sp>
          <p:nvSpPr>
            <p:cNvPr id="100" name="矩形 13">
              <a:extLst>
                <a:ext uri="{FF2B5EF4-FFF2-40B4-BE49-F238E27FC236}">
                  <a16:creationId xmlns:a16="http://schemas.microsoft.com/office/drawing/2014/main" xmlns="" id="{356EF69A-1936-544F-A95F-0664F4E186D5}"/>
                </a:ext>
              </a:extLst>
            </p:cNvPr>
            <p:cNvSpPr/>
            <p:nvPr userDrawn="1"/>
          </p:nvSpPr>
          <p:spPr>
            <a:xfrm>
              <a:off x="5354164" y="4134866"/>
              <a:ext cx="791510" cy="664397"/>
            </a:xfrm>
            <a:prstGeom prst="rect">
              <a:avLst/>
            </a:prstGeom>
            <a:solidFill>
              <a:srgbClr val="FCC8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52/200/0</a:t>
              </a:r>
            </a:p>
          </p:txBody>
        </p:sp>
        <p:sp>
          <p:nvSpPr>
            <p:cNvPr id="101" name="矩形 13">
              <a:extLst>
                <a:ext uri="{FF2B5EF4-FFF2-40B4-BE49-F238E27FC236}">
                  <a16:creationId xmlns:a16="http://schemas.microsoft.com/office/drawing/2014/main" xmlns="" id="{03EBAB43-95A5-1C4A-8458-B86EB3D51FCA}"/>
                </a:ext>
              </a:extLst>
            </p:cNvPr>
            <p:cNvSpPr/>
            <p:nvPr userDrawn="1"/>
          </p:nvSpPr>
          <p:spPr>
            <a:xfrm>
              <a:off x="5354164" y="5596166"/>
              <a:ext cx="791510" cy="664397"/>
            </a:xfrm>
            <a:prstGeom prst="rect">
              <a:avLst/>
            </a:prstGeom>
            <a:solidFill>
              <a:srgbClr val="30B5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48/181/197</a:t>
              </a:r>
            </a:p>
          </p:txBody>
        </p:sp>
        <p:sp>
          <p:nvSpPr>
            <p:cNvPr id="102" name="矩形 13">
              <a:extLst>
                <a:ext uri="{FF2B5EF4-FFF2-40B4-BE49-F238E27FC236}">
                  <a16:creationId xmlns:a16="http://schemas.microsoft.com/office/drawing/2014/main" xmlns="" id="{371A8520-F934-304C-B57F-B49F768694E2}"/>
                </a:ext>
              </a:extLst>
            </p:cNvPr>
            <p:cNvSpPr/>
            <p:nvPr userDrawn="1"/>
          </p:nvSpPr>
          <p:spPr>
            <a:xfrm>
              <a:off x="6184543" y="4866463"/>
              <a:ext cx="791510" cy="664398"/>
            </a:xfrm>
            <a:prstGeom prst="rect">
              <a:avLst/>
            </a:prstGeom>
            <a:solidFill>
              <a:srgbClr val="81C1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129/193/95</a:t>
              </a:r>
            </a:p>
          </p:txBody>
        </p:sp>
        <p:sp>
          <p:nvSpPr>
            <p:cNvPr id="103" name="矩形 13">
              <a:extLst>
                <a:ext uri="{FF2B5EF4-FFF2-40B4-BE49-F238E27FC236}">
                  <a16:creationId xmlns:a16="http://schemas.microsoft.com/office/drawing/2014/main" xmlns="" id="{B83004D7-279B-C14E-9FCF-870FA1B74FDF}"/>
                </a:ext>
              </a:extLst>
            </p:cNvPr>
            <p:cNvSpPr/>
            <p:nvPr userDrawn="1"/>
          </p:nvSpPr>
          <p:spPr>
            <a:xfrm>
              <a:off x="6182308" y="4134866"/>
              <a:ext cx="791510" cy="664398"/>
            </a:xfrm>
            <a:prstGeom prst="rect">
              <a:avLst/>
            </a:prstGeom>
            <a:solidFill>
              <a:srgbClr val="FDD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253/211/81</a:t>
              </a:r>
            </a:p>
          </p:txBody>
        </p:sp>
        <p:sp>
          <p:nvSpPr>
            <p:cNvPr id="104" name="矩形 13">
              <a:extLst>
                <a:ext uri="{FF2B5EF4-FFF2-40B4-BE49-F238E27FC236}">
                  <a16:creationId xmlns:a16="http://schemas.microsoft.com/office/drawing/2014/main" xmlns="" id="{99635968-4E69-CC41-9D78-6DF253FE3035}"/>
                </a:ext>
              </a:extLst>
            </p:cNvPr>
            <p:cNvSpPr/>
            <p:nvPr userDrawn="1"/>
          </p:nvSpPr>
          <p:spPr>
            <a:xfrm>
              <a:off x="6177324" y="5596166"/>
              <a:ext cx="791510" cy="664398"/>
            </a:xfrm>
            <a:prstGeom prst="rect">
              <a:avLst/>
            </a:prstGeom>
            <a:solidFill>
              <a:srgbClr val="56C4D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86/196/210</a:t>
              </a:r>
            </a:p>
          </p:txBody>
        </p:sp>
        <p:sp>
          <p:nvSpPr>
            <p:cNvPr id="105" name="矩形 13">
              <a:extLst>
                <a:ext uri="{FF2B5EF4-FFF2-40B4-BE49-F238E27FC236}">
                  <a16:creationId xmlns:a16="http://schemas.microsoft.com/office/drawing/2014/main" xmlns="" id="{BDBE4949-07B7-F046-AD95-68E4B0C11CCD}"/>
                </a:ext>
              </a:extLst>
            </p:cNvPr>
            <p:cNvSpPr/>
            <p:nvPr/>
          </p:nvSpPr>
          <p:spPr>
            <a:xfrm>
              <a:off x="6186245" y="184963"/>
              <a:ext cx="791510" cy="664397"/>
            </a:xfrm>
            <a:prstGeom prst="rect">
              <a:avLst/>
            </a:prstGeom>
            <a:solidFill>
              <a:srgbClr val="D339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211/57/65</a:t>
              </a:r>
            </a:p>
          </p:txBody>
        </p:sp>
        <p:sp>
          <p:nvSpPr>
            <p:cNvPr id="106" name="矩形 13">
              <a:extLst>
                <a:ext uri="{FF2B5EF4-FFF2-40B4-BE49-F238E27FC236}">
                  <a16:creationId xmlns:a16="http://schemas.microsoft.com/office/drawing/2014/main" xmlns="" id="{AA9F9E00-6A31-F14B-A2E4-79908835FD14}"/>
                </a:ext>
              </a:extLst>
            </p:cNvPr>
            <p:cNvSpPr/>
            <p:nvPr/>
          </p:nvSpPr>
          <p:spPr>
            <a:xfrm>
              <a:off x="6185604" y="918047"/>
              <a:ext cx="791510" cy="664397"/>
            </a:xfrm>
            <a:prstGeom prst="rect">
              <a:avLst/>
            </a:prstGeom>
            <a:solidFill>
              <a:srgbClr val="D338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211/56/89</a:t>
              </a:r>
            </a:p>
          </p:txBody>
        </p:sp>
        <p:sp>
          <p:nvSpPr>
            <p:cNvPr id="107" name="矩形 13">
              <a:extLst>
                <a:ext uri="{FF2B5EF4-FFF2-40B4-BE49-F238E27FC236}">
                  <a16:creationId xmlns:a16="http://schemas.microsoft.com/office/drawing/2014/main" xmlns="" id="{38715A31-485E-B744-B409-43F9F04B48F7}"/>
                </a:ext>
              </a:extLst>
            </p:cNvPr>
            <p:cNvSpPr/>
            <p:nvPr/>
          </p:nvSpPr>
          <p:spPr>
            <a:xfrm>
              <a:off x="6996262" y="1934171"/>
              <a:ext cx="791510" cy="664397"/>
            </a:xfrm>
            <a:prstGeom prst="rect">
              <a:avLst/>
            </a:prstGeom>
            <a:solidFill>
              <a:srgbClr val="DD80A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221/128/170</a:t>
              </a:r>
            </a:p>
          </p:txBody>
        </p:sp>
        <p:sp>
          <p:nvSpPr>
            <p:cNvPr id="108" name="矩形 13">
              <a:extLst>
                <a:ext uri="{FF2B5EF4-FFF2-40B4-BE49-F238E27FC236}">
                  <a16:creationId xmlns:a16="http://schemas.microsoft.com/office/drawing/2014/main" xmlns="" id="{4AE1609B-25DD-2C4A-B05B-D18ADBC39C71}"/>
                </a:ext>
              </a:extLst>
            </p:cNvPr>
            <p:cNvSpPr/>
            <p:nvPr/>
          </p:nvSpPr>
          <p:spPr>
            <a:xfrm>
              <a:off x="6996262" y="2673360"/>
              <a:ext cx="791510" cy="664397"/>
            </a:xfrm>
            <a:prstGeom prst="rect">
              <a:avLst/>
            </a:prstGeom>
            <a:solidFill>
              <a:srgbClr val="BF8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914478" rtl="0" eaLnBrk="1" fontAlgn="auto" latinLnBrk="0" hangingPunct="1">
                <a:lnSpc>
                  <a:spcPts val="62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191/128/130</a:t>
              </a:r>
            </a:p>
          </p:txBody>
        </p:sp>
        <p:sp>
          <p:nvSpPr>
            <p:cNvPr id="109" name="矩形 13">
              <a:extLst>
                <a:ext uri="{FF2B5EF4-FFF2-40B4-BE49-F238E27FC236}">
                  <a16:creationId xmlns:a16="http://schemas.microsoft.com/office/drawing/2014/main" xmlns="" id="{ECE90F9F-DBBC-0B49-A42C-8B62397E473E}"/>
                </a:ext>
              </a:extLst>
            </p:cNvPr>
            <p:cNvSpPr/>
            <p:nvPr/>
          </p:nvSpPr>
          <p:spPr>
            <a:xfrm>
              <a:off x="6996262" y="3415851"/>
              <a:ext cx="791510" cy="664397"/>
            </a:xfrm>
            <a:prstGeom prst="rect">
              <a:avLst/>
            </a:prstGeom>
            <a:solidFill>
              <a:srgbClr val="F6B7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246/183/140</a:t>
              </a:r>
              <a:endParaRPr kumimoji="1" lang="mr-IN" altLang="zh-CN" sz="500" b="1" dirty="0">
                <a:solidFill>
                  <a:srgbClr val="595757"/>
                </a:solidFill>
                <a:latin typeface="Arial" charset="0"/>
                <a:ea typeface="Arial" charset="0"/>
                <a:cs typeface="Arial" charset="0"/>
              </a:endParaRPr>
            </a:p>
          </p:txBody>
        </p:sp>
        <p:sp>
          <p:nvSpPr>
            <p:cNvPr id="110" name="矩形 13">
              <a:extLst>
                <a:ext uri="{FF2B5EF4-FFF2-40B4-BE49-F238E27FC236}">
                  <a16:creationId xmlns:a16="http://schemas.microsoft.com/office/drawing/2014/main" xmlns="" id="{D5B387BA-F8B8-B54E-966E-F24E271747C4}"/>
                </a:ext>
              </a:extLst>
            </p:cNvPr>
            <p:cNvSpPr/>
            <p:nvPr/>
          </p:nvSpPr>
          <p:spPr>
            <a:xfrm>
              <a:off x="7006093" y="4866463"/>
              <a:ext cx="791510" cy="664397"/>
            </a:xfrm>
            <a:prstGeom prst="rect">
              <a:avLst/>
            </a:prstGeom>
            <a:solidFill>
              <a:srgbClr val="AFD8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176/216/156</a:t>
              </a:r>
            </a:p>
          </p:txBody>
        </p:sp>
        <p:sp>
          <p:nvSpPr>
            <p:cNvPr id="111" name="矩形 13">
              <a:extLst>
                <a:ext uri="{FF2B5EF4-FFF2-40B4-BE49-F238E27FC236}">
                  <a16:creationId xmlns:a16="http://schemas.microsoft.com/office/drawing/2014/main" xmlns="" id="{E6C9B99E-8C1C-2B49-B82E-3C754B8E5C02}"/>
                </a:ext>
              </a:extLst>
            </p:cNvPr>
            <p:cNvSpPr/>
            <p:nvPr/>
          </p:nvSpPr>
          <p:spPr>
            <a:xfrm>
              <a:off x="7003856" y="4134866"/>
              <a:ext cx="791510" cy="664397"/>
            </a:xfrm>
            <a:prstGeom prst="rect">
              <a:avLst/>
            </a:prstGeom>
            <a:solidFill>
              <a:srgbClr val="FDE3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253/227/181</a:t>
              </a:r>
            </a:p>
          </p:txBody>
        </p:sp>
        <p:sp>
          <p:nvSpPr>
            <p:cNvPr id="112" name="矩形 13">
              <a:extLst>
                <a:ext uri="{FF2B5EF4-FFF2-40B4-BE49-F238E27FC236}">
                  <a16:creationId xmlns:a16="http://schemas.microsoft.com/office/drawing/2014/main" xmlns="" id="{0106BFA2-9DE1-3A42-A6C6-69BCE0FA34F4}"/>
                </a:ext>
              </a:extLst>
            </p:cNvPr>
            <p:cNvSpPr/>
            <p:nvPr/>
          </p:nvSpPr>
          <p:spPr>
            <a:xfrm>
              <a:off x="7003856" y="5596166"/>
              <a:ext cx="791510" cy="664397"/>
            </a:xfrm>
            <a:prstGeom prst="rect">
              <a:avLst/>
            </a:prstGeom>
            <a:solidFill>
              <a:srgbClr val="94DA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148/218/226</a:t>
              </a:r>
            </a:p>
          </p:txBody>
        </p:sp>
        <p:sp>
          <p:nvSpPr>
            <p:cNvPr id="113" name="矩形 13">
              <a:extLst>
                <a:ext uri="{FF2B5EF4-FFF2-40B4-BE49-F238E27FC236}">
                  <a16:creationId xmlns:a16="http://schemas.microsoft.com/office/drawing/2014/main" xmlns="" id="{F760C1C5-4342-C346-A7D2-D101978EDF66}"/>
                </a:ext>
              </a:extLst>
            </p:cNvPr>
            <p:cNvSpPr/>
            <p:nvPr/>
          </p:nvSpPr>
          <p:spPr>
            <a:xfrm>
              <a:off x="6997826" y="184963"/>
              <a:ext cx="791510" cy="664397"/>
            </a:xfrm>
            <a:prstGeom prst="rect">
              <a:avLst/>
            </a:prstGeom>
            <a:solidFill>
              <a:srgbClr val="E281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226/129/137</a:t>
              </a:r>
            </a:p>
          </p:txBody>
        </p:sp>
        <p:sp>
          <p:nvSpPr>
            <p:cNvPr id="114" name="矩形 13">
              <a:extLst>
                <a:ext uri="{FF2B5EF4-FFF2-40B4-BE49-F238E27FC236}">
                  <a16:creationId xmlns:a16="http://schemas.microsoft.com/office/drawing/2014/main" xmlns="" id="{5BB50A4A-0B64-7E4C-824C-1EBCA1A992CF}"/>
                </a:ext>
              </a:extLst>
            </p:cNvPr>
            <p:cNvSpPr/>
            <p:nvPr/>
          </p:nvSpPr>
          <p:spPr>
            <a:xfrm>
              <a:off x="6997185" y="918047"/>
              <a:ext cx="791510" cy="664397"/>
            </a:xfrm>
            <a:prstGeom prst="rect">
              <a:avLst/>
            </a:prstGeom>
            <a:solidFill>
              <a:srgbClr val="E281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226/129/152</a:t>
              </a:r>
            </a:p>
          </p:txBody>
        </p:sp>
        <p:sp>
          <p:nvSpPr>
            <p:cNvPr id="115" name="矩形 13">
              <a:extLst>
                <a:ext uri="{FF2B5EF4-FFF2-40B4-BE49-F238E27FC236}">
                  <a16:creationId xmlns:a16="http://schemas.microsoft.com/office/drawing/2014/main" xmlns="" id="{756A7E25-6C44-8A44-A8C5-61D19BC9EDAF}"/>
                </a:ext>
              </a:extLst>
            </p:cNvPr>
            <p:cNvSpPr/>
            <p:nvPr userDrawn="1"/>
          </p:nvSpPr>
          <p:spPr>
            <a:xfrm>
              <a:off x="7806130" y="1934171"/>
              <a:ext cx="791510" cy="664397"/>
            </a:xfrm>
            <a:prstGeom prst="rect">
              <a:avLst/>
            </a:prstGeom>
            <a:solidFill>
              <a:srgbClr val="EBB3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235/179/204</a:t>
              </a:r>
            </a:p>
          </p:txBody>
        </p:sp>
        <p:sp>
          <p:nvSpPr>
            <p:cNvPr id="116" name="矩形 13">
              <a:extLst>
                <a:ext uri="{FF2B5EF4-FFF2-40B4-BE49-F238E27FC236}">
                  <a16:creationId xmlns:a16="http://schemas.microsoft.com/office/drawing/2014/main" xmlns="" id="{96588389-39CD-DF4E-B9AC-92091E25724E}"/>
                </a:ext>
              </a:extLst>
            </p:cNvPr>
            <p:cNvSpPr/>
            <p:nvPr/>
          </p:nvSpPr>
          <p:spPr>
            <a:xfrm>
              <a:off x="7806130" y="2673360"/>
              <a:ext cx="791510" cy="664397"/>
            </a:xfrm>
            <a:prstGeom prst="rect">
              <a:avLst/>
            </a:prstGeom>
            <a:solidFill>
              <a:srgbClr val="D8B3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914478" rtl="0" eaLnBrk="1" fontAlgn="auto" latinLnBrk="0" hangingPunct="1">
                <a:lnSpc>
                  <a:spcPts val="62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216/179/179</a:t>
              </a:r>
            </a:p>
          </p:txBody>
        </p:sp>
        <p:sp>
          <p:nvSpPr>
            <p:cNvPr id="117" name="矩形 13">
              <a:extLst>
                <a:ext uri="{FF2B5EF4-FFF2-40B4-BE49-F238E27FC236}">
                  <a16:creationId xmlns:a16="http://schemas.microsoft.com/office/drawing/2014/main" xmlns="" id="{20725C9F-31AE-DB44-B70A-B4ECDEC0BC00}"/>
                </a:ext>
              </a:extLst>
            </p:cNvPr>
            <p:cNvSpPr/>
            <p:nvPr/>
          </p:nvSpPr>
          <p:spPr>
            <a:xfrm>
              <a:off x="7811114" y="3415851"/>
              <a:ext cx="791510" cy="664398"/>
            </a:xfrm>
            <a:prstGeom prst="rect">
              <a:avLst/>
            </a:prstGeom>
            <a:solidFill>
              <a:srgbClr val="FAD3B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250/211/187</a:t>
              </a:r>
              <a:endParaRPr kumimoji="1" lang="mr-IN" altLang="zh-CN" sz="500" b="1" dirty="0">
                <a:solidFill>
                  <a:srgbClr val="595757"/>
                </a:solidFill>
                <a:latin typeface="Arial" charset="0"/>
                <a:ea typeface="Arial" charset="0"/>
                <a:cs typeface="Arial" charset="0"/>
              </a:endParaRPr>
            </a:p>
          </p:txBody>
        </p:sp>
        <p:sp>
          <p:nvSpPr>
            <p:cNvPr id="118" name="矩形 13">
              <a:extLst>
                <a:ext uri="{FF2B5EF4-FFF2-40B4-BE49-F238E27FC236}">
                  <a16:creationId xmlns:a16="http://schemas.microsoft.com/office/drawing/2014/main" xmlns="" id="{AC5BCC27-B68D-0743-8E0B-E25F8D01C3A4}"/>
                </a:ext>
              </a:extLst>
            </p:cNvPr>
            <p:cNvSpPr/>
            <p:nvPr/>
          </p:nvSpPr>
          <p:spPr>
            <a:xfrm>
              <a:off x="7820945" y="4866463"/>
              <a:ext cx="791510" cy="664398"/>
            </a:xfrm>
            <a:prstGeom prst="rect">
              <a:avLst/>
            </a:prstGeom>
            <a:solidFill>
              <a:srgbClr val="D0E8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208/232/196</a:t>
              </a:r>
            </a:p>
          </p:txBody>
        </p:sp>
        <p:sp>
          <p:nvSpPr>
            <p:cNvPr id="119" name="矩形 13">
              <a:extLst>
                <a:ext uri="{FF2B5EF4-FFF2-40B4-BE49-F238E27FC236}">
                  <a16:creationId xmlns:a16="http://schemas.microsoft.com/office/drawing/2014/main" xmlns="" id="{51C2E83A-C975-6945-B2FD-5B22BBB53DB7}"/>
                </a:ext>
              </a:extLst>
            </p:cNvPr>
            <p:cNvSpPr/>
            <p:nvPr/>
          </p:nvSpPr>
          <p:spPr>
            <a:xfrm>
              <a:off x="7818707" y="4134866"/>
              <a:ext cx="791510" cy="664398"/>
            </a:xfrm>
            <a:prstGeom prst="rect">
              <a:avLst/>
            </a:prstGeom>
            <a:solidFill>
              <a:srgbClr val="FEEE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254/238/193</a:t>
              </a:r>
            </a:p>
          </p:txBody>
        </p:sp>
        <p:sp>
          <p:nvSpPr>
            <p:cNvPr id="120" name="矩形 13">
              <a:extLst>
                <a:ext uri="{FF2B5EF4-FFF2-40B4-BE49-F238E27FC236}">
                  <a16:creationId xmlns:a16="http://schemas.microsoft.com/office/drawing/2014/main" xmlns="" id="{BEE9A95F-6965-354F-A2C7-2E8C81DDA52F}"/>
                </a:ext>
              </a:extLst>
            </p:cNvPr>
            <p:cNvSpPr/>
            <p:nvPr/>
          </p:nvSpPr>
          <p:spPr>
            <a:xfrm>
              <a:off x="7823691" y="5596166"/>
              <a:ext cx="791510" cy="664398"/>
            </a:xfrm>
            <a:prstGeom prst="rect">
              <a:avLst/>
            </a:prstGeom>
            <a:solidFill>
              <a:srgbClr val="BEE9E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190/233/238</a:t>
              </a:r>
            </a:p>
          </p:txBody>
        </p:sp>
        <p:sp>
          <p:nvSpPr>
            <p:cNvPr id="121" name="矩形 13">
              <a:extLst>
                <a:ext uri="{FF2B5EF4-FFF2-40B4-BE49-F238E27FC236}">
                  <a16:creationId xmlns:a16="http://schemas.microsoft.com/office/drawing/2014/main" xmlns="" id="{509164EB-3DC4-7A4F-9E7C-06EBC981CD0A}"/>
                </a:ext>
              </a:extLst>
            </p:cNvPr>
            <p:cNvSpPr/>
            <p:nvPr/>
          </p:nvSpPr>
          <p:spPr>
            <a:xfrm>
              <a:off x="7807694" y="184963"/>
              <a:ext cx="791510" cy="664397"/>
            </a:xfrm>
            <a:prstGeom prst="rect">
              <a:avLst/>
            </a:prstGeom>
            <a:solidFill>
              <a:srgbClr val="EEB3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239/178/184</a:t>
              </a:r>
            </a:p>
          </p:txBody>
        </p:sp>
        <p:sp>
          <p:nvSpPr>
            <p:cNvPr id="122" name="矩形 13">
              <a:extLst>
                <a:ext uri="{FF2B5EF4-FFF2-40B4-BE49-F238E27FC236}">
                  <a16:creationId xmlns:a16="http://schemas.microsoft.com/office/drawing/2014/main" xmlns="" id="{667867DD-D3E6-3040-A7B5-39345C0CE2E3}"/>
                </a:ext>
              </a:extLst>
            </p:cNvPr>
            <p:cNvSpPr/>
            <p:nvPr/>
          </p:nvSpPr>
          <p:spPr>
            <a:xfrm>
              <a:off x="7807054" y="918047"/>
              <a:ext cx="791510" cy="664397"/>
            </a:xfrm>
            <a:prstGeom prst="rect">
              <a:avLst/>
            </a:prstGeom>
            <a:solidFill>
              <a:srgbClr val="EEB3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238/179/193</a:t>
              </a:r>
            </a:p>
          </p:txBody>
        </p:sp>
        <p:sp>
          <p:nvSpPr>
            <p:cNvPr id="123" name="矩形 13">
              <a:extLst>
                <a:ext uri="{FF2B5EF4-FFF2-40B4-BE49-F238E27FC236}">
                  <a16:creationId xmlns:a16="http://schemas.microsoft.com/office/drawing/2014/main" xmlns="" id="{9EE10597-3782-AB46-8453-89FA049C6C46}"/>
                </a:ext>
              </a:extLst>
            </p:cNvPr>
            <p:cNvSpPr/>
            <p:nvPr userDrawn="1"/>
          </p:nvSpPr>
          <p:spPr>
            <a:xfrm>
              <a:off x="5354169" y="6324025"/>
              <a:ext cx="513579" cy="664397"/>
            </a:xfrm>
            <a:prstGeom prst="rect">
              <a:avLst/>
            </a:prstGeom>
            <a:solidFill>
              <a:srgbClr val="2218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0/0/0</a:t>
              </a:r>
            </a:p>
          </p:txBody>
        </p:sp>
        <p:sp>
          <p:nvSpPr>
            <p:cNvPr id="124" name="矩形 13">
              <a:extLst>
                <a:ext uri="{FF2B5EF4-FFF2-40B4-BE49-F238E27FC236}">
                  <a16:creationId xmlns:a16="http://schemas.microsoft.com/office/drawing/2014/main" xmlns="" id="{966B3529-B594-884C-BED0-5887B34BBBB8}"/>
                </a:ext>
              </a:extLst>
            </p:cNvPr>
            <p:cNvSpPr/>
            <p:nvPr userDrawn="1"/>
          </p:nvSpPr>
          <p:spPr>
            <a:xfrm>
              <a:off x="5900626" y="6324025"/>
              <a:ext cx="513579" cy="664397"/>
            </a:xfrm>
            <a:prstGeom prst="rect">
              <a:avLst/>
            </a:prstGeom>
            <a:solidFill>
              <a:srgbClr val="5957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89/87/87</a:t>
              </a:r>
            </a:p>
          </p:txBody>
        </p:sp>
        <p:sp>
          <p:nvSpPr>
            <p:cNvPr id="125" name="矩形 13">
              <a:extLst>
                <a:ext uri="{FF2B5EF4-FFF2-40B4-BE49-F238E27FC236}">
                  <a16:creationId xmlns:a16="http://schemas.microsoft.com/office/drawing/2014/main" xmlns="" id="{0B0545C9-147F-584F-80D2-EF13876D7D33}"/>
                </a:ext>
              </a:extLst>
            </p:cNvPr>
            <p:cNvSpPr/>
            <p:nvPr userDrawn="1"/>
          </p:nvSpPr>
          <p:spPr>
            <a:xfrm>
              <a:off x="6445335" y="6324024"/>
              <a:ext cx="513579" cy="664398"/>
            </a:xfrm>
            <a:prstGeom prst="rect">
              <a:avLst/>
            </a:prstGeom>
            <a:solidFill>
              <a:srgbClr val="8888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137/137/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137</a:t>
              </a:r>
            </a:p>
          </p:txBody>
        </p:sp>
        <p:sp>
          <p:nvSpPr>
            <p:cNvPr id="126" name="矩形 13">
              <a:extLst>
                <a:ext uri="{FF2B5EF4-FFF2-40B4-BE49-F238E27FC236}">
                  <a16:creationId xmlns:a16="http://schemas.microsoft.com/office/drawing/2014/main" xmlns="" id="{44FD0A0B-0D45-3340-A523-465AC24134BF}"/>
                </a:ext>
              </a:extLst>
            </p:cNvPr>
            <p:cNvSpPr/>
            <p:nvPr userDrawn="1"/>
          </p:nvSpPr>
          <p:spPr>
            <a:xfrm>
              <a:off x="7003279" y="6324024"/>
              <a:ext cx="513579" cy="664398"/>
            </a:xfrm>
            <a:prstGeom prst="rect">
              <a:avLst/>
            </a:prstGeom>
            <a:solidFill>
              <a:srgbClr val="B5B5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181/181/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181</a:t>
              </a:r>
            </a:p>
          </p:txBody>
        </p:sp>
        <p:sp>
          <p:nvSpPr>
            <p:cNvPr id="127" name="矩形 13">
              <a:extLst>
                <a:ext uri="{FF2B5EF4-FFF2-40B4-BE49-F238E27FC236}">
                  <a16:creationId xmlns:a16="http://schemas.microsoft.com/office/drawing/2014/main" xmlns="" id="{2C404A07-276B-3648-BB25-4EDB5905448C}"/>
                </a:ext>
              </a:extLst>
            </p:cNvPr>
            <p:cNvSpPr/>
            <p:nvPr userDrawn="1"/>
          </p:nvSpPr>
          <p:spPr>
            <a:xfrm>
              <a:off x="7551547" y="6324024"/>
              <a:ext cx="513579" cy="664398"/>
            </a:xfrm>
            <a:prstGeom prst="rect">
              <a:avLst/>
            </a:prstGeom>
            <a:solidFill>
              <a:srgbClr val="DDDDD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221/221/</a:t>
              </a:r>
              <a:b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221</a:t>
              </a:r>
            </a:p>
          </p:txBody>
        </p:sp>
        <p:sp>
          <p:nvSpPr>
            <p:cNvPr id="128" name="矩形 13">
              <a:extLst>
                <a:ext uri="{FF2B5EF4-FFF2-40B4-BE49-F238E27FC236}">
                  <a16:creationId xmlns:a16="http://schemas.microsoft.com/office/drawing/2014/main" xmlns="" id="{72B0F29C-A346-8946-9B8E-8F1B9DFF7AD0}"/>
                </a:ext>
              </a:extLst>
            </p:cNvPr>
            <p:cNvSpPr/>
            <p:nvPr userDrawn="1"/>
          </p:nvSpPr>
          <p:spPr>
            <a:xfrm>
              <a:off x="8098559" y="6324024"/>
              <a:ext cx="513579" cy="664398"/>
            </a:xfrm>
            <a:prstGeom prst="rect">
              <a:avLst/>
            </a:prstGeom>
            <a:solidFill>
              <a:srgbClr val="FFFFFF"/>
            </a:solidFill>
            <a:ln w="6350">
              <a:solidFill>
                <a:srgbClr val="B5B5B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255/255/</a:t>
              </a:r>
              <a:b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255</a:t>
              </a:r>
            </a:p>
          </p:txBody>
        </p:sp>
      </p:grpSp>
      <p:pic>
        <p:nvPicPr>
          <p:cNvPr id="47" name="Picture 46">
            <a:extLst>
              <a:ext uri="{FF2B5EF4-FFF2-40B4-BE49-F238E27FC236}">
                <a16:creationId xmlns:a16="http://schemas.microsoft.com/office/drawing/2014/main" xmlns="" id="{92D9040A-3082-2F49-987E-B51574332EF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6176" y="6323416"/>
            <a:ext cx="1270800" cy="275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064638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txStyles>
    <p:titleStyle>
      <a:lvl1pPr algn="l" defTabSz="1187798" rtl="0" eaLnBrk="1" latinLnBrk="0" hangingPunct="1">
        <a:lnSpc>
          <a:spcPct val="90000"/>
        </a:lnSpc>
        <a:spcBef>
          <a:spcPct val="0"/>
        </a:spcBef>
        <a:buNone/>
        <a:defRPr sz="571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96950" indent="-296950" algn="l" defTabSz="1187798" rtl="0" eaLnBrk="1" latinLnBrk="0" hangingPunct="1">
        <a:lnSpc>
          <a:spcPct val="90000"/>
        </a:lnSpc>
        <a:spcBef>
          <a:spcPts val="1299"/>
        </a:spcBef>
        <a:buFont typeface="Arial" panose="020B0604020202020204" pitchFamily="34" charset="0"/>
        <a:buChar char="•"/>
        <a:defRPr sz="3636" kern="1200">
          <a:solidFill>
            <a:schemeClr val="tx1"/>
          </a:solidFill>
          <a:latin typeface="+mn-lt"/>
          <a:ea typeface="+mn-ea"/>
          <a:cs typeface="+mn-cs"/>
        </a:defRPr>
      </a:lvl1pPr>
      <a:lvl2pPr marL="890849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3118" kern="1200">
          <a:solidFill>
            <a:schemeClr val="tx1"/>
          </a:solidFill>
          <a:latin typeface="+mn-lt"/>
          <a:ea typeface="+mn-ea"/>
          <a:cs typeface="+mn-cs"/>
        </a:defRPr>
      </a:lvl2pPr>
      <a:lvl3pPr marL="1484748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598" kern="1200">
          <a:solidFill>
            <a:schemeClr val="tx1"/>
          </a:solidFill>
          <a:latin typeface="+mn-lt"/>
          <a:ea typeface="+mn-ea"/>
          <a:cs typeface="+mn-cs"/>
        </a:defRPr>
      </a:lvl3pPr>
      <a:lvl4pPr marL="2078648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6725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32664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860346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454245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5048144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1pPr>
      <a:lvl2pPr marL="59390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2pPr>
      <a:lvl3pPr marL="11877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3pPr>
      <a:lvl4pPr marL="1781699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5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29694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563396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1572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4751195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145F1158-B1AA-8F41-AF0A-FEA0EC1874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969" y="1467870"/>
            <a:ext cx="3984232" cy="281608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5" name="Text Placeholder 1">
            <a:extLst>
              <a:ext uri="{FF2B5EF4-FFF2-40B4-BE49-F238E27FC236}">
                <a16:creationId xmlns:a16="http://schemas.microsoft.com/office/drawing/2014/main" xmlns="" id="{F8FC7CCD-75EB-9C44-BC7D-29679334A8CA}"/>
              </a:ext>
            </a:extLst>
          </p:cNvPr>
          <p:cNvSpPr txBox="1">
            <a:spLocks/>
          </p:cNvSpPr>
          <p:nvPr userDrawn="1"/>
        </p:nvSpPr>
        <p:spPr>
          <a:xfrm>
            <a:off x="7979357" y="2794960"/>
            <a:ext cx="3225168" cy="2029962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kern="120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065"/>
              </a:lnSpc>
            </a:pPr>
            <a:r>
              <a:rPr kumimoji="1" lang="en-US" altLang="zh-CN" sz="850" b="1" baseline="0" dirty="0">
                <a:solidFill>
                  <a:srgbClr val="1D1D1B"/>
                </a:solidFill>
                <a:latin typeface="+mj-lt"/>
              </a:rPr>
              <a:t>Copyright©2018 Huawei Technologies Co., Ltd.</a:t>
            </a:r>
            <a:br>
              <a:rPr kumimoji="1" lang="en-US" altLang="zh-CN" sz="850" b="1" baseline="0" dirty="0">
                <a:solidFill>
                  <a:srgbClr val="1D1D1B"/>
                </a:solidFill>
                <a:latin typeface="+mj-lt"/>
              </a:rPr>
            </a:br>
            <a:r>
              <a:rPr kumimoji="1" lang="en-US" altLang="zh-CN" sz="850" b="1" baseline="0" dirty="0">
                <a:solidFill>
                  <a:srgbClr val="1D1D1B"/>
                </a:solidFill>
                <a:latin typeface="+mj-lt"/>
              </a:rPr>
              <a:t>All Rights Reserved.</a:t>
            </a:r>
            <a:r>
              <a:rPr kumimoji="1" lang="en-US" altLang="zh-CN" sz="779" dirty="0">
                <a:solidFill>
                  <a:srgbClr val="1D1D1B"/>
                </a:solidFill>
                <a:latin typeface="+mn-lt"/>
              </a:rPr>
              <a:t/>
            </a:r>
            <a:br>
              <a:rPr kumimoji="1" lang="en-US" altLang="zh-CN" sz="779" dirty="0">
                <a:solidFill>
                  <a:srgbClr val="1D1D1B"/>
                </a:solidFill>
                <a:latin typeface="+mn-lt"/>
              </a:rPr>
            </a:br>
            <a:r>
              <a:rPr kumimoji="1" lang="en-US" altLang="zh-CN" sz="779" dirty="0">
                <a:solidFill>
                  <a:srgbClr val="1D1D1B"/>
                </a:solidFill>
                <a:latin typeface="+mn-lt"/>
              </a:rPr>
              <a:t/>
            </a:r>
            <a:br>
              <a:rPr kumimoji="1" lang="en-US" altLang="zh-CN" sz="779" dirty="0">
                <a:solidFill>
                  <a:srgbClr val="1D1D1B"/>
                </a:solidFill>
                <a:latin typeface="+mn-lt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The information in this document may contain predictive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statements including, without limitation, statements regarding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the future financial and operating results, future product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portfolio, new technology, etc. There are a number of factors that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could cause actual results and developments to differ materially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from those expressed or implied in the predictive statements.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Therefore, such information is provided for reference purpose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only and constitutes neither an offer nor an acceptance. Huawei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may change the information at any time without notice. </a:t>
            </a:r>
          </a:p>
          <a:p>
            <a:pPr>
              <a:lnSpc>
                <a:spcPts val="1065"/>
              </a:lnSpc>
            </a:pPr>
            <a:endParaRPr kumimoji="1" lang="zh-CN" altLang="en-US" sz="779" dirty="0">
              <a:solidFill>
                <a:srgbClr val="1D1D1B"/>
              </a:solidFill>
              <a:latin typeface="+mn-lt"/>
            </a:endParaRPr>
          </a:p>
        </p:txBody>
      </p:sp>
      <p:sp>
        <p:nvSpPr>
          <p:cNvPr id="6" name="Subtitle 6">
            <a:extLst>
              <a:ext uri="{FF2B5EF4-FFF2-40B4-BE49-F238E27FC236}">
                <a16:creationId xmlns:a16="http://schemas.microsoft.com/office/drawing/2014/main" xmlns="" id="{12B8F806-ABD5-064C-8793-5E22C72554FD}"/>
              </a:ext>
            </a:extLst>
          </p:cNvPr>
          <p:cNvSpPr txBox="1">
            <a:spLocks/>
          </p:cNvSpPr>
          <p:nvPr userDrawn="1"/>
        </p:nvSpPr>
        <p:spPr>
          <a:xfrm>
            <a:off x="7987276" y="1631849"/>
            <a:ext cx="3477701" cy="491114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kern="120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681"/>
              </a:lnSpc>
              <a:spcBef>
                <a:spcPts val="0"/>
              </a:spcBef>
            </a:pPr>
            <a:r>
              <a:rPr kumimoji="1" lang="zh-CN" altLang="en-US" sz="1300" dirty="0">
                <a:solidFill>
                  <a:srgbClr val="1D1D1B"/>
                </a:solidFill>
                <a:latin typeface="Microsoft YaHei" charset="-122"/>
                <a:ea typeface="Microsoft YaHei" charset="-122"/>
                <a:cs typeface="Microsoft YaHei" charset="-122"/>
              </a:rPr>
              <a:t>把数字世界带入每个人、每个家庭、</a:t>
            </a:r>
            <a:r>
              <a:rPr kumimoji="1" lang="en-US" altLang="zh-CN" sz="1300" dirty="0">
                <a:solidFill>
                  <a:srgbClr val="1D1D1B"/>
                </a:solidFill>
                <a:latin typeface="Microsoft YaHei" charset="-122"/>
                <a:ea typeface="Microsoft YaHei" charset="-122"/>
                <a:cs typeface="Microsoft YaHei" charset="-122"/>
              </a:rPr>
              <a:t/>
            </a:r>
            <a:br>
              <a:rPr kumimoji="1" lang="en-US" altLang="zh-CN" sz="1300" dirty="0">
                <a:solidFill>
                  <a:srgbClr val="1D1D1B"/>
                </a:solidFill>
                <a:latin typeface="Microsoft YaHei" charset="-122"/>
                <a:ea typeface="Microsoft YaHei" charset="-122"/>
                <a:cs typeface="Microsoft YaHei" charset="-122"/>
              </a:rPr>
            </a:br>
            <a:r>
              <a:rPr kumimoji="1" lang="zh-CN" altLang="en-US" sz="1300" dirty="0">
                <a:solidFill>
                  <a:srgbClr val="1D1D1B"/>
                </a:solidFill>
                <a:latin typeface="Microsoft YaHei" charset="-122"/>
                <a:ea typeface="Microsoft YaHei" charset="-122"/>
                <a:cs typeface="Microsoft YaHei" charset="-122"/>
              </a:rPr>
              <a:t>每个组织，构建万物互联的智能世界。</a:t>
            </a:r>
          </a:p>
        </p:txBody>
      </p:sp>
      <p:sp>
        <p:nvSpPr>
          <p:cNvPr id="7" name="Subtitle 6">
            <a:extLst>
              <a:ext uri="{FF2B5EF4-FFF2-40B4-BE49-F238E27FC236}">
                <a16:creationId xmlns:a16="http://schemas.microsoft.com/office/drawing/2014/main" xmlns="" id="{F1235B6F-D691-2C40-93D4-EC5427ADDFB0}"/>
              </a:ext>
            </a:extLst>
          </p:cNvPr>
          <p:cNvSpPr txBox="1">
            <a:spLocks/>
          </p:cNvSpPr>
          <p:nvPr userDrawn="1"/>
        </p:nvSpPr>
        <p:spPr>
          <a:xfrm>
            <a:off x="7977672" y="2106124"/>
            <a:ext cx="3481833" cy="582808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294"/>
              </a:lnSpc>
            </a:pPr>
            <a: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Bring digital to every person, home and </a:t>
            </a:r>
            <a:b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organization for a fully connected, </a:t>
            </a:r>
            <a:b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intelligent world.</a:t>
            </a:r>
            <a:endParaRPr kumimoji="1" lang="zh-CN" altLang="en-US" sz="1200" dirty="0">
              <a:solidFill>
                <a:srgbClr val="1D1D1B"/>
              </a:solidFill>
              <a:latin typeface="+mn-lt"/>
              <a:ea typeface="Microsoft YaHei" charset="-122"/>
              <a:cs typeface="Microsoft YaHei" charset="-122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BA792140-33FB-E045-9071-EE8DB65F2A1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3676" y="5237566"/>
            <a:ext cx="1875600" cy="4059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51610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22" r:id="rId1"/>
  </p:sldLayoutIdLst>
  <p:hf hdr="0" ftr="0" dt="0"/>
  <p:txStyles>
    <p:titleStyle>
      <a:lvl1pPr algn="l" defTabSz="1187798" rtl="0" eaLnBrk="1" latinLnBrk="0" hangingPunct="1">
        <a:lnSpc>
          <a:spcPct val="90000"/>
        </a:lnSpc>
        <a:spcBef>
          <a:spcPct val="0"/>
        </a:spcBef>
        <a:buNone/>
        <a:defRPr sz="5000" b="0" kern="1200">
          <a:solidFill>
            <a:schemeClr val="tx1"/>
          </a:solidFill>
          <a:latin typeface="Arial" panose="020B0604020202020204" pitchFamily="34" charset="0"/>
          <a:ea typeface="Microsoft YaHei" panose="020B0503020204020204" pitchFamily="34" charset="-122"/>
          <a:cs typeface="Arial" panose="020B0604020202020204" pitchFamily="34" charset="0"/>
        </a:defRPr>
      </a:lvl1pPr>
    </p:titleStyle>
    <p:bodyStyle>
      <a:lvl1pPr marL="0" indent="0" algn="l" defTabSz="1187798" rtl="0" eaLnBrk="1" latinLnBrk="0" hangingPunct="1">
        <a:lnSpc>
          <a:spcPct val="90000"/>
        </a:lnSpc>
        <a:spcBef>
          <a:spcPts val="1299"/>
        </a:spcBef>
        <a:buFont typeface="Arial" panose="020B0604020202020204" pitchFamily="34" charset="0"/>
        <a:buNone/>
        <a:defRPr sz="1819" kern="1200">
          <a:solidFill>
            <a:srgbClr val="FFFFFF"/>
          </a:solidFill>
          <a:latin typeface="Microsoft YaHei" panose="020B0503020204020204" pitchFamily="34" charset="-122"/>
          <a:ea typeface="Microsoft YaHei" panose="020B0503020204020204" pitchFamily="34" charset="-122"/>
          <a:cs typeface="+mn-cs"/>
        </a:defRPr>
      </a:lvl1pPr>
      <a:lvl2pPr marL="593900" indent="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3118" kern="1200">
          <a:solidFill>
            <a:schemeClr val="tx1"/>
          </a:solidFill>
          <a:latin typeface="+mn-lt"/>
          <a:ea typeface="+mn-ea"/>
          <a:cs typeface="+mn-cs"/>
        </a:defRPr>
      </a:lvl2pPr>
      <a:lvl3pPr marL="1187798" indent="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2598" kern="1200">
          <a:solidFill>
            <a:schemeClr val="tx1"/>
          </a:solidFill>
          <a:latin typeface="+mn-lt"/>
          <a:ea typeface="+mn-ea"/>
          <a:cs typeface="+mn-cs"/>
        </a:defRPr>
      </a:lvl3pPr>
      <a:lvl4pPr marL="1781699" indent="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598" indent="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32664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860346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454245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5048144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1pPr>
      <a:lvl2pPr marL="59390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2pPr>
      <a:lvl3pPr marL="11877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3pPr>
      <a:lvl4pPr marL="1781699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5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29694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563396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1572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4751195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图片 40"/>
          <p:cNvPicPr>
            <a:picLocks noChangeAspect="1"/>
          </p:cNvPicPr>
          <p:nvPr/>
        </p:nvPicPr>
        <p:blipFill>
          <a:blip r:embed="rId4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1581" y="6324680"/>
            <a:ext cx="1285920" cy="281377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7F0C274B-4105-4ED4-A558-9B7142F29D15}"/>
              </a:ext>
            </a:extLst>
          </p:cNvPr>
          <p:cNvSpPr txBox="1"/>
          <p:nvPr userDrawn="1"/>
        </p:nvSpPr>
        <p:spPr>
          <a:xfrm>
            <a:off x="719263" y="6234343"/>
            <a:ext cx="3003136" cy="44986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ts val="3440"/>
              </a:lnSpc>
              <a:buFontTx/>
              <a:buNone/>
            </a:pPr>
            <a:r>
              <a:rPr lang="en-US" altLang="zh-CN" sz="1000" b="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Huawei Proprietary – Do not distribute further</a:t>
            </a:r>
            <a:endParaRPr lang="zh-CN" altLang="en-US" sz="1000" b="0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40077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24" r:id="rId1"/>
    <p:sldLayoutId id="2147484025" r:id="rId2"/>
    <p:sldLayoutId id="2147484027" r:id="rId3"/>
    <p:sldLayoutId id="2147484028" r:id="rId4"/>
    <p:sldLayoutId id="2147484029" r:id="rId5"/>
    <p:sldLayoutId id="2147484030" r:id="rId6"/>
    <p:sldLayoutId id="2147484031" r:id="rId7"/>
    <p:sldLayoutId id="2147484032" r:id="rId8"/>
    <p:sldLayoutId id="2147484033" r:id="rId9"/>
    <p:sldLayoutId id="2147484034" r:id="rId10"/>
    <p:sldLayoutId id="2147484035" r:id="rId11"/>
    <p:sldLayoutId id="2147484036" r:id="rId12"/>
    <p:sldLayoutId id="2147484037" r:id="rId13"/>
    <p:sldLayoutId id="2147484038" r:id="rId14"/>
    <p:sldLayoutId id="2147484039" r:id="rId15"/>
    <p:sldLayoutId id="2147484040" r:id="rId16"/>
    <p:sldLayoutId id="2147484041" r:id="rId17"/>
    <p:sldLayoutId id="2147484042" r:id="rId18"/>
    <p:sldLayoutId id="2147484043" r:id="rId19"/>
    <p:sldLayoutId id="2147484044" r:id="rId20"/>
    <p:sldLayoutId id="2147484045" r:id="rId21"/>
    <p:sldLayoutId id="2147484046" r:id="rId22"/>
    <p:sldLayoutId id="2147484047" r:id="rId23"/>
    <p:sldLayoutId id="2147484048" r:id="rId24"/>
    <p:sldLayoutId id="2147484049" r:id="rId25"/>
    <p:sldLayoutId id="2147484050" r:id="rId26"/>
    <p:sldLayoutId id="2147484051" r:id="rId27"/>
    <p:sldLayoutId id="2147484052" r:id="rId28"/>
    <p:sldLayoutId id="2147484053" r:id="rId29"/>
    <p:sldLayoutId id="2147484054" r:id="rId30"/>
    <p:sldLayoutId id="2147484055" r:id="rId31"/>
    <p:sldLayoutId id="2147484056" r:id="rId32"/>
    <p:sldLayoutId id="2147484057" r:id="rId33"/>
    <p:sldLayoutId id="2147484058" r:id="rId34"/>
    <p:sldLayoutId id="2147484059" r:id="rId35"/>
    <p:sldLayoutId id="2147484060" r:id="rId36"/>
    <p:sldLayoutId id="2147484061" r:id="rId37"/>
    <p:sldLayoutId id="2147484062" r:id="rId38"/>
    <p:sldLayoutId id="2147484063" r:id="rId39"/>
    <p:sldLayoutId id="2147484064" r:id="rId40"/>
    <p:sldLayoutId id="2147484065" r:id="rId41"/>
    <p:sldLayoutId id="2147484066" r:id="rId42"/>
    <p:sldLayoutId id="2147484067" r:id="rId43"/>
    <p:sldLayoutId id="2147484068" r:id="rId44"/>
    <p:sldLayoutId id="2147484069" r:id="rId45"/>
    <p:sldLayoutId id="2147484070" r:id="rId46"/>
    <p:sldLayoutId id="2147484071" r:id="rId47"/>
  </p:sldLayoutIdLst>
  <p:hf hdr="0" ftr="0" dt="0"/>
  <p:txStyles>
    <p:titleStyle>
      <a:lvl1pPr algn="l" defTabSz="1186670" rtl="0" eaLnBrk="1" latinLnBrk="0" hangingPunct="1">
        <a:lnSpc>
          <a:spcPct val="90000"/>
        </a:lnSpc>
        <a:spcBef>
          <a:spcPct val="0"/>
        </a:spcBef>
        <a:buNone/>
        <a:defRPr sz="571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96667" indent="-296667" algn="l" defTabSz="1186670" rtl="0" eaLnBrk="1" latinLnBrk="0" hangingPunct="1">
        <a:lnSpc>
          <a:spcPct val="90000"/>
        </a:lnSpc>
        <a:spcBef>
          <a:spcPts val="1299"/>
        </a:spcBef>
        <a:buFont typeface="Arial" panose="020B0604020202020204" pitchFamily="34" charset="0"/>
        <a:buChar char="•"/>
        <a:defRPr sz="3633" kern="1200">
          <a:solidFill>
            <a:schemeClr val="tx1"/>
          </a:solidFill>
          <a:latin typeface="+mn-lt"/>
          <a:ea typeface="+mn-ea"/>
          <a:cs typeface="+mn-cs"/>
        </a:defRPr>
      </a:lvl1pPr>
      <a:lvl2pPr marL="890002" indent="-296667" algn="l" defTabSz="1186670" rtl="0" eaLnBrk="1" latinLnBrk="0" hangingPunct="1">
        <a:lnSpc>
          <a:spcPct val="90000"/>
        </a:lnSpc>
        <a:spcBef>
          <a:spcPts val="649"/>
        </a:spcBef>
        <a:buFont typeface="Arial" panose="020B0604020202020204" pitchFamily="34" charset="0"/>
        <a:buChar char="•"/>
        <a:defRPr sz="3116" kern="1200">
          <a:solidFill>
            <a:schemeClr val="tx1"/>
          </a:solidFill>
          <a:latin typeface="+mn-lt"/>
          <a:ea typeface="+mn-ea"/>
          <a:cs typeface="+mn-cs"/>
        </a:defRPr>
      </a:lvl2pPr>
      <a:lvl3pPr marL="1483339" indent="-296667" algn="l" defTabSz="1186670" rtl="0" eaLnBrk="1" latinLnBrk="0" hangingPunct="1">
        <a:lnSpc>
          <a:spcPct val="90000"/>
        </a:lnSpc>
        <a:spcBef>
          <a:spcPts val="649"/>
        </a:spcBef>
        <a:buFont typeface="Arial" panose="020B0604020202020204" pitchFamily="34" charset="0"/>
        <a:buChar char="•"/>
        <a:defRPr sz="2596" kern="1200">
          <a:solidFill>
            <a:schemeClr val="tx1"/>
          </a:solidFill>
          <a:latin typeface="+mn-lt"/>
          <a:ea typeface="+mn-ea"/>
          <a:cs typeface="+mn-cs"/>
        </a:defRPr>
      </a:lvl3pPr>
      <a:lvl4pPr marL="2076673" indent="-296667" algn="l" defTabSz="1186670" rtl="0" eaLnBrk="1" latinLnBrk="0" hangingPunct="1">
        <a:lnSpc>
          <a:spcPct val="90000"/>
        </a:lnSpc>
        <a:spcBef>
          <a:spcPts val="649"/>
        </a:spcBef>
        <a:buFont typeface="Arial" panose="020B0604020202020204" pitchFamily="34" charset="0"/>
        <a:buChar char="•"/>
        <a:defRPr sz="2336" kern="1200">
          <a:solidFill>
            <a:schemeClr val="tx1"/>
          </a:solidFill>
          <a:latin typeface="+mn-lt"/>
          <a:ea typeface="+mn-ea"/>
          <a:cs typeface="+mn-cs"/>
        </a:defRPr>
      </a:lvl4pPr>
      <a:lvl5pPr marL="2670009" indent="-296667" algn="l" defTabSz="1186670" rtl="0" eaLnBrk="1" latinLnBrk="0" hangingPunct="1">
        <a:lnSpc>
          <a:spcPct val="90000"/>
        </a:lnSpc>
        <a:spcBef>
          <a:spcPts val="649"/>
        </a:spcBef>
        <a:buFont typeface="Arial" panose="020B0604020202020204" pitchFamily="34" charset="0"/>
        <a:buChar char="•"/>
        <a:defRPr sz="2336" kern="1200">
          <a:solidFill>
            <a:schemeClr val="tx1"/>
          </a:solidFill>
          <a:latin typeface="+mn-lt"/>
          <a:ea typeface="+mn-ea"/>
          <a:cs typeface="+mn-cs"/>
        </a:defRPr>
      </a:lvl5pPr>
      <a:lvl6pPr marL="3263344" indent="-296667" algn="l" defTabSz="1186670" rtl="0" eaLnBrk="1" latinLnBrk="0" hangingPunct="1">
        <a:lnSpc>
          <a:spcPct val="90000"/>
        </a:lnSpc>
        <a:spcBef>
          <a:spcPts val="649"/>
        </a:spcBef>
        <a:buFont typeface="Arial" panose="020B0604020202020204" pitchFamily="34" charset="0"/>
        <a:buChar char="•"/>
        <a:defRPr sz="2336" kern="1200">
          <a:solidFill>
            <a:schemeClr val="tx1"/>
          </a:solidFill>
          <a:latin typeface="+mn-lt"/>
          <a:ea typeface="+mn-ea"/>
          <a:cs typeface="+mn-cs"/>
        </a:defRPr>
      </a:lvl6pPr>
      <a:lvl7pPr marL="3856679" indent="-296667" algn="l" defTabSz="1186670" rtl="0" eaLnBrk="1" latinLnBrk="0" hangingPunct="1">
        <a:lnSpc>
          <a:spcPct val="90000"/>
        </a:lnSpc>
        <a:spcBef>
          <a:spcPts val="649"/>
        </a:spcBef>
        <a:buFont typeface="Arial" panose="020B0604020202020204" pitchFamily="34" charset="0"/>
        <a:buChar char="•"/>
        <a:defRPr sz="2336" kern="1200">
          <a:solidFill>
            <a:schemeClr val="tx1"/>
          </a:solidFill>
          <a:latin typeface="+mn-lt"/>
          <a:ea typeface="+mn-ea"/>
          <a:cs typeface="+mn-cs"/>
        </a:defRPr>
      </a:lvl7pPr>
      <a:lvl8pPr marL="4450014" indent="-296667" algn="l" defTabSz="1186670" rtl="0" eaLnBrk="1" latinLnBrk="0" hangingPunct="1">
        <a:lnSpc>
          <a:spcPct val="90000"/>
        </a:lnSpc>
        <a:spcBef>
          <a:spcPts val="649"/>
        </a:spcBef>
        <a:buFont typeface="Arial" panose="020B0604020202020204" pitchFamily="34" charset="0"/>
        <a:buChar char="•"/>
        <a:defRPr sz="2336" kern="1200">
          <a:solidFill>
            <a:schemeClr val="tx1"/>
          </a:solidFill>
          <a:latin typeface="+mn-lt"/>
          <a:ea typeface="+mn-ea"/>
          <a:cs typeface="+mn-cs"/>
        </a:defRPr>
      </a:lvl8pPr>
      <a:lvl9pPr marL="5043350" indent="-296667" algn="l" defTabSz="1186670" rtl="0" eaLnBrk="1" latinLnBrk="0" hangingPunct="1">
        <a:lnSpc>
          <a:spcPct val="90000"/>
        </a:lnSpc>
        <a:spcBef>
          <a:spcPts val="649"/>
        </a:spcBef>
        <a:buFont typeface="Arial" panose="020B0604020202020204" pitchFamily="34" charset="0"/>
        <a:buChar char="•"/>
        <a:defRPr sz="233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86670" rtl="0" eaLnBrk="1" latinLnBrk="0" hangingPunct="1">
        <a:defRPr sz="2336" kern="1200">
          <a:solidFill>
            <a:schemeClr val="tx1"/>
          </a:solidFill>
          <a:latin typeface="+mn-lt"/>
          <a:ea typeface="+mn-ea"/>
          <a:cs typeface="+mn-cs"/>
        </a:defRPr>
      </a:lvl1pPr>
      <a:lvl2pPr marL="593337" algn="l" defTabSz="1186670" rtl="0" eaLnBrk="1" latinLnBrk="0" hangingPunct="1">
        <a:defRPr sz="2336" kern="1200">
          <a:solidFill>
            <a:schemeClr val="tx1"/>
          </a:solidFill>
          <a:latin typeface="+mn-lt"/>
          <a:ea typeface="+mn-ea"/>
          <a:cs typeface="+mn-cs"/>
        </a:defRPr>
      </a:lvl2pPr>
      <a:lvl3pPr marL="1186670" algn="l" defTabSz="1186670" rtl="0" eaLnBrk="1" latinLnBrk="0" hangingPunct="1">
        <a:defRPr sz="2336" kern="1200">
          <a:solidFill>
            <a:schemeClr val="tx1"/>
          </a:solidFill>
          <a:latin typeface="+mn-lt"/>
          <a:ea typeface="+mn-ea"/>
          <a:cs typeface="+mn-cs"/>
        </a:defRPr>
      </a:lvl3pPr>
      <a:lvl4pPr marL="1780007" algn="l" defTabSz="1186670" rtl="0" eaLnBrk="1" latinLnBrk="0" hangingPunct="1">
        <a:defRPr sz="2336" kern="1200">
          <a:solidFill>
            <a:schemeClr val="tx1"/>
          </a:solidFill>
          <a:latin typeface="+mn-lt"/>
          <a:ea typeface="+mn-ea"/>
          <a:cs typeface="+mn-cs"/>
        </a:defRPr>
      </a:lvl4pPr>
      <a:lvl5pPr marL="2373342" algn="l" defTabSz="1186670" rtl="0" eaLnBrk="1" latinLnBrk="0" hangingPunct="1">
        <a:defRPr sz="2336" kern="1200">
          <a:solidFill>
            <a:schemeClr val="tx1"/>
          </a:solidFill>
          <a:latin typeface="+mn-lt"/>
          <a:ea typeface="+mn-ea"/>
          <a:cs typeface="+mn-cs"/>
        </a:defRPr>
      </a:lvl5pPr>
      <a:lvl6pPr marL="2966677" algn="l" defTabSz="1186670" rtl="0" eaLnBrk="1" latinLnBrk="0" hangingPunct="1">
        <a:defRPr sz="2336" kern="1200">
          <a:solidFill>
            <a:schemeClr val="tx1"/>
          </a:solidFill>
          <a:latin typeface="+mn-lt"/>
          <a:ea typeface="+mn-ea"/>
          <a:cs typeface="+mn-cs"/>
        </a:defRPr>
      </a:lvl6pPr>
      <a:lvl7pPr marL="3560012" algn="l" defTabSz="1186670" rtl="0" eaLnBrk="1" latinLnBrk="0" hangingPunct="1">
        <a:defRPr sz="2336" kern="1200">
          <a:solidFill>
            <a:schemeClr val="tx1"/>
          </a:solidFill>
          <a:latin typeface="+mn-lt"/>
          <a:ea typeface="+mn-ea"/>
          <a:cs typeface="+mn-cs"/>
        </a:defRPr>
      </a:lvl7pPr>
      <a:lvl8pPr marL="4153350" algn="l" defTabSz="1186670" rtl="0" eaLnBrk="1" latinLnBrk="0" hangingPunct="1">
        <a:defRPr sz="2336" kern="1200">
          <a:solidFill>
            <a:schemeClr val="tx1"/>
          </a:solidFill>
          <a:latin typeface="+mn-lt"/>
          <a:ea typeface="+mn-ea"/>
          <a:cs typeface="+mn-cs"/>
        </a:defRPr>
      </a:lvl8pPr>
      <a:lvl9pPr marL="4746682" algn="l" defTabSz="1186670" rtl="0" eaLnBrk="1" latinLnBrk="0" hangingPunct="1">
        <a:defRPr sz="2336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1">
          <p15:clr>
            <a:srgbClr val="F26B43"/>
          </p15:clr>
        </p15:guide>
        <p15:guide id="2" pos="3842">
          <p15:clr>
            <a:srgbClr val="F26B43"/>
          </p15:clr>
        </p15:guide>
        <p15:guide id="3" pos="458">
          <p15:clr>
            <a:srgbClr val="F26B43"/>
          </p15:clr>
        </p15:guide>
        <p15:guide id="4" pos="7225">
          <p15:clr>
            <a:srgbClr val="F26B43"/>
          </p15:clr>
        </p15:guide>
        <p15:guide id="5" orient="horz" pos="4100">
          <p15:clr>
            <a:srgbClr val="F26B43"/>
          </p15:clr>
        </p15:guide>
      </p15:sldGuideLst>
    </p:ext>
  </p:extLst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88"/>
          <p:cNvSpPr>
            <a:spLocks noChangeArrowheads="1"/>
          </p:cNvSpPr>
          <p:nvPr/>
        </p:nvSpPr>
        <p:spPr bwMode="auto">
          <a:xfrm>
            <a:off x="10407419" y="5532438"/>
            <a:ext cx="955799" cy="998538"/>
          </a:xfrm>
          <a:prstGeom prst="rect">
            <a:avLst/>
          </a:prstGeom>
          <a:solidFill>
            <a:srgbClr val="FFFFFF"/>
          </a:solidFill>
          <a:ln w="9525" algn="ctr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zh-CN" altLang="zh-CN" sz="1800">
              <a:solidFill>
                <a:srgbClr val="000000"/>
              </a:solidFill>
              <a:latin typeface="Arial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645795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73" r:id="rId1"/>
    <p:sldLayoutId id="2147484074" r:id="rId2"/>
    <p:sldLayoutId id="2147484075" r:id="rId3"/>
  </p:sldLayoutIdLst>
  <p:transition advClick="0" advTm="8000">
    <p:fade thruBlk="1"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  <a:ea typeface="黑体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  <a:ea typeface="黑体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  <a:ea typeface="黑体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  <a:ea typeface="黑体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  <a:ea typeface="黑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619181AA-8E93-7743-ADEB-8A06A0DFC13A}"/>
              </a:ext>
            </a:extLst>
          </p:cNvPr>
          <p:cNvSpPr/>
          <p:nvPr userDrawn="1"/>
        </p:nvSpPr>
        <p:spPr>
          <a:xfrm>
            <a:off x="0" y="5590903"/>
            <a:ext cx="12196763" cy="126709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/>
          </a:p>
        </p:txBody>
      </p:sp>
      <p:pic>
        <p:nvPicPr>
          <p:cNvPr id="6" name="图片 1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5998" y="6321130"/>
            <a:ext cx="1269075" cy="277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72389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77" r:id="rId1"/>
    <p:sldLayoutId id="2147484079" r:id="rId2"/>
  </p:sldLayoutIdLst>
  <p:hf hdr="0" ftr="0" dt="0"/>
  <p:txStyles>
    <p:titleStyle>
      <a:lvl1pPr algn="l" defTabSz="914400" rtl="0" eaLnBrk="1" latinLnBrk="0" hangingPunct="1">
        <a:lnSpc>
          <a:spcPts val="3440"/>
        </a:lnSpc>
        <a:spcBef>
          <a:spcPct val="0"/>
        </a:spcBef>
        <a:buNone/>
        <a:defRPr sz="3200" kern="1200">
          <a:solidFill>
            <a:schemeClr val="tx1"/>
          </a:solidFill>
          <a:latin typeface="Microsoft YaHei" panose="020B0503020204020204" pitchFamily="34" charset="-122"/>
          <a:ea typeface="Microsoft YaHei" panose="020B0503020204020204" pitchFamily="34" charset="-122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0"/>
        </a:spcBef>
        <a:buFontTx/>
        <a:buNone/>
        <a:defRPr sz="1000" kern="1200">
          <a:solidFill>
            <a:srgbClr val="1D1D1B"/>
          </a:solidFill>
          <a:latin typeface="Arial" panose="020B0604020202020204" pitchFamily="34" charset="0"/>
          <a:ea typeface="Microsoft YaHei" panose="020B0503020204020204" pitchFamily="34" charset="-122"/>
          <a:cs typeface="Arial" panose="020B0604020202020204" pitchFamily="34" charset="0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902" name="矩形 30"/>
          <p:cNvSpPr>
            <a:spLocks noGrp="1" noChangeArrowheads="1"/>
          </p:cNvSpPr>
          <p:nvPr>
            <p:ph type="title"/>
          </p:nvPr>
        </p:nvSpPr>
        <p:spPr>
          <a:xfrm>
            <a:off x="1098075" y="2429951"/>
            <a:ext cx="9967863" cy="2043513"/>
          </a:xfrm>
          <a:prstGeom prst="rect">
            <a:avLst/>
          </a:prstGeom>
        </p:spPr>
        <p:txBody>
          <a:bodyPr/>
          <a:lstStyle/>
          <a:p>
            <a:pPr fontAlgn="auto"/>
            <a:r>
              <a:rPr lang="en-US" altLang="zh-CN" sz="3200" b="0" dirty="0">
                <a:solidFill>
                  <a:schemeClr val="tx1"/>
                </a:solidFill>
              </a:rPr>
              <a:t>Network energy saving enhancements for 5G-Advanced in Rel-20</a:t>
            </a:r>
            <a:endParaRPr lang="zh-CN" altLang="zh-CN" sz="3200" b="0" dirty="0">
              <a:solidFill>
                <a:schemeClr val="tx1"/>
              </a:solidFill>
            </a:endParaRPr>
          </a:p>
        </p:txBody>
      </p:sp>
      <p:sp>
        <p:nvSpPr>
          <p:cNvPr id="3" name="矩形 30"/>
          <p:cNvSpPr txBox="1">
            <a:spLocks noChangeArrowheads="1"/>
          </p:cNvSpPr>
          <p:nvPr/>
        </p:nvSpPr>
        <p:spPr>
          <a:xfrm>
            <a:off x="1794298" y="4211426"/>
            <a:ext cx="8769750" cy="1021060"/>
          </a:xfrm>
          <a:prstGeom prst="rect">
            <a:avLst/>
          </a:prstGeom>
        </p:spPr>
        <p:txBody>
          <a:bodyPr/>
          <a:lstStyle/>
          <a:p>
            <a:pPr algn="ctr" defTabSz="914400" fontAlgn="base">
              <a:lnSpc>
                <a:spcPct val="140000"/>
              </a:lnSpc>
              <a:spcBef>
                <a:spcPts val="4200"/>
              </a:spcBef>
              <a:spcAft>
                <a:spcPct val="0"/>
              </a:spcAft>
              <a:defRPr/>
            </a:pPr>
            <a:r>
              <a:rPr lang="en-US" altLang="zh-CN" sz="2400" kern="0" dirty="0">
                <a:solidFill>
                  <a:srgbClr val="000000"/>
                </a:solidFill>
                <a:ea typeface="黑体"/>
                <a:cs typeface="Arial" pitchFamily="34" charset="0"/>
              </a:rPr>
              <a:t>Huawei, HiSilicon, KT </a:t>
            </a:r>
            <a:r>
              <a:rPr lang="en-US" altLang="zh-CN" sz="2400" kern="0" dirty="0">
                <a:solidFill>
                  <a:srgbClr val="000000"/>
                </a:solidFill>
                <a:latin typeface="Arial"/>
                <a:ea typeface="黑体"/>
                <a:cs typeface="Arial" pitchFamily="34" charset="0"/>
              </a:rPr>
              <a:t>Corp., CEWiT, TIM, Orange, </a:t>
            </a:r>
            <a:r>
              <a:rPr lang="en-US" altLang="zh-CN" sz="2400" kern="0" dirty="0">
                <a:solidFill>
                  <a:srgbClr val="000000"/>
                </a:solidFill>
                <a:ea typeface="黑体"/>
                <a:cs typeface="Arial" pitchFamily="34" charset="0"/>
              </a:rPr>
              <a:t>FutureWei, </a:t>
            </a:r>
            <a:r>
              <a:rPr lang="en-US" altLang="zh-CN" sz="2400" kern="0" dirty="0" smtClean="0">
                <a:solidFill>
                  <a:srgbClr val="000000"/>
                </a:solidFill>
                <a:latin typeface="Arial"/>
                <a:ea typeface="黑体"/>
                <a:cs typeface="Arial" pitchFamily="34" charset="0"/>
              </a:rPr>
              <a:t>TCL, </a:t>
            </a:r>
            <a:r>
              <a:rPr lang="en-US" altLang="zh-CN" sz="2400" kern="0" dirty="0">
                <a:solidFill>
                  <a:srgbClr val="000000"/>
                </a:solidFill>
                <a:latin typeface="Arial"/>
                <a:ea typeface="黑体"/>
                <a:cs typeface="Arial" pitchFamily="34" charset="0"/>
              </a:rPr>
              <a:t>CAICT, </a:t>
            </a:r>
            <a:r>
              <a:rPr lang="en-US" altLang="zh-CN" sz="2400" kern="0" dirty="0">
                <a:solidFill>
                  <a:srgbClr val="000000"/>
                </a:solidFill>
                <a:ea typeface="黑体"/>
                <a:cs typeface="Arial" pitchFamily="34" charset="0"/>
              </a:rPr>
              <a:t>Google, </a:t>
            </a:r>
            <a:r>
              <a:rPr lang="en-US" altLang="zh-CN" sz="2400" kern="0" dirty="0" smtClean="0">
                <a:solidFill>
                  <a:srgbClr val="000000"/>
                </a:solidFill>
                <a:ea typeface="黑体"/>
                <a:cs typeface="Arial" pitchFamily="34" charset="0"/>
              </a:rPr>
              <a:t>Fraunhofer </a:t>
            </a:r>
            <a:r>
              <a:rPr lang="en-US" altLang="zh-CN" sz="2400" kern="0" dirty="0">
                <a:solidFill>
                  <a:srgbClr val="000000"/>
                </a:solidFill>
                <a:ea typeface="黑体"/>
                <a:cs typeface="Arial" pitchFamily="34" charset="0"/>
              </a:rPr>
              <a:t>IIS, </a:t>
            </a:r>
            <a:r>
              <a:rPr lang="en-US" altLang="zh-CN" sz="2400" kern="0" dirty="0" smtClean="0">
                <a:solidFill>
                  <a:srgbClr val="000000"/>
                </a:solidFill>
                <a:ea typeface="黑体"/>
                <a:cs typeface="Arial" pitchFamily="34" charset="0"/>
              </a:rPr>
              <a:t>Fraunhofer </a:t>
            </a:r>
            <a:r>
              <a:rPr lang="en-US" altLang="zh-CN" sz="2400" kern="0" dirty="0">
                <a:solidFill>
                  <a:srgbClr val="000000"/>
                </a:solidFill>
                <a:ea typeface="黑体"/>
                <a:cs typeface="Arial" pitchFamily="34" charset="0"/>
              </a:rPr>
              <a:t>HHI</a:t>
            </a:r>
            <a:endParaRPr lang="zh-CN" altLang="zh-CN" sz="2400" i="1" kern="0" dirty="0">
              <a:solidFill>
                <a:srgbClr val="000000"/>
              </a:solidFill>
              <a:latin typeface="Arial"/>
              <a:ea typeface="隶书" pitchFamily="49" charset="-122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8CE58B17-FD39-44E9-9522-85F9742C0F27}"/>
              </a:ext>
            </a:extLst>
          </p:cNvPr>
          <p:cNvSpPr/>
          <p:nvPr/>
        </p:nvSpPr>
        <p:spPr>
          <a:xfrm>
            <a:off x="304877" y="217357"/>
            <a:ext cx="1158081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zh-CN" b="1" dirty="0">
                <a:latin typeface="Arial" panose="020B0604020202020204" pitchFamily="34" charset="0"/>
                <a:ea typeface="Times New Roman" panose="02020603050405020304" pitchFamily="18" charset="0"/>
              </a:rPr>
              <a:t>3GPP TSG RAN#107			</a:t>
            </a:r>
            <a:r>
              <a:rPr lang="en-GB" altLang="zh-CN" b="1" dirty="0">
                <a:latin typeface="Arial" panose="020B0604020202020204" pitchFamily="34" charset="0"/>
                <a:ea typeface="MS Mincho"/>
              </a:rPr>
              <a:t>						</a:t>
            </a:r>
            <a:r>
              <a:rPr lang="en-GB" altLang="zh-CN" b="1" dirty="0">
                <a:latin typeface="Arial" panose="020B0604020202020204" pitchFamily="34" charset="0"/>
                <a:ea typeface="Times New Roman" panose="02020603050405020304" pitchFamily="18" charset="0"/>
              </a:rPr>
              <a:t>RP-25</a:t>
            </a:r>
            <a:r>
              <a:rPr lang="en-US" altLang="zh-CN" b="1" dirty="0">
                <a:latin typeface="Arial" panose="020B0604020202020204" pitchFamily="34" charset="0"/>
                <a:ea typeface="Times New Roman" panose="02020603050405020304" pitchFamily="18" charset="0"/>
              </a:rPr>
              <a:t>0494</a:t>
            </a:r>
            <a:endParaRPr lang="zh-CN" altLang="zh-CN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n-US" altLang="zh-CN" b="1" dirty="0"/>
              <a:t>Incheon, Korea, March 12-14, 2025</a:t>
            </a:r>
          </a:p>
          <a:p>
            <a:r>
              <a:rPr lang="en-US" altLang="zh-CN" b="1" dirty="0"/>
              <a:t>Agenda Item: 15.2.7.2</a:t>
            </a:r>
            <a:endParaRPr lang="zh-CN" altLang="en-US" b="1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6000"/>
    </mc:Choice>
    <mc:Fallback xmlns="">
      <p:transition advClick="0" advTm="600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副标题 1"/>
          <p:cNvSpPr txBox="1">
            <a:spLocks/>
          </p:cNvSpPr>
          <p:nvPr/>
        </p:nvSpPr>
        <p:spPr>
          <a:xfrm>
            <a:off x="202876" y="332299"/>
            <a:ext cx="10796301" cy="48013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defTabSz="1187798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C00000"/>
                </a:solidFill>
                <a:latin typeface="Arial" panose="020B0604020202020204" pitchFamily="34" charset="0"/>
                <a:ea typeface="Meiryo UI" panose="020B0604030504040204" pitchFamily="34" charset="-128"/>
              </a:defRPr>
            </a:lvl1pPr>
          </a:lstStyle>
          <a:p>
            <a:pPr lvl="0">
              <a:defRPr/>
            </a:pPr>
            <a:r>
              <a:rPr lang="en-US" altLang="zh-CN" sz="2800" dirty="0">
                <a:solidFill>
                  <a:schemeClr val="tx1"/>
                </a:solidFill>
                <a:latin typeface="+mn-lt"/>
                <a:ea typeface="Microsoft YaHei" panose="020B0503020204020204" pitchFamily="34" charset="-122"/>
                <a:cs typeface="Calibri" panose="020F0502020204030204" pitchFamily="34" charset="0"/>
              </a:rPr>
              <a:t>Background</a:t>
            </a:r>
            <a:r>
              <a:rPr lang="en-US" altLang="zh-CN" dirty="0">
                <a:latin typeface="+mn-lt"/>
                <a:ea typeface="Microsoft YaHei" panose="020B0503020204020204" pitchFamily="34" charset="-122"/>
                <a:cs typeface="Calibri" panose="020F0502020204030204" pitchFamily="34" charset="0"/>
              </a:rPr>
              <a:t>   </a:t>
            </a:r>
          </a:p>
        </p:txBody>
      </p:sp>
      <p:sp>
        <p:nvSpPr>
          <p:cNvPr id="6" name="矩形 11">
            <a:extLst>
              <a:ext uri="{FF2B5EF4-FFF2-40B4-BE49-F238E27FC236}">
                <a16:creationId xmlns:a16="http://schemas.microsoft.com/office/drawing/2014/main" xmlns="" id="{BB72036F-7E83-4B7E-B627-C9B6CE0B8BD7}"/>
              </a:ext>
            </a:extLst>
          </p:cNvPr>
          <p:cNvSpPr/>
          <p:nvPr/>
        </p:nvSpPr>
        <p:spPr>
          <a:xfrm>
            <a:off x="202227" y="1077103"/>
            <a:ext cx="11794029" cy="3352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en-US" altLang="zh-CN" sz="1600" dirty="0">
                <a:solidFill>
                  <a:srgbClr val="1D1D1A"/>
                </a:solidFill>
                <a:cs typeface="Arial" panose="020B0604020202020204" pitchFamily="34" charset="0"/>
              </a:rPr>
              <a:t>Energy consumption is a key part of the operators’ OPEX</a:t>
            </a:r>
            <a:r>
              <a:rPr lang="en-US" altLang="zh-CN" sz="1600" dirty="0"/>
              <a:t>, and thus it is worthwhile to apply network energy saving techniques to as</a:t>
            </a:r>
            <a:r>
              <a:rPr lang="zh-CN" altLang="en-US" sz="1600" dirty="0"/>
              <a:t> </a:t>
            </a:r>
            <a:r>
              <a:rPr lang="en-US" altLang="zh-CN" sz="1600" dirty="0"/>
              <a:t>many</a:t>
            </a:r>
            <a:r>
              <a:rPr lang="zh-CN" altLang="en-US" sz="1600" dirty="0"/>
              <a:t> </a:t>
            </a:r>
            <a:r>
              <a:rPr lang="en-US" altLang="zh-CN" sz="1600" dirty="0"/>
              <a:t>scenarios and cases as possible. </a:t>
            </a:r>
          </a:p>
          <a:p>
            <a:pPr marL="285750" indent="-285750">
              <a:lnSpc>
                <a:spcPct val="120000"/>
              </a:lnSpc>
              <a:spcBef>
                <a:spcPts val="2400"/>
              </a:spcBef>
              <a:buFont typeface="Wingdings" panose="05000000000000000000" pitchFamily="2" charset="2"/>
              <a:buChar char="n"/>
            </a:pPr>
            <a:r>
              <a:rPr lang="en-US" altLang="zh-CN" sz="1600" dirty="0"/>
              <a:t>T</a:t>
            </a:r>
            <a:r>
              <a:rPr lang="en-US" altLang="zh-CN" sz="1600" dirty="0">
                <a:latin typeface="+mn-lt"/>
              </a:rPr>
              <a:t>he techniques developed in Rel-18/</a:t>
            </a:r>
            <a:r>
              <a:rPr lang="en-US" altLang="zh-CN" sz="1600" dirty="0"/>
              <a:t>19 can only apply to part of the cases and/or deployment scenarios</a:t>
            </a:r>
            <a:r>
              <a:rPr lang="en-US" altLang="zh-CN" sz="1600" dirty="0">
                <a:solidFill>
                  <a:srgbClr val="1D1D1A"/>
                </a:solidFill>
                <a:cs typeface="Arial" panose="020B0604020202020204" pitchFamily="34" charset="0"/>
              </a:rPr>
              <a:t>. Therefore, </a:t>
            </a:r>
            <a:r>
              <a:rPr lang="en-US" altLang="zh-CN" sz="1600" b="1" dirty="0">
                <a:solidFill>
                  <a:srgbClr val="1D1D1A"/>
                </a:solidFill>
                <a:cs typeface="Arial" panose="020B0604020202020204" pitchFamily="34" charset="0"/>
              </a:rPr>
              <a:t>there is still strong need to continue the enhancements on network energy saving for 5G-Advanced in Rel-20</a:t>
            </a:r>
            <a:r>
              <a:rPr lang="en-US" altLang="zh-CN" sz="1600" dirty="0">
                <a:solidFill>
                  <a:srgbClr val="1D1D1A"/>
                </a:solidFill>
                <a:cs typeface="Arial" panose="020B0604020202020204" pitchFamily="34" charset="0"/>
              </a:rPr>
              <a:t>. </a:t>
            </a:r>
          </a:p>
          <a:p>
            <a:pPr marL="285750" indent="-285750">
              <a:lnSpc>
                <a:spcPct val="120000"/>
              </a:lnSpc>
              <a:spcBef>
                <a:spcPts val="2400"/>
              </a:spcBef>
              <a:buFont typeface="Wingdings" panose="05000000000000000000" pitchFamily="2" charset="2"/>
              <a:buChar char="n"/>
            </a:pPr>
            <a:r>
              <a:rPr lang="en-US" altLang="zh-CN" sz="1600" dirty="0">
                <a:solidFill>
                  <a:srgbClr val="1D1D1A"/>
                </a:solidFill>
                <a:cs typeface="Arial" panose="020B0604020202020204" pitchFamily="34" charset="0"/>
              </a:rPr>
              <a:t>Based on RP-243292 Chair’s summary endorsed in RAN#106 meeting, network energy saving is listed as an additional RAN1-led candidate topic for Rel-20 5G-A. </a:t>
            </a:r>
          </a:p>
          <a:p>
            <a:pPr marL="285750" indent="-285750">
              <a:lnSpc>
                <a:spcPct val="120000"/>
              </a:lnSpc>
              <a:spcBef>
                <a:spcPts val="2400"/>
              </a:spcBef>
              <a:buFont typeface="Wingdings" panose="05000000000000000000" pitchFamily="2" charset="2"/>
              <a:buChar char="n"/>
            </a:pPr>
            <a:r>
              <a:rPr lang="en-US" altLang="zh-CN" sz="1600" dirty="0">
                <a:solidFill>
                  <a:srgbClr val="1D1D1A"/>
                </a:solidFill>
                <a:cs typeface="Arial" panose="020B0604020202020204" pitchFamily="34" charset="0"/>
              </a:rPr>
              <a:t>The contribution provides a way forward on network energy saving enhancements for 5G-Advanced in Rel-20. </a:t>
            </a: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endParaRPr lang="en-US" altLang="zh-CN" sz="1600" dirty="0">
              <a:solidFill>
                <a:srgbClr val="1D1D1A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6964245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1">
            <a:extLst>
              <a:ext uri="{FF2B5EF4-FFF2-40B4-BE49-F238E27FC236}">
                <a16:creationId xmlns:a16="http://schemas.microsoft.com/office/drawing/2014/main" xmlns="" id="{0D88B3E1-3C53-495A-A676-8ED60B9A09A4}"/>
              </a:ext>
            </a:extLst>
          </p:cNvPr>
          <p:cNvSpPr/>
          <p:nvPr/>
        </p:nvSpPr>
        <p:spPr>
          <a:xfrm>
            <a:off x="202876" y="706564"/>
            <a:ext cx="11745284" cy="40862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1" indent="0" algn="l" defTabSz="911921" rtl="0" eaLnBrk="1" fontAlgn="auto" latinLnBrk="0" hangingPunct="1">
              <a:lnSpc>
                <a:spcPct val="15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600" b="1" i="0" u="none" strike="noStrike" kern="1200" cap="none" spc="0" normalizeH="0" baseline="0" noProof="0" dirty="0">
              <a:ln>
                <a:noFill/>
              </a:ln>
              <a:solidFill>
                <a:srgbClr val="1D1D1A"/>
              </a:solidFill>
              <a:effectLst/>
              <a:uLnTx/>
              <a:uFillTx/>
              <a:latin typeface="Arial" panose="020B0604020202020204"/>
              <a:ea typeface="黑体" panose="02010609060101010101" pitchFamily="49" charset="-122"/>
              <a:cs typeface="+mn-cs"/>
            </a:endParaRPr>
          </a:p>
          <a:p>
            <a:pPr marL="0" marR="0" lvl="1" indent="0" algn="l" defTabSz="911921" rtl="0" eaLnBrk="1" fontAlgn="auto" latinLnBrk="0" hangingPunct="1">
              <a:lnSpc>
                <a:spcPct val="15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 panose="020B0604020202020204"/>
                <a:ea typeface="黑体" panose="02010609060101010101" pitchFamily="49" charset="-122"/>
                <a:cs typeface="+mn-cs"/>
              </a:rPr>
              <a:t>Proposal 1: Support a 5G-A Rel-20 item on enhancements of network energy saving.</a:t>
            </a:r>
            <a:endParaRPr lang="en-US" altLang="zh-CN" sz="1600" b="1" dirty="0">
              <a:solidFill>
                <a:srgbClr val="1D1D1A"/>
              </a:solidFill>
              <a:latin typeface="Arial" panose="020B0604020202020204"/>
              <a:ea typeface="黑体" panose="02010609060101010101" pitchFamily="49" charset="-122"/>
            </a:endParaRPr>
          </a:p>
          <a:p>
            <a:pPr marL="0" marR="0" lvl="1" indent="0" algn="l" defTabSz="911921" rtl="0" eaLnBrk="1" fontAlgn="auto" latinLnBrk="0" hangingPunct="1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 panose="020B0604020202020204"/>
                <a:ea typeface="黑体" panose="02010609060101010101" pitchFamily="49" charset="-122"/>
                <a:cs typeface="+mn-cs"/>
              </a:rPr>
              <a:t>Proposal 2: Take the following as the candidate enhancements for further discussion:</a:t>
            </a:r>
          </a:p>
          <a:p>
            <a:pPr marL="648000" marR="0" lvl="2" indent="-285750" algn="l" defTabSz="911921" rtl="0" eaLnBrk="1" fontAlgn="auto" latinLnBrk="0" hangingPunct="1">
              <a:lnSpc>
                <a:spcPct val="15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–"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 panose="020B0604020202020204"/>
                <a:ea typeface="等线" panose="02010600030101010101" pitchFamily="2" charset="-122"/>
                <a:cs typeface="Arial"/>
              </a:rPr>
              <a:t>On-demand SSB for UEs in idle/inactive mode  </a:t>
            </a:r>
          </a:p>
          <a:p>
            <a:pPr marL="648000" marR="0" lvl="2" indent="-285750" algn="l" defTabSz="911921" rtl="0" eaLnBrk="1" fontAlgn="auto" latinLnBrk="0" hangingPunct="1">
              <a:lnSpc>
                <a:spcPct val="15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–"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 panose="020B0604020202020204"/>
                <a:ea typeface="等线" panose="02010600030101010101" pitchFamily="2" charset="-122"/>
                <a:cs typeface="Arial"/>
              </a:rPr>
              <a:t>SSB periodicity extension</a:t>
            </a:r>
          </a:p>
          <a:p>
            <a:pPr marL="648000" marR="0" lvl="2" indent="-285750" algn="l" defTabSz="911921" rtl="0" eaLnBrk="1" fontAlgn="auto" latinLnBrk="0" hangingPunct="1">
              <a:lnSpc>
                <a:spcPct val="15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–"/>
              <a:tabLst/>
              <a:defRPr/>
            </a:pPr>
            <a:r>
              <a:rPr lang="en-US" altLang="zh-CN" sz="1600" dirty="0">
                <a:solidFill>
                  <a:srgbClr val="1D1D1A"/>
                </a:solidFill>
                <a:latin typeface="Arial" panose="020B0604020202020204"/>
                <a:ea typeface="等线" panose="02010600030101010101" pitchFamily="2" charset="-122"/>
                <a:cs typeface="Arial"/>
              </a:rPr>
              <a:t>O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 panose="020B0604020202020204"/>
                <a:ea typeface="等线" panose="02010600030101010101" pitchFamily="2" charset="-122"/>
                <a:cs typeface="Arial"/>
              </a:rPr>
              <a:t>n-demand SIB1 for case 1 and/or case 3</a:t>
            </a:r>
          </a:p>
          <a:p>
            <a:pPr marL="648000" marR="0" lvl="2" indent="-285750" algn="l" defTabSz="911921" rtl="0" eaLnBrk="1" fontAlgn="auto" latinLnBrk="0" hangingPunct="1">
              <a:lnSpc>
                <a:spcPct val="15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–"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 panose="020B0604020202020204"/>
                <a:ea typeface="黑体" panose="02010609060101010101" pitchFamily="49" charset="-122"/>
                <a:cs typeface="+mn-cs"/>
              </a:rPr>
              <a:t>Cell DTX/DRX enhancements for RRC CONNECTED UEs, including UE recommended Cell DTX/DRX </a:t>
            </a:r>
          </a:p>
          <a:p>
            <a:pPr marL="648000" marR="0" lvl="2" indent="-285750" algn="l" defTabSz="911921" rtl="0" eaLnBrk="1" fontAlgn="auto" latinLnBrk="0" hangingPunct="1">
              <a:lnSpc>
                <a:spcPct val="15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–"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 panose="020B0604020202020204"/>
                <a:ea typeface="黑体" panose="02010609060101010101" pitchFamily="49" charset="-122"/>
                <a:cs typeface="+mn-cs"/>
              </a:rPr>
              <a:t>Cell DTX/DRX enhancements for RRC IDLE/INACTIVE UEs</a:t>
            </a:r>
          </a:p>
          <a:p>
            <a:pPr marL="648000" marR="0" lvl="2" indent="-285750" algn="l" defTabSz="911921" rtl="0" eaLnBrk="1" fontAlgn="auto" latinLnBrk="0" hangingPunct="1">
              <a:lnSpc>
                <a:spcPct val="15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–"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 panose="020B0604020202020204"/>
                <a:ea typeface="等线" panose="02010600030101010101" pitchFamily="2" charset="-122"/>
                <a:cs typeface="Arial"/>
              </a:rPr>
              <a:t>On-demand CSI-RS/TRS  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rgbClr val="1D1D1A"/>
              </a:solidFill>
              <a:effectLst/>
              <a:uLnTx/>
              <a:uFillTx/>
              <a:latin typeface="Arial" panose="020B0604020202020204"/>
              <a:ea typeface="黑体" panose="02010609060101010101" pitchFamily="49" charset="-122"/>
              <a:cs typeface="+mn-cs"/>
            </a:endParaRPr>
          </a:p>
          <a:p>
            <a:pPr marL="362250" marR="0" lvl="2" indent="0" algn="l" defTabSz="911921" rtl="0" eaLnBrk="1" fontAlgn="auto" latinLnBrk="0" hangingPunct="1">
              <a:lnSpc>
                <a:spcPct val="15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rgbClr val="1D1D1A"/>
              </a:solidFill>
              <a:effectLst/>
              <a:uLnTx/>
              <a:uFillTx/>
              <a:latin typeface="Arial" panose="020B0604020202020204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5" name="副标题 1">
            <a:extLst>
              <a:ext uri="{FF2B5EF4-FFF2-40B4-BE49-F238E27FC236}">
                <a16:creationId xmlns:a16="http://schemas.microsoft.com/office/drawing/2014/main" xmlns="" id="{1E4E8D52-459C-4520-9B4F-92F7A60A6E38}"/>
              </a:ext>
            </a:extLst>
          </p:cNvPr>
          <p:cNvSpPr txBox="1">
            <a:spLocks/>
          </p:cNvSpPr>
          <p:nvPr/>
        </p:nvSpPr>
        <p:spPr>
          <a:xfrm>
            <a:off x="202876" y="332299"/>
            <a:ext cx="10796301" cy="48013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defTabSz="1187798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C00000"/>
                </a:solidFill>
                <a:latin typeface="Arial" panose="020B0604020202020204" pitchFamily="34" charset="0"/>
                <a:ea typeface="Meiryo UI" panose="020B0604030504040204" pitchFamily="34" charset="-128"/>
              </a:defRPr>
            </a:lvl1pPr>
          </a:lstStyle>
          <a:p>
            <a:pPr marL="0" marR="0" lvl="0" indent="0" algn="l" defTabSz="1187798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 panose="020B0604020202020204"/>
                <a:ea typeface="Microsoft YaHei" panose="020B0503020204020204" pitchFamily="34" charset="-122"/>
                <a:cs typeface="Calibri" panose="020F0502020204030204" pitchFamily="34" charset="0"/>
              </a:rPr>
              <a:t>Proposals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/>
                <a:ea typeface="Microsoft YaHei" panose="020B0503020204020204" pitchFamily="34" charset="-122"/>
                <a:cs typeface="Calibri" panose="020F0502020204030204" pitchFamily="34" charset="0"/>
              </a:rPr>
              <a:t>   </a:t>
            </a:r>
          </a:p>
        </p:txBody>
      </p:sp>
    </p:spTree>
    <p:extLst>
      <p:ext uri="{BB962C8B-B14F-4D97-AF65-F5344CB8AC3E}">
        <p14:creationId xmlns:p14="http://schemas.microsoft.com/office/powerpoint/2010/main" val="4263031727"/>
      </p:ext>
    </p:extLst>
  </p:cSld>
  <p:clrMapOvr>
    <a:masterClrMapping/>
  </p:clrMapOvr>
  <p:transition/>
</p:sld>
</file>

<file path=ppt/theme/theme1.xml><?xml version="1.0" encoding="utf-8"?>
<a:theme xmlns:a="http://schemas.openxmlformats.org/drawingml/2006/main" name="封面页_图片版 ">
  <a:themeElements>
    <a:clrScheme name="HuaWei colour 3">
      <a:dk1>
        <a:srgbClr val="1D1D1A"/>
      </a:dk1>
      <a:lt1>
        <a:srgbClr val="666666"/>
      </a:lt1>
      <a:dk2>
        <a:srgbClr val="FFFFFF"/>
      </a:dk2>
      <a:lt2>
        <a:srgbClr val="DDDDDD"/>
      </a:lt2>
      <a:accent1>
        <a:srgbClr val="E9002F"/>
      </a:accent1>
      <a:accent2>
        <a:srgbClr val="7F0000"/>
      </a:accent2>
      <a:accent3>
        <a:srgbClr val="ED6D00"/>
      </a:accent3>
      <a:accent4>
        <a:srgbClr val="FCC800"/>
      </a:accent4>
      <a:accent5>
        <a:srgbClr val="61B230"/>
      </a:accent5>
      <a:accent6>
        <a:srgbClr val="30B5C5"/>
      </a:accent6>
      <a:hlink>
        <a:srgbClr val="C7000B"/>
      </a:hlink>
      <a:folHlink>
        <a:srgbClr val="666666"/>
      </a:folHlink>
    </a:clrScheme>
    <a:fontScheme name="Arial Black-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l">
          <a:defRPr kumimoji="1" sz="3200" dirty="0" smtClean="0">
            <a:solidFill>
              <a:srgbClr val="000000"/>
            </a:solidFill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PT 模板" id="{9BBB633E-5E45-41C7-B61B-A7FDDADD335C}" vid="{F4E5724B-7154-473D-A508-2B054E8EE854}"/>
    </a:ext>
  </a:extLst>
</a:theme>
</file>

<file path=ppt/theme/theme2.xml><?xml version="1.0" encoding="utf-8"?>
<a:theme xmlns:a="http://schemas.openxmlformats.org/drawingml/2006/main" name="章节页">
  <a:themeElements>
    <a:clrScheme name="HuaWei colour 3">
      <a:dk1>
        <a:srgbClr val="1D1D1A"/>
      </a:dk1>
      <a:lt1>
        <a:srgbClr val="666666"/>
      </a:lt1>
      <a:dk2>
        <a:srgbClr val="FFFFFF"/>
      </a:dk2>
      <a:lt2>
        <a:srgbClr val="DDDDDD"/>
      </a:lt2>
      <a:accent1>
        <a:srgbClr val="E9002F"/>
      </a:accent1>
      <a:accent2>
        <a:srgbClr val="7F0000"/>
      </a:accent2>
      <a:accent3>
        <a:srgbClr val="ED6D00"/>
      </a:accent3>
      <a:accent4>
        <a:srgbClr val="FCC800"/>
      </a:accent4>
      <a:accent5>
        <a:srgbClr val="61B230"/>
      </a:accent5>
      <a:accent6>
        <a:srgbClr val="30B5C5"/>
      </a:accent6>
      <a:hlink>
        <a:srgbClr val="C7000B"/>
      </a:hlink>
      <a:folHlink>
        <a:srgbClr val="666666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l">
          <a:defRPr kumimoji="1" dirty="0" smtClean="0">
            <a:solidFill>
              <a:srgbClr val="000000"/>
            </a:solidFill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PT 模板" id="{9BBB633E-5E45-41C7-B61B-A7FDDADD335C}" vid="{FC34AD67-7538-4717-9A73-50191031DBF3}"/>
    </a:ext>
  </a:extLst>
</a:theme>
</file>

<file path=ppt/theme/theme3.xml><?xml version="1.0" encoding="utf-8"?>
<a:theme xmlns:a="http://schemas.openxmlformats.org/drawingml/2006/main" name="结束页">
  <a:themeElements>
    <a:clrScheme name="HuaWei colour 3">
      <a:dk1>
        <a:srgbClr val="1D1D1A"/>
      </a:dk1>
      <a:lt1>
        <a:srgbClr val="666666"/>
      </a:lt1>
      <a:dk2>
        <a:srgbClr val="FFFFFF"/>
      </a:dk2>
      <a:lt2>
        <a:srgbClr val="DDDDDD"/>
      </a:lt2>
      <a:accent1>
        <a:srgbClr val="E9002F"/>
      </a:accent1>
      <a:accent2>
        <a:srgbClr val="7F0000"/>
      </a:accent2>
      <a:accent3>
        <a:srgbClr val="ED6D00"/>
      </a:accent3>
      <a:accent4>
        <a:srgbClr val="FCC800"/>
      </a:accent4>
      <a:accent5>
        <a:srgbClr val="61B230"/>
      </a:accent5>
      <a:accent6>
        <a:srgbClr val="30B5C5"/>
      </a:accent6>
      <a:hlink>
        <a:srgbClr val="C7000B"/>
      </a:hlink>
      <a:folHlink>
        <a:srgbClr val="666666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algn="l">
          <a:defRPr kumimoji="1" sz="3200" dirty="0" smtClean="0">
            <a:solidFill>
              <a:srgbClr val="000000"/>
            </a:solidFill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PT 模板" id="{9BBB633E-5E45-41C7-B61B-A7FDDADD335C}" vid="{CE9DE895-046C-40AC-AD8E-ED7DD660489B}"/>
    </a:ext>
  </a:extLst>
</a:theme>
</file>

<file path=ppt/theme/theme4.xml><?xml version="1.0" encoding="utf-8"?>
<a:theme xmlns:a="http://schemas.openxmlformats.org/drawingml/2006/main" name="17_Chart page">
  <a:themeElements>
    <a:clrScheme name="Custom 29">
      <a:dk1>
        <a:srgbClr val="1D1D1A"/>
      </a:dk1>
      <a:lt1>
        <a:srgbClr val="666666"/>
      </a:lt1>
      <a:dk2>
        <a:srgbClr val="FFFFFF"/>
      </a:dk2>
      <a:lt2>
        <a:srgbClr val="EBEBEB"/>
      </a:lt2>
      <a:accent1>
        <a:srgbClr val="C7000A"/>
      </a:accent1>
      <a:accent2>
        <a:srgbClr val="E9002F"/>
      </a:accent2>
      <a:accent3>
        <a:srgbClr val="F4A100"/>
      </a:accent3>
      <a:accent4>
        <a:srgbClr val="FFFF00"/>
      </a:accent4>
      <a:accent5>
        <a:srgbClr val="232323"/>
      </a:accent5>
      <a:accent6>
        <a:srgbClr val="666666"/>
      </a:accent6>
      <a:hlink>
        <a:srgbClr val="919191"/>
      </a:hlink>
      <a:folHlink>
        <a:srgbClr val="C4C4C4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EA002F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algn="l">
          <a:lnSpc>
            <a:spcPts val="3440"/>
          </a:lnSpc>
          <a:defRPr sz="3200" dirty="0" smtClean="0"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PT template.pptx" id="{A938B27E-E6BA-4AA8-AFAF-DCBE627D2269}" vid="{25E5B6ED-E80F-43C9-8249-F002A1803116}"/>
    </a:ext>
  </a:extLst>
</a:theme>
</file>

<file path=ppt/theme/theme5.xml><?xml version="1.0" encoding="utf-8"?>
<a:theme xmlns:a="http://schemas.openxmlformats.org/drawingml/2006/main" name="PPT2010华为VI版16：9格式">
  <a:themeElements>
    <a:clrScheme name="16比9PPT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6比9PPT模板">
      <a:majorFont>
        <a:latin typeface="Arial"/>
        <a:ea typeface="黑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CC9900"/>
          </a:buClr>
          <a:buSzTx/>
          <a:buFont typeface="Wingdings" pitchFamily="2" charset="2"/>
          <a:buChar char="n"/>
          <a:tabLst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CC9900"/>
          </a:buClr>
          <a:buSzTx/>
          <a:buFont typeface="Wingdings" pitchFamily="2" charset="2"/>
          <a:buChar char="n"/>
          <a:tabLst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lnDef>
  </a:objectDefaults>
  <a:extraClrSchemeLst>
    <a:extraClrScheme>
      <a:clrScheme name="16比9PPT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6比9PPT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6比9PPT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6比9PPT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6比9PPT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6比9PPT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6比9PPT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6比9PPT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6比9PPT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6比9PPT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6比9PPT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6比9PPT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1_封面页_图片版 ">
  <a:themeElements>
    <a:clrScheme name="HuaWei colour 3">
      <a:dk1>
        <a:srgbClr val="1D1D1A"/>
      </a:dk1>
      <a:lt1>
        <a:srgbClr val="666666"/>
      </a:lt1>
      <a:dk2>
        <a:srgbClr val="FFFFFF"/>
      </a:dk2>
      <a:lt2>
        <a:srgbClr val="DDDDDD"/>
      </a:lt2>
      <a:accent1>
        <a:srgbClr val="E9002F"/>
      </a:accent1>
      <a:accent2>
        <a:srgbClr val="7F0000"/>
      </a:accent2>
      <a:accent3>
        <a:srgbClr val="ED6D00"/>
      </a:accent3>
      <a:accent4>
        <a:srgbClr val="FCC800"/>
      </a:accent4>
      <a:accent5>
        <a:srgbClr val="61B230"/>
      </a:accent5>
      <a:accent6>
        <a:srgbClr val="30B5C5"/>
      </a:accent6>
      <a:hlink>
        <a:srgbClr val="C7000B"/>
      </a:hlink>
      <a:folHlink>
        <a:srgbClr val="666666"/>
      </a:folHlink>
    </a:clrScheme>
    <a:fontScheme name="Arial Black-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l">
          <a:defRPr kumimoji="1" sz="3200" dirty="0" smtClean="0">
            <a:solidFill>
              <a:srgbClr val="000000"/>
            </a:solidFill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PT 模板" id="{9BBB633E-5E45-41C7-B61B-A7FDDADD335C}" vid="{F4E5724B-7154-473D-A508-2B054E8EE854}"/>
    </a:ext>
  </a:extLst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41062</TotalTime>
  <Words>221</Words>
  <Application>Microsoft Office PowerPoint</Application>
  <PresentationFormat>自定义</PresentationFormat>
  <Paragraphs>23</Paragraphs>
  <Slides>3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6</vt:i4>
      </vt:variant>
      <vt:variant>
        <vt:lpstr>幻灯片标题</vt:lpstr>
      </vt:variant>
      <vt:variant>
        <vt:i4>3</vt:i4>
      </vt:variant>
    </vt:vector>
  </HeadingPairs>
  <TitlesOfParts>
    <vt:vector size="20" baseType="lpstr">
      <vt:lpstr>MS Mincho</vt:lpstr>
      <vt:lpstr>等线</vt:lpstr>
      <vt:lpstr>黑体</vt:lpstr>
      <vt:lpstr>隶书</vt:lpstr>
      <vt:lpstr>宋体</vt:lpstr>
      <vt:lpstr>宋体</vt:lpstr>
      <vt:lpstr>Microsoft YaHei</vt:lpstr>
      <vt:lpstr>Arial</vt:lpstr>
      <vt:lpstr>Calibri</vt:lpstr>
      <vt:lpstr>Times New Roman</vt:lpstr>
      <vt:lpstr>Wingdings</vt:lpstr>
      <vt:lpstr>封面页_图片版 </vt:lpstr>
      <vt:lpstr>章节页</vt:lpstr>
      <vt:lpstr>结束页</vt:lpstr>
      <vt:lpstr>17_Chart page</vt:lpstr>
      <vt:lpstr>PPT2010华为VI版16：9格式</vt:lpstr>
      <vt:lpstr>1_封面页_图片版 </vt:lpstr>
      <vt:lpstr>Network energy saving enhancements for 5G-Advanced in Rel-20</vt:lpstr>
      <vt:lpstr>PowerPoint 演示文稿</vt:lpstr>
      <vt:lpstr>PowerPoint 演示文稿</vt:lpstr>
    </vt:vector>
  </TitlesOfParts>
  <Company>Huawei Technologies Co.,Ltd.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sunyan (O)</dc:creator>
  <cp:lastModifiedBy>Yan Cheng</cp:lastModifiedBy>
  <cp:revision>3171</cp:revision>
  <dcterms:created xsi:type="dcterms:W3CDTF">2020-08-28T08:44:19Z</dcterms:created>
  <dcterms:modified xsi:type="dcterms:W3CDTF">2025-03-03T15:44:02Z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(3)yVGHjRJ4mTXOcMhCb9dwKlPSnvYG8CuOrkkt+fKMZNDPtuVLnqWv+xaD4cDLroLnZIJyM/yL
kVrFhUwqtqHPdtoSgyRkDJoEpatrUPKxUwcCIwrxzaxVxB8RB2qCbYY1uDpEHmmGox7N2E3T
pksYyxSHn4WRZQ/+IjAtRMD0hTWCihswfVoCCGjfWODsXjWuxgs2Keiek7Vt9GkgLpjIxnQP
+5OaMNyGFJQVU8xHZn</vt:lpwstr>
  </property>
  <property fmtid="{D5CDD505-2E9C-101B-9397-08002B2CF9AE}" pid="3" name="_2015_ms_pID_7253431">
    <vt:lpwstr>8HVvl4x6oT/nXfqAhMRYeMu8bYgDUAKNN4Tswn4k4e+d+aeGJxxix0
Ex9MM08DzlIQaRl8mv/LSmVct9novPyTFstMLBVrZHjE+1Bb36tewMJLeJk8AyKfwubylHWG
c/Qi79aZXuZiRYKPW9SoJKVgnHjbFTGGl5mp776UDPRZ26Yoi0308+ApOiqHHvsahaD/yqQP
etj6Zaaz8FXWWXXgMCwl/9Xs7ebF62S90siv</vt:lpwstr>
  </property>
  <property fmtid="{D5CDD505-2E9C-101B-9397-08002B2CF9AE}" pid="4" name="_2015_ms_pID_7253432">
    <vt:lpwstr>rQ==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1740969035</vt:lpwstr>
  </property>
</Properties>
</file>