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6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7.xml" ContentType="application/vnd.openxmlformats-officedocument.theme+xml"/>
  <Override PartName="/ppt/slideLayouts/slideLayout37.xml" ContentType="application/vnd.openxmlformats-officedocument.presentationml.slideLayout+xml"/>
  <Override PartName="/ppt/theme/theme8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0" r:id="rId2"/>
    <p:sldMasterId id="2147484021" r:id="rId3"/>
    <p:sldMasterId id="2147484023" r:id="rId4"/>
    <p:sldMasterId id="2147484027" r:id="rId5"/>
    <p:sldMasterId id="2147484056" r:id="rId6"/>
    <p:sldMasterId id="2147484066" r:id="rId7"/>
    <p:sldMasterId id="2147484080" r:id="rId8"/>
    <p:sldMasterId id="2147484082" r:id="rId9"/>
  </p:sldMasterIdLst>
  <p:notesMasterIdLst>
    <p:notesMasterId r:id="rId13"/>
  </p:notesMasterIdLst>
  <p:handoutMasterIdLst>
    <p:handoutMasterId r:id="rId14"/>
  </p:handoutMasterIdLst>
  <p:sldIdLst>
    <p:sldId id="977" r:id="rId10"/>
    <p:sldId id="2147470978" r:id="rId11"/>
    <p:sldId id="2147470983" r:id="rId12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  <p:cmAuthor id="4" name="Yan Cheng_RAN1#119" initials="Yan Cheng" lastIdx="1" clrIdx="3">
    <p:extLst>
      <p:ext uri="{19B8F6BF-5375-455C-9EA6-DF929625EA0E}">
        <p15:presenceInfo xmlns:p15="http://schemas.microsoft.com/office/powerpoint/2012/main" userId="Yan Cheng_RAN1#119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8FDAE4"/>
    <a:srgbClr val="30B5C5"/>
    <a:srgbClr val="D0E8C4"/>
    <a:srgbClr val="170BB5"/>
    <a:srgbClr val="DDDDDD"/>
    <a:srgbClr val="B5B5B5"/>
    <a:srgbClr val="E9002F"/>
    <a:srgbClr val="59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673" autoAdjust="0"/>
    <p:restoredTop sz="95417" autoAdjust="0"/>
  </p:normalViewPr>
  <p:slideViewPr>
    <p:cSldViewPr snapToGrid="0" snapToObjects="1">
      <p:cViewPr varScale="1">
        <p:scale>
          <a:sx n="105" d="100"/>
          <a:sy n="105" d="100"/>
        </p:scale>
        <p:origin x="250" y="7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commentAuthors" Target="commentAuthors.xml"/><Relationship Id="rId10" Type="http://schemas.openxmlformats.org/officeDocument/2006/relationships/slide" Target="slides/slide1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3/3/2025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3/3/2025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6525" y="768350"/>
            <a:ext cx="6826250" cy="38385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5E0B524-39D1-4AA2-8F56-B570DCCF57FB}" type="slidenum">
              <a:rPr kumimoji="0" lang="en-US" altLang="zh-CN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SimSun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zh-CN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SimSun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1782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375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477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7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7142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25962" y="163888"/>
            <a:ext cx="11525781" cy="483821"/>
          </a:xfrm>
          <a:prstGeom prst="rect">
            <a:avLst/>
          </a:prstGeom>
        </p:spPr>
        <p:txBody>
          <a:bodyPr/>
          <a:lstStyle>
            <a:lvl1pPr>
              <a:defRPr sz="2796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773831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81" y="474028"/>
            <a:ext cx="10740513" cy="40023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2396" b="1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878" indent="0" algn="ctr">
              <a:buNone/>
              <a:defRPr sz="2594"/>
            </a:lvl2pPr>
            <a:lvl3pPr marL="1185750" indent="0" algn="ctr">
              <a:buNone/>
              <a:defRPr sz="2334"/>
            </a:lvl3pPr>
            <a:lvl4pPr marL="1778628" indent="0" algn="ctr">
              <a:buNone/>
              <a:defRPr sz="2076"/>
            </a:lvl4pPr>
            <a:lvl5pPr marL="2371504" indent="0" algn="ctr">
              <a:buNone/>
              <a:defRPr sz="2076"/>
            </a:lvl5pPr>
            <a:lvl6pPr marL="2964378" indent="0" algn="ctr">
              <a:buNone/>
              <a:defRPr sz="2076"/>
            </a:lvl6pPr>
            <a:lvl7pPr marL="3557255" indent="0" algn="ctr">
              <a:buNone/>
              <a:defRPr sz="2076"/>
            </a:lvl7pPr>
            <a:lvl8pPr marL="4150130" indent="0" algn="ctr">
              <a:buNone/>
              <a:defRPr sz="2076"/>
            </a:lvl8pPr>
            <a:lvl9pPr marL="4743005" indent="0" algn="ctr">
              <a:buNone/>
              <a:defRPr sz="2076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1994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043" y="117399"/>
            <a:ext cx="10180910" cy="745784"/>
          </a:xfrm>
          <a:prstGeom prst="rect">
            <a:avLst/>
          </a:prstGeom>
        </p:spPr>
        <p:txBody>
          <a:bodyPr vert="horz" lIns="121944" tIns="60972" rIns="121944" bIns="60972" rtlCol="0" anchor="ctr">
            <a:noAutofit/>
          </a:bodyPr>
          <a:lstStyle>
            <a:lvl1pPr>
              <a:defRPr lang="en-US" sz="2798" b="0" dirty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972468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模板刷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2836" y="520852"/>
            <a:ext cx="11034000" cy="540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913030" rtl="0" eaLnBrk="1" fontAlgn="base" latinLnBrk="0" hangingPunct="1">
              <a:lnSpc>
                <a:spcPts val="3425"/>
              </a:lnSpc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None/>
              <a:defRPr lang="en-US" sz="2795" b="1" kern="0" dirty="0">
                <a:solidFill>
                  <a:srgbClr val="C00000"/>
                </a:solidFill>
                <a:latin typeface="Huawei Sans" panose="020B0604020202020204"/>
                <a:ea typeface="微软雅黑"/>
                <a:cs typeface="+mn-ea"/>
              </a:defRPr>
            </a:lvl1pPr>
            <a:lvl2pPr marL="592935" indent="0" algn="ctr">
              <a:buNone/>
              <a:defRPr sz="2595"/>
            </a:lvl2pPr>
            <a:lvl3pPr marL="1185868" indent="0" algn="ctr">
              <a:buNone/>
              <a:defRPr sz="2333"/>
            </a:lvl3pPr>
            <a:lvl4pPr marL="1778807" indent="0" algn="ctr">
              <a:buNone/>
              <a:defRPr sz="2077"/>
            </a:lvl4pPr>
            <a:lvl5pPr marL="2371743" indent="0" algn="ctr">
              <a:buNone/>
              <a:defRPr sz="2077"/>
            </a:lvl5pPr>
            <a:lvl6pPr marL="2964674" indent="0" algn="ctr">
              <a:buNone/>
              <a:defRPr sz="2077"/>
            </a:lvl6pPr>
            <a:lvl7pPr marL="3557608" indent="0" algn="ctr">
              <a:buNone/>
              <a:defRPr sz="2077"/>
            </a:lvl7pPr>
            <a:lvl8pPr marL="4150545" indent="0" algn="ctr">
              <a:buNone/>
              <a:defRPr sz="2077"/>
            </a:lvl8pPr>
            <a:lvl9pPr marL="4743478" indent="0" algn="ctr">
              <a:buNone/>
              <a:defRPr sz="2077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3533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322" marR="0" indent="-285636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+mn-lt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+mn-lt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90619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528" y="365129"/>
            <a:ext cx="10519708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527" y="6356354"/>
            <a:ext cx="2744271" cy="365125"/>
          </a:xfrm>
          <a:prstGeom prst="rect">
            <a:avLst/>
          </a:prstGeom>
        </p:spPr>
        <p:txBody>
          <a:bodyPr/>
          <a:lstStyle/>
          <a:p>
            <a:pPr defTabSz="914112"/>
            <a:fld id="{3200F70C-E9EF-43B2-9F50-3D415E6A9A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12"/>
              <a:t>2025/3/3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40178" y="6356354"/>
            <a:ext cx="4116408" cy="365125"/>
          </a:xfrm>
          <a:prstGeom prst="rect">
            <a:avLst/>
          </a:prstGeom>
        </p:spPr>
        <p:txBody>
          <a:bodyPr/>
          <a:lstStyle/>
          <a:p>
            <a:pPr defTabSz="91411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3965" y="6356354"/>
            <a:ext cx="2744271" cy="365125"/>
          </a:xfrm>
          <a:prstGeom prst="rect">
            <a:avLst/>
          </a:prstGeom>
        </p:spPr>
        <p:txBody>
          <a:bodyPr/>
          <a:lstStyle/>
          <a:p>
            <a:pPr defTabSz="914112"/>
            <a:fld id="{511E88CA-63B0-4C53-9AC1-CC58C7B44A1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1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6692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47984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927" y="449293"/>
            <a:ext cx="10180910" cy="87153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019184" y="1628384"/>
            <a:ext cx="10158399" cy="4584744"/>
          </a:xfrm>
          <a:prstGeom prst="rect">
            <a:avLst/>
          </a:prstGeom>
        </p:spPr>
        <p:txBody>
          <a:bodyPr/>
          <a:lstStyle>
            <a:lvl1pPr>
              <a:defRPr sz="3197"/>
            </a:lvl1pPr>
            <a:lvl2pPr>
              <a:defRPr sz="2697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9938163"/>
      </p:ext>
    </p:extLst>
  </p:cSld>
  <p:clrMapOvr>
    <a:masterClrMapping/>
  </p:clrMapOvr>
  <p:transition advClick="0" advTm="8000"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914523" y="2129935"/>
            <a:ext cx="10367725" cy="1471272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257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微软雅黑 </a:t>
            </a:r>
            <a:r>
              <a:rPr lang="en-US" altLang="zh-CN" dirty="0"/>
              <a:t>32pt </a:t>
            </a:r>
            <a:r>
              <a:rPr lang="zh-CN" altLang="en-US" dirty="0"/>
              <a:t>，居中，最多两行</a:t>
            </a:r>
          </a:p>
        </p:txBody>
      </p:sp>
    </p:spTree>
    <p:extLst>
      <p:ext uri="{BB962C8B-B14F-4D97-AF65-F5344CB8AC3E}">
        <p14:creationId xmlns:p14="http://schemas.microsoft.com/office/powerpoint/2010/main" val="2888968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927" y="369036"/>
            <a:ext cx="10180910" cy="745784"/>
          </a:xfrm>
          <a:prstGeom prst="rect">
            <a:avLst/>
          </a:prstGeom>
        </p:spPr>
        <p:txBody>
          <a:bodyPr lIns="121935" tIns="60968" rIns="121935" bIns="60968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007926" y="1297019"/>
            <a:ext cx="10131957" cy="4800000"/>
          </a:xfrm>
          <a:prstGeom prst="rect">
            <a:avLst/>
          </a:prstGeom>
        </p:spPr>
        <p:txBody>
          <a:bodyPr lIns="121935" tIns="60968" rIns="121935" bIns="60968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645077"/>
      </p:ext>
    </p:extLst>
  </p:cSld>
  <p:clrMapOvr>
    <a:masterClrMapping/>
  </p:clrMapOvr>
  <p:transition advClick="0" advTm="8000"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5G解决方案模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4203" y="284425"/>
            <a:ext cx="11145654" cy="5760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397" b="1" baseline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51" indent="0" algn="ctr">
              <a:buNone/>
              <a:defRPr sz="2594"/>
            </a:lvl2pPr>
            <a:lvl3pPr marL="1185898" indent="0" algn="ctr">
              <a:buNone/>
              <a:defRPr sz="2334"/>
            </a:lvl3pPr>
            <a:lvl4pPr marL="1778850" indent="0" algn="ctr">
              <a:buNone/>
              <a:defRPr sz="2075"/>
            </a:lvl4pPr>
            <a:lvl5pPr marL="2371800" indent="0" algn="ctr">
              <a:buNone/>
              <a:defRPr sz="2075"/>
            </a:lvl5pPr>
            <a:lvl6pPr marL="2964749" indent="0" algn="ctr">
              <a:buNone/>
              <a:defRPr sz="2075"/>
            </a:lvl6pPr>
            <a:lvl7pPr marL="3557698" indent="0" algn="ctr">
              <a:buNone/>
              <a:defRPr sz="2075"/>
            </a:lvl7pPr>
            <a:lvl8pPr marL="4150649" indent="0" algn="ctr">
              <a:buNone/>
              <a:defRPr sz="2075"/>
            </a:lvl8pPr>
            <a:lvl9pPr marL="4743598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1803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7472" y="456134"/>
            <a:ext cx="1151229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ts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425" indent="0" algn="ctr">
              <a:buNone/>
              <a:defRPr sz="2596"/>
            </a:lvl2pPr>
            <a:lvl3pPr marL="1186848" indent="0" algn="ctr">
              <a:buNone/>
              <a:defRPr sz="2336"/>
            </a:lvl3pPr>
            <a:lvl4pPr marL="1780274" indent="0" algn="ctr">
              <a:buNone/>
              <a:defRPr sz="2077"/>
            </a:lvl4pPr>
            <a:lvl5pPr marL="2373698" indent="0" algn="ctr">
              <a:buNone/>
              <a:defRPr sz="2077"/>
            </a:lvl5pPr>
            <a:lvl6pPr marL="2967122" indent="0" algn="ctr">
              <a:buNone/>
              <a:defRPr sz="2077"/>
            </a:lvl6pPr>
            <a:lvl7pPr marL="3560546" indent="0" algn="ctr">
              <a:buNone/>
              <a:defRPr sz="2077"/>
            </a:lvl7pPr>
            <a:lvl8pPr marL="4153972" indent="0" algn="ctr">
              <a:buNone/>
              <a:defRPr sz="2077"/>
            </a:lvl8pPr>
            <a:lvl9pPr marL="4747395" indent="0" algn="ctr">
              <a:buNone/>
              <a:defRPr sz="2077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347741" y="1512880"/>
            <a:ext cx="11504704" cy="4690459"/>
          </a:xfrm>
          <a:prstGeom prst="rect">
            <a:avLst/>
          </a:prstGeom>
        </p:spPr>
        <p:txBody>
          <a:bodyPr lIns="0" tIns="0" rIns="0" bIns="0"/>
          <a:lstStyle>
            <a:lvl1pPr marL="179244" marR="0" indent="-168141" algn="l" defTabSz="11868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122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762" marR="0" indent="-168141" algn="l" defTabSz="11868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122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697" marR="0" indent="-168141" algn="l" defTabSz="11868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122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430" indent="-171023">
              <a:buFont typeface="Arial" panose="020B0604020202020204" pitchFamily="34" charset="0"/>
              <a:buChar char="•"/>
              <a:tabLst>
                <a:tab pos="1207454" algn="ctr"/>
              </a:tabLst>
              <a:defRPr sz="1297" baseline="0"/>
            </a:lvl4pPr>
            <a:lvl5pPr marL="525430" indent="-171023">
              <a:buFont typeface="Arial" panose="020B0604020202020204" pitchFamily="34" charset="0"/>
              <a:buChar char="•"/>
              <a:tabLst>
                <a:tab pos="1207454" algn="ctr"/>
              </a:tabLst>
              <a:defRPr sz="1297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762" marR="0" lvl="1" indent="-168141" algn="l" defTabSz="11868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122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69401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文级别 1…"/>
          <p:cNvSpPr>
            <a:spLocks noGrp="1"/>
          </p:cNvSpPr>
          <p:nvPr>
            <p:ph type="body" sz="quarter" idx="1" hasCustomPrompt="1"/>
          </p:nvPr>
        </p:nvSpPr>
        <p:spPr>
          <a:xfrm>
            <a:off x="379977" y="259683"/>
            <a:ext cx="11497795" cy="57678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spcBef>
                <a:spcPts val="700"/>
              </a:spcBef>
              <a:buSzTx/>
              <a:buFontTx/>
              <a:buNone/>
              <a:defRPr sz="2398" b="1">
                <a:solidFill>
                  <a:srgbClr val="C00000"/>
                </a:solidFill>
              </a:defRPr>
            </a:lvl1pPr>
            <a:lvl2pPr marL="937963" indent="-329108">
              <a:spcBef>
                <a:spcPts val="700"/>
              </a:spcBef>
              <a:buFontTx/>
              <a:defRPr sz="2797" b="1">
                <a:solidFill>
                  <a:srgbClr val="C00000"/>
                </a:solidFill>
              </a:defRPr>
            </a:lvl2pPr>
            <a:lvl3pPr marL="1522134" indent="-304426">
              <a:spcBef>
                <a:spcPts val="700"/>
              </a:spcBef>
              <a:buFontTx/>
              <a:defRPr sz="3197" b="1"/>
            </a:lvl3pPr>
            <a:lvl4pPr marL="2201239" indent="-374678">
              <a:spcBef>
                <a:spcPts val="700"/>
              </a:spcBef>
              <a:buFontTx/>
              <a:defRPr sz="3197" b="1"/>
            </a:lvl4pPr>
            <a:lvl5pPr marL="2810093" indent="-374678">
              <a:spcBef>
                <a:spcPts val="700"/>
              </a:spcBef>
              <a:buFontTx/>
              <a:defRPr sz="3197" b="1"/>
            </a:lvl5pPr>
          </a:lstStyle>
          <a:p>
            <a:r>
              <a:rPr dirty="0" err="1"/>
              <a:t>正文级别</a:t>
            </a:r>
            <a:r>
              <a:rPr dirty="0"/>
              <a:t> 1</a:t>
            </a:r>
          </a:p>
        </p:txBody>
      </p:sp>
      <p:sp>
        <p:nvSpPr>
          <p:cNvPr id="4" name="灯片编号占位符 3"/>
          <p:cNvSpPr txBox="1">
            <a:spLocks/>
          </p:cNvSpPr>
          <p:nvPr userDrawn="1"/>
        </p:nvSpPr>
        <p:spPr bwMode="auto">
          <a:xfrm>
            <a:off x="11581961" y="6467097"/>
            <a:ext cx="29602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none" lIns="45665" tIns="45666" rIns="45665" bIns="45666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r" rtl="0" eaLnBrk="1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lvl9pPr>
          </a:lstStyle>
          <a:p>
            <a:pPr defTabSz="914112">
              <a:defRPr/>
            </a:pPr>
            <a:fld id="{C4436BD2-AA2F-4AA6-83C1-181F99FC15CB}" type="slidenum">
              <a:rPr lang="zh-CN" altLang="zh-CN" sz="1200" smtClean="0"/>
              <a:pPr defTabSz="914112">
                <a:defRPr/>
              </a:pPr>
              <a:t>‹#›</a:t>
            </a:fld>
            <a:endParaRPr lang="zh-CN" altLang="zh-CN" sz="1200"/>
          </a:p>
        </p:txBody>
      </p:sp>
    </p:spTree>
    <p:extLst>
      <p:ext uri="{BB962C8B-B14F-4D97-AF65-F5344CB8AC3E}">
        <p14:creationId xmlns:p14="http://schemas.microsoft.com/office/powerpoint/2010/main" val="2601291287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409575" y="193312"/>
            <a:ext cx="11787188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zh-CN" altLang="en-US" sz="2800" b="1" kern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215230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39" y="1600205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09575" y="320123"/>
            <a:ext cx="8691337" cy="430887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en-US" altLang="en-US" sz="2800" b="1" kern="1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645" y="6492875"/>
            <a:ext cx="527256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3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  <a:ea typeface="宋体" pitchFamily="2" charset="-122"/>
              </a:rPr>
              <a:pPr defTabSz="914113">
                <a:defRPr/>
              </a:pPr>
              <a:t>‹#›</a:t>
            </a:fld>
            <a:endParaRPr lang="en-GB" altLang="en-US">
              <a:solidFill>
                <a:srgbClr val="1D1D1A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67038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527" y="6356352"/>
            <a:ext cx="2744271" cy="365125"/>
          </a:xfrm>
          <a:prstGeom prst="rect">
            <a:avLst/>
          </a:prstGeom>
        </p:spPr>
        <p:txBody>
          <a:bodyPr/>
          <a:lstStyle/>
          <a:p>
            <a:fld id="{E2F14673-8BB4-4B2B-8853-4DC72705410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40178" y="6356352"/>
            <a:ext cx="4116408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3965" y="6356352"/>
            <a:ext cx="2744271" cy="365125"/>
          </a:xfrm>
          <a:prstGeom prst="rect">
            <a:avLst/>
          </a:prstGeom>
        </p:spPr>
        <p:txBody>
          <a:bodyPr/>
          <a:lstStyle/>
          <a:p>
            <a:fld id="{13FFA4B3-9509-45FE-A9CE-AB42805D849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2727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596" y="1122364"/>
            <a:ext cx="914757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527" y="6356350"/>
            <a:ext cx="2744271" cy="365125"/>
          </a:xfrm>
          <a:prstGeom prst="rect">
            <a:avLst/>
          </a:prstGeom>
        </p:spPr>
        <p:txBody>
          <a:bodyPr/>
          <a:lstStyle/>
          <a:p>
            <a:fld id="{769EAFA1-C489-4CF2-A7A0-DBDF5288CC9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178" y="6356350"/>
            <a:ext cx="4116408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3965" y="6356350"/>
            <a:ext cx="2744271" cy="365125"/>
          </a:xfrm>
          <a:prstGeom prst="rect">
            <a:avLst/>
          </a:prstGeom>
        </p:spPr>
        <p:txBody>
          <a:bodyPr/>
          <a:lstStyle/>
          <a:p>
            <a:fld id="{0575B462-DF8A-48A3-BEA9-41821A0460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1316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527" y="6356350"/>
            <a:ext cx="2744271" cy="365125"/>
          </a:xfrm>
          <a:prstGeom prst="rect">
            <a:avLst/>
          </a:prstGeom>
        </p:spPr>
        <p:txBody>
          <a:bodyPr/>
          <a:lstStyle/>
          <a:p>
            <a:fld id="{769EAFA1-C489-4CF2-A7A0-DBDF5288CC9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40178" y="6356350"/>
            <a:ext cx="4116408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3965" y="6356350"/>
            <a:ext cx="2744271" cy="365125"/>
          </a:xfrm>
          <a:prstGeom prst="rect">
            <a:avLst/>
          </a:prstGeom>
        </p:spPr>
        <p:txBody>
          <a:bodyPr/>
          <a:lstStyle/>
          <a:p>
            <a:fld id="{0575B462-DF8A-48A3-BEA9-41821A0460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7420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335492" y="1268761"/>
            <a:ext cx="11525781" cy="4778485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buClr>
                <a:srgbClr val="C00000"/>
              </a:buClr>
              <a:buSzPct val="100000"/>
              <a:buFont typeface="Arial" pitchFamily="34" charset="0"/>
              <a:buChar char="•"/>
              <a:defRPr sz="3199" b="0">
                <a:solidFill>
                  <a:schemeClr val="tx1"/>
                </a:solidFill>
                <a:latin typeface="+mn-ea"/>
                <a:ea typeface="+mn-ea"/>
              </a:defRPr>
            </a:lvl1pPr>
            <a:lvl2pPr>
              <a:defRPr sz="2267">
                <a:solidFill>
                  <a:schemeClr val="tx1"/>
                </a:solidFill>
                <a:latin typeface="+mn-ea"/>
                <a:ea typeface="+mn-ea"/>
              </a:defRPr>
            </a:lvl2pPr>
            <a:lvl3pPr>
              <a:defRPr sz="2267">
                <a:solidFill>
                  <a:schemeClr val="tx1"/>
                </a:solidFill>
                <a:latin typeface="+mn-ea"/>
                <a:ea typeface="+mn-ea"/>
              </a:defRPr>
            </a:lvl3pPr>
            <a:lvl4pPr>
              <a:defRPr sz="2000">
                <a:solidFill>
                  <a:schemeClr val="tx1"/>
                </a:solidFill>
                <a:latin typeface="+mn-ea"/>
                <a:ea typeface="+mn-ea"/>
              </a:defRPr>
            </a:lvl4pPr>
            <a:lvl5pPr>
              <a:defRPr sz="1867">
                <a:solidFill>
                  <a:schemeClr val="tx1"/>
                </a:solidFill>
                <a:latin typeface="+mn-ea"/>
                <a:ea typeface="+mn-ea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335492" y="260650"/>
            <a:ext cx="11525781" cy="871537"/>
          </a:xfrm>
          <a:prstGeom prst="rect">
            <a:avLst/>
          </a:prstGeom>
        </p:spPr>
        <p:txBody>
          <a:bodyPr lIns="77925" tIns="38963" rIns="77925" bIns="38963" anchor="ctr"/>
          <a:lstStyle>
            <a:lvl1pPr>
              <a:defRPr sz="4132" b="0">
                <a:solidFill>
                  <a:srgbClr val="CC0000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60769793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32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401109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44584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528" y="1825625"/>
            <a:ext cx="10519708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527" y="6356350"/>
            <a:ext cx="2744271" cy="365125"/>
          </a:xfrm>
          <a:prstGeom prst="rect">
            <a:avLst/>
          </a:prstGeom>
        </p:spPr>
        <p:txBody>
          <a:bodyPr/>
          <a:lstStyle/>
          <a:p>
            <a:fld id="{769EAFA1-C489-4CF2-A7A0-DBDF5288CC9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178" y="6356350"/>
            <a:ext cx="4116408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3965" y="6356350"/>
            <a:ext cx="2744271" cy="365125"/>
          </a:xfrm>
          <a:prstGeom prst="rect">
            <a:avLst/>
          </a:prstGeom>
        </p:spPr>
        <p:txBody>
          <a:bodyPr/>
          <a:lstStyle/>
          <a:p>
            <a:fld id="{0575B462-DF8A-48A3-BEA9-41821A0460D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2022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_空白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01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04022" y="-3624"/>
            <a:ext cx="11194201" cy="88818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marR="0" indent="0" algn="l" defTabSz="121854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98" b="1">
                <a:solidFill>
                  <a:srgbClr val="C00000"/>
                </a:solidFill>
              </a:defRPr>
            </a:lvl1pPr>
          </a:lstStyle>
          <a:p>
            <a:r>
              <a:rPr lang="en-US" altLang="zh-CN" dirty="0"/>
              <a:t>Headline in Arial Regular 36 point</a:t>
            </a:r>
          </a:p>
        </p:txBody>
      </p:sp>
    </p:spTree>
    <p:extLst>
      <p:ext uri="{BB962C8B-B14F-4D97-AF65-F5344CB8AC3E}">
        <p14:creationId xmlns:p14="http://schemas.microsoft.com/office/powerpoint/2010/main" val="37685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ody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51"/>
          <p:cNvPicPr>
            <a:picLocks noChangeAspect="1"/>
          </p:cNvPicPr>
          <p:nvPr userDrawn="1"/>
        </p:nvPicPr>
        <p:blipFill rotWithShape="1">
          <a:blip r:embed="rId2" cstate="email">
            <a:alphaModFix amt="4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8381"/>
          <a:stretch/>
        </p:blipFill>
        <p:spPr>
          <a:xfrm>
            <a:off x="2" y="4690709"/>
            <a:ext cx="12196763" cy="2121884"/>
          </a:xfrm>
          <a:prstGeom prst="rect">
            <a:avLst/>
          </a:prstGeom>
        </p:spPr>
      </p:pic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31244" y="961587"/>
            <a:ext cx="11334276" cy="5074416"/>
          </a:xfrm>
          <a:prstGeom prst="rect">
            <a:avLst/>
          </a:prstGeom>
        </p:spPr>
        <p:txBody>
          <a:bodyPr/>
          <a:lstStyle>
            <a:lvl1pPr>
              <a:buClr>
                <a:srgbClr val="C00000"/>
              </a:buClr>
              <a:defRPr sz="2399">
                <a:latin typeface="+mn-ea"/>
                <a:ea typeface="+mn-ea"/>
              </a:defRPr>
            </a:lvl1pPr>
            <a:lvl2pPr>
              <a:buClr>
                <a:srgbClr val="C00000"/>
              </a:buClr>
              <a:defRPr sz="1999">
                <a:latin typeface="+mn-ea"/>
                <a:ea typeface="+mn-ea"/>
              </a:defRPr>
            </a:lvl2pPr>
            <a:lvl3pPr>
              <a:buClr>
                <a:srgbClr val="C00000"/>
              </a:buClr>
              <a:defRPr sz="1799">
                <a:latin typeface="+mn-ea"/>
                <a:ea typeface="+mn-ea"/>
              </a:defRPr>
            </a:lvl3pPr>
            <a:lvl4pPr>
              <a:buClr>
                <a:srgbClr val="C00000"/>
              </a:buClr>
              <a:defRPr sz="1600">
                <a:latin typeface="+mn-ea"/>
                <a:ea typeface="+mn-ea"/>
              </a:defRPr>
            </a:lvl4pPr>
            <a:lvl5pPr>
              <a:buClr>
                <a:srgbClr val="C00000"/>
              </a:buClr>
              <a:defRPr sz="1400">
                <a:latin typeface="+mn-ea"/>
                <a:ea typeface="+mn-ea"/>
              </a:defRPr>
            </a:lvl5pPr>
          </a:lstStyle>
          <a:p>
            <a:pPr lvl="0"/>
            <a:r>
              <a:rPr lang="en-US" altLang="zh-CN" dirty="0"/>
              <a:t>Click to edit Master text styles</a:t>
            </a:r>
            <a:endParaRPr lang="zh-CN" altLang="en-US" dirty="0"/>
          </a:p>
          <a:p>
            <a:pPr lvl="1"/>
            <a:r>
              <a:rPr lang="en-US" altLang="zh-CN" dirty="0"/>
              <a:t>Second level</a:t>
            </a:r>
            <a:endParaRPr lang="zh-CN" altLang="en-US" dirty="0"/>
          </a:p>
          <a:p>
            <a:pPr lvl="2"/>
            <a:r>
              <a:rPr lang="en-US" altLang="zh-CN" dirty="0"/>
              <a:t>Third level</a:t>
            </a:r>
            <a:endParaRPr lang="zh-CN" altLang="en-US" dirty="0"/>
          </a:p>
          <a:p>
            <a:pPr lvl="3"/>
            <a:r>
              <a:rPr lang="en-US" altLang="zh-CN" dirty="0"/>
              <a:t>Fourth level</a:t>
            </a:r>
            <a:endParaRPr lang="zh-CN" altLang="en-US" dirty="0"/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11" name="标题 1"/>
          <p:cNvSpPr>
            <a:spLocks noGrp="1"/>
          </p:cNvSpPr>
          <p:nvPr>
            <p:ph type="title" hasCustomPrompt="1"/>
          </p:nvPr>
        </p:nvSpPr>
        <p:spPr>
          <a:xfrm>
            <a:off x="431244" y="189393"/>
            <a:ext cx="11334276" cy="4924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l">
              <a:defRPr lang="zh-CN" altLang="en-US" sz="3198" b="0" kern="1200" baseline="0" dirty="0">
                <a:solidFill>
                  <a:schemeClr val="accent1"/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>
              <a:buClr>
                <a:srgbClr val="CC9900"/>
              </a:buClr>
              <a:buFont typeface="Wingdings" pitchFamily="2" charset="2"/>
            </a:pPr>
            <a:r>
              <a:rPr lang="en-US" altLang="zh-CN" dirty="0"/>
              <a:t>Click to add title</a:t>
            </a:r>
            <a:endParaRPr lang="zh-CN" altLang="en-US" dirty="0"/>
          </a:p>
        </p:txBody>
      </p:sp>
      <p:sp>
        <p:nvSpPr>
          <p:cNvPr id="18" name="Text Box 5"/>
          <p:cNvSpPr txBox="1">
            <a:spLocks noChangeArrowheads="1"/>
          </p:cNvSpPr>
          <p:nvPr userDrawn="1"/>
        </p:nvSpPr>
        <p:spPr bwMode="auto">
          <a:xfrm>
            <a:off x="4598570" y="6478588"/>
            <a:ext cx="3001212" cy="215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defTabSz="914217">
              <a:defRPr/>
            </a:pPr>
            <a:r>
              <a:rPr lang="en-US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FrutigerNext LT Regular" panose="020B0503040504020204" pitchFamily="34" charset="0"/>
                <a:ea typeface="微软雅黑"/>
              </a:rPr>
              <a:t>HUAWEI TECHNOLOGIES CO., LTD.</a:t>
            </a:r>
          </a:p>
        </p:txBody>
      </p:sp>
      <p:sp>
        <p:nvSpPr>
          <p:cNvPr id="19" name="Rectangle 5"/>
          <p:cNvSpPr>
            <a:spLocks noChangeArrowheads="1"/>
          </p:cNvSpPr>
          <p:nvPr userDrawn="1"/>
        </p:nvSpPr>
        <p:spPr bwMode="auto">
          <a:xfrm>
            <a:off x="8491693" y="6478588"/>
            <a:ext cx="344050" cy="215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bIns="0">
            <a:spAutoFit/>
          </a:bodyPr>
          <a:lstStyle/>
          <a:p>
            <a:pPr defTabSz="914217" eaLnBrk="0" hangingPunct="0"/>
            <a:r>
              <a:rPr lang="de-DE" altLang="zh-CN" sz="1400" kern="0" dirty="0">
                <a:solidFill>
                  <a:srgbClr val="000000">
                    <a:lumMod val="65000"/>
                    <a:lumOff val="35000"/>
                  </a:srgbClr>
                </a:solidFill>
              </a:rPr>
              <a:t> </a:t>
            </a:r>
            <a:fld id="{A4C34F22-587E-473D-9099-376F4F013A30}" type="slidenum">
              <a:rPr lang="de-DE" altLang="zh-CN" sz="1400" kern="0">
                <a:solidFill>
                  <a:srgbClr val="000000">
                    <a:lumMod val="65000"/>
                    <a:lumOff val="35000"/>
                  </a:srgbClr>
                </a:solidFill>
              </a:rPr>
              <a:pPr defTabSz="914217" eaLnBrk="0" hangingPunct="0"/>
              <a:t>‹#›</a:t>
            </a:fld>
            <a:endParaRPr lang="en-GB" altLang="zh-CN" sz="1400" kern="0" dirty="0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360" y="6362700"/>
            <a:ext cx="270827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/>
          <a:stretch>
            <a:fillRect/>
          </a:stretch>
        </p:blipFill>
        <p:spPr bwMode="auto">
          <a:xfrm>
            <a:off x="10183551" y="6385037"/>
            <a:ext cx="1292632" cy="3108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365079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58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1254" y="240457"/>
            <a:ext cx="10912159" cy="1080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>
              <a:buFont typeface="Arial" pitchFamily="34" charset="0"/>
              <a:buNone/>
              <a:defRPr lang="zh-CN" altLang="en-US" dirty="0">
                <a:latin typeface="+mj-lt"/>
                <a:ea typeface="黑体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444817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1076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07929" y="2263349"/>
            <a:ext cx="7586980" cy="74889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554637"/>
      </p:ext>
    </p:extLst>
  </p:cSld>
  <p:clrMapOvr>
    <a:masterClrMapping/>
  </p:clrMapOvr>
  <p:transition advClick="0" advTm="8000">
    <p:fade thruBlk="1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80" y="1600203"/>
            <a:ext cx="10977404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680" y="274638"/>
            <a:ext cx="10977404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18132870"/>
      </p:ext>
    </p:extLst>
  </p:cSld>
  <p:clrMapOvr>
    <a:masterClrMapping/>
  </p:clrMapOvr>
  <p:transition advClick="0" advTm="8000">
    <p:fade thruBlk="1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79" y="2025652"/>
            <a:ext cx="7457459" cy="1419225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983569"/>
      </p:ext>
    </p:extLst>
  </p:cSld>
  <p:clrMapOvr>
    <a:masterClrMapping/>
  </p:clrMapOvr>
  <p:transition advClick="0" advTm="8000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=""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8815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9783419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7620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9514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="" xmlns:a16="http://schemas.microsoft.com/office/drawing/2014/main" id="{20F7C7B5-0135-F749-B910-7325E96AE7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3620" y="1843088"/>
            <a:ext cx="10122060" cy="3013725"/>
          </a:xfrm>
          <a:prstGeom prst="rect">
            <a:avLst/>
          </a:prstGeom>
        </p:spPr>
        <p:txBody>
          <a:bodyPr tIns="90000" bIns="90000"/>
          <a:lstStyle>
            <a:lvl1pPr marL="412750" indent="-398463">
              <a:lnSpc>
                <a:spcPct val="70000"/>
              </a:lnSpc>
              <a:buFont typeface="+mj-lt"/>
              <a:buAutoNum type="arabicPeriod"/>
              <a:tabLst/>
              <a:defRPr sz="2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412750" indent="-398463">
              <a:buFont typeface="+mj-lt"/>
              <a:buAutoNum type="arabicPeriod"/>
              <a:tabLst/>
              <a:defRPr/>
            </a:lvl2pPr>
            <a:lvl3pPr marL="14287" indent="0">
              <a:buFont typeface="+mj-lt"/>
              <a:buNone/>
              <a:tabLst/>
              <a:defRPr sz="220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14287" indent="0">
              <a:buFont typeface="+mj-lt"/>
              <a:buNone/>
              <a:tabLst/>
              <a:defRPr sz="2200"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 marL="14287" indent="0">
              <a:buFont typeface="+mj-lt"/>
              <a:buNone/>
              <a:tabLst/>
              <a:defRPr sz="2200"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altLang="zh-CN" dirty="0"/>
          </a:p>
        </p:txBody>
      </p:sp>
      <p:cxnSp>
        <p:nvCxnSpPr>
          <p:cNvPr id="3" name="直线连接符 14">
            <a:extLst>
              <a:ext uri="{FF2B5EF4-FFF2-40B4-BE49-F238E27FC236}">
                <a16:creationId xmlns="" xmlns:a16="http://schemas.microsoft.com/office/drawing/2014/main" id="{C79E9F57-49BC-DC4A-B843-36D48051C848}"/>
              </a:ext>
            </a:extLst>
          </p:cNvPr>
          <p:cNvCxnSpPr>
            <a:cxnSpLocks/>
          </p:cNvCxnSpPr>
          <p:nvPr userDrawn="1"/>
        </p:nvCxnSpPr>
        <p:spPr>
          <a:xfrm flipH="1">
            <a:off x="1029918" y="1349255"/>
            <a:ext cx="885967" cy="0"/>
          </a:xfrm>
          <a:prstGeom prst="line">
            <a:avLst/>
          </a:prstGeom>
          <a:ln w="28575">
            <a:solidFill>
              <a:srgbClr val="C7000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6">
            <a:extLst>
              <a:ext uri="{FF2B5EF4-FFF2-40B4-BE49-F238E27FC236}">
                <a16:creationId xmlns="" xmlns:a16="http://schemas.microsoft.com/office/drawing/2014/main" id="{568EC886-2612-1F43-AB51-21A76A078357}"/>
              </a:ext>
            </a:extLst>
          </p:cNvPr>
          <p:cNvSpPr txBox="1"/>
          <p:nvPr userDrawn="1"/>
        </p:nvSpPr>
        <p:spPr>
          <a:xfrm>
            <a:off x="918916" y="630373"/>
            <a:ext cx="1147485" cy="6535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dirty="0">
                <a:solidFill>
                  <a:srgbClr val="1D1D1A"/>
                </a:solidFill>
                <a:latin typeface="Microsoft YaHei" charset="-122"/>
                <a:ea typeface="Microsoft YaHei" charset="-122"/>
                <a:cs typeface="Microsoft YaHei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640172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29175" y="456133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2284"/>
              </a:lnSpc>
              <a:spcBef>
                <a:spcPts val="0"/>
              </a:spcBef>
              <a:buNone/>
              <a:defRPr sz="2129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95447" indent="0" algn="ctr">
              <a:buNone/>
              <a:defRPr sz="1729"/>
            </a:lvl2pPr>
            <a:lvl3pPr marL="790894" indent="0" algn="ctr">
              <a:buNone/>
              <a:defRPr sz="1554"/>
            </a:lvl3pPr>
            <a:lvl4pPr marL="1185706" indent="0" algn="ctr">
              <a:buNone/>
              <a:defRPr sz="1384"/>
            </a:lvl4pPr>
            <a:lvl5pPr marL="1581152" indent="0" algn="ctr">
              <a:buNone/>
              <a:defRPr sz="1384"/>
            </a:lvl5pPr>
            <a:lvl6pPr marL="1976599" indent="0" algn="ctr">
              <a:buNone/>
              <a:defRPr sz="1384"/>
            </a:lvl6pPr>
            <a:lvl7pPr marL="2372046" indent="0" algn="ctr">
              <a:buNone/>
              <a:defRPr sz="1384"/>
            </a:lvl7pPr>
            <a:lvl8pPr marL="2767493" indent="0" algn="ctr">
              <a:buNone/>
              <a:defRPr sz="1384"/>
            </a:lvl8pPr>
            <a:lvl9pPr marL="3162305" indent="0" algn="ctr">
              <a:buNone/>
              <a:defRPr sz="1384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736913" y="1501995"/>
            <a:ext cx="10733556" cy="4690459"/>
          </a:xfrm>
          <a:prstGeom prst="rect">
            <a:avLst/>
          </a:prstGeom>
        </p:spPr>
        <p:txBody>
          <a:bodyPr lIns="0" tIns="0" rIns="0" bIns="0"/>
          <a:lstStyle>
            <a:lvl1pPr marL="8252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804223" algn="ctr"/>
              </a:tabLst>
              <a:defRPr sz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349745" indent="-113620">
              <a:buFont typeface="Arial" panose="020B0604020202020204" pitchFamily="34" charset="0"/>
              <a:buChar char="•"/>
              <a:tabLst>
                <a:tab pos="804223" algn="ctr"/>
              </a:tabLst>
              <a:defRPr sz="865" baseline="0"/>
            </a:lvl2pPr>
            <a:lvl3pPr marL="349745" indent="-113620">
              <a:buFont typeface="Arial" panose="020B0604020202020204" pitchFamily="34" charset="0"/>
              <a:buChar char="•"/>
              <a:tabLst>
                <a:tab pos="804223" algn="ctr"/>
              </a:tabLst>
              <a:defRPr sz="865" baseline="0"/>
            </a:lvl3pPr>
            <a:lvl4pPr marL="349745" indent="-113620">
              <a:buFont typeface="Arial" panose="020B0604020202020204" pitchFamily="34" charset="0"/>
              <a:buChar char="•"/>
              <a:tabLst>
                <a:tab pos="804223" algn="ctr"/>
              </a:tabLst>
              <a:defRPr sz="865" baseline="0"/>
            </a:lvl4pPr>
            <a:lvl5pPr marL="349745" indent="-113620">
              <a:buFont typeface="Arial" panose="020B0604020202020204" pitchFamily="34" charset="0"/>
              <a:buChar char="•"/>
              <a:tabLst>
                <a:tab pos="804223" algn="ctr"/>
              </a:tabLst>
              <a:defRPr sz="865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557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722" indent="0" algn="ctr">
              <a:buNone/>
              <a:defRPr sz="2597"/>
            </a:lvl2pPr>
            <a:lvl3pPr marL="1187441" indent="0" algn="ctr">
              <a:buNone/>
              <a:defRPr sz="2338"/>
            </a:lvl3pPr>
            <a:lvl4pPr marL="1781165" indent="0" algn="ctr">
              <a:buNone/>
              <a:defRPr sz="2079"/>
            </a:lvl4pPr>
            <a:lvl5pPr marL="2374885" indent="0" algn="ctr">
              <a:buNone/>
              <a:defRPr sz="2079"/>
            </a:lvl5pPr>
            <a:lvl6pPr marL="2968606" indent="0" algn="ctr">
              <a:buNone/>
              <a:defRPr sz="2079"/>
            </a:lvl6pPr>
            <a:lvl7pPr marL="3562327" indent="0" algn="ctr">
              <a:buNone/>
              <a:defRPr sz="2079"/>
            </a:lvl7pPr>
            <a:lvl8pPr marL="4156050" indent="0" algn="ctr">
              <a:buNone/>
              <a:defRPr sz="2079"/>
            </a:lvl8pPr>
            <a:lvl9pPr marL="4749770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98116" y="1355033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0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057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692" indent="-171108">
              <a:buFont typeface="Arial" panose="020B0604020202020204" pitchFamily="34" charset="0"/>
              <a:buChar char="•"/>
              <a:tabLst>
                <a:tab pos="1208057" algn="ctr"/>
              </a:tabLst>
              <a:defRPr sz="1299" baseline="0"/>
            </a:lvl2pPr>
            <a:lvl3pPr marL="525692" indent="-171108">
              <a:buFont typeface="Arial" panose="020B0604020202020204" pitchFamily="34" charset="0"/>
              <a:buChar char="•"/>
              <a:tabLst>
                <a:tab pos="1208057" algn="ctr"/>
              </a:tabLst>
              <a:defRPr sz="1299" baseline="0"/>
            </a:lvl3pPr>
            <a:lvl4pPr marL="525692" indent="-171108">
              <a:buFont typeface="Arial" panose="020B0604020202020204" pitchFamily="34" charset="0"/>
              <a:buChar char="•"/>
              <a:tabLst>
                <a:tab pos="1208057" algn="ctr"/>
              </a:tabLst>
              <a:defRPr sz="1299" baseline="0"/>
            </a:lvl4pPr>
            <a:lvl5pPr marL="525692" indent="-171108">
              <a:buFont typeface="Arial" panose="020B0604020202020204" pitchFamily="34" charset="0"/>
              <a:buChar char="•"/>
              <a:tabLst>
                <a:tab pos="1208057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2707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9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9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978" r:id="rId2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=""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=""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=""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=""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=""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=""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=""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=""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=""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=""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=""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=""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=""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=""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=""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=""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=""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=""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=""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=""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=""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=""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=""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=""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=""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=""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=""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=""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=""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=""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=""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=""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=""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=""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=""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=""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=""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=""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=""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=""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=""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=""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463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=""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=""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/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=""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6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666666"/>
              </a:solidFill>
            </a:endParaRPr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942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6" r:id="rId2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3503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Huawei Proprietary - Restricted Distribution</a:t>
            </a:r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849"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849"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=""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=""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=""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=""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=""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=""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=""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=""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=""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=""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=""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=""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=""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=""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=""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=""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=""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=""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=""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=""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=""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=""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=""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=""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=""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=""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=""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=""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=""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=""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=""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=""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=""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=""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=""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=""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=""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=""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=""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=""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=""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=""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935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9" r:id="rId1"/>
    <p:sldLayoutId id="2147484030" r:id="rId2"/>
    <p:sldLayoutId id="2147484031" r:id="rId3"/>
    <p:sldLayoutId id="2147484032" r:id="rId4"/>
    <p:sldLayoutId id="2147484033" r:id="rId5"/>
    <p:sldLayoutId id="2147484034" r:id="rId6"/>
    <p:sldLayoutId id="2147484035" r:id="rId7"/>
    <p:sldLayoutId id="2147484036" r:id="rId8"/>
    <p:sldLayoutId id="2147484037" r:id="rId9"/>
    <p:sldLayoutId id="2147484038" r:id="rId10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00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96">
          <p15:clr>
            <a:srgbClr val="F26B43"/>
          </p15:clr>
        </p15:guide>
        <p15:guide id="7" orient="horz" pos="3968">
          <p15:clr>
            <a:srgbClr val="F26B43"/>
          </p15:clr>
        </p15:guide>
        <p15:guide id="8" orient="horz" pos="3904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1" y="5590906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12"/>
            <a:endParaRPr lang="en-US" sz="1799" dirty="0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245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5" r:id="rId8"/>
  </p:sldLayoutIdLst>
  <p:hf hdr="0" ftr="0" dt="0"/>
  <p:txStyles>
    <p:titleStyle>
      <a:lvl1pPr algn="l" defTabSz="914034" rtl="0" eaLnBrk="1" latinLnBrk="0" hangingPunct="1">
        <a:lnSpc>
          <a:spcPts val="3439"/>
        </a:lnSpc>
        <a:spcBef>
          <a:spcPct val="0"/>
        </a:spcBef>
        <a:buNone/>
        <a:defRPr sz="3199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034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017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034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051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068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9">
          <p15:clr>
            <a:srgbClr val="F26B43"/>
          </p15:clr>
        </p15:guide>
        <p15:guide id="2" pos="3841">
          <p15:clr>
            <a:srgbClr val="F26B43"/>
          </p15:clr>
        </p15:guide>
        <p15:guide id="3" pos="565">
          <p15:clr>
            <a:srgbClr val="F26B43"/>
          </p15:clr>
        </p15:guide>
        <p15:guide id="4" orient="horz" pos="4007">
          <p15:clr>
            <a:srgbClr val="F26B43"/>
          </p15:clr>
        </p15:guide>
        <p15:guide id="5" orient="horz" pos="1235">
          <p15:clr>
            <a:srgbClr val="F26B43"/>
          </p15:clr>
        </p15:guide>
        <p15:guide id="6" orient="horz" pos="553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09575" y="174262"/>
            <a:ext cx="11860169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框 2"/>
          <p:cNvSpPr txBox="1"/>
          <p:nvPr userDrawn="1"/>
        </p:nvSpPr>
        <p:spPr>
          <a:xfrm>
            <a:off x="11677631" y="6525345"/>
            <a:ext cx="481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fld id="{6E558B7E-E5BC-4ACB-A13E-28D73590C9F7}" type="slidenum">
              <a:rPr lang="zh-CN" altLang="en-US" sz="1400" i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sz="1400" i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2918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7" r:id="rId1"/>
    <p:sldLayoutId id="2147484068" r:id="rId2"/>
    <p:sldLayoutId id="2147484069" r:id="rId3"/>
    <p:sldLayoutId id="2147484070" r:id="rId4"/>
    <p:sldLayoutId id="2147484071" r:id="rId5"/>
    <p:sldLayoutId id="2147484072" r:id="rId6"/>
    <p:sldLayoutId id="2147484073" r:id="rId7"/>
    <p:sldLayoutId id="2147484074" r:id="rId8"/>
    <p:sldLayoutId id="2147484075" r:id="rId9"/>
    <p:sldLayoutId id="2147484076" r:id="rId10"/>
    <p:sldLayoutId id="2147484077" r:id="rId11"/>
    <p:sldLayoutId id="2147484078" r:id="rId12"/>
    <p:sldLayoutId id="2147484079" r:id="rId13"/>
  </p:sldLayoutIdLst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rgbClr val="C00000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1">
          <p15:clr>
            <a:srgbClr val="F26B43"/>
          </p15:clr>
        </p15:guide>
        <p15:guide id="3" orient="horz" pos="482">
          <p15:clr>
            <a:srgbClr val="F26B43"/>
          </p15:clr>
        </p15:guide>
        <p15:guide id="4" pos="258">
          <p15:clr>
            <a:srgbClr val="F26B43"/>
          </p15:clr>
        </p15:guide>
        <p15:guide id="5" pos="7425">
          <p15:clr>
            <a:srgbClr val="F26B43"/>
          </p15:clr>
        </p15:guide>
        <p15:guide id="6" orient="horz" pos="3974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E:\01 日常工作\10 多媒体\PPT内部汇报用模板\PPT封面03副本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12196763" cy="6858000"/>
          </a:xfrm>
          <a:prstGeom prst="rect">
            <a:avLst/>
          </a:prstGeom>
          <a:noFill/>
        </p:spPr>
      </p:pic>
      <p:sp>
        <p:nvSpPr>
          <p:cNvPr id="9" name="Rectangle 86"/>
          <p:cNvSpPr>
            <a:spLocks noChangeArrowheads="1"/>
          </p:cNvSpPr>
          <p:nvPr/>
        </p:nvSpPr>
        <p:spPr bwMode="auto">
          <a:xfrm>
            <a:off x="10405832" y="5527677"/>
            <a:ext cx="955800" cy="9985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16" tIns="45708" rIns="91416" bIns="45708" anchor="ctr"/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11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876419" y="2636840"/>
            <a:ext cx="7584475" cy="748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34281" rIns="68562" bIns="34281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pic>
        <p:nvPicPr>
          <p:cNvPr id="13" name="Picture 77" descr="Logo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6248" y="5379313"/>
            <a:ext cx="1025512" cy="102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6615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</p:sldLayoutIdLst>
  <p:transition advClick="0" advTm="8000">
    <p:fade thruBlk="1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4267" b="1">
          <a:solidFill>
            <a:schemeClr val="bg1"/>
          </a:solidFill>
          <a:latin typeface="FrutigerNext LT Medium" pitchFamily="34" charset="0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67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67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67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67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4267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457189" indent="-457189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›"/>
        <a:defRPr sz="2667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1" fontAlgn="base" hangingPunct="1">
        <a:spcBef>
          <a:spcPct val="20000"/>
        </a:spcBef>
        <a:spcAft>
          <a:spcPct val="0"/>
        </a:spcAft>
        <a:buChar char="–"/>
        <a:defRPr sz="2133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2133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88"/>
          <p:cNvSpPr>
            <a:spLocks noChangeArrowheads="1"/>
          </p:cNvSpPr>
          <p:nvPr/>
        </p:nvSpPr>
        <p:spPr bwMode="auto">
          <a:xfrm>
            <a:off x="10407419" y="5532438"/>
            <a:ext cx="955799" cy="998538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zh-CN" sz="180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5045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3" r:id="rId1"/>
    <p:sldLayoutId id="2147484084" r:id="rId2"/>
    <p:sldLayoutId id="2147484085" r:id="rId3"/>
  </p:sldLayoutIdLst>
  <p:transition advClick="0" advTm="8000">
    <p:fade thruBlk="1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902" name="矩形 30"/>
          <p:cNvSpPr>
            <a:spLocks noGrp="1" noChangeArrowheads="1"/>
          </p:cNvSpPr>
          <p:nvPr>
            <p:ph type="title"/>
          </p:nvPr>
        </p:nvSpPr>
        <p:spPr>
          <a:xfrm>
            <a:off x="1098075" y="2429951"/>
            <a:ext cx="9967863" cy="2043513"/>
          </a:xfrm>
          <a:prstGeom prst="rect">
            <a:avLst/>
          </a:prstGeom>
        </p:spPr>
        <p:txBody>
          <a:bodyPr/>
          <a:lstStyle/>
          <a:p>
            <a:pPr fontAlgn="auto"/>
            <a:r>
              <a:rPr lang="en-US" altLang="zh-CN" sz="3200" b="0" dirty="0">
                <a:solidFill>
                  <a:schemeClr val="tx1"/>
                </a:solidFill>
              </a:rPr>
              <a:t>PUSCH coverage enhancement for 5G-Advanced in Rel-20 </a:t>
            </a:r>
            <a:r>
              <a:rPr lang="en-US" altLang="zh-CN" sz="32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en-US" altLang="zh-CN" sz="3200" b="1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</a:br>
            <a:endParaRPr lang="zh-CN" altLang="zh-CN" sz="3200" b="0" dirty="0">
              <a:solidFill>
                <a:schemeClr val="tx1"/>
              </a:solidFill>
            </a:endParaRPr>
          </a:p>
        </p:txBody>
      </p:sp>
      <p:sp>
        <p:nvSpPr>
          <p:cNvPr id="3" name="矩形 30"/>
          <p:cNvSpPr txBox="1">
            <a:spLocks noChangeArrowheads="1"/>
          </p:cNvSpPr>
          <p:nvPr/>
        </p:nvSpPr>
        <p:spPr>
          <a:xfrm>
            <a:off x="1794298" y="4211425"/>
            <a:ext cx="8769750" cy="1841031"/>
          </a:xfrm>
          <a:prstGeom prst="rect">
            <a:avLst/>
          </a:prstGeom>
        </p:spPr>
        <p:txBody>
          <a:bodyPr/>
          <a:lstStyle/>
          <a:p>
            <a:pPr lvl="0" algn="ctr" defTabSz="914400" fontAlgn="base">
              <a:lnSpc>
                <a:spcPct val="140000"/>
              </a:lnSpc>
              <a:spcBef>
                <a:spcPts val="4200"/>
              </a:spcBef>
              <a:spcAft>
                <a:spcPct val="0"/>
              </a:spcAft>
              <a:defRPr/>
            </a:pPr>
            <a:r>
              <a:rPr lang="en-US" altLang="zh-CN" sz="2400" kern="0" dirty="0" smtClean="0">
                <a:solidFill>
                  <a:srgbClr val="000000"/>
                </a:solidFill>
                <a:ea typeface="黑体"/>
                <a:cs typeface="Arial" pitchFamily="34" charset="0"/>
              </a:rPr>
              <a:t>Huawei, HiSilicon, China Telecom, SK Telecom, TIM, </a:t>
            </a:r>
            <a:r>
              <a:rPr lang="en-US" altLang="ja-JP" sz="2400" dirty="0" smtClean="0"/>
              <a:t>Deutsche Telekom, NTT DOCOMO, Vodafone, 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黑体"/>
                <a:cs typeface="Arial" pitchFamily="34" charset="0"/>
              </a:rPr>
              <a:t>KDDI, CEWiT,</a:t>
            </a:r>
            <a:r>
              <a:rPr kumimoji="0" lang="en-US" altLang="zh-CN" sz="24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黑体"/>
                <a:cs typeface="Arial" pitchFamily="34" charset="0"/>
              </a:rPr>
              <a:t> 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黑体"/>
                <a:cs typeface="Arial" pitchFamily="34" charset="0"/>
              </a:rPr>
              <a:t>FutureWei, </a:t>
            </a:r>
            <a:r>
              <a:rPr lang="en-US" altLang="ja-JP" sz="2400" dirty="0" smtClean="0"/>
              <a:t>TCL, CAICT</a:t>
            </a:r>
            <a:r>
              <a:rPr lang="en-US" altLang="zh-CN" sz="2400" kern="0" dirty="0" smtClean="0">
                <a:solidFill>
                  <a:srgbClr val="000000"/>
                </a:solidFill>
                <a:ea typeface="黑体"/>
                <a:cs typeface="Arial" pitchFamily="34" charset="0"/>
              </a:rPr>
              <a:t>, Google</a:t>
            </a:r>
            <a:endParaRPr kumimoji="0" lang="zh-CN" altLang="zh-CN" sz="24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隶书" pitchFamily="49" charset="-122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19B0F344-C624-4719-961C-C2A6FE4ACCCA}"/>
              </a:ext>
            </a:extLst>
          </p:cNvPr>
          <p:cNvSpPr/>
          <p:nvPr/>
        </p:nvSpPr>
        <p:spPr>
          <a:xfrm>
            <a:off x="38876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RAN#107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RP-25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0492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/>
              <a:t>Incheon, Korea, March 12-14, 2025</a:t>
            </a:r>
          </a:p>
          <a:p>
            <a:r>
              <a:rPr lang="en-US" altLang="zh-CN" b="1" dirty="0"/>
              <a:t>Agenda Item: 15.2.7.1</a:t>
            </a:r>
            <a:endParaRPr lang="zh-CN" altLang="en-US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85450" y="826563"/>
            <a:ext cx="11720800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Coverage is one of the key factors that an operator considers when commercializing cellular communication networks due to its direct impact on service quality as well as CAPEX and OPEX [1].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D5938280-CE8C-4FAC-908D-5D56297DC0B0}"/>
              </a:ext>
            </a:extLst>
          </p:cNvPr>
          <p:cNvSpPr/>
          <p:nvPr/>
        </p:nvSpPr>
        <p:spPr>
          <a:xfrm>
            <a:off x="169680" y="1570481"/>
            <a:ext cx="11720800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Based on RP-243292 Chair’s summary endorsed in RAN#106 meeting, coverage enhancement is listed as an additional RAN1-led candidate topic for Rel-20 5G-A with details copied as below:  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="" xmlns:a16="http://schemas.microsoft.com/office/drawing/2014/main" id="{D3D69B7B-1D61-4057-9C90-3B78B0AF201C}"/>
              </a:ext>
            </a:extLst>
          </p:cNvPr>
          <p:cNvSpPr txBox="1"/>
          <p:nvPr/>
        </p:nvSpPr>
        <p:spPr>
          <a:xfrm>
            <a:off x="176658" y="6233661"/>
            <a:ext cx="45852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dirty="0"/>
              <a:t>[1] RP-221858 Revised WID on Further NR coverage enhancements</a:t>
            </a:r>
          </a:p>
          <a:p>
            <a:r>
              <a:rPr lang="en-US" altLang="zh-CN" sz="1000" dirty="0"/>
              <a:t>[2] RP-242881 Rel-20 Coverage enhancement scope</a:t>
            </a:r>
          </a:p>
        </p:txBody>
      </p:sp>
      <p:sp>
        <p:nvSpPr>
          <p:cNvPr id="117" name="矩形 116">
            <a:extLst>
              <a:ext uri="{FF2B5EF4-FFF2-40B4-BE49-F238E27FC236}">
                <a16:creationId xmlns="" xmlns:a16="http://schemas.microsoft.com/office/drawing/2014/main" id="{00A0ABEB-A878-4766-9A3D-56F2DC4EA0A4}"/>
              </a:ext>
            </a:extLst>
          </p:cNvPr>
          <p:cNvSpPr/>
          <p:nvPr/>
        </p:nvSpPr>
        <p:spPr>
          <a:xfrm>
            <a:off x="176658" y="3214199"/>
            <a:ext cx="11720800" cy="2736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1200"/>
              </a:spcAft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UL performance is usually the bottleneck in most of scenarios in real deployment, while there are emerging commercial use cases that have UL heavy traffic, e.g., video uploading and mobile AI [2], which require higher UL data rate, e.g. higher than 5 Mbps. In the current commercial network, there are still a large amount of UEs which cannot reach UL data rate of 5 Mbps.</a:t>
            </a:r>
          </a:p>
          <a:p>
            <a:pPr marL="285750" indent="-285750">
              <a:lnSpc>
                <a:spcPct val="120000"/>
              </a:lnSpc>
              <a:spcAft>
                <a:spcPts val="1200"/>
              </a:spcAft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Therefore, the contribution </a:t>
            </a:r>
            <a:r>
              <a:rPr lang="en-US" altLang="zh-CN" sz="1600" b="1" dirty="0">
                <a:solidFill>
                  <a:srgbClr val="1D1D1A"/>
                </a:solidFill>
                <a:cs typeface="Arial" panose="020B0604020202020204" pitchFamily="34" charset="0"/>
              </a:rPr>
              <a:t>proposes to support PUSCH coverage enhancement for 5G-A in Rel-20</a:t>
            </a: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, targeting for higher UL data rate. 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pi/2-BPSK is beneficial for PUSCH coverage performance, since it can enable higher transmission power due to low PAPR characteristics. However, pi/2-BPSK is only supported for MCS 0 and MCS 1 in the current specification. PUSCH with high UL data rate usually requires higher MCS, instead of MCS 0 or MCS 1.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3AC85DE7-366E-4665-BE98-E5FCB379C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3185" y="2252178"/>
            <a:ext cx="5727915" cy="851632"/>
          </a:xfrm>
          <a:prstGeom prst="rect">
            <a:avLst/>
          </a:prstGeom>
        </p:spPr>
      </p:pic>
      <p:sp>
        <p:nvSpPr>
          <p:cNvPr id="14" name="副标题 1">
            <a:extLst>
              <a:ext uri="{FF2B5EF4-FFF2-40B4-BE49-F238E27FC236}">
                <a16:creationId xmlns="" xmlns:a16="http://schemas.microsoft.com/office/drawing/2014/main" id="{30E075AD-22D6-473B-82FD-2B3544FBD3EF}"/>
              </a:ext>
            </a:extLst>
          </p:cNvPr>
          <p:cNvSpPr txBox="1">
            <a:spLocks/>
          </p:cNvSpPr>
          <p:nvPr/>
        </p:nvSpPr>
        <p:spPr>
          <a:xfrm>
            <a:off x="202876" y="235587"/>
            <a:ext cx="10796301" cy="4801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00000"/>
                </a:solidFill>
                <a:latin typeface="Arial" panose="020B0604020202020204" pitchFamily="34" charset="0"/>
                <a:ea typeface="Meiryo UI" panose="020B0604030504040204" pitchFamily="34" charset="-128"/>
              </a:defRPr>
            </a:lvl1pPr>
          </a:lstStyle>
          <a:p>
            <a:pPr lvl="0">
              <a:defRPr/>
            </a:pPr>
            <a:r>
              <a:rPr lang="en-US" altLang="zh-CN" sz="2800" dirty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Calibri" panose="020F0502020204030204" pitchFamily="34" charset="0"/>
              </a:rPr>
              <a:t>Background</a:t>
            </a:r>
            <a:r>
              <a:rPr lang="en-US" altLang="zh-CN" dirty="0">
                <a:latin typeface="+mn-lt"/>
                <a:ea typeface="Microsoft YaHei" panose="020B0503020204020204" pitchFamily="34" charset="-122"/>
                <a:cs typeface="Calibri" panose="020F0502020204030204" pitchFamily="34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74963442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>
            <a:extLst>
              <a:ext uri="{FF2B5EF4-FFF2-40B4-BE49-F238E27FC236}">
                <a16:creationId xmlns="" xmlns:a16="http://schemas.microsoft.com/office/drawing/2014/main" id="{D23BE74C-6EA4-4D08-8DD7-17F001EABF72}"/>
              </a:ext>
            </a:extLst>
          </p:cNvPr>
          <p:cNvSpPr/>
          <p:nvPr/>
        </p:nvSpPr>
        <p:spPr>
          <a:xfrm>
            <a:off x="211585" y="1097208"/>
            <a:ext cx="11745284" cy="1586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911921">
              <a:lnSpc>
                <a:spcPct val="150000"/>
              </a:lnSpc>
              <a:spcBef>
                <a:spcPts val="1800"/>
              </a:spcBef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Proposal 1: </a:t>
            </a:r>
            <a:r>
              <a:rPr lang="en-US" altLang="zh-CN" sz="1600" b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Support a 5G-A Rel-20 item on coverage enhancements. 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  <a:p>
            <a:pPr marL="0" marR="0" lvl="1" indent="0" algn="l" defTabSz="911921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b="1" dirty="0">
                <a:cs typeface="Arial" panose="020B0604020202020204" pitchFamily="34" charset="0"/>
              </a:rPr>
              <a:t>Proposal 2: Take the following as one of the objectives for 5G-A Rel-20 coverage enhancements: </a:t>
            </a:r>
          </a:p>
          <a:p>
            <a:pPr marL="648000" lvl="2" indent="-285750" defTabSz="911921">
              <a:lnSpc>
                <a:spcPct val="130000"/>
              </a:lnSpc>
              <a:spcBef>
                <a:spcPts val="300"/>
              </a:spcBef>
              <a:buFont typeface="Arial" panose="020B0604020202020204" pitchFamily="34" charset="0"/>
              <a:buChar char="–"/>
              <a:defRPr/>
            </a:pPr>
            <a:r>
              <a:rPr lang="en-US" altLang="zh-CN" sz="1600" dirty="0">
                <a:solidFill>
                  <a:srgbClr val="1D1D1A"/>
                </a:solidFill>
                <a:cs typeface="Arial" panose="020B0604020202020204" pitchFamily="34" charset="0"/>
              </a:rPr>
              <a:t>Specify enhancements to improve PUSCH coverage for high uplink data rate, including extending pi/2-BPSK to more MCS entries in MCS tables</a:t>
            </a:r>
          </a:p>
        </p:txBody>
      </p:sp>
      <p:sp>
        <p:nvSpPr>
          <p:cNvPr id="9" name="副标题 1">
            <a:extLst>
              <a:ext uri="{FF2B5EF4-FFF2-40B4-BE49-F238E27FC236}">
                <a16:creationId xmlns="" xmlns:a16="http://schemas.microsoft.com/office/drawing/2014/main" id="{1E4E8D52-459C-4520-9B4F-92F7A60A6E38}"/>
              </a:ext>
            </a:extLst>
          </p:cNvPr>
          <p:cNvSpPr txBox="1">
            <a:spLocks/>
          </p:cNvSpPr>
          <p:nvPr/>
        </p:nvSpPr>
        <p:spPr>
          <a:xfrm>
            <a:off x="211585" y="276007"/>
            <a:ext cx="10796301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4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7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71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957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196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43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67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913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b="1" dirty="0">
                <a:ea typeface="Microsoft YaHei" panose="020B0503020204020204" pitchFamily="34" charset="-122"/>
                <a:cs typeface="Calibri" panose="020F0502020204030204" pitchFamily="34" charset="0"/>
              </a:rPr>
              <a:t>Proposal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/>
                <a:ea typeface="Microsoft YaHei" panose="020B0503020204020204" pitchFamily="34" charset="-122"/>
                <a:cs typeface="Calibri" panose="020F0502020204030204" pitchFamily="34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6800192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3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4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5.xml><?xml version="1.0" encoding="utf-8"?>
<a:theme xmlns:a="http://schemas.openxmlformats.org/drawingml/2006/main" name="1_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6.xml><?xml version="1.0" encoding="utf-8"?>
<a:theme xmlns:a="http://schemas.openxmlformats.org/drawingml/2006/main" name="3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模板_白色_16_9" id="{7CD4B91F-273A-4322-964F-6BD7E403B39E}" vid="{EDDCFD7F-1BE1-4B01-AFBE-DDFEA18E57E6}"/>
    </a:ext>
  </a:extLst>
</a:theme>
</file>

<file path=ppt/theme/theme7.xml><?xml version="1.0" encoding="utf-8"?>
<a:theme xmlns:a="http://schemas.openxmlformats.org/drawingml/2006/main" name="1_华为PPT宽屏模板-正文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Blank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PPT2010华为VI版16：9格式">
  <a:themeElements>
    <a:clrScheme name="16比9PPT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6比9PPT模板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16比9PPT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34590</TotalTime>
  <Words>332</Words>
  <Application>Microsoft Office PowerPoint</Application>
  <PresentationFormat>自定义</PresentationFormat>
  <Paragraphs>20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3</vt:i4>
      </vt:variant>
    </vt:vector>
  </HeadingPairs>
  <TitlesOfParts>
    <vt:vector size="26" baseType="lpstr">
      <vt:lpstr>FrutigerNext LT Medium</vt:lpstr>
      <vt:lpstr>MS Mincho</vt:lpstr>
      <vt:lpstr>等线</vt:lpstr>
      <vt:lpstr>黑体</vt:lpstr>
      <vt:lpstr>华文细黑</vt:lpstr>
      <vt:lpstr>隶书</vt:lpstr>
      <vt:lpstr>SimSun</vt:lpstr>
      <vt:lpstr>SimSun</vt:lpstr>
      <vt:lpstr>微软雅黑</vt:lpstr>
      <vt:lpstr>微软雅黑</vt:lpstr>
      <vt:lpstr>Arial</vt:lpstr>
      <vt:lpstr>Calibri</vt:lpstr>
      <vt:lpstr>Times New Roman</vt:lpstr>
      <vt:lpstr>Wingdings</vt:lpstr>
      <vt:lpstr>封面页_图片版 </vt:lpstr>
      <vt:lpstr>章节页</vt:lpstr>
      <vt:lpstr>结束页</vt:lpstr>
      <vt:lpstr>1_封面页_图片版 </vt:lpstr>
      <vt:lpstr>1_章节页</vt:lpstr>
      <vt:lpstr>3_封面页_图片版 </vt:lpstr>
      <vt:lpstr>1_华为PPT宽屏模板-正文</vt:lpstr>
      <vt:lpstr>Blank</vt:lpstr>
      <vt:lpstr>PPT2010华为VI版16：9格式</vt:lpstr>
      <vt:lpstr>PUSCH coverage enhancement for 5G-Advanced in Rel-20  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sunyan (O)</dc:creator>
  <cp:lastModifiedBy>Yan Cheng</cp:lastModifiedBy>
  <cp:revision>2861</cp:revision>
  <dcterms:created xsi:type="dcterms:W3CDTF">2020-08-28T08:44:19Z</dcterms:created>
  <dcterms:modified xsi:type="dcterms:W3CDTF">2025-03-03T14:24:49Z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(3)yVGHjRJ4mTXOcMhCb9dwKlPSnvYG8CuOrkkt+fKMZNDPtuVLnqWv+xaD4cDLroLnZIJyM/yL
kVrFhUwqtqHPdtoSgyRkDJoEpatrUPKxUwcCIwrxzaxVxB8RB2qCbYY1uDpEHmmGox7N2E3T
pksYyxSHn4WRZQ/+IjAtRMD0hTWCihswfVoCCGjfWODsXjWuxgs2Keiek7Vt9GkgLpjIxnQP
+5OaMNyGFJQVU8xHZn</vt:lpwstr>
  </property>
  <property fmtid="{D5CDD505-2E9C-101B-9397-08002B2CF9AE}" pid="3" name="_2015_ms_pID_7253431">
    <vt:lpwstr>8HVvl4x6oT/nXfqAhMRYeMu8bYgDUAKNN4Tswn4k4e+d+aeGJxxix0
Ex9MM08DzlIQaRl8mv/LSmVct9novPyTFstMLBVrZHjE+1Bb36tewMJLeJk8AyKfwubylHWG
c/Qi79aZXuZiRYKPW9SoJKVgnHjbFTGGl5mp776UDPRZ26Yoi0308+ApOiqHHvsahaD/yqQP
etj6Zaaz8FXWWXXgMCwl/9Xs7ebF62S90siv</vt:lpwstr>
  </property>
  <property fmtid="{D5CDD505-2E9C-101B-9397-08002B2CF9AE}" pid="4" name="_2015_ms_pID_7253432">
    <vt:lpwstr>rQ==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1740982726</vt:lpwstr>
  </property>
</Properties>
</file>