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  <p:sldMasterId id="2147483764" r:id="rId5"/>
  </p:sldMasterIdLst>
  <p:notesMasterIdLst>
    <p:notesMasterId r:id="rId10"/>
  </p:notesMasterIdLst>
  <p:handoutMasterIdLst>
    <p:handoutMasterId r:id="rId11"/>
  </p:handoutMasterIdLst>
  <p:sldIdLst>
    <p:sldId id="314" r:id="rId6"/>
    <p:sldId id="2146846766" r:id="rId7"/>
    <p:sldId id="2147472181" r:id="rId8"/>
    <p:sldId id="2147480434" r:id="rId9"/>
  </p:sldIdLst>
  <p:sldSz cx="12188825" cy="6858000"/>
  <p:notesSz cx="6858000" cy="9144000"/>
  <p:defaultTextStyle>
    <a:defPPr>
      <a:defRPr lang="en-U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63">
          <p15:clr>
            <a:srgbClr val="A4A3A4"/>
          </p15:clr>
        </p15:guide>
        <p15:guide id="2" orient="horz" pos="4212">
          <p15:clr>
            <a:srgbClr val="A4A3A4"/>
          </p15:clr>
        </p15:guide>
        <p15:guide id="3" orient="horz" pos="3887">
          <p15:clr>
            <a:srgbClr val="A4A3A4"/>
          </p15:clr>
        </p15:guide>
        <p15:guide id="4" pos="3943">
          <p15:clr>
            <a:srgbClr val="A4A3A4"/>
          </p15:clr>
        </p15:guide>
        <p15:guide id="5" pos="2279">
          <p15:clr>
            <a:srgbClr val="A4A3A4"/>
          </p15:clr>
        </p15:guide>
        <p15:guide id="6" pos="545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0B9A733-DFF9-AA18-4891-EA3FDBEC5B36}" name="Congchi" initials="Congchi" userId="Congchi" providerId="None"/>
  <p188:author id="{22625569-8110-7634-72EB-59EDAB2CEED7}" name="Lenovo-Mingzeng2" initials="Lenovo" userId="Lenovo-Mingzeng2" providerId="None"/>
  <p188:author id="{3FD5988E-C0C5-A499-5B7F-4AE37EE602A5}" name="Sher Ali Cheema" initials="SC" userId="S::scheema@lenovo.com::090f2f2d-0238-4be3-894e-55f2e20fd289" providerId="AD"/>
  <p188:author id="{686F33D1-710A-FF27-F09F-3E9705C1073A}" name="Lenovo_Lianhai" initials="Lenovo" userId="Lenovo_Lianhai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  <a:srgbClr val="66CCFF"/>
    <a:srgbClr val="DDE0F8"/>
    <a:srgbClr val="97200B"/>
    <a:srgbClr val="6E1D6A"/>
    <a:srgbClr val="182356"/>
    <a:srgbClr val="F6DEF5"/>
    <a:srgbClr val="F9D3D1"/>
    <a:srgbClr val="1E0013"/>
    <a:srgbClr val="294E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6713" autoAdjust="0"/>
  </p:normalViewPr>
  <p:slideViewPr>
    <p:cSldViewPr snapToGrid="0" snapToObjects="1">
      <p:cViewPr varScale="1">
        <p:scale>
          <a:sx n="74" d="100"/>
          <a:sy n="74" d="100"/>
        </p:scale>
        <p:origin x="260" y="52"/>
      </p:cViewPr>
      <p:guideLst>
        <p:guide orient="horz" pos="463"/>
        <p:guide orient="horz" pos="4212"/>
        <p:guide orient="horz" pos="3887"/>
        <p:guide pos="3943"/>
        <p:guide pos="2279"/>
        <p:guide pos="5452"/>
      </p:guideLst>
    </p:cSldViewPr>
  </p:slideViewPr>
  <p:outlineViewPr>
    <p:cViewPr>
      <p:scale>
        <a:sx n="33" d="100"/>
        <a:sy n="33" d="100"/>
      </p:scale>
      <p:origin x="0" y="-25843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 snapToGrid="0" snapToObjects="1">
      <p:cViewPr varScale="1">
        <p:scale>
          <a:sx n="94" d="100"/>
          <a:sy n="94" d="100"/>
        </p:scale>
        <p:origin x="4080" y="101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anhai LH5 Wu" userId="06c1751d-49ed-4250-befd-a412d0569cfd" providerId="ADAL" clId="{800E6C26-C725-482F-A7FD-F039D1F15A27}"/>
    <pc:docChg chg="undo custSel addSld delSld modSld">
      <pc:chgData name="Lianhai LH5 Wu" userId="06c1751d-49ed-4250-befd-a412d0569cfd" providerId="ADAL" clId="{800E6C26-C725-482F-A7FD-F039D1F15A27}" dt="2024-11-28T14:36:17.274" v="878" actId="108"/>
      <pc:docMkLst>
        <pc:docMk/>
      </pc:docMkLst>
      <pc:sldChg chg="del">
        <pc:chgData name="Lianhai LH5 Wu" userId="06c1751d-49ed-4250-befd-a412d0569cfd" providerId="ADAL" clId="{800E6C26-C725-482F-A7FD-F039D1F15A27}" dt="2024-11-28T14:12:44.395" v="69" actId="47"/>
        <pc:sldMkLst>
          <pc:docMk/>
          <pc:sldMk cId="448918638" sldId="277"/>
        </pc:sldMkLst>
      </pc:sldChg>
      <pc:sldChg chg="add">
        <pc:chgData name="Lianhai LH5 Wu" userId="06c1751d-49ed-4250-befd-a412d0569cfd" providerId="ADAL" clId="{800E6C26-C725-482F-A7FD-F039D1F15A27}" dt="2024-11-28T14:12:42.684" v="68"/>
        <pc:sldMkLst>
          <pc:docMk/>
          <pc:sldMk cId="4273511970" sldId="364"/>
        </pc:sldMkLst>
      </pc:sldChg>
      <pc:sldChg chg="del">
        <pc:chgData name="Lianhai LH5 Wu" userId="06c1751d-49ed-4250-befd-a412d0569cfd" providerId="ADAL" clId="{800E6C26-C725-482F-A7FD-F039D1F15A27}" dt="2024-11-28T14:08:46.253" v="0" actId="47"/>
        <pc:sldMkLst>
          <pc:docMk/>
          <pc:sldMk cId="0" sldId="11263"/>
        </pc:sldMkLst>
      </pc:sldChg>
      <pc:sldChg chg="del">
        <pc:chgData name="Lianhai LH5 Wu" userId="06c1751d-49ed-4250-befd-a412d0569cfd" providerId="ADAL" clId="{800E6C26-C725-482F-A7FD-F039D1F15A27}" dt="2024-11-28T14:08:46.253" v="0" actId="47"/>
        <pc:sldMkLst>
          <pc:docMk/>
          <pc:sldMk cId="4049249450" sldId="2146846765"/>
        </pc:sldMkLst>
      </pc:sldChg>
      <pc:sldChg chg="modSp del mod">
        <pc:chgData name="Lianhai LH5 Wu" userId="06c1751d-49ed-4250-befd-a412d0569cfd" providerId="ADAL" clId="{800E6C26-C725-482F-A7FD-F039D1F15A27}" dt="2024-11-28T14:12:25.821" v="67" actId="47"/>
        <pc:sldMkLst>
          <pc:docMk/>
          <pc:sldMk cId="2742255041" sldId="2147472171"/>
        </pc:sldMkLst>
        <pc:spChg chg="mod">
          <ac:chgData name="Lianhai LH5 Wu" userId="06c1751d-49ed-4250-befd-a412d0569cfd" providerId="ADAL" clId="{800E6C26-C725-482F-A7FD-F039D1F15A27}" dt="2024-11-28T14:09:02.289" v="27" actId="20577"/>
          <ac:spMkLst>
            <pc:docMk/>
            <pc:sldMk cId="2742255041" sldId="2147472171"/>
            <ac:spMk id="2" creationId="{00000000-0000-0000-0000-000000000000}"/>
          </ac:spMkLst>
        </pc:spChg>
      </pc:sldChg>
      <pc:sldChg chg="modSp add mod">
        <pc:chgData name="Lianhai LH5 Wu" userId="06c1751d-49ed-4250-befd-a412d0569cfd" providerId="ADAL" clId="{800E6C26-C725-482F-A7FD-F039D1F15A27}" dt="2024-11-28T14:12:15.590" v="66" actId="20577"/>
        <pc:sldMkLst>
          <pc:docMk/>
          <pc:sldMk cId="198736173" sldId="2147472172"/>
        </pc:sldMkLst>
        <pc:spChg chg="mod">
          <ac:chgData name="Lianhai LH5 Wu" userId="06c1751d-49ed-4250-befd-a412d0569cfd" providerId="ADAL" clId="{800E6C26-C725-482F-A7FD-F039D1F15A27}" dt="2024-11-28T14:09:31.940" v="40" actId="20577"/>
          <ac:spMkLst>
            <pc:docMk/>
            <pc:sldMk cId="198736173" sldId="2147472172"/>
            <ac:spMk id="2" creationId="{00000000-0000-0000-0000-000000000000}"/>
          </ac:spMkLst>
        </pc:spChg>
        <pc:spChg chg="mod">
          <ac:chgData name="Lianhai LH5 Wu" userId="06c1751d-49ed-4250-befd-a412d0569cfd" providerId="ADAL" clId="{800E6C26-C725-482F-A7FD-F039D1F15A27}" dt="2024-11-28T14:11:20.885" v="49" actId="20577"/>
          <ac:spMkLst>
            <pc:docMk/>
            <pc:sldMk cId="198736173" sldId="2147472172"/>
            <ac:spMk id="4" creationId="{09F6EB75-2226-EB41-BFE9-1DA7C784517F}"/>
          </ac:spMkLst>
        </pc:spChg>
        <pc:spChg chg="mod">
          <ac:chgData name="Lianhai LH5 Wu" userId="06c1751d-49ed-4250-befd-a412d0569cfd" providerId="ADAL" clId="{800E6C26-C725-482F-A7FD-F039D1F15A27}" dt="2024-11-28T14:11:27.697" v="57" actId="20577"/>
          <ac:spMkLst>
            <pc:docMk/>
            <pc:sldMk cId="198736173" sldId="2147472172"/>
            <ac:spMk id="5" creationId="{492ECE18-B90F-1562-D137-D531E1DF2BC2}"/>
          </ac:spMkLst>
        </pc:spChg>
        <pc:spChg chg="mod">
          <ac:chgData name="Lianhai LH5 Wu" userId="06c1751d-49ed-4250-befd-a412d0569cfd" providerId="ADAL" clId="{800E6C26-C725-482F-A7FD-F039D1F15A27}" dt="2024-11-28T14:12:15.590" v="66" actId="20577"/>
          <ac:spMkLst>
            <pc:docMk/>
            <pc:sldMk cId="198736173" sldId="2147472172"/>
            <ac:spMk id="7" creationId="{C35CBD14-7204-B34D-8886-054881975284}"/>
          </ac:spMkLst>
        </pc:spChg>
      </pc:sldChg>
      <pc:sldChg chg="del">
        <pc:chgData name="Lianhai LH5 Wu" userId="06c1751d-49ed-4250-befd-a412d0569cfd" providerId="ADAL" clId="{800E6C26-C725-482F-A7FD-F039D1F15A27}" dt="2024-11-28T14:08:46.253" v="0" actId="47"/>
        <pc:sldMkLst>
          <pc:docMk/>
          <pc:sldMk cId="3365165093" sldId="2147472172"/>
        </pc:sldMkLst>
      </pc:sldChg>
      <pc:sldChg chg="del">
        <pc:chgData name="Lianhai LH5 Wu" userId="06c1751d-49ed-4250-befd-a412d0569cfd" providerId="ADAL" clId="{800E6C26-C725-482F-A7FD-F039D1F15A27}" dt="2024-11-28T14:08:46.253" v="0" actId="47"/>
        <pc:sldMkLst>
          <pc:docMk/>
          <pc:sldMk cId="4202283140" sldId="2147472175"/>
        </pc:sldMkLst>
      </pc:sldChg>
      <pc:sldChg chg="del">
        <pc:chgData name="Lianhai LH5 Wu" userId="06c1751d-49ed-4250-befd-a412d0569cfd" providerId="ADAL" clId="{800E6C26-C725-482F-A7FD-F039D1F15A27}" dt="2024-11-28T14:13:30.674" v="73" actId="47"/>
        <pc:sldMkLst>
          <pc:docMk/>
          <pc:sldMk cId="0" sldId="2147472176"/>
        </pc:sldMkLst>
      </pc:sldChg>
      <pc:sldChg chg="del">
        <pc:chgData name="Lianhai LH5 Wu" userId="06c1751d-49ed-4250-befd-a412d0569cfd" providerId="ADAL" clId="{800E6C26-C725-482F-A7FD-F039D1F15A27}" dt="2024-11-28T14:13:25.509" v="71" actId="47"/>
        <pc:sldMkLst>
          <pc:docMk/>
          <pc:sldMk cId="1237935474" sldId="2147480431"/>
        </pc:sldMkLst>
      </pc:sldChg>
      <pc:sldChg chg="modSp add mod">
        <pc:chgData name="Lianhai LH5 Wu" userId="06c1751d-49ed-4250-befd-a412d0569cfd" providerId="ADAL" clId="{800E6C26-C725-482F-A7FD-F039D1F15A27}" dt="2024-11-28T14:35:54.251" v="875" actId="113"/>
        <pc:sldMkLst>
          <pc:docMk/>
          <pc:sldMk cId="1643863415" sldId="2147480432"/>
        </pc:sldMkLst>
        <pc:spChg chg="mod">
          <ac:chgData name="Lianhai LH5 Wu" userId="06c1751d-49ed-4250-befd-a412d0569cfd" providerId="ADAL" clId="{800E6C26-C725-482F-A7FD-F039D1F15A27}" dt="2024-11-28T14:14:28.750" v="76" actId="20577"/>
          <ac:spMkLst>
            <pc:docMk/>
            <pc:sldMk cId="1643863415" sldId="2147480432"/>
            <ac:spMk id="2" creationId="{F5E60932-91F2-4EDE-FF55-306D656B9FE1}"/>
          </ac:spMkLst>
        </pc:spChg>
        <pc:spChg chg="mod">
          <ac:chgData name="Lianhai LH5 Wu" userId="06c1751d-49ed-4250-befd-a412d0569cfd" providerId="ADAL" clId="{800E6C26-C725-482F-A7FD-F039D1F15A27}" dt="2024-11-28T14:33:07.080" v="790" actId="20577"/>
          <ac:spMkLst>
            <pc:docMk/>
            <pc:sldMk cId="1643863415" sldId="2147480432"/>
            <ac:spMk id="3" creationId="{21CAD3E7-552F-1E06-C735-A8F85EE7F8AC}"/>
          </ac:spMkLst>
        </pc:spChg>
        <pc:spChg chg="mod">
          <ac:chgData name="Lianhai LH5 Wu" userId="06c1751d-49ed-4250-befd-a412d0569cfd" providerId="ADAL" clId="{800E6C26-C725-482F-A7FD-F039D1F15A27}" dt="2024-11-28T14:35:54.251" v="875" actId="113"/>
          <ac:spMkLst>
            <pc:docMk/>
            <pc:sldMk cId="1643863415" sldId="2147480432"/>
            <ac:spMk id="7" creationId="{1D000212-2C8E-4F8F-C4B2-D46BD0361EE5}"/>
          </ac:spMkLst>
        </pc:spChg>
      </pc:sldChg>
      <pc:sldChg chg="modSp add mod">
        <pc:chgData name="Lianhai LH5 Wu" userId="06c1751d-49ed-4250-befd-a412d0569cfd" providerId="ADAL" clId="{800E6C26-C725-482F-A7FD-F039D1F15A27}" dt="2024-11-28T14:36:17.274" v="878" actId="108"/>
        <pc:sldMkLst>
          <pc:docMk/>
          <pc:sldMk cId="1753482511" sldId="2147480433"/>
        </pc:sldMkLst>
        <pc:spChg chg="mod">
          <ac:chgData name="Lianhai LH5 Wu" userId="06c1751d-49ed-4250-befd-a412d0569cfd" providerId="ADAL" clId="{800E6C26-C725-482F-A7FD-F039D1F15A27}" dt="2024-11-28T14:14:01.412" v="75" actId="20577"/>
          <ac:spMkLst>
            <pc:docMk/>
            <pc:sldMk cId="1753482511" sldId="2147480433"/>
            <ac:spMk id="2" creationId="{F5E60932-91F2-4EDE-FF55-306D656B9FE1}"/>
          </ac:spMkLst>
        </pc:spChg>
        <pc:spChg chg="mod">
          <ac:chgData name="Lianhai LH5 Wu" userId="06c1751d-49ed-4250-befd-a412d0569cfd" providerId="ADAL" clId="{800E6C26-C725-482F-A7FD-F039D1F15A27}" dt="2024-11-28T14:36:17.274" v="878" actId="108"/>
          <ac:spMkLst>
            <pc:docMk/>
            <pc:sldMk cId="1753482511" sldId="2147480433"/>
            <ac:spMk id="3" creationId="{21CAD3E7-552F-1E06-C735-A8F85EE7F8AC}"/>
          </ac:spMkLst>
        </pc:spChg>
        <pc:spChg chg="mod">
          <ac:chgData name="Lianhai LH5 Wu" userId="06c1751d-49ed-4250-befd-a412d0569cfd" providerId="ADAL" clId="{800E6C26-C725-482F-A7FD-F039D1F15A27}" dt="2024-11-28T14:36:03.092" v="877" actId="255"/>
          <ac:spMkLst>
            <pc:docMk/>
            <pc:sldMk cId="1753482511" sldId="2147480433"/>
            <ac:spMk id="7" creationId="{1D000212-2C8E-4F8F-C4B2-D46BD0361EE5}"/>
          </ac:spMkLst>
        </pc:spChg>
      </pc:sldChg>
    </pc:docChg>
  </pc:docChgLst>
  <pc:docChgLst>
    <pc:chgData name="Lianhai LH5 Wu" userId="06c1751d-49ed-4250-befd-a412d0569cfd" providerId="ADAL" clId="{9A5C5441-E0E9-4061-B960-B4B710E822C3}"/>
    <pc:docChg chg="custSel modSld">
      <pc:chgData name="Lianhai LH5 Wu" userId="06c1751d-49ed-4250-befd-a412d0569cfd" providerId="ADAL" clId="{9A5C5441-E0E9-4061-B960-B4B710E822C3}" dt="2024-11-29T07:32:07.982" v="204" actId="1035"/>
      <pc:docMkLst>
        <pc:docMk/>
      </pc:docMkLst>
      <pc:sldChg chg="modSp mod">
        <pc:chgData name="Lianhai LH5 Wu" userId="06c1751d-49ed-4250-befd-a412d0569cfd" providerId="ADAL" clId="{9A5C5441-E0E9-4061-B960-B4B710E822C3}" dt="2024-11-29T07:32:07.982" v="204" actId="1035"/>
        <pc:sldMkLst>
          <pc:docMk/>
          <pc:sldMk cId="4025274522" sldId="2146846766"/>
        </pc:sldMkLst>
        <pc:spChg chg="mod">
          <ac:chgData name="Lianhai LH5 Wu" userId="06c1751d-49ed-4250-befd-a412d0569cfd" providerId="ADAL" clId="{9A5C5441-E0E9-4061-B960-B4B710E822C3}" dt="2024-11-29T07:31:49.651" v="165" actId="1035"/>
          <ac:spMkLst>
            <pc:docMk/>
            <pc:sldMk cId="4025274522" sldId="2146846766"/>
            <ac:spMk id="4" creationId="{586222D7-A1D5-B9F5-5DEE-55AEC0D2BD83}"/>
          </ac:spMkLst>
        </pc:spChg>
        <pc:spChg chg="mod">
          <ac:chgData name="Lianhai LH5 Wu" userId="06c1751d-49ed-4250-befd-a412d0569cfd" providerId="ADAL" clId="{9A5C5441-E0E9-4061-B960-B4B710E822C3}" dt="2024-11-29T07:31:58.906" v="191" actId="1035"/>
          <ac:spMkLst>
            <pc:docMk/>
            <pc:sldMk cId="4025274522" sldId="2146846766"/>
            <ac:spMk id="11" creationId="{D6025AF9-B2A0-3398-C354-F9234F2A77DC}"/>
          </ac:spMkLst>
        </pc:spChg>
        <pc:spChg chg="mod">
          <ac:chgData name="Lianhai LH5 Wu" userId="06c1751d-49ed-4250-befd-a412d0569cfd" providerId="ADAL" clId="{9A5C5441-E0E9-4061-B960-B4B710E822C3}" dt="2024-11-29T07:32:03.819" v="198" actId="1035"/>
          <ac:spMkLst>
            <pc:docMk/>
            <pc:sldMk cId="4025274522" sldId="2146846766"/>
            <ac:spMk id="14" creationId="{DA3B1A6E-EC21-64A4-4D89-57A97510714F}"/>
          </ac:spMkLst>
        </pc:spChg>
        <pc:spChg chg="mod">
          <ac:chgData name="Lianhai LH5 Wu" userId="06c1751d-49ed-4250-befd-a412d0569cfd" providerId="ADAL" clId="{9A5C5441-E0E9-4061-B960-B4B710E822C3}" dt="2024-11-29T07:31:43.369" v="152" actId="1038"/>
          <ac:spMkLst>
            <pc:docMk/>
            <pc:sldMk cId="4025274522" sldId="2146846766"/>
            <ac:spMk id="15" creationId="{E8CA0646-1AB5-A2BC-1C3F-E8E64DB9E7AD}"/>
          </ac:spMkLst>
        </pc:spChg>
        <pc:spChg chg="mod">
          <ac:chgData name="Lianhai LH5 Wu" userId="06c1751d-49ed-4250-befd-a412d0569cfd" providerId="ADAL" clId="{9A5C5441-E0E9-4061-B960-B4B710E822C3}" dt="2024-11-29T07:32:07.982" v="204" actId="1035"/>
          <ac:spMkLst>
            <pc:docMk/>
            <pc:sldMk cId="4025274522" sldId="2146846766"/>
            <ac:spMk id="20" creationId="{525A27B7-D765-EE1A-37D1-4E608875EC9C}"/>
          </ac:spMkLst>
        </pc:spChg>
        <pc:spChg chg="mod">
          <ac:chgData name="Lianhai LH5 Wu" userId="06c1751d-49ed-4250-befd-a412d0569cfd" providerId="ADAL" clId="{9A5C5441-E0E9-4061-B960-B4B710E822C3}" dt="2024-11-29T07:31:54.159" v="180" actId="1035"/>
          <ac:spMkLst>
            <pc:docMk/>
            <pc:sldMk cId="4025274522" sldId="2146846766"/>
            <ac:spMk id="21" creationId="{91962058-B744-7F6F-E075-34E2D13400E1}"/>
          </ac:spMkLst>
        </pc:spChg>
      </pc:sldChg>
      <pc:sldChg chg="modSp mod">
        <pc:chgData name="Lianhai LH5 Wu" userId="06c1751d-49ed-4250-befd-a412d0569cfd" providerId="ADAL" clId="{9A5C5441-E0E9-4061-B960-B4B710E822C3}" dt="2024-11-29T07:30:49.876" v="71" actId="1076"/>
        <pc:sldMkLst>
          <pc:docMk/>
          <pc:sldMk cId="604353983" sldId="2147472181"/>
        </pc:sldMkLst>
        <pc:spChg chg="mod">
          <ac:chgData name="Lianhai LH5 Wu" userId="06c1751d-49ed-4250-befd-a412d0569cfd" providerId="ADAL" clId="{9A5C5441-E0E9-4061-B960-B4B710E822C3}" dt="2024-11-29T07:30:38.335" v="70" actId="20577"/>
          <ac:spMkLst>
            <pc:docMk/>
            <pc:sldMk cId="604353983" sldId="2147472181"/>
            <ac:spMk id="3" creationId="{21CAD3E7-552F-1E06-C735-A8F85EE7F8AC}"/>
          </ac:spMkLst>
        </pc:spChg>
        <pc:spChg chg="mod">
          <ac:chgData name="Lianhai LH5 Wu" userId="06c1751d-49ed-4250-befd-a412d0569cfd" providerId="ADAL" clId="{9A5C5441-E0E9-4061-B960-B4B710E822C3}" dt="2024-11-29T07:30:49.876" v="71" actId="1076"/>
          <ac:spMkLst>
            <pc:docMk/>
            <pc:sldMk cId="604353983" sldId="2147472181"/>
            <ac:spMk id="7" creationId="{1D000212-2C8E-4F8F-C4B2-D46BD0361EE5}"/>
          </ac:spMkLst>
        </pc:spChg>
      </pc:sldChg>
    </pc:docChg>
  </pc:docChgLst>
  <pc:docChgLst>
    <pc:chgData name="Lianhai LH5 Wu" userId="06c1751d-49ed-4250-befd-a412d0569cfd" providerId="ADAL" clId="{EA113102-AAFB-4723-8AA3-D5AC442C49D3}"/>
    <pc:docChg chg="modSld">
      <pc:chgData name="Lianhai LH5 Wu" userId="06c1751d-49ed-4250-befd-a412d0569cfd" providerId="ADAL" clId="{EA113102-AAFB-4723-8AA3-D5AC442C49D3}" dt="2024-11-29T14:19:10.415" v="18" actId="20577"/>
      <pc:docMkLst>
        <pc:docMk/>
      </pc:docMkLst>
      <pc:sldChg chg="modSp mod">
        <pc:chgData name="Lianhai LH5 Wu" userId="06c1751d-49ed-4250-befd-a412d0569cfd" providerId="ADAL" clId="{EA113102-AAFB-4723-8AA3-D5AC442C49D3}" dt="2024-11-29T14:19:10.415" v="18" actId="20577"/>
        <pc:sldMkLst>
          <pc:docMk/>
          <pc:sldMk cId="198736173" sldId="2147472172"/>
        </pc:sldMkLst>
        <pc:spChg chg="mod">
          <ac:chgData name="Lianhai LH5 Wu" userId="06c1751d-49ed-4250-befd-a412d0569cfd" providerId="ADAL" clId="{EA113102-AAFB-4723-8AA3-D5AC442C49D3}" dt="2024-11-29T14:19:10.415" v="18" actId="20577"/>
          <ac:spMkLst>
            <pc:docMk/>
            <pc:sldMk cId="198736173" sldId="2147472172"/>
            <ac:spMk id="5" creationId="{492ECE18-B90F-1562-D137-D531E1DF2BC2}"/>
          </ac:spMkLst>
        </pc:spChg>
      </pc:sldChg>
      <pc:sldChg chg="modSp mod">
        <pc:chgData name="Lianhai LH5 Wu" userId="06c1751d-49ed-4250-befd-a412d0569cfd" providerId="ADAL" clId="{EA113102-AAFB-4723-8AA3-D5AC442C49D3}" dt="2024-11-29T14:15:54.686" v="8" actId="20577"/>
        <pc:sldMkLst>
          <pc:docMk/>
          <pc:sldMk cId="604353983" sldId="2147472181"/>
        </pc:sldMkLst>
        <pc:spChg chg="mod">
          <ac:chgData name="Lianhai LH5 Wu" userId="06c1751d-49ed-4250-befd-a412d0569cfd" providerId="ADAL" clId="{EA113102-AAFB-4723-8AA3-D5AC442C49D3}" dt="2024-11-29T14:15:54.686" v="8" actId="20577"/>
          <ac:spMkLst>
            <pc:docMk/>
            <pc:sldMk cId="604353983" sldId="2147472181"/>
            <ac:spMk id="7" creationId="{1D000212-2C8E-4F8F-C4B2-D46BD0361EE5}"/>
          </ac:spMkLst>
        </pc:spChg>
      </pc:sldChg>
    </pc:docChg>
  </pc:docChgLst>
  <pc:docChgLst>
    <pc:chgData name="Lianhai LH5 Wu" userId="06c1751d-49ed-4250-befd-a412d0569cfd" providerId="ADAL" clId="{B971D1D5-E901-42AB-91D2-1EE4A27431AD}"/>
    <pc:docChg chg="modSld">
      <pc:chgData name="Lianhai LH5 Wu" userId="06c1751d-49ed-4250-befd-a412d0569cfd" providerId="ADAL" clId="{B971D1D5-E901-42AB-91D2-1EE4A27431AD}" dt="2024-12-03T01:12:47.245" v="65" actId="14100"/>
      <pc:docMkLst>
        <pc:docMk/>
      </pc:docMkLst>
      <pc:sldChg chg="addSp modSp mod">
        <pc:chgData name="Lianhai LH5 Wu" userId="06c1751d-49ed-4250-befd-a412d0569cfd" providerId="ADAL" clId="{B971D1D5-E901-42AB-91D2-1EE4A27431AD}" dt="2024-12-03T01:12:47.245" v="65" actId="14100"/>
        <pc:sldMkLst>
          <pc:docMk/>
          <pc:sldMk cId="604353983" sldId="2147472181"/>
        </pc:sldMkLst>
        <pc:spChg chg="add mod">
          <ac:chgData name="Lianhai LH5 Wu" userId="06c1751d-49ed-4250-befd-a412d0569cfd" providerId="ADAL" clId="{B971D1D5-E901-42AB-91D2-1EE4A27431AD}" dt="2024-12-03T01:12:41.227" v="63" actId="1076"/>
          <ac:spMkLst>
            <pc:docMk/>
            <pc:sldMk cId="604353983" sldId="2147472181"/>
            <ac:spMk id="9" creationId="{86A21FD9-6070-6AF7-EBE3-E1261CD6FFA0}"/>
          </ac:spMkLst>
        </pc:spChg>
        <pc:picChg chg="mod">
          <ac:chgData name="Lianhai LH5 Wu" userId="06c1751d-49ed-4250-befd-a412d0569cfd" providerId="ADAL" clId="{B971D1D5-E901-42AB-91D2-1EE4A27431AD}" dt="2024-12-03T01:12:47.245" v="65" actId="14100"/>
          <ac:picMkLst>
            <pc:docMk/>
            <pc:sldMk cId="604353983" sldId="2147472181"/>
            <ac:picMk id="6" creationId="{F03C59BB-5C55-3CD5-A5D3-3E2E1AE641EA}"/>
          </ac:picMkLst>
        </pc:picChg>
      </pc:sldChg>
    </pc:docChg>
  </pc:docChgLst>
  <pc:docChgLst>
    <pc:chgData name="Lianhai LH5 Wu" userId="06c1751d-49ed-4250-befd-a412d0569cfd" providerId="ADAL" clId="{952CDC41-FFBD-445A-B460-0823878AB609}"/>
    <pc:docChg chg="addSld delSld modSld">
      <pc:chgData name="Lianhai LH5 Wu" userId="06c1751d-49ed-4250-befd-a412d0569cfd" providerId="ADAL" clId="{952CDC41-FFBD-445A-B460-0823878AB609}" dt="2024-12-02T06:28:53.581" v="22" actId="255"/>
      <pc:docMkLst>
        <pc:docMk/>
      </pc:docMkLst>
      <pc:sldChg chg="modSp add mod">
        <pc:chgData name="Lianhai LH5 Wu" userId="06c1751d-49ed-4250-befd-a412d0569cfd" providerId="ADAL" clId="{952CDC41-FFBD-445A-B460-0823878AB609}" dt="2024-12-02T06:24:17.986" v="19" actId="255"/>
        <pc:sldMkLst>
          <pc:docMk/>
          <pc:sldMk cId="2516393441" sldId="314"/>
        </pc:sldMkLst>
        <pc:spChg chg="mod">
          <ac:chgData name="Lianhai LH5 Wu" userId="06c1751d-49ed-4250-befd-a412d0569cfd" providerId="ADAL" clId="{952CDC41-FFBD-445A-B460-0823878AB609}" dt="2024-12-02T06:24:17.986" v="19" actId="255"/>
          <ac:spMkLst>
            <pc:docMk/>
            <pc:sldMk cId="2516393441" sldId="314"/>
            <ac:spMk id="4" creationId="{28E818B3-D10F-55B1-BB51-9CC848844376}"/>
          </ac:spMkLst>
        </pc:spChg>
        <pc:spChg chg="mod">
          <ac:chgData name="Lianhai LH5 Wu" userId="06c1751d-49ed-4250-befd-a412d0569cfd" providerId="ADAL" clId="{952CDC41-FFBD-445A-B460-0823878AB609}" dt="2024-12-02T06:24:00.877" v="3" actId="20577"/>
          <ac:spMkLst>
            <pc:docMk/>
            <pc:sldMk cId="2516393441" sldId="314"/>
            <ac:spMk id="5" creationId="{9C01B3C4-CF15-EC89-F08D-3CE62493AD7C}"/>
          </ac:spMkLst>
        </pc:spChg>
      </pc:sldChg>
      <pc:sldChg chg="del">
        <pc:chgData name="Lianhai LH5 Wu" userId="06c1751d-49ed-4250-befd-a412d0569cfd" providerId="ADAL" clId="{952CDC41-FFBD-445A-B460-0823878AB609}" dt="2024-12-02T06:23:36.125" v="1" actId="47"/>
        <pc:sldMkLst>
          <pc:docMk/>
          <pc:sldMk cId="4273511970" sldId="364"/>
        </pc:sldMkLst>
      </pc:sldChg>
      <pc:sldChg chg="modSp mod">
        <pc:chgData name="Lianhai LH5 Wu" userId="06c1751d-49ed-4250-befd-a412d0569cfd" providerId="ADAL" clId="{952CDC41-FFBD-445A-B460-0823878AB609}" dt="2024-12-02T06:28:53.581" v="22" actId="255"/>
        <pc:sldMkLst>
          <pc:docMk/>
          <pc:sldMk cId="4025274522" sldId="2146846766"/>
        </pc:sldMkLst>
        <pc:spChg chg="mod">
          <ac:chgData name="Lianhai LH5 Wu" userId="06c1751d-49ed-4250-befd-a412d0569cfd" providerId="ADAL" clId="{952CDC41-FFBD-445A-B460-0823878AB609}" dt="2024-12-02T06:28:49.271" v="21" actId="255"/>
          <ac:spMkLst>
            <pc:docMk/>
            <pc:sldMk cId="4025274522" sldId="2146846766"/>
            <ac:spMk id="12" creationId="{E9284F96-84B0-553A-E31F-2BCCBA528659}"/>
          </ac:spMkLst>
        </pc:spChg>
        <pc:spChg chg="mod">
          <ac:chgData name="Lianhai LH5 Wu" userId="06c1751d-49ed-4250-befd-a412d0569cfd" providerId="ADAL" clId="{952CDC41-FFBD-445A-B460-0823878AB609}" dt="2024-12-02T06:28:53.581" v="22" actId="255"/>
          <ac:spMkLst>
            <pc:docMk/>
            <pc:sldMk cId="4025274522" sldId="2146846766"/>
            <ac:spMk id="23" creationId="{8F97D900-C26F-2395-03C0-4848E2400AC3}"/>
          </ac:spMkLst>
        </pc:spChg>
      </pc:sldChg>
      <pc:sldChg chg="del">
        <pc:chgData name="Lianhai LH5 Wu" userId="06c1751d-49ed-4250-befd-a412d0569cfd" providerId="ADAL" clId="{952CDC41-FFBD-445A-B460-0823878AB609}" dt="2024-12-02T06:24:45.412" v="20" actId="47"/>
        <pc:sldMkLst>
          <pc:docMk/>
          <pc:sldMk cId="198736173" sldId="2147472172"/>
        </pc:sldMkLst>
      </pc:sldChg>
      <pc:sldChg chg="add">
        <pc:chgData name="Lianhai LH5 Wu" userId="06c1751d-49ed-4250-befd-a412d0569cfd" providerId="ADAL" clId="{952CDC41-FFBD-445A-B460-0823878AB609}" dt="2024-12-02T06:23:34.469" v="0"/>
        <pc:sldMkLst>
          <pc:docMk/>
          <pc:sldMk cId="2442556008" sldId="2147480434"/>
        </pc:sldMkLst>
      </pc:sldChg>
      <pc:sldMasterChg chg="delSldLayout">
        <pc:chgData name="Lianhai LH5 Wu" userId="06c1751d-49ed-4250-befd-a412d0569cfd" providerId="ADAL" clId="{952CDC41-FFBD-445A-B460-0823878AB609}" dt="2024-12-02T06:24:45.412" v="20" actId="47"/>
        <pc:sldMasterMkLst>
          <pc:docMk/>
          <pc:sldMasterMk cId="3633027268" sldId="2147483648"/>
        </pc:sldMasterMkLst>
        <pc:sldLayoutChg chg="del">
          <pc:chgData name="Lianhai LH5 Wu" userId="06c1751d-49ed-4250-befd-a412d0569cfd" providerId="ADAL" clId="{952CDC41-FFBD-445A-B460-0823878AB609}" dt="2024-12-02T06:24:45.412" v="20" actId="47"/>
          <pc:sldLayoutMkLst>
            <pc:docMk/>
            <pc:sldMasterMk cId="3633027268" sldId="2147483648"/>
            <pc:sldLayoutMk cId="1827095762" sldId="2147483762"/>
          </pc:sldLayoutMkLst>
        </pc:sldLayoutChg>
      </pc:sldMasterChg>
    </pc:docChg>
  </pc:docChgLst>
  <pc:docChgLst>
    <pc:chgData name="Lianhai LH5 Wu" userId="06c1751d-49ed-4250-befd-a412d0569cfd" providerId="ADAL" clId="{E6D12FAE-8512-4AAE-93A1-BCEF2E5B67C7}"/>
    <pc:docChg chg="custSel addSld delSld modSld">
      <pc:chgData name="Lianhai LH5 Wu" userId="06c1751d-49ed-4250-befd-a412d0569cfd" providerId="ADAL" clId="{E6D12FAE-8512-4AAE-93A1-BCEF2E5B67C7}" dt="2024-11-29T03:24:48.751" v="436" actId="20577"/>
      <pc:docMkLst>
        <pc:docMk/>
      </pc:docMkLst>
      <pc:sldChg chg="addSp delSp modSp add mod">
        <pc:chgData name="Lianhai LH5 Wu" userId="06c1751d-49ed-4250-befd-a412d0569cfd" providerId="ADAL" clId="{E6D12FAE-8512-4AAE-93A1-BCEF2E5B67C7}" dt="2024-11-29T03:22:18.288" v="414" actId="20577"/>
        <pc:sldMkLst>
          <pc:docMk/>
          <pc:sldMk cId="4025274522" sldId="2146846766"/>
        </pc:sldMkLst>
        <pc:spChg chg="del">
          <ac:chgData name="Lianhai LH5 Wu" userId="06c1751d-49ed-4250-befd-a412d0569cfd" providerId="ADAL" clId="{E6D12FAE-8512-4AAE-93A1-BCEF2E5B67C7}" dt="2024-11-29T03:16:42.139" v="7" actId="478"/>
          <ac:spMkLst>
            <pc:docMk/>
            <pc:sldMk cId="4025274522" sldId="2146846766"/>
            <ac:spMk id="2" creationId="{F5C457AA-0A4C-BB93-760A-274C63D4C459}"/>
          </ac:spMkLst>
        </pc:spChg>
        <pc:spChg chg="mod">
          <ac:chgData name="Lianhai LH5 Wu" userId="06c1751d-49ed-4250-befd-a412d0569cfd" providerId="ADAL" clId="{E6D12FAE-8512-4AAE-93A1-BCEF2E5B67C7}" dt="2024-11-29T03:16:04.078" v="6" actId="20577"/>
          <ac:spMkLst>
            <pc:docMk/>
            <pc:sldMk cId="4025274522" sldId="2146846766"/>
            <ac:spMk id="3" creationId="{C85DDB58-5D2D-1CE2-B8A7-0599E74C024A}"/>
          </ac:spMkLst>
        </pc:spChg>
        <pc:spChg chg="add mod">
          <ac:chgData name="Lianhai LH5 Wu" userId="06c1751d-49ed-4250-befd-a412d0569cfd" providerId="ADAL" clId="{E6D12FAE-8512-4AAE-93A1-BCEF2E5B67C7}" dt="2024-11-29T03:19:02.600" v="228" actId="1035"/>
          <ac:spMkLst>
            <pc:docMk/>
            <pc:sldMk cId="4025274522" sldId="2146846766"/>
            <ac:spMk id="4" creationId="{586222D7-A1D5-B9F5-5DEE-55AEC0D2BD83}"/>
          </ac:spMkLst>
        </pc:spChg>
        <pc:spChg chg="del">
          <ac:chgData name="Lianhai LH5 Wu" userId="06c1751d-49ed-4250-befd-a412d0569cfd" providerId="ADAL" clId="{E6D12FAE-8512-4AAE-93A1-BCEF2E5B67C7}" dt="2024-11-29T03:16:45.603" v="9" actId="478"/>
          <ac:spMkLst>
            <pc:docMk/>
            <pc:sldMk cId="4025274522" sldId="2146846766"/>
            <ac:spMk id="5" creationId="{0C76EACD-9B82-2502-566D-00DACD1738C4}"/>
          </ac:spMkLst>
        </pc:spChg>
        <pc:spChg chg="del">
          <ac:chgData name="Lianhai LH5 Wu" userId="06c1751d-49ed-4250-befd-a412d0569cfd" providerId="ADAL" clId="{E6D12FAE-8512-4AAE-93A1-BCEF2E5B67C7}" dt="2024-11-29T03:16:43.985" v="8" actId="478"/>
          <ac:spMkLst>
            <pc:docMk/>
            <pc:sldMk cId="4025274522" sldId="2146846766"/>
            <ac:spMk id="6" creationId="{470A3D9E-21F0-B8DD-7175-A8F135A258A9}"/>
          </ac:spMkLst>
        </pc:spChg>
        <pc:spChg chg="add mod">
          <ac:chgData name="Lianhai LH5 Wu" userId="06c1751d-49ed-4250-befd-a412d0569cfd" providerId="ADAL" clId="{E6D12FAE-8512-4AAE-93A1-BCEF2E5B67C7}" dt="2024-11-29T03:22:18.288" v="414" actId="20577"/>
          <ac:spMkLst>
            <pc:docMk/>
            <pc:sldMk cId="4025274522" sldId="2146846766"/>
            <ac:spMk id="11" creationId="{D6025AF9-B2A0-3398-C354-F9234F2A77DC}"/>
          </ac:spMkLst>
        </pc:spChg>
        <pc:spChg chg="mod">
          <ac:chgData name="Lianhai LH5 Wu" userId="06c1751d-49ed-4250-befd-a412d0569cfd" providerId="ADAL" clId="{E6D12FAE-8512-4AAE-93A1-BCEF2E5B67C7}" dt="2024-11-29T03:19:44.988" v="291" actId="1038"/>
          <ac:spMkLst>
            <pc:docMk/>
            <pc:sldMk cId="4025274522" sldId="2146846766"/>
            <ac:spMk id="12" creationId="{E9284F96-84B0-553A-E31F-2BCCBA528659}"/>
          </ac:spMkLst>
        </pc:spChg>
        <pc:spChg chg="mod">
          <ac:chgData name="Lianhai LH5 Wu" userId="06c1751d-49ed-4250-befd-a412d0569cfd" providerId="ADAL" clId="{E6D12FAE-8512-4AAE-93A1-BCEF2E5B67C7}" dt="2024-11-29T03:19:02.600" v="228" actId="1035"/>
          <ac:spMkLst>
            <pc:docMk/>
            <pc:sldMk cId="4025274522" sldId="2146846766"/>
            <ac:spMk id="13" creationId="{F835EF66-11D4-F96D-F999-EDD14F7A014A}"/>
          </ac:spMkLst>
        </pc:spChg>
        <pc:spChg chg="mod">
          <ac:chgData name="Lianhai LH5 Wu" userId="06c1751d-49ed-4250-befd-a412d0569cfd" providerId="ADAL" clId="{E6D12FAE-8512-4AAE-93A1-BCEF2E5B67C7}" dt="2024-11-29T03:19:02.600" v="228" actId="1035"/>
          <ac:spMkLst>
            <pc:docMk/>
            <pc:sldMk cId="4025274522" sldId="2146846766"/>
            <ac:spMk id="14" creationId="{DA3B1A6E-EC21-64A4-4D89-57A97510714F}"/>
          </ac:spMkLst>
        </pc:spChg>
        <pc:spChg chg="mod">
          <ac:chgData name="Lianhai LH5 Wu" userId="06c1751d-49ed-4250-befd-a412d0569cfd" providerId="ADAL" clId="{E6D12FAE-8512-4AAE-93A1-BCEF2E5B67C7}" dt="2024-11-29T03:19:02.600" v="228" actId="1035"/>
          <ac:spMkLst>
            <pc:docMk/>
            <pc:sldMk cId="4025274522" sldId="2146846766"/>
            <ac:spMk id="15" creationId="{E8CA0646-1AB5-A2BC-1C3F-E8E64DB9E7AD}"/>
          </ac:spMkLst>
        </pc:spChg>
        <pc:spChg chg="mod">
          <ac:chgData name="Lianhai LH5 Wu" userId="06c1751d-49ed-4250-befd-a412d0569cfd" providerId="ADAL" clId="{E6D12FAE-8512-4AAE-93A1-BCEF2E5B67C7}" dt="2024-11-29T03:19:02.600" v="228" actId="1035"/>
          <ac:spMkLst>
            <pc:docMk/>
            <pc:sldMk cId="4025274522" sldId="2146846766"/>
            <ac:spMk id="17" creationId="{5ADF90E3-5DFD-E539-8B9E-6160605289DA}"/>
          </ac:spMkLst>
        </pc:spChg>
        <pc:spChg chg="mod">
          <ac:chgData name="Lianhai LH5 Wu" userId="06c1751d-49ed-4250-befd-a412d0569cfd" providerId="ADAL" clId="{E6D12FAE-8512-4AAE-93A1-BCEF2E5B67C7}" dt="2024-11-29T03:19:08.746" v="229" actId="14100"/>
          <ac:spMkLst>
            <pc:docMk/>
            <pc:sldMk cId="4025274522" sldId="2146846766"/>
            <ac:spMk id="18" creationId="{B43D673C-C72C-8178-0756-C517C1EF6916}"/>
          </ac:spMkLst>
        </pc:spChg>
        <pc:spChg chg="mod">
          <ac:chgData name="Lianhai LH5 Wu" userId="06c1751d-49ed-4250-befd-a412d0569cfd" providerId="ADAL" clId="{E6D12FAE-8512-4AAE-93A1-BCEF2E5B67C7}" dt="2024-11-29T03:19:02.600" v="228" actId="1035"/>
          <ac:spMkLst>
            <pc:docMk/>
            <pc:sldMk cId="4025274522" sldId="2146846766"/>
            <ac:spMk id="20" creationId="{525A27B7-D765-EE1A-37D1-4E608875EC9C}"/>
          </ac:spMkLst>
        </pc:spChg>
        <pc:spChg chg="mod">
          <ac:chgData name="Lianhai LH5 Wu" userId="06c1751d-49ed-4250-befd-a412d0569cfd" providerId="ADAL" clId="{E6D12FAE-8512-4AAE-93A1-BCEF2E5B67C7}" dt="2024-11-29T03:19:02.600" v="228" actId="1035"/>
          <ac:spMkLst>
            <pc:docMk/>
            <pc:sldMk cId="4025274522" sldId="2146846766"/>
            <ac:spMk id="21" creationId="{91962058-B744-7F6F-E075-34E2D13400E1}"/>
          </ac:spMkLst>
        </pc:spChg>
        <pc:spChg chg="mod">
          <ac:chgData name="Lianhai LH5 Wu" userId="06c1751d-49ed-4250-befd-a412d0569cfd" providerId="ADAL" clId="{E6D12FAE-8512-4AAE-93A1-BCEF2E5B67C7}" dt="2024-11-29T03:19:39.929" v="265" actId="1035"/>
          <ac:spMkLst>
            <pc:docMk/>
            <pc:sldMk cId="4025274522" sldId="2146846766"/>
            <ac:spMk id="22" creationId="{1563A918-9383-2ECF-30BA-06161E43801C}"/>
          </ac:spMkLst>
        </pc:spChg>
        <pc:spChg chg="mod">
          <ac:chgData name="Lianhai LH5 Wu" userId="06c1751d-49ed-4250-befd-a412d0569cfd" providerId="ADAL" clId="{E6D12FAE-8512-4AAE-93A1-BCEF2E5B67C7}" dt="2024-11-29T03:19:02.600" v="228" actId="1035"/>
          <ac:spMkLst>
            <pc:docMk/>
            <pc:sldMk cId="4025274522" sldId="2146846766"/>
            <ac:spMk id="23" creationId="{8F97D900-C26F-2395-03C0-4848E2400AC3}"/>
          </ac:spMkLst>
        </pc:spChg>
        <pc:spChg chg="del">
          <ac:chgData name="Lianhai LH5 Wu" userId="06c1751d-49ed-4250-befd-a412d0569cfd" providerId="ADAL" clId="{E6D12FAE-8512-4AAE-93A1-BCEF2E5B67C7}" dt="2024-11-29T03:16:42.139" v="7" actId="478"/>
          <ac:spMkLst>
            <pc:docMk/>
            <pc:sldMk cId="4025274522" sldId="2146846766"/>
            <ac:spMk id="32" creationId="{90B90581-AE58-9327-F745-F6057B6AC1DE}"/>
          </ac:spMkLst>
        </pc:spChg>
        <pc:spChg chg="del">
          <ac:chgData name="Lianhai LH5 Wu" userId="06c1751d-49ed-4250-befd-a412d0569cfd" providerId="ADAL" clId="{E6D12FAE-8512-4AAE-93A1-BCEF2E5B67C7}" dt="2024-11-29T03:16:42.139" v="7" actId="478"/>
          <ac:spMkLst>
            <pc:docMk/>
            <pc:sldMk cId="4025274522" sldId="2146846766"/>
            <ac:spMk id="33" creationId="{AE5B60B3-4D11-CE93-E2E9-287FF2819E67}"/>
          </ac:spMkLst>
        </pc:spChg>
        <pc:spChg chg="del">
          <ac:chgData name="Lianhai LH5 Wu" userId="06c1751d-49ed-4250-befd-a412d0569cfd" providerId="ADAL" clId="{E6D12FAE-8512-4AAE-93A1-BCEF2E5B67C7}" dt="2024-11-29T03:16:42.139" v="7" actId="478"/>
          <ac:spMkLst>
            <pc:docMk/>
            <pc:sldMk cId="4025274522" sldId="2146846766"/>
            <ac:spMk id="34" creationId="{6E01F0C3-E6F2-B632-42AF-840A97C643E2}"/>
          </ac:spMkLst>
        </pc:spChg>
        <pc:cxnChg chg="mod">
          <ac:chgData name="Lianhai LH5 Wu" userId="06c1751d-49ed-4250-befd-a412d0569cfd" providerId="ADAL" clId="{E6D12FAE-8512-4AAE-93A1-BCEF2E5B67C7}" dt="2024-11-29T03:19:02.600" v="228" actId="1035"/>
          <ac:cxnSpMkLst>
            <pc:docMk/>
            <pc:sldMk cId="4025274522" sldId="2146846766"/>
            <ac:cxnSpMk id="7" creationId="{46490C82-E4E4-12C6-E31B-6A769CA113D9}"/>
          </ac:cxnSpMkLst>
        </pc:cxnChg>
        <pc:cxnChg chg="mod">
          <ac:chgData name="Lianhai LH5 Wu" userId="06c1751d-49ed-4250-befd-a412d0569cfd" providerId="ADAL" clId="{E6D12FAE-8512-4AAE-93A1-BCEF2E5B67C7}" dt="2024-11-29T03:19:02.600" v="228" actId="1035"/>
          <ac:cxnSpMkLst>
            <pc:docMk/>
            <pc:sldMk cId="4025274522" sldId="2146846766"/>
            <ac:cxnSpMk id="8" creationId="{08E3DAC5-F7B7-F8CE-A294-C92E5269ED6D}"/>
          </ac:cxnSpMkLst>
        </pc:cxnChg>
        <pc:cxnChg chg="mod">
          <ac:chgData name="Lianhai LH5 Wu" userId="06c1751d-49ed-4250-befd-a412d0569cfd" providerId="ADAL" clId="{E6D12FAE-8512-4AAE-93A1-BCEF2E5B67C7}" dt="2024-11-29T03:19:02.600" v="228" actId="1035"/>
          <ac:cxnSpMkLst>
            <pc:docMk/>
            <pc:sldMk cId="4025274522" sldId="2146846766"/>
            <ac:cxnSpMk id="9" creationId="{AE4B3C8E-8660-2BA1-8ED3-3D1E62782AFD}"/>
          </ac:cxnSpMkLst>
        </pc:cxnChg>
        <pc:cxnChg chg="del">
          <ac:chgData name="Lianhai LH5 Wu" userId="06c1751d-49ed-4250-befd-a412d0569cfd" providerId="ADAL" clId="{E6D12FAE-8512-4AAE-93A1-BCEF2E5B67C7}" dt="2024-11-29T03:18:01.425" v="56" actId="478"/>
          <ac:cxnSpMkLst>
            <pc:docMk/>
            <pc:sldMk cId="4025274522" sldId="2146846766"/>
            <ac:cxnSpMk id="10" creationId="{499C94F8-C2B6-1583-1E1D-37959D4758A4}"/>
          </ac:cxnSpMkLst>
        </pc:cxnChg>
      </pc:sldChg>
      <pc:sldChg chg="modSp mod">
        <pc:chgData name="Lianhai LH5 Wu" userId="06c1751d-49ed-4250-befd-a412d0569cfd" providerId="ADAL" clId="{E6D12FAE-8512-4AAE-93A1-BCEF2E5B67C7}" dt="2024-11-29T03:13:34.020" v="0"/>
        <pc:sldMkLst>
          <pc:docMk/>
          <pc:sldMk cId="198736173" sldId="2147472172"/>
        </pc:sldMkLst>
        <pc:spChg chg="mod">
          <ac:chgData name="Lianhai LH5 Wu" userId="06c1751d-49ed-4250-befd-a412d0569cfd" providerId="ADAL" clId="{E6D12FAE-8512-4AAE-93A1-BCEF2E5B67C7}" dt="2024-11-29T03:13:34.020" v="0"/>
          <ac:spMkLst>
            <pc:docMk/>
            <pc:sldMk cId="198736173" sldId="2147472172"/>
            <ac:spMk id="2" creationId="{00000000-0000-0000-0000-000000000000}"/>
          </ac:spMkLst>
        </pc:spChg>
      </pc:sldChg>
      <pc:sldChg chg="modSp add mod">
        <pc:chgData name="Lianhai LH5 Wu" userId="06c1751d-49ed-4250-befd-a412d0569cfd" providerId="ADAL" clId="{E6D12FAE-8512-4AAE-93A1-BCEF2E5B67C7}" dt="2024-11-29T03:24:48.751" v="436" actId="20577"/>
        <pc:sldMkLst>
          <pc:docMk/>
          <pc:sldMk cId="604353983" sldId="2147472181"/>
        </pc:sldMkLst>
        <pc:spChg chg="mod">
          <ac:chgData name="Lianhai LH5 Wu" userId="06c1751d-49ed-4250-befd-a412d0569cfd" providerId="ADAL" clId="{E6D12FAE-8512-4AAE-93A1-BCEF2E5B67C7}" dt="2024-11-29T03:24:48.751" v="436" actId="20577"/>
          <ac:spMkLst>
            <pc:docMk/>
            <pc:sldMk cId="604353983" sldId="2147472181"/>
            <ac:spMk id="2" creationId="{F5E60932-91F2-4EDE-FF55-306D656B9FE1}"/>
          </ac:spMkLst>
        </pc:spChg>
        <pc:spChg chg="mod">
          <ac:chgData name="Lianhai LH5 Wu" userId="06c1751d-49ed-4250-befd-a412d0569cfd" providerId="ADAL" clId="{E6D12FAE-8512-4AAE-93A1-BCEF2E5B67C7}" dt="2024-11-29T03:23:59.930" v="431" actId="20577"/>
          <ac:spMkLst>
            <pc:docMk/>
            <pc:sldMk cId="604353983" sldId="2147472181"/>
            <ac:spMk id="3" creationId="{21CAD3E7-552F-1E06-C735-A8F85EE7F8AC}"/>
          </ac:spMkLst>
        </pc:spChg>
        <pc:spChg chg="mod">
          <ac:chgData name="Lianhai LH5 Wu" userId="06c1751d-49ed-4250-befd-a412d0569cfd" providerId="ADAL" clId="{E6D12FAE-8512-4AAE-93A1-BCEF2E5B67C7}" dt="2024-11-29T03:24:17.195" v="432" actId="1076"/>
          <ac:spMkLst>
            <pc:docMk/>
            <pc:sldMk cId="604353983" sldId="2147472181"/>
            <ac:spMk id="7" creationId="{1D000212-2C8E-4F8F-C4B2-D46BD0361EE5}"/>
          </ac:spMkLst>
        </pc:spChg>
      </pc:sldChg>
      <pc:sldChg chg="del">
        <pc:chgData name="Lianhai LH5 Wu" userId="06c1751d-49ed-4250-befd-a412d0569cfd" providerId="ADAL" clId="{E6D12FAE-8512-4AAE-93A1-BCEF2E5B67C7}" dt="2024-11-29T03:13:45.910" v="1" actId="47"/>
        <pc:sldMkLst>
          <pc:docMk/>
          <pc:sldMk cId="1643863415" sldId="2147480432"/>
        </pc:sldMkLst>
      </pc:sldChg>
      <pc:sldChg chg="del">
        <pc:chgData name="Lianhai LH5 Wu" userId="06c1751d-49ed-4250-befd-a412d0569cfd" providerId="ADAL" clId="{E6D12FAE-8512-4AAE-93A1-BCEF2E5B67C7}" dt="2024-11-29T03:24:20.115" v="433" actId="47"/>
        <pc:sldMkLst>
          <pc:docMk/>
          <pc:sldMk cId="1753482511" sldId="2147480433"/>
        </pc:sldMkLst>
      </pc:sldChg>
    </pc:docChg>
  </pc:docChgLst>
  <pc:docChgLst>
    <pc:chgData name="Lianhai LH5 Wu" userId="06c1751d-49ed-4250-befd-a412d0569cfd" providerId="ADAL" clId="{A07862A7-9A94-461C-B7F5-6B0B84C13FF8}"/>
    <pc:docChg chg="modSld">
      <pc:chgData name="Lianhai LH5 Wu" userId="06c1751d-49ed-4250-befd-a412d0569cfd" providerId="ADAL" clId="{A07862A7-9A94-461C-B7F5-6B0B84C13FF8}" dt="2024-11-06T01:41:20.794" v="5" actId="255"/>
      <pc:docMkLst>
        <pc:docMk/>
      </pc:docMkLst>
      <pc:sldChg chg="modSp mod">
        <pc:chgData name="Lianhai LH5 Wu" userId="06c1751d-49ed-4250-befd-a412d0569cfd" providerId="ADAL" clId="{A07862A7-9A94-461C-B7F5-6B0B84C13FF8}" dt="2024-11-06T01:41:20.794" v="5" actId="255"/>
        <pc:sldMkLst>
          <pc:docMk/>
          <pc:sldMk cId="0" sldId="11263"/>
        </pc:sldMkLst>
        <pc:spChg chg="mod">
          <ac:chgData name="Lianhai LH5 Wu" userId="06c1751d-49ed-4250-befd-a412d0569cfd" providerId="ADAL" clId="{A07862A7-9A94-461C-B7F5-6B0B84C13FF8}" dt="2024-11-06T01:41:13.326" v="4" actId="6549"/>
          <ac:spMkLst>
            <pc:docMk/>
            <pc:sldMk cId="0" sldId="11263"/>
            <ac:spMk id="6" creationId="{CCA94307-B96C-2983-D39D-1C76A6203A71}"/>
          </ac:spMkLst>
        </pc:spChg>
        <pc:spChg chg="mod">
          <ac:chgData name="Lianhai LH5 Wu" userId="06c1751d-49ed-4250-befd-a412d0569cfd" providerId="ADAL" clId="{A07862A7-9A94-461C-B7F5-6B0B84C13FF8}" dt="2024-11-06T01:40:37.454" v="2"/>
          <ac:spMkLst>
            <pc:docMk/>
            <pc:sldMk cId="0" sldId="11263"/>
            <ac:spMk id="11" creationId="{6BF1E38F-83DE-5330-B281-2ED4F55C0E7B}"/>
          </ac:spMkLst>
        </pc:spChg>
        <pc:spChg chg="mod">
          <ac:chgData name="Lianhai LH5 Wu" userId="06c1751d-49ed-4250-befd-a412d0569cfd" providerId="ADAL" clId="{A07862A7-9A94-461C-B7F5-6B0B84C13FF8}" dt="2024-11-06T01:41:20.794" v="5" actId="255"/>
          <ac:spMkLst>
            <pc:docMk/>
            <pc:sldMk cId="0" sldId="11263"/>
            <ac:spMk id="15" creationId="{C04CDFBE-5B59-C083-B954-F9760C2F8FFE}"/>
          </ac:spMkLst>
        </pc:spChg>
        <pc:spChg chg="mod">
          <ac:chgData name="Lianhai LH5 Wu" userId="06c1751d-49ed-4250-befd-a412d0569cfd" providerId="ADAL" clId="{A07862A7-9A94-461C-B7F5-6B0B84C13FF8}" dt="2024-11-06T01:39:58.032" v="0"/>
          <ac:spMkLst>
            <pc:docMk/>
            <pc:sldMk cId="0" sldId="11263"/>
            <ac:spMk id="44" creationId="{ABEE3675-C0ED-4F14-A685-4C75514039D1}"/>
          </ac:spMkLst>
        </pc:spChg>
      </pc:sldChg>
    </pc:docChg>
  </pc:docChgLst>
  <pc:docChgLst>
    <pc:chgData name="Lianhai LH5 Wu" userId="06c1751d-49ed-4250-befd-a412d0569cfd" providerId="ADAL" clId="{53E5AFD4-56C8-4298-94AF-511ADED6EC6A}"/>
    <pc:docChg chg="modSld">
      <pc:chgData name="Lianhai LH5 Wu" userId="06c1751d-49ed-4250-befd-a412d0569cfd" providerId="ADAL" clId="{53E5AFD4-56C8-4298-94AF-511ADED6EC6A}" dt="2025-03-03T07:37:57.935" v="27" actId="20577"/>
      <pc:docMkLst>
        <pc:docMk/>
      </pc:docMkLst>
      <pc:sldChg chg="modSp mod">
        <pc:chgData name="Lianhai LH5 Wu" userId="06c1751d-49ed-4250-befd-a412d0569cfd" providerId="ADAL" clId="{53E5AFD4-56C8-4298-94AF-511ADED6EC6A}" dt="2025-03-03T07:37:57.935" v="27" actId="20577"/>
        <pc:sldMkLst>
          <pc:docMk/>
          <pc:sldMk cId="2516393441" sldId="314"/>
        </pc:sldMkLst>
        <pc:spChg chg="mod">
          <ac:chgData name="Lianhai LH5 Wu" userId="06c1751d-49ed-4250-befd-a412d0569cfd" providerId="ADAL" clId="{53E5AFD4-56C8-4298-94AF-511ADED6EC6A}" dt="2025-03-03T07:37:57.935" v="27" actId="20577"/>
          <ac:spMkLst>
            <pc:docMk/>
            <pc:sldMk cId="2516393441" sldId="314"/>
            <ac:spMk id="5" creationId="{9C01B3C4-CF15-EC89-F08D-3CE62493AD7C}"/>
          </ac:spMkLst>
        </pc:spChg>
        <pc:spChg chg="mod">
          <ac:chgData name="Lianhai LH5 Wu" userId="06c1751d-49ed-4250-befd-a412d0569cfd" providerId="ADAL" clId="{53E5AFD4-56C8-4298-94AF-511ADED6EC6A}" dt="2025-02-27T07:26:49.091" v="22" actId="20577"/>
          <ac:spMkLst>
            <pc:docMk/>
            <pc:sldMk cId="2516393441" sldId="314"/>
            <ac:spMk id="6" creationId="{5FD4760B-6287-1E1C-38DF-324FFE723BFA}"/>
          </ac:spMkLst>
        </pc:spChg>
      </pc:sldChg>
    </pc:docChg>
  </pc:docChgLst>
  <pc:docChgLst>
    <pc:chgData name="Mingzeng MZ4 Dai" userId="53755b40-27c1-42f3-b6ef-8548e847ab22" providerId="ADAL" clId="{3FFA0181-E16A-496A-9502-4348084EC0F4}"/>
    <pc:docChg chg="undo custSel modSld">
      <pc:chgData name="Mingzeng MZ4 Dai" userId="53755b40-27c1-42f3-b6ef-8548e847ab22" providerId="ADAL" clId="{3FFA0181-E16A-496A-9502-4348084EC0F4}" dt="2024-11-06T01:37:20.953" v="196" actId="20577"/>
      <pc:docMkLst>
        <pc:docMk/>
      </pc:docMkLst>
      <pc:sldChg chg="modSp mod">
        <pc:chgData name="Mingzeng MZ4 Dai" userId="53755b40-27c1-42f3-b6ef-8548e847ab22" providerId="ADAL" clId="{3FFA0181-E16A-496A-9502-4348084EC0F4}" dt="2024-11-06T01:37:20.953" v="196" actId="20577"/>
        <pc:sldMkLst>
          <pc:docMk/>
          <pc:sldMk cId="0" sldId="11263"/>
        </pc:sldMkLst>
        <pc:spChg chg="mod">
          <ac:chgData name="Mingzeng MZ4 Dai" userId="53755b40-27c1-42f3-b6ef-8548e847ab22" providerId="ADAL" clId="{3FFA0181-E16A-496A-9502-4348084EC0F4}" dt="2024-11-06T01:37:20.953" v="196" actId="20577"/>
          <ac:spMkLst>
            <pc:docMk/>
            <pc:sldMk cId="0" sldId="11263"/>
            <ac:spMk id="6" creationId="{CCA94307-B96C-2983-D39D-1C76A6203A71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1C0EDC-3B04-4D43-AC98-A606493C474D}" type="datetimeFigureOut">
              <a:rPr lang="en-US" sz="1000" smtClean="0">
                <a:latin typeface="Arial" pitchFamily="34" charset="0"/>
                <a:cs typeface="Arial" pitchFamily="34" charset="0"/>
              </a:rPr>
              <a:pPr/>
              <a:t>3/3/2025</a:t>
            </a:fld>
            <a:endParaRPr lang="en-US" sz="1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lvl="0"/>
            <a:r>
              <a:rPr lang="en-US" sz="800" cap="all" dirty="0">
                <a:solidFill>
                  <a:srgbClr val="939598"/>
                </a:solidFill>
                <a:latin typeface="Arial" pitchFamily="34" charset="0"/>
                <a:cs typeface="Arial" pitchFamily="34" charset="0"/>
              </a:rPr>
              <a:t>2011 LENOVO CONFIDENTIAL. All rights reserved.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7F3538-DD9D-4F25-8311-592750C50641}" type="slidenum">
              <a:rPr lang="en-US" sz="800" smtClean="0">
                <a:latin typeface="Arial" pitchFamily="34" charset="0"/>
                <a:cs typeface="Arial" pitchFamily="34" charset="0"/>
              </a:rPr>
              <a:pPr/>
              <a:t>‹#›</a:t>
            </a:fld>
            <a:endParaRPr lang="en-US" sz="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9155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fld id="{F23CF275-28B3-497F-9AED-85D5F023BA5C}" type="datetimeFigureOut">
              <a:rPr lang="en-US" smtClean="0"/>
              <a:pPr/>
              <a:t>3/3/2025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z="800" cap="all" dirty="0">
                <a:solidFill>
                  <a:srgbClr val="939598"/>
                </a:solidFill>
              </a:rPr>
              <a:t>2011 LENOVO CONFIDENTIAL. All rights reserved.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latin typeface="Arial" pitchFamily="34" charset="0"/>
                <a:cs typeface="Arial" pitchFamily="34" charset="0"/>
              </a:defRPr>
            </a:lvl1pPr>
          </a:lstStyle>
          <a:p>
            <a:fld id="{4AED87EB-65D7-4500-873C-410831173A8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3313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D87EB-65D7-4500-873C-410831173A8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1096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18" Type="http://schemas.openxmlformats.org/officeDocument/2006/relationships/image" Target="../media/image27.png"/><Relationship Id="rId3" Type="http://schemas.openxmlformats.org/officeDocument/2006/relationships/image" Target="../media/image12.png"/><Relationship Id="rId21" Type="http://schemas.openxmlformats.org/officeDocument/2006/relationships/image" Target="../media/image30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" Type="http://schemas.openxmlformats.org/officeDocument/2006/relationships/image" Target="../media/image11.jpeg"/><Relationship Id="rId16" Type="http://schemas.openxmlformats.org/officeDocument/2006/relationships/image" Target="../media/image25.png"/><Relationship Id="rId20" Type="http://schemas.openxmlformats.org/officeDocument/2006/relationships/image" Target="../media/image29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19" Type="http://schemas.openxmlformats.org/officeDocument/2006/relationships/image" Target="../media/image28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Layouts/_rels/slideLayout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18" Type="http://schemas.openxmlformats.org/officeDocument/2006/relationships/image" Target="../media/image27.png"/><Relationship Id="rId3" Type="http://schemas.openxmlformats.org/officeDocument/2006/relationships/image" Target="../media/image12.png"/><Relationship Id="rId21" Type="http://schemas.openxmlformats.org/officeDocument/2006/relationships/image" Target="../media/image30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" Type="http://schemas.openxmlformats.org/officeDocument/2006/relationships/image" Target="../media/image11.jpeg"/><Relationship Id="rId16" Type="http://schemas.openxmlformats.org/officeDocument/2006/relationships/image" Target="../media/image25.png"/><Relationship Id="rId20" Type="http://schemas.openxmlformats.org/officeDocument/2006/relationships/image" Target="../media/image29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24.png"/><Relationship Id="rId10" Type="http://schemas.openxmlformats.org/officeDocument/2006/relationships/image" Target="../media/image19.png"/><Relationship Id="rId19" Type="http://schemas.openxmlformats.org/officeDocument/2006/relationships/image" Target="../media/image28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23.png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2.png"/><Relationship Id="rId18" Type="http://schemas.openxmlformats.org/officeDocument/2006/relationships/image" Target="../media/image38.png"/><Relationship Id="rId3" Type="http://schemas.openxmlformats.org/officeDocument/2006/relationships/image" Target="../media/image12.png"/><Relationship Id="rId21" Type="http://schemas.openxmlformats.org/officeDocument/2006/relationships/image" Target="../media/image41.pn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17" Type="http://schemas.openxmlformats.org/officeDocument/2006/relationships/image" Target="../media/image37.png"/><Relationship Id="rId2" Type="http://schemas.openxmlformats.org/officeDocument/2006/relationships/image" Target="../media/image9.jpeg"/><Relationship Id="rId16" Type="http://schemas.openxmlformats.org/officeDocument/2006/relationships/image" Target="../media/image36.png"/><Relationship Id="rId20" Type="http://schemas.openxmlformats.org/officeDocument/2006/relationships/image" Target="../media/image40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5" Type="http://schemas.openxmlformats.org/officeDocument/2006/relationships/image" Target="../media/image35.png"/><Relationship Id="rId10" Type="http://schemas.openxmlformats.org/officeDocument/2006/relationships/image" Target="../media/image19.png"/><Relationship Id="rId19" Type="http://schemas.openxmlformats.org/officeDocument/2006/relationships/image" Target="../media/image3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Relationship Id="rId14" Type="http://schemas.openxmlformats.org/officeDocument/2006/relationships/image" Target="../media/image34.png"/><Relationship Id="rId22" Type="http://schemas.openxmlformats.org/officeDocument/2006/relationships/image" Target="../media/image30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F66F013C-4673-4598-B729-A71D9DC33D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5"/>
            <a:ext cx="12188825" cy="6857965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50334" y="1527659"/>
            <a:ext cx="9912096" cy="3269709"/>
          </a:xfrm>
          <a:prstGeom prst="rect">
            <a:avLst/>
          </a:prstGeom>
        </p:spPr>
        <p:txBody>
          <a:bodyPr wrap="square" lIns="0" tIns="0" rIns="121899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760414" y="5046115"/>
            <a:ext cx="9912096" cy="35661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75033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B6BD304-FAC7-4023-9B54-8984F7387559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10149589" y="2542923"/>
            <a:ext cx="3058160" cy="1020314"/>
            <a:chOff x="547688" y="952500"/>
            <a:chExt cx="12190413" cy="4067175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FBBDE3D-E4E2-42E5-9F26-00C1500EFD6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27C222CE-31C9-4AE2-A9DE-A34ECC37F0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id="{710DBB3B-7FB8-4ACB-8FA4-3F2A105B9B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3E443DA7-CC51-4460-98C4-193A7375074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E1BCDB13-2B5A-46EC-B1D6-C526DEAA84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8EDDE8EA-BE8E-4066-AB4A-21CD2743549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EF442D16-F34F-4D4E-A65A-8C3BC17F2FC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Freeform 5">
            <a:extLst>
              <a:ext uri="{FF2B5EF4-FFF2-40B4-BE49-F238E27FC236}">
                <a16:creationId xmlns:a16="http://schemas.microsoft.com/office/drawing/2014/main" id="{B3FDD5DD-E6F7-480C-BC0C-F6AC555BF174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750334" y="762000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887607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BEE098D-3AB1-76DB-7D94-47416B95B315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D3A8838-C4DB-A234-AE13-77FD359114A0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7C46987-CA04-04BE-C5FA-56E293EEB90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91EA1B80-EF2A-EAE6-2B00-FF82A14056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679F583A-C57A-3239-E8A4-1C575A0EA7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36324797-C488-8192-F77E-9F600E5490D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6A067FCF-35DE-4E09-CCD5-280D653D4A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65171654-F4B2-F1B9-6AF4-18F3A499E48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7E3A5950-4507-5E83-F8E2-F78AD0930D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45D89D-54AB-A7D6-4141-95E6B3C3695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0322121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760412" y="931563"/>
            <a:ext cx="10671048" cy="26161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55B6443-4299-282C-565B-68E5F970278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7633483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Only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760412" y="931563"/>
            <a:ext cx="10671048" cy="26161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C296FD5-38BC-1E97-5513-17F333DF59B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A10E5A7-B9D3-4A2B-DE64-11D11241AC78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11153D81-7548-F581-513D-B7CD48FD363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2984EA1-BF8F-D5A5-11B3-9FD6DD75D1A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303FC84A-8F52-5F1D-38A9-C64EE5C6B5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51547846-5B73-A894-F0B4-466A292FE8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39F5F64D-B9AA-2AAA-21F6-2CAF46B091C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E093FA7E-6243-55E3-A1D8-E9A2E7479C2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882876AE-214A-F90F-FAE5-C3E50982F47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id="{75EC1C0B-EC3B-C973-9828-360528AEB96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42260577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3" y="1308880"/>
            <a:ext cx="10671048" cy="478712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BC5559F-D4D6-DA53-A720-07C2A2D68F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416382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BC5559F-D4D6-DA53-A720-07C2A2D68F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5" name="Title 28">
            <a:extLst>
              <a:ext uri="{FF2B5EF4-FFF2-40B4-BE49-F238E27FC236}">
                <a16:creationId xmlns:a16="http://schemas.microsoft.com/office/drawing/2014/main" id="{4D06AA26-F915-4482-943C-39E44C973F8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5A67503-2ED6-44DE-98E0-2006F15675F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65237" y="1144588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7" name="Picture Placeholder 3">
            <a:extLst>
              <a:ext uri="{FF2B5EF4-FFF2-40B4-BE49-F238E27FC236}">
                <a16:creationId xmlns:a16="http://schemas.microsoft.com/office/drawing/2014/main" id="{AA124289-2FC5-49CB-AA11-01D5543A680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233791" y="1144588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4171660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lide Number Placeholder 7">
            <a:extLst>
              <a:ext uri="{FF2B5EF4-FFF2-40B4-BE49-F238E27FC236}">
                <a16:creationId xmlns:a16="http://schemas.microsoft.com/office/drawing/2014/main" id="{F91207CA-3BE9-4C17-8CC2-5FD0216FF7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669529" y="6400800"/>
            <a:ext cx="438912" cy="155448"/>
          </a:xfrm>
        </p:spPr>
        <p:txBody>
          <a:bodyPr/>
          <a:lstStyle/>
          <a:p>
            <a:pPr marL="0" marR="0" lvl="0" indent="0" algn="ct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9" name="Picture Placeholder 3">
            <a:extLst>
              <a:ext uri="{FF2B5EF4-FFF2-40B4-BE49-F238E27FC236}">
                <a16:creationId xmlns:a16="http://schemas.microsoft.com/office/drawing/2014/main" id="{071DFB7E-59D3-44DE-8996-FAE5A47FF11D}"/>
              </a:ext>
            </a:extLst>
          </p:cNvPr>
          <p:cNvSpPr>
            <a:spLocks noGrp="1"/>
          </p:cNvSpPr>
          <p:nvPr userDrawn="1">
            <p:ph type="pic" sz="quarter" idx="11"/>
          </p:nvPr>
        </p:nvSpPr>
        <p:spPr>
          <a:xfrm>
            <a:off x="765237" y="114445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0" name="Title 28">
            <a:extLst>
              <a:ext uri="{FF2B5EF4-FFF2-40B4-BE49-F238E27FC236}">
                <a16:creationId xmlns:a16="http://schemas.microsoft.com/office/drawing/2014/main" id="{BBA47EC1-ECF7-4028-8512-0085B63E6171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3" name="Picture Placeholder 3">
            <a:extLst>
              <a:ext uri="{FF2B5EF4-FFF2-40B4-BE49-F238E27FC236}">
                <a16:creationId xmlns:a16="http://schemas.microsoft.com/office/drawing/2014/main" id="{97942604-6A6D-4300-9F5E-F665021CDD91}"/>
              </a:ext>
            </a:extLst>
          </p:cNvPr>
          <p:cNvSpPr>
            <a:spLocks noGrp="1"/>
          </p:cNvSpPr>
          <p:nvPr userDrawn="1">
            <p:ph type="pic" sz="quarter" idx="12"/>
          </p:nvPr>
        </p:nvSpPr>
        <p:spPr>
          <a:xfrm>
            <a:off x="765237" y="286708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4" name="Picture Placeholder 3">
            <a:extLst>
              <a:ext uri="{FF2B5EF4-FFF2-40B4-BE49-F238E27FC236}">
                <a16:creationId xmlns:a16="http://schemas.microsoft.com/office/drawing/2014/main" id="{AA2E7F24-9350-4567-945B-9474BC4996F5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765237" y="458971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8" name="Picture Placeholder 3">
            <a:extLst>
              <a:ext uri="{FF2B5EF4-FFF2-40B4-BE49-F238E27FC236}">
                <a16:creationId xmlns:a16="http://schemas.microsoft.com/office/drawing/2014/main" id="{A79280A8-55A4-44A0-B321-26E1046FFB5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22363" y="114445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9" name="Picture Placeholder 3">
            <a:extLst>
              <a:ext uri="{FF2B5EF4-FFF2-40B4-BE49-F238E27FC236}">
                <a16:creationId xmlns:a16="http://schemas.microsoft.com/office/drawing/2014/main" id="{B7DDBE6E-17A6-42A7-9C9B-D064BB45CEE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22363" y="286708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0" name="Picture Placeholder 3">
            <a:extLst>
              <a:ext uri="{FF2B5EF4-FFF2-40B4-BE49-F238E27FC236}">
                <a16:creationId xmlns:a16="http://schemas.microsoft.com/office/drawing/2014/main" id="{BA9A3BED-9269-49B7-B2AF-6027C5A3964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222363" y="4589717"/>
            <a:ext cx="1263650" cy="15113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 anchorCtr="0"/>
          <a:lstStyle>
            <a:lvl1pPr marL="0" indent="0" algn="ctr">
              <a:buNone/>
              <a:defRPr sz="14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8611970"/>
      </p:ext>
    </p:extLst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E319A93-1EE8-4DF0-8C0F-BA2E40F23D79}"/>
              </a:ext>
            </a:extLst>
          </p:cNvPr>
          <p:cNvCxnSpPr>
            <a:cxnSpLocks/>
          </p:cNvCxnSpPr>
          <p:nvPr userDrawn="1"/>
        </p:nvCxnSpPr>
        <p:spPr>
          <a:xfrm>
            <a:off x="5679200" y="2343150"/>
            <a:ext cx="0" cy="591618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03C8B807-1945-4D9E-B448-C1E97436D660}"/>
              </a:ext>
            </a:extLst>
          </p:cNvPr>
          <p:cNvCxnSpPr>
            <a:cxnSpLocks/>
          </p:cNvCxnSpPr>
          <p:nvPr userDrawn="1"/>
        </p:nvCxnSpPr>
        <p:spPr>
          <a:xfrm>
            <a:off x="1152375" y="2704148"/>
            <a:ext cx="0" cy="23062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F2703DD-1A37-453B-892F-8C17D1969445}"/>
              </a:ext>
            </a:extLst>
          </p:cNvPr>
          <p:cNvCxnSpPr>
            <a:cxnSpLocks/>
          </p:cNvCxnSpPr>
          <p:nvPr userDrawn="1"/>
        </p:nvCxnSpPr>
        <p:spPr>
          <a:xfrm>
            <a:off x="3409771" y="2720181"/>
            <a:ext cx="0" cy="21458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9A54B372-2AE9-4F06-AB8D-563121DAED07}"/>
              </a:ext>
            </a:extLst>
          </p:cNvPr>
          <p:cNvCxnSpPr>
            <a:cxnSpLocks/>
          </p:cNvCxnSpPr>
          <p:nvPr userDrawn="1"/>
        </p:nvCxnSpPr>
        <p:spPr>
          <a:xfrm>
            <a:off x="7932922" y="2720181"/>
            <a:ext cx="0" cy="21458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2AB52C25-74F9-41DD-8CB1-FED7D59A9D4E}"/>
              </a:ext>
            </a:extLst>
          </p:cNvPr>
          <p:cNvCxnSpPr>
            <a:cxnSpLocks/>
          </p:cNvCxnSpPr>
          <p:nvPr userDrawn="1"/>
        </p:nvCxnSpPr>
        <p:spPr>
          <a:xfrm>
            <a:off x="10181319" y="2704148"/>
            <a:ext cx="0" cy="23062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BF9FF1D9-795C-4CBA-B6AD-0D44C487DF2B}"/>
              </a:ext>
            </a:extLst>
          </p:cNvPr>
          <p:cNvCxnSpPr>
            <a:cxnSpLocks/>
          </p:cNvCxnSpPr>
          <p:nvPr userDrawn="1"/>
        </p:nvCxnSpPr>
        <p:spPr>
          <a:xfrm>
            <a:off x="1152375" y="2711965"/>
            <a:ext cx="9028944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0AA6CBBA-3F36-4849-8752-93C041F6423F}"/>
              </a:ext>
            </a:extLst>
          </p:cNvPr>
          <p:cNvSpPr/>
          <p:nvPr userDrawn="1"/>
        </p:nvSpPr>
        <p:spPr>
          <a:xfrm>
            <a:off x="4842164" y="1973897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8D85AFB8-023B-4759-BD5F-6073003FD8E0}"/>
              </a:ext>
            </a:extLst>
          </p:cNvPr>
          <p:cNvSpPr/>
          <p:nvPr userDrawn="1"/>
        </p:nvSpPr>
        <p:spPr>
          <a:xfrm>
            <a:off x="303306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5618C1B6-F9C7-4982-A888-0B0BB5F00D51}"/>
              </a:ext>
            </a:extLst>
          </p:cNvPr>
          <p:cNvSpPr/>
          <p:nvPr userDrawn="1"/>
        </p:nvSpPr>
        <p:spPr>
          <a:xfrm>
            <a:off x="2572735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868CDBCA-61FA-4B54-A0E6-14E1BA521845}"/>
              </a:ext>
            </a:extLst>
          </p:cNvPr>
          <p:cNvSpPr/>
          <p:nvPr userDrawn="1"/>
        </p:nvSpPr>
        <p:spPr>
          <a:xfrm>
            <a:off x="4842164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B29C83C2-A111-43E1-8F3B-989F7BF56538}"/>
              </a:ext>
            </a:extLst>
          </p:cNvPr>
          <p:cNvSpPr/>
          <p:nvPr userDrawn="1"/>
        </p:nvSpPr>
        <p:spPr>
          <a:xfrm>
            <a:off x="7090646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932D43CA-F312-44A4-BF7E-B6F2CA37B861}"/>
              </a:ext>
            </a:extLst>
          </p:cNvPr>
          <p:cNvSpPr/>
          <p:nvPr userDrawn="1"/>
        </p:nvSpPr>
        <p:spPr>
          <a:xfrm>
            <a:off x="9339129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rgbClr val="1E0113"/>
                </a:solidFill>
                <a:latin typeface="Arial"/>
              </a:rPr>
            </a:br>
            <a:r>
              <a:rPr lang="en-US" sz="12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2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76" name="Slide Number Placeholder 7">
            <a:extLst>
              <a:ext uri="{FF2B5EF4-FFF2-40B4-BE49-F238E27FC236}">
                <a16:creationId xmlns:a16="http://schemas.microsoft.com/office/drawing/2014/main" id="{F107877D-C19A-4401-ABC7-138FE32BF944}"/>
              </a:ext>
            </a:extLst>
          </p:cNvPr>
          <p:cNvSpPr>
            <a:spLocks noGrp="1"/>
          </p:cNvSpPr>
          <p:nvPr userDrawn="1">
            <p:ph type="sldNum" sz="quarter" idx="10"/>
          </p:nvPr>
        </p:nvSpPr>
        <p:spPr>
          <a:xfrm>
            <a:off x="11669529" y="6400800"/>
            <a:ext cx="438912" cy="155448"/>
          </a:xfrm>
        </p:spPr>
        <p:txBody>
          <a:bodyPr/>
          <a:lstStyle/>
          <a:p>
            <a:pPr marL="0" marR="0" lvl="0" indent="0" algn="ctr" defTabSz="121898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D22F896-40B5-4ADD-8801-0D06FADFA095}" type="slidenum">
              <a:rPr kumimoji="0" 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ctr" defTabSz="121898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C235E94D-CADF-4E5F-B8F0-84363353F63B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Freeform: Shape 103">
            <a:extLst>
              <a:ext uri="{FF2B5EF4-FFF2-40B4-BE49-F238E27FC236}">
                <a16:creationId xmlns:a16="http://schemas.microsoft.com/office/drawing/2014/main" id="{4E54939A-84E9-4F35-9FF6-945AACB3302A}"/>
              </a:ext>
            </a:extLst>
          </p:cNvPr>
          <p:cNvSpPr/>
          <p:nvPr userDrawn="1"/>
        </p:nvSpPr>
        <p:spPr>
          <a:xfrm>
            <a:off x="8261241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7D7329E0-5381-4C80-AE9A-23F76C2D2451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7E1EB878-546E-4D96-B99A-6B1BD9CF7961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3379056A-852E-461F-A9C2-F37AE0D8CEB5}"/>
              </a:ext>
            </a:extLst>
          </p:cNvPr>
          <p:cNvCxnSpPr>
            <a:cxnSpLocks/>
          </p:cNvCxnSpPr>
          <p:nvPr userDrawn="1"/>
        </p:nvCxnSpPr>
        <p:spPr>
          <a:xfrm>
            <a:off x="7932922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209D283C-6BDB-4C50-810F-D38B1FF3EB87}"/>
              </a:ext>
            </a:extLst>
          </p:cNvPr>
          <p:cNvCxnSpPr>
            <a:cxnSpLocks/>
          </p:cNvCxnSpPr>
          <p:nvPr userDrawn="1"/>
        </p:nvCxnSpPr>
        <p:spPr>
          <a:xfrm>
            <a:off x="7932922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7CA3AF6A-064E-4CF7-8800-782A153C4091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D171AD49-684D-4404-A099-CE9057C88BDA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177B6B83-CEBC-446E-8E83-75F5C9E54A66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682D054B-E82B-4044-8240-C7D57E9344E3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9659EEAF-FE97-4EDC-AFD1-7D7918C1EB14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3D2C173A-8552-4DAA-A229-AE750AB4A8C7}"/>
              </a:ext>
            </a:extLst>
          </p:cNvPr>
          <p:cNvSpPr/>
          <p:nvPr userDrawn="1"/>
        </p:nvSpPr>
        <p:spPr>
          <a:xfrm>
            <a:off x="8261241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15" name="Freeform: Shape 114">
            <a:extLst>
              <a:ext uri="{FF2B5EF4-FFF2-40B4-BE49-F238E27FC236}">
                <a16:creationId xmlns:a16="http://schemas.microsoft.com/office/drawing/2014/main" id="{8FF8F61F-5A07-46CE-A2CD-1CA373021F6B}"/>
              </a:ext>
            </a:extLst>
          </p:cNvPr>
          <p:cNvSpPr/>
          <p:nvPr userDrawn="1"/>
        </p:nvSpPr>
        <p:spPr>
          <a:xfrm>
            <a:off x="8261241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16" name="Freeform: Shape 115">
            <a:extLst>
              <a:ext uri="{FF2B5EF4-FFF2-40B4-BE49-F238E27FC236}">
                <a16:creationId xmlns:a16="http://schemas.microsoft.com/office/drawing/2014/main" id="{EDF20F4C-C6C0-4C6C-B41B-1C4A23D39EEC}"/>
              </a:ext>
            </a:extLst>
          </p:cNvPr>
          <p:cNvSpPr/>
          <p:nvPr userDrawn="1"/>
        </p:nvSpPr>
        <p:spPr>
          <a:xfrm>
            <a:off x="8261241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17" name="Freeform: Shape 116">
            <a:extLst>
              <a:ext uri="{FF2B5EF4-FFF2-40B4-BE49-F238E27FC236}">
                <a16:creationId xmlns:a16="http://schemas.microsoft.com/office/drawing/2014/main" id="{D8FF5578-D6DA-416C-B327-EE7602BDA77A}"/>
              </a:ext>
            </a:extLst>
          </p:cNvPr>
          <p:cNvSpPr/>
          <p:nvPr userDrawn="1"/>
        </p:nvSpPr>
        <p:spPr>
          <a:xfrm>
            <a:off x="10498202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18" name="Freeform: Shape 117">
            <a:extLst>
              <a:ext uri="{FF2B5EF4-FFF2-40B4-BE49-F238E27FC236}">
                <a16:creationId xmlns:a16="http://schemas.microsoft.com/office/drawing/2014/main" id="{3439945D-FF95-43C7-8BA3-BC3D4BC84D1B}"/>
              </a:ext>
            </a:extLst>
          </p:cNvPr>
          <p:cNvSpPr/>
          <p:nvPr userDrawn="1"/>
        </p:nvSpPr>
        <p:spPr>
          <a:xfrm>
            <a:off x="10498202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19" name="Freeform: Shape 118">
            <a:extLst>
              <a:ext uri="{FF2B5EF4-FFF2-40B4-BE49-F238E27FC236}">
                <a16:creationId xmlns:a16="http://schemas.microsoft.com/office/drawing/2014/main" id="{21B8EF45-066D-4642-86E2-B7A9D45254C6}"/>
              </a:ext>
            </a:extLst>
          </p:cNvPr>
          <p:cNvSpPr/>
          <p:nvPr userDrawn="1"/>
        </p:nvSpPr>
        <p:spPr>
          <a:xfrm>
            <a:off x="10498202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20" name="Freeform: Shape 119">
            <a:extLst>
              <a:ext uri="{FF2B5EF4-FFF2-40B4-BE49-F238E27FC236}">
                <a16:creationId xmlns:a16="http://schemas.microsoft.com/office/drawing/2014/main" id="{C9943FDD-4199-42F0-B408-8B80A0E3EF00}"/>
              </a:ext>
            </a:extLst>
          </p:cNvPr>
          <p:cNvSpPr/>
          <p:nvPr userDrawn="1"/>
        </p:nvSpPr>
        <p:spPr>
          <a:xfrm>
            <a:off x="10498202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69DB669D-48B5-4377-8380-97FC300434B8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id="{271E7A89-C33E-4C14-B9CA-5E8D883DCB02}"/>
              </a:ext>
            </a:extLst>
          </p:cNvPr>
          <p:cNvSpPr/>
          <p:nvPr userDrawn="1"/>
        </p:nvSpPr>
        <p:spPr>
          <a:xfrm>
            <a:off x="6002275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F2E0D984-07AE-448D-9C7E-50B02F8E444D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6606C868-A2D2-47ED-B76C-FE2B86DEE401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AB1CFCD3-6AA4-4835-8E33-10369F558C39}"/>
              </a:ext>
            </a:extLst>
          </p:cNvPr>
          <p:cNvCxnSpPr>
            <a:cxnSpLocks/>
          </p:cNvCxnSpPr>
          <p:nvPr userDrawn="1"/>
        </p:nvCxnSpPr>
        <p:spPr>
          <a:xfrm>
            <a:off x="5673956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AB99BA7C-7499-4F69-8217-0E2BF8AC24B9}"/>
              </a:ext>
            </a:extLst>
          </p:cNvPr>
          <p:cNvCxnSpPr>
            <a:cxnSpLocks/>
          </p:cNvCxnSpPr>
          <p:nvPr userDrawn="1"/>
        </p:nvCxnSpPr>
        <p:spPr>
          <a:xfrm>
            <a:off x="5673956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Freeform: Shape 126">
            <a:extLst>
              <a:ext uri="{FF2B5EF4-FFF2-40B4-BE49-F238E27FC236}">
                <a16:creationId xmlns:a16="http://schemas.microsoft.com/office/drawing/2014/main" id="{375A1060-ACC9-4B1B-8683-8E04F12B2625}"/>
              </a:ext>
            </a:extLst>
          </p:cNvPr>
          <p:cNvSpPr/>
          <p:nvPr userDrawn="1"/>
        </p:nvSpPr>
        <p:spPr>
          <a:xfrm>
            <a:off x="6002275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28" name="Freeform: Shape 127">
            <a:extLst>
              <a:ext uri="{FF2B5EF4-FFF2-40B4-BE49-F238E27FC236}">
                <a16:creationId xmlns:a16="http://schemas.microsoft.com/office/drawing/2014/main" id="{60DF18DC-F5B6-454F-A388-1611F2BC55CD}"/>
              </a:ext>
            </a:extLst>
          </p:cNvPr>
          <p:cNvSpPr/>
          <p:nvPr userDrawn="1"/>
        </p:nvSpPr>
        <p:spPr>
          <a:xfrm>
            <a:off x="6002275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29" name="Freeform: Shape 128">
            <a:extLst>
              <a:ext uri="{FF2B5EF4-FFF2-40B4-BE49-F238E27FC236}">
                <a16:creationId xmlns:a16="http://schemas.microsoft.com/office/drawing/2014/main" id="{3860DDE8-748E-4E50-83C8-2C503A20F0A3}"/>
              </a:ext>
            </a:extLst>
          </p:cNvPr>
          <p:cNvSpPr/>
          <p:nvPr userDrawn="1"/>
        </p:nvSpPr>
        <p:spPr>
          <a:xfrm>
            <a:off x="6002275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AD3C215E-595B-4A6C-8498-393A7D361A98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Freeform: Shape 130">
            <a:extLst>
              <a:ext uri="{FF2B5EF4-FFF2-40B4-BE49-F238E27FC236}">
                <a16:creationId xmlns:a16="http://schemas.microsoft.com/office/drawing/2014/main" id="{F4E58212-6224-478E-97B7-818E7C23EBF9}"/>
              </a:ext>
            </a:extLst>
          </p:cNvPr>
          <p:cNvSpPr/>
          <p:nvPr userDrawn="1"/>
        </p:nvSpPr>
        <p:spPr>
          <a:xfrm>
            <a:off x="3739894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8BD77DC3-4CA6-49B9-B9B3-B5732A273B3D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2FEE2FD7-2D0B-40A3-B9DD-1C5D61F30E00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9D256505-D8BB-4851-8136-344B9E4AF664}"/>
              </a:ext>
            </a:extLst>
          </p:cNvPr>
          <p:cNvCxnSpPr>
            <a:cxnSpLocks/>
          </p:cNvCxnSpPr>
          <p:nvPr userDrawn="1"/>
        </p:nvCxnSpPr>
        <p:spPr>
          <a:xfrm>
            <a:off x="3411575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1D9595AA-BF17-4EA3-BD5B-E20BF54BC048}"/>
              </a:ext>
            </a:extLst>
          </p:cNvPr>
          <p:cNvCxnSpPr>
            <a:cxnSpLocks/>
          </p:cNvCxnSpPr>
          <p:nvPr userDrawn="1"/>
        </p:nvCxnSpPr>
        <p:spPr>
          <a:xfrm>
            <a:off x="3411575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Freeform: Shape 135">
            <a:extLst>
              <a:ext uri="{FF2B5EF4-FFF2-40B4-BE49-F238E27FC236}">
                <a16:creationId xmlns:a16="http://schemas.microsoft.com/office/drawing/2014/main" id="{E894039B-213C-495E-AD99-46FE6BD73D28}"/>
              </a:ext>
            </a:extLst>
          </p:cNvPr>
          <p:cNvSpPr/>
          <p:nvPr userDrawn="1"/>
        </p:nvSpPr>
        <p:spPr>
          <a:xfrm>
            <a:off x="3739894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37" name="Freeform: Shape 136">
            <a:extLst>
              <a:ext uri="{FF2B5EF4-FFF2-40B4-BE49-F238E27FC236}">
                <a16:creationId xmlns:a16="http://schemas.microsoft.com/office/drawing/2014/main" id="{DCC0C65F-2351-4EFA-93E0-64F18648548D}"/>
              </a:ext>
            </a:extLst>
          </p:cNvPr>
          <p:cNvSpPr/>
          <p:nvPr userDrawn="1"/>
        </p:nvSpPr>
        <p:spPr>
          <a:xfrm>
            <a:off x="3739894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38" name="Freeform: Shape 137">
            <a:extLst>
              <a:ext uri="{FF2B5EF4-FFF2-40B4-BE49-F238E27FC236}">
                <a16:creationId xmlns:a16="http://schemas.microsoft.com/office/drawing/2014/main" id="{0F96021F-C2DF-4E6B-8BAC-0C3FE4F86BA6}"/>
              </a:ext>
            </a:extLst>
          </p:cNvPr>
          <p:cNvSpPr/>
          <p:nvPr userDrawn="1"/>
        </p:nvSpPr>
        <p:spPr>
          <a:xfrm>
            <a:off x="3739894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39" name="Straight Connector 138">
            <a:extLst>
              <a:ext uri="{FF2B5EF4-FFF2-40B4-BE49-F238E27FC236}">
                <a16:creationId xmlns:a16="http://schemas.microsoft.com/office/drawing/2014/main" id="{798B1C53-B143-442C-BAE6-824E98727672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102322"/>
            <a:ext cx="0" cy="1743307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Freeform: Shape 139">
            <a:extLst>
              <a:ext uri="{FF2B5EF4-FFF2-40B4-BE49-F238E27FC236}">
                <a16:creationId xmlns:a16="http://schemas.microsoft.com/office/drawing/2014/main" id="{DB06DB5F-E021-4586-A963-5DBAD49BE888}"/>
              </a:ext>
            </a:extLst>
          </p:cNvPr>
          <p:cNvSpPr/>
          <p:nvPr userDrawn="1"/>
        </p:nvSpPr>
        <p:spPr>
          <a:xfrm>
            <a:off x="1477514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cxnSp>
        <p:nvCxnSpPr>
          <p:cNvPr id="141" name="Straight Connector 140">
            <a:extLst>
              <a:ext uri="{FF2B5EF4-FFF2-40B4-BE49-F238E27FC236}">
                <a16:creationId xmlns:a16="http://schemas.microsoft.com/office/drawing/2014/main" id="{A1A5AC41-26B6-45AC-B5F9-1B13B4A30815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398782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id="{509DA5A4-8AD5-4CEF-8C41-3BF7F07426E9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896330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Connector 142">
            <a:extLst>
              <a:ext uri="{FF2B5EF4-FFF2-40B4-BE49-F238E27FC236}">
                <a16:creationId xmlns:a16="http://schemas.microsoft.com/office/drawing/2014/main" id="{593E56D6-2D45-4211-B3FA-A5DE2909AE51}"/>
              </a:ext>
            </a:extLst>
          </p:cNvPr>
          <p:cNvCxnSpPr>
            <a:cxnSpLocks/>
          </p:cNvCxnSpPr>
          <p:nvPr userDrawn="1"/>
        </p:nvCxnSpPr>
        <p:spPr>
          <a:xfrm>
            <a:off x="1149195" y="5393878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3">
            <a:extLst>
              <a:ext uri="{FF2B5EF4-FFF2-40B4-BE49-F238E27FC236}">
                <a16:creationId xmlns:a16="http://schemas.microsoft.com/office/drawing/2014/main" id="{CB48DE18-4799-48C3-96EA-3329CB328ACA}"/>
              </a:ext>
            </a:extLst>
          </p:cNvPr>
          <p:cNvCxnSpPr>
            <a:cxnSpLocks/>
          </p:cNvCxnSpPr>
          <p:nvPr userDrawn="1"/>
        </p:nvCxnSpPr>
        <p:spPr>
          <a:xfrm>
            <a:off x="1149195" y="5837085"/>
            <a:ext cx="253048" cy="0"/>
          </a:xfrm>
          <a:prstGeom prst="line">
            <a:avLst/>
          </a:prstGeom>
          <a:ln w="127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Freeform: Shape 144">
            <a:extLst>
              <a:ext uri="{FF2B5EF4-FFF2-40B4-BE49-F238E27FC236}">
                <a16:creationId xmlns:a16="http://schemas.microsoft.com/office/drawing/2014/main" id="{384DBA32-DCEF-4DDD-A1A2-038A8963C847}"/>
              </a:ext>
            </a:extLst>
          </p:cNvPr>
          <p:cNvSpPr/>
          <p:nvPr userDrawn="1"/>
        </p:nvSpPr>
        <p:spPr>
          <a:xfrm>
            <a:off x="1477514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46" name="Freeform: Shape 145">
            <a:extLst>
              <a:ext uri="{FF2B5EF4-FFF2-40B4-BE49-F238E27FC236}">
                <a16:creationId xmlns:a16="http://schemas.microsoft.com/office/drawing/2014/main" id="{BECD8A20-D75E-47E1-B5EC-D30A397F10A6}"/>
              </a:ext>
            </a:extLst>
          </p:cNvPr>
          <p:cNvSpPr/>
          <p:nvPr userDrawn="1"/>
        </p:nvSpPr>
        <p:spPr>
          <a:xfrm>
            <a:off x="1477514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47" name="Freeform: Shape 146">
            <a:extLst>
              <a:ext uri="{FF2B5EF4-FFF2-40B4-BE49-F238E27FC236}">
                <a16:creationId xmlns:a16="http://schemas.microsoft.com/office/drawing/2014/main" id="{CAB5F801-25FB-490D-8F63-44C3C3A92809}"/>
              </a:ext>
            </a:extLst>
          </p:cNvPr>
          <p:cNvSpPr/>
          <p:nvPr userDrawn="1"/>
        </p:nvSpPr>
        <p:spPr>
          <a:xfrm>
            <a:off x="1477514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rgbClr val="1E0113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rgbClr val="1E0113"/>
                </a:solidFill>
                <a:latin typeface="Arial"/>
              </a:rPr>
            </a:br>
            <a:r>
              <a:rPr lang="en-US" sz="1000" dirty="0">
                <a:solidFill>
                  <a:srgbClr val="1E0113"/>
                </a:solidFill>
                <a:latin typeface="Arial"/>
              </a:rPr>
              <a:t>Title</a:t>
            </a:r>
            <a:endParaRPr lang="en-GB" sz="1000" dirty="0">
              <a:solidFill>
                <a:srgbClr val="1E0113"/>
              </a:solidFill>
              <a:latin typeface="Arial"/>
            </a:endParaRPr>
          </a:p>
        </p:txBody>
      </p:sp>
      <p:sp>
        <p:nvSpPr>
          <p:cNvPr id="148" name="Title 28">
            <a:extLst>
              <a:ext uri="{FF2B5EF4-FFF2-40B4-BE49-F238E27FC236}">
                <a16:creationId xmlns:a16="http://schemas.microsoft.com/office/drawing/2014/main" id="{EBFEB7CB-FE77-4157-860F-CF3CE457116A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60412" y="442528"/>
            <a:ext cx="10671048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BA6E515-B04B-4EF7-B957-CEB747F091D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97488" y="1179513"/>
            <a:ext cx="763587" cy="763587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2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2" name="Picture Placeholder 2">
            <a:extLst>
              <a:ext uri="{FF2B5EF4-FFF2-40B4-BE49-F238E27FC236}">
                <a16:creationId xmlns:a16="http://schemas.microsoft.com/office/drawing/2014/main" id="{5CFAA97B-C003-4537-AA54-9DA07FB667A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67401" y="2934768"/>
            <a:ext cx="763587" cy="763587"/>
          </a:xfrm>
          <a:prstGeom prst="ellipse">
            <a:avLst/>
          </a:prstGeom>
          <a:solidFill>
            <a:schemeClr val="accent3"/>
          </a:solidFill>
          <a:ln w="19050">
            <a:solidFill>
              <a:srgbClr val="7A126B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3" name="Picture Placeholder 2">
            <a:extLst>
              <a:ext uri="{FF2B5EF4-FFF2-40B4-BE49-F238E27FC236}">
                <a16:creationId xmlns:a16="http://schemas.microsoft.com/office/drawing/2014/main" id="{208C4BD3-34B3-4995-AD61-5759A728B6A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545803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0" name="Picture Placeholder 2">
            <a:extLst>
              <a:ext uri="{FF2B5EF4-FFF2-40B4-BE49-F238E27FC236}">
                <a16:creationId xmlns:a16="http://schemas.microsoft.com/office/drawing/2014/main" id="{48A41CF6-6D0E-47F5-8C99-3D04407CE681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032444" y="2934768"/>
            <a:ext cx="763587" cy="763587"/>
          </a:xfrm>
          <a:prstGeom prst="ellipse">
            <a:avLst/>
          </a:prstGeom>
          <a:solidFill>
            <a:schemeClr val="accent3"/>
          </a:solidFill>
          <a:ln w="19050">
            <a:solidFill>
              <a:srgbClr val="7A126B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1" name="Picture Placeholder 2">
            <a:extLst>
              <a:ext uri="{FF2B5EF4-FFF2-40B4-BE49-F238E27FC236}">
                <a16:creationId xmlns:a16="http://schemas.microsoft.com/office/drawing/2014/main" id="{FC259C05-A190-4462-AB1E-30AB08CBF29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794372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72" name="Picture Placeholder 2">
            <a:extLst>
              <a:ext uri="{FF2B5EF4-FFF2-40B4-BE49-F238E27FC236}">
                <a16:creationId xmlns:a16="http://schemas.microsoft.com/office/drawing/2014/main" id="{289D417C-AB60-4049-9091-4586A4907C6A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297488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2609644"/>
      </p:ext>
    </p:extLst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Only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BEE098D-3AB1-76DB-7D94-47416B95B315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D3A8838-C4DB-A234-AE13-77FD359114A0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7C46987-CA04-04BE-C5FA-56E293EEB90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91EA1B80-EF2A-EAE6-2B00-FF82A140564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679F583A-C57A-3239-E8A4-1C575A0EA7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36324797-C488-8192-F77E-9F600E5490D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6A067FCF-35DE-4E09-CCD5-280D653D4A6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65171654-F4B2-F1B9-6AF4-18F3A499E48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7E3A5950-4507-5E83-F8E2-F78AD0930D0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245D89D-54AB-A7D6-4141-95E6B3C3695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186DA1A-820B-4321-911F-3EF035D58D91}"/>
              </a:ext>
            </a:extLst>
          </p:cNvPr>
          <p:cNvCxnSpPr>
            <a:cxnSpLocks/>
          </p:cNvCxnSpPr>
          <p:nvPr userDrawn="1"/>
        </p:nvCxnSpPr>
        <p:spPr>
          <a:xfrm>
            <a:off x="5679200" y="2343150"/>
            <a:ext cx="0" cy="591618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C9C180FB-49EE-4361-92E7-46356836DA25}"/>
              </a:ext>
            </a:extLst>
          </p:cNvPr>
          <p:cNvCxnSpPr>
            <a:cxnSpLocks/>
          </p:cNvCxnSpPr>
          <p:nvPr userDrawn="1"/>
        </p:nvCxnSpPr>
        <p:spPr>
          <a:xfrm>
            <a:off x="1152375" y="2704148"/>
            <a:ext cx="0" cy="23062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447E45C-E26E-466D-A464-F0E3836415F6}"/>
              </a:ext>
            </a:extLst>
          </p:cNvPr>
          <p:cNvCxnSpPr>
            <a:cxnSpLocks/>
          </p:cNvCxnSpPr>
          <p:nvPr userDrawn="1"/>
        </p:nvCxnSpPr>
        <p:spPr>
          <a:xfrm>
            <a:off x="3409771" y="2711965"/>
            <a:ext cx="0" cy="22280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EE61731-B29F-4CAB-9A25-291C2DC6C84B}"/>
              </a:ext>
            </a:extLst>
          </p:cNvPr>
          <p:cNvCxnSpPr>
            <a:cxnSpLocks/>
          </p:cNvCxnSpPr>
          <p:nvPr userDrawn="1"/>
        </p:nvCxnSpPr>
        <p:spPr>
          <a:xfrm>
            <a:off x="7932922" y="2720181"/>
            <a:ext cx="0" cy="21458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199CA0B8-4AC2-4828-B0AF-ABA4BBB4386C}"/>
              </a:ext>
            </a:extLst>
          </p:cNvPr>
          <p:cNvCxnSpPr>
            <a:cxnSpLocks/>
          </p:cNvCxnSpPr>
          <p:nvPr userDrawn="1"/>
        </p:nvCxnSpPr>
        <p:spPr>
          <a:xfrm>
            <a:off x="10181319" y="2704148"/>
            <a:ext cx="0" cy="23062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BA30A1F-79CE-417C-849F-D83B11D27867}"/>
              </a:ext>
            </a:extLst>
          </p:cNvPr>
          <p:cNvCxnSpPr>
            <a:cxnSpLocks/>
          </p:cNvCxnSpPr>
          <p:nvPr userDrawn="1"/>
        </p:nvCxnSpPr>
        <p:spPr>
          <a:xfrm>
            <a:off x="1152375" y="2711965"/>
            <a:ext cx="9028944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E3B2D7A9-466E-438C-923D-ED8E32719F7F}"/>
              </a:ext>
            </a:extLst>
          </p:cNvPr>
          <p:cNvSpPr/>
          <p:nvPr userDrawn="1"/>
        </p:nvSpPr>
        <p:spPr>
          <a:xfrm>
            <a:off x="4842164" y="1973897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EEDE4494-0046-4E7E-87CB-0FE6B5B58F0C}"/>
              </a:ext>
            </a:extLst>
          </p:cNvPr>
          <p:cNvSpPr/>
          <p:nvPr userDrawn="1"/>
        </p:nvSpPr>
        <p:spPr>
          <a:xfrm>
            <a:off x="303306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478C4AD1-CFB5-4D8E-A3DF-3CBEC93AB6B0}"/>
              </a:ext>
            </a:extLst>
          </p:cNvPr>
          <p:cNvSpPr/>
          <p:nvPr userDrawn="1"/>
        </p:nvSpPr>
        <p:spPr>
          <a:xfrm>
            <a:off x="2572735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F5EBF781-3BB9-43AC-AFB6-D68D6DC8CF7D}"/>
              </a:ext>
            </a:extLst>
          </p:cNvPr>
          <p:cNvSpPr/>
          <p:nvPr userDrawn="1"/>
        </p:nvSpPr>
        <p:spPr>
          <a:xfrm>
            <a:off x="4842164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C1B29670-C82F-440A-B4AB-3FA32F581B7A}"/>
              </a:ext>
            </a:extLst>
          </p:cNvPr>
          <p:cNvSpPr/>
          <p:nvPr userDrawn="1"/>
        </p:nvSpPr>
        <p:spPr>
          <a:xfrm>
            <a:off x="7090646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5E16CDB5-DA7B-45AA-BD6D-12A4F2048F16}"/>
              </a:ext>
            </a:extLst>
          </p:cNvPr>
          <p:cNvSpPr/>
          <p:nvPr userDrawn="1"/>
        </p:nvSpPr>
        <p:spPr>
          <a:xfrm>
            <a:off x="9339129" y="3719621"/>
            <a:ext cx="1674072" cy="3600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4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400" dirty="0">
                <a:solidFill>
                  <a:schemeClr val="bg1"/>
                </a:solidFill>
                <a:latin typeface="Arial"/>
              </a:rPr>
            </a:br>
            <a:r>
              <a:rPr lang="en-US" sz="12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2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C78034F-25CD-4E12-89CB-86E80EAD310D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3DDA23D8-4972-4E8C-B895-2AC7168C1E2F}"/>
              </a:ext>
            </a:extLst>
          </p:cNvPr>
          <p:cNvSpPr/>
          <p:nvPr userDrawn="1"/>
        </p:nvSpPr>
        <p:spPr>
          <a:xfrm>
            <a:off x="8261241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7EF72E63-DA5E-4A04-9E9F-9A7B8D9FE168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CFEB4CEB-05E4-4103-9F28-F1B3E6491C5A}"/>
              </a:ext>
            </a:extLst>
          </p:cNvPr>
          <p:cNvCxnSpPr>
            <a:cxnSpLocks/>
          </p:cNvCxnSpPr>
          <p:nvPr userDrawn="1"/>
        </p:nvCxnSpPr>
        <p:spPr>
          <a:xfrm>
            <a:off x="7932922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6F1CDD3E-0271-4B1C-99A0-97FAD5A306E8}"/>
              </a:ext>
            </a:extLst>
          </p:cNvPr>
          <p:cNvCxnSpPr>
            <a:cxnSpLocks/>
          </p:cNvCxnSpPr>
          <p:nvPr userDrawn="1"/>
        </p:nvCxnSpPr>
        <p:spPr>
          <a:xfrm>
            <a:off x="7932922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F5BF293D-6A5B-4B75-BA13-F8E9F19C356F}"/>
              </a:ext>
            </a:extLst>
          </p:cNvPr>
          <p:cNvCxnSpPr>
            <a:cxnSpLocks/>
          </p:cNvCxnSpPr>
          <p:nvPr userDrawn="1"/>
        </p:nvCxnSpPr>
        <p:spPr>
          <a:xfrm>
            <a:off x="7932922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3BEC553E-D930-4BD7-BF92-AF0A2E27C797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69786C00-B884-4652-A665-FD71406E3AF7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94838565-3184-4D62-9FDC-6E29F4BB2441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3E256E9-4D05-4AA8-9991-8CBC48EBD2B4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191B776-337C-4D18-8738-9453378D1FCA}"/>
              </a:ext>
            </a:extLst>
          </p:cNvPr>
          <p:cNvCxnSpPr>
            <a:cxnSpLocks/>
          </p:cNvCxnSpPr>
          <p:nvPr userDrawn="1"/>
        </p:nvCxnSpPr>
        <p:spPr>
          <a:xfrm>
            <a:off x="10169884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C347E975-CE58-4036-B617-1D1802F5127E}"/>
              </a:ext>
            </a:extLst>
          </p:cNvPr>
          <p:cNvSpPr/>
          <p:nvPr userDrawn="1"/>
        </p:nvSpPr>
        <p:spPr>
          <a:xfrm>
            <a:off x="8261241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41E44D1F-5002-454F-87F9-5D59E71A514A}"/>
              </a:ext>
            </a:extLst>
          </p:cNvPr>
          <p:cNvSpPr/>
          <p:nvPr userDrawn="1"/>
        </p:nvSpPr>
        <p:spPr>
          <a:xfrm>
            <a:off x="8261241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C67A19E5-187A-46FE-B1C1-ECB68A048B63}"/>
              </a:ext>
            </a:extLst>
          </p:cNvPr>
          <p:cNvSpPr/>
          <p:nvPr userDrawn="1"/>
        </p:nvSpPr>
        <p:spPr>
          <a:xfrm>
            <a:off x="8261241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3EE2EC86-ED01-47B2-A33C-6D7ABE425F9A}"/>
              </a:ext>
            </a:extLst>
          </p:cNvPr>
          <p:cNvSpPr/>
          <p:nvPr userDrawn="1"/>
        </p:nvSpPr>
        <p:spPr>
          <a:xfrm>
            <a:off x="10498202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69F1EDBD-C510-478C-A232-F2EB6ADCEA3D}"/>
              </a:ext>
            </a:extLst>
          </p:cNvPr>
          <p:cNvSpPr/>
          <p:nvPr userDrawn="1"/>
        </p:nvSpPr>
        <p:spPr>
          <a:xfrm>
            <a:off x="10498202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D1635A4D-837D-4063-A3F1-890C812DC4F8}"/>
              </a:ext>
            </a:extLst>
          </p:cNvPr>
          <p:cNvSpPr/>
          <p:nvPr userDrawn="1"/>
        </p:nvSpPr>
        <p:spPr>
          <a:xfrm>
            <a:off x="10498202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44954049-A12D-4D35-8C96-8D7B8C0ABE5A}"/>
              </a:ext>
            </a:extLst>
          </p:cNvPr>
          <p:cNvSpPr/>
          <p:nvPr userDrawn="1"/>
        </p:nvSpPr>
        <p:spPr>
          <a:xfrm>
            <a:off x="10498202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A73B7820-CA08-4B35-A26D-DEAA5CA87DAB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0CADC954-C93D-43EB-AD47-332367C66EE8}"/>
              </a:ext>
            </a:extLst>
          </p:cNvPr>
          <p:cNvSpPr/>
          <p:nvPr userDrawn="1"/>
        </p:nvSpPr>
        <p:spPr>
          <a:xfrm>
            <a:off x="6002275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59ABDEDA-97AC-4C92-B997-D77D8EA04A77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28963C6A-0152-4186-821B-C08E25FC162B}"/>
              </a:ext>
            </a:extLst>
          </p:cNvPr>
          <p:cNvCxnSpPr>
            <a:cxnSpLocks/>
          </p:cNvCxnSpPr>
          <p:nvPr userDrawn="1"/>
        </p:nvCxnSpPr>
        <p:spPr>
          <a:xfrm>
            <a:off x="5673956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6AE87A4E-98A4-4F2C-A2D8-3DA8774C63F2}"/>
              </a:ext>
            </a:extLst>
          </p:cNvPr>
          <p:cNvCxnSpPr>
            <a:cxnSpLocks/>
          </p:cNvCxnSpPr>
          <p:nvPr userDrawn="1"/>
        </p:nvCxnSpPr>
        <p:spPr>
          <a:xfrm>
            <a:off x="5673956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83040623-76B0-4BD6-B8BA-05A20AD49B5F}"/>
              </a:ext>
            </a:extLst>
          </p:cNvPr>
          <p:cNvCxnSpPr>
            <a:cxnSpLocks/>
          </p:cNvCxnSpPr>
          <p:nvPr userDrawn="1"/>
        </p:nvCxnSpPr>
        <p:spPr>
          <a:xfrm>
            <a:off x="5673956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691306D0-0FFC-40BD-9B80-0A4B79819F80}"/>
              </a:ext>
            </a:extLst>
          </p:cNvPr>
          <p:cNvSpPr/>
          <p:nvPr userDrawn="1"/>
        </p:nvSpPr>
        <p:spPr>
          <a:xfrm>
            <a:off x="6002275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63D4C9C5-BF0F-4995-B2E3-A1016008D8E5}"/>
              </a:ext>
            </a:extLst>
          </p:cNvPr>
          <p:cNvSpPr/>
          <p:nvPr userDrawn="1"/>
        </p:nvSpPr>
        <p:spPr>
          <a:xfrm>
            <a:off x="6002275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E3774E6E-776D-46E1-82ED-16F163A1A464}"/>
              </a:ext>
            </a:extLst>
          </p:cNvPr>
          <p:cNvSpPr/>
          <p:nvPr userDrawn="1"/>
        </p:nvSpPr>
        <p:spPr>
          <a:xfrm>
            <a:off x="6002275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26F51B64-2C7B-46A5-B0F1-955CAC756AE7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C0B107DE-03AF-472B-84E6-6C040C4121F5}"/>
              </a:ext>
            </a:extLst>
          </p:cNvPr>
          <p:cNvSpPr/>
          <p:nvPr userDrawn="1"/>
        </p:nvSpPr>
        <p:spPr>
          <a:xfrm>
            <a:off x="3739894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9C2931D7-AC66-44C7-821B-16F4F5CDD365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B692B62D-6BE5-4497-92BB-CB05E70EE6D4}"/>
              </a:ext>
            </a:extLst>
          </p:cNvPr>
          <p:cNvCxnSpPr>
            <a:cxnSpLocks/>
          </p:cNvCxnSpPr>
          <p:nvPr userDrawn="1"/>
        </p:nvCxnSpPr>
        <p:spPr>
          <a:xfrm>
            <a:off x="3411575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31B1FE42-5230-4F0E-8AAE-C25C93B3DF2E}"/>
              </a:ext>
            </a:extLst>
          </p:cNvPr>
          <p:cNvCxnSpPr>
            <a:cxnSpLocks/>
          </p:cNvCxnSpPr>
          <p:nvPr userDrawn="1"/>
        </p:nvCxnSpPr>
        <p:spPr>
          <a:xfrm>
            <a:off x="3411575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BA97A1C6-FCD2-47A5-B2E4-A75192B610CD}"/>
              </a:ext>
            </a:extLst>
          </p:cNvPr>
          <p:cNvCxnSpPr>
            <a:cxnSpLocks/>
          </p:cNvCxnSpPr>
          <p:nvPr userDrawn="1"/>
        </p:nvCxnSpPr>
        <p:spPr>
          <a:xfrm>
            <a:off x="3411575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FE4486E5-B0F3-47DC-A4B2-C846DF050710}"/>
              </a:ext>
            </a:extLst>
          </p:cNvPr>
          <p:cNvSpPr/>
          <p:nvPr userDrawn="1"/>
        </p:nvSpPr>
        <p:spPr>
          <a:xfrm>
            <a:off x="3739894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8117A59D-4669-482C-AD41-CAE347C5B85A}"/>
              </a:ext>
            </a:extLst>
          </p:cNvPr>
          <p:cNvSpPr/>
          <p:nvPr userDrawn="1"/>
        </p:nvSpPr>
        <p:spPr>
          <a:xfrm>
            <a:off x="3739894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B36BEBB0-EDF1-4570-8AAC-3BCAA87267EC}"/>
              </a:ext>
            </a:extLst>
          </p:cNvPr>
          <p:cNvSpPr/>
          <p:nvPr userDrawn="1"/>
        </p:nvSpPr>
        <p:spPr>
          <a:xfrm>
            <a:off x="3739894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E9EEA704-120E-4D3B-8D0D-F1AAA6E3AF07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102322"/>
            <a:ext cx="0" cy="174330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4502411F-A061-4731-B307-57CEF537F432}"/>
              </a:ext>
            </a:extLst>
          </p:cNvPr>
          <p:cNvSpPr/>
          <p:nvPr userDrawn="1"/>
        </p:nvSpPr>
        <p:spPr>
          <a:xfrm>
            <a:off x="1477514" y="4327112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A02290D0-4C24-479D-84A7-DB19FA5D4723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398782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613721C2-1DC4-4D2B-A638-F2BEE2B541EB}"/>
              </a:ext>
            </a:extLst>
          </p:cNvPr>
          <p:cNvCxnSpPr>
            <a:cxnSpLocks/>
          </p:cNvCxnSpPr>
          <p:nvPr userDrawn="1"/>
        </p:nvCxnSpPr>
        <p:spPr>
          <a:xfrm>
            <a:off x="1149195" y="4896330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1669BDF3-BF72-4B9C-837B-095188AFF787}"/>
              </a:ext>
            </a:extLst>
          </p:cNvPr>
          <p:cNvCxnSpPr>
            <a:cxnSpLocks/>
          </p:cNvCxnSpPr>
          <p:nvPr userDrawn="1"/>
        </p:nvCxnSpPr>
        <p:spPr>
          <a:xfrm>
            <a:off x="1149195" y="5393878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82DCC4B3-2103-46F5-A160-56B0D6F061BC}"/>
              </a:ext>
            </a:extLst>
          </p:cNvPr>
          <p:cNvCxnSpPr>
            <a:cxnSpLocks/>
          </p:cNvCxnSpPr>
          <p:nvPr userDrawn="1"/>
        </p:nvCxnSpPr>
        <p:spPr>
          <a:xfrm>
            <a:off x="1149195" y="5837085"/>
            <a:ext cx="253048" cy="0"/>
          </a:xfrm>
          <a:prstGeom prst="line">
            <a:avLst/>
          </a:prstGeom>
          <a:ln w="9525">
            <a:solidFill>
              <a:schemeClr val="bg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92665E73-28DF-4EB2-9056-65ABABA4A8A4}"/>
              </a:ext>
            </a:extLst>
          </p:cNvPr>
          <p:cNvSpPr/>
          <p:nvPr userDrawn="1"/>
        </p:nvSpPr>
        <p:spPr>
          <a:xfrm>
            <a:off x="1477514" y="4824660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FC35D98E-A60D-495D-8A57-522B84CCBB1F}"/>
              </a:ext>
            </a:extLst>
          </p:cNvPr>
          <p:cNvSpPr/>
          <p:nvPr userDrawn="1"/>
        </p:nvSpPr>
        <p:spPr>
          <a:xfrm>
            <a:off x="1477514" y="5322208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4BC74844-44FB-4F3F-BF73-44E287282DBB}"/>
              </a:ext>
            </a:extLst>
          </p:cNvPr>
          <p:cNvSpPr/>
          <p:nvPr userDrawn="1"/>
        </p:nvSpPr>
        <p:spPr>
          <a:xfrm>
            <a:off x="1477514" y="5757433"/>
            <a:ext cx="795757" cy="304699"/>
          </a:xfrm>
          <a:custGeom>
            <a:avLst/>
            <a:gdLst>
              <a:gd name="connsiteX0" fmla="*/ 0 w 1510574"/>
              <a:gd name="connsiteY0" fmla="*/ 0 h 755287"/>
              <a:gd name="connsiteX1" fmla="*/ 1510574 w 1510574"/>
              <a:gd name="connsiteY1" fmla="*/ 0 h 755287"/>
              <a:gd name="connsiteX2" fmla="*/ 1510574 w 1510574"/>
              <a:gd name="connsiteY2" fmla="*/ 755287 h 755287"/>
              <a:gd name="connsiteX3" fmla="*/ 0 w 1510574"/>
              <a:gd name="connsiteY3" fmla="*/ 755287 h 755287"/>
              <a:gd name="connsiteX4" fmla="*/ 0 w 1510574"/>
              <a:gd name="connsiteY4" fmla="*/ 0 h 755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0574" h="755287">
                <a:moveTo>
                  <a:pt x="0" y="0"/>
                </a:moveTo>
                <a:lnTo>
                  <a:pt x="1510574" y="0"/>
                </a:lnTo>
                <a:lnTo>
                  <a:pt x="1510574" y="755287"/>
                </a:lnTo>
                <a:lnTo>
                  <a:pt x="0" y="755287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rgbClr r="0" g="0" b="0"/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spAutoFit/>
          </a:bodyPr>
          <a:lstStyle/>
          <a:p>
            <a:pPr marL="0" marR="0" lvl="0" indent="0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n-GB" sz="1200" b="1" dirty="0">
                <a:solidFill>
                  <a:schemeClr val="bg1"/>
                </a:solidFill>
                <a:latin typeface="Arial"/>
              </a:rPr>
              <a:t>First Last</a:t>
            </a:r>
            <a:br>
              <a:rPr lang="en-US" sz="1200" dirty="0">
                <a:solidFill>
                  <a:schemeClr val="bg1"/>
                </a:solidFill>
                <a:latin typeface="Arial"/>
              </a:rPr>
            </a:br>
            <a:r>
              <a:rPr lang="en-US" sz="1000" dirty="0">
                <a:solidFill>
                  <a:schemeClr val="bg1"/>
                </a:solidFill>
                <a:latin typeface="Arial"/>
              </a:rPr>
              <a:t>Title</a:t>
            </a:r>
            <a:endParaRPr lang="en-GB" sz="1000" dirty="0">
              <a:solidFill>
                <a:schemeClr val="bg1"/>
              </a:solidFill>
              <a:latin typeface="Arial"/>
            </a:endParaRPr>
          </a:p>
        </p:txBody>
      </p:sp>
      <p:sp>
        <p:nvSpPr>
          <p:cNvPr id="80" name="Picture Placeholder 2">
            <a:extLst>
              <a:ext uri="{FF2B5EF4-FFF2-40B4-BE49-F238E27FC236}">
                <a16:creationId xmlns:a16="http://schemas.microsoft.com/office/drawing/2014/main" id="{0AC55631-6690-41E6-822A-7B17BE8EA82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97488" y="1179513"/>
            <a:ext cx="763587" cy="763587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19050">
            <a:solidFill>
              <a:schemeClr val="tx2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1" name="Picture Placeholder 2">
            <a:extLst>
              <a:ext uri="{FF2B5EF4-FFF2-40B4-BE49-F238E27FC236}">
                <a16:creationId xmlns:a16="http://schemas.microsoft.com/office/drawing/2014/main" id="{A9B056D2-4CA5-4A89-9066-85E20EB95DE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67401" y="2934768"/>
            <a:ext cx="763587" cy="763587"/>
          </a:xfrm>
          <a:prstGeom prst="ellipse">
            <a:avLst/>
          </a:prstGeom>
          <a:solidFill>
            <a:schemeClr val="accent3"/>
          </a:solidFill>
          <a:ln w="19050">
            <a:solidFill>
              <a:srgbClr val="7A126B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2" name="Picture Placeholder 2">
            <a:extLst>
              <a:ext uri="{FF2B5EF4-FFF2-40B4-BE49-F238E27FC236}">
                <a16:creationId xmlns:a16="http://schemas.microsoft.com/office/drawing/2014/main" id="{271497F1-2F2E-4309-B2B0-136C071CAB1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545803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3" name="Picture Placeholder 2">
            <a:extLst>
              <a:ext uri="{FF2B5EF4-FFF2-40B4-BE49-F238E27FC236}">
                <a16:creationId xmlns:a16="http://schemas.microsoft.com/office/drawing/2014/main" id="{A0E2CBCF-B92B-4F7C-AD57-23DA33A6017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032444" y="2934768"/>
            <a:ext cx="763587" cy="763587"/>
          </a:xfrm>
          <a:prstGeom prst="ellipse">
            <a:avLst/>
          </a:prstGeom>
          <a:solidFill>
            <a:schemeClr val="accent3"/>
          </a:solidFill>
          <a:ln w="19050">
            <a:solidFill>
              <a:srgbClr val="7A126B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4" name="Picture Placeholder 2">
            <a:extLst>
              <a:ext uri="{FF2B5EF4-FFF2-40B4-BE49-F238E27FC236}">
                <a16:creationId xmlns:a16="http://schemas.microsoft.com/office/drawing/2014/main" id="{D6D71B88-BF93-425F-822D-433689CA517D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794372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5" name="Picture Placeholder 2">
            <a:extLst>
              <a:ext uri="{FF2B5EF4-FFF2-40B4-BE49-F238E27FC236}">
                <a16:creationId xmlns:a16="http://schemas.microsoft.com/office/drawing/2014/main" id="{CCB838B4-9A22-440B-B4DB-623326647857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5297488" y="2934768"/>
            <a:ext cx="763587" cy="763587"/>
          </a:xfrm>
          <a:prstGeom prst="ellipse">
            <a:avLst/>
          </a:prstGeom>
          <a:solidFill>
            <a:schemeClr val="accent5"/>
          </a:solidFill>
          <a:ln w="19050">
            <a:solidFill>
              <a:srgbClr val="294E95"/>
            </a:solidFill>
          </a:ln>
        </p:spPr>
        <p:txBody>
          <a:bodyPr lIns="0" rIns="0" anchor="ctr" anchorCtr="0"/>
          <a:lstStyle>
            <a:lvl1pPr marL="0" indent="0" algn="ctr">
              <a:buNone/>
              <a:defRPr sz="1200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0564892"/>
      </p:ext>
    </p:extLst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3" y="1308880"/>
            <a:ext cx="10667999" cy="478712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B190EFC-69A6-D92C-008E-75B891AE770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D9DA9F1-36A0-76F9-4D49-1FFB30F8CFEA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573FE22-DB46-2221-24B6-EA9CED934BF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44D8FA39-BBC5-4239-E23A-6A96E07DBCB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7">
              <a:extLst>
                <a:ext uri="{FF2B5EF4-FFF2-40B4-BE49-F238E27FC236}">
                  <a16:creationId xmlns:a16="http://schemas.microsoft.com/office/drawing/2014/main" id="{1E3E6E29-BEC4-288C-B32B-AF774446EFC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id="{E12B6CAE-326B-E34A-31F1-77AFF35385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id="{AF684C43-A236-A698-D9CB-1D9BB8955A7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id="{22E76D79-F84B-B7B3-36C7-DDFA1F84B46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F8B250DB-C361-A6E3-4C85-D21F8209C13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147BE96E-3F4B-84BA-6775-D41FF7C5322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70975778"/>
      </p:ext>
    </p:extLst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749388"/>
            <a:ext cx="10671049" cy="4346612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0"/>
          </p:nvPr>
        </p:nvSpPr>
        <p:spPr bwMode="gray">
          <a:xfrm>
            <a:off x="760412" y="931563"/>
            <a:ext cx="10671048" cy="26161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 b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27BD319-CE6A-C56C-FAF4-F7D3C4B20C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479330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White_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0490B93F-C25A-476B-A1B0-5F566C0157D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50334" y="1527659"/>
            <a:ext cx="9912096" cy="3269709"/>
          </a:xfrm>
          <a:prstGeom prst="rect">
            <a:avLst/>
          </a:prstGeom>
        </p:spPr>
        <p:txBody>
          <a:bodyPr wrap="square" lIns="0" tIns="0" rIns="121899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760414" y="5046115"/>
            <a:ext cx="9912096" cy="35661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sp>
        <p:nvSpPr>
          <p:cNvPr id="49" name="TextBox 48"/>
          <p:cNvSpPr txBox="1"/>
          <p:nvPr userDrawn="1"/>
        </p:nvSpPr>
        <p:spPr>
          <a:xfrm>
            <a:off x="75033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B6BD304-FAC7-4023-9B54-8984F7387559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10149589" y="2542923"/>
            <a:ext cx="3058160" cy="1020314"/>
            <a:chOff x="547688" y="952500"/>
            <a:chExt cx="12190413" cy="4067175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FBBDE3D-E4E2-42E5-9F26-00C1500EFD6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7">
              <a:extLst>
                <a:ext uri="{FF2B5EF4-FFF2-40B4-BE49-F238E27FC236}">
                  <a16:creationId xmlns:a16="http://schemas.microsoft.com/office/drawing/2014/main" id="{27C222CE-31C9-4AE2-A9DE-A34ECC37F0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8">
              <a:extLst>
                <a:ext uri="{FF2B5EF4-FFF2-40B4-BE49-F238E27FC236}">
                  <a16:creationId xmlns:a16="http://schemas.microsoft.com/office/drawing/2014/main" id="{710DBB3B-7FB8-4ACB-8FA4-3F2A105B9B9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3E443DA7-CC51-4460-98C4-193A7375074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E1BCDB13-2B5A-46EC-B1D6-C526DEAA84B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8EDDE8EA-BE8E-4066-AB4A-21CD2743549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EF442D16-F34F-4D4E-A65A-8C3BC17F2FC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Freeform 5">
            <a:extLst>
              <a:ext uri="{FF2B5EF4-FFF2-40B4-BE49-F238E27FC236}">
                <a16:creationId xmlns:a16="http://schemas.microsoft.com/office/drawing/2014/main" id="{B3FDD5DD-E6F7-480C-BC0C-F6AC555BF174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750334" y="762000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45767"/>
      </p:ext>
    </p:extLst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Subtitle Content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749389"/>
            <a:ext cx="10671049" cy="4346612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0" hasCustomPrompt="1"/>
          </p:nvPr>
        </p:nvSpPr>
        <p:spPr bwMode="gray">
          <a:xfrm>
            <a:off x="760412" y="931563"/>
            <a:ext cx="10671048" cy="26161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000" b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0">
              <a:buNone/>
              <a:defRPr sz="2700" b="1"/>
            </a:lvl2pPr>
            <a:lvl3pPr marL="1218987" indent="0">
              <a:buNone/>
              <a:defRPr sz="2400" b="1"/>
            </a:lvl3pPr>
            <a:lvl4pPr marL="1828480" indent="0">
              <a:buNone/>
              <a:defRPr sz="2100" b="1"/>
            </a:lvl4pPr>
            <a:lvl5pPr marL="2437973" indent="0">
              <a:buNone/>
              <a:defRPr sz="2100" b="1"/>
            </a:lvl5pPr>
            <a:lvl6pPr marL="3047467" indent="0">
              <a:buNone/>
              <a:defRPr sz="2100" b="1"/>
            </a:lvl6pPr>
            <a:lvl7pPr marL="3656960" indent="0">
              <a:buNone/>
              <a:defRPr sz="2100" b="1"/>
            </a:lvl7pPr>
            <a:lvl8pPr marL="4266453" indent="0">
              <a:buNone/>
              <a:defRPr sz="2100" b="1"/>
            </a:lvl8pPr>
            <a:lvl9pPr marL="4875947" indent="0">
              <a:buNone/>
              <a:defRPr sz="21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2F390D5-FAC3-3E07-D977-2FACDFA7E86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05F3551-81ED-C908-0D9D-64C876F81F0D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FE1D901D-347E-CD3C-E49E-6240407331F6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7D379CA7-ADA1-DB35-B963-28B950F90E8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6CCA88FD-78DE-CEC8-8BFD-721D475ECD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FF7D2711-8021-39A5-678E-CDC6C4470DB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C3BC8212-B451-4273-2728-F59952E7BCE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FE52C8F5-D1FE-4AC8-4162-7CF0174C7F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id="{1B573B61-8792-4F95-2044-72CB5D60180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id="{FEFCA5AB-AA3A-875C-1ECF-F75A93964C0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65945371"/>
      </p:ext>
    </p:extLst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3"/>
            <a:ext cx="5069004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339311" y="1307593"/>
            <a:ext cx="5065776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2FE5186-E704-46DB-A234-0339427F829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351327"/>
      </p:ext>
    </p:extLst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wo Column Slid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3"/>
            <a:ext cx="5069004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0" name="Content Placeholder 2"/>
          <p:cNvSpPr>
            <a:spLocks noGrp="1"/>
          </p:cNvSpPr>
          <p:nvPr>
            <p:ph sz="half" idx="14"/>
          </p:nvPr>
        </p:nvSpPr>
        <p:spPr bwMode="gray">
          <a:xfrm>
            <a:off x="6339311" y="1307593"/>
            <a:ext cx="5065776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4156568-E050-C688-ED26-0B21D0654CAA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432C778-5728-8296-7A9A-58D2F0D46543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15A9787-DD7C-7130-A8DF-4C258B1FA48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C14D81DD-1F3B-B50D-F43D-3E209D4540B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F58D34C8-C6F8-F06E-7715-9288F76C9A4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6107FD63-81FF-191D-0B53-F42767D14F2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54F87762-C44E-A3F8-3E3D-46E9684774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C9782FAE-D7D9-18FB-6538-0F3C12A16CB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id="{0396B2B4-C495-974A-4A3B-44C71DDB916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1D52F52-4191-E70A-A15D-3F4D0CF0AA2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7799921"/>
      </p:ext>
    </p:extLst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3" y="1307593"/>
            <a:ext cx="3342271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77258" y="1307593"/>
            <a:ext cx="3343188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015815" y="1307593"/>
            <a:ext cx="3415646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C61C74C-45BE-3DE8-0DFD-4B97D814F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4563597"/>
      </p:ext>
    </p:extLst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ree Column Slid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3" y="1307593"/>
            <a:ext cx="3342271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0"/>
          </p:nvPr>
        </p:nvSpPr>
        <p:spPr bwMode="gray">
          <a:xfrm>
            <a:off x="4377258" y="1307593"/>
            <a:ext cx="3342271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1"/>
          </p:nvPr>
        </p:nvSpPr>
        <p:spPr bwMode="gray">
          <a:xfrm>
            <a:off x="8015815" y="1307593"/>
            <a:ext cx="3415646" cy="4788407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C06526B-689D-F225-B2C2-E0BBC08CF3D7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BB227283-6F61-7A48-A890-A6560B0C46EE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65B243C2-75F5-6AC0-1833-76F42C53A2A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7">
              <a:extLst>
                <a:ext uri="{FF2B5EF4-FFF2-40B4-BE49-F238E27FC236}">
                  <a16:creationId xmlns:a16="http://schemas.microsoft.com/office/drawing/2014/main" id="{3D61DFCD-9B7B-9CEE-09F1-B3FFBCEC4B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id="{2E7D430F-6BD5-C242-3242-1C4393E85FE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9">
              <a:extLst>
                <a:ext uri="{FF2B5EF4-FFF2-40B4-BE49-F238E27FC236}">
                  <a16:creationId xmlns:a16="http://schemas.microsoft.com/office/drawing/2014/main" id="{15AA8EC8-6FD0-6F7C-5280-A51D2311775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id="{E7CAAC3B-4107-FAE2-2BB7-B0E46A4F5E4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F163CF3C-7F65-26FA-53B9-F3B8000834C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id="{FA837C5D-6026-3DC8-E17F-DE9A1A33373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A92B045-EC23-B30D-E716-8FEBB279E8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9591086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/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5723515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3"/>
            <a:ext cx="5723515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56413" y="0"/>
            <a:ext cx="5332411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8F3C117-A202-AC1A-30DA-A95049B2670E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745591"/>
      </p:ext>
    </p:extLst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/Imag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5723515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760412" y="1307592"/>
            <a:ext cx="5723515" cy="4919589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856413" y="0"/>
            <a:ext cx="5332411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1A088EC-A7D4-9C0A-C322-1161E9EFEA5E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4EA4AC3-3E83-652D-5977-C213932004B2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6C692C7-AF24-D9BB-14D5-5012A216981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5C4F613F-1DD6-3F3D-9BAE-708257885F1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78F30CC7-8DA5-9459-5823-3D7027574B6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9549D5A1-8221-2608-197C-70D3E119DD3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D6C29BFA-EBE0-3409-DA75-D6D86C95C50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DE56CA28-603E-6C83-560F-82347F4C929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AE3DA774-A3A9-8F32-B9A2-708F35FC0EE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7E7426-E0FB-DA60-E1E0-A41FD9009F5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496215"/>
      </p:ext>
    </p:extLst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061791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C9E4313D-4BB5-4FBE-BED7-2E337B7C6B9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>
          <a:xfrm>
            <a:off x="11669529" y="6400800"/>
            <a:ext cx="438912" cy="155448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7501264"/>
      </p:ext>
    </p:extLst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hoto + Statement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CB8992-3FC1-1D5A-F5A3-5A7867B1CF8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E0CCBF-ECBB-8D0A-7760-9C09A8DCA070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9469496-8712-48FF-8E79-3F94F23B18A6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6AD4F68-2171-D53B-BE99-0870458AEC6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B934C45C-E7A5-5950-4EC8-A0C9DD2B48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584A4C2F-986E-EA32-C193-4B16258053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2F89DA65-DEB8-60CE-3119-C54CD2F81DA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10A3EE42-0227-D024-FDFC-83E58AB899D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B71D7F0F-66ED-5122-7E93-2CCDC18FB89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E827DA00-4AC6-AE82-9263-31F727C1786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" name="Picture Placeholder 8">
            <a:extLst>
              <a:ext uri="{FF2B5EF4-FFF2-40B4-BE49-F238E27FC236}">
                <a16:creationId xmlns:a16="http://schemas.microsoft.com/office/drawing/2014/main" id="{FF9FB968-F2A9-4C72-AC3C-DC44BBB699A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061791" y="0"/>
            <a:ext cx="812703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BB9C095A-1012-467F-9C44-B19F964C008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48640" y="849535"/>
            <a:ext cx="3513151" cy="1926795"/>
          </a:xfrm>
          <a:prstGeom prst="rect">
            <a:avLst/>
          </a:prstGeom>
          <a:noFill/>
        </p:spPr>
        <p:txBody>
          <a:bodyPr lIns="0" tIns="0" rIns="0" bIns="0" anchor="t">
            <a:noAutofit/>
          </a:bodyPr>
          <a:lstStyle>
            <a:lvl1pPr marL="0" indent="0">
              <a:lnSpc>
                <a:spcPts val="4200"/>
              </a:lnSpc>
              <a:spcBef>
                <a:spcPts val="0"/>
              </a:spcBef>
              <a:buFont typeface="Arial" panose="020B0604020202020204" pitchFamily="34" charset="0"/>
              <a:buNone/>
              <a:defRPr sz="4600" b="1" strike="noStrike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Photo plus</a:t>
            </a:r>
            <a:br>
              <a:rPr lang="en-US" dirty="0"/>
            </a:br>
            <a:r>
              <a:rPr lang="en-US" dirty="0"/>
              <a:t>statement</a:t>
            </a:r>
            <a:br>
              <a:rPr lang="en-US" dirty="0"/>
            </a:br>
            <a:r>
              <a:rPr lang="en-US" dirty="0"/>
              <a:t>layout</a:t>
            </a:r>
          </a:p>
        </p:txBody>
      </p:sp>
      <p:sp>
        <p:nvSpPr>
          <p:cNvPr id="19" name="Text Placeholder 7">
            <a:extLst>
              <a:ext uri="{FF2B5EF4-FFF2-40B4-BE49-F238E27FC236}">
                <a16:creationId xmlns:a16="http://schemas.microsoft.com/office/drawing/2014/main" id="{20B0D42B-CBC4-443F-B475-39C1A11F88E2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48641" y="2943638"/>
            <a:ext cx="3513150" cy="164161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ts val="24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</a:defRPr>
            </a:lvl1pPr>
            <a:lvl2pPr marL="609494" indent="0">
              <a:buNone/>
              <a:defRPr/>
            </a:lvl2pPr>
            <a:lvl3pPr marL="1218986" indent="0">
              <a:buNone/>
              <a:defRPr/>
            </a:lvl3pPr>
            <a:lvl4pPr marL="1828480" indent="0">
              <a:buNone/>
              <a:defRPr/>
            </a:lvl4pPr>
            <a:lvl5pPr marL="2437973" indent="0">
              <a:buNone/>
              <a:defRPr/>
            </a:lvl5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827794520"/>
      </p:ext>
    </p:extLst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g Idea">
    <p:bg>
      <p:bgPr>
        <a:solidFill>
          <a:schemeClr val="accent3">
            <a:lumMod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8CB8992-3FC1-1D5A-F5A3-5A7867B1CF8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FEF7F64-EAB6-F941-857A-EB6862B0738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60413" y="1757774"/>
            <a:ext cx="10668000" cy="3342453"/>
          </a:xfrm>
          <a:prstGeom prst="rect">
            <a:avLst/>
          </a:prstGeom>
        </p:spPr>
        <p:txBody>
          <a:bodyPr wrap="square" lIns="0" rIns="0" anchor="ctr" anchorCtr="0">
            <a:spAutoFit/>
          </a:bodyPr>
          <a:lstStyle>
            <a:lvl1pPr marL="0" indent="0">
              <a:lnSpc>
                <a:spcPct val="80000"/>
              </a:lnSpc>
              <a:spcBef>
                <a:spcPts val="0"/>
              </a:spcBef>
              <a:buNone/>
              <a:defRPr sz="8800" b="1">
                <a:solidFill>
                  <a:schemeClr val="bg1"/>
                </a:solidFill>
              </a:defRPr>
            </a:lvl1pPr>
            <a:lvl2pPr marL="609494" indent="0">
              <a:buNone/>
              <a:defRPr/>
            </a:lvl2pPr>
          </a:lstStyle>
          <a:p>
            <a:pPr lvl="0"/>
            <a:r>
              <a:rPr lang="en-US" dirty="0"/>
              <a:t>Click to edit big idea, statement or subject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7E0CCBF-ECBB-8D0A-7760-9C09A8DCA070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9469496-8712-48FF-8E79-3F94F23B18A6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6AD4F68-2171-D53B-BE99-0870458AEC6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B934C45C-E7A5-5950-4EC8-A0C9DD2B480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584A4C2F-986E-EA32-C193-4B162580530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2F89DA65-DEB8-60CE-3119-C54CD2F81DA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10A3EE42-0227-D024-FDFC-83E58AB899D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B71D7F0F-66ED-5122-7E93-2CCDC18FB89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E827DA00-4AC6-AE82-9263-31F727C1786A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67820295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0A3FDCC7-BA62-4365-BA68-B2059C6747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50334" y="1524000"/>
            <a:ext cx="9912096" cy="3273368"/>
          </a:xfrm>
          <a:prstGeom prst="rect">
            <a:avLst/>
          </a:prstGeom>
        </p:spPr>
        <p:txBody>
          <a:bodyPr lIns="0" tIns="0" rIns="121899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760414" y="5046115"/>
            <a:ext cx="9912096" cy="356616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C178D7C6-5801-6B30-A6A7-963788E95D85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10149589" y="2542923"/>
            <a:ext cx="3058160" cy="1020314"/>
            <a:chOff x="547688" y="952500"/>
            <a:chExt cx="12190413" cy="4067175"/>
          </a:xfrm>
        </p:grpSpPr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69E9C34A-28EF-207E-149B-9EBED2862D6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7">
              <a:extLst>
                <a:ext uri="{FF2B5EF4-FFF2-40B4-BE49-F238E27FC236}">
                  <a16:creationId xmlns:a16="http://schemas.microsoft.com/office/drawing/2014/main" id="{158C3A6B-F5BB-E37E-DB3D-C1ABEA07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8">
              <a:extLst>
                <a:ext uri="{FF2B5EF4-FFF2-40B4-BE49-F238E27FC236}">
                  <a16:creationId xmlns:a16="http://schemas.microsoft.com/office/drawing/2014/main" id="{A56AE87F-217D-4207-F227-987A2E7FEB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9">
              <a:extLst>
                <a:ext uri="{FF2B5EF4-FFF2-40B4-BE49-F238E27FC236}">
                  <a16:creationId xmlns:a16="http://schemas.microsoft.com/office/drawing/2014/main" id="{D65BCC2D-74A9-8E37-6BBC-33B74966DAC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10">
              <a:extLst>
                <a:ext uri="{FF2B5EF4-FFF2-40B4-BE49-F238E27FC236}">
                  <a16:creationId xmlns:a16="http://schemas.microsoft.com/office/drawing/2014/main" id="{BA8558ED-E4BF-D888-EF3B-A311AFE8C4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10">
              <a:extLst>
                <a:ext uri="{FF2B5EF4-FFF2-40B4-BE49-F238E27FC236}">
                  <a16:creationId xmlns:a16="http://schemas.microsoft.com/office/drawing/2014/main" id="{AFF1776F-9DBA-D51E-8F71-E1FB30D7679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11">
              <a:extLst>
                <a:ext uri="{FF2B5EF4-FFF2-40B4-BE49-F238E27FC236}">
                  <a16:creationId xmlns:a16="http://schemas.microsoft.com/office/drawing/2014/main" id="{820D6E3B-9704-EBDF-9D0D-A571A36CBC7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6" name="Freeform 5">
            <a:extLst>
              <a:ext uri="{FF2B5EF4-FFF2-40B4-BE49-F238E27FC236}">
                <a16:creationId xmlns:a16="http://schemas.microsoft.com/office/drawing/2014/main" id="{C002511A-253F-7F55-6C4F-3D51611D3CBF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750334" y="762000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D0375F64-E651-1A0A-ABF1-9C38BA663F9F}"/>
              </a:ext>
            </a:extLst>
          </p:cNvPr>
          <p:cNvSpPr txBox="1"/>
          <p:nvPr userDrawn="1"/>
        </p:nvSpPr>
        <p:spPr>
          <a:xfrm>
            <a:off x="75033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86802700"/>
      </p:ext>
    </p:extLst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758827" y="1812555"/>
            <a:ext cx="9907588" cy="2759445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4400" b="1" spc="-150">
                <a:solidFill>
                  <a:schemeClr val="tx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758826" y="5045445"/>
            <a:ext cx="9907588" cy="406265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2400" b="1" spc="-150" baseline="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E815315-0D5A-DC09-BF8B-373910164840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037CD95-D004-2B21-4A36-C02C76A5C015}"/>
              </a:ext>
            </a:extLst>
          </p:cNvPr>
          <p:cNvGrpSpPr/>
          <p:nvPr userDrawn="1"/>
        </p:nvGrpSpPr>
        <p:grpSpPr>
          <a:xfrm>
            <a:off x="758826" y="788987"/>
            <a:ext cx="990600" cy="735013"/>
            <a:chOff x="657226" y="398463"/>
            <a:chExt cx="990600" cy="735013"/>
          </a:xfrm>
          <a:gradFill>
            <a:gsLst>
              <a:gs pos="100000">
                <a:srgbClr val="F5A598"/>
              </a:gs>
              <a:gs pos="47000">
                <a:srgbClr val="D2ADC9"/>
              </a:gs>
              <a:gs pos="77000">
                <a:srgbClr val="E6BDC1"/>
              </a:gs>
              <a:gs pos="9000">
                <a:srgbClr val="A7B6D3"/>
              </a:gs>
            </a:gsLst>
            <a:lin ang="13500000" scaled="1"/>
          </a:gradFill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7478010D-01FF-497C-41EB-76A4E063D3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C7C4737E-BF88-7B2F-7399-008A3E052A1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38601657"/>
      </p:ext>
    </p:extLst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Layout_Black">
    <p:bg>
      <p:bgPr>
        <a:solidFill>
          <a:srgbClr val="1E01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758827" y="1812555"/>
            <a:ext cx="9912096" cy="2763845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4400" b="1" spc="-15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758826" y="5045445"/>
            <a:ext cx="9912097" cy="406265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2400" b="1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9005ED3-DC5A-16D6-BC0D-2BC8DBC127C3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4CB189A2-A5C7-0BFE-DC45-2B6C62F67C0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584051D-228D-60EF-D68E-4B4E925E178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425E7774-98DD-0FEF-9145-91D6B46D26C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7F3BA1AE-9A9D-B9A4-5403-6AA4C35F1E6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437AAFBE-8A17-35F2-274B-EB0FA065C2D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A3380145-9EE8-3EC6-9B1C-FB9540A9C73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0BF31EAF-B3E0-97CF-2E5E-B91BC8A708C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0F3C66CC-04BD-A3C8-72CC-31B30C4C59F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65C380F-7235-3AB0-03FD-9418F9E88CA5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302BD98-6DAE-1743-EC0B-3BD86F2E6E9E}"/>
              </a:ext>
            </a:extLst>
          </p:cNvPr>
          <p:cNvGrpSpPr/>
          <p:nvPr userDrawn="1"/>
        </p:nvGrpSpPr>
        <p:grpSpPr>
          <a:xfrm>
            <a:off x="758826" y="788987"/>
            <a:ext cx="990600" cy="735013"/>
            <a:chOff x="657226" y="398463"/>
            <a:chExt cx="990600" cy="735013"/>
          </a:xfrm>
          <a:gradFill>
            <a:gsLst>
              <a:gs pos="100000">
                <a:srgbClr val="391262"/>
              </a:gs>
              <a:gs pos="26000">
                <a:srgbClr val="64131E"/>
              </a:gs>
              <a:gs pos="0">
                <a:srgbClr val="831B22"/>
              </a:gs>
              <a:gs pos="66000">
                <a:srgbClr val="4D144A"/>
              </a:gs>
            </a:gsLst>
            <a:lin ang="13500000" scaled="1"/>
          </a:gradFill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7427A43A-50DD-D6E1-5FBF-AC4CB78705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6">
              <a:extLst>
                <a:ext uri="{FF2B5EF4-FFF2-40B4-BE49-F238E27FC236}">
                  <a16:creationId xmlns:a16="http://schemas.microsoft.com/office/drawing/2014/main" id="{10BB8F0C-C9B6-64D7-DD2C-3BDDA0FDE7B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0654041"/>
      </p:ext>
    </p:extLst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Layout_Color">
    <p:bg>
      <p:bgPr>
        <a:gradFill>
          <a:gsLst>
            <a:gs pos="100000">
              <a:srgbClr val="391262"/>
            </a:gs>
            <a:gs pos="38000">
              <a:srgbClr val="64131E"/>
            </a:gs>
            <a:gs pos="0">
              <a:srgbClr val="831B22"/>
            </a:gs>
            <a:gs pos="71000">
              <a:srgbClr val="4D144A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758827" y="1812555"/>
            <a:ext cx="9907586" cy="2759445"/>
          </a:xfrm>
          <a:prstGeom prst="rect">
            <a:avLst/>
          </a:prstGeom>
        </p:spPr>
        <p:txBody>
          <a:bodyPr lIns="0" anchor="t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4400" b="1" spc="-15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758826" y="5045445"/>
            <a:ext cx="9907587" cy="406265"/>
          </a:xfrm>
          <a:prstGeom prst="rect">
            <a:avLst/>
          </a:prstGeom>
        </p:spPr>
        <p:txBody>
          <a:bodyPr lIns="0">
            <a:no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2400" b="1" spc="-150" baseline="0">
                <a:solidFill>
                  <a:schemeClr val="bg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1A4D94C-10A5-93DD-7545-E8A78E3E76DF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18A1024-2417-9AB8-1B11-FFC8E666406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EF2F641-C50E-7EF9-174F-C814CE79B1D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7">
              <a:extLst>
                <a:ext uri="{FF2B5EF4-FFF2-40B4-BE49-F238E27FC236}">
                  <a16:creationId xmlns:a16="http://schemas.microsoft.com/office/drawing/2014/main" id="{EB7F9CF2-27FB-5CFF-3AF9-F3D782AF8F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8">
              <a:extLst>
                <a:ext uri="{FF2B5EF4-FFF2-40B4-BE49-F238E27FC236}">
                  <a16:creationId xmlns:a16="http://schemas.microsoft.com/office/drawing/2014/main" id="{A4FE0BE7-E21B-0A34-6A99-A25D9D183E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">
              <a:extLst>
                <a:ext uri="{FF2B5EF4-FFF2-40B4-BE49-F238E27FC236}">
                  <a16:creationId xmlns:a16="http://schemas.microsoft.com/office/drawing/2014/main" id="{D9344221-152E-2762-91B6-95EFB33B4E1C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0">
              <a:extLst>
                <a:ext uri="{FF2B5EF4-FFF2-40B4-BE49-F238E27FC236}">
                  <a16:creationId xmlns:a16="http://schemas.microsoft.com/office/drawing/2014/main" id="{2B8FF3A7-A802-4EFD-1B3E-BE4FD55930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0">
              <a:extLst>
                <a:ext uri="{FF2B5EF4-FFF2-40B4-BE49-F238E27FC236}">
                  <a16:creationId xmlns:a16="http://schemas.microsoft.com/office/drawing/2014/main" id="{8E61D3F6-A1B4-B1CF-57E5-6C0A92BC8AC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1">
              <a:extLst>
                <a:ext uri="{FF2B5EF4-FFF2-40B4-BE49-F238E27FC236}">
                  <a16:creationId xmlns:a16="http://schemas.microsoft.com/office/drawing/2014/main" id="{CECCA6D3-F3B6-26C6-0F5D-83832B6120E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BA179E8-3325-1689-7216-8DD26DF9516C}"/>
              </a:ext>
            </a:extLst>
          </p:cNvPr>
          <p:cNvSpPr>
            <a:spLocks noGrp="1"/>
          </p:cNvSpPr>
          <p:nvPr>
            <p:ph type="sldNum" sz="quarter" idx="2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E897E0CA-E9A9-E0E3-3CBF-4638AF7AEA37}"/>
              </a:ext>
            </a:extLst>
          </p:cNvPr>
          <p:cNvGrpSpPr/>
          <p:nvPr userDrawn="1"/>
        </p:nvGrpSpPr>
        <p:grpSpPr>
          <a:xfrm>
            <a:off x="758826" y="788987"/>
            <a:ext cx="990600" cy="735013"/>
            <a:chOff x="657226" y="398463"/>
            <a:chExt cx="990600" cy="735013"/>
          </a:xfrm>
          <a:solidFill>
            <a:schemeClr val="bg1"/>
          </a:solidFill>
        </p:grpSpPr>
        <p:sp>
          <p:nvSpPr>
            <p:cNvPr id="35" name="Freeform 5">
              <a:extLst>
                <a:ext uri="{FF2B5EF4-FFF2-40B4-BE49-F238E27FC236}">
                  <a16:creationId xmlns:a16="http://schemas.microsoft.com/office/drawing/2014/main" id="{7EEF4626-4306-CF44-30F2-238CF5A9D24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57226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6">
              <a:extLst>
                <a:ext uri="{FF2B5EF4-FFF2-40B4-BE49-F238E27FC236}">
                  <a16:creationId xmlns:a16="http://schemas.microsoft.com/office/drawing/2014/main" id="{6E76F828-F318-AE96-8117-C054CA893D3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95388" y="398463"/>
              <a:ext cx="452438" cy="735013"/>
            </a:xfrm>
            <a:custGeom>
              <a:avLst/>
              <a:gdLst>
                <a:gd name="T0" fmla="*/ 0 w 452"/>
                <a:gd name="T1" fmla="*/ 428 h 736"/>
                <a:gd name="T2" fmla="*/ 422 w 452"/>
                <a:gd name="T3" fmla="*/ 0 h 736"/>
                <a:gd name="T4" fmla="*/ 452 w 452"/>
                <a:gd name="T5" fmla="*/ 144 h 736"/>
                <a:gd name="T6" fmla="*/ 228 w 452"/>
                <a:gd name="T7" fmla="*/ 370 h 736"/>
                <a:gd name="T8" fmla="*/ 370 w 452"/>
                <a:gd name="T9" fmla="*/ 370 h 736"/>
                <a:gd name="T10" fmla="*/ 370 w 452"/>
                <a:gd name="T11" fmla="*/ 736 h 736"/>
                <a:gd name="T12" fmla="*/ 0 w 452"/>
                <a:gd name="T13" fmla="*/ 736 h 736"/>
                <a:gd name="T14" fmla="*/ 0 w 452"/>
                <a:gd name="T15" fmla="*/ 428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2" h="736">
                  <a:moveTo>
                    <a:pt x="0" y="428"/>
                  </a:moveTo>
                  <a:cubicBezTo>
                    <a:pt x="0" y="126"/>
                    <a:pt x="151" y="5"/>
                    <a:pt x="422" y="0"/>
                  </a:cubicBezTo>
                  <a:cubicBezTo>
                    <a:pt x="452" y="144"/>
                    <a:pt x="452" y="144"/>
                    <a:pt x="452" y="144"/>
                  </a:cubicBezTo>
                  <a:cubicBezTo>
                    <a:pt x="294" y="160"/>
                    <a:pt x="217" y="240"/>
                    <a:pt x="228" y="370"/>
                  </a:cubicBezTo>
                  <a:cubicBezTo>
                    <a:pt x="370" y="370"/>
                    <a:pt x="370" y="370"/>
                    <a:pt x="370" y="370"/>
                  </a:cubicBezTo>
                  <a:cubicBezTo>
                    <a:pt x="370" y="736"/>
                    <a:pt x="370" y="736"/>
                    <a:pt x="370" y="736"/>
                  </a:cubicBezTo>
                  <a:cubicBezTo>
                    <a:pt x="0" y="736"/>
                    <a:pt x="0" y="736"/>
                    <a:pt x="0" y="736"/>
                  </a:cubicBezTo>
                  <a:lnTo>
                    <a:pt x="0" y="4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31717141"/>
      </p:ext>
    </p:extLst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/ Produ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094412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56412" y="1307593"/>
            <a:ext cx="4572001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10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56412" y="442528"/>
            <a:ext cx="4572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AFBC96C-E04F-90E6-1BBE-C65ECD6E5C14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055685"/>
      </p:ext>
    </p:extLst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w/ Product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6094412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8"/>
          </p:nvPr>
        </p:nvSpPr>
        <p:spPr bwMode="gray">
          <a:xfrm>
            <a:off x="6856414" y="1307592"/>
            <a:ext cx="4572000" cy="4788408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0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609493" indent="-228560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2pPr>
            <a:lvl3pPr marL="835938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3pPr>
            <a:lvl4pPr marL="1147033" indent="-156606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4pPr>
            <a:lvl5pPr marL="1445431" indent="-150258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8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6856413" y="442528"/>
            <a:ext cx="4572001" cy="41857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67B1794D-FA0C-402F-EB44-A50D8C3D4FEE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337DE7D4-E216-9606-EAAF-1A8B5AF40F9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6A780702-9C9B-96F4-8B07-21C9D8C8A00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37E1B9D4-3009-CCED-240A-6514B89A344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F8592D55-D1DD-021F-F58A-C23393CDA102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46ECC017-F717-4757-9B44-6475FFD17C1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278498B7-D9E9-F174-4F80-972AA25563B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id="{B8B70A7C-1FE3-4C27-A360-FF4D04AB325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440BBE49-3380-52D0-1396-73ED8BD97A88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5A84DA8-2577-7EF4-6122-06E4DEEB80A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6297037"/>
      </p:ext>
    </p:extLst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71049" cy="418576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760414" y="1524000"/>
            <a:ext cx="10668000" cy="4572000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BE9C038-E754-006F-B382-D714EB94957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76614"/>
      </p:ext>
    </p:extLst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hart Slid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0" hasCustomPrompt="1"/>
          </p:nvPr>
        </p:nvSpPr>
        <p:spPr bwMode="gray">
          <a:xfrm>
            <a:off x="760414" y="1523999"/>
            <a:ext cx="10668000" cy="4572001"/>
          </a:xfrm>
          <a:prstGeom prst="rect">
            <a:avLst/>
          </a:prstGeom>
        </p:spPr>
        <p:txBody>
          <a:bodyPr lIns="121899" tIns="853291" rIns="121899" bIns="60949" anchor="ctr" anchorCtr="0"/>
          <a:lstStyle>
            <a:lvl1pPr marL="0" indent="0" algn="ctr">
              <a:buFontTx/>
              <a:buNone/>
              <a:defRPr sz="2400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icon to create chart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6034602-4EFB-8E5B-8FAA-B579A05D71D3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630DE35-2B9A-CC16-D878-AF4BA659CB03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298FF46-F393-7505-AC93-A34D0D7FD13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B10DDEA8-C62F-FFEF-8E88-937A40610A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8">
              <a:extLst>
                <a:ext uri="{FF2B5EF4-FFF2-40B4-BE49-F238E27FC236}">
                  <a16:creationId xmlns:a16="http://schemas.microsoft.com/office/drawing/2014/main" id="{A5215B45-7283-2B79-53B8-8EC24F78CF4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9">
              <a:extLst>
                <a:ext uri="{FF2B5EF4-FFF2-40B4-BE49-F238E27FC236}">
                  <a16:creationId xmlns:a16="http://schemas.microsoft.com/office/drawing/2014/main" id="{9C313BF5-1342-2D50-4CD8-F0843C8D59D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0">
              <a:extLst>
                <a:ext uri="{FF2B5EF4-FFF2-40B4-BE49-F238E27FC236}">
                  <a16:creationId xmlns:a16="http://schemas.microsoft.com/office/drawing/2014/main" id="{499A91AC-5617-3A97-3CA7-56FF0F2C260E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C7400D53-2A85-B307-D1F5-7E6EB77D0503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8CB004BB-6761-8374-A9BD-CD2644D6614B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1222CEF-FCD3-E840-7AE1-E900A5D59CF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0333210"/>
      </p:ext>
    </p:extLst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12E9409-35B8-57EB-2941-154C5CA02C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835932"/>
      </p:ext>
    </p:extLst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Slide_Black">
    <p:bg>
      <p:bgPr>
        <a:solidFill>
          <a:srgbClr val="1E001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02847966-6DB9-1FB6-9676-273C285CBBB9}"/>
              </a:ext>
            </a:extLst>
          </p:cNvPr>
          <p:cNvSpPr txBox="1"/>
          <p:nvPr userDrawn="1"/>
        </p:nvSpPr>
        <p:spPr>
          <a:xfrm>
            <a:off x="1602289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2DC449E-FDC8-E32E-E4B6-BCA292AA3705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B6D2A24-CAB4-F08D-2B8E-FD0BBEA396C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B5AB7E31-14A7-9501-5A1B-CA9C8DF7F97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62254130-3E7F-93A9-7119-F750B966F2A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F09E9735-A341-685A-2E0E-8E623D18233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7576E6CE-DA5C-AF50-7933-59F501DBD1B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id="{69BCEF5B-3A08-5E7B-9ED1-3F71D12FBA9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id="{B6FEDC4B-7FBE-AE64-86BE-07088AD5B60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094B782-D6B1-E164-080E-40821B7DAFA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7376891"/>
      </p:ext>
    </p:extLst>
  </p:cSld>
  <p:clrMapOvr>
    <a:masterClrMapping/>
  </p:clrMapOvr>
  <p:transition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37F1298-487A-B4E6-4008-0A5D51F1C143}"/>
              </a:ext>
            </a:extLst>
          </p:cNvPr>
          <p:cNvGrpSpPr/>
          <p:nvPr userDrawn="1"/>
        </p:nvGrpSpPr>
        <p:grpSpPr>
          <a:xfrm>
            <a:off x="9390324" y="767096"/>
            <a:ext cx="2800087" cy="1898696"/>
            <a:chOff x="9390324" y="767096"/>
            <a:chExt cx="2800087" cy="1898696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DBC4C027-8FC0-71EF-963F-3B8A0447C1E8}"/>
                </a:ext>
              </a:extLst>
            </p:cNvPr>
            <p:cNvGrpSpPr/>
            <p:nvPr userDrawn="1"/>
          </p:nvGrpSpPr>
          <p:grpSpPr>
            <a:xfrm>
              <a:off x="9390324" y="936748"/>
              <a:ext cx="1965963" cy="1042086"/>
              <a:chOff x="4988072" y="501936"/>
              <a:chExt cx="1978802" cy="1051017"/>
            </a:xfrm>
            <a:solidFill>
              <a:schemeClr val="accent1"/>
            </a:solidFill>
          </p:grpSpPr>
          <p:sp>
            <p:nvSpPr>
              <p:cNvPr id="72" name="Freeform 5">
                <a:extLst>
                  <a:ext uri="{FF2B5EF4-FFF2-40B4-BE49-F238E27FC236}">
                    <a16:creationId xmlns:a16="http://schemas.microsoft.com/office/drawing/2014/main" id="{AC114BA7-B808-0C61-F4C4-498846EB2C1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9016" y="501936"/>
                <a:ext cx="218094" cy="282813"/>
              </a:xfrm>
              <a:custGeom>
                <a:avLst/>
                <a:gdLst>
                  <a:gd name="T0" fmla="*/ 0 w 502"/>
                  <a:gd name="T1" fmla="*/ 550 h 651"/>
                  <a:gd name="T2" fmla="*/ 83 w 502"/>
                  <a:gd name="T3" fmla="*/ 451 h 651"/>
                  <a:gd name="T4" fmla="*/ 272 w 502"/>
                  <a:gd name="T5" fmla="*/ 528 h 651"/>
                  <a:gd name="T6" fmla="*/ 363 w 502"/>
                  <a:gd name="T7" fmla="*/ 469 h 651"/>
                  <a:gd name="T8" fmla="*/ 363 w 502"/>
                  <a:gd name="T9" fmla="*/ 467 h 651"/>
                  <a:gd name="T10" fmla="*/ 236 w 502"/>
                  <a:gd name="T11" fmla="*/ 386 h 651"/>
                  <a:gd name="T12" fmla="*/ 26 w 502"/>
                  <a:gd name="T13" fmla="*/ 192 h 651"/>
                  <a:gd name="T14" fmla="*/ 26 w 502"/>
                  <a:gd name="T15" fmla="*/ 191 h 651"/>
                  <a:gd name="T16" fmla="*/ 247 w 502"/>
                  <a:gd name="T17" fmla="*/ 0 h 651"/>
                  <a:gd name="T18" fmla="*/ 483 w 502"/>
                  <a:gd name="T19" fmla="*/ 80 h 651"/>
                  <a:gd name="T20" fmla="*/ 410 w 502"/>
                  <a:gd name="T21" fmla="*/ 185 h 651"/>
                  <a:gd name="T22" fmla="*/ 246 w 502"/>
                  <a:gd name="T23" fmla="*/ 123 h 651"/>
                  <a:gd name="T24" fmla="*/ 164 w 502"/>
                  <a:gd name="T25" fmla="*/ 178 h 651"/>
                  <a:gd name="T26" fmla="*/ 164 w 502"/>
                  <a:gd name="T27" fmla="*/ 180 h 651"/>
                  <a:gd name="T28" fmla="*/ 301 w 502"/>
                  <a:gd name="T29" fmla="*/ 263 h 651"/>
                  <a:gd name="T30" fmla="*/ 502 w 502"/>
                  <a:gd name="T31" fmla="*/ 453 h 651"/>
                  <a:gd name="T32" fmla="*/ 502 w 502"/>
                  <a:gd name="T33" fmla="*/ 455 h 651"/>
                  <a:gd name="T34" fmla="*/ 269 w 502"/>
                  <a:gd name="T35" fmla="*/ 651 h 651"/>
                  <a:gd name="T36" fmla="*/ 0 w 502"/>
                  <a:gd name="T37" fmla="*/ 55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2" h="651">
                    <a:moveTo>
                      <a:pt x="0" y="550"/>
                    </a:moveTo>
                    <a:cubicBezTo>
                      <a:pt x="83" y="451"/>
                      <a:pt x="83" y="451"/>
                      <a:pt x="83" y="451"/>
                    </a:cubicBezTo>
                    <a:cubicBezTo>
                      <a:pt x="140" y="498"/>
                      <a:pt x="200" y="528"/>
                      <a:pt x="272" y="528"/>
                    </a:cubicBezTo>
                    <a:cubicBezTo>
                      <a:pt x="329" y="528"/>
                      <a:pt x="363" y="506"/>
                      <a:pt x="363" y="469"/>
                    </a:cubicBezTo>
                    <a:cubicBezTo>
                      <a:pt x="363" y="467"/>
                      <a:pt x="363" y="467"/>
                      <a:pt x="363" y="467"/>
                    </a:cubicBezTo>
                    <a:cubicBezTo>
                      <a:pt x="363" y="431"/>
                      <a:pt x="342" y="413"/>
                      <a:pt x="236" y="386"/>
                    </a:cubicBezTo>
                    <a:cubicBezTo>
                      <a:pt x="108" y="354"/>
                      <a:pt x="26" y="318"/>
                      <a:pt x="26" y="192"/>
                    </a:cubicBezTo>
                    <a:cubicBezTo>
                      <a:pt x="26" y="191"/>
                      <a:pt x="26" y="191"/>
                      <a:pt x="26" y="191"/>
                    </a:cubicBezTo>
                    <a:cubicBezTo>
                      <a:pt x="26" y="76"/>
                      <a:pt x="118" y="0"/>
                      <a:pt x="247" y="0"/>
                    </a:cubicBezTo>
                    <a:cubicBezTo>
                      <a:pt x="340" y="0"/>
                      <a:pt x="419" y="29"/>
                      <a:pt x="483" y="80"/>
                    </a:cubicBezTo>
                    <a:cubicBezTo>
                      <a:pt x="410" y="185"/>
                      <a:pt x="410" y="185"/>
                      <a:pt x="410" y="185"/>
                    </a:cubicBezTo>
                    <a:cubicBezTo>
                      <a:pt x="354" y="146"/>
                      <a:pt x="299" y="123"/>
                      <a:pt x="246" y="123"/>
                    </a:cubicBezTo>
                    <a:cubicBezTo>
                      <a:pt x="192" y="123"/>
                      <a:pt x="164" y="147"/>
                      <a:pt x="164" y="178"/>
                    </a:cubicBezTo>
                    <a:cubicBezTo>
                      <a:pt x="164" y="180"/>
                      <a:pt x="164" y="180"/>
                      <a:pt x="164" y="180"/>
                    </a:cubicBezTo>
                    <a:cubicBezTo>
                      <a:pt x="164" y="221"/>
                      <a:pt x="191" y="235"/>
                      <a:pt x="301" y="263"/>
                    </a:cubicBezTo>
                    <a:cubicBezTo>
                      <a:pt x="429" y="297"/>
                      <a:pt x="502" y="343"/>
                      <a:pt x="502" y="453"/>
                    </a:cubicBezTo>
                    <a:cubicBezTo>
                      <a:pt x="502" y="455"/>
                      <a:pt x="502" y="455"/>
                      <a:pt x="502" y="455"/>
                    </a:cubicBezTo>
                    <a:cubicBezTo>
                      <a:pt x="502" y="581"/>
                      <a:pt x="406" y="651"/>
                      <a:pt x="269" y="651"/>
                    </a:cubicBezTo>
                    <a:cubicBezTo>
                      <a:pt x="173" y="651"/>
                      <a:pt x="76" y="618"/>
                      <a:pt x="0" y="5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6">
                <a:extLst>
                  <a:ext uri="{FF2B5EF4-FFF2-40B4-BE49-F238E27FC236}">
                    <a16:creationId xmlns:a16="http://schemas.microsoft.com/office/drawing/2014/main" id="{03055FF5-EB33-F09D-784D-C7AD0188032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91295" y="566212"/>
                <a:ext cx="322264" cy="214547"/>
              </a:xfrm>
              <a:custGeom>
                <a:avLst/>
                <a:gdLst>
                  <a:gd name="T0" fmla="*/ 0 w 741"/>
                  <a:gd name="T1" fmla="*/ 9 h 494"/>
                  <a:gd name="T2" fmla="*/ 138 w 741"/>
                  <a:gd name="T3" fmla="*/ 9 h 494"/>
                  <a:gd name="T4" fmla="*/ 138 w 741"/>
                  <a:gd name="T5" fmla="*/ 78 h 494"/>
                  <a:gd name="T6" fmla="*/ 281 w 741"/>
                  <a:gd name="T7" fmla="*/ 0 h 494"/>
                  <a:gd name="T8" fmla="*/ 418 w 741"/>
                  <a:gd name="T9" fmla="*/ 77 h 494"/>
                  <a:gd name="T10" fmla="*/ 577 w 741"/>
                  <a:gd name="T11" fmla="*/ 0 h 494"/>
                  <a:gd name="T12" fmla="*/ 741 w 741"/>
                  <a:gd name="T13" fmla="*/ 178 h 494"/>
                  <a:gd name="T14" fmla="*/ 741 w 741"/>
                  <a:gd name="T15" fmla="*/ 494 h 494"/>
                  <a:gd name="T16" fmla="*/ 603 w 741"/>
                  <a:gd name="T17" fmla="*/ 494 h 494"/>
                  <a:gd name="T18" fmla="*/ 603 w 741"/>
                  <a:gd name="T19" fmla="*/ 224 h 494"/>
                  <a:gd name="T20" fmla="*/ 523 w 741"/>
                  <a:gd name="T21" fmla="*/ 125 h 494"/>
                  <a:gd name="T22" fmla="*/ 439 w 741"/>
                  <a:gd name="T23" fmla="*/ 224 h 494"/>
                  <a:gd name="T24" fmla="*/ 439 w 741"/>
                  <a:gd name="T25" fmla="*/ 494 h 494"/>
                  <a:gd name="T26" fmla="*/ 302 w 741"/>
                  <a:gd name="T27" fmla="*/ 494 h 494"/>
                  <a:gd name="T28" fmla="*/ 302 w 741"/>
                  <a:gd name="T29" fmla="*/ 224 h 494"/>
                  <a:gd name="T30" fmla="*/ 221 w 741"/>
                  <a:gd name="T31" fmla="*/ 125 h 494"/>
                  <a:gd name="T32" fmla="*/ 138 w 741"/>
                  <a:gd name="T33" fmla="*/ 224 h 494"/>
                  <a:gd name="T34" fmla="*/ 138 w 741"/>
                  <a:gd name="T35" fmla="*/ 494 h 494"/>
                  <a:gd name="T36" fmla="*/ 0 w 741"/>
                  <a:gd name="T37" fmla="*/ 494 h 494"/>
                  <a:gd name="T38" fmla="*/ 0 w 741"/>
                  <a:gd name="T39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41" h="494">
                    <a:moveTo>
                      <a:pt x="0" y="9"/>
                    </a:moveTo>
                    <a:cubicBezTo>
                      <a:pt x="138" y="9"/>
                      <a:pt x="138" y="9"/>
                      <a:pt x="138" y="9"/>
                    </a:cubicBezTo>
                    <a:cubicBezTo>
                      <a:pt x="138" y="78"/>
                      <a:pt x="138" y="78"/>
                      <a:pt x="138" y="78"/>
                    </a:cubicBezTo>
                    <a:cubicBezTo>
                      <a:pt x="170" y="37"/>
                      <a:pt x="211" y="0"/>
                      <a:pt x="281" y="0"/>
                    </a:cubicBezTo>
                    <a:cubicBezTo>
                      <a:pt x="344" y="0"/>
                      <a:pt x="392" y="28"/>
                      <a:pt x="418" y="77"/>
                    </a:cubicBezTo>
                    <a:cubicBezTo>
                      <a:pt x="460" y="27"/>
                      <a:pt x="511" y="0"/>
                      <a:pt x="577" y="0"/>
                    </a:cubicBezTo>
                    <a:cubicBezTo>
                      <a:pt x="679" y="0"/>
                      <a:pt x="741" y="62"/>
                      <a:pt x="741" y="178"/>
                    </a:cubicBezTo>
                    <a:cubicBezTo>
                      <a:pt x="741" y="494"/>
                      <a:pt x="741" y="494"/>
                      <a:pt x="741" y="494"/>
                    </a:cubicBezTo>
                    <a:cubicBezTo>
                      <a:pt x="603" y="494"/>
                      <a:pt x="603" y="494"/>
                      <a:pt x="603" y="494"/>
                    </a:cubicBezTo>
                    <a:cubicBezTo>
                      <a:pt x="603" y="224"/>
                      <a:pt x="603" y="224"/>
                      <a:pt x="603" y="224"/>
                    </a:cubicBezTo>
                    <a:cubicBezTo>
                      <a:pt x="603" y="159"/>
                      <a:pt x="574" y="125"/>
                      <a:pt x="523" y="125"/>
                    </a:cubicBezTo>
                    <a:cubicBezTo>
                      <a:pt x="471" y="125"/>
                      <a:pt x="439" y="159"/>
                      <a:pt x="439" y="224"/>
                    </a:cubicBezTo>
                    <a:cubicBezTo>
                      <a:pt x="439" y="494"/>
                      <a:pt x="439" y="494"/>
                      <a:pt x="439" y="494"/>
                    </a:cubicBezTo>
                    <a:cubicBezTo>
                      <a:pt x="302" y="494"/>
                      <a:pt x="302" y="494"/>
                      <a:pt x="302" y="494"/>
                    </a:cubicBezTo>
                    <a:cubicBezTo>
                      <a:pt x="302" y="224"/>
                      <a:pt x="302" y="224"/>
                      <a:pt x="302" y="224"/>
                    </a:cubicBezTo>
                    <a:cubicBezTo>
                      <a:pt x="302" y="159"/>
                      <a:pt x="273" y="125"/>
                      <a:pt x="221" y="125"/>
                    </a:cubicBezTo>
                    <a:cubicBezTo>
                      <a:pt x="170" y="125"/>
                      <a:pt x="138" y="159"/>
                      <a:pt x="138" y="224"/>
                    </a:cubicBezTo>
                    <a:cubicBezTo>
                      <a:pt x="138" y="494"/>
                      <a:pt x="138" y="494"/>
                      <a:pt x="138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7">
                <a:extLst>
                  <a:ext uri="{FF2B5EF4-FFF2-40B4-BE49-F238E27FC236}">
                    <a16:creationId xmlns:a16="http://schemas.microsoft.com/office/drawing/2014/main" id="{EF0C28DE-3EA0-613C-F6F5-A668E5A933D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25971" y="567985"/>
                <a:ext cx="193713" cy="216764"/>
              </a:xfrm>
              <a:custGeom>
                <a:avLst/>
                <a:gdLst>
                  <a:gd name="T0" fmla="*/ 0 w 446"/>
                  <a:gd name="T1" fmla="*/ 351 h 499"/>
                  <a:gd name="T2" fmla="*/ 0 w 446"/>
                  <a:gd name="T3" fmla="*/ 349 h 499"/>
                  <a:gd name="T4" fmla="*/ 195 w 446"/>
                  <a:gd name="T5" fmla="*/ 194 h 499"/>
                  <a:gd name="T6" fmla="*/ 314 w 446"/>
                  <a:gd name="T7" fmla="*/ 214 h 499"/>
                  <a:gd name="T8" fmla="*/ 314 w 446"/>
                  <a:gd name="T9" fmla="*/ 206 h 499"/>
                  <a:gd name="T10" fmla="*/ 210 w 446"/>
                  <a:gd name="T11" fmla="*/ 117 h 499"/>
                  <a:gd name="T12" fmla="*/ 76 w 446"/>
                  <a:gd name="T13" fmla="*/ 144 h 499"/>
                  <a:gd name="T14" fmla="*/ 42 w 446"/>
                  <a:gd name="T15" fmla="*/ 39 h 499"/>
                  <a:gd name="T16" fmla="*/ 230 w 446"/>
                  <a:gd name="T17" fmla="*/ 0 h 499"/>
                  <a:gd name="T18" fmla="*/ 394 w 446"/>
                  <a:gd name="T19" fmla="*/ 54 h 499"/>
                  <a:gd name="T20" fmla="*/ 446 w 446"/>
                  <a:gd name="T21" fmla="*/ 209 h 499"/>
                  <a:gd name="T22" fmla="*/ 446 w 446"/>
                  <a:gd name="T23" fmla="*/ 490 h 499"/>
                  <a:gd name="T24" fmla="*/ 313 w 446"/>
                  <a:gd name="T25" fmla="*/ 490 h 499"/>
                  <a:gd name="T26" fmla="*/ 313 w 446"/>
                  <a:gd name="T27" fmla="*/ 438 h 499"/>
                  <a:gd name="T28" fmla="*/ 166 w 446"/>
                  <a:gd name="T29" fmla="*/ 499 h 499"/>
                  <a:gd name="T30" fmla="*/ 0 w 446"/>
                  <a:gd name="T31" fmla="*/ 351 h 499"/>
                  <a:gd name="T32" fmla="*/ 316 w 446"/>
                  <a:gd name="T33" fmla="*/ 319 h 499"/>
                  <a:gd name="T34" fmla="*/ 316 w 446"/>
                  <a:gd name="T35" fmla="*/ 295 h 499"/>
                  <a:gd name="T36" fmla="*/ 228 w 446"/>
                  <a:gd name="T37" fmla="*/ 277 h 499"/>
                  <a:gd name="T38" fmla="*/ 133 w 446"/>
                  <a:gd name="T39" fmla="*/ 344 h 499"/>
                  <a:gd name="T40" fmla="*/ 133 w 446"/>
                  <a:gd name="T41" fmla="*/ 346 h 499"/>
                  <a:gd name="T42" fmla="*/ 208 w 446"/>
                  <a:gd name="T43" fmla="*/ 404 h 499"/>
                  <a:gd name="T44" fmla="*/ 316 w 446"/>
                  <a:gd name="T45" fmla="*/ 319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499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3"/>
                      <a:pt x="80" y="194"/>
                      <a:pt x="195" y="194"/>
                    </a:cubicBezTo>
                    <a:cubicBezTo>
                      <a:pt x="244" y="194"/>
                      <a:pt x="280" y="202"/>
                      <a:pt x="314" y="214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7"/>
                      <a:pt x="210" y="117"/>
                    </a:cubicBezTo>
                    <a:cubicBezTo>
                      <a:pt x="157" y="117"/>
                      <a:pt x="120" y="127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7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0"/>
                      <a:pt x="446" y="144"/>
                      <a:pt x="446" y="209"/>
                    </a:cubicBezTo>
                    <a:cubicBezTo>
                      <a:pt x="446" y="490"/>
                      <a:pt x="446" y="490"/>
                      <a:pt x="446" y="490"/>
                    </a:cubicBezTo>
                    <a:cubicBezTo>
                      <a:pt x="313" y="490"/>
                      <a:pt x="313" y="490"/>
                      <a:pt x="313" y="490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3" y="499"/>
                      <a:pt x="166" y="499"/>
                    </a:cubicBezTo>
                    <a:cubicBezTo>
                      <a:pt x="75" y="499"/>
                      <a:pt x="0" y="447"/>
                      <a:pt x="0" y="351"/>
                    </a:cubicBezTo>
                    <a:close/>
                    <a:moveTo>
                      <a:pt x="316" y="319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0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4"/>
                      <a:pt x="208" y="404"/>
                    </a:cubicBezTo>
                    <a:cubicBezTo>
                      <a:pt x="272" y="404"/>
                      <a:pt x="316" y="369"/>
                      <a:pt x="316" y="3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8">
                <a:extLst>
                  <a:ext uri="{FF2B5EF4-FFF2-40B4-BE49-F238E27FC236}">
                    <a16:creationId xmlns:a16="http://schemas.microsoft.com/office/drawing/2014/main" id="{AA3A9144-5E21-1340-D82E-781E8E03088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36529" y="564438"/>
                <a:ext cx="127665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9">
                <a:extLst>
                  <a:ext uri="{FF2B5EF4-FFF2-40B4-BE49-F238E27FC236}">
                    <a16:creationId xmlns:a16="http://schemas.microsoft.com/office/drawing/2014/main" id="{16E502AF-0487-43AF-00DB-14F962B92CF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75719" y="516121"/>
                <a:ext cx="134757" cy="268184"/>
              </a:xfrm>
              <a:custGeom>
                <a:avLst/>
                <a:gdLst>
                  <a:gd name="T0" fmla="*/ 58 w 310"/>
                  <a:gd name="T1" fmla="*/ 472 h 617"/>
                  <a:gd name="T2" fmla="*/ 58 w 310"/>
                  <a:gd name="T3" fmla="*/ 242 h 617"/>
                  <a:gd name="T4" fmla="*/ 0 w 310"/>
                  <a:gd name="T5" fmla="*/ 242 h 617"/>
                  <a:gd name="T6" fmla="*/ 0 w 310"/>
                  <a:gd name="T7" fmla="*/ 124 h 617"/>
                  <a:gd name="T8" fmla="*/ 58 w 310"/>
                  <a:gd name="T9" fmla="*/ 124 h 617"/>
                  <a:gd name="T10" fmla="*/ 58 w 310"/>
                  <a:gd name="T11" fmla="*/ 0 h 617"/>
                  <a:gd name="T12" fmla="*/ 196 w 310"/>
                  <a:gd name="T13" fmla="*/ 0 h 617"/>
                  <a:gd name="T14" fmla="*/ 196 w 310"/>
                  <a:gd name="T15" fmla="*/ 124 h 617"/>
                  <a:gd name="T16" fmla="*/ 310 w 310"/>
                  <a:gd name="T17" fmla="*/ 124 h 617"/>
                  <a:gd name="T18" fmla="*/ 310 w 310"/>
                  <a:gd name="T19" fmla="*/ 242 h 617"/>
                  <a:gd name="T20" fmla="*/ 196 w 310"/>
                  <a:gd name="T21" fmla="*/ 242 h 617"/>
                  <a:gd name="T22" fmla="*/ 196 w 310"/>
                  <a:gd name="T23" fmla="*/ 449 h 617"/>
                  <a:gd name="T24" fmla="*/ 240 w 310"/>
                  <a:gd name="T25" fmla="*/ 496 h 617"/>
                  <a:gd name="T26" fmla="*/ 308 w 310"/>
                  <a:gd name="T27" fmla="*/ 479 h 617"/>
                  <a:gd name="T28" fmla="*/ 308 w 310"/>
                  <a:gd name="T29" fmla="*/ 589 h 617"/>
                  <a:gd name="T30" fmla="*/ 199 w 310"/>
                  <a:gd name="T31" fmla="*/ 617 h 617"/>
                  <a:gd name="T32" fmla="*/ 58 w 310"/>
                  <a:gd name="T33" fmla="*/ 472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7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6" y="0"/>
                      <a:pt x="196" y="0"/>
                      <a:pt x="196" y="0"/>
                    </a:cubicBezTo>
                    <a:cubicBezTo>
                      <a:pt x="196" y="124"/>
                      <a:pt x="196" y="124"/>
                      <a:pt x="196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6" y="242"/>
                      <a:pt x="196" y="242"/>
                      <a:pt x="196" y="242"/>
                    </a:cubicBezTo>
                    <a:cubicBezTo>
                      <a:pt x="196" y="449"/>
                      <a:pt x="196" y="449"/>
                      <a:pt x="196" y="449"/>
                    </a:cubicBezTo>
                    <a:cubicBezTo>
                      <a:pt x="196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89"/>
                      <a:pt x="308" y="589"/>
                      <a:pt x="308" y="589"/>
                    </a:cubicBezTo>
                    <a:cubicBezTo>
                      <a:pt x="279" y="607"/>
                      <a:pt x="245" y="617"/>
                      <a:pt x="199" y="617"/>
                    </a:cubicBezTo>
                    <a:cubicBezTo>
                      <a:pt x="115" y="617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10">
                <a:extLst>
                  <a:ext uri="{FF2B5EF4-FFF2-40B4-BE49-F238E27FC236}">
                    <a16:creationId xmlns:a16="http://schemas.microsoft.com/office/drawing/2014/main" id="{0DE8FD0D-C28A-B61F-DFEE-6F90FAD7BFAA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618455" y="566212"/>
                <a:ext cx="207012" cy="219424"/>
              </a:xfrm>
              <a:custGeom>
                <a:avLst/>
                <a:gdLst>
                  <a:gd name="T0" fmla="*/ 0 w 476"/>
                  <a:gd name="T1" fmla="*/ 254 h 505"/>
                  <a:gd name="T2" fmla="*/ 0 w 476"/>
                  <a:gd name="T3" fmla="*/ 253 h 505"/>
                  <a:gd name="T4" fmla="*/ 240 w 476"/>
                  <a:gd name="T5" fmla="*/ 0 h 505"/>
                  <a:gd name="T6" fmla="*/ 476 w 476"/>
                  <a:gd name="T7" fmla="*/ 263 h 505"/>
                  <a:gd name="T8" fmla="*/ 475 w 476"/>
                  <a:gd name="T9" fmla="*/ 300 h 505"/>
                  <a:gd name="T10" fmla="*/ 137 w 476"/>
                  <a:gd name="T11" fmla="*/ 300 h 505"/>
                  <a:gd name="T12" fmla="*/ 256 w 476"/>
                  <a:gd name="T13" fmla="*/ 395 h 505"/>
                  <a:gd name="T14" fmla="*/ 373 w 476"/>
                  <a:gd name="T15" fmla="*/ 345 h 505"/>
                  <a:gd name="T16" fmla="*/ 452 w 476"/>
                  <a:gd name="T17" fmla="*/ 415 h 505"/>
                  <a:gd name="T18" fmla="*/ 254 w 476"/>
                  <a:gd name="T19" fmla="*/ 505 h 505"/>
                  <a:gd name="T20" fmla="*/ 0 w 476"/>
                  <a:gd name="T21" fmla="*/ 254 h 505"/>
                  <a:gd name="T22" fmla="*/ 342 w 476"/>
                  <a:gd name="T23" fmla="*/ 214 h 505"/>
                  <a:gd name="T24" fmla="*/ 240 w 476"/>
                  <a:gd name="T25" fmla="*/ 111 h 505"/>
                  <a:gd name="T26" fmla="*/ 135 w 476"/>
                  <a:gd name="T27" fmla="*/ 214 h 505"/>
                  <a:gd name="T28" fmla="*/ 342 w 476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6" y="126"/>
                      <a:pt x="476" y="263"/>
                    </a:cubicBezTo>
                    <a:cubicBezTo>
                      <a:pt x="476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2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2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11">
                <a:extLst>
                  <a:ext uri="{FF2B5EF4-FFF2-40B4-BE49-F238E27FC236}">
                    <a16:creationId xmlns:a16="http://schemas.microsoft.com/office/drawing/2014/main" id="{F351CFF9-9DD1-E9B5-EE76-334AE5F0349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37879" y="564438"/>
                <a:ext cx="127221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12">
                <a:extLst>
                  <a:ext uri="{FF2B5EF4-FFF2-40B4-BE49-F238E27FC236}">
                    <a16:creationId xmlns:a16="http://schemas.microsoft.com/office/drawing/2014/main" id="{5CBDFCA1-F27C-774F-EB38-070587A34AB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88072" y="888476"/>
                <a:ext cx="134757" cy="268628"/>
              </a:xfrm>
              <a:custGeom>
                <a:avLst/>
                <a:gdLst>
                  <a:gd name="T0" fmla="*/ 58 w 310"/>
                  <a:gd name="T1" fmla="*/ 472 h 618"/>
                  <a:gd name="T2" fmla="*/ 58 w 310"/>
                  <a:gd name="T3" fmla="*/ 242 h 618"/>
                  <a:gd name="T4" fmla="*/ 0 w 310"/>
                  <a:gd name="T5" fmla="*/ 242 h 618"/>
                  <a:gd name="T6" fmla="*/ 0 w 310"/>
                  <a:gd name="T7" fmla="*/ 124 h 618"/>
                  <a:gd name="T8" fmla="*/ 58 w 310"/>
                  <a:gd name="T9" fmla="*/ 124 h 618"/>
                  <a:gd name="T10" fmla="*/ 58 w 310"/>
                  <a:gd name="T11" fmla="*/ 0 h 618"/>
                  <a:gd name="T12" fmla="*/ 195 w 310"/>
                  <a:gd name="T13" fmla="*/ 0 h 618"/>
                  <a:gd name="T14" fmla="*/ 195 w 310"/>
                  <a:gd name="T15" fmla="*/ 124 h 618"/>
                  <a:gd name="T16" fmla="*/ 310 w 310"/>
                  <a:gd name="T17" fmla="*/ 124 h 618"/>
                  <a:gd name="T18" fmla="*/ 310 w 310"/>
                  <a:gd name="T19" fmla="*/ 242 h 618"/>
                  <a:gd name="T20" fmla="*/ 195 w 310"/>
                  <a:gd name="T21" fmla="*/ 242 h 618"/>
                  <a:gd name="T22" fmla="*/ 195 w 310"/>
                  <a:gd name="T23" fmla="*/ 449 h 618"/>
                  <a:gd name="T24" fmla="*/ 240 w 310"/>
                  <a:gd name="T25" fmla="*/ 496 h 618"/>
                  <a:gd name="T26" fmla="*/ 308 w 310"/>
                  <a:gd name="T27" fmla="*/ 479 h 618"/>
                  <a:gd name="T28" fmla="*/ 308 w 310"/>
                  <a:gd name="T29" fmla="*/ 590 h 618"/>
                  <a:gd name="T30" fmla="*/ 199 w 310"/>
                  <a:gd name="T31" fmla="*/ 618 h 618"/>
                  <a:gd name="T32" fmla="*/ 58 w 310"/>
                  <a:gd name="T33" fmla="*/ 47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8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124"/>
                      <a:pt x="195" y="124"/>
                      <a:pt x="195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5" y="242"/>
                      <a:pt x="195" y="242"/>
                      <a:pt x="195" y="242"/>
                    </a:cubicBezTo>
                    <a:cubicBezTo>
                      <a:pt x="195" y="449"/>
                      <a:pt x="195" y="449"/>
                      <a:pt x="195" y="449"/>
                    </a:cubicBezTo>
                    <a:cubicBezTo>
                      <a:pt x="195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90"/>
                      <a:pt x="308" y="590"/>
                      <a:pt x="308" y="590"/>
                    </a:cubicBezTo>
                    <a:cubicBezTo>
                      <a:pt x="279" y="607"/>
                      <a:pt x="245" y="618"/>
                      <a:pt x="199" y="618"/>
                    </a:cubicBezTo>
                    <a:cubicBezTo>
                      <a:pt x="115" y="618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13">
                <a:extLst>
                  <a:ext uri="{FF2B5EF4-FFF2-40B4-BE49-F238E27FC236}">
                    <a16:creationId xmlns:a16="http://schemas.microsoft.com/office/drawing/2014/main" id="{32C7C41D-9C2F-F9CB-F801-1289ECF5E58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131251" y="938123"/>
                <a:ext cx="207455" cy="219867"/>
              </a:xfrm>
              <a:custGeom>
                <a:avLst/>
                <a:gdLst>
                  <a:gd name="T0" fmla="*/ 0 w 477"/>
                  <a:gd name="T1" fmla="*/ 254 h 505"/>
                  <a:gd name="T2" fmla="*/ 0 w 477"/>
                  <a:gd name="T3" fmla="*/ 253 h 505"/>
                  <a:gd name="T4" fmla="*/ 240 w 477"/>
                  <a:gd name="T5" fmla="*/ 0 h 505"/>
                  <a:gd name="T6" fmla="*/ 477 w 477"/>
                  <a:gd name="T7" fmla="*/ 263 h 505"/>
                  <a:gd name="T8" fmla="*/ 475 w 477"/>
                  <a:gd name="T9" fmla="*/ 300 h 505"/>
                  <a:gd name="T10" fmla="*/ 137 w 477"/>
                  <a:gd name="T11" fmla="*/ 300 h 505"/>
                  <a:gd name="T12" fmla="*/ 256 w 477"/>
                  <a:gd name="T13" fmla="*/ 395 h 505"/>
                  <a:gd name="T14" fmla="*/ 373 w 477"/>
                  <a:gd name="T15" fmla="*/ 345 h 505"/>
                  <a:gd name="T16" fmla="*/ 452 w 477"/>
                  <a:gd name="T17" fmla="*/ 415 h 505"/>
                  <a:gd name="T18" fmla="*/ 254 w 477"/>
                  <a:gd name="T19" fmla="*/ 505 h 505"/>
                  <a:gd name="T20" fmla="*/ 0 w 477"/>
                  <a:gd name="T21" fmla="*/ 254 h 505"/>
                  <a:gd name="T22" fmla="*/ 343 w 477"/>
                  <a:gd name="T23" fmla="*/ 214 h 505"/>
                  <a:gd name="T24" fmla="*/ 240 w 477"/>
                  <a:gd name="T25" fmla="*/ 111 h 505"/>
                  <a:gd name="T26" fmla="*/ 135 w 477"/>
                  <a:gd name="T27" fmla="*/ 214 h 505"/>
                  <a:gd name="T28" fmla="*/ 343 w 477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7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7" y="126"/>
                      <a:pt x="477" y="263"/>
                    </a:cubicBezTo>
                    <a:cubicBezTo>
                      <a:pt x="477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3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3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14">
                <a:extLst>
                  <a:ext uri="{FF2B5EF4-FFF2-40B4-BE49-F238E27FC236}">
                    <a16:creationId xmlns:a16="http://schemas.microsoft.com/office/drawing/2014/main" id="{D3D8F53A-7C54-73FF-7202-68AF9530CEF8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48015" y="938123"/>
                <a:ext cx="195486" cy="219867"/>
              </a:xfrm>
              <a:custGeom>
                <a:avLst/>
                <a:gdLst>
                  <a:gd name="T0" fmla="*/ 0 w 450"/>
                  <a:gd name="T1" fmla="*/ 254 h 505"/>
                  <a:gd name="T2" fmla="*/ 0 w 450"/>
                  <a:gd name="T3" fmla="*/ 253 h 505"/>
                  <a:gd name="T4" fmla="*/ 254 w 450"/>
                  <a:gd name="T5" fmla="*/ 0 h 505"/>
                  <a:gd name="T6" fmla="*/ 448 w 450"/>
                  <a:gd name="T7" fmla="*/ 82 h 505"/>
                  <a:gd name="T8" fmla="*/ 363 w 450"/>
                  <a:gd name="T9" fmla="*/ 172 h 505"/>
                  <a:gd name="T10" fmla="*/ 253 w 450"/>
                  <a:gd name="T11" fmla="*/ 119 h 505"/>
                  <a:gd name="T12" fmla="*/ 135 w 450"/>
                  <a:gd name="T13" fmla="*/ 251 h 505"/>
                  <a:gd name="T14" fmla="*/ 135 w 450"/>
                  <a:gd name="T15" fmla="*/ 253 h 505"/>
                  <a:gd name="T16" fmla="*/ 258 w 450"/>
                  <a:gd name="T17" fmla="*/ 387 h 505"/>
                  <a:gd name="T18" fmla="*/ 370 w 450"/>
                  <a:gd name="T19" fmla="*/ 335 h 505"/>
                  <a:gd name="T20" fmla="*/ 450 w 450"/>
                  <a:gd name="T21" fmla="*/ 416 h 505"/>
                  <a:gd name="T22" fmla="*/ 252 w 450"/>
                  <a:gd name="T23" fmla="*/ 505 h 505"/>
                  <a:gd name="T24" fmla="*/ 0 w 450"/>
                  <a:gd name="T25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0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06" y="0"/>
                      <a:pt x="254" y="0"/>
                    </a:cubicBezTo>
                    <a:cubicBezTo>
                      <a:pt x="345" y="0"/>
                      <a:pt x="402" y="31"/>
                      <a:pt x="448" y="82"/>
                    </a:cubicBezTo>
                    <a:cubicBezTo>
                      <a:pt x="363" y="172"/>
                      <a:pt x="363" y="172"/>
                      <a:pt x="363" y="172"/>
                    </a:cubicBezTo>
                    <a:cubicBezTo>
                      <a:pt x="333" y="139"/>
                      <a:pt x="302" y="119"/>
                      <a:pt x="253" y="119"/>
                    </a:cubicBezTo>
                    <a:cubicBezTo>
                      <a:pt x="184" y="119"/>
                      <a:pt x="135" y="179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7"/>
                      <a:pt x="183" y="387"/>
                      <a:pt x="258" y="387"/>
                    </a:cubicBezTo>
                    <a:cubicBezTo>
                      <a:pt x="305" y="387"/>
                      <a:pt x="336" y="367"/>
                      <a:pt x="370" y="335"/>
                    </a:cubicBezTo>
                    <a:cubicBezTo>
                      <a:pt x="450" y="416"/>
                      <a:pt x="450" y="416"/>
                      <a:pt x="450" y="416"/>
                    </a:cubicBezTo>
                    <a:cubicBezTo>
                      <a:pt x="403" y="468"/>
                      <a:pt x="349" y="505"/>
                      <a:pt x="252" y="505"/>
                    </a:cubicBezTo>
                    <a:cubicBezTo>
                      <a:pt x="106" y="505"/>
                      <a:pt x="0" y="393"/>
                      <a:pt x="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15">
                <a:extLst>
                  <a:ext uri="{FF2B5EF4-FFF2-40B4-BE49-F238E27FC236}">
                    <a16:creationId xmlns:a16="http://schemas.microsoft.com/office/drawing/2014/main" id="{BD2B90D5-630B-CFC6-CE5B-4A3E7784740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3254" y="866312"/>
                <a:ext cx="193270" cy="286802"/>
              </a:xfrm>
              <a:custGeom>
                <a:avLst/>
                <a:gdLst>
                  <a:gd name="T0" fmla="*/ 0 w 445"/>
                  <a:gd name="T1" fmla="*/ 0 h 660"/>
                  <a:gd name="T2" fmla="*/ 138 w 445"/>
                  <a:gd name="T3" fmla="*/ 0 h 660"/>
                  <a:gd name="T4" fmla="*/ 138 w 445"/>
                  <a:gd name="T5" fmla="*/ 244 h 660"/>
                  <a:gd name="T6" fmla="*/ 280 w 445"/>
                  <a:gd name="T7" fmla="*/ 166 h 660"/>
                  <a:gd name="T8" fmla="*/ 445 w 445"/>
                  <a:gd name="T9" fmla="*/ 346 h 660"/>
                  <a:gd name="T10" fmla="*/ 445 w 445"/>
                  <a:gd name="T11" fmla="*/ 660 h 660"/>
                  <a:gd name="T12" fmla="*/ 307 w 445"/>
                  <a:gd name="T13" fmla="*/ 660 h 660"/>
                  <a:gd name="T14" fmla="*/ 307 w 445"/>
                  <a:gd name="T15" fmla="*/ 390 h 660"/>
                  <a:gd name="T16" fmla="*/ 224 w 445"/>
                  <a:gd name="T17" fmla="*/ 291 h 660"/>
                  <a:gd name="T18" fmla="*/ 138 w 445"/>
                  <a:gd name="T19" fmla="*/ 390 h 660"/>
                  <a:gd name="T20" fmla="*/ 138 w 445"/>
                  <a:gd name="T21" fmla="*/ 660 h 660"/>
                  <a:gd name="T22" fmla="*/ 0 w 445"/>
                  <a:gd name="T23" fmla="*/ 660 h 660"/>
                  <a:gd name="T24" fmla="*/ 0 w 445"/>
                  <a:gd name="T25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5" h="660">
                    <a:moveTo>
                      <a:pt x="0" y="0"/>
                    </a:moveTo>
                    <a:cubicBezTo>
                      <a:pt x="138" y="0"/>
                      <a:pt x="138" y="0"/>
                      <a:pt x="138" y="0"/>
                    </a:cubicBezTo>
                    <a:cubicBezTo>
                      <a:pt x="138" y="244"/>
                      <a:pt x="138" y="244"/>
                      <a:pt x="138" y="244"/>
                    </a:cubicBezTo>
                    <a:cubicBezTo>
                      <a:pt x="169" y="203"/>
                      <a:pt x="210" y="166"/>
                      <a:pt x="280" y="166"/>
                    </a:cubicBezTo>
                    <a:cubicBezTo>
                      <a:pt x="384" y="166"/>
                      <a:pt x="445" y="235"/>
                      <a:pt x="445" y="346"/>
                    </a:cubicBezTo>
                    <a:cubicBezTo>
                      <a:pt x="445" y="660"/>
                      <a:pt x="445" y="660"/>
                      <a:pt x="445" y="660"/>
                    </a:cubicBezTo>
                    <a:cubicBezTo>
                      <a:pt x="307" y="660"/>
                      <a:pt x="307" y="660"/>
                      <a:pt x="307" y="660"/>
                    </a:cubicBezTo>
                    <a:cubicBezTo>
                      <a:pt x="307" y="390"/>
                      <a:pt x="307" y="390"/>
                      <a:pt x="307" y="390"/>
                    </a:cubicBezTo>
                    <a:cubicBezTo>
                      <a:pt x="307" y="324"/>
                      <a:pt x="276" y="291"/>
                      <a:pt x="224" y="291"/>
                    </a:cubicBezTo>
                    <a:cubicBezTo>
                      <a:pt x="171" y="291"/>
                      <a:pt x="138" y="324"/>
                      <a:pt x="138" y="390"/>
                    </a:cubicBezTo>
                    <a:cubicBezTo>
                      <a:pt x="138" y="660"/>
                      <a:pt x="138" y="660"/>
                      <a:pt x="138" y="660"/>
                    </a:cubicBezTo>
                    <a:cubicBezTo>
                      <a:pt x="0" y="660"/>
                      <a:pt x="0" y="660"/>
                      <a:pt x="0" y="66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16">
                <a:extLst>
                  <a:ext uri="{FF2B5EF4-FFF2-40B4-BE49-F238E27FC236}">
                    <a16:creationId xmlns:a16="http://schemas.microsoft.com/office/drawing/2014/main" id="{44BDC175-2104-E7E3-2519-DA2F92A4A93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62039" y="938123"/>
                <a:ext cx="192827" cy="214991"/>
              </a:xfrm>
              <a:custGeom>
                <a:avLst/>
                <a:gdLst>
                  <a:gd name="T0" fmla="*/ 0 w 444"/>
                  <a:gd name="T1" fmla="*/ 9 h 494"/>
                  <a:gd name="T2" fmla="*/ 137 w 444"/>
                  <a:gd name="T3" fmla="*/ 9 h 494"/>
                  <a:gd name="T4" fmla="*/ 137 w 444"/>
                  <a:gd name="T5" fmla="*/ 78 h 494"/>
                  <a:gd name="T6" fmla="*/ 279 w 444"/>
                  <a:gd name="T7" fmla="*/ 0 h 494"/>
                  <a:gd name="T8" fmla="*/ 444 w 444"/>
                  <a:gd name="T9" fmla="*/ 180 h 494"/>
                  <a:gd name="T10" fmla="*/ 444 w 444"/>
                  <a:gd name="T11" fmla="*/ 494 h 494"/>
                  <a:gd name="T12" fmla="*/ 306 w 444"/>
                  <a:gd name="T13" fmla="*/ 494 h 494"/>
                  <a:gd name="T14" fmla="*/ 306 w 444"/>
                  <a:gd name="T15" fmla="*/ 224 h 494"/>
                  <a:gd name="T16" fmla="*/ 223 w 444"/>
                  <a:gd name="T17" fmla="*/ 125 h 494"/>
                  <a:gd name="T18" fmla="*/ 137 w 444"/>
                  <a:gd name="T19" fmla="*/ 224 h 494"/>
                  <a:gd name="T20" fmla="*/ 137 w 444"/>
                  <a:gd name="T21" fmla="*/ 494 h 494"/>
                  <a:gd name="T22" fmla="*/ 0 w 444"/>
                  <a:gd name="T23" fmla="*/ 494 h 494"/>
                  <a:gd name="T24" fmla="*/ 0 w 444"/>
                  <a:gd name="T25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4" h="494">
                    <a:moveTo>
                      <a:pt x="0" y="9"/>
                    </a:moveTo>
                    <a:cubicBezTo>
                      <a:pt x="137" y="9"/>
                      <a:pt x="137" y="9"/>
                      <a:pt x="137" y="9"/>
                    </a:cubicBezTo>
                    <a:cubicBezTo>
                      <a:pt x="137" y="78"/>
                      <a:pt x="137" y="78"/>
                      <a:pt x="137" y="78"/>
                    </a:cubicBezTo>
                    <a:cubicBezTo>
                      <a:pt x="169" y="37"/>
                      <a:pt x="210" y="0"/>
                      <a:pt x="279" y="0"/>
                    </a:cubicBezTo>
                    <a:cubicBezTo>
                      <a:pt x="383" y="0"/>
                      <a:pt x="444" y="69"/>
                      <a:pt x="444" y="180"/>
                    </a:cubicBezTo>
                    <a:cubicBezTo>
                      <a:pt x="444" y="494"/>
                      <a:pt x="444" y="494"/>
                      <a:pt x="444" y="494"/>
                    </a:cubicBezTo>
                    <a:cubicBezTo>
                      <a:pt x="306" y="494"/>
                      <a:pt x="306" y="494"/>
                      <a:pt x="306" y="494"/>
                    </a:cubicBezTo>
                    <a:cubicBezTo>
                      <a:pt x="306" y="224"/>
                      <a:pt x="306" y="224"/>
                      <a:pt x="306" y="224"/>
                    </a:cubicBezTo>
                    <a:cubicBezTo>
                      <a:pt x="306" y="158"/>
                      <a:pt x="276" y="125"/>
                      <a:pt x="223" y="125"/>
                    </a:cubicBezTo>
                    <a:cubicBezTo>
                      <a:pt x="171" y="125"/>
                      <a:pt x="137" y="158"/>
                      <a:pt x="137" y="224"/>
                    </a:cubicBezTo>
                    <a:cubicBezTo>
                      <a:pt x="137" y="494"/>
                      <a:pt x="137" y="494"/>
                      <a:pt x="137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7">
                <a:extLst>
                  <a:ext uri="{FF2B5EF4-FFF2-40B4-BE49-F238E27FC236}">
                    <a16:creationId xmlns:a16="http://schemas.microsoft.com/office/drawing/2014/main" id="{E76CB955-2FC2-83C2-AC09-AD01BCCF18B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967277" y="938123"/>
                <a:ext cx="228289" cy="219867"/>
              </a:xfrm>
              <a:custGeom>
                <a:avLst/>
                <a:gdLst>
                  <a:gd name="T0" fmla="*/ 0 w 525"/>
                  <a:gd name="T1" fmla="*/ 254 h 505"/>
                  <a:gd name="T2" fmla="*/ 0 w 525"/>
                  <a:gd name="T3" fmla="*/ 253 h 505"/>
                  <a:gd name="T4" fmla="*/ 263 w 525"/>
                  <a:gd name="T5" fmla="*/ 0 h 505"/>
                  <a:gd name="T6" fmla="*/ 525 w 525"/>
                  <a:gd name="T7" fmla="*/ 251 h 505"/>
                  <a:gd name="T8" fmla="*/ 525 w 525"/>
                  <a:gd name="T9" fmla="*/ 253 h 505"/>
                  <a:gd name="T10" fmla="*/ 262 w 525"/>
                  <a:gd name="T11" fmla="*/ 505 h 505"/>
                  <a:gd name="T12" fmla="*/ 0 w 525"/>
                  <a:gd name="T13" fmla="*/ 254 h 505"/>
                  <a:gd name="T14" fmla="*/ 389 w 525"/>
                  <a:gd name="T15" fmla="*/ 254 h 505"/>
                  <a:gd name="T16" fmla="*/ 389 w 525"/>
                  <a:gd name="T17" fmla="*/ 253 h 505"/>
                  <a:gd name="T18" fmla="*/ 262 w 525"/>
                  <a:gd name="T19" fmla="*/ 119 h 505"/>
                  <a:gd name="T20" fmla="*/ 136 w 525"/>
                  <a:gd name="T21" fmla="*/ 251 h 505"/>
                  <a:gd name="T22" fmla="*/ 136 w 525"/>
                  <a:gd name="T23" fmla="*/ 253 h 505"/>
                  <a:gd name="T24" fmla="*/ 263 w 525"/>
                  <a:gd name="T25" fmla="*/ 387 h 505"/>
                  <a:gd name="T26" fmla="*/ 389 w 525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2" y="0"/>
                      <a:pt x="263" y="0"/>
                    </a:cubicBezTo>
                    <a:cubicBezTo>
                      <a:pt x="414" y="0"/>
                      <a:pt x="525" y="111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3" y="505"/>
                      <a:pt x="262" y="505"/>
                    </a:cubicBezTo>
                    <a:cubicBezTo>
                      <a:pt x="111" y="505"/>
                      <a:pt x="0" y="394"/>
                      <a:pt x="0" y="254"/>
                    </a:cubicBezTo>
                    <a:close/>
                    <a:moveTo>
                      <a:pt x="389" y="254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Rectangle 18">
                <a:extLst>
                  <a:ext uri="{FF2B5EF4-FFF2-40B4-BE49-F238E27FC236}">
                    <a16:creationId xmlns:a16="http://schemas.microsoft.com/office/drawing/2014/main" id="{BB15E459-A560-CBA7-38D2-49EC0DF1798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207091" y="866312"/>
                <a:ext cx="59843" cy="28680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19">
                <a:extLst>
                  <a:ext uri="{FF2B5EF4-FFF2-40B4-BE49-F238E27FC236}">
                    <a16:creationId xmlns:a16="http://schemas.microsoft.com/office/drawing/2014/main" id="{A894E637-6612-023A-5D26-292EB224BB2E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278460" y="938123"/>
                <a:ext cx="228732" cy="219867"/>
              </a:xfrm>
              <a:custGeom>
                <a:avLst/>
                <a:gdLst>
                  <a:gd name="T0" fmla="*/ 0 w 526"/>
                  <a:gd name="T1" fmla="*/ 254 h 505"/>
                  <a:gd name="T2" fmla="*/ 0 w 526"/>
                  <a:gd name="T3" fmla="*/ 253 h 505"/>
                  <a:gd name="T4" fmla="*/ 264 w 526"/>
                  <a:gd name="T5" fmla="*/ 0 h 505"/>
                  <a:gd name="T6" fmla="*/ 526 w 526"/>
                  <a:gd name="T7" fmla="*/ 251 h 505"/>
                  <a:gd name="T8" fmla="*/ 526 w 526"/>
                  <a:gd name="T9" fmla="*/ 253 h 505"/>
                  <a:gd name="T10" fmla="*/ 262 w 526"/>
                  <a:gd name="T11" fmla="*/ 505 h 505"/>
                  <a:gd name="T12" fmla="*/ 0 w 526"/>
                  <a:gd name="T13" fmla="*/ 254 h 505"/>
                  <a:gd name="T14" fmla="*/ 390 w 526"/>
                  <a:gd name="T15" fmla="*/ 254 h 505"/>
                  <a:gd name="T16" fmla="*/ 390 w 526"/>
                  <a:gd name="T17" fmla="*/ 253 h 505"/>
                  <a:gd name="T18" fmla="*/ 262 w 526"/>
                  <a:gd name="T19" fmla="*/ 119 h 505"/>
                  <a:gd name="T20" fmla="*/ 136 w 526"/>
                  <a:gd name="T21" fmla="*/ 251 h 505"/>
                  <a:gd name="T22" fmla="*/ 136 w 526"/>
                  <a:gd name="T23" fmla="*/ 253 h 505"/>
                  <a:gd name="T24" fmla="*/ 264 w 526"/>
                  <a:gd name="T25" fmla="*/ 387 h 505"/>
                  <a:gd name="T26" fmla="*/ 390 w 526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3" y="0"/>
                      <a:pt x="264" y="0"/>
                    </a:cubicBezTo>
                    <a:cubicBezTo>
                      <a:pt x="414" y="0"/>
                      <a:pt x="526" y="111"/>
                      <a:pt x="526" y="251"/>
                    </a:cubicBezTo>
                    <a:cubicBezTo>
                      <a:pt x="526" y="253"/>
                      <a:pt x="526" y="253"/>
                      <a:pt x="526" y="253"/>
                    </a:cubicBezTo>
                    <a:cubicBezTo>
                      <a:pt x="526" y="392"/>
                      <a:pt x="413" y="505"/>
                      <a:pt x="262" y="505"/>
                    </a:cubicBezTo>
                    <a:cubicBezTo>
                      <a:pt x="112" y="505"/>
                      <a:pt x="0" y="394"/>
                      <a:pt x="0" y="254"/>
                    </a:cubicBezTo>
                    <a:close/>
                    <a:moveTo>
                      <a:pt x="390" y="254"/>
                    </a:moveTo>
                    <a:cubicBezTo>
                      <a:pt x="390" y="253"/>
                      <a:pt x="390" y="253"/>
                      <a:pt x="390" y="253"/>
                    </a:cubicBezTo>
                    <a:cubicBezTo>
                      <a:pt x="390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8" y="387"/>
                      <a:pt x="264" y="387"/>
                    </a:cubicBezTo>
                    <a:cubicBezTo>
                      <a:pt x="343" y="387"/>
                      <a:pt x="390" y="326"/>
                      <a:pt x="39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0">
                <a:extLst>
                  <a:ext uri="{FF2B5EF4-FFF2-40B4-BE49-F238E27FC236}">
                    <a16:creationId xmlns:a16="http://schemas.microsoft.com/office/drawing/2014/main" id="{C612BEEF-FFCF-00C7-83E8-3D6CD89DD8B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16057" y="938123"/>
                <a:ext cx="221197" cy="278823"/>
              </a:xfrm>
              <a:custGeom>
                <a:avLst/>
                <a:gdLst>
                  <a:gd name="T0" fmla="*/ 24 w 509"/>
                  <a:gd name="T1" fmla="*/ 590 h 641"/>
                  <a:gd name="T2" fmla="*/ 71 w 509"/>
                  <a:gd name="T3" fmla="*/ 487 h 641"/>
                  <a:gd name="T4" fmla="*/ 235 w 509"/>
                  <a:gd name="T5" fmla="*/ 531 h 641"/>
                  <a:gd name="T6" fmla="*/ 373 w 509"/>
                  <a:gd name="T7" fmla="*/ 399 h 641"/>
                  <a:gd name="T8" fmla="*/ 373 w 509"/>
                  <a:gd name="T9" fmla="*/ 376 h 641"/>
                  <a:gd name="T10" fmla="*/ 215 w 509"/>
                  <a:gd name="T11" fmla="*/ 454 h 641"/>
                  <a:gd name="T12" fmla="*/ 0 w 509"/>
                  <a:gd name="T13" fmla="*/ 228 h 641"/>
                  <a:gd name="T14" fmla="*/ 0 w 509"/>
                  <a:gd name="T15" fmla="*/ 226 h 641"/>
                  <a:gd name="T16" fmla="*/ 215 w 509"/>
                  <a:gd name="T17" fmla="*/ 0 h 641"/>
                  <a:gd name="T18" fmla="*/ 372 w 509"/>
                  <a:gd name="T19" fmla="*/ 72 h 641"/>
                  <a:gd name="T20" fmla="*/ 372 w 509"/>
                  <a:gd name="T21" fmla="*/ 9 h 641"/>
                  <a:gd name="T22" fmla="*/ 509 w 509"/>
                  <a:gd name="T23" fmla="*/ 9 h 641"/>
                  <a:gd name="T24" fmla="*/ 509 w 509"/>
                  <a:gd name="T25" fmla="*/ 385 h 641"/>
                  <a:gd name="T26" fmla="*/ 448 w 509"/>
                  <a:gd name="T27" fmla="*/ 576 h 641"/>
                  <a:gd name="T28" fmla="*/ 239 w 509"/>
                  <a:gd name="T29" fmla="*/ 641 h 641"/>
                  <a:gd name="T30" fmla="*/ 24 w 509"/>
                  <a:gd name="T31" fmla="*/ 590 h 641"/>
                  <a:gd name="T32" fmla="*/ 373 w 509"/>
                  <a:gd name="T33" fmla="*/ 228 h 641"/>
                  <a:gd name="T34" fmla="*/ 373 w 509"/>
                  <a:gd name="T35" fmla="*/ 226 h 641"/>
                  <a:gd name="T36" fmla="*/ 255 w 509"/>
                  <a:gd name="T37" fmla="*/ 114 h 641"/>
                  <a:gd name="T38" fmla="*/ 137 w 509"/>
                  <a:gd name="T39" fmla="*/ 226 h 641"/>
                  <a:gd name="T40" fmla="*/ 137 w 509"/>
                  <a:gd name="T41" fmla="*/ 228 h 641"/>
                  <a:gd name="T42" fmla="*/ 255 w 509"/>
                  <a:gd name="T43" fmla="*/ 340 h 641"/>
                  <a:gd name="T44" fmla="*/ 373 w 509"/>
                  <a:gd name="T45" fmla="*/ 228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9" h="641">
                    <a:moveTo>
                      <a:pt x="24" y="590"/>
                    </a:moveTo>
                    <a:cubicBezTo>
                      <a:pt x="71" y="487"/>
                      <a:pt x="71" y="487"/>
                      <a:pt x="71" y="487"/>
                    </a:cubicBezTo>
                    <a:cubicBezTo>
                      <a:pt x="121" y="515"/>
                      <a:pt x="171" y="531"/>
                      <a:pt x="235" y="531"/>
                    </a:cubicBezTo>
                    <a:cubicBezTo>
                      <a:pt x="329" y="531"/>
                      <a:pt x="373" y="486"/>
                      <a:pt x="373" y="399"/>
                    </a:cubicBezTo>
                    <a:cubicBezTo>
                      <a:pt x="373" y="376"/>
                      <a:pt x="373" y="376"/>
                      <a:pt x="373" y="376"/>
                    </a:cubicBezTo>
                    <a:cubicBezTo>
                      <a:pt x="333" y="425"/>
                      <a:pt x="288" y="454"/>
                      <a:pt x="215" y="454"/>
                    </a:cubicBezTo>
                    <a:cubicBezTo>
                      <a:pt x="102" y="454"/>
                      <a:pt x="0" y="372"/>
                      <a:pt x="0" y="228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0" y="82"/>
                      <a:pt x="104" y="0"/>
                      <a:pt x="215" y="0"/>
                    </a:cubicBezTo>
                    <a:cubicBezTo>
                      <a:pt x="290" y="0"/>
                      <a:pt x="334" y="32"/>
                      <a:pt x="372" y="72"/>
                    </a:cubicBezTo>
                    <a:cubicBezTo>
                      <a:pt x="372" y="9"/>
                      <a:pt x="372" y="9"/>
                      <a:pt x="372" y="9"/>
                    </a:cubicBezTo>
                    <a:cubicBezTo>
                      <a:pt x="509" y="9"/>
                      <a:pt x="509" y="9"/>
                      <a:pt x="509" y="9"/>
                    </a:cubicBezTo>
                    <a:cubicBezTo>
                      <a:pt x="509" y="385"/>
                      <a:pt x="509" y="385"/>
                      <a:pt x="509" y="385"/>
                    </a:cubicBezTo>
                    <a:cubicBezTo>
                      <a:pt x="509" y="472"/>
                      <a:pt x="488" y="535"/>
                      <a:pt x="448" y="576"/>
                    </a:cubicBezTo>
                    <a:cubicBezTo>
                      <a:pt x="402" y="621"/>
                      <a:pt x="333" y="641"/>
                      <a:pt x="239" y="641"/>
                    </a:cubicBezTo>
                    <a:cubicBezTo>
                      <a:pt x="160" y="641"/>
                      <a:pt x="86" y="623"/>
                      <a:pt x="24" y="590"/>
                    </a:cubicBezTo>
                    <a:close/>
                    <a:moveTo>
                      <a:pt x="373" y="228"/>
                    </a:moveTo>
                    <a:cubicBezTo>
                      <a:pt x="373" y="226"/>
                      <a:pt x="373" y="226"/>
                      <a:pt x="373" y="226"/>
                    </a:cubicBezTo>
                    <a:cubicBezTo>
                      <a:pt x="373" y="160"/>
                      <a:pt x="322" y="114"/>
                      <a:pt x="255" y="114"/>
                    </a:cubicBezTo>
                    <a:cubicBezTo>
                      <a:pt x="188" y="114"/>
                      <a:pt x="137" y="160"/>
                      <a:pt x="137" y="226"/>
                    </a:cubicBezTo>
                    <a:cubicBezTo>
                      <a:pt x="137" y="228"/>
                      <a:pt x="137" y="228"/>
                      <a:pt x="137" y="228"/>
                    </a:cubicBezTo>
                    <a:cubicBezTo>
                      <a:pt x="137" y="295"/>
                      <a:pt x="188" y="340"/>
                      <a:pt x="255" y="340"/>
                    </a:cubicBezTo>
                    <a:cubicBezTo>
                      <a:pt x="322" y="340"/>
                      <a:pt x="373" y="294"/>
                      <a:pt x="373" y="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21">
                <a:extLst>
                  <a:ext uri="{FF2B5EF4-FFF2-40B4-BE49-F238E27FC236}">
                    <a16:creationId xmlns:a16="http://schemas.microsoft.com/office/drawing/2014/main" id="{535443A8-F420-58B0-6940-C7217CB7D304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747450" y="942113"/>
                <a:ext cx="219424" cy="275277"/>
              </a:xfrm>
              <a:custGeom>
                <a:avLst/>
                <a:gdLst>
                  <a:gd name="T0" fmla="*/ 362 w 505"/>
                  <a:gd name="T1" fmla="*/ 0 h 633"/>
                  <a:gd name="T2" fmla="*/ 505 w 505"/>
                  <a:gd name="T3" fmla="*/ 0 h 633"/>
                  <a:gd name="T4" fmla="*/ 319 w 505"/>
                  <a:gd name="T5" fmla="*/ 497 h 633"/>
                  <a:gd name="T6" fmla="*/ 159 w 505"/>
                  <a:gd name="T7" fmla="*/ 633 h 633"/>
                  <a:gd name="T8" fmla="*/ 37 w 505"/>
                  <a:gd name="T9" fmla="*/ 599 h 633"/>
                  <a:gd name="T10" fmla="*/ 83 w 505"/>
                  <a:gd name="T11" fmla="*/ 500 h 633"/>
                  <a:gd name="T12" fmla="*/ 142 w 505"/>
                  <a:gd name="T13" fmla="*/ 519 h 633"/>
                  <a:gd name="T14" fmla="*/ 190 w 505"/>
                  <a:gd name="T15" fmla="*/ 487 h 633"/>
                  <a:gd name="T16" fmla="*/ 0 w 505"/>
                  <a:gd name="T17" fmla="*/ 0 h 633"/>
                  <a:gd name="T18" fmla="*/ 146 w 505"/>
                  <a:gd name="T19" fmla="*/ 0 h 633"/>
                  <a:gd name="T20" fmla="*/ 256 w 505"/>
                  <a:gd name="T21" fmla="*/ 331 h 633"/>
                  <a:gd name="T22" fmla="*/ 362 w 505"/>
                  <a:gd name="T23" fmla="*/ 0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5" h="633">
                    <a:moveTo>
                      <a:pt x="362" y="0"/>
                    </a:moveTo>
                    <a:cubicBezTo>
                      <a:pt x="505" y="0"/>
                      <a:pt x="505" y="0"/>
                      <a:pt x="505" y="0"/>
                    </a:cubicBezTo>
                    <a:cubicBezTo>
                      <a:pt x="319" y="497"/>
                      <a:pt x="319" y="497"/>
                      <a:pt x="319" y="497"/>
                    </a:cubicBezTo>
                    <a:cubicBezTo>
                      <a:pt x="282" y="596"/>
                      <a:pt x="242" y="633"/>
                      <a:pt x="159" y="633"/>
                    </a:cubicBezTo>
                    <a:cubicBezTo>
                      <a:pt x="110" y="633"/>
                      <a:pt x="73" y="620"/>
                      <a:pt x="37" y="599"/>
                    </a:cubicBezTo>
                    <a:cubicBezTo>
                      <a:pt x="83" y="500"/>
                      <a:pt x="83" y="500"/>
                      <a:pt x="83" y="500"/>
                    </a:cubicBezTo>
                    <a:cubicBezTo>
                      <a:pt x="101" y="511"/>
                      <a:pt x="124" y="519"/>
                      <a:pt x="142" y="519"/>
                    </a:cubicBezTo>
                    <a:cubicBezTo>
                      <a:pt x="166" y="519"/>
                      <a:pt x="178" y="512"/>
                      <a:pt x="190" y="48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256" y="331"/>
                      <a:pt x="256" y="331"/>
                      <a:pt x="256" y="331"/>
                    </a:cubicBezTo>
                    <a:lnTo>
                      <a:pt x="3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22">
                <a:extLst>
                  <a:ext uri="{FF2B5EF4-FFF2-40B4-BE49-F238E27FC236}">
                    <a16:creationId xmlns:a16="http://schemas.microsoft.com/office/drawing/2014/main" id="{D577C4C5-162A-509E-0F90-2D9CF5560B4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05842" y="1258171"/>
                <a:ext cx="132541" cy="290348"/>
              </a:xfrm>
              <a:custGeom>
                <a:avLst/>
                <a:gdLst>
                  <a:gd name="T0" fmla="*/ 57 w 305"/>
                  <a:gd name="T1" fmla="*/ 299 h 667"/>
                  <a:gd name="T2" fmla="*/ 0 w 305"/>
                  <a:gd name="T3" fmla="*/ 299 h 667"/>
                  <a:gd name="T4" fmla="*/ 0 w 305"/>
                  <a:gd name="T5" fmla="*/ 186 h 667"/>
                  <a:gd name="T6" fmla="*/ 57 w 305"/>
                  <a:gd name="T7" fmla="*/ 186 h 667"/>
                  <a:gd name="T8" fmla="*/ 57 w 305"/>
                  <a:gd name="T9" fmla="*/ 155 h 667"/>
                  <a:gd name="T10" fmla="*/ 96 w 305"/>
                  <a:gd name="T11" fmla="*/ 38 h 667"/>
                  <a:gd name="T12" fmla="*/ 208 w 305"/>
                  <a:gd name="T13" fmla="*/ 0 h 667"/>
                  <a:gd name="T14" fmla="*/ 305 w 305"/>
                  <a:gd name="T15" fmla="*/ 13 h 667"/>
                  <a:gd name="T16" fmla="*/ 305 w 305"/>
                  <a:gd name="T17" fmla="*/ 127 h 667"/>
                  <a:gd name="T18" fmla="*/ 243 w 305"/>
                  <a:gd name="T19" fmla="*/ 115 h 667"/>
                  <a:gd name="T20" fmla="*/ 193 w 305"/>
                  <a:gd name="T21" fmla="*/ 168 h 667"/>
                  <a:gd name="T22" fmla="*/ 193 w 305"/>
                  <a:gd name="T23" fmla="*/ 187 h 667"/>
                  <a:gd name="T24" fmla="*/ 305 w 305"/>
                  <a:gd name="T25" fmla="*/ 187 h 667"/>
                  <a:gd name="T26" fmla="*/ 305 w 305"/>
                  <a:gd name="T27" fmla="*/ 299 h 667"/>
                  <a:gd name="T28" fmla="*/ 195 w 305"/>
                  <a:gd name="T29" fmla="*/ 299 h 667"/>
                  <a:gd name="T30" fmla="*/ 195 w 305"/>
                  <a:gd name="T31" fmla="*/ 667 h 667"/>
                  <a:gd name="T32" fmla="*/ 57 w 305"/>
                  <a:gd name="T33" fmla="*/ 667 h 667"/>
                  <a:gd name="T34" fmla="*/ 57 w 305"/>
                  <a:gd name="T35" fmla="*/ 299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5" h="667">
                    <a:moveTo>
                      <a:pt x="57" y="299"/>
                    </a:moveTo>
                    <a:cubicBezTo>
                      <a:pt x="0" y="299"/>
                      <a:pt x="0" y="299"/>
                      <a:pt x="0" y="299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7" y="186"/>
                      <a:pt x="57" y="186"/>
                      <a:pt x="57" y="186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57" y="102"/>
                      <a:pt x="71" y="63"/>
                      <a:pt x="96" y="38"/>
                    </a:cubicBezTo>
                    <a:cubicBezTo>
                      <a:pt x="122" y="12"/>
                      <a:pt x="159" y="0"/>
                      <a:pt x="208" y="0"/>
                    </a:cubicBezTo>
                    <a:cubicBezTo>
                      <a:pt x="251" y="0"/>
                      <a:pt x="280" y="5"/>
                      <a:pt x="305" y="13"/>
                    </a:cubicBezTo>
                    <a:cubicBezTo>
                      <a:pt x="305" y="127"/>
                      <a:pt x="305" y="127"/>
                      <a:pt x="305" y="127"/>
                    </a:cubicBezTo>
                    <a:cubicBezTo>
                      <a:pt x="286" y="120"/>
                      <a:pt x="267" y="115"/>
                      <a:pt x="243" y="115"/>
                    </a:cubicBezTo>
                    <a:cubicBezTo>
                      <a:pt x="211" y="115"/>
                      <a:pt x="193" y="132"/>
                      <a:pt x="193" y="168"/>
                    </a:cubicBezTo>
                    <a:cubicBezTo>
                      <a:pt x="193" y="187"/>
                      <a:pt x="193" y="187"/>
                      <a:pt x="193" y="187"/>
                    </a:cubicBezTo>
                    <a:cubicBezTo>
                      <a:pt x="305" y="187"/>
                      <a:pt x="305" y="187"/>
                      <a:pt x="305" y="187"/>
                    </a:cubicBezTo>
                    <a:cubicBezTo>
                      <a:pt x="305" y="299"/>
                      <a:pt x="305" y="299"/>
                      <a:pt x="305" y="299"/>
                    </a:cubicBezTo>
                    <a:cubicBezTo>
                      <a:pt x="195" y="299"/>
                      <a:pt x="195" y="299"/>
                      <a:pt x="195" y="299"/>
                    </a:cubicBezTo>
                    <a:cubicBezTo>
                      <a:pt x="195" y="667"/>
                      <a:pt x="195" y="667"/>
                      <a:pt x="195" y="667"/>
                    </a:cubicBezTo>
                    <a:cubicBezTo>
                      <a:pt x="57" y="667"/>
                      <a:pt x="57" y="667"/>
                      <a:pt x="57" y="667"/>
                    </a:cubicBezTo>
                    <a:lnTo>
                      <a:pt x="57" y="2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23">
                <a:extLst>
                  <a:ext uri="{FF2B5EF4-FFF2-40B4-BE49-F238E27FC236}">
                    <a16:creationId xmlns:a16="http://schemas.microsoft.com/office/drawing/2014/main" id="{9CB671CE-477D-F1B3-6894-F85448189A9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37497" y="1333086"/>
                <a:ext cx="228289" cy="219867"/>
              </a:xfrm>
              <a:custGeom>
                <a:avLst/>
                <a:gdLst>
                  <a:gd name="T0" fmla="*/ 0 w 525"/>
                  <a:gd name="T1" fmla="*/ 255 h 506"/>
                  <a:gd name="T2" fmla="*/ 0 w 525"/>
                  <a:gd name="T3" fmla="*/ 253 h 506"/>
                  <a:gd name="T4" fmla="*/ 263 w 525"/>
                  <a:gd name="T5" fmla="*/ 0 h 506"/>
                  <a:gd name="T6" fmla="*/ 525 w 525"/>
                  <a:gd name="T7" fmla="*/ 251 h 506"/>
                  <a:gd name="T8" fmla="*/ 525 w 525"/>
                  <a:gd name="T9" fmla="*/ 253 h 506"/>
                  <a:gd name="T10" fmla="*/ 261 w 525"/>
                  <a:gd name="T11" fmla="*/ 506 h 506"/>
                  <a:gd name="T12" fmla="*/ 0 w 525"/>
                  <a:gd name="T13" fmla="*/ 255 h 506"/>
                  <a:gd name="T14" fmla="*/ 389 w 525"/>
                  <a:gd name="T15" fmla="*/ 255 h 506"/>
                  <a:gd name="T16" fmla="*/ 389 w 525"/>
                  <a:gd name="T17" fmla="*/ 253 h 506"/>
                  <a:gd name="T18" fmla="*/ 261 w 525"/>
                  <a:gd name="T19" fmla="*/ 119 h 506"/>
                  <a:gd name="T20" fmla="*/ 135 w 525"/>
                  <a:gd name="T21" fmla="*/ 251 h 506"/>
                  <a:gd name="T22" fmla="*/ 135 w 525"/>
                  <a:gd name="T23" fmla="*/ 253 h 506"/>
                  <a:gd name="T24" fmla="*/ 263 w 525"/>
                  <a:gd name="T25" fmla="*/ 387 h 506"/>
                  <a:gd name="T26" fmla="*/ 389 w 525"/>
                  <a:gd name="T27" fmla="*/ 255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6">
                    <a:moveTo>
                      <a:pt x="0" y="255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12" y="0"/>
                      <a:pt x="263" y="0"/>
                    </a:cubicBezTo>
                    <a:cubicBezTo>
                      <a:pt x="413" y="0"/>
                      <a:pt x="525" y="112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2" y="506"/>
                      <a:pt x="261" y="506"/>
                    </a:cubicBezTo>
                    <a:cubicBezTo>
                      <a:pt x="111" y="506"/>
                      <a:pt x="0" y="394"/>
                      <a:pt x="0" y="255"/>
                    </a:cubicBezTo>
                    <a:close/>
                    <a:moveTo>
                      <a:pt x="389" y="255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2"/>
                      <a:pt x="337" y="119"/>
                      <a:pt x="261" y="119"/>
                    </a:cubicBezTo>
                    <a:cubicBezTo>
                      <a:pt x="183" y="119"/>
                      <a:pt x="135" y="180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5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24">
                <a:extLst>
                  <a:ext uri="{FF2B5EF4-FFF2-40B4-BE49-F238E27FC236}">
                    <a16:creationId xmlns:a16="http://schemas.microsoft.com/office/drawing/2014/main" id="{2D545142-881D-002A-830D-2B1960B7F79A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79084" y="1331756"/>
                <a:ext cx="127665" cy="216764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0 h 498"/>
                  <a:gd name="T6" fmla="*/ 293 w 293"/>
                  <a:gd name="T7" fmla="*/ 3 h 498"/>
                  <a:gd name="T8" fmla="*/ 293 w 293"/>
                  <a:gd name="T9" fmla="*/ 147 h 498"/>
                  <a:gd name="T10" fmla="*/ 286 w 293"/>
                  <a:gd name="T11" fmla="*/ 147 h 498"/>
                  <a:gd name="T12" fmla="*/ 138 w 293"/>
                  <a:gd name="T13" fmla="*/ 318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66" y="43"/>
                      <a:pt x="211" y="0"/>
                      <a:pt x="293" y="3"/>
                    </a:cubicBezTo>
                    <a:cubicBezTo>
                      <a:pt x="293" y="147"/>
                      <a:pt x="293" y="147"/>
                      <a:pt x="293" y="147"/>
                    </a:cubicBezTo>
                    <a:cubicBezTo>
                      <a:pt x="286" y="147"/>
                      <a:pt x="286" y="147"/>
                      <a:pt x="286" y="147"/>
                    </a:cubicBezTo>
                    <a:cubicBezTo>
                      <a:pt x="194" y="147"/>
                      <a:pt x="138" y="203"/>
                      <a:pt x="138" y="318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25">
                <a:extLst>
                  <a:ext uri="{FF2B5EF4-FFF2-40B4-BE49-F238E27FC236}">
                    <a16:creationId xmlns:a16="http://schemas.microsoft.com/office/drawing/2014/main" id="{5C959273-267C-8CBA-996C-EC8514CCD7D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82993" y="1334859"/>
                <a:ext cx="194157" cy="217207"/>
              </a:xfrm>
              <a:custGeom>
                <a:avLst/>
                <a:gdLst>
                  <a:gd name="T0" fmla="*/ 0 w 446"/>
                  <a:gd name="T1" fmla="*/ 351 h 500"/>
                  <a:gd name="T2" fmla="*/ 0 w 446"/>
                  <a:gd name="T3" fmla="*/ 349 h 500"/>
                  <a:gd name="T4" fmla="*/ 195 w 446"/>
                  <a:gd name="T5" fmla="*/ 195 h 500"/>
                  <a:gd name="T6" fmla="*/ 314 w 446"/>
                  <a:gd name="T7" fmla="*/ 215 h 500"/>
                  <a:gd name="T8" fmla="*/ 314 w 446"/>
                  <a:gd name="T9" fmla="*/ 206 h 500"/>
                  <a:gd name="T10" fmla="*/ 210 w 446"/>
                  <a:gd name="T11" fmla="*/ 118 h 500"/>
                  <a:gd name="T12" fmla="*/ 76 w 446"/>
                  <a:gd name="T13" fmla="*/ 144 h 500"/>
                  <a:gd name="T14" fmla="*/ 42 w 446"/>
                  <a:gd name="T15" fmla="*/ 39 h 500"/>
                  <a:gd name="T16" fmla="*/ 230 w 446"/>
                  <a:gd name="T17" fmla="*/ 0 h 500"/>
                  <a:gd name="T18" fmla="*/ 394 w 446"/>
                  <a:gd name="T19" fmla="*/ 54 h 500"/>
                  <a:gd name="T20" fmla="*/ 446 w 446"/>
                  <a:gd name="T21" fmla="*/ 209 h 500"/>
                  <a:gd name="T22" fmla="*/ 446 w 446"/>
                  <a:gd name="T23" fmla="*/ 491 h 500"/>
                  <a:gd name="T24" fmla="*/ 313 w 446"/>
                  <a:gd name="T25" fmla="*/ 491 h 500"/>
                  <a:gd name="T26" fmla="*/ 313 w 446"/>
                  <a:gd name="T27" fmla="*/ 438 h 500"/>
                  <a:gd name="T28" fmla="*/ 167 w 446"/>
                  <a:gd name="T29" fmla="*/ 500 h 500"/>
                  <a:gd name="T30" fmla="*/ 0 w 446"/>
                  <a:gd name="T31" fmla="*/ 351 h 500"/>
                  <a:gd name="T32" fmla="*/ 316 w 446"/>
                  <a:gd name="T33" fmla="*/ 320 h 500"/>
                  <a:gd name="T34" fmla="*/ 316 w 446"/>
                  <a:gd name="T35" fmla="*/ 295 h 500"/>
                  <a:gd name="T36" fmla="*/ 228 w 446"/>
                  <a:gd name="T37" fmla="*/ 277 h 500"/>
                  <a:gd name="T38" fmla="*/ 133 w 446"/>
                  <a:gd name="T39" fmla="*/ 344 h 500"/>
                  <a:gd name="T40" fmla="*/ 133 w 446"/>
                  <a:gd name="T41" fmla="*/ 346 h 500"/>
                  <a:gd name="T42" fmla="*/ 208 w 446"/>
                  <a:gd name="T43" fmla="*/ 405 h 500"/>
                  <a:gd name="T44" fmla="*/ 316 w 446"/>
                  <a:gd name="T45" fmla="*/ 32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500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4"/>
                      <a:pt x="81" y="195"/>
                      <a:pt x="195" y="195"/>
                    </a:cubicBezTo>
                    <a:cubicBezTo>
                      <a:pt x="244" y="195"/>
                      <a:pt x="280" y="203"/>
                      <a:pt x="314" y="215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8"/>
                      <a:pt x="210" y="118"/>
                    </a:cubicBezTo>
                    <a:cubicBezTo>
                      <a:pt x="157" y="118"/>
                      <a:pt x="120" y="128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8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1"/>
                      <a:pt x="446" y="144"/>
                      <a:pt x="446" y="209"/>
                    </a:cubicBezTo>
                    <a:cubicBezTo>
                      <a:pt x="446" y="491"/>
                      <a:pt x="446" y="491"/>
                      <a:pt x="446" y="491"/>
                    </a:cubicBezTo>
                    <a:cubicBezTo>
                      <a:pt x="313" y="491"/>
                      <a:pt x="313" y="491"/>
                      <a:pt x="313" y="491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4" y="500"/>
                      <a:pt x="167" y="500"/>
                    </a:cubicBezTo>
                    <a:cubicBezTo>
                      <a:pt x="75" y="500"/>
                      <a:pt x="0" y="447"/>
                      <a:pt x="0" y="351"/>
                    </a:cubicBezTo>
                    <a:close/>
                    <a:moveTo>
                      <a:pt x="316" y="320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1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5"/>
                      <a:pt x="208" y="405"/>
                    </a:cubicBezTo>
                    <a:cubicBezTo>
                      <a:pt x="272" y="405"/>
                      <a:pt x="316" y="369"/>
                      <a:pt x="316" y="3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Rectangle 26">
                <a:extLst>
                  <a:ext uri="{FF2B5EF4-FFF2-40B4-BE49-F238E27FC236}">
                    <a16:creationId xmlns:a16="http://schemas.microsoft.com/office/drawing/2014/main" id="{2F1B0169-414B-8F53-D204-E4FC9132C39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01973" y="1260831"/>
                <a:ext cx="59843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Rectangle 27">
                <a:extLst>
                  <a:ext uri="{FF2B5EF4-FFF2-40B4-BE49-F238E27FC236}">
                    <a16:creationId xmlns:a16="http://schemas.microsoft.com/office/drawing/2014/main" id="{FD3CEF0B-9316-CAAF-B811-7977EA0FDC7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86639" y="1260831"/>
                <a:ext cx="59399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4" name="Rectangle 28">
              <a:extLst>
                <a:ext uri="{FF2B5EF4-FFF2-40B4-BE49-F238E27FC236}">
                  <a16:creationId xmlns:a16="http://schemas.microsoft.com/office/drawing/2014/main" id="{C44969F7-1BF0-A4FA-F4EB-8003272D98C6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556230" y="767096"/>
              <a:ext cx="634181" cy="18986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5AB97A83-AA92-5D2A-D89F-2B85130F597F}"/>
                </a:ext>
              </a:extLst>
            </p:cNvPr>
            <p:cNvGrpSpPr/>
            <p:nvPr userDrawn="1"/>
          </p:nvGrpSpPr>
          <p:grpSpPr>
            <a:xfrm>
              <a:off x="11701122" y="936748"/>
              <a:ext cx="321494" cy="1552800"/>
              <a:chOff x="7313961" y="501936"/>
              <a:chExt cx="323594" cy="1566108"/>
            </a:xfrm>
          </p:grpSpPr>
          <p:sp>
            <p:nvSpPr>
              <p:cNvPr id="66" name="Freeform 29">
                <a:extLst>
                  <a:ext uri="{FF2B5EF4-FFF2-40B4-BE49-F238E27FC236}">
                    <a16:creationId xmlns:a16="http://schemas.microsoft.com/office/drawing/2014/main" id="{93913DCE-D7C5-993F-1CBD-D671F4E01A3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3556" y="1311808"/>
                <a:ext cx="249567" cy="247350"/>
              </a:xfrm>
              <a:custGeom>
                <a:avLst/>
                <a:gdLst>
                  <a:gd name="T0" fmla="*/ 0 w 574"/>
                  <a:gd name="T1" fmla="*/ 229 h 569"/>
                  <a:gd name="T2" fmla="*/ 90 w 574"/>
                  <a:gd name="T3" fmla="*/ 413 h 569"/>
                  <a:gd name="T4" fmla="*/ 90 w 574"/>
                  <a:gd name="T5" fmla="*/ 413 h 569"/>
                  <a:gd name="T6" fmla="*/ 90 w 574"/>
                  <a:gd name="T7" fmla="*/ 413 h 569"/>
                  <a:gd name="T8" fmla="*/ 9 w 574"/>
                  <a:gd name="T9" fmla="*/ 413 h 569"/>
                  <a:gd name="T10" fmla="*/ 9 w 574"/>
                  <a:gd name="T11" fmla="*/ 569 h 569"/>
                  <a:gd name="T12" fmla="*/ 574 w 574"/>
                  <a:gd name="T13" fmla="*/ 569 h 569"/>
                  <a:gd name="T14" fmla="*/ 574 w 574"/>
                  <a:gd name="T15" fmla="*/ 413 h 569"/>
                  <a:gd name="T16" fmla="*/ 253 w 574"/>
                  <a:gd name="T17" fmla="*/ 413 h 569"/>
                  <a:gd name="T18" fmla="*/ 133 w 574"/>
                  <a:gd name="T19" fmla="*/ 286 h 569"/>
                  <a:gd name="T20" fmla="*/ 253 w 574"/>
                  <a:gd name="T21" fmla="*/ 155 h 569"/>
                  <a:gd name="T22" fmla="*/ 574 w 574"/>
                  <a:gd name="T23" fmla="*/ 155 h 569"/>
                  <a:gd name="T24" fmla="*/ 574 w 574"/>
                  <a:gd name="T25" fmla="*/ 0 h 569"/>
                  <a:gd name="T26" fmla="*/ 224 w 574"/>
                  <a:gd name="T27" fmla="*/ 0 h 569"/>
                  <a:gd name="T28" fmla="*/ 0 w 574"/>
                  <a:gd name="T29" fmla="*/ 229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4" h="569">
                    <a:moveTo>
                      <a:pt x="0" y="229"/>
                    </a:moveTo>
                    <a:cubicBezTo>
                      <a:pt x="0" y="294"/>
                      <a:pt x="30" y="368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" y="413"/>
                      <a:pt x="9" y="413"/>
                      <a:pt x="9" y="413"/>
                    </a:cubicBezTo>
                    <a:cubicBezTo>
                      <a:pt x="9" y="569"/>
                      <a:pt x="9" y="569"/>
                      <a:pt x="9" y="569"/>
                    </a:cubicBezTo>
                    <a:cubicBezTo>
                      <a:pt x="574" y="569"/>
                      <a:pt x="574" y="569"/>
                      <a:pt x="574" y="569"/>
                    </a:cubicBezTo>
                    <a:cubicBezTo>
                      <a:pt x="574" y="413"/>
                      <a:pt x="574" y="413"/>
                      <a:pt x="574" y="413"/>
                    </a:cubicBezTo>
                    <a:cubicBezTo>
                      <a:pt x="253" y="413"/>
                      <a:pt x="253" y="413"/>
                      <a:pt x="253" y="413"/>
                    </a:cubicBezTo>
                    <a:cubicBezTo>
                      <a:pt x="195" y="413"/>
                      <a:pt x="133" y="369"/>
                      <a:pt x="133" y="286"/>
                    </a:cubicBezTo>
                    <a:cubicBezTo>
                      <a:pt x="133" y="221"/>
                      <a:pt x="178" y="155"/>
                      <a:pt x="253" y="155"/>
                    </a:cubicBezTo>
                    <a:cubicBezTo>
                      <a:pt x="574" y="155"/>
                      <a:pt x="574" y="155"/>
                      <a:pt x="574" y="155"/>
                    </a:cubicBezTo>
                    <a:cubicBezTo>
                      <a:pt x="574" y="0"/>
                      <a:pt x="574" y="0"/>
                      <a:pt x="57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0" y="93"/>
                      <a:pt x="0" y="22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30">
                <a:extLst>
                  <a:ext uri="{FF2B5EF4-FFF2-40B4-BE49-F238E27FC236}">
                    <a16:creationId xmlns:a16="http://schemas.microsoft.com/office/drawing/2014/main" id="{6D0A5711-84F8-6852-FC23-C9222B8AB056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7546" y="755049"/>
                <a:ext cx="245577" cy="276163"/>
              </a:xfrm>
              <a:custGeom>
                <a:avLst/>
                <a:gdLst>
                  <a:gd name="T0" fmla="*/ 0 w 554"/>
                  <a:gd name="T1" fmla="*/ 174 h 623"/>
                  <a:gd name="T2" fmla="*/ 377 w 554"/>
                  <a:gd name="T3" fmla="*/ 311 h 623"/>
                  <a:gd name="T4" fmla="*/ 0 w 554"/>
                  <a:gd name="T5" fmla="*/ 450 h 623"/>
                  <a:gd name="T6" fmla="*/ 0 w 554"/>
                  <a:gd name="T7" fmla="*/ 623 h 623"/>
                  <a:gd name="T8" fmla="*/ 554 w 554"/>
                  <a:gd name="T9" fmla="*/ 395 h 623"/>
                  <a:gd name="T10" fmla="*/ 554 w 554"/>
                  <a:gd name="T11" fmla="*/ 228 h 623"/>
                  <a:gd name="T12" fmla="*/ 0 w 554"/>
                  <a:gd name="T13" fmla="*/ 0 h 623"/>
                  <a:gd name="T14" fmla="*/ 0 w 554"/>
                  <a:gd name="T15" fmla="*/ 174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4" h="623">
                    <a:moveTo>
                      <a:pt x="0" y="174"/>
                    </a:moveTo>
                    <a:lnTo>
                      <a:pt x="377" y="311"/>
                    </a:lnTo>
                    <a:lnTo>
                      <a:pt x="0" y="450"/>
                    </a:lnTo>
                    <a:lnTo>
                      <a:pt x="0" y="623"/>
                    </a:lnTo>
                    <a:lnTo>
                      <a:pt x="554" y="395"/>
                    </a:lnTo>
                    <a:lnTo>
                      <a:pt x="554" y="228"/>
                    </a:lnTo>
                    <a:lnTo>
                      <a:pt x="0" y="0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31">
                <a:extLst>
                  <a:ext uri="{FF2B5EF4-FFF2-40B4-BE49-F238E27FC236}">
                    <a16:creationId xmlns:a16="http://schemas.microsoft.com/office/drawing/2014/main" id="{185085EF-D1B3-20ED-1267-AC7FAB1644FE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583096"/>
                <a:ext cx="253999" cy="256659"/>
              </a:xfrm>
              <a:custGeom>
                <a:avLst/>
                <a:gdLst>
                  <a:gd name="T0" fmla="*/ 401 w 584"/>
                  <a:gd name="T1" fmla="*/ 110 h 590"/>
                  <a:gd name="T2" fmla="*/ 460 w 584"/>
                  <a:gd name="T3" fmla="*/ 272 h 590"/>
                  <a:gd name="T4" fmla="*/ 415 w 584"/>
                  <a:gd name="T5" fmla="*/ 397 h 590"/>
                  <a:gd name="T6" fmla="*/ 250 w 584"/>
                  <a:gd name="T7" fmla="*/ 0 h 590"/>
                  <a:gd name="T8" fmla="*/ 92 w 584"/>
                  <a:gd name="T9" fmla="*/ 68 h 590"/>
                  <a:gd name="T10" fmla="*/ 0 w 584"/>
                  <a:gd name="T11" fmla="*/ 291 h 590"/>
                  <a:gd name="T12" fmla="*/ 292 w 584"/>
                  <a:gd name="T13" fmla="*/ 590 h 590"/>
                  <a:gd name="T14" fmla="*/ 584 w 584"/>
                  <a:gd name="T15" fmla="*/ 274 h 590"/>
                  <a:gd name="T16" fmla="*/ 476 w 584"/>
                  <a:gd name="T17" fmla="*/ 12 h 590"/>
                  <a:gd name="T18" fmla="*/ 401 w 584"/>
                  <a:gd name="T19" fmla="*/ 110 h 590"/>
                  <a:gd name="T20" fmla="*/ 179 w 584"/>
                  <a:gd name="T21" fmla="*/ 408 h 590"/>
                  <a:gd name="T22" fmla="*/ 123 w 584"/>
                  <a:gd name="T23" fmla="*/ 288 h 590"/>
                  <a:gd name="T24" fmla="*/ 202 w 584"/>
                  <a:gd name="T25" fmla="*/ 168 h 590"/>
                  <a:gd name="T26" fmla="*/ 315 w 584"/>
                  <a:gd name="T27" fmla="*/ 439 h 590"/>
                  <a:gd name="T28" fmla="*/ 179 w 584"/>
                  <a:gd name="T29" fmla="*/ 408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4" h="590">
                    <a:moveTo>
                      <a:pt x="401" y="110"/>
                    </a:moveTo>
                    <a:cubicBezTo>
                      <a:pt x="449" y="175"/>
                      <a:pt x="460" y="212"/>
                      <a:pt x="460" y="272"/>
                    </a:cubicBezTo>
                    <a:cubicBezTo>
                      <a:pt x="460" y="325"/>
                      <a:pt x="444" y="367"/>
                      <a:pt x="415" y="397"/>
                    </a:cubicBezTo>
                    <a:cubicBezTo>
                      <a:pt x="250" y="0"/>
                      <a:pt x="250" y="0"/>
                      <a:pt x="250" y="0"/>
                    </a:cubicBezTo>
                    <a:cubicBezTo>
                      <a:pt x="189" y="9"/>
                      <a:pt x="134" y="32"/>
                      <a:pt x="92" y="68"/>
                    </a:cubicBezTo>
                    <a:cubicBezTo>
                      <a:pt x="32" y="120"/>
                      <a:pt x="0" y="197"/>
                      <a:pt x="0" y="291"/>
                    </a:cubicBezTo>
                    <a:cubicBezTo>
                      <a:pt x="0" y="462"/>
                      <a:pt x="126" y="590"/>
                      <a:pt x="292" y="590"/>
                    </a:cubicBezTo>
                    <a:cubicBezTo>
                      <a:pt x="462" y="590"/>
                      <a:pt x="584" y="462"/>
                      <a:pt x="584" y="274"/>
                    </a:cubicBezTo>
                    <a:cubicBezTo>
                      <a:pt x="584" y="169"/>
                      <a:pt x="534" y="62"/>
                      <a:pt x="476" y="12"/>
                    </a:cubicBezTo>
                    <a:lnTo>
                      <a:pt x="401" y="110"/>
                    </a:lnTo>
                    <a:close/>
                    <a:moveTo>
                      <a:pt x="179" y="408"/>
                    </a:moveTo>
                    <a:cubicBezTo>
                      <a:pt x="144" y="381"/>
                      <a:pt x="123" y="339"/>
                      <a:pt x="123" y="288"/>
                    </a:cubicBezTo>
                    <a:cubicBezTo>
                      <a:pt x="123" y="232"/>
                      <a:pt x="155" y="190"/>
                      <a:pt x="202" y="168"/>
                    </a:cubicBezTo>
                    <a:cubicBezTo>
                      <a:pt x="315" y="439"/>
                      <a:pt x="315" y="439"/>
                      <a:pt x="315" y="439"/>
                    </a:cubicBezTo>
                    <a:cubicBezTo>
                      <a:pt x="257" y="447"/>
                      <a:pt x="212" y="432"/>
                      <a:pt x="179" y="4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32">
                <a:extLst>
                  <a:ext uri="{FF2B5EF4-FFF2-40B4-BE49-F238E27FC236}">
                    <a16:creationId xmlns:a16="http://schemas.microsoft.com/office/drawing/2014/main" id="{8434C32D-C325-1F32-5E19-6C9FC933AC3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13961" y="1846404"/>
                <a:ext cx="319161" cy="221640"/>
              </a:xfrm>
              <a:custGeom>
                <a:avLst/>
                <a:gdLst>
                  <a:gd name="T0" fmla="*/ 580 w 720"/>
                  <a:gd name="T1" fmla="*/ 0 h 500"/>
                  <a:gd name="T2" fmla="*/ 580 w 720"/>
                  <a:gd name="T3" fmla="*/ 346 h 500"/>
                  <a:gd name="T4" fmla="*/ 0 w 720"/>
                  <a:gd name="T5" fmla="*/ 346 h 500"/>
                  <a:gd name="T6" fmla="*/ 0 w 720"/>
                  <a:gd name="T7" fmla="*/ 500 h 500"/>
                  <a:gd name="T8" fmla="*/ 720 w 720"/>
                  <a:gd name="T9" fmla="*/ 500 h 500"/>
                  <a:gd name="T10" fmla="*/ 720 w 720"/>
                  <a:gd name="T11" fmla="*/ 0 h 500"/>
                  <a:gd name="T12" fmla="*/ 580 w 720"/>
                  <a:gd name="T13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0" h="500">
                    <a:moveTo>
                      <a:pt x="580" y="0"/>
                    </a:moveTo>
                    <a:lnTo>
                      <a:pt x="580" y="346"/>
                    </a:lnTo>
                    <a:lnTo>
                      <a:pt x="0" y="346"/>
                    </a:lnTo>
                    <a:lnTo>
                      <a:pt x="0" y="500"/>
                    </a:lnTo>
                    <a:lnTo>
                      <a:pt x="720" y="500"/>
                    </a:lnTo>
                    <a:lnTo>
                      <a:pt x="720" y="0"/>
                    </a:lnTo>
                    <a:lnTo>
                      <a:pt x="58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33">
                <a:extLst>
                  <a:ext uri="{FF2B5EF4-FFF2-40B4-BE49-F238E27FC236}">
                    <a16:creationId xmlns:a16="http://schemas.microsoft.com/office/drawing/2014/main" id="{A281B950-B57F-4814-65C4-87F843CA0E1C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501936"/>
                <a:ext cx="253999" cy="263752"/>
              </a:xfrm>
              <a:custGeom>
                <a:avLst/>
                <a:gdLst>
                  <a:gd name="T0" fmla="*/ 584 w 584"/>
                  <a:gd name="T1" fmla="*/ 304 h 607"/>
                  <a:gd name="T2" fmla="*/ 292 w 584"/>
                  <a:gd name="T3" fmla="*/ 607 h 607"/>
                  <a:gd name="T4" fmla="*/ 0 w 584"/>
                  <a:gd name="T5" fmla="*/ 302 h 607"/>
                  <a:gd name="T6" fmla="*/ 292 w 584"/>
                  <a:gd name="T7" fmla="*/ 0 h 607"/>
                  <a:gd name="T8" fmla="*/ 584 w 584"/>
                  <a:gd name="T9" fmla="*/ 304 h 607"/>
                  <a:gd name="T10" fmla="*/ 133 w 584"/>
                  <a:gd name="T11" fmla="*/ 304 h 607"/>
                  <a:gd name="T12" fmla="*/ 292 w 584"/>
                  <a:gd name="T13" fmla="*/ 454 h 607"/>
                  <a:gd name="T14" fmla="*/ 451 w 584"/>
                  <a:gd name="T15" fmla="*/ 302 h 607"/>
                  <a:gd name="T16" fmla="*/ 292 w 584"/>
                  <a:gd name="T17" fmla="*/ 153 h 607"/>
                  <a:gd name="T18" fmla="*/ 133 w 584"/>
                  <a:gd name="T19" fmla="*/ 30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4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3"/>
                      <a:pt x="0" y="302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3"/>
                      <a:pt x="584" y="304"/>
                    </a:cubicBezTo>
                    <a:moveTo>
                      <a:pt x="133" y="304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7"/>
                      <a:pt x="451" y="302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19"/>
                      <a:pt x="133" y="30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34">
                <a:extLst>
                  <a:ext uri="{FF2B5EF4-FFF2-40B4-BE49-F238E27FC236}">
                    <a16:creationId xmlns:a16="http://schemas.microsoft.com/office/drawing/2014/main" id="{EE465ED6-53DE-A385-42CB-0B5A75477346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021017"/>
                <a:ext cx="253999" cy="263752"/>
              </a:xfrm>
              <a:custGeom>
                <a:avLst/>
                <a:gdLst>
                  <a:gd name="T0" fmla="*/ 584 w 584"/>
                  <a:gd name="T1" fmla="*/ 305 h 607"/>
                  <a:gd name="T2" fmla="*/ 292 w 584"/>
                  <a:gd name="T3" fmla="*/ 607 h 607"/>
                  <a:gd name="T4" fmla="*/ 0 w 584"/>
                  <a:gd name="T5" fmla="*/ 303 h 607"/>
                  <a:gd name="T6" fmla="*/ 292 w 584"/>
                  <a:gd name="T7" fmla="*/ 0 h 607"/>
                  <a:gd name="T8" fmla="*/ 584 w 584"/>
                  <a:gd name="T9" fmla="*/ 305 h 607"/>
                  <a:gd name="T10" fmla="*/ 133 w 584"/>
                  <a:gd name="T11" fmla="*/ 305 h 607"/>
                  <a:gd name="T12" fmla="*/ 292 w 584"/>
                  <a:gd name="T13" fmla="*/ 454 h 607"/>
                  <a:gd name="T14" fmla="*/ 451 w 584"/>
                  <a:gd name="T15" fmla="*/ 303 h 607"/>
                  <a:gd name="T16" fmla="*/ 292 w 584"/>
                  <a:gd name="T17" fmla="*/ 153 h 607"/>
                  <a:gd name="T18" fmla="*/ 133 w 584"/>
                  <a:gd name="T19" fmla="*/ 305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5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4"/>
                      <a:pt x="0" y="303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4"/>
                      <a:pt x="584" y="305"/>
                    </a:cubicBezTo>
                    <a:moveTo>
                      <a:pt x="133" y="305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8"/>
                      <a:pt x="451" y="303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20"/>
                      <a:pt x="133" y="30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320E6808-E70B-FA4B-99F6-1C02BBC16598}"/>
              </a:ext>
            </a:extLst>
          </p:cNvPr>
          <p:cNvGrpSpPr/>
          <p:nvPr userDrawn="1"/>
        </p:nvGrpSpPr>
        <p:grpSpPr>
          <a:xfrm>
            <a:off x="1538947" y="3561907"/>
            <a:ext cx="7851377" cy="1769127"/>
            <a:chOff x="541049" y="2649538"/>
            <a:chExt cx="9285724" cy="2092325"/>
          </a:xfrm>
          <a:gradFill>
            <a:gsLst>
              <a:gs pos="0">
                <a:schemeClr val="accent1"/>
              </a:gs>
              <a:gs pos="100000">
                <a:srgbClr val="391262"/>
              </a:gs>
              <a:gs pos="64000">
                <a:srgbClr val="64131E"/>
              </a:gs>
              <a:gs pos="29000">
                <a:srgbClr val="831B22"/>
              </a:gs>
            </a:gsLst>
            <a:path path="circle">
              <a:fillToRect l="100000" t="100000"/>
            </a:path>
          </a:gradFill>
        </p:grpSpPr>
        <p:sp>
          <p:nvSpPr>
            <p:cNvPr id="43" name="Freeform 5">
              <a:extLst>
                <a:ext uri="{FF2B5EF4-FFF2-40B4-BE49-F238E27FC236}">
                  <a16:creationId xmlns:a16="http://schemas.microsoft.com/office/drawing/2014/main" id="{4C297CEF-136F-B1B7-09B1-55E4D7563FD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6">
              <a:extLst>
                <a:ext uri="{FF2B5EF4-FFF2-40B4-BE49-F238E27FC236}">
                  <a16:creationId xmlns:a16="http://schemas.microsoft.com/office/drawing/2014/main" id="{622BAF6B-1742-15FD-B0EB-40B8C3DC116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7">
              <a:extLst>
                <a:ext uri="{FF2B5EF4-FFF2-40B4-BE49-F238E27FC236}">
                  <a16:creationId xmlns:a16="http://schemas.microsoft.com/office/drawing/2014/main" id="{788B3367-A4C9-CCD9-A688-1D2826A4B01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8">
              <a:extLst>
                <a:ext uri="{FF2B5EF4-FFF2-40B4-BE49-F238E27FC236}">
                  <a16:creationId xmlns:a16="http://schemas.microsoft.com/office/drawing/2014/main" id="{E75C15B3-8177-7E6B-C4A7-1B9D3FB9D027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9">
              <a:extLst>
                <a:ext uri="{FF2B5EF4-FFF2-40B4-BE49-F238E27FC236}">
                  <a16:creationId xmlns:a16="http://schemas.microsoft.com/office/drawing/2014/main" id="{AA27F0F6-EBAD-77B3-0964-617F5FC5A0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10">
              <a:extLst>
                <a:ext uri="{FF2B5EF4-FFF2-40B4-BE49-F238E27FC236}">
                  <a16:creationId xmlns:a16="http://schemas.microsoft.com/office/drawing/2014/main" id="{0D449E32-BCCB-5FA7-37E4-30FF7569B63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Oval 11">
              <a:extLst>
                <a:ext uri="{FF2B5EF4-FFF2-40B4-BE49-F238E27FC236}">
                  <a16:creationId xmlns:a16="http://schemas.microsoft.com/office/drawing/2014/main" id="{DF4FD3AA-2A1C-04CA-7759-A7926327B4A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81821413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_Black_Al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3A0DD018-EAF2-48F3-ABFD-828A5E37FEA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 userDrawn="1">
            <p:ph type="title" hasCustomPrompt="1"/>
          </p:nvPr>
        </p:nvSpPr>
        <p:spPr bwMode="gray">
          <a:xfrm>
            <a:off x="750334" y="1524000"/>
            <a:ext cx="9912096" cy="3273368"/>
          </a:xfrm>
          <a:prstGeom prst="rect">
            <a:avLst/>
          </a:prstGeom>
        </p:spPr>
        <p:txBody>
          <a:bodyPr lIns="0" tIns="0" rIns="121899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 here</a:t>
            </a:r>
          </a:p>
        </p:txBody>
      </p:sp>
      <p:sp>
        <p:nvSpPr>
          <p:cNvPr id="55" name="Subtitle 2"/>
          <p:cNvSpPr>
            <a:spLocks noGrp="1"/>
          </p:cNvSpPr>
          <p:nvPr userDrawn="1">
            <p:ph type="subTitle" idx="1" hasCustomPrompt="1"/>
          </p:nvPr>
        </p:nvSpPr>
        <p:spPr bwMode="gray">
          <a:xfrm>
            <a:off x="760414" y="5046115"/>
            <a:ext cx="9912096" cy="356616"/>
          </a:xfrm>
          <a:prstGeom prst="rect">
            <a:avLst/>
          </a:prstGeom>
        </p:spPr>
        <p:txBody>
          <a:bodyPr lIns="0" tIns="0" rIns="0" bIns="0" anchor="t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6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Speaker Name | Date</a:t>
            </a:r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C178D7C6-5801-6B30-A6A7-963788E95D85}"/>
              </a:ext>
            </a:extLst>
          </p:cNvPr>
          <p:cNvGrpSpPr>
            <a:grpSpLocks noChangeAspect="1"/>
          </p:cNvGrpSpPr>
          <p:nvPr userDrawn="1"/>
        </p:nvGrpSpPr>
        <p:grpSpPr>
          <a:xfrm rot="16200000">
            <a:off x="10149589" y="2542923"/>
            <a:ext cx="3058160" cy="1020314"/>
            <a:chOff x="547688" y="952500"/>
            <a:chExt cx="12190413" cy="4067175"/>
          </a:xfrm>
        </p:grpSpPr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69E9C34A-28EF-207E-149B-9EBED2862D6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7">
              <a:extLst>
                <a:ext uri="{FF2B5EF4-FFF2-40B4-BE49-F238E27FC236}">
                  <a16:creationId xmlns:a16="http://schemas.microsoft.com/office/drawing/2014/main" id="{158C3A6B-F5BB-E37E-DB3D-C1ABEA07F21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8">
              <a:extLst>
                <a:ext uri="{FF2B5EF4-FFF2-40B4-BE49-F238E27FC236}">
                  <a16:creationId xmlns:a16="http://schemas.microsoft.com/office/drawing/2014/main" id="{A56AE87F-217D-4207-F227-987A2E7FEB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9">
              <a:extLst>
                <a:ext uri="{FF2B5EF4-FFF2-40B4-BE49-F238E27FC236}">
                  <a16:creationId xmlns:a16="http://schemas.microsoft.com/office/drawing/2014/main" id="{D65BCC2D-74A9-8E37-6BBC-33B74966DAC1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10">
              <a:extLst>
                <a:ext uri="{FF2B5EF4-FFF2-40B4-BE49-F238E27FC236}">
                  <a16:creationId xmlns:a16="http://schemas.microsoft.com/office/drawing/2014/main" id="{BA8558ED-E4BF-D888-EF3B-A311AFE8C4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10">
              <a:extLst>
                <a:ext uri="{FF2B5EF4-FFF2-40B4-BE49-F238E27FC236}">
                  <a16:creationId xmlns:a16="http://schemas.microsoft.com/office/drawing/2014/main" id="{AFF1776F-9DBA-D51E-8F71-E1FB30D7679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11">
              <a:extLst>
                <a:ext uri="{FF2B5EF4-FFF2-40B4-BE49-F238E27FC236}">
                  <a16:creationId xmlns:a16="http://schemas.microsoft.com/office/drawing/2014/main" id="{820D6E3B-9704-EBDF-9D0D-A571A36CBC7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6" name="Freeform 5">
            <a:extLst>
              <a:ext uri="{FF2B5EF4-FFF2-40B4-BE49-F238E27FC236}">
                <a16:creationId xmlns:a16="http://schemas.microsoft.com/office/drawing/2014/main" id="{C002511A-253F-7F55-6C4F-3D51611D3CBF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750334" y="762000"/>
            <a:ext cx="3941064" cy="312470"/>
          </a:xfrm>
          <a:custGeom>
            <a:avLst/>
            <a:gdLst>
              <a:gd name="T0" fmla="*/ 557 w 2065"/>
              <a:gd name="T1" fmla="*/ 102 h 161"/>
              <a:gd name="T2" fmla="*/ 510 w 2065"/>
              <a:gd name="T3" fmla="*/ 76 h 161"/>
              <a:gd name="T4" fmla="*/ 583 w 2065"/>
              <a:gd name="T5" fmla="*/ 36 h 161"/>
              <a:gd name="T6" fmla="*/ 641 w 2065"/>
              <a:gd name="T7" fmla="*/ 34 h 161"/>
              <a:gd name="T8" fmla="*/ 2038 w 2065"/>
              <a:gd name="T9" fmla="*/ 1 h 161"/>
              <a:gd name="T10" fmla="*/ 706 w 2065"/>
              <a:gd name="T11" fmla="*/ 59 h 161"/>
              <a:gd name="T12" fmla="*/ 733 w 2065"/>
              <a:gd name="T13" fmla="*/ 100 h 161"/>
              <a:gd name="T14" fmla="*/ 1999 w 2065"/>
              <a:gd name="T15" fmla="*/ 132 h 161"/>
              <a:gd name="T16" fmla="*/ 760 w 2065"/>
              <a:gd name="T17" fmla="*/ 84 h 161"/>
              <a:gd name="T18" fmla="*/ 787 w 2065"/>
              <a:gd name="T19" fmla="*/ 93 h 161"/>
              <a:gd name="T20" fmla="*/ 828 w 2065"/>
              <a:gd name="T21" fmla="*/ 76 h 161"/>
              <a:gd name="T22" fmla="*/ 133 w 2065"/>
              <a:gd name="T23" fmla="*/ 36 h 161"/>
              <a:gd name="T24" fmla="*/ 166 w 2065"/>
              <a:gd name="T25" fmla="*/ 78 h 161"/>
              <a:gd name="T26" fmla="*/ 225 w 2065"/>
              <a:gd name="T27" fmla="*/ 132 h 161"/>
              <a:gd name="T28" fmla="*/ 32 w 2065"/>
              <a:gd name="T29" fmla="*/ 40 h 161"/>
              <a:gd name="T30" fmla="*/ 5 w 2065"/>
              <a:gd name="T31" fmla="*/ 43 h 161"/>
              <a:gd name="T32" fmla="*/ 0 w 2065"/>
              <a:gd name="T33" fmla="*/ 114 h 161"/>
              <a:gd name="T34" fmla="*/ 266 w 2065"/>
              <a:gd name="T35" fmla="*/ 43 h 161"/>
              <a:gd name="T36" fmla="*/ 258 w 2065"/>
              <a:gd name="T37" fmla="*/ 104 h 161"/>
              <a:gd name="T38" fmla="*/ 347 w 2065"/>
              <a:gd name="T39" fmla="*/ 76 h 161"/>
              <a:gd name="T40" fmla="*/ 285 w 2065"/>
              <a:gd name="T41" fmla="*/ 103 h 161"/>
              <a:gd name="T42" fmla="*/ 429 w 2065"/>
              <a:gd name="T43" fmla="*/ 36 h 161"/>
              <a:gd name="T44" fmla="*/ 479 w 2065"/>
              <a:gd name="T45" fmla="*/ 128 h 161"/>
              <a:gd name="T46" fmla="*/ 479 w 2065"/>
              <a:gd name="T47" fmla="*/ 36 h 161"/>
              <a:gd name="T48" fmla="*/ 354 w 2065"/>
              <a:gd name="T49" fmla="*/ 132 h 161"/>
              <a:gd name="T50" fmla="*/ 382 w 2065"/>
              <a:gd name="T51" fmla="*/ 55 h 161"/>
              <a:gd name="T52" fmla="*/ 1387 w 2065"/>
              <a:gd name="T53" fmla="*/ 84 h 161"/>
              <a:gd name="T54" fmla="*/ 1335 w 2065"/>
              <a:gd name="T55" fmla="*/ 58 h 161"/>
              <a:gd name="T56" fmla="*/ 1834 w 2065"/>
              <a:gd name="T57" fmla="*/ 132 h 161"/>
              <a:gd name="T58" fmla="*/ 1748 w 2065"/>
              <a:gd name="T59" fmla="*/ 34 h 161"/>
              <a:gd name="T60" fmla="*/ 1748 w 2065"/>
              <a:gd name="T61" fmla="*/ 34 h 161"/>
              <a:gd name="T62" fmla="*/ 1773 w 2065"/>
              <a:gd name="T63" fmla="*/ 84 h 161"/>
              <a:gd name="T64" fmla="*/ 1465 w 2065"/>
              <a:gd name="T65" fmla="*/ 109 h 161"/>
              <a:gd name="T66" fmla="*/ 1480 w 2065"/>
              <a:gd name="T67" fmla="*/ 148 h 161"/>
              <a:gd name="T68" fmla="*/ 1442 w 2065"/>
              <a:gd name="T69" fmla="*/ 102 h 161"/>
              <a:gd name="T70" fmla="*/ 1675 w 2065"/>
              <a:gd name="T71" fmla="*/ 37 h 161"/>
              <a:gd name="T72" fmla="*/ 1655 w 2065"/>
              <a:gd name="T73" fmla="*/ 7 h 161"/>
              <a:gd name="T74" fmla="*/ 1648 w 2065"/>
              <a:gd name="T75" fmla="*/ 132 h 161"/>
              <a:gd name="T76" fmla="*/ 1526 w 2065"/>
              <a:gd name="T77" fmla="*/ 36 h 161"/>
              <a:gd name="T78" fmla="*/ 1528 w 2065"/>
              <a:gd name="T79" fmla="*/ 161 h 161"/>
              <a:gd name="T80" fmla="*/ 980 w 2065"/>
              <a:gd name="T81" fmla="*/ 49 h 161"/>
              <a:gd name="T82" fmla="*/ 997 w 2065"/>
              <a:gd name="T83" fmla="*/ 59 h 161"/>
              <a:gd name="T84" fmla="*/ 1250 w 2065"/>
              <a:gd name="T85" fmla="*/ 132 h 161"/>
              <a:gd name="T86" fmla="*/ 1075 w 2065"/>
              <a:gd name="T87" fmla="*/ 49 h 161"/>
              <a:gd name="T88" fmla="*/ 1092 w 2065"/>
              <a:gd name="T89" fmla="*/ 59 h 161"/>
              <a:gd name="T90" fmla="*/ 910 w 2065"/>
              <a:gd name="T91" fmla="*/ 111 h 161"/>
              <a:gd name="T92" fmla="*/ 909 w 2065"/>
              <a:gd name="T93" fmla="*/ 34 h 161"/>
              <a:gd name="T94" fmla="*/ 910 w 2065"/>
              <a:gd name="T95" fmla="*/ 111 h 161"/>
              <a:gd name="T96" fmla="*/ 1962 w 2065"/>
              <a:gd name="T97" fmla="*/ 77 h 161"/>
              <a:gd name="T98" fmla="*/ 1962 w 2065"/>
              <a:gd name="T99" fmla="*/ 132 h 161"/>
              <a:gd name="T100" fmla="*/ 1941 w 2065"/>
              <a:gd name="T101" fmla="*/ 115 h 161"/>
              <a:gd name="T102" fmla="*/ 1193 w 2065"/>
              <a:gd name="T103" fmla="*/ 34 h 161"/>
              <a:gd name="T104" fmla="*/ 1193 w 2065"/>
              <a:gd name="T105" fmla="*/ 34 h 161"/>
              <a:gd name="T106" fmla="*/ 1218 w 2065"/>
              <a:gd name="T107" fmla="*/ 8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065" h="161">
                <a:moveTo>
                  <a:pt x="530" y="34"/>
                </a:moveTo>
                <a:cubicBezTo>
                  <a:pt x="502" y="34"/>
                  <a:pt x="483" y="57"/>
                  <a:pt x="483" y="84"/>
                </a:cubicBezTo>
                <a:cubicBezTo>
                  <a:pt x="483" y="84"/>
                  <a:pt x="483" y="84"/>
                  <a:pt x="483" y="84"/>
                </a:cubicBezTo>
                <a:cubicBezTo>
                  <a:pt x="483" y="114"/>
                  <a:pt x="504" y="134"/>
                  <a:pt x="533" y="134"/>
                </a:cubicBezTo>
                <a:cubicBezTo>
                  <a:pt x="551" y="134"/>
                  <a:pt x="563" y="127"/>
                  <a:pt x="572" y="116"/>
                </a:cubicBezTo>
                <a:cubicBezTo>
                  <a:pt x="557" y="102"/>
                  <a:pt x="557" y="102"/>
                  <a:pt x="557" y="102"/>
                </a:cubicBezTo>
                <a:cubicBezTo>
                  <a:pt x="549" y="109"/>
                  <a:pt x="543" y="112"/>
                  <a:pt x="533" y="112"/>
                </a:cubicBezTo>
                <a:cubicBezTo>
                  <a:pt x="521" y="112"/>
                  <a:pt x="513" y="106"/>
                  <a:pt x="510" y="93"/>
                </a:cubicBezTo>
                <a:cubicBezTo>
                  <a:pt x="577" y="93"/>
                  <a:pt x="577" y="93"/>
                  <a:pt x="577" y="93"/>
                </a:cubicBezTo>
                <a:cubicBezTo>
                  <a:pt x="577" y="91"/>
                  <a:pt x="577" y="88"/>
                  <a:pt x="577" y="86"/>
                </a:cubicBezTo>
                <a:cubicBezTo>
                  <a:pt x="577" y="59"/>
                  <a:pt x="563" y="34"/>
                  <a:pt x="530" y="34"/>
                </a:cubicBezTo>
                <a:close/>
                <a:moveTo>
                  <a:pt x="510" y="76"/>
                </a:moveTo>
                <a:cubicBezTo>
                  <a:pt x="512" y="64"/>
                  <a:pt x="519" y="56"/>
                  <a:pt x="530" y="56"/>
                </a:cubicBezTo>
                <a:cubicBezTo>
                  <a:pt x="542" y="56"/>
                  <a:pt x="549" y="64"/>
                  <a:pt x="551" y="76"/>
                </a:cubicBezTo>
                <a:lnTo>
                  <a:pt x="510" y="76"/>
                </a:lnTo>
                <a:close/>
                <a:moveTo>
                  <a:pt x="610" y="55"/>
                </a:moveTo>
                <a:cubicBezTo>
                  <a:pt x="610" y="36"/>
                  <a:pt x="610" y="36"/>
                  <a:pt x="610" y="36"/>
                </a:cubicBezTo>
                <a:cubicBezTo>
                  <a:pt x="583" y="36"/>
                  <a:pt x="583" y="36"/>
                  <a:pt x="583" y="36"/>
                </a:cubicBezTo>
                <a:cubicBezTo>
                  <a:pt x="583" y="132"/>
                  <a:pt x="583" y="132"/>
                  <a:pt x="583" y="132"/>
                </a:cubicBezTo>
                <a:cubicBezTo>
                  <a:pt x="610" y="132"/>
                  <a:pt x="610" y="132"/>
                  <a:pt x="610" y="132"/>
                </a:cubicBezTo>
                <a:cubicBezTo>
                  <a:pt x="610" y="97"/>
                  <a:pt x="610" y="97"/>
                  <a:pt x="610" y="97"/>
                </a:cubicBezTo>
                <a:cubicBezTo>
                  <a:pt x="610" y="74"/>
                  <a:pt x="621" y="63"/>
                  <a:pt x="640" y="63"/>
                </a:cubicBezTo>
                <a:cubicBezTo>
                  <a:pt x="641" y="63"/>
                  <a:pt x="641" y="63"/>
                  <a:pt x="641" y="63"/>
                </a:cubicBezTo>
                <a:cubicBezTo>
                  <a:pt x="641" y="34"/>
                  <a:pt x="641" y="34"/>
                  <a:pt x="641" y="34"/>
                </a:cubicBezTo>
                <a:cubicBezTo>
                  <a:pt x="625" y="33"/>
                  <a:pt x="616" y="42"/>
                  <a:pt x="610" y="55"/>
                </a:cubicBezTo>
                <a:close/>
                <a:moveTo>
                  <a:pt x="2038" y="1"/>
                </a:moveTo>
                <a:cubicBezTo>
                  <a:pt x="2038" y="132"/>
                  <a:pt x="2038" y="132"/>
                  <a:pt x="2038" y="132"/>
                </a:cubicBezTo>
                <a:cubicBezTo>
                  <a:pt x="2065" y="132"/>
                  <a:pt x="2065" y="132"/>
                  <a:pt x="2065" y="132"/>
                </a:cubicBezTo>
                <a:cubicBezTo>
                  <a:pt x="2065" y="1"/>
                  <a:pt x="2065" y="1"/>
                  <a:pt x="2065" y="1"/>
                </a:cubicBezTo>
                <a:lnTo>
                  <a:pt x="2038" y="1"/>
                </a:lnTo>
                <a:close/>
                <a:moveTo>
                  <a:pt x="733" y="11"/>
                </a:moveTo>
                <a:cubicBezTo>
                  <a:pt x="706" y="11"/>
                  <a:pt x="706" y="11"/>
                  <a:pt x="706" y="11"/>
                </a:cubicBezTo>
                <a:cubicBezTo>
                  <a:pt x="706" y="36"/>
                  <a:pt x="706" y="36"/>
                  <a:pt x="706" y="36"/>
                </a:cubicBezTo>
                <a:cubicBezTo>
                  <a:pt x="694" y="36"/>
                  <a:pt x="694" y="36"/>
                  <a:pt x="694" y="36"/>
                </a:cubicBezTo>
                <a:cubicBezTo>
                  <a:pt x="694" y="59"/>
                  <a:pt x="694" y="59"/>
                  <a:pt x="694" y="59"/>
                </a:cubicBezTo>
                <a:cubicBezTo>
                  <a:pt x="706" y="59"/>
                  <a:pt x="706" y="59"/>
                  <a:pt x="706" y="59"/>
                </a:cubicBezTo>
                <a:cubicBezTo>
                  <a:pt x="706" y="105"/>
                  <a:pt x="706" y="105"/>
                  <a:pt x="706" y="105"/>
                </a:cubicBezTo>
                <a:cubicBezTo>
                  <a:pt x="706" y="127"/>
                  <a:pt x="717" y="134"/>
                  <a:pt x="734" y="134"/>
                </a:cubicBezTo>
                <a:cubicBezTo>
                  <a:pt x="743" y="134"/>
                  <a:pt x="750" y="132"/>
                  <a:pt x="755" y="128"/>
                </a:cubicBezTo>
                <a:cubicBezTo>
                  <a:pt x="755" y="106"/>
                  <a:pt x="755" y="106"/>
                  <a:pt x="755" y="106"/>
                </a:cubicBezTo>
                <a:cubicBezTo>
                  <a:pt x="752" y="108"/>
                  <a:pt x="747" y="110"/>
                  <a:pt x="742" y="110"/>
                </a:cubicBezTo>
                <a:cubicBezTo>
                  <a:pt x="736" y="110"/>
                  <a:pt x="733" y="107"/>
                  <a:pt x="733" y="100"/>
                </a:cubicBezTo>
                <a:cubicBezTo>
                  <a:pt x="733" y="59"/>
                  <a:pt x="733" y="59"/>
                  <a:pt x="733" y="59"/>
                </a:cubicBezTo>
                <a:cubicBezTo>
                  <a:pt x="756" y="59"/>
                  <a:pt x="756" y="59"/>
                  <a:pt x="756" y="59"/>
                </a:cubicBezTo>
                <a:cubicBezTo>
                  <a:pt x="756" y="36"/>
                  <a:pt x="756" y="36"/>
                  <a:pt x="756" y="36"/>
                </a:cubicBezTo>
                <a:cubicBezTo>
                  <a:pt x="733" y="36"/>
                  <a:pt x="733" y="36"/>
                  <a:pt x="733" y="36"/>
                </a:cubicBezTo>
                <a:lnTo>
                  <a:pt x="733" y="11"/>
                </a:lnTo>
                <a:close/>
                <a:moveTo>
                  <a:pt x="1999" y="132"/>
                </a:moveTo>
                <a:cubicBezTo>
                  <a:pt x="2027" y="132"/>
                  <a:pt x="2027" y="132"/>
                  <a:pt x="2027" y="132"/>
                </a:cubicBezTo>
                <a:cubicBezTo>
                  <a:pt x="2027" y="1"/>
                  <a:pt x="2027" y="1"/>
                  <a:pt x="2027" y="1"/>
                </a:cubicBezTo>
                <a:cubicBezTo>
                  <a:pt x="1999" y="1"/>
                  <a:pt x="1999" y="1"/>
                  <a:pt x="1999" y="1"/>
                </a:cubicBezTo>
                <a:lnTo>
                  <a:pt x="1999" y="132"/>
                </a:lnTo>
                <a:close/>
                <a:moveTo>
                  <a:pt x="807" y="34"/>
                </a:moveTo>
                <a:cubicBezTo>
                  <a:pt x="779" y="34"/>
                  <a:pt x="760" y="57"/>
                  <a:pt x="760" y="84"/>
                </a:cubicBezTo>
                <a:cubicBezTo>
                  <a:pt x="760" y="84"/>
                  <a:pt x="760" y="84"/>
                  <a:pt x="760" y="84"/>
                </a:cubicBezTo>
                <a:cubicBezTo>
                  <a:pt x="760" y="114"/>
                  <a:pt x="781" y="134"/>
                  <a:pt x="810" y="134"/>
                </a:cubicBezTo>
                <a:cubicBezTo>
                  <a:pt x="827" y="134"/>
                  <a:pt x="840" y="127"/>
                  <a:pt x="849" y="116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26" y="109"/>
                  <a:pt x="820" y="112"/>
                  <a:pt x="810" y="112"/>
                </a:cubicBezTo>
                <a:cubicBezTo>
                  <a:pt x="798" y="112"/>
                  <a:pt x="790" y="106"/>
                  <a:pt x="787" y="93"/>
                </a:cubicBezTo>
                <a:cubicBezTo>
                  <a:pt x="854" y="93"/>
                  <a:pt x="854" y="93"/>
                  <a:pt x="854" y="93"/>
                </a:cubicBezTo>
                <a:cubicBezTo>
                  <a:pt x="854" y="91"/>
                  <a:pt x="854" y="88"/>
                  <a:pt x="854" y="86"/>
                </a:cubicBezTo>
                <a:cubicBezTo>
                  <a:pt x="854" y="59"/>
                  <a:pt x="839" y="34"/>
                  <a:pt x="807" y="34"/>
                </a:cubicBezTo>
                <a:close/>
                <a:moveTo>
                  <a:pt x="787" y="76"/>
                </a:moveTo>
                <a:cubicBezTo>
                  <a:pt x="789" y="64"/>
                  <a:pt x="796" y="56"/>
                  <a:pt x="807" y="56"/>
                </a:cubicBezTo>
                <a:cubicBezTo>
                  <a:pt x="819" y="56"/>
                  <a:pt x="826" y="64"/>
                  <a:pt x="828" y="76"/>
                </a:cubicBezTo>
                <a:lnTo>
                  <a:pt x="787" y="76"/>
                </a:lnTo>
                <a:close/>
                <a:moveTo>
                  <a:pt x="220" y="34"/>
                </a:moveTo>
                <a:cubicBezTo>
                  <a:pt x="207" y="34"/>
                  <a:pt x="197" y="39"/>
                  <a:pt x="189" y="49"/>
                </a:cubicBezTo>
                <a:cubicBezTo>
                  <a:pt x="184" y="40"/>
                  <a:pt x="174" y="34"/>
                  <a:pt x="161" y="34"/>
                </a:cubicBezTo>
                <a:cubicBezTo>
                  <a:pt x="148" y="34"/>
                  <a:pt x="139" y="41"/>
                  <a:pt x="133" y="50"/>
                </a:cubicBezTo>
                <a:cubicBezTo>
                  <a:pt x="133" y="36"/>
                  <a:pt x="133" y="36"/>
                  <a:pt x="133" y="36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33" y="132"/>
                  <a:pt x="133" y="132"/>
                  <a:pt x="133" y="132"/>
                </a:cubicBezTo>
                <a:cubicBezTo>
                  <a:pt x="133" y="78"/>
                  <a:pt x="133" y="78"/>
                  <a:pt x="133" y="78"/>
                </a:cubicBezTo>
                <a:cubicBezTo>
                  <a:pt x="133" y="65"/>
                  <a:pt x="139" y="59"/>
                  <a:pt x="150" y="59"/>
                </a:cubicBezTo>
                <a:cubicBezTo>
                  <a:pt x="160" y="59"/>
                  <a:pt x="166" y="65"/>
                  <a:pt x="166" y="78"/>
                </a:cubicBezTo>
                <a:cubicBezTo>
                  <a:pt x="166" y="132"/>
                  <a:pt x="166" y="132"/>
                  <a:pt x="166" y="132"/>
                </a:cubicBezTo>
                <a:cubicBezTo>
                  <a:pt x="193" y="132"/>
                  <a:pt x="193" y="132"/>
                  <a:pt x="193" y="132"/>
                </a:cubicBezTo>
                <a:cubicBezTo>
                  <a:pt x="193" y="78"/>
                  <a:pt x="193" y="78"/>
                  <a:pt x="193" y="78"/>
                </a:cubicBezTo>
                <a:cubicBezTo>
                  <a:pt x="193" y="65"/>
                  <a:pt x="199" y="59"/>
                  <a:pt x="209" y="59"/>
                </a:cubicBezTo>
                <a:cubicBezTo>
                  <a:pt x="220" y="59"/>
                  <a:pt x="225" y="65"/>
                  <a:pt x="225" y="78"/>
                </a:cubicBezTo>
                <a:cubicBezTo>
                  <a:pt x="225" y="132"/>
                  <a:pt x="225" y="132"/>
                  <a:pt x="225" y="132"/>
                </a:cubicBezTo>
                <a:cubicBezTo>
                  <a:pt x="253" y="132"/>
                  <a:pt x="253" y="132"/>
                  <a:pt x="253" y="132"/>
                </a:cubicBezTo>
                <a:cubicBezTo>
                  <a:pt x="253" y="69"/>
                  <a:pt x="253" y="69"/>
                  <a:pt x="253" y="69"/>
                </a:cubicBezTo>
                <a:cubicBezTo>
                  <a:pt x="253" y="46"/>
                  <a:pt x="240" y="34"/>
                  <a:pt x="220" y="34"/>
                </a:cubicBezTo>
                <a:close/>
                <a:moveTo>
                  <a:pt x="59" y="57"/>
                </a:moveTo>
                <a:cubicBezTo>
                  <a:pt x="38" y="51"/>
                  <a:pt x="32" y="49"/>
                  <a:pt x="32" y="40"/>
                </a:cubicBezTo>
                <a:cubicBezTo>
                  <a:pt x="32" y="40"/>
                  <a:pt x="32" y="40"/>
                  <a:pt x="32" y="40"/>
                </a:cubicBezTo>
                <a:cubicBezTo>
                  <a:pt x="32" y="34"/>
                  <a:pt x="38" y="29"/>
                  <a:pt x="48" y="29"/>
                </a:cubicBezTo>
                <a:cubicBezTo>
                  <a:pt x="59" y="29"/>
                  <a:pt x="70" y="34"/>
                  <a:pt x="81" y="41"/>
                </a:cubicBezTo>
                <a:cubicBezTo>
                  <a:pt x="95" y="21"/>
                  <a:pt x="95" y="21"/>
                  <a:pt x="95" y="21"/>
                </a:cubicBezTo>
                <a:cubicBezTo>
                  <a:pt x="83" y="10"/>
                  <a:pt x="67" y="5"/>
                  <a:pt x="49" y="5"/>
                </a:cubicBezTo>
                <a:cubicBezTo>
                  <a:pt x="23" y="5"/>
                  <a:pt x="5" y="20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68"/>
                  <a:pt x="21" y="75"/>
                  <a:pt x="46" y="81"/>
                </a:cubicBezTo>
                <a:cubicBezTo>
                  <a:pt x="67" y="87"/>
                  <a:pt x="72" y="90"/>
                  <a:pt x="72" y="97"/>
                </a:cubicBezTo>
                <a:cubicBezTo>
                  <a:pt x="72" y="98"/>
                  <a:pt x="72" y="98"/>
                  <a:pt x="72" y="98"/>
                </a:cubicBezTo>
                <a:cubicBezTo>
                  <a:pt x="72" y="105"/>
                  <a:pt x="65" y="109"/>
                  <a:pt x="54" y="109"/>
                </a:cubicBezTo>
                <a:cubicBezTo>
                  <a:pt x="39" y="109"/>
                  <a:pt x="27" y="104"/>
                  <a:pt x="16" y="94"/>
                </a:cubicBezTo>
                <a:cubicBezTo>
                  <a:pt x="0" y="114"/>
                  <a:pt x="0" y="114"/>
                  <a:pt x="0" y="114"/>
                </a:cubicBezTo>
                <a:cubicBezTo>
                  <a:pt x="15" y="127"/>
                  <a:pt x="34" y="134"/>
                  <a:pt x="53" y="134"/>
                </a:cubicBezTo>
                <a:cubicBezTo>
                  <a:pt x="80" y="134"/>
                  <a:pt x="99" y="120"/>
                  <a:pt x="99" y="95"/>
                </a:cubicBezTo>
                <a:cubicBezTo>
                  <a:pt x="99" y="95"/>
                  <a:pt x="99" y="95"/>
                  <a:pt x="99" y="95"/>
                </a:cubicBezTo>
                <a:cubicBezTo>
                  <a:pt x="99" y="73"/>
                  <a:pt x="85" y="63"/>
                  <a:pt x="59" y="57"/>
                </a:cubicBezTo>
                <a:close/>
                <a:moveTo>
                  <a:pt x="304" y="35"/>
                </a:moveTo>
                <a:cubicBezTo>
                  <a:pt x="287" y="35"/>
                  <a:pt x="277" y="38"/>
                  <a:pt x="266" y="43"/>
                </a:cubicBezTo>
                <a:cubicBezTo>
                  <a:pt x="273" y="63"/>
                  <a:pt x="273" y="63"/>
                  <a:pt x="273" y="63"/>
                </a:cubicBezTo>
                <a:cubicBezTo>
                  <a:pt x="282" y="60"/>
                  <a:pt x="289" y="58"/>
                  <a:pt x="300" y="58"/>
                </a:cubicBezTo>
                <a:cubicBezTo>
                  <a:pt x="313" y="58"/>
                  <a:pt x="320" y="64"/>
                  <a:pt x="320" y="76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4" y="75"/>
                  <a:pt x="307" y="73"/>
                  <a:pt x="297" y="73"/>
                </a:cubicBezTo>
                <a:cubicBezTo>
                  <a:pt x="274" y="73"/>
                  <a:pt x="258" y="83"/>
                  <a:pt x="258" y="104"/>
                </a:cubicBezTo>
                <a:cubicBezTo>
                  <a:pt x="258" y="104"/>
                  <a:pt x="258" y="104"/>
                  <a:pt x="258" y="104"/>
                </a:cubicBezTo>
                <a:cubicBezTo>
                  <a:pt x="258" y="123"/>
                  <a:pt x="273" y="134"/>
                  <a:pt x="291" y="134"/>
                </a:cubicBezTo>
                <a:cubicBezTo>
                  <a:pt x="304" y="134"/>
                  <a:pt x="314" y="129"/>
                  <a:pt x="320" y="122"/>
                </a:cubicBezTo>
                <a:cubicBezTo>
                  <a:pt x="320" y="132"/>
                  <a:pt x="320" y="132"/>
                  <a:pt x="320" y="132"/>
                </a:cubicBezTo>
                <a:cubicBezTo>
                  <a:pt x="347" y="132"/>
                  <a:pt x="347" y="132"/>
                  <a:pt x="347" y="132"/>
                </a:cubicBezTo>
                <a:cubicBezTo>
                  <a:pt x="347" y="76"/>
                  <a:pt x="347" y="76"/>
                  <a:pt x="347" y="76"/>
                </a:cubicBezTo>
                <a:cubicBezTo>
                  <a:pt x="347" y="63"/>
                  <a:pt x="343" y="53"/>
                  <a:pt x="336" y="46"/>
                </a:cubicBezTo>
                <a:cubicBezTo>
                  <a:pt x="329" y="39"/>
                  <a:pt x="319" y="35"/>
                  <a:pt x="304" y="35"/>
                </a:cubicBezTo>
                <a:close/>
                <a:moveTo>
                  <a:pt x="321" y="98"/>
                </a:moveTo>
                <a:cubicBezTo>
                  <a:pt x="321" y="108"/>
                  <a:pt x="312" y="115"/>
                  <a:pt x="299" y="115"/>
                </a:cubicBezTo>
                <a:cubicBezTo>
                  <a:pt x="291" y="115"/>
                  <a:pt x="285" y="111"/>
                  <a:pt x="285" y="103"/>
                </a:cubicBezTo>
                <a:cubicBezTo>
                  <a:pt x="285" y="103"/>
                  <a:pt x="285" y="103"/>
                  <a:pt x="285" y="103"/>
                </a:cubicBezTo>
                <a:cubicBezTo>
                  <a:pt x="285" y="94"/>
                  <a:pt x="292" y="90"/>
                  <a:pt x="303" y="90"/>
                </a:cubicBezTo>
                <a:cubicBezTo>
                  <a:pt x="310" y="90"/>
                  <a:pt x="316" y="91"/>
                  <a:pt x="321" y="93"/>
                </a:cubicBezTo>
                <a:lnTo>
                  <a:pt x="321" y="98"/>
                </a:lnTo>
                <a:close/>
                <a:moveTo>
                  <a:pt x="457" y="11"/>
                </a:moveTo>
                <a:cubicBezTo>
                  <a:pt x="429" y="11"/>
                  <a:pt x="429" y="11"/>
                  <a:pt x="429" y="11"/>
                </a:cubicBezTo>
                <a:cubicBezTo>
                  <a:pt x="429" y="36"/>
                  <a:pt x="429" y="36"/>
                  <a:pt x="429" y="36"/>
                </a:cubicBezTo>
                <a:cubicBezTo>
                  <a:pt x="418" y="36"/>
                  <a:pt x="418" y="36"/>
                  <a:pt x="418" y="36"/>
                </a:cubicBezTo>
                <a:cubicBezTo>
                  <a:pt x="418" y="59"/>
                  <a:pt x="418" y="59"/>
                  <a:pt x="418" y="59"/>
                </a:cubicBezTo>
                <a:cubicBezTo>
                  <a:pt x="429" y="59"/>
                  <a:pt x="429" y="59"/>
                  <a:pt x="429" y="59"/>
                </a:cubicBezTo>
                <a:cubicBezTo>
                  <a:pt x="429" y="105"/>
                  <a:pt x="429" y="105"/>
                  <a:pt x="429" y="105"/>
                </a:cubicBezTo>
                <a:cubicBezTo>
                  <a:pt x="429" y="127"/>
                  <a:pt x="441" y="134"/>
                  <a:pt x="457" y="134"/>
                </a:cubicBezTo>
                <a:cubicBezTo>
                  <a:pt x="466" y="134"/>
                  <a:pt x="473" y="132"/>
                  <a:pt x="479" y="128"/>
                </a:cubicBezTo>
                <a:cubicBezTo>
                  <a:pt x="479" y="106"/>
                  <a:pt x="479" y="106"/>
                  <a:pt x="479" y="106"/>
                </a:cubicBezTo>
                <a:cubicBezTo>
                  <a:pt x="475" y="108"/>
                  <a:pt x="470" y="110"/>
                  <a:pt x="465" y="110"/>
                </a:cubicBezTo>
                <a:cubicBezTo>
                  <a:pt x="459" y="110"/>
                  <a:pt x="457" y="107"/>
                  <a:pt x="457" y="100"/>
                </a:cubicBezTo>
                <a:cubicBezTo>
                  <a:pt x="457" y="59"/>
                  <a:pt x="457" y="59"/>
                  <a:pt x="457" y="59"/>
                </a:cubicBezTo>
                <a:cubicBezTo>
                  <a:pt x="479" y="59"/>
                  <a:pt x="479" y="59"/>
                  <a:pt x="479" y="59"/>
                </a:cubicBezTo>
                <a:cubicBezTo>
                  <a:pt x="479" y="36"/>
                  <a:pt x="479" y="36"/>
                  <a:pt x="479" y="36"/>
                </a:cubicBezTo>
                <a:cubicBezTo>
                  <a:pt x="457" y="36"/>
                  <a:pt x="457" y="36"/>
                  <a:pt x="457" y="36"/>
                </a:cubicBezTo>
                <a:lnTo>
                  <a:pt x="457" y="11"/>
                </a:lnTo>
                <a:close/>
                <a:moveTo>
                  <a:pt x="382" y="55"/>
                </a:moveTo>
                <a:cubicBezTo>
                  <a:pt x="382" y="36"/>
                  <a:pt x="382" y="36"/>
                  <a:pt x="382" y="36"/>
                </a:cubicBezTo>
                <a:cubicBezTo>
                  <a:pt x="354" y="36"/>
                  <a:pt x="354" y="36"/>
                  <a:pt x="354" y="36"/>
                </a:cubicBezTo>
                <a:cubicBezTo>
                  <a:pt x="354" y="132"/>
                  <a:pt x="354" y="132"/>
                  <a:pt x="354" y="132"/>
                </a:cubicBezTo>
                <a:cubicBezTo>
                  <a:pt x="382" y="132"/>
                  <a:pt x="382" y="132"/>
                  <a:pt x="382" y="132"/>
                </a:cubicBezTo>
                <a:cubicBezTo>
                  <a:pt x="382" y="97"/>
                  <a:pt x="382" y="97"/>
                  <a:pt x="382" y="97"/>
                </a:cubicBezTo>
                <a:cubicBezTo>
                  <a:pt x="382" y="74"/>
                  <a:pt x="393" y="63"/>
                  <a:pt x="411" y="63"/>
                </a:cubicBezTo>
                <a:cubicBezTo>
                  <a:pt x="412" y="63"/>
                  <a:pt x="412" y="63"/>
                  <a:pt x="412" y="63"/>
                </a:cubicBezTo>
                <a:cubicBezTo>
                  <a:pt x="412" y="34"/>
                  <a:pt x="412" y="34"/>
                  <a:pt x="412" y="34"/>
                </a:cubicBezTo>
                <a:cubicBezTo>
                  <a:pt x="396" y="33"/>
                  <a:pt x="387" y="42"/>
                  <a:pt x="382" y="55"/>
                </a:cubicBezTo>
                <a:close/>
                <a:moveTo>
                  <a:pt x="1335" y="34"/>
                </a:moveTo>
                <a:cubicBezTo>
                  <a:pt x="1305" y="34"/>
                  <a:pt x="1283" y="56"/>
                  <a:pt x="1283" y="84"/>
                </a:cubicBezTo>
                <a:cubicBezTo>
                  <a:pt x="1283" y="84"/>
                  <a:pt x="1283" y="84"/>
                  <a:pt x="1283" y="84"/>
                </a:cubicBezTo>
                <a:cubicBezTo>
                  <a:pt x="1283" y="112"/>
                  <a:pt x="1305" y="134"/>
                  <a:pt x="1335" y="134"/>
                </a:cubicBezTo>
                <a:cubicBezTo>
                  <a:pt x="1365" y="134"/>
                  <a:pt x="1387" y="112"/>
                  <a:pt x="1387" y="84"/>
                </a:cubicBezTo>
                <a:cubicBezTo>
                  <a:pt x="1387" y="84"/>
                  <a:pt x="1387" y="84"/>
                  <a:pt x="1387" y="84"/>
                </a:cubicBezTo>
                <a:cubicBezTo>
                  <a:pt x="1387" y="56"/>
                  <a:pt x="1365" y="34"/>
                  <a:pt x="1335" y="34"/>
                </a:cubicBezTo>
                <a:close/>
                <a:moveTo>
                  <a:pt x="1360" y="84"/>
                </a:moveTo>
                <a:cubicBezTo>
                  <a:pt x="1360" y="99"/>
                  <a:pt x="1351" y="111"/>
                  <a:pt x="1335" y="111"/>
                </a:cubicBezTo>
                <a:cubicBezTo>
                  <a:pt x="1320" y="111"/>
                  <a:pt x="1310" y="98"/>
                  <a:pt x="1310" y="84"/>
                </a:cubicBezTo>
                <a:cubicBezTo>
                  <a:pt x="1310" y="84"/>
                  <a:pt x="1310" y="84"/>
                  <a:pt x="1310" y="84"/>
                </a:cubicBezTo>
                <a:cubicBezTo>
                  <a:pt x="1310" y="70"/>
                  <a:pt x="1319" y="58"/>
                  <a:pt x="1335" y="58"/>
                </a:cubicBezTo>
                <a:cubicBezTo>
                  <a:pt x="1350" y="58"/>
                  <a:pt x="1360" y="70"/>
                  <a:pt x="1360" y="84"/>
                </a:cubicBezTo>
                <a:close/>
                <a:moveTo>
                  <a:pt x="1834" y="55"/>
                </a:moveTo>
                <a:cubicBezTo>
                  <a:pt x="1834" y="36"/>
                  <a:pt x="1834" y="36"/>
                  <a:pt x="1834" y="36"/>
                </a:cubicBezTo>
                <a:cubicBezTo>
                  <a:pt x="1807" y="36"/>
                  <a:pt x="1807" y="36"/>
                  <a:pt x="1807" y="36"/>
                </a:cubicBezTo>
                <a:cubicBezTo>
                  <a:pt x="1807" y="132"/>
                  <a:pt x="1807" y="132"/>
                  <a:pt x="1807" y="132"/>
                </a:cubicBezTo>
                <a:cubicBezTo>
                  <a:pt x="1834" y="132"/>
                  <a:pt x="1834" y="132"/>
                  <a:pt x="1834" y="132"/>
                </a:cubicBezTo>
                <a:cubicBezTo>
                  <a:pt x="1834" y="97"/>
                  <a:pt x="1834" y="97"/>
                  <a:pt x="1834" y="97"/>
                </a:cubicBezTo>
                <a:cubicBezTo>
                  <a:pt x="1834" y="74"/>
                  <a:pt x="1845" y="63"/>
                  <a:pt x="1863" y="63"/>
                </a:cubicBezTo>
                <a:cubicBezTo>
                  <a:pt x="1865" y="63"/>
                  <a:pt x="1865" y="63"/>
                  <a:pt x="1865" y="63"/>
                </a:cubicBezTo>
                <a:cubicBezTo>
                  <a:pt x="1865" y="34"/>
                  <a:pt x="1865" y="34"/>
                  <a:pt x="1865" y="34"/>
                </a:cubicBezTo>
                <a:cubicBezTo>
                  <a:pt x="1848" y="33"/>
                  <a:pt x="1839" y="42"/>
                  <a:pt x="1834" y="55"/>
                </a:cubicBezTo>
                <a:close/>
                <a:moveTo>
                  <a:pt x="1748" y="34"/>
                </a:moveTo>
                <a:cubicBezTo>
                  <a:pt x="1718" y="34"/>
                  <a:pt x="1696" y="56"/>
                  <a:pt x="1696" y="84"/>
                </a:cubicBezTo>
                <a:cubicBezTo>
                  <a:pt x="1696" y="84"/>
                  <a:pt x="1696" y="84"/>
                  <a:pt x="1696" y="84"/>
                </a:cubicBezTo>
                <a:cubicBezTo>
                  <a:pt x="1696" y="112"/>
                  <a:pt x="1718" y="134"/>
                  <a:pt x="1748" y="134"/>
                </a:cubicBezTo>
                <a:cubicBezTo>
                  <a:pt x="1778" y="134"/>
                  <a:pt x="1800" y="112"/>
                  <a:pt x="1800" y="84"/>
                </a:cubicBezTo>
                <a:cubicBezTo>
                  <a:pt x="1800" y="84"/>
                  <a:pt x="1800" y="84"/>
                  <a:pt x="1800" y="84"/>
                </a:cubicBezTo>
                <a:cubicBezTo>
                  <a:pt x="1800" y="56"/>
                  <a:pt x="1778" y="34"/>
                  <a:pt x="1748" y="34"/>
                </a:cubicBezTo>
                <a:close/>
                <a:moveTo>
                  <a:pt x="1773" y="84"/>
                </a:moveTo>
                <a:cubicBezTo>
                  <a:pt x="1773" y="99"/>
                  <a:pt x="1764" y="111"/>
                  <a:pt x="1748" y="111"/>
                </a:cubicBezTo>
                <a:cubicBezTo>
                  <a:pt x="1733" y="111"/>
                  <a:pt x="1723" y="98"/>
                  <a:pt x="1723" y="84"/>
                </a:cubicBezTo>
                <a:cubicBezTo>
                  <a:pt x="1723" y="84"/>
                  <a:pt x="1723" y="84"/>
                  <a:pt x="1723" y="84"/>
                </a:cubicBezTo>
                <a:cubicBezTo>
                  <a:pt x="1723" y="70"/>
                  <a:pt x="1732" y="58"/>
                  <a:pt x="1748" y="58"/>
                </a:cubicBezTo>
                <a:cubicBezTo>
                  <a:pt x="1763" y="58"/>
                  <a:pt x="1773" y="70"/>
                  <a:pt x="1773" y="84"/>
                </a:cubicBezTo>
                <a:close/>
                <a:moveTo>
                  <a:pt x="1465" y="48"/>
                </a:moveTo>
                <a:cubicBezTo>
                  <a:pt x="1458" y="40"/>
                  <a:pt x="1449" y="34"/>
                  <a:pt x="1434" y="34"/>
                </a:cubicBezTo>
                <a:cubicBezTo>
                  <a:pt x="1412" y="34"/>
                  <a:pt x="1391" y="50"/>
                  <a:pt x="1391" y="79"/>
                </a:cubicBezTo>
                <a:cubicBezTo>
                  <a:pt x="1391" y="79"/>
                  <a:pt x="1391" y="79"/>
                  <a:pt x="1391" y="79"/>
                </a:cubicBezTo>
                <a:cubicBezTo>
                  <a:pt x="1391" y="108"/>
                  <a:pt x="1412" y="124"/>
                  <a:pt x="1434" y="124"/>
                </a:cubicBezTo>
                <a:cubicBezTo>
                  <a:pt x="1448" y="124"/>
                  <a:pt x="1457" y="118"/>
                  <a:pt x="1465" y="109"/>
                </a:cubicBezTo>
                <a:cubicBezTo>
                  <a:pt x="1465" y="113"/>
                  <a:pt x="1465" y="113"/>
                  <a:pt x="1465" y="113"/>
                </a:cubicBezTo>
                <a:cubicBezTo>
                  <a:pt x="1465" y="130"/>
                  <a:pt x="1457" y="139"/>
                  <a:pt x="1438" y="139"/>
                </a:cubicBezTo>
                <a:cubicBezTo>
                  <a:pt x="1425" y="139"/>
                  <a:pt x="1415" y="136"/>
                  <a:pt x="1405" y="131"/>
                </a:cubicBezTo>
                <a:cubicBezTo>
                  <a:pt x="1396" y="151"/>
                  <a:pt x="1396" y="151"/>
                  <a:pt x="1396" y="151"/>
                </a:cubicBezTo>
                <a:cubicBezTo>
                  <a:pt x="1408" y="158"/>
                  <a:pt x="1423" y="161"/>
                  <a:pt x="1439" y="161"/>
                </a:cubicBezTo>
                <a:cubicBezTo>
                  <a:pt x="1457" y="161"/>
                  <a:pt x="1471" y="157"/>
                  <a:pt x="1480" y="148"/>
                </a:cubicBezTo>
                <a:cubicBezTo>
                  <a:pt x="1488" y="140"/>
                  <a:pt x="1492" y="128"/>
                  <a:pt x="1492" y="110"/>
                </a:cubicBezTo>
                <a:cubicBezTo>
                  <a:pt x="1492" y="36"/>
                  <a:pt x="1492" y="36"/>
                  <a:pt x="1492" y="36"/>
                </a:cubicBezTo>
                <a:cubicBezTo>
                  <a:pt x="1465" y="36"/>
                  <a:pt x="1465" y="36"/>
                  <a:pt x="1465" y="36"/>
                </a:cubicBezTo>
                <a:lnTo>
                  <a:pt x="1465" y="48"/>
                </a:lnTo>
                <a:close/>
                <a:moveTo>
                  <a:pt x="1465" y="79"/>
                </a:moveTo>
                <a:cubicBezTo>
                  <a:pt x="1465" y="92"/>
                  <a:pt x="1455" y="102"/>
                  <a:pt x="1442" y="102"/>
                </a:cubicBezTo>
                <a:cubicBezTo>
                  <a:pt x="1429" y="102"/>
                  <a:pt x="1419" y="93"/>
                  <a:pt x="1419" y="79"/>
                </a:cubicBezTo>
                <a:cubicBezTo>
                  <a:pt x="1419" y="79"/>
                  <a:pt x="1419" y="79"/>
                  <a:pt x="1419" y="79"/>
                </a:cubicBezTo>
                <a:cubicBezTo>
                  <a:pt x="1419" y="66"/>
                  <a:pt x="1429" y="57"/>
                  <a:pt x="1442" y="57"/>
                </a:cubicBezTo>
                <a:cubicBezTo>
                  <a:pt x="1455" y="57"/>
                  <a:pt x="1465" y="66"/>
                  <a:pt x="1465" y="79"/>
                </a:cubicBezTo>
                <a:close/>
                <a:moveTo>
                  <a:pt x="1697" y="37"/>
                </a:moveTo>
                <a:cubicBezTo>
                  <a:pt x="1675" y="37"/>
                  <a:pt x="1675" y="37"/>
                  <a:pt x="1675" y="37"/>
                </a:cubicBezTo>
                <a:cubicBezTo>
                  <a:pt x="1675" y="33"/>
                  <a:pt x="1675" y="33"/>
                  <a:pt x="1675" y="33"/>
                </a:cubicBezTo>
                <a:cubicBezTo>
                  <a:pt x="1675" y="26"/>
                  <a:pt x="1678" y="23"/>
                  <a:pt x="1684" y="23"/>
                </a:cubicBezTo>
                <a:cubicBezTo>
                  <a:pt x="1689" y="23"/>
                  <a:pt x="1693" y="24"/>
                  <a:pt x="1697" y="25"/>
                </a:cubicBezTo>
                <a:cubicBezTo>
                  <a:pt x="1697" y="2"/>
                  <a:pt x="1697" y="2"/>
                  <a:pt x="1697" y="2"/>
                </a:cubicBezTo>
                <a:cubicBezTo>
                  <a:pt x="1692" y="1"/>
                  <a:pt x="1686" y="0"/>
                  <a:pt x="1677" y="0"/>
                </a:cubicBezTo>
                <a:cubicBezTo>
                  <a:pt x="1668" y="0"/>
                  <a:pt x="1660" y="2"/>
                  <a:pt x="1655" y="7"/>
                </a:cubicBezTo>
                <a:cubicBezTo>
                  <a:pt x="1650" y="12"/>
                  <a:pt x="1648" y="20"/>
                  <a:pt x="1648" y="31"/>
                </a:cubicBezTo>
                <a:cubicBezTo>
                  <a:pt x="1648" y="37"/>
                  <a:pt x="1648" y="37"/>
                  <a:pt x="1648" y="37"/>
                </a:cubicBezTo>
                <a:cubicBezTo>
                  <a:pt x="1636" y="37"/>
                  <a:pt x="1636" y="37"/>
                  <a:pt x="1636" y="37"/>
                </a:cubicBezTo>
                <a:cubicBezTo>
                  <a:pt x="1636" y="59"/>
                  <a:pt x="1636" y="59"/>
                  <a:pt x="1636" y="59"/>
                </a:cubicBezTo>
                <a:cubicBezTo>
                  <a:pt x="1648" y="59"/>
                  <a:pt x="1648" y="59"/>
                  <a:pt x="1648" y="59"/>
                </a:cubicBezTo>
                <a:cubicBezTo>
                  <a:pt x="1648" y="132"/>
                  <a:pt x="1648" y="132"/>
                  <a:pt x="1648" y="132"/>
                </a:cubicBezTo>
                <a:cubicBezTo>
                  <a:pt x="1675" y="132"/>
                  <a:pt x="1675" y="132"/>
                  <a:pt x="1675" y="132"/>
                </a:cubicBezTo>
                <a:cubicBezTo>
                  <a:pt x="1675" y="59"/>
                  <a:pt x="1675" y="59"/>
                  <a:pt x="1675" y="59"/>
                </a:cubicBezTo>
                <a:cubicBezTo>
                  <a:pt x="1697" y="59"/>
                  <a:pt x="1697" y="59"/>
                  <a:pt x="1697" y="59"/>
                </a:cubicBezTo>
                <a:lnTo>
                  <a:pt x="1697" y="37"/>
                </a:lnTo>
                <a:close/>
                <a:moveTo>
                  <a:pt x="1548" y="101"/>
                </a:moveTo>
                <a:cubicBezTo>
                  <a:pt x="1526" y="36"/>
                  <a:pt x="1526" y="36"/>
                  <a:pt x="1526" y="36"/>
                </a:cubicBezTo>
                <a:cubicBezTo>
                  <a:pt x="1497" y="36"/>
                  <a:pt x="1497" y="36"/>
                  <a:pt x="1497" y="36"/>
                </a:cubicBezTo>
                <a:cubicBezTo>
                  <a:pt x="1535" y="132"/>
                  <a:pt x="1535" y="132"/>
                  <a:pt x="1535" y="132"/>
                </a:cubicBezTo>
                <a:cubicBezTo>
                  <a:pt x="1532" y="137"/>
                  <a:pt x="1530" y="139"/>
                  <a:pt x="1525" y="139"/>
                </a:cubicBezTo>
                <a:cubicBezTo>
                  <a:pt x="1521" y="139"/>
                  <a:pt x="1517" y="137"/>
                  <a:pt x="1513" y="135"/>
                </a:cubicBezTo>
                <a:cubicBezTo>
                  <a:pt x="1504" y="155"/>
                  <a:pt x="1504" y="155"/>
                  <a:pt x="1504" y="155"/>
                </a:cubicBezTo>
                <a:cubicBezTo>
                  <a:pt x="1511" y="159"/>
                  <a:pt x="1519" y="161"/>
                  <a:pt x="1528" y="161"/>
                </a:cubicBezTo>
                <a:cubicBezTo>
                  <a:pt x="1545" y="161"/>
                  <a:pt x="1553" y="154"/>
                  <a:pt x="1560" y="134"/>
                </a:cubicBezTo>
                <a:cubicBezTo>
                  <a:pt x="1597" y="36"/>
                  <a:pt x="1597" y="36"/>
                  <a:pt x="1597" y="36"/>
                </a:cubicBezTo>
                <a:cubicBezTo>
                  <a:pt x="1569" y="36"/>
                  <a:pt x="1569" y="36"/>
                  <a:pt x="1569" y="36"/>
                </a:cubicBezTo>
                <a:lnTo>
                  <a:pt x="1548" y="101"/>
                </a:lnTo>
                <a:close/>
                <a:moveTo>
                  <a:pt x="1008" y="34"/>
                </a:moveTo>
                <a:cubicBezTo>
                  <a:pt x="994" y="34"/>
                  <a:pt x="986" y="41"/>
                  <a:pt x="980" y="49"/>
                </a:cubicBezTo>
                <a:cubicBezTo>
                  <a:pt x="980" y="1"/>
                  <a:pt x="980" y="1"/>
                  <a:pt x="980" y="1"/>
                </a:cubicBezTo>
                <a:cubicBezTo>
                  <a:pt x="952" y="1"/>
                  <a:pt x="952" y="1"/>
                  <a:pt x="952" y="1"/>
                </a:cubicBezTo>
                <a:cubicBezTo>
                  <a:pt x="952" y="132"/>
                  <a:pt x="952" y="132"/>
                  <a:pt x="952" y="132"/>
                </a:cubicBezTo>
                <a:cubicBezTo>
                  <a:pt x="980" y="132"/>
                  <a:pt x="980" y="132"/>
                  <a:pt x="980" y="132"/>
                </a:cubicBezTo>
                <a:cubicBezTo>
                  <a:pt x="980" y="78"/>
                  <a:pt x="980" y="78"/>
                  <a:pt x="980" y="78"/>
                </a:cubicBezTo>
                <a:cubicBezTo>
                  <a:pt x="980" y="65"/>
                  <a:pt x="986" y="59"/>
                  <a:pt x="997" y="59"/>
                </a:cubicBezTo>
                <a:cubicBezTo>
                  <a:pt x="1007" y="59"/>
                  <a:pt x="1013" y="65"/>
                  <a:pt x="1013" y="78"/>
                </a:cubicBezTo>
                <a:cubicBezTo>
                  <a:pt x="1013" y="132"/>
                  <a:pt x="1013" y="132"/>
                  <a:pt x="1013" y="132"/>
                </a:cubicBezTo>
                <a:cubicBezTo>
                  <a:pt x="1040" y="132"/>
                  <a:pt x="1040" y="132"/>
                  <a:pt x="1040" y="132"/>
                </a:cubicBezTo>
                <a:cubicBezTo>
                  <a:pt x="1040" y="70"/>
                  <a:pt x="1040" y="70"/>
                  <a:pt x="1040" y="70"/>
                </a:cubicBezTo>
                <a:cubicBezTo>
                  <a:pt x="1040" y="48"/>
                  <a:pt x="1028" y="34"/>
                  <a:pt x="1008" y="34"/>
                </a:cubicBezTo>
                <a:close/>
                <a:moveTo>
                  <a:pt x="1250" y="132"/>
                </a:moveTo>
                <a:cubicBezTo>
                  <a:pt x="1278" y="132"/>
                  <a:pt x="1278" y="132"/>
                  <a:pt x="1278" y="132"/>
                </a:cubicBezTo>
                <a:cubicBezTo>
                  <a:pt x="1278" y="1"/>
                  <a:pt x="1278" y="1"/>
                  <a:pt x="1278" y="1"/>
                </a:cubicBezTo>
                <a:cubicBezTo>
                  <a:pt x="1250" y="1"/>
                  <a:pt x="1250" y="1"/>
                  <a:pt x="1250" y="1"/>
                </a:cubicBezTo>
                <a:lnTo>
                  <a:pt x="1250" y="132"/>
                </a:lnTo>
                <a:close/>
                <a:moveTo>
                  <a:pt x="1103" y="34"/>
                </a:moveTo>
                <a:cubicBezTo>
                  <a:pt x="1089" y="34"/>
                  <a:pt x="1081" y="41"/>
                  <a:pt x="1075" y="49"/>
                </a:cubicBezTo>
                <a:cubicBezTo>
                  <a:pt x="1075" y="36"/>
                  <a:pt x="1075" y="36"/>
                  <a:pt x="1075" y="36"/>
                </a:cubicBezTo>
                <a:cubicBezTo>
                  <a:pt x="1047" y="36"/>
                  <a:pt x="1047" y="36"/>
                  <a:pt x="1047" y="36"/>
                </a:cubicBezTo>
                <a:cubicBezTo>
                  <a:pt x="1047" y="132"/>
                  <a:pt x="1047" y="132"/>
                  <a:pt x="1047" y="132"/>
                </a:cubicBezTo>
                <a:cubicBezTo>
                  <a:pt x="1075" y="132"/>
                  <a:pt x="1075" y="132"/>
                  <a:pt x="1075" y="132"/>
                </a:cubicBezTo>
                <a:cubicBezTo>
                  <a:pt x="1075" y="78"/>
                  <a:pt x="1075" y="78"/>
                  <a:pt x="1075" y="78"/>
                </a:cubicBezTo>
                <a:cubicBezTo>
                  <a:pt x="1075" y="65"/>
                  <a:pt x="1081" y="59"/>
                  <a:pt x="1092" y="59"/>
                </a:cubicBezTo>
                <a:cubicBezTo>
                  <a:pt x="1102" y="59"/>
                  <a:pt x="1108" y="65"/>
                  <a:pt x="1108" y="78"/>
                </a:cubicBezTo>
                <a:cubicBezTo>
                  <a:pt x="1108" y="132"/>
                  <a:pt x="1108" y="132"/>
                  <a:pt x="1108" y="132"/>
                </a:cubicBezTo>
                <a:cubicBezTo>
                  <a:pt x="1135" y="132"/>
                  <a:pt x="1135" y="132"/>
                  <a:pt x="1135" y="132"/>
                </a:cubicBezTo>
                <a:cubicBezTo>
                  <a:pt x="1135" y="70"/>
                  <a:pt x="1135" y="70"/>
                  <a:pt x="1135" y="70"/>
                </a:cubicBezTo>
                <a:cubicBezTo>
                  <a:pt x="1135" y="48"/>
                  <a:pt x="1123" y="34"/>
                  <a:pt x="1103" y="34"/>
                </a:cubicBezTo>
                <a:close/>
                <a:moveTo>
                  <a:pt x="910" y="111"/>
                </a:moveTo>
                <a:cubicBezTo>
                  <a:pt x="895" y="111"/>
                  <a:pt x="885" y="99"/>
                  <a:pt x="885" y="84"/>
                </a:cubicBezTo>
                <a:cubicBezTo>
                  <a:pt x="885" y="84"/>
                  <a:pt x="885" y="84"/>
                  <a:pt x="885" y="84"/>
                </a:cubicBezTo>
                <a:cubicBezTo>
                  <a:pt x="885" y="70"/>
                  <a:pt x="895" y="58"/>
                  <a:pt x="909" y="58"/>
                </a:cubicBezTo>
                <a:cubicBezTo>
                  <a:pt x="918" y="58"/>
                  <a:pt x="925" y="62"/>
                  <a:pt x="931" y="68"/>
                </a:cubicBezTo>
                <a:cubicBezTo>
                  <a:pt x="947" y="50"/>
                  <a:pt x="947" y="50"/>
                  <a:pt x="947" y="50"/>
                </a:cubicBezTo>
                <a:cubicBezTo>
                  <a:pt x="938" y="40"/>
                  <a:pt x="927" y="34"/>
                  <a:pt x="909" y="34"/>
                </a:cubicBezTo>
                <a:cubicBezTo>
                  <a:pt x="880" y="34"/>
                  <a:pt x="859" y="57"/>
                  <a:pt x="859" y="84"/>
                </a:cubicBezTo>
                <a:cubicBezTo>
                  <a:pt x="859" y="84"/>
                  <a:pt x="859" y="84"/>
                  <a:pt x="859" y="84"/>
                </a:cubicBezTo>
                <a:cubicBezTo>
                  <a:pt x="859" y="112"/>
                  <a:pt x="880" y="134"/>
                  <a:pt x="909" y="134"/>
                </a:cubicBezTo>
                <a:cubicBezTo>
                  <a:pt x="928" y="134"/>
                  <a:pt x="939" y="127"/>
                  <a:pt x="948" y="117"/>
                </a:cubicBezTo>
                <a:cubicBezTo>
                  <a:pt x="932" y="100"/>
                  <a:pt x="932" y="100"/>
                  <a:pt x="932" y="100"/>
                </a:cubicBezTo>
                <a:cubicBezTo>
                  <a:pt x="925" y="107"/>
                  <a:pt x="919" y="111"/>
                  <a:pt x="910" y="111"/>
                </a:cubicBezTo>
                <a:close/>
                <a:moveTo>
                  <a:pt x="1945" y="35"/>
                </a:moveTo>
                <a:cubicBezTo>
                  <a:pt x="1929" y="35"/>
                  <a:pt x="1918" y="38"/>
                  <a:pt x="1908" y="42"/>
                </a:cubicBezTo>
                <a:cubicBezTo>
                  <a:pt x="1915" y="63"/>
                  <a:pt x="1915" y="63"/>
                  <a:pt x="1915" y="63"/>
                </a:cubicBezTo>
                <a:cubicBezTo>
                  <a:pt x="1923" y="60"/>
                  <a:pt x="1931" y="58"/>
                  <a:pt x="1941" y="58"/>
                </a:cubicBezTo>
                <a:cubicBezTo>
                  <a:pt x="1955" y="58"/>
                  <a:pt x="1962" y="64"/>
                  <a:pt x="1962" y="76"/>
                </a:cubicBezTo>
                <a:cubicBezTo>
                  <a:pt x="1962" y="77"/>
                  <a:pt x="1962" y="77"/>
                  <a:pt x="1962" y="77"/>
                </a:cubicBezTo>
                <a:cubicBezTo>
                  <a:pt x="1955" y="75"/>
                  <a:pt x="1948" y="73"/>
                  <a:pt x="1938" y="73"/>
                </a:cubicBezTo>
                <a:cubicBezTo>
                  <a:pt x="1915" y="73"/>
                  <a:pt x="1899" y="83"/>
                  <a:pt x="1899" y="104"/>
                </a:cubicBezTo>
                <a:cubicBezTo>
                  <a:pt x="1899" y="104"/>
                  <a:pt x="1899" y="104"/>
                  <a:pt x="1899" y="104"/>
                </a:cubicBezTo>
                <a:cubicBezTo>
                  <a:pt x="1899" y="123"/>
                  <a:pt x="1914" y="134"/>
                  <a:pt x="1932" y="134"/>
                </a:cubicBezTo>
                <a:cubicBezTo>
                  <a:pt x="1946" y="134"/>
                  <a:pt x="1955" y="129"/>
                  <a:pt x="1962" y="122"/>
                </a:cubicBezTo>
                <a:cubicBezTo>
                  <a:pt x="1962" y="132"/>
                  <a:pt x="1962" y="132"/>
                  <a:pt x="1962" y="132"/>
                </a:cubicBezTo>
                <a:cubicBezTo>
                  <a:pt x="1988" y="132"/>
                  <a:pt x="1988" y="132"/>
                  <a:pt x="1988" y="132"/>
                </a:cubicBezTo>
                <a:cubicBezTo>
                  <a:pt x="1988" y="76"/>
                  <a:pt x="1988" y="76"/>
                  <a:pt x="1988" y="76"/>
                </a:cubicBezTo>
                <a:cubicBezTo>
                  <a:pt x="1988" y="63"/>
                  <a:pt x="1985" y="53"/>
                  <a:pt x="1978" y="46"/>
                </a:cubicBezTo>
                <a:cubicBezTo>
                  <a:pt x="1971" y="39"/>
                  <a:pt x="1960" y="35"/>
                  <a:pt x="1945" y="35"/>
                </a:cubicBezTo>
                <a:close/>
                <a:moveTo>
                  <a:pt x="1962" y="98"/>
                </a:moveTo>
                <a:cubicBezTo>
                  <a:pt x="1962" y="108"/>
                  <a:pt x="1953" y="115"/>
                  <a:pt x="1941" y="115"/>
                </a:cubicBezTo>
                <a:cubicBezTo>
                  <a:pt x="1932" y="115"/>
                  <a:pt x="1926" y="111"/>
                  <a:pt x="1926" y="103"/>
                </a:cubicBezTo>
                <a:cubicBezTo>
                  <a:pt x="1926" y="103"/>
                  <a:pt x="1926" y="103"/>
                  <a:pt x="1926" y="103"/>
                </a:cubicBezTo>
                <a:cubicBezTo>
                  <a:pt x="1926" y="94"/>
                  <a:pt x="1933" y="90"/>
                  <a:pt x="1945" y="90"/>
                </a:cubicBezTo>
                <a:cubicBezTo>
                  <a:pt x="1951" y="90"/>
                  <a:pt x="1957" y="91"/>
                  <a:pt x="1962" y="93"/>
                </a:cubicBezTo>
                <a:lnTo>
                  <a:pt x="1962" y="98"/>
                </a:lnTo>
                <a:close/>
                <a:moveTo>
                  <a:pt x="1193" y="34"/>
                </a:moveTo>
                <a:cubicBezTo>
                  <a:pt x="1163" y="34"/>
                  <a:pt x="1141" y="56"/>
                  <a:pt x="1141" y="84"/>
                </a:cubicBezTo>
                <a:cubicBezTo>
                  <a:pt x="1141" y="84"/>
                  <a:pt x="1141" y="84"/>
                  <a:pt x="1141" y="84"/>
                </a:cubicBezTo>
                <a:cubicBezTo>
                  <a:pt x="1141" y="112"/>
                  <a:pt x="1163" y="134"/>
                  <a:pt x="1193" y="134"/>
                </a:cubicBezTo>
                <a:cubicBezTo>
                  <a:pt x="1223" y="134"/>
                  <a:pt x="1245" y="112"/>
                  <a:pt x="1245" y="84"/>
                </a:cubicBezTo>
                <a:cubicBezTo>
                  <a:pt x="1245" y="84"/>
                  <a:pt x="1245" y="84"/>
                  <a:pt x="1245" y="84"/>
                </a:cubicBezTo>
                <a:cubicBezTo>
                  <a:pt x="1245" y="56"/>
                  <a:pt x="1223" y="34"/>
                  <a:pt x="1193" y="34"/>
                </a:cubicBezTo>
                <a:close/>
                <a:moveTo>
                  <a:pt x="1218" y="84"/>
                </a:moveTo>
                <a:cubicBezTo>
                  <a:pt x="1218" y="99"/>
                  <a:pt x="1209" y="111"/>
                  <a:pt x="1193" y="111"/>
                </a:cubicBezTo>
                <a:cubicBezTo>
                  <a:pt x="1178" y="111"/>
                  <a:pt x="1168" y="98"/>
                  <a:pt x="1168" y="84"/>
                </a:cubicBezTo>
                <a:cubicBezTo>
                  <a:pt x="1168" y="84"/>
                  <a:pt x="1168" y="84"/>
                  <a:pt x="1168" y="84"/>
                </a:cubicBezTo>
                <a:cubicBezTo>
                  <a:pt x="1168" y="70"/>
                  <a:pt x="1177" y="58"/>
                  <a:pt x="1193" y="58"/>
                </a:cubicBezTo>
                <a:cubicBezTo>
                  <a:pt x="1208" y="58"/>
                  <a:pt x="1218" y="70"/>
                  <a:pt x="1218" y="8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D0375F64-E651-1A0A-ABF1-9C38BA663F9F}"/>
              </a:ext>
            </a:extLst>
          </p:cNvPr>
          <p:cNvSpPr txBox="1"/>
          <p:nvPr userDrawn="1"/>
        </p:nvSpPr>
        <p:spPr>
          <a:xfrm>
            <a:off x="75033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709380187"/>
      </p:ext>
    </p:extLst>
  </p:cSld>
  <p:clrMapOvr>
    <a:masterClrMapping/>
  </p:clrMapOvr>
  <p:transition spd="med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_Black">
    <p:bg>
      <p:bgPr>
        <a:gradFill>
          <a:gsLst>
            <a:gs pos="100000">
              <a:srgbClr val="391262"/>
            </a:gs>
            <a:gs pos="38000">
              <a:srgbClr val="64131E"/>
            </a:gs>
            <a:gs pos="0">
              <a:srgbClr val="831B22"/>
            </a:gs>
            <a:gs pos="71000">
              <a:srgbClr val="4D144A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6" name="Group 165">
            <a:extLst>
              <a:ext uri="{FF2B5EF4-FFF2-40B4-BE49-F238E27FC236}">
                <a16:creationId xmlns:a16="http://schemas.microsoft.com/office/drawing/2014/main" id="{45DF6D6F-9C39-7C31-64D4-4BCE9C9CA5D6}"/>
              </a:ext>
            </a:extLst>
          </p:cNvPr>
          <p:cNvGrpSpPr/>
          <p:nvPr userDrawn="1"/>
        </p:nvGrpSpPr>
        <p:grpSpPr>
          <a:xfrm>
            <a:off x="1538947" y="3561907"/>
            <a:ext cx="7851377" cy="1769127"/>
            <a:chOff x="541049" y="2649538"/>
            <a:chExt cx="9285724" cy="2092325"/>
          </a:xfrm>
          <a:solidFill>
            <a:schemeClr val="bg1"/>
          </a:solidFill>
        </p:grpSpPr>
        <p:sp>
          <p:nvSpPr>
            <p:cNvPr id="167" name="Freeform 5">
              <a:extLst>
                <a:ext uri="{FF2B5EF4-FFF2-40B4-BE49-F238E27FC236}">
                  <a16:creationId xmlns:a16="http://schemas.microsoft.com/office/drawing/2014/main" id="{E109AFA1-C190-E6CF-D819-5DDBF44B5ED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41049" y="2809876"/>
              <a:ext cx="963613" cy="1928813"/>
            </a:xfrm>
            <a:custGeom>
              <a:avLst/>
              <a:gdLst>
                <a:gd name="T0" fmla="*/ 57 w 301"/>
                <a:gd name="T1" fmla="*/ 458 h 600"/>
                <a:gd name="T2" fmla="*/ 57 w 301"/>
                <a:gd name="T3" fmla="*/ 235 h 600"/>
                <a:gd name="T4" fmla="*/ 0 w 301"/>
                <a:gd name="T5" fmla="*/ 235 h 600"/>
                <a:gd name="T6" fmla="*/ 0 w 301"/>
                <a:gd name="T7" fmla="*/ 121 h 600"/>
                <a:gd name="T8" fmla="*/ 57 w 301"/>
                <a:gd name="T9" fmla="*/ 121 h 600"/>
                <a:gd name="T10" fmla="*/ 57 w 301"/>
                <a:gd name="T11" fmla="*/ 0 h 600"/>
                <a:gd name="T12" fmla="*/ 190 w 301"/>
                <a:gd name="T13" fmla="*/ 0 h 600"/>
                <a:gd name="T14" fmla="*/ 190 w 301"/>
                <a:gd name="T15" fmla="*/ 121 h 600"/>
                <a:gd name="T16" fmla="*/ 301 w 301"/>
                <a:gd name="T17" fmla="*/ 121 h 600"/>
                <a:gd name="T18" fmla="*/ 301 w 301"/>
                <a:gd name="T19" fmla="*/ 235 h 600"/>
                <a:gd name="T20" fmla="*/ 190 w 301"/>
                <a:gd name="T21" fmla="*/ 235 h 600"/>
                <a:gd name="T22" fmla="*/ 190 w 301"/>
                <a:gd name="T23" fmla="*/ 436 h 600"/>
                <a:gd name="T24" fmla="*/ 233 w 301"/>
                <a:gd name="T25" fmla="*/ 482 h 600"/>
                <a:gd name="T26" fmla="*/ 299 w 301"/>
                <a:gd name="T27" fmla="*/ 465 h 600"/>
                <a:gd name="T28" fmla="*/ 299 w 301"/>
                <a:gd name="T29" fmla="*/ 573 h 600"/>
                <a:gd name="T30" fmla="*/ 194 w 301"/>
                <a:gd name="T31" fmla="*/ 600 h 600"/>
                <a:gd name="T32" fmla="*/ 57 w 301"/>
                <a:gd name="T33" fmla="*/ 458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600">
                  <a:moveTo>
                    <a:pt x="57" y="458"/>
                  </a:moveTo>
                  <a:cubicBezTo>
                    <a:pt x="57" y="235"/>
                    <a:pt x="57" y="235"/>
                    <a:pt x="57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7" y="121"/>
                    <a:pt x="57" y="121"/>
                    <a:pt x="57" y="12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301" y="121"/>
                    <a:pt x="301" y="121"/>
                    <a:pt x="301" y="121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190" y="235"/>
                    <a:pt x="190" y="235"/>
                    <a:pt x="190" y="235"/>
                  </a:cubicBezTo>
                  <a:cubicBezTo>
                    <a:pt x="190" y="436"/>
                    <a:pt x="190" y="436"/>
                    <a:pt x="190" y="436"/>
                  </a:cubicBezTo>
                  <a:cubicBezTo>
                    <a:pt x="190" y="467"/>
                    <a:pt x="203" y="482"/>
                    <a:pt x="233" y="482"/>
                  </a:cubicBezTo>
                  <a:cubicBezTo>
                    <a:pt x="258" y="482"/>
                    <a:pt x="280" y="476"/>
                    <a:pt x="299" y="465"/>
                  </a:cubicBezTo>
                  <a:cubicBezTo>
                    <a:pt x="299" y="573"/>
                    <a:pt x="299" y="573"/>
                    <a:pt x="299" y="573"/>
                  </a:cubicBezTo>
                  <a:cubicBezTo>
                    <a:pt x="271" y="590"/>
                    <a:pt x="239" y="600"/>
                    <a:pt x="194" y="600"/>
                  </a:cubicBezTo>
                  <a:cubicBezTo>
                    <a:pt x="112" y="600"/>
                    <a:pt x="57" y="568"/>
                    <a:pt x="57" y="4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8" name="Freeform 6">
              <a:extLst>
                <a:ext uri="{FF2B5EF4-FFF2-40B4-BE49-F238E27FC236}">
                  <a16:creationId xmlns:a16="http://schemas.microsoft.com/office/drawing/2014/main" id="{1969BD4D-0C40-739F-FF6B-4214C2BEBC90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708151" y="2649538"/>
              <a:ext cx="1382713" cy="2063750"/>
            </a:xfrm>
            <a:custGeom>
              <a:avLst/>
              <a:gdLst>
                <a:gd name="T0" fmla="*/ 0 w 432"/>
                <a:gd name="T1" fmla="*/ 0 h 642"/>
                <a:gd name="T2" fmla="*/ 134 w 432"/>
                <a:gd name="T3" fmla="*/ 0 h 642"/>
                <a:gd name="T4" fmla="*/ 134 w 432"/>
                <a:gd name="T5" fmla="*/ 237 h 642"/>
                <a:gd name="T6" fmla="*/ 272 w 432"/>
                <a:gd name="T7" fmla="*/ 162 h 642"/>
                <a:gd name="T8" fmla="*/ 432 w 432"/>
                <a:gd name="T9" fmla="*/ 337 h 642"/>
                <a:gd name="T10" fmla="*/ 432 w 432"/>
                <a:gd name="T11" fmla="*/ 642 h 642"/>
                <a:gd name="T12" fmla="*/ 298 w 432"/>
                <a:gd name="T13" fmla="*/ 642 h 642"/>
                <a:gd name="T14" fmla="*/ 298 w 432"/>
                <a:gd name="T15" fmla="*/ 379 h 642"/>
                <a:gd name="T16" fmla="*/ 218 w 432"/>
                <a:gd name="T17" fmla="*/ 283 h 642"/>
                <a:gd name="T18" fmla="*/ 134 w 432"/>
                <a:gd name="T19" fmla="*/ 379 h 642"/>
                <a:gd name="T20" fmla="*/ 134 w 432"/>
                <a:gd name="T21" fmla="*/ 642 h 642"/>
                <a:gd name="T22" fmla="*/ 0 w 432"/>
                <a:gd name="T23" fmla="*/ 642 h 642"/>
                <a:gd name="T24" fmla="*/ 0 w 432"/>
                <a:gd name="T25" fmla="*/ 0 h 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642">
                  <a:moveTo>
                    <a:pt x="0" y="0"/>
                  </a:moveTo>
                  <a:cubicBezTo>
                    <a:pt x="134" y="0"/>
                    <a:pt x="134" y="0"/>
                    <a:pt x="134" y="0"/>
                  </a:cubicBezTo>
                  <a:cubicBezTo>
                    <a:pt x="134" y="237"/>
                    <a:pt x="134" y="237"/>
                    <a:pt x="134" y="237"/>
                  </a:cubicBezTo>
                  <a:cubicBezTo>
                    <a:pt x="165" y="198"/>
                    <a:pt x="204" y="162"/>
                    <a:pt x="272" y="162"/>
                  </a:cubicBezTo>
                  <a:cubicBezTo>
                    <a:pt x="373" y="162"/>
                    <a:pt x="432" y="229"/>
                    <a:pt x="432" y="337"/>
                  </a:cubicBezTo>
                  <a:cubicBezTo>
                    <a:pt x="432" y="642"/>
                    <a:pt x="432" y="642"/>
                    <a:pt x="432" y="642"/>
                  </a:cubicBezTo>
                  <a:cubicBezTo>
                    <a:pt x="298" y="642"/>
                    <a:pt x="298" y="642"/>
                    <a:pt x="298" y="642"/>
                  </a:cubicBezTo>
                  <a:cubicBezTo>
                    <a:pt x="298" y="379"/>
                    <a:pt x="298" y="379"/>
                    <a:pt x="298" y="379"/>
                  </a:cubicBezTo>
                  <a:cubicBezTo>
                    <a:pt x="298" y="316"/>
                    <a:pt x="269" y="283"/>
                    <a:pt x="218" y="283"/>
                  </a:cubicBezTo>
                  <a:cubicBezTo>
                    <a:pt x="166" y="283"/>
                    <a:pt x="134" y="316"/>
                    <a:pt x="134" y="379"/>
                  </a:cubicBezTo>
                  <a:cubicBezTo>
                    <a:pt x="134" y="642"/>
                    <a:pt x="134" y="642"/>
                    <a:pt x="134" y="642"/>
                  </a:cubicBezTo>
                  <a:cubicBezTo>
                    <a:pt x="0" y="642"/>
                    <a:pt x="0" y="642"/>
                    <a:pt x="0" y="64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7">
              <a:extLst>
                <a:ext uri="{FF2B5EF4-FFF2-40B4-BE49-F238E27FC236}">
                  <a16:creationId xmlns:a16="http://schemas.microsoft.com/office/drawing/2014/main" id="{6DB7C37A-1FE6-9BFA-5E83-3EC0F79497F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261304" y="3179763"/>
              <a:ext cx="1390650" cy="1562100"/>
            </a:xfrm>
            <a:custGeom>
              <a:avLst/>
              <a:gdLst>
                <a:gd name="T0" fmla="*/ 0 w 434"/>
                <a:gd name="T1" fmla="*/ 342 h 486"/>
                <a:gd name="T2" fmla="*/ 0 w 434"/>
                <a:gd name="T3" fmla="*/ 340 h 486"/>
                <a:gd name="T4" fmla="*/ 190 w 434"/>
                <a:gd name="T5" fmla="*/ 189 h 486"/>
                <a:gd name="T6" fmla="*/ 305 w 434"/>
                <a:gd name="T7" fmla="*/ 209 h 486"/>
                <a:gd name="T8" fmla="*/ 305 w 434"/>
                <a:gd name="T9" fmla="*/ 201 h 486"/>
                <a:gd name="T10" fmla="*/ 204 w 434"/>
                <a:gd name="T11" fmla="*/ 115 h 486"/>
                <a:gd name="T12" fmla="*/ 74 w 434"/>
                <a:gd name="T13" fmla="*/ 140 h 486"/>
                <a:gd name="T14" fmla="*/ 40 w 434"/>
                <a:gd name="T15" fmla="*/ 38 h 486"/>
                <a:gd name="T16" fmla="*/ 223 w 434"/>
                <a:gd name="T17" fmla="*/ 0 h 486"/>
                <a:gd name="T18" fmla="*/ 383 w 434"/>
                <a:gd name="T19" fmla="*/ 53 h 486"/>
                <a:gd name="T20" fmla="*/ 434 w 434"/>
                <a:gd name="T21" fmla="*/ 204 h 486"/>
                <a:gd name="T22" fmla="*/ 434 w 434"/>
                <a:gd name="T23" fmla="*/ 477 h 486"/>
                <a:gd name="T24" fmla="*/ 304 w 434"/>
                <a:gd name="T25" fmla="*/ 477 h 486"/>
                <a:gd name="T26" fmla="*/ 304 w 434"/>
                <a:gd name="T27" fmla="*/ 426 h 486"/>
                <a:gd name="T28" fmla="*/ 162 w 434"/>
                <a:gd name="T29" fmla="*/ 486 h 486"/>
                <a:gd name="T30" fmla="*/ 0 w 434"/>
                <a:gd name="T31" fmla="*/ 342 h 486"/>
                <a:gd name="T32" fmla="*/ 307 w 434"/>
                <a:gd name="T33" fmla="*/ 311 h 486"/>
                <a:gd name="T34" fmla="*/ 307 w 434"/>
                <a:gd name="T35" fmla="*/ 287 h 486"/>
                <a:gd name="T36" fmla="*/ 222 w 434"/>
                <a:gd name="T37" fmla="*/ 270 h 486"/>
                <a:gd name="T38" fmla="*/ 129 w 434"/>
                <a:gd name="T39" fmla="*/ 335 h 486"/>
                <a:gd name="T40" fmla="*/ 129 w 434"/>
                <a:gd name="T41" fmla="*/ 336 h 486"/>
                <a:gd name="T42" fmla="*/ 202 w 434"/>
                <a:gd name="T43" fmla="*/ 394 h 486"/>
                <a:gd name="T44" fmla="*/ 307 w 434"/>
                <a:gd name="T45" fmla="*/ 31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34" h="486">
                  <a:moveTo>
                    <a:pt x="0" y="342"/>
                  </a:moveTo>
                  <a:cubicBezTo>
                    <a:pt x="0" y="340"/>
                    <a:pt x="0" y="340"/>
                    <a:pt x="0" y="340"/>
                  </a:cubicBezTo>
                  <a:cubicBezTo>
                    <a:pt x="0" y="237"/>
                    <a:pt x="78" y="189"/>
                    <a:pt x="190" y="189"/>
                  </a:cubicBezTo>
                  <a:cubicBezTo>
                    <a:pt x="237" y="189"/>
                    <a:pt x="272" y="197"/>
                    <a:pt x="305" y="209"/>
                  </a:cubicBezTo>
                  <a:cubicBezTo>
                    <a:pt x="305" y="201"/>
                    <a:pt x="305" y="201"/>
                    <a:pt x="305" y="201"/>
                  </a:cubicBezTo>
                  <a:cubicBezTo>
                    <a:pt x="305" y="145"/>
                    <a:pt x="271" y="115"/>
                    <a:pt x="204" y="115"/>
                  </a:cubicBezTo>
                  <a:cubicBezTo>
                    <a:pt x="153" y="115"/>
                    <a:pt x="117" y="124"/>
                    <a:pt x="74" y="14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92" y="15"/>
                    <a:pt x="143" y="0"/>
                    <a:pt x="223" y="0"/>
                  </a:cubicBezTo>
                  <a:cubicBezTo>
                    <a:pt x="296" y="0"/>
                    <a:pt x="349" y="20"/>
                    <a:pt x="383" y="53"/>
                  </a:cubicBezTo>
                  <a:cubicBezTo>
                    <a:pt x="418" y="88"/>
                    <a:pt x="434" y="140"/>
                    <a:pt x="434" y="204"/>
                  </a:cubicBezTo>
                  <a:cubicBezTo>
                    <a:pt x="434" y="477"/>
                    <a:pt x="434" y="477"/>
                    <a:pt x="434" y="477"/>
                  </a:cubicBezTo>
                  <a:cubicBezTo>
                    <a:pt x="304" y="477"/>
                    <a:pt x="304" y="477"/>
                    <a:pt x="304" y="477"/>
                  </a:cubicBezTo>
                  <a:cubicBezTo>
                    <a:pt x="304" y="426"/>
                    <a:pt x="304" y="426"/>
                    <a:pt x="304" y="426"/>
                  </a:cubicBezTo>
                  <a:cubicBezTo>
                    <a:pt x="272" y="462"/>
                    <a:pt x="227" y="486"/>
                    <a:pt x="162" y="486"/>
                  </a:cubicBezTo>
                  <a:cubicBezTo>
                    <a:pt x="73" y="486"/>
                    <a:pt x="0" y="435"/>
                    <a:pt x="0" y="342"/>
                  </a:cubicBezTo>
                  <a:close/>
                  <a:moveTo>
                    <a:pt x="307" y="311"/>
                  </a:moveTo>
                  <a:cubicBezTo>
                    <a:pt x="307" y="287"/>
                    <a:pt x="307" y="287"/>
                    <a:pt x="307" y="287"/>
                  </a:cubicBezTo>
                  <a:cubicBezTo>
                    <a:pt x="284" y="277"/>
                    <a:pt x="254" y="270"/>
                    <a:pt x="222" y="270"/>
                  </a:cubicBezTo>
                  <a:cubicBezTo>
                    <a:pt x="164" y="270"/>
                    <a:pt x="129" y="292"/>
                    <a:pt x="129" y="335"/>
                  </a:cubicBezTo>
                  <a:cubicBezTo>
                    <a:pt x="129" y="336"/>
                    <a:pt x="129" y="336"/>
                    <a:pt x="129" y="336"/>
                  </a:cubicBezTo>
                  <a:cubicBezTo>
                    <a:pt x="129" y="372"/>
                    <a:pt x="159" y="394"/>
                    <a:pt x="202" y="394"/>
                  </a:cubicBezTo>
                  <a:cubicBezTo>
                    <a:pt x="265" y="394"/>
                    <a:pt x="307" y="359"/>
                    <a:pt x="307" y="3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0" name="Freeform 8">
              <a:extLst>
                <a:ext uri="{FF2B5EF4-FFF2-40B4-BE49-F238E27FC236}">
                  <a16:creationId xmlns:a16="http://schemas.microsoft.com/office/drawing/2014/main" id="{3AEA624F-19C6-31CA-5CD9-7E42ED68DA5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859916" y="3170238"/>
              <a:ext cx="1384300" cy="1543050"/>
            </a:xfrm>
            <a:custGeom>
              <a:avLst/>
              <a:gdLst>
                <a:gd name="T0" fmla="*/ 0 w 432"/>
                <a:gd name="T1" fmla="*/ 9 h 480"/>
                <a:gd name="T2" fmla="*/ 133 w 432"/>
                <a:gd name="T3" fmla="*/ 9 h 480"/>
                <a:gd name="T4" fmla="*/ 133 w 432"/>
                <a:gd name="T5" fmla="*/ 75 h 480"/>
                <a:gd name="T6" fmla="*/ 272 w 432"/>
                <a:gd name="T7" fmla="*/ 0 h 480"/>
                <a:gd name="T8" fmla="*/ 432 w 432"/>
                <a:gd name="T9" fmla="*/ 175 h 480"/>
                <a:gd name="T10" fmla="*/ 432 w 432"/>
                <a:gd name="T11" fmla="*/ 480 h 480"/>
                <a:gd name="T12" fmla="*/ 298 w 432"/>
                <a:gd name="T13" fmla="*/ 480 h 480"/>
                <a:gd name="T14" fmla="*/ 298 w 432"/>
                <a:gd name="T15" fmla="*/ 217 h 480"/>
                <a:gd name="T16" fmla="*/ 217 w 432"/>
                <a:gd name="T17" fmla="*/ 121 h 480"/>
                <a:gd name="T18" fmla="*/ 133 w 432"/>
                <a:gd name="T19" fmla="*/ 217 h 480"/>
                <a:gd name="T20" fmla="*/ 133 w 432"/>
                <a:gd name="T21" fmla="*/ 480 h 480"/>
                <a:gd name="T22" fmla="*/ 0 w 432"/>
                <a:gd name="T23" fmla="*/ 480 h 480"/>
                <a:gd name="T24" fmla="*/ 0 w 432"/>
                <a:gd name="T25" fmla="*/ 9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2" h="480">
                  <a:moveTo>
                    <a:pt x="0" y="9"/>
                  </a:moveTo>
                  <a:cubicBezTo>
                    <a:pt x="133" y="9"/>
                    <a:pt x="133" y="9"/>
                    <a:pt x="133" y="9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64" y="36"/>
                    <a:pt x="204" y="0"/>
                    <a:pt x="272" y="0"/>
                  </a:cubicBezTo>
                  <a:cubicBezTo>
                    <a:pt x="373" y="0"/>
                    <a:pt x="432" y="67"/>
                    <a:pt x="432" y="175"/>
                  </a:cubicBezTo>
                  <a:cubicBezTo>
                    <a:pt x="432" y="480"/>
                    <a:pt x="432" y="480"/>
                    <a:pt x="432" y="480"/>
                  </a:cubicBezTo>
                  <a:cubicBezTo>
                    <a:pt x="298" y="480"/>
                    <a:pt x="298" y="480"/>
                    <a:pt x="298" y="480"/>
                  </a:cubicBezTo>
                  <a:cubicBezTo>
                    <a:pt x="298" y="217"/>
                    <a:pt x="298" y="217"/>
                    <a:pt x="298" y="217"/>
                  </a:cubicBezTo>
                  <a:cubicBezTo>
                    <a:pt x="298" y="154"/>
                    <a:pt x="268" y="121"/>
                    <a:pt x="217" y="121"/>
                  </a:cubicBezTo>
                  <a:cubicBezTo>
                    <a:pt x="166" y="121"/>
                    <a:pt x="133" y="154"/>
                    <a:pt x="133" y="217"/>
                  </a:cubicBezTo>
                  <a:cubicBezTo>
                    <a:pt x="133" y="480"/>
                    <a:pt x="133" y="480"/>
                    <a:pt x="133" y="480"/>
                  </a:cubicBezTo>
                  <a:cubicBezTo>
                    <a:pt x="0" y="480"/>
                    <a:pt x="0" y="480"/>
                    <a:pt x="0" y="480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1" name="Freeform 9">
              <a:extLst>
                <a:ext uri="{FF2B5EF4-FFF2-40B4-BE49-F238E27FC236}">
                  <a16:creationId xmlns:a16="http://schemas.microsoft.com/office/drawing/2014/main" id="{ED142D15-3F97-1719-8D74-37D26D1CAA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436593" y="2649538"/>
              <a:ext cx="1460500" cy="2063750"/>
            </a:xfrm>
            <a:custGeom>
              <a:avLst/>
              <a:gdLst>
                <a:gd name="T0" fmla="*/ 0 w 920"/>
                <a:gd name="T1" fmla="*/ 0 h 1300"/>
                <a:gd name="T2" fmla="*/ 270 w 920"/>
                <a:gd name="T3" fmla="*/ 0 h 1300"/>
                <a:gd name="T4" fmla="*/ 270 w 920"/>
                <a:gd name="T5" fmla="*/ 692 h 1300"/>
                <a:gd name="T6" fmla="*/ 585 w 920"/>
                <a:gd name="T7" fmla="*/ 346 h 1300"/>
                <a:gd name="T8" fmla="*/ 908 w 920"/>
                <a:gd name="T9" fmla="*/ 346 h 1300"/>
                <a:gd name="T10" fmla="*/ 547 w 920"/>
                <a:gd name="T11" fmla="*/ 721 h 1300"/>
                <a:gd name="T12" fmla="*/ 920 w 920"/>
                <a:gd name="T13" fmla="*/ 1300 h 1300"/>
                <a:gd name="T14" fmla="*/ 609 w 920"/>
                <a:gd name="T15" fmla="*/ 1300 h 1300"/>
                <a:gd name="T16" fmla="*/ 365 w 920"/>
                <a:gd name="T17" fmla="*/ 909 h 1300"/>
                <a:gd name="T18" fmla="*/ 270 w 920"/>
                <a:gd name="T19" fmla="*/ 1010 h 1300"/>
                <a:gd name="T20" fmla="*/ 270 w 920"/>
                <a:gd name="T21" fmla="*/ 1300 h 1300"/>
                <a:gd name="T22" fmla="*/ 0 w 920"/>
                <a:gd name="T23" fmla="*/ 1300 h 1300"/>
                <a:gd name="T24" fmla="*/ 0 w 920"/>
                <a:gd name="T25" fmla="*/ 0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0" h="1300">
                  <a:moveTo>
                    <a:pt x="0" y="0"/>
                  </a:moveTo>
                  <a:lnTo>
                    <a:pt x="270" y="0"/>
                  </a:lnTo>
                  <a:lnTo>
                    <a:pt x="270" y="692"/>
                  </a:lnTo>
                  <a:lnTo>
                    <a:pt x="585" y="346"/>
                  </a:lnTo>
                  <a:lnTo>
                    <a:pt x="908" y="346"/>
                  </a:lnTo>
                  <a:lnTo>
                    <a:pt x="547" y="721"/>
                  </a:lnTo>
                  <a:lnTo>
                    <a:pt x="920" y="1300"/>
                  </a:lnTo>
                  <a:lnTo>
                    <a:pt x="609" y="1300"/>
                  </a:lnTo>
                  <a:lnTo>
                    <a:pt x="365" y="909"/>
                  </a:lnTo>
                  <a:lnTo>
                    <a:pt x="270" y="1010"/>
                  </a:lnTo>
                  <a:lnTo>
                    <a:pt x="270" y="1300"/>
                  </a:lnTo>
                  <a:lnTo>
                    <a:pt x="0" y="13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2" name="Freeform 10">
              <a:extLst>
                <a:ext uri="{FF2B5EF4-FFF2-40B4-BE49-F238E27FC236}">
                  <a16:creationId xmlns:a16="http://schemas.microsoft.com/office/drawing/2014/main" id="{6FEBB0B2-4586-05AB-B4FE-055E54F117A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19896" y="3173413"/>
              <a:ext cx="1227138" cy="1568450"/>
            </a:xfrm>
            <a:custGeom>
              <a:avLst/>
              <a:gdLst>
                <a:gd name="T0" fmla="*/ 0 w 383"/>
                <a:gd name="T1" fmla="*/ 417 h 488"/>
                <a:gd name="T2" fmla="*/ 57 w 383"/>
                <a:gd name="T3" fmla="*/ 329 h 488"/>
                <a:gd name="T4" fmla="*/ 206 w 383"/>
                <a:gd name="T5" fmla="*/ 385 h 488"/>
                <a:gd name="T6" fmla="*/ 262 w 383"/>
                <a:gd name="T7" fmla="*/ 350 h 488"/>
                <a:gd name="T8" fmla="*/ 262 w 383"/>
                <a:gd name="T9" fmla="*/ 348 h 488"/>
                <a:gd name="T10" fmla="*/ 165 w 383"/>
                <a:gd name="T11" fmla="*/ 294 h 488"/>
                <a:gd name="T12" fmla="*/ 24 w 383"/>
                <a:gd name="T13" fmla="*/ 152 h 488"/>
                <a:gd name="T14" fmla="*/ 24 w 383"/>
                <a:gd name="T15" fmla="*/ 150 h 488"/>
                <a:gd name="T16" fmla="*/ 196 w 383"/>
                <a:gd name="T17" fmla="*/ 0 h 488"/>
                <a:gd name="T18" fmla="*/ 372 w 383"/>
                <a:gd name="T19" fmla="*/ 55 h 488"/>
                <a:gd name="T20" fmla="*/ 321 w 383"/>
                <a:gd name="T21" fmla="*/ 147 h 488"/>
                <a:gd name="T22" fmla="*/ 194 w 383"/>
                <a:gd name="T23" fmla="*/ 103 h 488"/>
                <a:gd name="T24" fmla="*/ 144 w 383"/>
                <a:gd name="T25" fmla="*/ 136 h 488"/>
                <a:gd name="T26" fmla="*/ 144 w 383"/>
                <a:gd name="T27" fmla="*/ 138 h 488"/>
                <a:gd name="T28" fmla="*/ 240 w 383"/>
                <a:gd name="T29" fmla="*/ 194 h 488"/>
                <a:gd name="T30" fmla="*/ 383 w 383"/>
                <a:gd name="T31" fmla="*/ 334 h 488"/>
                <a:gd name="T32" fmla="*/ 383 w 383"/>
                <a:gd name="T33" fmla="*/ 336 h 488"/>
                <a:gd name="T34" fmla="*/ 203 w 383"/>
                <a:gd name="T35" fmla="*/ 488 h 488"/>
                <a:gd name="T36" fmla="*/ 0 w 383"/>
                <a:gd name="T37" fmla="*/ 417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3" h="488">
                  <a:moveTo>
                    <a:pt x="0" y="417"/>
                  </a:moveTo>
                  <a:cubicBezTo>
                    <a:pt x="57" y="329"/>
                    <a:pt x="57" y="329"/>
                    <a:pt x="57" y="329"/>
                  </a:cubicBezTo>
                  <a:cubicBezTo>
                    <a:pt x="108" y="366"/>
                    <a:pt x="162" y="385"/>
                    <a:pt x="206" y="385"/>
                  </a:cubicBezTo>
                  <a:cubicBezTo>
                    <a:pt x="245" y="385"/>
                    <a:pt x="262" y="371"/>
                    <a:pt x="262" y="350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19"/>
                    <a:pt x="217" y="309"/>
                    <a:pt x="165" y="294"/>
                  </a:cubicBezTo>
                  <a:cubicBezTo>
                    <a:pt x="99" y="274"/>
                    <a:pt x="24" y="243"/>
                    <a:pt x="24" y="152"/>
                  </a:cubicBezTo>
                  <a:cubicBezTo>
                    <a:pt x="24" y="150"/>
                    <a:pt x="24" y="150"/>
                    <a:pt x="24" y="150"/>
                  </a:cubicBezTo>
                  <a:cubicBezTo>
                    <a:pt x="24" y="54"/>
                    <a:pt x="101" y="0"/>
                    <a:pt x="196" y="0"/>
                  </a:cubicBezTo>
                  <a:cubicBezTo>
                    <a:pt x="256" y="0"/>
                    <a:pt x="321" y="21"/>
                    <a:pt x="372" y="55"/>
                  </a:cubicBezTo>
                  <a:cubicBezTo>
                    <a:pt x="321" y="147"/>
                    <a:pt x="321" y="147"/>
                    <a:pt x="321" y="147"/>
                  </a:cubicBezTo>
                  <a:cubicBezTo>
                    <a:pt x="275" y="120"/>
                    <a:pt x="228" y="103"/>
                    <a:pt x="194" y="103"/>
                  </a:cubicBezTo>
                  <a:cubicBezTo>
                    <a:pt x="161" y="103"/>
                    <a:pt x="144" y="118"/>
                    <a:pt x="144" y="136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64"/>
                    <a:pt x="189" y="176"/>
                    <a:pt x="240" y="194"/>
                  </a:cubicBezTo>
                  <a:cubicBezTo>
                    <a:pt x="306" y="216"/>
                    <a:pt x="383" y="248"/>
                    <a:pt x="383" y="334"/>
                  </a:cubicBezTo>
                  <a:cubicBezTo>
                    <a:pt x="383" y="336"/>
                    <a:pt x="383" y="336"/>
                    <a:pt x="383" y="336"/>
                  </a:cubicBezTo>
                  <a:cubicBezTo>
                    <a:pt x="383" y="440"/>
                    <a:pt x="305" y="488"/>
                    <a:pt x="203" y="488"/>
                  </a:cubicBezTo>
                  <a:cubicBezTo>
                    <a:pt x="137" y="488"/>
                    <a:pt x="63" y="466"/>
                    <a:pt x="0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Oval 11">
              <a:extLst>
                <a:ext uri="{FF2B5EF4-FFF2-40B4-BE49-F238E27FC236}">
                  <a16:creationId xmlns:a16="http://schemas.microsoft.com/office/drawing/2014/main" id="{70877F96-1F23-E1FC-71E9-01EE358F60F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282260" y="4167188"/>
              <a:ext cx="544513" cy="546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59C8C1D9-B375-1D63-409C-0E8AA8DEE2D1}"/>
              </a:ext>
            </a:extLst>
          </p:cNvPr>
          <p:cNvGrpSpPr/>
          <p:nvPr userDrawn="1"/>
        </p:nvGrpSpPr>
        <p:grpSpPr>
          <a:xfrm>
            <a:off x="9390324" y="767096"/>
            <a:ext cx="2800087" cy="1898696"/>
            <a:chOff x="9390324" y="767096"/>
            <a:chExt cx="2800087" cy="1898696"/>
          </a:xfrm>
        </p:grpSpPr>
        <p:grpSp>
          <p:nvGrpSpPr>
            <p:cNvPr id="76" name="Group 75">
              <a:extLst>
                <a:ext uri="{FF2B5EF4-FFF2-40B4-BE49-F238E27FC236}">
                  <a16:creationId xmlns:a16="http://schemas.microsoft.com/office/drawing/2014/main" id="{04DB0252-2F51-9D54-5F87-47E8112037C5}"/>
                </a:ext>
              </a:extLst>
            </p:cNvPr>
            <p:cNvGrpSpPr/>
            <p:nvPr userDrawn="1"/>
          </p:nvGrpSpPr>
          <p:grpSpPr>
            <a:xfrm>
              <a:off x="9390324" y="936748"/>
              <a:ext cx="1965963" cy="1042086"/>
              <a:chOff x="4988072" y="501936"/>
              <a:chExt cx="1978802" cy="1051017"/>
            </a:xfrm>
            <a:solidFill>
              <a:schemeClr val="bg1"/>
            </a:solidFill>
          </p:grpSpPr>
          <p:sp>
            <p:nvSpPr>
              <p:cNvPr id="85" name="Freeform 5">
                <a:extLst>
                  <a:ext uri="{FF2B5EF4-FFF2-40B4-BE49-F238E27FC236}">
                    <a16:creationId xmlns:a16="http://schemas.microsoft.com/office/drawing/2014/main" id="{433FD598-576F-FFF0-672B-6A9B1AF5124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9016" y="501936"/>
                <a:ext cx="218094" cy="282813"/>
              </a:xfrm>
              <a:custGeom>
                <a:avLst/>
                <a:gdLst>
                  <a:gd name="T0" fmla="*/ 0 w 502"/>
                  <a:gd name="T1" fmla="*/ 550 h 651"/>
                  <a:gd name="T2" fmla="*/ 83 w 502"/>
                  <a:gd name="T3" fmla="*/ 451 h 651"/>
                  <a:gd name="T4" fmla="*/ 272 w 502"/>
                  <a:gd name="T5" fmla="*/ 528 h 651"/>
                  <a:gd name="T6" fmla="*/ 363 w 502"/>
                  <a:gd name="T7" fmla="*/ 469 h 651"/>
                  <a:gd name="T8" fmla="*/ 363 w 502"/>
                  <a:gd name="T9" fmla="*/ 467 h 651"/>
                  <a:gd name="T10" fmla="*/ 236 w 502"/>
                  <a:gd name="T11" fmla="*/ 386 h 651"/>
                  <a:gd name="T12" fmla="*/ 26 w 502"/>
                  <a:gd name="T13" fmla="*/ 192 h 651"/>
                  <a:gd name="T14" fmla="*/ 26 w 502"/>
                  <a:gd name="T15" fmla="*/ 191 h 651"/>
                  <a:gd name="T16" fmla="*/ 247 w 502"/>
                  <a:gd name="T17" fmla="*/ 0 h 651"/>
                  <a:gd name="T18" fmla="*/ 483 w 502"/>
                  <a:gd name="T19" fmla="*/ 80 h 651"/>
                  <a:gd name="T20" fmla="*/ 410 w 502"/>
                  <a:gd name="T21" fmla="*/ 185 h 651"/>
                  <a:gd name="T22" fmla="*/ 246 w 502"/>
                  <a:gd name="T23" fmla="*/ 123 h 651"/>
                  <a:gd name="T24" fmla="*/ 164 w 502"/>
                  <a:gd name="T25" fmla="*/ 178 h 651"/>
                  <a:gd name="T26" fmla="*/ 164 w 502"/>
                  <a:gd name="T27" fmla="*/ 180 h 651"/>
                  <a:gd name="T28" fmla="*/ 301 w 502"/>
                  <a:gd name="T29" fmla="*/ 263 h 651"/>
                  <a:gd name="T30" fmla="*/ 502 w 502"/>
                  <a:gd name="T31" fmla="*/ 453 h 651"/>
                  <a:gd name="T32" fmla="*/ 502 w 502"/>
                  <a:gd name="T33" fmla="*/ 455 h 651"/>
                  <a:gd name="T34" fmla="*/ 269 w 502"/>
                  <a:gd name="T35" fmla="*/ 651 h 651"/>
                  <a:gd name="T36" fmla="*/ 0 w 502"/>
                  <a:gd name="T37" fmla="*/ 55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2" h="651">
                    <a:moveTo>
                      <a:pt x="0" y="550"/>
                    </a:moveTo>
                    <a:cubicBezTo>
                      <a:pt x="83" y="451"/>
                      <a:pt x="83" y="451"/>
                      <a:pt x="83" y="451"/>
                    </a:cubicBezTo>
                    <a:cubicBezTo>
                      <a:pt x="140" y="498"/>
                      <a:pt x="200" y="528"/>
                      <a:pt x="272" y="528"/>
                    </a:cubicBezTo>
                    <a:cubicBezTo>
                      <a:pt x="329" y="528"/>
                      <a:pt x="363" y="506"/>
                      <a:pt x="363" y="469"/>
                    </a:cubicBezTo>
                    <a:cubicBezTo>
                      <a:pt x="363" y="467"/>
                      <a:pt x="363" y="467"/>
                      <a:pt x="363" y="467"/>
                    </a:cubicBezTo>
                    <a:cubicBezTo>
                      <a:pt x="363" y="431"/>
                      <a:pt x="342" y="413"/>
                      <a:pt x="236" y="386"/>
                    </a:cubicBezTo>
                    <a:cubicBezTo>
                      <a:pt x="108" y="354"/>
                      <a:pt x="26" y="318"/>
                      <a:pt x="26" y="192"/>
                    </a:cubicBezTo>
                    <a:cubicBezTo>
                      <a:pt x="26" y="191"/>
                      <a:pt x="26" y="191"/>
                      <a:pt x="26" y="191"/>
                    </a:cubicBezTo>
                    <a:cubicBezTo>
                      <a:pt x="26" y="76"/>
                      <a:pt x="118" y="0"/>
                      <a:pt x="247" y="0"/>
                    </a:cubicBezTo>
                    <a:cubicBezTo>
                      <a:pt x="340" y="0"/>
                      <a:pt x="419" y="29"/>
                      <a:pt x="483" y="80"/>
                    </a:cubicBezTo>
                    <a:cubicBezTo>
                      <a:pt x="410" y="185"/>
                      <a:pt x="410" y="185"/>
                      <a:pt x="410" y="185"/>
                    </a:cubicBezTo>
                    <a:cubicBezTo>
                      <a:pt x="354" y="146"/>
                      <a:pt x="299" y="123"/>
                      <a:pt x="246" y="123"/>
                    </a:cubicBezTo>
                    <a:cubicBezTo>
                      <a:pt x="192" y="123"/>
                      <a:pt x="164" y="147"/>
                      <a:pt x="164" y="178"/>
                    </a:cubicBezTo>
                    <a:cubicBezTo>
                      <a:pt x="164" y="180"/>
                      <a:pt x="164" y="180"/>
                      <a:pt x="164" y="180"/>
                    </a:cubicBezTo>
                    <a:cubicBezTo>
                      <a:pt x="164" y="221"/>
                      <a:pt x="191" y="235"/>
                      <a:pt x="301" y="263"/>
                    </a:cubicBezTo>
                    <a:cubicBezTo>
                      <a:pt x="429" y="297"/>
                      <a:pt x="502" y="343"/>
                      <a:pt x="502" y="453"/>
                    </a:cubicBezTo>
                    <a:cubicBezTo>
                      <a:pt x="502" y="455"/>
                      <a:pt x="502" y="455"/>
                      <a:pt x="502" y="455"/>
                    </a:cubicBezTo>
                    <a:cubicBezTo>
                      <a:pt x="502" y="581"/>
                      <a:pt x="406" y="651"/>
                      <a:pt x="269" y="651"/>
                    </a:cubicBezTo>
                    <a:cubicBezTo>
                      <a:pt x="173" y="651"/>
                      <a:pt x="76" y="618"/>
                      <a:pt x="0" y="5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6">
                <a:extLst>
                  <a:ext uri="{FF2B5EF4-FFF2-40B4-BE49-F238E27FC236}">
                    <a16:creationId xmlns:a16="http://schemas.microsoft.com/office/drawing/2014/main" id="{824AAD10-C96C-2D4A-15C2-1D354C7C691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91295" y="566212"/>
                <a:ext cx="322264" cy="214547"/>
              </a:xfrm>
              <a:custGeom>
                <a:avLst/>
                <a:gdLst>
                  <a:gd name="T0" fmla="*/ 0 w 741"/>
                  <a:gd name="T1" fmla="*/ 9 h 494"/>
                  <a:gd name="T2" fmla="*/ 138 w 741"/>
                  <a:gd name="T3" fmla="*/ 9 h 494"/>
                  <a:gd name="T4" fmla="*/ 138 w 741"/>
                  <a:gd name="T5" fmla="*/ 78 h 494"/>
                  <a:gd name="T6" fmla="*/ 281 w 741"/>
                  <a:gd name="T7" fmla="*/ 0 h 494"/>
                  <a:gd name="T8" fmla="*/ 418 w 741"/>
                  <a:gd name="T9" fmla="*/ 77 h 494"/>
                  <a:gd name="T10" fmla="*/ 577 w 741"/>
                  <a:gd name="T11" fmla="*/ 0 h 494"/>
                  <a:gd name="T12" fmla="*/ 741 w 741"/>
                  <a:gd name="T13" fmla="*/ 178 h 494"/>
                  <a:gd name="T14" fmla="*/ 741 w 741"/>
                  <a:gd name="T15" fmla="*/ 494 h 494"/>
                  <a:gd name="T16" fmla="*/ 603 w 741"/>
                  <a:gd name="T17" fmla="*/ 494 h 494"/>
                  <a:gd name="T18" fmla="*/ 603 w 741"/>
                  <a:gd name="T19" fmla="*/ 224 h 494"/>
                  <a:gd name="T20" fmla="*/ 523 w 741"/>
                  <a:gd name="T21" fmla="*/ 125 h 494"/>
                  <a:gd name="T22" fmla="*/ 439 w 741"/>
                  <a:gd name="T23" fmla="*/ 224 h 494"/>
                  <a:gd name="T24" fmla="*/ 439 w 741"/>
                  <a:gd name="T25" fmla="*/ 494 h 494"/>
                  <a:gd name="T26" fmla="*/ 302 w 741"/>
                  <a:gd name="T27" fmla="*/ 494 h 494"/>
                  <a:gd name="T28" fmla="*/ 302 w 741"/>
                  <a:gd name="T29" fmla="*/ 224 h 494"/>
                  <a:gd name="T30" fmla="*/ 221 w 741"/>
                  <a:gd name="T31" fmla="*/ 125 h 494"/>
                  <a:gd name="T32" fmla="*/ 138 w 741"/>
                  <a:gd name="T33" fmla="*/ 224 h 494"/>
                  <a:gd name="T34" fmla="*/ 138 w 741"/>
                  <a:gd name="T35" fmla="*/ 494 h 494"/>
                  <a:gd name="T36" fmla="*/ 0 w 741"/>
                  <a:gd name="T37" fmla="*/ 494 h 494"/>
                  <a:gd name="T38" fmla="*/ 0 w 741"/>
                  <a:gd name="T39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41" h="494">
                    <a:moveTo>
                      <a:pt x="0" y="9"/>
                    </a:moveTo>
                    <a:cubicBezTo>
                      <a:pt x="138" y="9"/>
                      <a:pt x="138" y="9"/>
                      <a:pt x="138" y="9"/>
                    </a:cubicBezTo>
                    <a:cubicBezTo>
                      <a:pt x="138" y="78"/>
                      <a:pt x="138" y="78"/>
                      <a:pt x="138" y="78"/>
                    </a:cubicBezTo>
                    <a:cubicBezTo>
                      <a:pt x="170" y="37"/>
                      <a:pt x="211" y="0"/>
                      <a:pt x="281" y="0"/>
                    </a:cubicBezTo>
                    <a:cubicBezTo>
                      <a:pt x="344" y="0"/>
                      <a:pt x="392" y="28"/>
                      <a:pt x="418" y="77"/>
                    </a:cubicBezTo>
                    <a:cubicBezTo>
                      <a:pt x="460" y="27"/>
                      <a:pt x="511" y="0"/>
                      <a:pt x="577" y="0"/>
                    </a:cubicBezTo>
                    <a:cubicBezTo>
                      <a:pt x="679" y="0"/>
                      <a:pt x="741" y="62"/>
                      <a:pt x="741" y="178"/>
                    </a:cubicBezTo>
                    <a:cubicBezTo>
                      <a:pt x="741" y="494"/>
                      <a:pt x="741" y="494"/>
                      <a:pt x="741" y="494"/>
                    </a:cubicBezTo>
                    <a:cubicBezTo>
                      <a:pt x="603" y="494"/>
                      <a:pt x="603" y="494"/>
                      <a:pt x="603" y="494"/>
                    </a:cubicBezTo>
                    <a:cubicBezTo>
                      <a:pt x="603" y="224"/>
                      <a:pt x="603" y="224"/>
                      <a:pt x="603" y="224"/>
                    </a:cubicBezTo>
                    <a:cubicBezTo>
                      <a:pt x="603" y="159"/>
                      <a:pt x="574" y="125"/>
                      <a:pt x="523" y="125"/>
                    </a:cubicBezTo>
                    <a:cubicBezTo>
                      <a:pt x="471" y="125"/>
                      <a:pt x="439" y="159"/>
                      <a:pt x="439" y="224"/>
                    </a:cubicBezTo>
                    <a:cubicBezTo>
                      <a:pt x="439" y="494"/>
                      <a:pt x="439" y="494"/>
                      <a:pt x="439" y="494"/>
                    </a:cubicBezTo>
                    <a:cubicBezTo>
                      <a:pt x="302" y="494"/>
                      <a:pt x="302" y="494"/>
                      <a:pt x="302" y="494"/>
                    </a:cubicBezTo>
                    <a:cubicBezTo>
                      <a:pt x="302" y="224"/>
                      <a:pt x="302" y="224"/>
                      <a:pt x="302" y="224"/>
                    </a:cubicBezTo>
                    <a:cubicBezTo>
                      <a:pt x="302" y="159"/>
                      <a:pt x="273" y="125"/>
                      <a:pt x="221" y="125"/>
                    </a:cubicBezTo>
                    <a:cubicBezTo>
                      <a:pt x="170" y="125"/>
                      <a:pt x="138" y="159"/>
                      <a:pt x="138" y="224"/>
                    </a:cubicBezTo>
                    <a:cubicBezTo>
                      <a:pt x="138" y="494"/>
                      <a:pt x="138" y="494"/>
                      <a:pt x="138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7">
                <a:extLst>
                  <a:ext uri="{FF2B5EF4-FFF2-40B4-BE49-F238E27FC236}">
                    <a16:creationId xmlns:a16="http://schemas.microsoft.com/office/drawing/2014/main" id="{8776387C-7DBE-0FBD-3AED-689433E7686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25971" y="567985"/>
                <a:ext cx="193713" cy="216764"/>
              </a:xfrm>
              <a:custGeom>
                <a:avLst/>
                <a:gdLst>
                  <a:gd name="T0" fmla="*/ 0 w 446"/>
                  <a:gd name="T1" fmla="*/ 351 h 499"/>
                  <a:gd name="T2" fmla="*/ 0 w 446"/>
                  <a:gd name="T3" fmla="*/ 349 h 499"/>
                  <a:gd name="T4" fmla="*/ 195 w 446"/>
                  <a:gd name="T5" fmla="*/ 194 h 499"/>
                  <a:gd name="T6" fmla="*/ 314 w 446"/>
                  <a:gd name="T7" fmla="*/ 214 h 499"/>
                  <a:gd name="T8" fmla="*/ 314 w 446"/>
                  <a:gd name="T9" fmla="*/ 206 h 499"/>
                  <a:gd name="T10" fmla="*/ 210 w 446"/>
                  <a:gd name="T11" fmla="*/ 117 h 499"/>
                  <a:gd name="T12" fmla="*/ 76 w 446"/>
                  <a:gd name="T13" fmla="*/ 144 h 499"/>
                  <a:gd name="T14" fmla="*/ 42 w 446"/>
                  <a:gd name="T15" fmla="*/ 39 h 499"/>
                  <a:gd name="T16" fmla="*/ 230 w 446"/>
                  <a:gd name="T17" fmla="*/ 0 h 499"/>
                  <a:gd name="T18" fmla="*/ 394 w 446"/>
                  <a:gd name="T19" fmla="*/ 54 h 499"/>
                  <a:gd name="T20" fmla="*/ 446 w 446"/>
                  <a:gd name="T21" fmla="*/ 209 h 499"/>
                  <a:gd name="T22" fmla="*/ 446 w 446"/>
                  <a:gd name="T23" fmla="*/ 490 h 499"/>
                  <a:gd name="T24" fmla="*/ 313 w 446"/>
                  <a:gd name="T25" fmla="*/ 490 h 499"/>
                  <a:gd name="T26" fmla="*/ 313 w 446"/>
                  <a:gd name="T27" fmla="*/ 438 h 499"/>
                  <a:gd name="T28" fmla="*/ 166 w 446"/>
                  <a:gd name="T29" fmla="*/ 499 h 499"/>
                  <a:gd name="T30" fmla="*/ 0 w 446"/>
                  <a:gd name="T31" fmla="*/ 351 h 499"/>
                  <a:gd name="T32" fmla="*/ 316 w 446"/>
                  <a:gd name="T33" fmla="*/ 319 h 499"/>
                  <a:gd name="T34" fmla="*/ 316 w 446"/>
                  <a:gd name="T35" fmla="*/ 295 h 499"/>
                  <a:gd name="T36" fmla="*/ 228 w 446"/>
                  <a:gd name="T37" fmla="*/ 277 h 499"/>
                  <a:gd name="T38" fmla="*/ 133 w 446"/>
                  <a:gd name="T39" fmla="*/ 344 h 499"/>
                  <a:gd name="T40" fmla="*/ 133 w 446"/>
                  <a:gd name="T41" fmla="*/ 346 h 499"/>
                  <a:gd name="T42" fmla="*/ 208 w 446"/>
                  <a:gd name="T43" fmla="*/ 404 h 499"/>
                  <a:gd name="T44" fmla="*/ 316 w 446"/>
                  <a:gd name="T45" fmla="*/ 319 h 4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499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3"/>
                      <a:pt x="80" y="194"/>
                      <a:pt x="195" y="194"/>
                    </a:cubicBezTo>
                    <a:cubicBezTo>
                      <a:pt x="244" y="194"/>
                      <a:pt x="280" y="202"/>
                      <a:pt x="314" y="214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7"/>
                      <a:pt x="210" y="117"/>
                    </a:cubicBezTo>
                    <a:cubicBezTo>
                      <a:pt x="157" y="117"/>
                      <a:pt x="120" y="127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7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0"/>
                      <a:pt x="446" y="144"/>
                      <a:pt x="446" y="209"/>
                    </a:cubicBezTo>
                    <a:cubicBezTo>
                      <a:pt x="446" y="490"/>
                      <a:pt x="446" y="490"/>
                      <a:pt x="446" y="490"/>
                    </a:cubicBezTo>
                    <a:cubicBezTo>
                      <a:pt x="313" y="490"/>
                      <a:pt x="313" y="490"/>
                      <a:pt x="313" y="490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3" y="499"/>
                      <a:pt x="166" y="499"/>
                    </a:cubicBezTo>
                    <a:cubicBezTo>
                      <a:pt x="75" y="499"/>
                      <a:pt x="0" y="447"/>
                      <a:pt x="0" y="351"/>
                    </a:cubicBezTo>
                    <a:close/>
                    <a:moveTo>
                      <a:pt x="316" y="319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0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4"/>
                      <a:pt x="208" y="404"/>
                    </a:cubicBezTo>
                    <a:cubicBezTo>
                      <a:pt x="272" y="404"/>
                      <a:pt x="316" y="369"/>
                      <a:pt x="316" y="3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8">
                <a:extLst>
                  <a:ext uri="{FF2B5EF4-FFF2-40B4-BE49-F238E27FC236}">
                    <a16:creationId xmlns:a16="http://schemas.microsoft.com/office/drawing/2014/main" id="{262E0FEC-2981-11B0-3D88-8A94D08178C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36529" y="564438"/>
                <a:ext cx="127665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9">
                <a:extLst>
                  <a:ext uri="{FF2B5EF4-FFF2-40B4-BE49-F238E27FC236}">
                    <a16:creationId xmlns:a16="http://schemas.microsoft.com/office/drawing/2014/main" id="{FECC1288-545E-BDB4-6462-3EE5544D702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475719" y="516121"/>
                <a:ext cx="134757" cy="268184"/>
              </a:xfrm>
              <a:custGeom>
                <a:avLst/>
                <a:gdLst>
                  <a:gd name="T0" fmla="*/ 58 w 310"/>
                  <a:gd name="T1" fmla="*/ 472 h 617"/>
                  <a:gd name="T2" fmla="*/ 58 w 310"/>
                  <a:gd name="T3" fmla="*/ 242 h 617"/>
                  <a:gd name="T4" fmla="*/ 0 w 310"/>
                  <a:gd name="T5" fmla="*/ 242 h 617"/>
                  <a:gd name="T6" fmla="*/ 0 w 310"/>
                  <a:gd name="T7" fmla="*/ 124 h 617"/>
                  <a:gd name="T8" fmla="*/ 58 w 310"/>
                  <a:gd name="T9" fmla="*/ 124 h 617"/>
                  <a:gd name="T10" fmla="*/ 58 w 310"/>
                  <a:gd name="T11" fmla="*/ 0 h 617"/>
                  <a:gd name="T12" fmla="*/ 196 w 310"/>
                  <a:gd name="T13" fmla="*/ 0 h 617"/>
                  <a:gd name="T14" fmla="*/ 196 w 310"/>
                  <a:gd name="T15" fmla="*/ 124 h 617"/>
                  <a:gd name="T16" fmla="*/ 310 w 310"/>
                  <a:gd name="T17" fmla="*/ 124 h 617"/>
                  <a:gd name="T18" fmla="*/ 310 w 310"/>
                  <a:gd name="T19" fmla="*/ 242 h 617"/>
                  <a:gd name="T20" fmla="*/ 196 w 310"/>
                  <a:gd name="T21" fmla="*/ 242 h 617"/>
                  <a:gd name="T22" fmla="*/ 196 w 310"/>
                  <a:gd name="T23" fmla="*/ 449 h 617"/>
                  <a:gd name="T24" fmla="*/ 240 w 310"/>
                  <a:gd name="T25" fmla="*/ 496 h 617"/>
                  <a:gd name="T26" fmla="*/ 308 w 310"/>
                  <a:gd name="T27" fmla="*/ 479 h 617"/>
                  <a:gd name="T28" fmla="*/ 308 w 310"/>
                  <a:gd name="T29" fmla="*/ 589 h 617"/>
                  <a:gd name="T30" fmla="*/ 199 w 310"/>
                  <a:gd name="T31" fmla="*/ 617 h 617"/>
                  <a:gd name="T32" fmla="*/ 58 w 310"/>
                  <a:gd name="T33" fmla="*/ 472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7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6" y="0"/>
                      <a:pt x="196" y="0"/>
                      <a:pt x="196" y="0"/>
                    </a:cubicBezTo>
                    <a:cubicBezTo>
                      <a:pt x="196" y="124"/>
                      <a:pt x="196" y="124"/>
                      <a:pt x="196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6" y="242"/>
                      <a:pt x="196" y="242"/>
                      <a:pt x="196" y="242"/>
                    </a:cubicBezTo>
                    <a:cubicBezTo>
                      <a:pt x="196" y="449"/>
                      <a:pt x="196" y="449"/>
                      <a:pt x="196" y="449"/>
                    </a:cubicBezTo>
                    <a:cubicBezTo>
                      <a:pt x="196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89"/>
                      <a:pt x="308" y="589"/>
                      <a:pt x="308" y="589"/>
                    </a:cubicBezTo>
                    <a:cubicBezTo>
                      <a:pt x="279" y="607"/>
                      <a:pt x="245" y="617"/>
                      <a:pt x="199" y="617"/>
                    </a:cubicBezTo>
                    <a:cubicBezTo>
                      <a:pt x="115" y="617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10">
                <a:extLst>
                  <a:ext uri="{FF2B5EF4-FFF2-40B4-BE49-F238E27FC236}">
                    <a16:creationId xmlns:a16="http://schemas.microsoft.com/office/drawing/2014/main" id="{9DB49BE1-F1C8-5A4F-1BE7-B9C5B671A4B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618455" y="566212"/>
                <a:ext cx="207012" cy="219424"/>
              </a:xfrm>
              <a:custGeom>
                <a:avLst/>
                <a:gdLst>
                  <a:gd name="T0" fmla="*/ 0 w 476"/>
                  <a:gd name="T1" fmla="*/ 254 h 505"/>
                  <a:gd name="T2" fmla="*/ 0 w 476"/>
                  <a:gd name="T3" fmla="*/ 253 h 505"/>
                  <a:gd name="T4" fmla="*/ 240 w 476"/>
                  <a:gd name="T5" fmla="*/ 0 h 505"/>
                  <a:gd name="T6" fmla="*/ 476 w 476"/>
                  <a:gd name="T7" fmla="*/ 263 h 505"/>
                  <a:gd name="T8" fmla="*/ 475 w 476"/>
                  <a:gd name="T9" fmla="*/ 300 h 505"/>
                  <a:gd name="T10" fmla="*/ 137 w 476"/>
                  <a:gd name="T11" fmla="*/ 300 h 505"/>
                  <a:gd name="T12" fmla="*/ 256 w 476"/>
                  <a:gd name="T13" fmla="*/ 395 h 505"/>
                  <a:gd name="T14" fmla="*/ 373 w 476"/>
                  <a:gd name="T15" fmla="*/ 345 h 505"/>
                  <a:gd name="T16" fmla="*/ 452 w 476"/>
                  <a:gd name="T17" fmla="*/ 415 h 505"/>
                  <a:gd name="T18" fmla="*/ 254 w 476"/>
                  <a:gd name="T19" fmla="*/ 505 h 505"/>
                  <a:gd name="T20" fmla="*/ 0 w 476"/>
                  <a:gd name="T21" fmla="*/ 254 h 505"/>
                  <a:gd name="T22" fmla="*/ 342 w 476"/>
                  <a:gd name="T23" fmla="*/ 214 h 505"/>
                  <a:gd name="T24" fmla="*/ 240 w 476"/>
                  <a:gd name="T25" fmla="*/ 111 h 505"/>
                  <a:gd name="T26" fmla="*/ 135 w 476"/>
                  <a:gd name="T27" fmla="*/ 214 h 505"/>
                  <a:gd name="T28" fmla="*/ 342 w 476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6" y="126"/>
                      <a:pt x="476" y="263"/>
                    </a:cubicBezTo>
                    <a:cubicBezTo>
                      <a:pt x="476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2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2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11">
                <a:extLst>
                  <a:ext uri="{FF2B5EF4-FFF2-40B4-BE49-F238E27FC236}">
                    <a16:creationId xmlns:a16="http://schemas.microsoft.com/office/drawing/2014/main" id="{5700CEE7-82FA-F314-D150-00348A9C199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837879" y="564438"/>
                <a:ext cx="127221" cy="216321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1 h 498"/>
                  <a:gd name="T6" fmla="*/ 293 w 293"/>
                  <a:gd name="T7" fmla="*/ 4 h 498"/>
                  <a:gd name="T8" fmla="*/ 293 w 293"/>
                  <a:gd name="T9" fmla="*/ 148 h 498"/>
                  <a:gd name="T10" fmla="*/ 285 w 293"/>
                  <a:gd name="T11" fmla="*/ 148 h 498"/>
                  <a:gd name="T12" fmla="*/ 138 w 293"/>
                  <a:gd name="T13" fmla="*/ 319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1"/>
                      <a:pt x="138" y="111"/>
                      <a:pt x="138" y="111"/>
                    </a:cubicBezTo>
                    <a:cubicBezTo>
                      <a:pt x="166" y="44"/>
                      <a:pt x="211" y="0"/>
                      <a:pt x="293" y="4"/>
                    </a:cubicBezTo>
                    <a:cubicBezTo>
                      <a:pt x="293" y="148"/>
                      <a:pt x="293" y="148"/>
                      <a:pt x="293" y="148"/>
                    </a:cubicBezTo>
                    <a:cubicBezTo>
                      <a:pt x="285" y="148"/>
                      <a:pt x="285" y="148"/>
                      <a:pt x="285" y="148"/>
                    </a:cubicBezTo>
                    <a:cubicBezTo>
                      <a:pt x="194" y="148"/>
                      <a:pt x="138" y="203"/>
                      <a:pt x="138" y="319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12">
                <a:extLst>
                  <a:ext uri="{FF2B5EF4-FFF2-40B4-BE49-F238E27FC236}">
                    <a16:creationId xmlns:a16="http://schemas.microsoft.com/office/drawing/2014/main" id="{FC0AB9F7-3D02-4537-31F6-D98B2250C9F3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4988072" y="888476"/>
                <a:ext cx="134757" cy="268628"/>
              </a:xfrm>
              <a:custGeom>
                <a:avLst/>
                <a:gdLst>
                  <a:gd name="T0" fmla="*/ 58 w 310"/>
                  <a:gd name="T1" fmla="*/ 472 h 618"/>
                  <a:gd name="T2" fmla="*/ 58 w 310"/>
                  <a:gd name="T3" fmla="*/ 242 h 618"/>
                  <a:gd name="T4" fmla="*/ 0 w 310"/>
                  <a:gd name="T5" fmla="*/ 242 h 618"/>
                  <a:gd name="T6" fmla="*/ 0 w 310"/>
                  <a:gd name="T7" fmla="*/ 124 h 618"/>
                  <a:gd name="T8" fmla="*/ 58 w 310"/>
                  <a:gd name="T9" fmla="*/ 124 h 618"/>
                  <a:gd name="T10" fmla="*/ 58 w 310"/>
                  <a:gd name="T11" fmla="*/ 0 h 618"/>
                  <a:gd name="T12" fmla="*/ 195 w 310"/>
                  <a:gd name="T13" fmla="*/ 0 h 618"/>
                  <a:gd name="T14" fmla="*/ 195 w 310"/>
                  <a:gd name="T15" fmla="*/ 124 h 618"/>
                  <a:gd name="T16" fmla="*/ 310 w 310"/>
                  <a:gd name="T17" fmla="*/ 124 h 618"/>
                  <a:gd name="T18" fmla="*/ 310 w 310"/>
                  <a:gd name="T19" fmla="*/ 242 h 618"/>
                  <a:gd name="T20" fmla="*/ 195 w 310"/>
                  <a:gd name="T21" fmla="*/ 242 h 618"/>
                  <a:gd name="T22" fmla="*/ 195 w 310"/>
                  <a:gd name="T23" fmla="*/ 449 h 618"/>
                  <a:gd name="T24" fmla="*/ 240 w 310"/>
                  <a:gd name="T25" fmla="*/ 496 h 618"/>
                  <a:gd name="T26" fmla="*/ 308 w 310"/>
                  <a:gd name="T27" fmla="*/ 479 h 618"/>
                  <a:gd name="T28" fmla="*/ 308 w 310"/>
                  <a:gd name="T29" fmla="*/ 590 h 618"/>
                  <a:gd name="T30" fmla="*/ 199 w 310"/>
                  <a:gd name="T31" fmla="*/ 618 h 618"/>
                  <a:gd name="T32" fmla="*/ 58 w 310"/>
                  <a:gd name="T33" fmla="*/ 472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10" h="618">
                    <a:moveTo>
                      <a:pt x="58" y="472"/>
                    </a:moveTo>
                    <a:cubicBezTo>
                      <a:pt x="58" y="242"/>
                      <a:pt x="58" y="242"/>
                      <a:pt x="58" y="242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58" y="124"/>
                      <a:pt x="58" y="124"/>
                      <a:pt x="58" y="124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124"/>
                      <a:pt x="195" y="124"/>
                      <a:pt x="195" y="124"/>
                    </a:cubicBezTo>
                    <a:cubicBezTo>
                      <a:pt x="310" y="124"/>
                      <a:pt x="310" y="124"/>
                      <a:pt x="310" y="124"/>
                    </a:cubicBezTo>
                    <a:cubicBezTo>
                      <a:pt x="310" y="242"/>
                      <a:pt x="310" y="242"/>
                      <a:pt x="310" y="242"/>
                    </a:cubicBezTo>
                    <a:cubicBezTo>
                      <a:pt x="195" y="242"/>
                      <a:pt x="195" y="242"/>
                      <a:pt x="195" y="242"/>
                    </a:cubicBezTo>
                    <a:cubicBezTo>
                      <a:pt x="195" y="449"/>
                      <a:pt x="195" y="449"/>
                      <a:pt x="195" y="449"/>
                    </a:cubicBezTo>
                    <a:cubicBezTo>
                      <a:pt x="195" y="481"/>
                      <a:pt x="209" y="496"/>
                      <a:pt x="240" y="496"/>
                    </a:cubicBezTo>
                    <a:cubicBezTo>
                      <a:pt x="265" y="496"/>
                      <a:pt x="288" y="490"/>
                      <a:pt x="308" y="479"/>
                    </a:cubicBezTo>
                    <a:cubicBezTo>
                      <a:pt x="308" y="590"/>
                      <a:pt x="308" y="590"/>
                      <a:pt x="308" y="590"/>
                    </a:cubicBezTo>
                    <a:cubicBezTo>
                      <a:pt x="279" y="607"/>
                      <a:pt x="245" y="618"/>
                      <a:pt x="199" y="618"/>
                    </a:cubicBezTo>
                    <a:cubicBezTo>
                      <a:pt x="115" y="618"/>
                      <a:pt x="58" y="584"/>
                      <a:pt x="58" y="4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13">
                <a:extLst>
                  <a:ext uri="{FF2B5EF4-FFF2-40B4-BE49-F238E27FC236}">
                    <a16:creationId xmlns:a16="http://schemas.microsoft.com/office/drawing/2014/main" id="{12D11DBC-90A7-4337-F6CB-C20DBD872CBD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131251" y="938123"/>
                <a:ext cx="207455" cy="219867"/>
              </a:xfrm>
              <a:custGeom>
                <a:avLst/>
                <a:gdLst>
                  <a:gd name="T0" fmla="*/ 0 w 477"/>
                  <a:gd name="T1" fmla="*/ 254 h 505"/>
                  <a:gd name="T2" fmla="*/ 0 w 477"/>
                  <a:gd name="T3" fmla="*/ 253 h 505"/>
                  <a:gd name="T4" fmla="*/ 240 w 477"/>
                  <a:gd name="T5" fmla="*/ 0 h 505"/>
                  <a:gd name="T6" fmla="*/ 477 w 477"/>
                  <a:gd name="T7" fmla="*/ 263 h 505"/>
                  <a:gd name="T8" fmla="*/ 475 w 477"/>
                  <a:gd name="T9" fmla="*/ 300 h 505"/>
                  <a:gd name="T10" fmla="*/ 137 w 477"/>
                  <a:gd name="T11" fmla="*/ 300 h 505"/>
                  <a:gd name="T12" fmla="*/ 256 w 477"/>
                  <a:gd name="T13" fmla="*/ 395 h 505"/>
                  <a:gd name="T14" fmla="*/ 373 w 477"/>
                  <a:gd name="T15" fmla="*/ 345 h 505"/>
                  <a:gd name="T16" fmla="*/ 452 w 477"/>
                  <a:gd name="T17" fmla="*/ 415 h 505"/>
                  <a:gd name="T18" fmla="*/ 254 w 477"/>
                  <a:gd name="T19" fmla="*/ 505 h 505"/>
                  <a:gd name="T20" fmla="*/ 0 w 477"/>
                  <a:gd name="T21" fmla="*/ 254 h 505"/>
                  <a:gd name="T22" fmla="*/ 343 w 477"/>
                  <a:gd name="T23" fmla="*/ 214 h 505"/>
                  <a:gd name="T24" fmla="*/ 240 w 477"/>
                  <a:gd name="T25" fmla="*/ 111 h 505"/>
                  <a:gd name="T26" fmla="*/ 135 w 477"/>
                  <a:gd name="T27" fmla="*/ 214 h 505"/>
                  <a:gd name="T28" fmla="*/ 343 w 477"/>
                  <a:gd name="T29" fmla="*/ 21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77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99" y="0"/>
                      <a:pt x="240" y="0"/>
                    </a:cubicBezTo>
                    <a:cubicBezTo>
                      <a:pt x="402" y="0"/>
                      <a:pt x="477" y="126"/>
                      <a:pt x="477" y="263"/>
                    </a:cubicBezTo>
                    <a:cubicBezTo>
                      <a:pt x="477" y="274"/>
                      <a:pt x="476" y="287"/>
                      <a:pt x="475" y="300"/>
                    </a:cubicBezTo>
                    <a:cubicBezTo>
                      <a:pt x="137" y="300"/>
                      <a:pt x="137" y="300"/>
                      <a:pt x="137" y="300"/>
                    </a:cubicBezTo>
                    <a:cubicBezTo>
                      <a:pt x="151" y="362"/>
                      <a:pt x="194" y="395"/>
                      <a:pt x="256" y="395"/>
                    </a:cubicBezTo>
                    <a:cubicBezTo>
                      <a:pt x="302" y="395"/>
                      <a:pt x="335" y="380"/>
                      <a:pt x="373" y="345"/>
                    </a:cubicBezTo>
                    <a:cubicBezTo>
                      <a:pt x="452" y="415"/>
                      <a:pt x="452" y="415"/>
                      <a:pt x="452" y="415"/>
                    </a:cubicBezTo>
                    <a:cubicBezTo>
                      <a:pt x="407" y="471"/>
                      <a:pt x="342" y="505"/>
                      <a:pt x="254" y="505"/>
                    </a:cubicBezTo>
                    <a:cubicBezTo>
                      <a:pt x="108" y="505"/>
                      <a:pt x="0" y="403"/>
                      <a:pt x="0" y="254"/>
                    </a:cubicBezTo>
                    <a:close/>
                    <a:moveTo>
                      <a:pt x="343" y="214"/>
                    </a:moveTo>
                    <a:cubicBezTo>
                      <a:pt x="334" y="152"/>
                      <a:pt x="298" y="111"/>
                      <a:pt x="240" y="111"/>
                    </a:cubicBezTo>
                    <a:cubicBezTo>
                      <a:pt x="183" y="111"/>
                      <a:pt x="146" y="151"/>
                      <a:pt x="135" y="214"/>
                    </a:cubicBezTo>
                    <a:lnTo>
                      <a:pt x="343" y="2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14">
                <a:extLst>
                  <a:ext uri="{FF2B5EF4-FFF2-40B4-BE49-F238E27FC236}">
                    <a16:creationId xmlns:a16="http://schemas.microsoft.com/office/drawing/2014/main" id="{F524D8E9-37C3-A27E-30E8-DF8ACF25D41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348015" y="938123"/>
                <a:ext cx="195486" cy="219867"/>
              </a:xfrm>
              <a:custGeom>
                <a:avLst/>
                <a:gdLst>
                  <a:gd name="T0" fmla="*/ 0 w 450"/>
                  <a:gd name="T1" fmla="*/ 254 h 505"/>
                  <a:gd name="T2" fmla="*/ 0 w 450"/>
                  <a:gd name="T3" fmla="*/ 253 h 505"/>
                  <a:gd name="T4" fmla="*/ 254 w 450"/>
                  <a:gd name="T5" fmla="*/ 0 h 505"/>
                  <a:gd name="T6" fmla="*/ 448 w 450"/>
                  <a:gd name="T7" fmla="*/ 82 h 505"/>
                  <a:gd name="T8" fmla="*/ 363 w 450"/>
                  <a:gd name="T9" fmla="*/ 172 h 505"/>
                  <a:gd name="T10" fmla="*/ 253 w 450"/>
                  <a:gd name="T11" fmla="*/ 119 h 505"/>
                  <a:gd name="T12" fmla="*/ 135 w 450"/>
                  <a:gd name="T13" fmla="*/ 251 h 505"/>
                  <a:gd name="T14" fmla="*/ 135 w 450"/>
                  <a:gd name="T15" fmla="*/ 253 h 505"/>
                  <a:gd name="T16" fmla="*/ 258 w 450"/>
                  <a:gd name="T17" fmla="*/ 387 h 505"/>
                  <a:gd name="T18" fmla="*/ 370 w 450"/>
                  <a:gd name="T19" fmla="*/ 335 h 505"/>
                  <a:gd name="T20" fmla="*/ 450 w 450"/>
                  <a:gd name="T21" fmla="*/ 416 h 505"/>
                  <a:gd name="T22" fmla="*/ 252 w 450"/>
                  <a:gd name="T23" fmla="*/ 505 h 505"/>
                  <a:gd name="T24" fmla="*/ 0 w 450"/>
                  <a:gd name="T25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50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06" y="0"/>
                      <a:pt x="254" y="0"/>
                    </a:cubicBezTo>
                    <a:cubicBezTo>
                      <a:pt x="345" y="0"/>
                      <a:pt x="402" y="31"/>
                      <a:pt x="448" y="82"/>
                    </a:cubicBezTo>
                    <a:cubicBezTo>
                      <a:pt x="363" y="172"/>
                      <a:pt x="363" y="172"/>
                      <a:pt x="363" y="172"/>
                    </a:cubicBezTo>
                    <a:cubicBezTo>
                      <a:pt x="333" y="139"/>
                      <a:pt x="302" y="119"/>
                      <a:pt x="253" y="119"/>
                    </a:cubicBezTo>
                    <a:cubicBezTo>
                      <a:pt x="184" y="119"/>
                      <a:pt x="135" y="179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7"/>
                      <a:pt x="183" y="387"/>
                      <a:pt x="258" y="387"/>
                    </a:cubicBezTo>
                    <a:cubicBezTo>
                      <a:pt x="305" y="387"/>
                      <a:pt x="336" y="367"/>
                      <a:pt x="370" y="335"/>
                    </a:cubicBezTo>
                    <a:cubicBezTo>
                      <a:pt x="450" y="416"/>
                      <a:pt x="450" y="416"/>
                      <a:pt x="450" y="416"/>
                    </a:cubicBezTo>
                    <a:cubicBezTo>
                      <a:pt x="403" y="468"/>
                      <a:pt x="349" y="505"/>
                      <a:pt x="252" y="505"/>
                    </a:cubicBezTo>
                    <a:cubicBezTo>
                      <a:pt x="106" y="505"/>
                      <a:pt x="0" y="393"/>
                      <a:pt x="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15">
                <a:extLst>
                  <a:ext uri="{FF2B5EF4-FFF2-40B4-BE49-F238E27FC236}">
                    <a16:creationId xmlns:a16="http://schemas.microsoft.com/office/drawing/2014/main" id="{083673F6-E265-4005-D62C-293234A8CE09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553254" y="866312"/>
                <a:ext cx="193270" cy="286802"/>
              </a:xfrm>
              <a:custGeom>
                <a:avLst/>
                <a:gdLst>
                  <a:gd name="T0" fmla="*/ 0 w 445"/>
                  <a:gd name="T1" fmla="*/ 0 h 660"/>
                  <a:gd name="T2" fmla="*/ 138 w 445"/>
                  <a:gd name="T3" fmla="*/ 0 h 660"/>
                  <a:gd name="T4" fmla="*/ 138 w 445"/>
                  <a:gd name="T5" fmla="*/ 244 h 660"/>
                  <a:gd name="T6" fmla="*/ 280 w 445"/>
                  <a:gd name="T7" fmla="*/ 166 h 660"/>
                  <a:gd name="T8" fmla="*/ 445 w 445"/>
                  <a:gd name="T9" fmla="*/ 346 h 660"/>
                  <a:gd name="T10" fmla="*/ 445 w 445"/>
                  <a:gd name="T11" fmla="*/ 660 h 660"/>
                  <a:gd name="T12" fmla="*/ 307 w 445"/>
                  <a:gd name="T13" fmla="*/ 660 h 660"/>
                  <a:gd name="T14" fmla="*/ 307 w 445"/>
                  <a:gd name="T15" fmla="*/ 390 h 660"/>
                  <a:gd name="T16" fmla="*/ 224 w 445"/>
                  <a:gd name="T17" fmla="*/ 291 h 660"/>
                  <a:gd name="T18" fmla="*/ 138 w 445"/>
                  <a:gd name="T19" fmla="*/ 390 h 660"/>
                  <a:gd name="T20" fmla="*/ 138 w 445"/>
                  <a:gd name="T21" fmla="*/ 660 h 660"/>
                  <a:gd name="T22" fmla="*/ 0 w 445"/>
                  <a:gd name="T23" fmla="*/ 660 h 660"/>
                  <a:gd name="T24" fmla="*/ 0 w 445"/>
                  <a:gd name="T25" fmla="*/ 0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5" h="660">
                    <a:moveTo>
                      <a:pt x="0" y="0"/>
                    </a:moveTo>
                    <a:cubicBezTo>
                      <a:pt x="138" y="0"/>
                      <a:pt x="138" y="0"/>
                      <a:pt x="138" y="0"/>
                    </a:cubicBezTo>
                    <a:cubicBezTo>
                      <a:pt x="138" y="244"/>
                      <a:pt x="138" y="244"/>
                      <a:pt x="138" y="244"/>
                    </a:cubicBezTo>
                    <a:cubicBezTo>
                      <a:pt x="169" y="203"/>
                      <a:pt x="210" y="166"/>
                      <a:pt x="280" y="166"/>
                    </a:cubicBezTo>
                    <a:cubicBezTo>
                      <a:pt x="384" y="166"/>
                      <a:pt x="445" y="235"/>
                      <a:pt x="445" y="346"/>
                    </a:cubicBezTo>
                    <a:cubicBezTo>
                      <a:pt x="445" y="660"/>
                      <a:pt x="445" y="660"/>
                      <a:pt x="445" y="660"/>
                    </a:cubicBezTo>
                    <a:cubicBezTo>
                      <a:pt x="307" y="660"/>
                      <a:pt x="307" y="660"/>
                      <a:pt x="307" y="660"/>
                    </a:cubicBezTo>
                    <a:cubicBezTo>
                      <a:pt x="307" y="390"/>
                      <a:pt x="307" y="390"/>
                      <a:pt x="307" y="390"/>
                    </a:cubicBezTo>
                    <a:cubicBezTo>
                      <a:pt x="307" y="324"/>
                      <a:pt x="276" y="291"/>
                      <a:pt x="224" y="291"/>
                    </a:cubicBezTo>
                    <a:cubicBezTo>
                      <a:pt x="171" y="291"/>
                      <a:pt x="138" y="324"/>
                      <a:pt x="138" y="390"/>
                    </a:cubicBezTo>
                    <a:cubicBezTo>
                      <a:pt x="138" y="660"/>
                      <a:pt x="138" y="660"/>
                      <a:pt x="138" y="660"/>
                    </a:cubicBezTo>
                    <a:cubicBezTo>
                      <a:pt x="0" y="660"/>
                      <a:pt x="0" y="660"/>
                      <a:pt x="0" y="66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6">
                <a:extLst>
                  <a:ext uri="{FF2B5EF4-FFF2-40B4-BE49-F238E27FC236}">
                    <a16:creationId xmlns:a16="http://schemas.microsoft.com/office/drawing/2014/main" id="{4F04928C-BA06-2085-F636-A4F44FC6E98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5762039" y="938123"/>
                <a:ext cx="192827" cy="214991"/>
              </a:xfrm>
              <a:custGeom>
                <a:avLst/>
                <a:gdLst>
                  <a:gd name="T0" fmla="*/ 0 w 444"/>
                  <a:gd name="T1" fmla="*/ 9 h 494"/>
                  <a:gd name="T2" fmla="*/ 137 w 444"/>
                  <a:gd name="T3" fmla="*/ 9 h 494"/>
                  <a:gd name="T4" fmla="*/ 137 w 444"/>
                  <a:gd name="T5" fmla="*/ 78 h 494"/>
                  <a:gd name="T6" fmla="*/ 279 w 444"/>
                  <a:gd name="T7" fmla="*/ 0 h 494"/>
                  <a:gd name="T8" fmla="*/ 444 w 444"/>
                  <a:gd name="T9" fmla="*/ 180 h 494"/>
                  <a:gd name="T10" fmla="*/ 444 w 444"/>
                  <a:gd name="T11" fmla="*/ 494 h 494"/>
                  <a:gd name="T12" fmla="*/ 306 w 444"/>
                  <a:gd name="T13" fmla="*/ 494 h 494"/>
                  <a:gd name="T14" fmla="*/ 306 w 444"/>
                  <a:gd name="T15" fmla="*/ 224 h 494"/>
                  <a:gd name="T16" fmla="*/ 223 w 444"/>
                  <a:gd name="T17" fmla="*/ 125 h 494"/>
                  <a:gd name="T18" fmla="*/ 137 w 444"/>
                  <a:gd name="T19" fmla="*/ 224 h 494"/>
                  <a:gd name="T20" fmla="*/ 137 w 444"/>
                  <a:gd name="T21" fmla="*/ 494 h 494"/>
                  <a:gd name="T22" fmla="*/ 0 w 444"/>
                  <a:gd name="T23" fmla="*/ 494 h 494"/>
                  <a:gd name="T24" fmla="*/ 0 w 444"/>
                  <a:gd name="T25" fmla="*/ 9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4" h="494">
                    <a:moveTo>
                      <a:pt x="0" y="9"/>
                    </a:moveTo>
                    <a:cubicBezTo>
                      <a:pt x="137" y="9"/>
                      <a:pt x="137" y="9"/>
                      <a:pt x="137" y="9"/>
                    </a:cubicBezTo>
                    <a:cubicBezTo>
                      <a:pt x="137" y="78"/>
                      <a:pt x="137" y="78"/>
                      <a:pt x="137" y="78"/>
                    </a:cubicBezTo>
                    <a:cubicBezTo>
                      <a:pt x="169" y="37"/>
                      <a:pt x="210" y="0"/>
                      <a:pt x="279" y="0"/>
                    </a:cubicBezTo>
                    <a:cubicBezTo>
                      <a:pt x="383" y="0"/>
                      <a:pt x="444" y="69"/>
                      <a:pt x="444" y="180"/>
                    </a:cubicBezTo>
                    <a:cubicBezTo>
                      <a:pt x="444" y="494"/>
                      <a:pt x="444" y="494"/>
                      <a:pt x="444" y="494"/>
                    </a:cubicBezTo>
                    <a:cubicBezTo>
                      <a:pt x="306" y="494"/>
                      <a:pt x="306" y="494"/>
                      <a:pt x="306" y="494"/>
                    </a:cubicBezTo>
                    <a:cubicBezTo>
                      <a:pt x="306" y="224"/>
                      <a:pt x="306" y="224"/>
                      <a:pt x="306" y="224"/>
                    </a:cubicBezTo>
                    <a:cubicBezTo>
                      <a:pt x="306" y="158"/>
                      <a:pt x="276" y="125"/>
                      <a:pt x="223" y="125"/>
                    </a:cubicBezTo>
                    <a:cubicBezTo>
                      <a:pt x="171" y="125"/>
                      <a:pt x="137" y="158"/>
                      <a:pt x="137" y="224"/>
                    </a:cubicBezTo>
                    <a:cubicBezTo>
                      <a:pt x="137" y="494"/>
                      <a:pt x="137" y="494"/>
                      <a:pt x="137" y="494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17">
                <a:extLst>
                  <a:ext uri="{FF2B5EF4-FFF2-40B4-BE49-F238E27FC236}">
                    <a16:creationId xmlns:a16="http://schemas.microsoft.com/office/drawing/2014/main" id="{0B7609F1-6889-0F3F-1078-1078D3AEDAE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967277" y="938123"/>
                <a:ext cx="228289" cy="219867"/>
              </a:xfrm>
              <a:custGeom>
                <a:avLst/>
                <a:gdLst>
                  <a:gd name="T0" fmla="*/ 0 w 525"/>
                  <a:gd name="T1" fmla="*/ 254 h 505"/>
                  <a:gd name="T2" fmla="*/ 0 w 525"/>
                  <a:gd name="T3" fmla="*/ 253 h 505"/>
                  <a:gd name="T4" fmla="*/ 263 w 525"/>
                  <a:gd name="T5" fmla="*/ 0 h 505"/>
                  <a:gd name="T6" fmla="*/ 525 w 525"/>
                  <a:gd name="T7" fmla="*/ 251 h 505"/>
                  <a:gd name="T8" fmla="*/ 525 w 525"/>
                  <a:gd name="T9" fmla="*/ 253 h 505"/>
                  <a:gd name="T10" fmla="*/ 262 w 525"/>
                  <a:gd name="T11" fmla="*/ 505 h 505"/>
                  <a:gd name="T12" fmla="*/ 0 w 525"/>
                  <a:gd name="T13" fmla="*/ 254 h 505"/>
                  <a:gd name="T14" fmla="*/ 389 w 525"/>
                  <a:gd name="T15" fmla="*/ 254 h 505"/>
                  <a:gd name="T16" fmla="*/ 389 w 525"/>
                  <a:gd name="T17" fmla="*/ 253 h 505"/>
                  <a:gd name="T18" fmla="*/ 262 w 525"/>
                  <a:gd name="T19" fmla="*/ 119 h 505"/>
                  <a:gd name="T20" fmla="*/ 136 w 525"/>
                  <a:gd name="T21" fmla="*/ 251 h 505"/>
                  <a:gd name="T22" fmla="*/ 136 w 525"/>
                  <a:gd name="T23" fmla="*/ 253 h 505"/>
                  <a:gd name="T24" fmla="*/ 263 w 525"/>
                  <a:gd name="T25" fmla="*/ 387 h 505"/>
                  <a:gd name="T26" fmla="*/ 389 w 525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2" y="0"/>
                      <a:pt x="263" y="0"/>
                    </a:cubicBezTo>
                    <a:cubicBezTo>
                      <a:pt x="414" y="0"/>
                      <a:pt x="525" y="111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3" y="505"/>
                      <a:pt x="262" y="505"/>
                    </a:cubicBezTo>
                    <a:cubicBezTo>
                      <a:pt x="111" y="505"/>
                      <a:pt x="0" y="394"/>
                      <a:pt x="0" y="254"/>
                    </a:cubicBezTo>
                    <a:close/>
                    <a:moveTo>
                      <a:pt x="389" y="254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Rectangle 18">
                <a:extLst>
                  <a:ext uri="{FF2B5EF4-FFF2-40B4-BE49-F238E27FC236}">
                    <a16:creationId xmlns:a16="http://schemas.microsoft.com/office/drawing/2014/main" id="{14DEDB85-DF79-F93C-595F-4B0E6B36F33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207091" y="866312"/>
                <a:ext cx="59843" cy="28680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Freeform 19">
                <a:extLst>
                  <a:ext uri="{FF2B5EF4-FFF2-40B4-BE49-F238E27FC236}">
                    <a16:creationId xmlns:a16="http://schemas.microsoft.com/office/drawing/2014/main" id="{481DD98C-1DDB-14FF-BA62-46FAD00BAA8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278460" y="938123"/>
                <a:ext cx="228732" cy="219867"/>
              </a:xfrm>
              <a:custGeom>
                <a:avLst/>
                <a:gdLst>
                  <a:gd name="T0" fmla="*/ 0 w 526"/>
                  <a:gd name="T1" fmla="*/ 254 h 505"/>
                  <a:gd name="T2" fmla="*/ 0 w 526"/>
                  <a:gd name="T3" fmla="*/ 253 h 505"/>
                  <a:gd name="T4" fmla="*/ 264 w 526"/>
                  <a:gd name="T5" fmla="*/ 0 h 505"/>
                  <a:gd name="T6" fmla="*/ 526 w 526"/>
                  <a:gd name="T7" fmla="*/ 251 h 505"/>
                  <a:gd name="T8" fmla="*/ 526 w 526"/>
                  <a:gd name="T9" fmla="*/ 253 h 505"/>
                  <a:gd name="T10" fmla="*/ 262 w 526"/>
                  <a:gd name="T11" fmla="*/ 505 h 505"/>
                  <a:gd name="T12" fmla="*/ 0 w 526"/>
                  <a:gd name="T13" fmla="*/ 254 h 505"/>
                  <a:gd name="T14" fmla="*/ 390 w 526"/>
                  <a:gd name="T15" fmla="*/ 254 h 505"/>
                  <a:gd name="T16" fmla="*/ 390 w 526"/>
                  <a:gd name="T17" fmla="*/ 253 h 505"/>
                  <a:gd name="T18" fmla="*/ 262 w 526"/>
                  <a:gd name="T19" fmla="*/ 119 h 505"/>
                  <a:gd name="T20" fmla="*/ 136 w 526"/>
                  <a:gd name="T21" fmla="*/ 251 h 505"/>
                  <a:gd name="T22" fmla="*/ 136 w 526"/>
                  <a:gd name="T23" fmla="*/ 253 h 505"/>
                  <a:gd name="T24" fmla="*/ 264 w 526"/>
                  <a:gd name="T25" fmla="*/ 387 h 505"/>
                  <a:gd name="T26" fmla="*/ 390 w 526"/>
                  <a:gd name="T27" fmla="*/ 254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6" h="505">
                    <a:moveTo>
                      <a:pt x="0" y="254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3"/>
                      <a:pt x="113" y="0"/>
                      <a:pt x="264" y="0"/>
                    </a:cubicBezTo>
                    <a:cubicBezTo>
                      <a:pt x="414" y="0"/>
                      <a:pt x="526" y="111"/>
                      <a:pt x="526" y="251"/>
                    </a:cubicBezTo>
                    <a:cubicBezTo>
                      <a:pt x="526" y="253"/>
                      <a:pt x="526" y="253"/>
                      <a:pt x="526" y="253"/>
                    </a:cubicBezTo>
                    <a:cubicBezTo>
                      <a:pt x="526" y="392"/>
                      <a:pt x="413" y="505"/>
                      <a:pt x="262" y="505"/>
                    </a:cubicBezTo>
                    <a:cubicBezTo>
                      <a:pt x="112" y="505"/>
                      <a:pt x="0" y="394"/>
                      <a:pt x="0" y="254"/>
                    </a:cubicBezTo>
                    <a:close/>
                    <a:moveTo>
                      <a:pt x="390" y="254"/>
                    </a:moveTo>
                    <a:cubicBezTo>
                      <a:pt x="390" y="253"/>
                      <a:pt x="390" y="253"/>
                      <a:pt x="390" y="253"/>
                    </a:cubicBezTo>
                    <a:cubicBezTo>
                      <a:pt x="390" y="181"/>
                      <a:pt x="338" y="119"/>
                      <a:pt x="262" y="119"/>
                    </a:cubicBezTo>
                    <a:cubicBezTo>
                      <a:pt x="183" y="119"/>
                      <a:pt x="136" y="179"/>
                      <a:pt x="136" y="251"/>
                    </a:cubicBezTo>
                    <a:cubicBezTo>
                      <a:pt x="136" y="253"/>
                      <a:pt x="136" y="253"/>
                      <a:pt x="136" y="253"/>
                    </a:cubicBezTo>
                    <a:cubicBezTo>
                      <a:pt x="136" y="324"/>
                      <a:pt x="188" y="387"/>
                      <a:pt x="264" y="387"/>
                    </a:cubicBezTo>
                    <a:cubicBezTo>
                      <a:pt x="343" y="387"/>
                      <a:pt x="390" y="326"/>
                      <a:pt x="390" y="2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" name="Freeform 20">
                <a:extLst>
                  <a:ext uri="{FF2B5EF4-FFF2-40B4-BE49-F238E27FC236}">
                    <a16:creationId xmlns:a16="http://schemas.microsoft.com/office/drawing/2014/main" id="{BDC10D2B-8240-1306-CC54-B3F0CF2378C2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16057" y="938123"/>
                <a:ext cx="221197" cy="278823"/>
              </a:xfrm>
              <a:custGeom>
                <a:avLst/>
                <a:gdLst>
                  <a:gd name="T0" fmla="*/ 24 w 509"/>
                  <a:gd name="T1" fmla="*/ 590 h 641"/>
                  <a:gd name="T2" fmla="*/ 71 w 509"/>
                  <a:gd name="T3" fmla="*/ 487 h 641"/>
                  <a:gd name="T4" fmla="*/ 235 w 509"/>
                  <a:gd name="T5" fmla="*/ 531 h 641"/>
                  <a:gd name="T6" fmla="*/ 373 w 509"/>
                  <a:gd name="T7" fmla="*/ 399 h 641"/>
                  <a:gd name="T8" fmla="*/ 373 w 509"/>
                  <a:gd name="T9" fmla="*/ 376 h 641"/>
                  <a:gd name="T10" fmla="*/ 215 w 509"/>
                  <a:gd name="T11" fmla="*/ 454 h 641"/>
                  <a:gd name="T12" fmla="*/ 0 w 509"/>
                  <a:gd name="T13" fmla="*/ 228 h 641"/>
                  <a:gd name="T14" fmla="*/ 0 w 509"/>
                  <a:gd name="T15" fmla="*/ 226 h 641"/>
                  <a:gd name="T16" fmla="*/ 215 w 509"/>
                  <a:gd name="T17" fmla="*/ 0 h 641"/>
                  <a:gd name="T18" fmla="*/ 372 w 509"/>
                  <a:gd name="T19" fmla="*/ 72 h 641"/>
                  <a:gd name="T20" fmla="*/ 372 w 509"/>
                  <a:gd name="T21" fmla="*/ 9 h 641"/>
                  <a:gd name="T22" fmla="*/ 509 w 509"/>
                  <a:gd name="T23" fmla="*/ 9 h 641"/>
                  <a:gd name="T24" fmla="*/ 509 w 509"/>
                  <a:gd name="T25" fmla="*/ 385 h 641"/>
                  <a:gd name="T26" fmla="*/ 448 w 509"/>
                  <a:gd name="T27" fmla="*/ 576 h 641"/>
                  <a:gd name="T28" fmla="*/ 239 w 509"/>
                  <a:gd name="T29" fmla="*/ 641 h 641"/>
                  <a:gd name="T30" fmla="*/ 24 w 509"/>
                  <a:gd name="T31" fmla="*/ 590 h 641"/>
                  <a:gd name="T32" fmla="*/ 373 w 509"/>
                  <a:gd name="T33" fmla="*/ 228 h 641"/>
                  <a:gd name="T34" fmla="*/ 373 w 509"/>
                  <a:gd name="T35" fmla="*/ 226 h 641"/>
                  <a:gd name="T36" fmla="*/ 255 w 509"/>
                  <a:gd name="T37" fmla="*/ 114 h 641"/>
                  <a:gd name="T38" fmla="*/ 137 w 509"/>
                  <a:gd name="T39" fmla="*/ 226 h 641"/>
                  <a:gd name="T40" fmla="*/ 137 w 509"/>
                  <a:gd name="T41" fmla="*/ 228 h 641"/>
                  <a:gd name="T42" fmla="*/ 255 w 509"/>
                  <a:gd name="T43" fmla="*/ 340 h 641"/>
                  <a:gd name="T44" fmla="*/ 373 w 509"/>
                  <a:gd name="T45" fmla="*/ 228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09" h="641">
                    <a:moveTo>
                      <a:pt x="24" y="590"/>
                    </a:moveTo>
                    <a:cubicBezTo>
                      <a:pt x="71" y="487"/>
                      <a:pt x="71" y="487"/>
                      <a:pt x="71" y="487"/>
                    </a:cubicBezTo>
                    <a:cubicBezTo>
                      <a:pt x="121" y="515"/>
                      <a:pt x="171" y="531"/>
                      <a:pt x="235" y="531"/>
                    </a:cubicBezTo>
                    <a:cubicBezTo>
                      <a:pt x="329" y="531"/>
                      <a:pt x="373" y="486"/>
                      <a:pt x="373" y="399"/>
                    </a:cubicBezTo>
                    <a:cubicBezTo>
                      <a:pt x="373" y="376"/>
                      <a:pt x="373" y="376"/>
                      <a:pt x="373" y="376"/>
                    </a:cubicBezTo>
                    <a:cubicBezTo>
                      <a:pt x="333" y="425"/>
                      <a:pt x="288" y="454"/>
                      <a:pt x="215" y="454"/>
                    </a:cubicBezTo>
                    <a:cubicBezTo>
                      <a:pt x="102" y="454"/>
                      <a:pt x="0" y="372"/>
                      <a:pt x="0" y="228"/>
                    </a:cubicBezTo>
                    <a:cubicBezTo>
                      <a:pt x="0" y="226"/>
                      <a:pt x="0" y="226"/>
                      <a:pt x="0" y="226"/>
                    </a:cubicBezTo>
                    <a:cubicBezTo>
                      <a:pt x="0" y="82"/>
                      <a:pt x="104" y="0"/>
                      <a:pt x="215" y="0"/>
                    </a:cubicBezTo>
                    <a:cubicBezTo>
                      <a:pt x="290" y="0"/>
                      <a:pt x="334" y="32"/>
                      <a:pt x="372" y="72"/>
                    </a:cubicBezTo>
                    <a:cubicBezTo>
                      <a:pt x="372" y="9"/>
                      <a:pt x="372" y="9"/>
                      <a:pt x="372" y="9"/>
                    </a:cubicBezTo>
                    <a:cubicBezTo>
                      <a:pt x="509" y="9"/>
                      <a:pt x="509" y="9"/>
                      <a:pt x="509" y="9"/>
                    </a:cubicBezTo>
                    <a:cubicBezTo>
                      <a:pt x="509" y="385"/>
                      <a:pt x="509" y="385"/>
                      <a:pt x="509" y="385"/>
                    </a:cubicBezTo>
                    <a:cubicBezTo>
                      <a:pt x="509" y="472"/>
                      <a:pt x="488" y="535"/>
                      <a:pt x="448" y="576"/>
                    </a:cubicBezTo>
                    <a:cubicBezTo>
                      <a:pt x="402" y="621"/>
                      <a:pt x="333" y="641"/>
                      <a:pt x="239" y="641"/>
                    </a:cubicBezTo>
                    <a:cubicBezTo>
                      <a:pt x="160" y="641"/>
                      <a:pt x="86" y="623"/>
                      <a:pt x="24" y="590"/>
                    </a:cubicBezTo>
                    <a:close/>
                    <a:moveTo>
                      <a:pt x="373" y="228"/>
                    </a:moveTo>
                    <a:cubicBezTo>
                      <a:pt x="373" y="226"/>
                      <a:pt x="373" y="226"/>
                      <a:pt x="373" y="226"/>
                    </a:cubicBezTo>
                    <a:cubicBezTo>
                      <a:pt x="373" y="160"/>
                      <a:pt x="322" y="114"/>
                      <a:pt x="255" y="114"/>
                    </a:cubicBezTo>
                    <a:cubicBezTo>
                      <a:pt x="188" y="114"/>
                      <a:pt x="137" y="160"/>
                      <a:pt x="137" y="226"/>
                    </a:cubicBezTo>
                    <a:cubicBezTo>
                      <a:pt x="137" y="228"/>
                      <a:pt x="137" y="228"/>
                      <a:pt x="137" y="228"/>
                    </a:cubicBezTo>
                    <a:cubicBezTo>
                      <a:pt x="137" y="295"/>
                      <a:pt x="188" y="340"/>
                      <a:pt x="255" y="340"/>
                    </a:cubicBezTo>
                    <a:cubicBezTo>
                      <a:pt x="322" y="340"/>
                      <a:pt x="373" y="294"/>
                      <a:pt x="373" y="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Freeform 21">
                <a:extLst>
                  <a:ext uri="{FF2B5EF4-FFF2-40B4-BE49-F238E27FC236}">
                    <a16:creationId xmlns:a16="http://schemas.microsoft.com/office/drawing/2014/main" id="{A2A74FC7-B210-AC23-8BAD-A8CEF20144F7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747450" y="942113"/>
                <a:ext cx="219424" cy="275277"/>
              </a:xfrm>
              <a:custGeom>
                <a:avLst/>
                <a:gdLst>
                  <a:gd name="T0" fmla="*/ 362 w 505"/>
                  <a:gd name="T1" fmla="*/ 0 h 633"/>
                  <a:gd name="T2" fmla="*/ 505 w 505"/>
                  <a:gd name="T3" fmla="*/ 0 h 633"/>
                  <a:gd name="T4" fmla="*/ 319 w 505"/>
                  <a:gd name="T5" fmla="*/ 497 h 633"/>
                  <a:gd name="T6" fmla="*/ 159 w 505"/>
                  <a:gd name="T7" fmla="*/ 633 h 633"/>
                  <a:gd name="T8" fmla="*/ 37 w 505"/>
                  <a:gd name="T9" fmla="*/ 599 h 633"/>
                  <a:gd name="T10" fmla="*/ 83 w 505"/>
                  <a:gd name="T11" fmla="*/ 500 h 633"/>
                  <a:gd name="T12" fmla="*/ 142 w 505"/>
                  <a:gd name="T13" fmla="*/ 519 h 633"/>
                  <a:gd name="T14" fmla="*/ 190 w 505"/>
                  <a:gd name="T15" fmla="*/ 487 h 633"/>
                  <a:gd name="T16" fmla="*/ 0 w 505"/>
                  <a:gd name="T17" fmla="*/ 0 h 633"/>
                  <a:gd name="T18" fmla="*/ 146 w 505"/>
                  <a:gd name="T19" fmla="*/ 0 h 633"/>
                  <a:gd name="T20" fmla="*/ 256 w 505"/>
                  <a:gd name="T21" fmla="*/ 331 h 633"/>
                  <a:gd name="T22" fmla="*/ 362 w 505"/>
                  <a:gd name="T23" fmla="*/ 0 h 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5" h="633">
                    <a:moveTo>
                      <a:pt x="362" y="0"/>
                    </a:moveTo>
                    <a:cubicBezTo>
                      <a:pt x="505" y="0"/>
                      <a:pt x="505" y="0"/>
                      <a:pt x="505" y="0"/>
                    </a:cubicBezTo>
                    <a:cubicBezTo>
                      <a:pt x="319" y="497"/>
                      <a:pt x="319" y="497"/>
                      <a:pt x="319" y="497"/>
                    </a:cubicBezTo>
                    <a:cubicBezTo>
                      <a:pt x="282" y="596"/>
                      <a:pt x="242" y="633"/>
                      <a:pt x="159" y="633"/>
                    </a:cubicBezTo>
                    <a:cubicBezTo>
                      <a:pt x="110" y="633"/>
                      <a:pt x="73" y="620"/>
                      <a:pt x="37" y="599"/>
                    </a:cubicBezTo>
                    <a:cubicBezTo>
                      <a:pt x="83" y="500"/>
                      <a:pt x="83" y="500"/>
                      <a:pt x="83" y="500"/>
                    </a:cubicBezTo>
                    <a:cubicBezTo>
                      <a:pt x="101" y="511"/>
                      <a:pt x="124" y="519"/>
                      <a:pt x="142" y="519"/>
                    </a:cubicBezTo>
                    <a:cubicBezTo>
                      <a:pt x="166" y="519"/>
                      <a:pt x="178" y="512"/>
                      <a:pt x="190" y="48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256" y="331"/>
                      <a:pt x="256" y="331"/>
                      <a:pt x="256" y="331"/>
                    </a:cubicBezTo>
                    <a:lnTo>
                      <a:pt x="36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" name="Freeform 22">
                <a:extLst>
                  <a:ext uri="{FF2B5EF4-FFF2-40B4-BE49-F238E27FC236}">
                    <a16:creationId xmlns:a16="http://schemas.microsoft.com/office/drawing/2014/main" id="{ACC82ECF-72D6-6ED9-EF73-7495DE192F95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005842" y="1258171"/>
                <a:ext cx="132541" cy="290348"/>
              </a:xfrm>
              <a:custGeom>
                <a:avLst/>
                <a:gdLst>
                  <a:gd name="T0" fmla="*/ 57 w 305"/>
                  <a:gd name="T1" fmla="*/ 299 h 667"/>
                  <a:gd name="T2" fmla="*/ 0 w 305"/>
                  <a:gd name="T3" fmla="*/ 299 h 667"/>
                  <a:gd name="T4" fmla="*/ 0 w 305"/>
                  <a:gd name="T5" fmla="*/ 186 h 667"/>
                  <a:gd name="T6" fmla="*/ 57 w 305"/>
                  <a:gd name="T7" fmla="*/ 186 h 667"/>
                  <a:gd name="T8" fmla="*/ 57 w 305"/>
                  <a:gd name="T9" fmla="*/ 155 h 667"/>
                  <a:gd name="T10" fmla="*/ 96 w 305"/>
                  <a:gd name="T11" fmla="*/ 38 h 667"/>
                  <a:gd name="T12" fmla="*/ 208 w 305"/>
                  <a:gd name="T13" fmla="*/ 0 h 667"/>
                  <a:gd name="T14" fmla="*/ 305 w 305"/>
                  <a:gd name="T15" fmla="*/ 13 h 667"/>
                  <a:gd name="T16" fmla="*/ 305 w 305"/>
                  <a:gd name="T17" fmla="*/ 127 h 667"/>
                  <a:gd name="T18" fmla="*/ 243 w 305"/>
                  <a:gd name="T19" fmla="*/ 115 h 667"/>
                  <a:gd name="T20" fmla="*/ 193 w 305"/>
                  <a:gd name="T21" fmla="*/ 168 h 667"/>
                  <a:gd name="T22" fmla="*/ 193 w 305"/>
                  <a:gd name="T23" fmla="*/ 187 h 667"/>
                  <a:gd name="T24" fmla="*/ 305 w 305"/>
                  <a:gd name="T25" fmla="*/ 187 h 667"/>
                  <a:gd name="T26" fmla="*/ 305 w 305"/>
                  <a:gd name="T27" fmla="*/ 299 h 667"/>
                  <a:gd name="T28" fmla="*/ 195 w 305"/>
                  <a:gd name="T29" fmla="*/ 299 h 667"/>
                  <a:gd name="T30" fmla="*/ 195 w 305"/>
                  <a:gd name="T31" fmla="*/ 667 h 667"/>
                  <a:gd name="T32" fmla="*/ 57 w 305"/>
                  <a:gd name="T33" fmla="*/ 667 h 667"/>
                  <a:gd name="T34" fmla="*/ 57 w 305"/>
                  <a:gd name="T35" fmla="*/ 299 h 6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05" h="667">
                    <a:moveTo>
                      <a:pt x="57" y="299"/>
                    </a:moveTo>
                    <a:cubicBezTo>
                      <a:pt x="0" y="299"/>
                      <a:pt x="0" y="299"/>
                      <a:pt x="0" y="299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57" y="186"/>
                      <a:pt x="57" y="186"/>
                      <a:pt x="57" y="186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57" y="102"/>
                      <a:pt x="71" y="63"/>
                      <a:pt x="96" y="38"/>
                    </a:cubicBezTo>
                    <a:cubicBezTo>
                      <a:pt x="122" y="12"/>
                      <a:pt x="159" y="0"/>
                      <a:pt x="208" y="0"/>
                    </a:cubicBezTo>
                    <a:cubicBezTo>
                      <a:pt x="251" y="0"/>
                      <a:pt x="280" y="5"/>
                      <a:pt x="305" y="13"/>
                    </a:cubicBezTo>
                    <a:cubicBezTo>
                      <a:pt x="305" y="127"/>
                      <a:pt x="305" y="127"/>
                      <a:pt x="305" y="127"/>
                    </a:cubicBezTo>
                    <a:cubicBezTo>
                      <a:pt x="286" y="120"/>
                      <a:pt x="267" y="115"/>
                      <a:pt x="243" y="115"/>
                    </a:cubicBezTo>
                    <a:cubicBezTo>
                      <a:pt x="211" y="115"/>
                      <a:pt x="193" y="132"/>
                      <a:pt x="193" y="168"/>
                    </a:cubicBezTo>
                    <a:cubicBezTo>
                      <a:pt x="193" y="187"/>
                      <a:pt x="193" y="187"/>
                      <a:pt x="193" y="187"/>
                    </a:cubicBezTo>
                    <a:cubicBezTo>
                      <a:pt x="305" y="187"/>
                      <a:pt x="305" y="187"/>
                      <a:pt x="305" y="187"/>
                    </a:cubicBezTo>
                    <a:cubicBezTo>
                      <a:pt x="305" y="299"/>
                      <a:pt x="305" y="299"/>
                      <a:pt x="305" y="299"/>
                    </a:cubicBezTo>
                    <a:cubicBezTo>
                      <a:pt x="195" y="299"/>
                      <a:pt x="195" y="299"/>
                      <a:pt x="195" y="299"/>
                    </a:cubicBezTo>
                    <a:cubicBezTo>
                      <a:pt x="195" y="667"/>
                      <a:pt x="195" y="667"/>
                      <a:pt x="195" y="667"/>
                    </a:cubicBezTo>
                    <a:cubicBezTo>
                      <a:pt x="57" y="667"/>
                      <a:pt x="57" y="667"/>
                      <a:pt x="57" y="667"/>
                    </a:cubicBezTo>
                    <a:lnTo>
                      <a:pt x="57" y="29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" name="Freeform 23">
                <a:extLst>
                  <a:ext uri="{FF2B5EF4-FFF2-40B4-BE49-F238E27FC236}">
                    <a16:creationId xmlns:a16="http://schemas.microsoft.com/office/drawing/2014/main" id="{22DAB937-2E79-C195-4D0E-AD10E570DD17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137497" y="1333086"/>
                <a:ext cx="228289" cy="219867"/>
              </a:xfrm>
              <a:custGeom>
                <a:avLst/>
                <a:gdLst>
                  <a:gd name="T0" fmla="*/ 0 w 525"/>
                  <a:gd name="T1" fmla="*/ 255 h 506"/>
                  <a:gd name="T2" fmla="*/ 0 w 525"/>
                  <a:gd name="T3" fmla="*/ 253 h 506"/>
                  <a:gd name="T4" fmla="*/ 263 w 525"/>
                  <a:gd name="T5" fmla="*/ 0 h 506"/>
                  <a:gd name="T6" fmla="*/ 525 w 525"/>
                  <a:gd name="T7" fmla="*/ 251 h 506"/>
                  <a:gd name="T8" fmla="*/ 525 w 525"/>
                  <a:gd name="T9" fmla="*/ 253 h 506"/>
                  <a:gd name="T10" fmla="*/ 261 w 525"/>
                  <a:gd name="T11" fmla="*/ 506 h 506"/>
                  <a:gd name="T12" fmla="*/ 0 w 525"/>
                  <a:gd name="T13" fmla="*/ 255 h 506"/>
                  <a:gd name="T14" fmla="*/ 389 w 525"/>
                  <a:gd name="T15" fmla="*/ 255 h 506"/>
                  <a:gd name="T16" fmla="*/ 389 w 525"/>
                  <a:gd name="T17" fmla="*/ 253 h 506"/>
                  <a:gd name="T18" fmla="*/ 261 w 525"/>
                  <a:gd name="T19" fmla="*/ 119 h 506"/>
                  <a:gd name="T20" fmla="*/ 135 w 525"/>
                  <a:gd name="T21" fmla="*/ 251 h 506"/>
                  <a:gd name="T22" fmla="*/ 135 w 525"/>
                  <a:gd name="T23" fmla="*/ 253 h 506"/>
                  <a:gd name="T24" fmla="*/ 263 w 525"/>
                  <a:gd name="T25" fmla="*/ 387 h 506"/>
                  <a:gd name="T26" fmla="*/ 389 w 525"/>
                  <a:gd name="T27" fmla="*/ 255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5" h="506">
                    <a:moveTo>
                      <a:pt x="0" y="255"/>
                    </a:moveTo>
                    <a:cubicBezTo>
                      <a:pt x="0" y="253"/>
                      <a:pt x="0" y="253"/>
                      <a:pt x="0" y="253"/>
                    </a:cubicBezTo>
                    <a:cubicBezTo>
                      <a:pt x="0" y="114"/>
                      <a:pt x="112" y="0"/>
                      <a:pt x="263" y="0"/>
                    </a:cubicBezTo>
                    <a:cubicBezTo>
                      <a:pt x="413" y="0"/>
                      <a:pt x="525" y="112"/>
                      <a:pt x="525" y="251"/>
                    </a:cubicBezTo>
                    <a:cubicBezTo>
                      <a:pt x="525" y="253"/>
                      <a:pt x="525" y="253"/>
                      <a:pt x="525" y="253"/>
                    </a:cubicBezTo>
                    <a:cubicBezTo>
                      <a:pt x="525" y="392"/>
                      <a:pt x="412" y="506"/>
                      <a:pt x="261" y="506"/>
                    </a:cubicBezTo>
                    <a:cubicBezTo>
                      <a:pt x="111" y="506"/>
                      <a:pt x="0" y="394"/>
                      <a:pt x="0" y="255"/>
                    </a:cubicBezTo>
                    <a:close/>
                    <a:moveTo>
                      <a:pt x="389" y="255"/>
                    </a:moveTo>
                    <a:cubicBezTo>
                      <a:pt x="389" y="253"/>
                      <a:pt x="389" y="253"/>
                      <a:pt x="389" y="253"/>
                    </a:cubicBezTo>
                    <a:cubicBezTo>
                      <a:pt x="389" y="182"/>
                      <a:pt x="337" y="119"/>
                      <a:pt x="261" y="119"/>
                    </a:cubicBezTo>
                    <a:cubicBezTo>
                      <a:pt x="183" y="119"/>
                      <a:pt x="135" y="180"/>
                      <a:pt x="135" y="251"/>
                    </a:cubicBezTo>
                    <a:cubicBezTo>
                      <a:pt x="135" y="253"/>
                      <a:pt x="135" y="253"/>
                      <a:pt x="135" y="253"/>
                    </a:cubicBezTo>
                    <a:cubicBezTo>
                      <a:pt x="135" y="325"/>
                      <a:pt x="187" y="387"/>
                      <a:pt x="263" y="387"/>
                    </a:cubicBezTo>
                    <a:cubicBezTo>
                      <a:pt x="342" y="387"/>
                      <a:pt x="389" y="326"/>
                      <a:pt x="389" y="2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Freeform 24">
                <a:extLst>
                  <a:ext uri="{FF2B5EF4-FFF2-40B4-BE49-F238E27FC236}">
                    <a16:creationId xmlns:a16="http://schemas.microsoft.com/office/drawing/2014/main" id="{10B466F6-F9DE-C9E9-D98F-5CB17B8BE4D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6379084" y="1331756"/>
                <a:ext cx="127665" cy="216764"/>
              </a:xfrm>
              <a:custGeom>
                <a:avLst/>
                <a:gdLst>
                  <a:gd name="T0" fmla="*/ 0 w 293"/>
                  <a:gd name="T1" fmla="*/ 13 h 498"/>
                  <a:gd name="T2" fmla="*/ 138 w 293"/>
                  <a:gd name="T3" fmla="*/ 13 h 498"/>
                  <a:gd name="T4" fmla="*/ 138 w 293"/>
                  <a:gd name="T5" fmla="*/ 110 h 498"/>
                  <a:gd name="T6" fmla="*/ 293 w 293"/>
                  <a:gd name="T7" fmla="*/ 3 h 498"/>
                  <a:gd name="T8" fmla="*/ 293 w 293"/>
                  <a:gd name="T9" fmla="*/ 147 h 498"/>
                  <a:gd name="T10" fmla="*/ 286 w 293"/>
                  <a:gd name="T11" fmla="*/ 147 h 498"/>
                  <a:gd name="T12" fmla="*/ 138 w 293"/>
                  <a:gd name="T13" fmla="*/ 318 h 498"/>
                  <a:gd name="T14" fmla="*/ 138 w 293"/>
                  <a:gd name="T15" fmla="*/ 498 h 498"/>
                  <a:gd name="T16" fmla="*/ 0 w 293"/>
                  <a:gd name="T17" fmla="*/ 498 h 498"/>
                  <a:gd name="T18" fmla="*/ 0 w 293"/>
                  <a:gd name="T19" fmla="*/ 13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3" h="498">
                    <a:moveTo>
                      <a:pt x="0" y="13"/>
                    </a:moveTo>
                    <a:cubicBezTo>
                      <a:pt x="138" y="13"/>
                      <a:pt x="138" y="13"/>
                      <a:pt x="138" y="13"/>
                    </a:cubicBezTo>
                    <a:cubicBezTo>
                      <a:pt x="138" y="110"/>
                      <a:pt x="138" y="110"/>
                      <a:pt x="138" y="110"/>
                    </a:cubicBezTo>
                    <a:cubicBezTo>
                      <a:pt x="166" y="43"/>
                      <a:pt x="211" y="0"/>
                      <a:pt x="293" y="3"/>
                    </a:cubicBezTo>
                    <a:cubicBezTo>
                      <a:pt x="293" y="147"/>
                      <a:pt x="293" y="147"/>
                      <a:pt x="293" y="147"/>
                    </a:cubicBezTo>
                    <a:cubicBezTo>
                      <a:pt x="286" y="147"/>
                      <a:pt x="286" y="147"/>
                      <a:pt x="286" y="147"/>
                    </a:cubicBezTo>
                    <a:cubicBezTo>
                      <a:pt x="194" y="147"/>
                      <a:pt x="138" y="203"/>
                      <a:pt x="138" y="318"/>
                    </a:cubicBezTo>
                    <a:cubicBezTo>
                      <a:pt x="138" y="498"/>
                      <a:pt x="138" y="498"/>
                      <a:pt x="138" y="498"/>
                    </a:cubicBezTo>
                    <a:cubicBezTo>
                      <a:pt x="0" y="498"/>
                      <a:pt x="0" y="498"/>
                      <a:pt x="0" y="498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" name="Freeform 25">
                <a:extLst>
                  <a:ext uri="{FF2B5EF4-FFF2-40B4-BE49-F238E27FC236}">
                    <a16:creationId xmlns:a16="http://schemas.microsoft.com/office/drawing/2014/main" id="{AD3E18E3-90EA-4D54-E039-6221DAC5595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6582993" y="1334859"/>
                <a:ext cx="194157" cy="217207"/>
              </a:xfrm>
              <a:custGeom>
                <a:avLst/>
                <a:gdLst>
                  <a:gd name="T0" fmla="*/ 0 w 446"/>
                  <a:gd name="T1" fmla="*/ 351 h 500"/>
                  <a:gd name="T2" fmla="*/ 0 w 446"/>
                  <a:gd name="T3" fmla="*/ 349 h 500"/>
                  <a:gd name="T4" fmla="*/ 195 w 446"/>
                  <a:gd name="T5" fmla="*/ 195 h 500"/>
                  <a:gd name="T6" fmla="*/ 314 w 446"/>
                  <a:gd name="T7" fmla="*/ 215 h 500"/>
                  <a:gd name="T8" fmla="*/ 314 w 446"/>
                  <a:gd name="T9" fmla="*/ 206 h 500"/>
                  <a:gd name="T10" fmla="*/ 210 w 446"/>
                  <a:gd name="T11" fmla="*/ 118 h 500"/>
                  <a:gd name="T12" fmla="*/ 76 w 446"/>
                  <a:gd name="T13" fmla="*/ 144 h 500"/>
                  <a:gd name="T14" fmla="*/ 42 w 446"/>
                  <a:gd name="T15" fmla="*/ 39 h 500"/>
                  <a:gd name="T16" fmla="*/ 230 w 446"/>
                  <a:gd name="T17" fmla="*/ 0 h 500"/>
                  <a:gd name="T18" fmla="*/ 394 w 446"/>
                  <a:gd name="T19" fmla="*/ 54 h 500"/>
                  <a:gd name="T20" fmla="*/ 446 w 446"/>
                  <a:gd name="T21" fmla="*/ 209 h 500"/>
                  <a:gd name="T22" fmla="*/ 446 w 446"/>
                  <a:gd name="T23" fmla="*/ 491 h 500"/>
                  <a:gd name="T24" fmla="*/ 313 w 446"/>
                  <a:gd name="T25" fmla="*/ 491 h 500"/>
                  <a:gd name="T26" fmla="*/ 313 w 446"/>
                  <a:gd name="T27" fmla="*/ 438 h 500"/>
                  <a:gd name="T28" fmla="*/ 167 w 446"/>
                  <a:gd name="T29" fmla="*/ 500 h 500"/>
                  <a:gd name="T30" fmla="*/ 0 w 446"/>
                  <a:gd name="T31" fmla="*/ 351 h 500"/>
                  <a:gd name="T32" fmla="*/ 316 w 446"/>
                  <a:gd name="T33" fmla="*/ 320 h 500"/>
                  <a:gd name="T34" fmla="*/ 316 w 446"/>
                  <a:gd name="T35" fmla="*/ 295 h 500"/>
                  <a:gd name="T36" fmla="*/ 228 w 446"/>
                  <a:gd name="T37" fmla="*/ 277 h 500"/>
                  <a:gd name="T38" fmla="*/ 133 w 446"/>
                  <a:gd name="T39" fmla="*/ 344 h 500"/>
                  <a:gd name="T40" fmla="*/ 133 w 446"/>
                  <a:gd name="T41" fmla="*/ 346 h 500"/>
                  <a:gd name="T42" fmla="*/ 208 w 446"/>
                  <a:gd name="T43" fmla="*/ 405 h 500"/>
                  <a:gd name="T44" fmla="*/ 316 w 446"/>
                  <a:gd name="T45" fmla="*/ 32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46" h="500">
                    <a:moveTo>
                      <a:pt x="0" y="351"/>
                    </a:moveTo>
                    <a:cubicBezTo>
                      <a:pt x="0" y="349"/>
                      <a:pt x="0" y="349"/>
                      <a:pt x="0" y="349"/>
                    </a:cubicBezTo>
                    <a:cubicBezTo>
                      <a:pt x="0" y="244"/>
                      <a:pt x="81" y="195"/>
                      <a:pt x="195" y="195"/>
                    </a:cubicBezTo>
                    <a:cubicBezTo>
                      <a:pt x="244" y="195"/>
                      <a:pt x="280" y="203"/>
                      <a:pt x="314" y="215"/>
                    </a:cubicBezTo>
                    <a:cubicBezTo>
                      <a:pt x="314" y="206"/>
                      <a:pt x="314" y="206"/>
                      <a:pt x="314" y="206"/>
                    </a:cubicBezTo>
                    <a:cubicBezTo>
                      <a:pt x="314" y="149"/>
                      <a:pt x="279" y="118"/>
                      <a:pt x="210" y="118"/>
                    </a:cubicBezTo>
                    <a:cubicBezTo>
                      <a:pt x="157" y="118"/>
                      <a:pt x="120" y="128"/>
                      <a:pt x="76" y="144"/>
                    </a:cubicBezTo>
                    <a:cubicBezTo>
                      <a:pt x="42" y="39"/>
                      <a:pt x="42" y="39"/>
                      <a:pt x="42" y="39"/>
                    </a:cubicBezTo>
                    <a:cubicBezTo>
                      <a:pt x="95" y="15"/>
                      <a:pt x="148" y="0"/>
                      <a:pt x="230" y="0"/>
                    </a:cubicBezTo>
                    <a:cubicBezTo>
                      <a:pt x="305" y="0"/>
                      <a:pt x="359" y="20"/>
                      <a:pt x="394" y="54"/>
                    </a:cubicBezTo>
                    <a:cubicBezTo>
                      <a:pt x="430" y="91"/>
                      <a:pt x="446" y="144"/>
                      <a:pt x="446" y="209"/>
                    </a:cubicBezTo>
                    <a:cubicBezTo>
                      <a:pt x="446" y="491"/>
                      <a:pt x="446" y="491"/>
                      <a:pt x="446" y="491"/>
                    </a:cubicBezTo>
                    <a:cubicBezTo>
                      <a:pt x="313" y="491"/>
                      <a:pt x="313" y="491"/>
                      <a:pt x="313" y="491"/>
                    </a:cubicBezTo>
                    <a:cubicBezTo>
                      <a:pt x="313" y="438"/>
                      <a:pt x="313" y="438"/>
                      <a:pt x="313" y="438"/>
                    </a:cubicBezTo>
                    <a:cubicBezTo>
                      <a:pt x="280" y="475"/>
                      <a:pt x="234" y="500"/>
                      <a:pt x="167" y="500"/>
                    </a:cubicBezTo>
                    <a:cubicBezTo>
                      <a:pt x="75" y="500"/>
                      <a:pt x="0" y="447"/>
                      <a:pt x="0" y="351"/>
                    </a:cubicBezTo>
                    <a:close/>
                    <a:moveTo>
                      <a:pt x="316" y="320"/>
                    </a:moveTo>
                    <a:cubicBezTo>
                      <a:pt x="316" y="295"/>
                      <a:pt x="316" y="295"/>
                      <a:pt x="316" y="295"/>
                    </a:cubicBezTo>
                    <a:cubicBezTo>
                      <a:pt x="292" y="284"/>
                      <a:pt x="262" y="277"/>
                      <a:pt x="228" y="277"/>
                    </a:cubicBezTo>
                    <a:cubicBezTo>
                      <a:pt x="169" y="277"/>
                      <a:pt x="133" y="301"/>
                      <a:pt x="133" y="344"/>
                    </a:cubicBezTo>
                    <a:cubicBezTo>
                      <a:pt x="133" y="346"/>
                      <a:pt x="133" y="346"/>
                      <a:pt x="133" y="346"/>
                    </a:cubicBezTo>
                    <a:cubicBezTo>
                      <a:pt x="133" y="383"/>
                      <a:pt x="164" y="405"/>
                      <a:pt x="208" y="405"/>
                    </a:cubicBezTo>
                    <a:cubicBezTo>
                      <a:pt x="272" y="405"/>
                      <a:pt x="316" y="369"/>
                      <a:pt x="316" y="3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" name="Rectangle 26">
                <a:extLst>
                  <a:ext uri="{FF2B5EF4-FFF2-40B4-BE49-F238E27FC236}">
                    <a16:creationId xmlns:a16="http://schemas.microsoft.com/office/drawing/2014/main" id="{144E16EA-4F3F-420C-5D8D-753A1E9F0B1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01973" y="1260831"/>
                <a:ext cx="59843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" name="Rectangle 27">
                <a:extLst>
                  <a:ext uri="{FF2B5EF4-FFF2-40B4-BE49-F238E27FC236}">
                    <a16:creationId xmlns:a16="http://schemas.microsoft.com/office/drawing/2014/main" id="{E009FD22-AB72-D26D-205F-29DF66B5BFF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6886639" y="1260831"/>
                <a:ext cx="59399" cy="28768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77" name="Rectangle 28">
              <a:extLst>
                <a:ext uri="{FF2B5EF4-FFF2-40B4-BE49-F238E27FC236}">
                  <a16:creationId xmlns:a16="http://schemas.microsoft.com/office/drawing/2014/main" id="{FB305569-AB33-7799-ED76-68F103CE5B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1556230" y="767096"/>
              <a:ext cx="634181" cy="18986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DC4D5431-76CB-4561-B2E0-664C3E75E88C}"/>
                </a:ext>
              </a:extLst>
            </p:cNvPr>
            <p:cNvGrpSpPr/>
            <p:nvPr userDrawn="1"/>
          </p:nvGrpSpPr>
          <p:grpSpPr>
            <a:xfrm>
              <a:off x="11701122" y="936748"/>
              <a:ext cx="321494" cy="1552800"/>
              <a:chOff x="7313961" y="501936"/>
              <a:chExt cx="323594" cy="1566108"/>
            </a:xfrm>
          </p:grpSpPr>
          <p:sp>
            <p:nvSpPr>
              <p:cNvPr id="79" name="Freeform 29">
                <a:extLst>
                  <a:ext uri="{FF2B5EF4-FFF2-40B4-BE49-F238E27FC236}">
                    <a16:creationId xmlns:a16="http://schemas.microsoft.com/office/drawing/2014/main" id="{9EB7EA56-59D4-7E58-E9A3-5C4585DF00FE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3556" y="1311808"/>
                <a:ext cx="249567" cy="247350"/>
              </a:xfrm>
              <a:custGeom>
                <a:avLst/>
                <a:gdLst>
                  <a:gd name="T0" fmla="*/ 0 w 574"/>
                  <a:gd name="T1" fmla="*/ 229 h 569"/>
                  <a:gd name="T2" fmla="*/ 90 w 574"/>
                  <a:gd name="T3" fmla="*/ 413 h 569"/>
                  <a:gd name="T4" fmla="*/ 90 w 574"/>
                  <a:gd name="T5" fmla="*/ 413 h 569"/>
                  <a:gd name="T6" fmla="*/ 90 w 574"/>
                  <a:gd name="T7" fmla="*/ 413 h 569"/>
                  <a:gd name="T8" fmla="*/ 9 w 574"/>
                  <a:gd name="T9" fmla="*/ 413 h 569"/>
                  <a:gd name="T10" fmla="*/ 9 w 574"/>
                  <a:gd name="T11" fmla="*/ 569 h 569"/>
                  <a:gd name="T12" fmla="*/ 574 w 574"/>
                  <a:gd name="T13" fmla="*/ 569 h 569"/>
                  <a:gd name="T14" fmla="*/ 574 w 574"/>
                  <a:gd name="T15" fmla="*/ 413 h 569"/>
                  <a:gd name="T16" fmla="*/ 253 w 574"/>
                  <a:gd name="T17" fmla="*/ 413 h 569"/>
                  <a:gd name="T18" fmla="*/ 133 w 574"/>
                  <a:gd name="T19" fmla="*/ 286 h 569"/>
                  <a:gd name="T20" fmla="*/ 253 w 574"/>
                  <a:gd name="T21" fmla="*/ 155 h 569"/>
                  <a:gd name="T22" fmla="*/ 574 w 574"/>
                  <a:gd name="T23" fmla="*/ 155 h 569"/>
                  <a:gd name="T24" fmla="*/ 574 w 574"/>
                  <a:gd name="T25" fmla="*/ 0 h 569"/>
                  <a:gd name="T26" fmla="*/ 224 w 574"/>
                  <a:gd name="T27" fmla="*/ 0 h 569"/>
                  <a:gd name="T28" fmla="*/ 0 w 574"/>
                  <a:gd name="T29" fmla="*/ 229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74" h="569">
                    <a:moveTo>
                      <a:pt x="0" y="229"/>
                    </a:moveTo>
                    <a:cubicBezTo>
                      <a:pt x="0" y="294"/>
                      <a:pt x="30" y="368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0" y="413"/>
                      <a:pt x="90" y="413"/>
                      <a:pt x="90" y="413"/>
                    </a:cubicBezTo>
                    <a:cubicBezTo>
                      <a:pt x="9" y="413"/>
                      <a:pt x="9" y="413"/>
                      <a:pt x="9" y="413"/>
                    </a:cubicBezTo>
                    <a:cubicBezTo>
                      <a:pt x="9" y="569"/>
                      <a:pt x="9" y="569"/>
                      <a:pt x="9" y="569"/>
                    </a:cubicBezTo>
                    <a:cubicBezTo>
                      <a:pt x="574" y="569"/>
                      <a:pt x="574" y="569"/>
                      <a:pt x="574" y="569"/>
                    </a:cubicBezTo>
                    <a:cubicBezTo>
                      <a:pt x="574" y="413"/>
                      <a:pt x="574" y="413"/>
                      <a:pt x="574" y="413"/>
                    </a:cubicBezTo>
                    <a:cubicBezTo>
                      <a:pt x="253" y="413"/>
                      <a:pt x="253" y="413"/>
                      <a:pt x="253" y="413"/>
                    </a:cubicBezTo>
                    <a:cubicBezTo>
                      <a:pt x="195" y="413"/>
                      <a:pt x="133" y="369"/>
                      <a:pt x="133" y="286"/>
                    </a:cubicBezTo>
                    <a:cubicBezTo>
                      <a:pt x="133" y="221"/>
                      <a:pt x="178" y="155"/>
                      <a:pt x="253" y="155"/>
                    </a:cubicBezTo>
                    <a:cubicBezTo>
                      <a:pt x="574" y="155"/>
                      <a:pt x="574" y="155"/>
                      <a:pt x="574" y="155"/>
                    </a:cubicBezTo>
                    <a:cubicBezTo>
                      <a:pt x="574" y="0"/>
                      <a:pt x="574" y="0"/>
                      <a:pt x="574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94" y="0"/>
                      <a:pt x="0" y="93"/>
                      <a:pt x="0" y="229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30">
                <a:extLst>
                  <a:ext uri="{FF2B5EF4-FFF2-40B4-BE49-F238E27FC236}">
                    <a16:creationId xmlns:a16="http://schemas.microsoft.com/office/drawing/2014/main" id="{93B05BBE-DBEC-684B-B012-F63384131C10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87546" y="755049"/>
                <a:ext cx="245577" cy="276163"/>
              </a:xfrm>
              <a:custGeom>
                <a:avLst/>
                <a:gdLst>
                  <a:gd name="T0" fmla="*/ 0 w 554"/>
                  <a:gd name="T1" fmla="*/ 174 h 623"/>
                  <a:gd name="T2" fmla="*/ 377 w 554"/>
                  <a:gd name="T3" fmla="*/ 311 h 623"/>
                  <a:gd name="T4" fmla="*/ 0 w 554"/>
                  <a:gd name="T5" fmla="*/ 450 h 623"/>
                  <a:gd name="T6" fmla="*/ 0 w 554"/>
                  <a:gd name="T7" fmla="*/ 623 h 623"/>
                  <a:gd name="T8" fmla="*/ 554 w 554"/>
                  <a:gd name="T9" fmla="*/ 395 h 623"/>
                  <a:gd name="T10" fmla="*/ 554 w 554"/>
                  <a:gd name="T11" fmla="*/ 228 h 623"/>
                  <a:gd name="T12" fmla="*/ 0 w 554"/>
                  <a:gd name="T13" fmla="*/ 0 h 623"/>
                  <a:gd name="T14" fmla="*/ 0 w 554"/>
                  <a:gd name="T15" fmla="*/ 174 h 6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4" h="623">
                    <a:moveTo>
                      <a:pt x="0" y="174"/>
                    </a:moveTo>
                    <a:lnTo>
                      <a:pt x="377" y="311"/>
                    </a:lnTo>
                    <a:lnTo>
                      <a:pt x="0" y="450"/>
                    </a:lnTo>
                    <a:lnTo>
                      <a:pt x="0" y="623"/>
                    </a:lnTo>
                    <a:lnTo>
                      <a:pt x="554" y="395"/>
                    </a:lnTo>
                    <a:lnTo>
                      <a:pt x="554" y="228"/>
                    </a:lnTo>
                    <a:lnTo>
                      <a:pt x="0" y="0"/>
                    </a:lnTo>
                    <a:lnTo>
                      <a:pt x="0" y="1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31">
                <a:extLst>
                  <a:ext uri="{FF2B5EF4-FFF2-40B4-BE49-F238E27FC236}">
                    <a16:creationId xmlns:a16="http://schemas.microsoft.com/office/drawing/2014/main" id="{972F0292-22E7-DDB2-79F6-6703AF74768F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583096"/>
                <a:ext cx="253999" cy="256659"/>
              </a:xfrm>
              <a:custGeom>
                <a:avLst/>
                <a:gdLst>
                  <a:gd name="T0" fmla="*/ 401 w 584"/>
                  <a:gd name="T1" fmla="*/ 110 h 590"/>
                  <a:gd name="T2" fmla="*/ 460 w 584"/>
                  <a:gd name="T3" fmla="*/ 272 h 590"/>
                  <a:gd name="T4" fmla="*/ 415 w 584"/>
                  <a:gd name="T5" fmla="*/ 397 h 590"/>
                  <a:gd name="T6" fmla="*/ 250 w 584"/>
                  <a:gd name="T7" fmla="*/ 0 h 590"/>
                  <a:gd name="T8" fmla="*/ 92 w 584"/>
                  <a:gd name="T9" fmla="*/ 68 h 590"/>
                  <a:gd name="T10" fmla="*/ 0 w 584"/>
                  <a:gd name="T11" fmla="*/ 291 h 590"/>
                  <a:gd name="T12" fmla="*/ 292 w 584"/>
                  <a:gd name="T13" fmla="*/ 590 h 590"/>
                  <a:gd name="T14" fmla="*/ 584 w 584"/>
                  <a:gd name="T15" fmla="*/ 274 h 590"/>
                  <a:gd name="T16" fmla="*/ 476 w 584"/>
                  <a:gd name="T17" fmla="*/ 12 h 590"/>
                  <a:gd name="T18" fmla="*/ 401 w 584"/>
                  <a:gd name="T19" fmla="*/ 110 h 590"/>
                  <a:gd name="T20" fmla="*/ 179 w 584"/>
                  <a:gd name="T21" fmla="*/ 408 h 590"/>
                  <a:gd name="T22" fmla="*/ 123 w 584"/>
                  <a:gd name="T23" fmla="*/ 288 h 590"/>
                  <a:gd name="T24" fmla="*/ 202 w 584"/>
                  <a:gd name="T25" fmla="*/ 168 h 590"/>
                  <a:gd name="T26" fmla="*/ 315 w 584"/>
                  <a:gd name="T27" fmla="*/ 439 h 590"/>
                  <a:gd name="T28" fmla="*/ 179 w 584"/>
                  <a:gd name="T29" fmla="*/ 408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4" h="590">
                    <a:moveTo>
                      <a:pt x="401" y="110"/>
                    </a:moveTo>
                    <a:cubicBezTo>
                      <a:pt x="449" y="175"/>
                      <a:pt x="460" y="212"/>
                      <a:pt x="460" y="272"/>
                    </a:cubicBezTo>
                    <a:cubicBezTo>
                      <a:pt x="460" y="325"/>
                      <a:pt x="444" y="367"/>
                      <a:pt x="415" y="397"/>
                    </a:cubicBezTo>
                    <a:cubicBezTo>
                      <a:pt x="250" y="0"/>
                      <a:pt x="250" y="0"/>
                      <a:pt x="250" y="0"/>
                    </a:cubicBezTo>
                    <a:cubicBezTo>
                      <a:pt x="189" y="9"/>
                      <a:pt x="134" y="32"/>
                      <a:pt x="92" y="68"/>
                    </a:cubicBezTo>
                    <a:cubicBezTo>
                      <a:pt x="32" y="120"/>
                      <a:pt x="0" y="197"/>
                      <a:pt x="0" y="291"/>
                    </a:cubicBezTo>
                    <a:cubicBezTo>
                      <a:pt x="0" y="462"/>
                      <a:pt x="126" y="590"/>
                      <a:pt x="292" y="590"/>
                    </a:cubicBezTo>
                    <a:cubicBezTo>
                      <a:pt x="462" y="590"/>
                      <a:pt x="584" y="462"/>
                      <a:pt x="584" y="274"/>
                    </a:cubicBezTo>
                    <a:cubicBezTo>
                      <a:pt x="584" y="169"/>
                      <a:pt x="534" y="62"/>
                      <a:pt x="476" y="12"/>
                    </a:cubicBezTo>
                    <a:lnTo>
                      <a:pt x="401" y="110"/>
                    </a:lnTo>
                    <a:close/>
                    <a:moveTo>
                      <a:pt x="179" y="408"/>
                    </a:moveTo>
                    <a:cubicBezTo>
                      <a:pt x="144" y="381"/>
                      <a:pt x="123" y="339"/>
                      <a:pt x="123" y="288"/>
                    </a:cubicBezTo>
                    <a:cubicBezTo>
                      <a:pt x="123" y="232"/>
                      <a:pt x="155" y="190"/>
                      <a:pt x="202" y="168"/>
                    </a:cubicBezTo>
                    <a:cubicBezTo>
                      <a:pt x="315" y="439"/>
                      <a:pt x="315" y="439"/>
                      <a:pt x="315" y="439"/>
                    </a:cubicBezTo>
                    <a:cubicBezTo>
                      <a:pt x="257" y="447"/>
                      <a:pt x="212" y="432"/>
                      <a:pt x="179" y="4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32">
                <a:extLst>
                  <a:ext uri="{FF2B5EF4-FFF2-40B4-BE49-F238E27FC236}">
                    <a16:creationId xmlns:a16="http://schemas.microsoft.com/office/drawing/2014/main" id="{8FB3E4DF-D685-E83E-C831-3D30D6486411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7313961" y="1846404"/>
                <a:ext cx="319161" cy="221640"/>
              </a:xfrm>
              <a:custGeom>
                <a:avLst/>
                <a:gdLst>
                  <a:gd name="T0" fmla="*/ 580 w 720"/>
                  <a:gd name="T1" fmla="*/ 0 h 500"/>
                  <a:gd name="T2" fmla="*/ 580 w 720"/>
                  <a:gd name="T3" fmla="*/ 346 h 500"/>
                  <a:gd name="T4" fmla="*/ 0 w 720"/>
                  <a:gd name="T5" fmla="*/ 346 h 500"/>
                  <a:gd name="T6" fmla="*/ 0 w 720"/>
                  <a:gd name="T7" fmla="*/ 500 h 500"/>
                  <a:gd name="T8" fmla="*/ 720 w 720"/>
                  <a:gd name="T9" fmla="*/ 500 h 500"/>
                  <a:gd name="T10" fmla="*/ 720 w 720"/>
                  <a:gd name="T11" fmla="*/ 0 h 500"/>
                  <a:gd name="T12" fmla="*/ 580 w 720"/>
                  <a:gd name="T13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20" h="500">
                    <a:moveTo>
                      <a:pt x="580" y="0"/>
                    </a:moveTo>
                    <a:lnTo>
                      <a:pt x="580" y="346"/>
                    </a:lnTo>
                    <a:lnTo>
                      <a:pt x="0" y="346"/>
                    </a:lnTo>
                    <a:lnTo>
                      <a:pt x="0" y="500"/>
                    </a:lnTo>
                    <a:lnTo>
                      <a:pt x="720" y="500"/>
                    </a:lnTo>
                    <a:lnTo>
                      <a:pt x="720" y="0"/>
                    </a:lnTo>
                    <a:lnTo>
                      <a:pt x="58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33">
                <a:extLst>
                  <a:ext uri="{FF2B5EF4-FFF2-40B4-BE49-F238E27FC236}">
                    <a16:creationId xmlns:a16="http://schemas.microsoft.com/office/drawing/2014/main" id="{7E51460F-8A6D-E455-ADF5-BF3600A7DAC9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501936"/>
                <a:ext cx="253999" cy="263752"/>
              </a:xfrm>
              <a:custGeom>
                <a:avLst/>
                <a:gdLst>
                  <a:gd name="T0" fmla="*/ 584 w 584"/>
                  <a:gd name="T1" fmla="*/ 304 h 607"/>
                  <a:gd name="T2" fmla="*/ 292 w 584"/>
                  <a:gd name="T3" fmla="*/ 607 h 607"/>
                  <a:gd name="T4" fmla="*/ 0 w 584"/>
                  <a:gd name="T5" fmla="*/ 302 h 607"/>
                  <a:gd name="T6" fmla="*/ 292 w 584"/>
                  <a:gd name="T7" fmla="*/ 0 h 607"/>
                  <a:gd name="T8" fmla="*/ 584 w 584"/>
                  <a:gd name="T9" fmla="*/ 304 h 607"/>
                  <a:gd name="T10" fmla="*/ 133 w 584"/>
                  <a:gd name="T11" fmla="*/ 304 h 607"/>
                  <a:gd name="T12" fmla="*/ 292 w 584"/>
                  <a:gd name="T13" fmla="*/ 454 h 607"/>
                  <a:gd name="T14" fmla="*/ 451 w 584"/>
                  <a:gd name="T15" fmla="*/ 302 h 607"/>
                  <a:gd name="T16" fmla="*/ 292 w 584"/>
                  <a:gd name="T17" fmla="*/ 153 h 607"/>
                  <a:gd name="T18" fmla="*/ 133 w 584"/>
                  <a:gd name="T19" fmla="*/ 304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4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3"/>
                      <a:pt x="0" y="302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3"/>
                      <a:pt x="584" y="304"/>
                    </a:cubicBezTo>
                    <a:moveTo>
                      <a:pt x="133" y="304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7"/>
                      <a:pt x="451" y="302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19"/>
                      <a:pt x="133" y="30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34">
                <a:extLst>
                  <a:ext uri="{FF2B5EF4-FFF2-40B4-BE49-F238E27FC236}">
                    <a16:creationId xmlns:a16="http://schemas.microsoft.com/office/drawing/2014/main" id="{9296505E-2DA9-07F7-31C5-6D802244B0F4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7383556" y="1021017"/>
                <a:ext cx="253999" cy="263752"/>
              </a:xfrm>
              <a:custGeom>
                <a:avLst/>
                <a:gdLst>
                  <a:gd name="T0" fmla="*/ 584 w 584"/>
                  <a:gd name="T1" fmla="*/ 305 h 607"/>
                  <a:gd name="T2" fmla="*/ 292 w 584"/>
                  <a:gd name="T3" fmla="*/ 607 h 607"/>
                  <a:gd name="T4" fmla="*/ 0 w 584"/>
                  <a:gd name="T5" fmla="*/ 303 h 607"/>
                  <a:gd name="T6" fmla="*/ 292 w 584"/>
                  <a:gd name="T7" fmla="*/ 0 h 607"/>
                  <a:gd name="T8" fmla="*/ 584 w 584"/>
                  <a:gd name="T9" fmla="*/ 305 h 607"/>
                  <a:gd name="T10" fmla="*/ 133 w 584"/>
                  <a:gd name="T11" fmla="*/ 305 h 607"/>
                  <a:gd name="T12" fmla="*/ 292 w 584"/>
                  <a:gd name="T13" fmla="*/ 454 h 607"/>
                  <a:gd name="T14" fmla="*/ 451 w 584"/>
                  <a:gd name="T15" fmla="*/ 303 h 607"/>
                  <a:gd name="T16" fmla="*/ 292 w 584"/>
                  <a:gd name="T17" fmla="*/ 153 h 607"/>
                  <a:gd name="T18" fmla="*/ 133 w 584"/>
                  <a:gd name="T19" fmla="*/ 305 h 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4" h="607">
                    <a:moveTo>
                      <a:pt x="584" y="305"/>
                    </a:moveTo>
                    <a:cubicBezTo>
                      <a:pt x="584" y="474"/>
                      <a:pt x="457" y="607"/>
                      <a:pt x="292" y="607"/>
                    </a:cubicBezTo>
                    <a:cubicBezTo>
                      <a:pt x="128" y="607"/>
                      <a:pt x="0" y="474"/>
                      <a:pt x="0" y="303"/>
                    </a:cubicBezTo>
                    <a:cubicBezTo>
                      <a:pt x="0" y="133"/>
                      <a:pt x="126" y="0"/>
                      <a:pt x="292" y="0"/>
                    </a:cubicBezTo>
                    <a:cubicBezTo>
                      <a:pt x="455" y="0"/>
                      <a:pt x="584" y="134"/>
                      <a:pt x="584" y="305"/>
                    </a:cubicBezTo>
                    <a:moveTo>
                      <a:pt x="133" y="305"/>
                    </a:moveTo>
                    <a:cubicBezTo>
                      <a:pt x="133" y="391"/>
                      <a:pt x="198" y="454"/>
                      <a:pt x="292" y="454"/>
                    </a:cubicBezTo>
                    <a:cubicBezTo>
                      <a:pt x="381" y="454"/>
                      <a:pt x="451" y="388"/>
                      <a:pt x="451" y="303"/>
                    </a:cubicBezTo>
                    <a:cubicBezTo>
                      <a:pt x="451" y="216"/>
                      <a:pt x="383" y="153"/>
                      <a:pt x="292" y="153"/>
                    </a:cubicBezTo>
                    <a:cubicBezTo>
                      <a:pt x="203" y="153"/>
                      <a:pt x="133" y="220"/>
                      <a:pt x="133" y="30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03841584"/>
      </p:ext>
    </p:extLst>
  </p:cSld>
  <p:clrMapOvr>
    <a:masterClrMapping/>
  </p:clrMapOvr>
  <p:transition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- No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>
            <a:extLst>
              <a:ext uri="{FF2B5EF4-FFF2-40B4-BE49-F238E27FC236}">
                <a16:creationId xmlns:a16="http://schemas.microsoft.com/office/drawing/2014/main" id="{653B0DA3-8AC6-7D13-926C-F55460ED81F7}"/>
              </a:ext>
            </a:extLst>
          </p:cNvPr>
          <p:cNvSpPr>
            <a:spLocks noChangeAspect="1" noEditPoints="1"/>
          </p:cNvSpPr>
          <p:nvPr userDrawn="1"/>
        </p:nvSpPr>
        <p:spPr bwMode="black">
          <a:xfrm>
            <a:off x="204788" y="423863"/>
            <a:ext cx="201612" cy="200025"/>
          </a:xfrm>
          <a:custGeom>
            <a:avLst/>
            <a:gdLst>
              <a:gd name="T0" fmla="*/ 2147483646 w 1368"/>
              <a:gd name="T1" fmla="*/ 0 h 1368"/>
              <a:gd name="T2" fmla="*/ 0 w 1368"/>
              <a:gd name="T3" fmla="*/ 2144208343 h 1368"/>
              <a:gd name="T4" fmla="*/ 2147483646 w 1368"/>
              <a:gd name="T5" fmla="*/ 2147483646 h 1368"/>
              <a:gd name="T6" fmla="*/ 2147483646 w 1368"/>
              <a:gd name="T7" fmla="*/ 2144208343 h 1368"/>
              <a:gd name="T8" fmla="*/ 2147483646 w 1368"/>
              <a:gd name="T9" fmla="*/ 0 h 1368"/>
              <a:gd name="T10" fmla="*/ 2147483646 w 1368"/>
              <a:gd name="T11" fmla="*/ 2147483646 h 1368"/>
              <a:gd name="T12" fmla="*/ 2147483646 w 1368"/>
              <a:gd name="T13" fmla="*/ 2147483646 h 1368"/>
              <a:gd name="T14" fmla="*/ 2147483646 w 1368"/>
              <a:gd name="T15" fmla="*/ 2147483646 h 1368"/>
              <a:gd name="T16" fmla="*/ 2147483646 w 1368"/>
              <a:gd name="T17" fmla="*/ 2147483646 h 1368"/>
              <a:gd name="T18" fmla="*/ 2147483646 w 1368"/>
              <a:gd name="T19" fmla="*/ 2147483646 h 1368"/>
              <a:gd name="T20" fmla="*/ 2133798183 w 1368"/>
              <a:gd name="T21" fmla="*/ 2147483646 h 1368"/>
              <a:gd name="T22" fmla="*/ 1834430891 w 1368"/>
              <a:gd name="T23" fmla="*/ 2147483646 h 1368"/>
              <a:gd name="T24" fmla="*/ 1834430891 w 1368"/>
              <a:gd name="T25" fmla="*/ 2147483646 h 1368"/>
              <a:gd name="T26" fmla="*/ 1261173992 w 1368"/>
              <a:gd name="T27" fmla="*/ 2147483646 h 1368"/>
              <a:gd name="T28" fmla="*/ 958613773 w 1368"/>
              <a:gd name="T29" fmla="*/ 2147483646 h 1368"/>
              <a:gd name="T30" fmla="*/ 958613773 w 1368"/>
              <a:gd name="T31" fmla="*/ 2103459098 h 1368"/>
              <a:gd name="T32" fmla="*/ 1261173992 w 1368"/>
              <a:gd name="T33" fmla="*/ 1805664861 h 1368"/>
              <a:gd name="T34" fmla="*/ 1834430891 w 1368"/>
              <a:gd name="T35" fmla="*/ 1805664861 h 1368"/>
              <a:gd name="T36" fmla="*/ 1834430891 w 1368"/>
              <a:gd name="T37" fmla="*/ 1241397261 h 1368"/>
              <a:gd name="T38" fmla="*/ 2133798183 w 1368"/>
              <a:gd name="T39" fmla="*/ 943581676 h 1368"/>
              <a:gd name="T40" fmla="*/ 2147483646 w 1368"/>
              <a:gd name="T41" fmla="*/ 943581676 h 1368"/>
              <a:gd name="T42" fmla="*/ 2147483646 w 1368"/>
              <a:gd name="T43" fmla="*/ 1241397261 h 1368"/>
              <a:gd name="T44" fmla="*/ 2147483646 w 1368"/>
              <a:gd name="T45" fmla="*/ 1805664861 h 1368"/>
              <a:gd name="T46" fmla="*/ 2147483646 w 1368"/>
              <a:gd name="T47" fmla="*/ 1805664861 h 1368"/>
              <a:gd name="T48" fmla="*/ 2147483646 w 1368"/>
              <a:gd name="T49" fmla="*/ 2103459098 h 1368"/>
              <a:gd name="T50" fmla="*/ 2147483646 w 1368"/>
              <a:gd name="T51" fmla="*/ 2147483646 h 136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368" h="1368">
                <a:moveTo>
                  <a:pt x="684" y="0"/>
                </a:moveTo>
                <a:cubicBezTo>
                  <a:pt x="307" y="0"/>
                  <a:pt x="0" y="307"/>
                  <a:pt x="0" y="684"/>
                </a:cubicBezTo>
                <a:cubicBezTo>
                  <a:pt x="0" y="1062"/>
                  <a:pt x="307" y="1368"/>
                  <a:pt x="684" y="1368"/>
                </a:cubicBezTo>
                <a:cubicBezTo>
                  <a:pt x="1062" y="1368"/>
                  <a:pt x="1368" y="1062"/>
                  <a:pt x="1368" y="684"/>
                </a:cubicBezTo>
                <a:cubicBezTo>
                  <a:pt x="1368" y="307"/>
                  <a:pt x="1062" y="0"/>
                  <a:pt x="684" y="0"/>
                </a:cubicBezTo>
                <a:close/>
                <a:moveTo>
                  <a:pt x="1068" y="698"/>
                </a:moveTo>
                <a:cubicBezTo>
                  <a:pt x="1068" y="751"/>
                  <a:pt x="1025" y="793"/>
                  <a:pt x="973" y="793"/>
                </a:cubicBezTo>
                <a:cubicBezTo>
                  <a:pt x="793" y="793"/>
                  <a:pt x="793" y="793"/>
                  <a:pt x="793" y="793"/>
                </a:cubicBezTo>
                <a:cubicBezTo>
                  <a:pt x="793" y="973"/>
                  <a:pt x="793" y="973"/>
                  <a:pt x="793" y="973"/>
                </a:cubicBezTo>
                <a:cubicBezTo>
                  <a:pt x="793" y="1025"/>
                  <a:pt x="750" y="1068"/>
                  <a:pt x="698" y="1068"/>
                </a:cubicBezTo>
                <a:cubicBezTo>
                  <a:pt x="670" y="1068"/>
                  <a:pt x="670" y="1068"/>
                  <a:pt x="670" y="1068"/>
                </a:cubicBezTo>
                <a:cubicBezTo>
                  <a:pt x="618" y="1068"/>
                  <a:pt x="576" y="1025"/>
                  <a:pt x="576" y="973"/>
                </a:cubicBezTo>
                <a:cubicBezTo>
                  <a:pt x="576" y="793"/>
                  <a:pt x="576" y="793"/>
                  <a:pt x="576" y="793"/>
                </a:cubicBezTo>
                <a:cubicBezTo>
                  <a:pt x="396" y="793"/>
                  <a:pt x="396" y="793"/>
                  <a:pt x="396" y="793"/>
                </a:cubicBezTo>
                <a:cubicBezTo>
                  <a:pt x="344" y="793"/>
                  <a:pt x="301" y="751"/>
                  <a:pt x="301" y="698"/>
                </a:cubicBezTo>
                <a:cubicBezTo>
                  <a:pt x="301" y="671"/>
                  <a:pt x="301" y="671"/>
                  <a:pt x="301" y="671"/>
                </a:cubicBezTo>
                <a:cubicBezTo>
                  <a:pt x="301" y="618"/>
                  <a:pt x="344" y="576"/>
                  <a:pt x="396" y="576"/>
                </a:cubicBezTo>
                <a:cubicBezTo>
                  <a:pt x="576" y="576"/>
                  <a:pt x="576" y="576"/>
                  <a:pt x="576" y="576"/>
                </a:cubicBezTo>
                <a:cubicBezTo>
                  <a:pt x="576" y="396"/>
                  <a:pt x="576" y="396"/>
                  <a:pt x="576" y="396"/>
                </a:cubicBezTo>
                <a:cubicBezTo>
                  <a:pt x="576" y="344"/>
                  <a:pt x="618" y="301"/>
                  <a:pt x="670" y="301"/>
                </a:cubicBezTo>
                <a:cubicBezTo>
                  <a:pt x="698" y="301"/>
                  <a:pt x="698" y="301"/>
                  <a:pt x="698" y="301"/>
                </a:cubicBezTo>
                <a:cubicBezTo>
                  <a:pt x="750" y="301"/>
                  <a:pt x="793" y="344"/>
                  <a:pt x="793" y="396"/>
                </a:cubicBezTo>
                <a:cubicBezTo>
                  <a:pt x="793" y="576"/>
                  <a:pt x="793" y="576"/>
                  <a:pt x="793" y="576"/>
                </a:cubicBezTo>
                <a:cubicBezTo>
                  <a:pt x="973" y="576"/>
                  <a:pt x="973" y="576"/>
                  <a:pt x="973" y="576"/>
                </a:cubicBezTo>
                <a:cubicBezTo>
                  <a:pt x="1025" y="576"/>
                  <a:pt x="1068" y="618"/>
                  <a:pt x="1068" y="671"/>
                </a:cubicBezTo>
                <a:lnTo>
                  <a:pt x="1068" y="6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1799"/>
          </a:p>
        </p:txBody>
      </p:sp>
      <p:sp>
        <p:nvSpPr>
          <p:cNvPr id="3" name="TextBox slide number">
            <a:extLst>
              <a:ext uri="{FF2B5EF4-FFF2-40B4-BE49-F238E27FC236}">
                <a16:creationId xmlns:a16="http://schemas.microsoft.com/office/drawing/2014/main" id="{058A3166-6F7F-7A0B-A3BF-49BDBA5F220F}"/>
              </a:ext>
            </a:extLst>
          </p:cNvPr>
          <p:cNvSpPr txBox="1"/>
          <p:nvPr userDrawn="1"/>
        </p:nvSpPr>
        <p:spPr bwMode="white">
          <a:xfrm>
            <a:off x="11749089" y="6394450"/>
            <a:ext cx="439737" cy="247650"/>
          </a:xfrm>
          <a:prstGeom prst="rect">
            <a:avLst/>
          </a:prstGeom>
        </p:spPr>
        <p:txBody>
          <a:bodyPr lIns="0" tIns="0" rIns="0" bIns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644934C-4642-4BB3-A359-2BAD0D1DF6CD}" type="slidenum">
              <a:rPr lang="en-US" sz="1000" smtClean="0">
                <a:solidFill>
                  <a:schemeClr val="tx1"/>
                </a:solidFill>
                <a:latin typeface="+mj-lt"/>
                <a:ea typeface="+mj-ea"/>
              </a:rPr>
              <a:pPr>
                <a:defRPr/>
              </a:pPr>
              <a:t>‹#›</a:t>
            </a:fld>
            <a:endParaRPr lang="en-US" sz="1000" dirty="0">
              <a:solidFill>
                <a:schemeClr val="tx1"/>
              </a:solidFill>
              <a:latin typeface="+mj-lt"/>
              <a:ea typeface="+mj-ea"/>
            </a:endParaRPr>
          </a:p>
        </p:txBody>
      </p:sp>
      <p:sp>
        <p:nvSpPr>
          <p:cNvPr id="10" name="Title 28"/>
          <p:cNvSpPr>
            <a:spLocks noGrp="1"/>
          </p:cNvSpPr>
          <p:nvPr>
            <p:ph type="title"/>
          </p:nvPr>
        </p:nvSpPr>
        <p:spPr bwMode="gray">
          <a:xfrm>
            <a:off x="548640" y="274320"/>
            <a:ext cx="11073384" cy="521208"/>
          </a:xfrm>
          <a:prstGeom prst="rect">
            <a:avLst/>
          </a:prstGeom>
        </p:spPr>
        <p:txBody>
          <a:bodyPr wrap="square" lIns="0" tIns="0" rIns="0" bIns="0" anchorCtr="0"/>
          <a:lstStyle>
            <a:lvl1pPr marL="0" algn="l" defTabSz="1218621" rtl="0" eaLnBrk="1" latinLnBrk="0" hangingPunct="1">
              <a:lnSpc>
                <a:spcPct val="100000"/>
              </a:lnSpc>
              <a:spcBef>
                <a:spcPct val="0"/>
              </a:spcBef>
              <a:buNone/>
              <a:tabLst>
                <a:tab pos="1218621" algn="l"/>
              </a:tabLst>
              <a:defRPr lang="en-US" sz="3599" kern="1200" cap="none" spc="0" baseline="0" dirty="0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2" name="Content Placeholder 2"/>
          <p:cNvSpPr>
            <a:spLocks noGrp="1"/>
          </p:cNvSpPr>
          <p:nvPr>
            <p:ph sz="half" idx="1"/>
          </p:nvPr>
        </p:nvSpPr>
        <p:spPr bwMode="gray">
          <a:xfrm>
            <a:off x="548640" y="1179577"/>
            <a:ext cx="11073384" cy="5211699"/>
          </a:xfrm>
          <a:prstGeom prst="rect">
            <a:avLst/>
          </a:prstGeom>
        </p:spPr>
        <p:txBody>
          <a:bodyPr lIns="0" tIns="0" rIns="0" bIns="0"/>
          <a:lstStyle>
            <a:lvl1pPr marL="171399" indent="-17139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1pPr>
            <a:lvl2pPr marL="609310" indent="-228491">
              <a:lnSpc>
                <a:spcPct val="90000"/>
              </a:lnSpc>
              <a:spcBef>
                <a:spcPts val="500"/>
              </a:spcBef>
              <a:buClrTx/>
              <a:buFont typeface="Arial" pitchFamily="34" charset="0"/>
              <a:buChar char="–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2pPr>
            <a:lvl3pPr marL="83568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3pPr>
            <a:lvl4pPr marL="1146689" indent="-156559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4pPr>
            <a:lvl5pPr marL="1444997" indent="-150213">
              <a:lnSpc>
                <a:spcPct val="90000"/>
              </a:lnSpc>
              <a:spcBef>
                <a:spcPts val="500"/>
              </a:spcBef>
              <a:buClrTx/>
              <a:buFont typeface="Arial" panose="020B0604020202020204" pitchFamily="34" charset="0"/>
              <a:buChar char="-"/>
              <a:defRPr sz="1999">
                <a:solidFill>
                  <a:schemeClr val="tx1"/>
                </a:solidFill>
                <a:latin typeface="+mj-lt"/>
                <a:ea typeface="+mj-ea"/>
                <a:cs typeface="Arial" pitchFamily="34" charset="0"/>
              </a:defRPr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Footer Placeholder 14">
            <a:extLst>
              <a:ext uri="{FF2B5EF4-FFF2-40B4-BE49-F238E27FC236}">
                <a16:creationId xmlns:a16="http://schemas.microsoft.com/office/drawing/2014/main" id="{5F3C93D1-4DC2-C6B0-BD2A-8E0E4613B3F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49276" y="6473825"/>
            <a:ext cx="2413000" cy="153988"/>
          </a:xfrm>
        </p:spPr>
        <p:txBody>
          <a:bodyPr/>
          <a:lstStyle>
            <a:lvl1pPr>
              <a:defRPr sz="1000">
                <a:solidFill>
                  <a:srgbClr val="939598"/>
                </a:solidFill>
                <a:latin typeface="+mj-lt"/>
                <a:ea typeface="+mj-ea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/>
              <a:t>2018 Lenovo Internal.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B34503-06A9-9F40-6414-623B05ED29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3380741"/>
      </p:ext>
    </p:extLst>
  </p:cSld>
  <p:clrMapOvr>
    <a:masterClrMapping/>
  </p:clrMapOvr>
  <p:transition spd="med"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048256"/>
            <a:ext cx="8723376" cy="1581912"/>
          </a:xfrm>
          <a:prstGeom prst="rect">
            <a:avLst/>
          </a:prstGeom>
        </p:spPr>
        <p:txBody>
          <a:bodyPr lIns="0" tIns="60949" rIns="121899" bIns="60949" anchor="b" anchorCtr="0"/>
          <a:lstStyle>
            <a:lvl1pPr marL="0" algn="l" defTabSz="1218987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lang="en-US" sz="60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text, two lines maximum</a:t>
            </a:r>
          </a:p>
        </p:txBody>
      </p:sp>
      <p:sp>
        <p:nvSpPr>
          <p:cNvPr id="62" name="Footer Placeholder 61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  <a:prstGeom prst="rect">
            <a:avLst/>
          </a:prstGeom>
        </p:spPr>
        <p:txBody>
          <a:bodyPr lIns="0"/>
          <a:lstStyle>
            <a:lvl1pPr>
              <a:defRPr cap="none"/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2019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55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548640" y="4059936"/>
            <a:ext cx="8714232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 placeholder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48640" y="4800600"/>
            <a:ext cx="6409944" cy="512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</p:txBody>
      </p:sp>
      <p:sp>
        <p:nvSpPr>
          <p:cNvPr id="20" name="Rectangle 19"/>
          <p:cNvSpPr/>
          <p:nvPr userDrawn="1"/>
        </p:nvSpPr>
        <p:spPr bwMode="black">
          <a:xfrm>
            <a:off x="548640" y="4557713"/>
            <a:ext cx="1097683" cy="1067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/>
          <p:cNvCxnSpPr/>
          <p:nvPr userDrawn="1"/>
        </p:nvCxnSpPr>
        <p:spPr>
          <a:xfrm>
            <a:off x="548640" y="4664439"/>
            <a:ext cx="1041909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" descr="C:\Users\kathyp\Documents\00_Brand-Resources\Multimode Elements\Multimode Icons\PNG\Multimode-Icon_HANG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4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kathyp\Documents\00_Brand-Resources\Multimode Elements\Multimode Icons\PNG\Multimode-Icon_HOLD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824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C:\Users\kathyp\Documents\00_Brand-Resources\Multimode Elements\Multimode Icons\PNG\Multimode-Icon_LAPTOP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211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C:\Users\kathyp\Documents\00_Brand-Resources\Multimode Elements\Multimode Icons\PNG\Multimode-Icon_STAND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39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C:\Users\kathyp\Documents\00_Brand-Resources\Multimode Elements\Multimode Icons\PNG\Multimode-Icon_STAND-Tablet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176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C:\Users\kathyp\Documents\00_Brand-Resources\Multimode Elements\Multimode Icons\PNG\Multimode-Icon_TABLE.png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563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C:\Users\kathyp\Documents\00_Brand-Resources\Multimode Elements\Multimode Icons\PNG\Multimode-Icon_TABLET.pn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95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C:\Users\kathyp\Documents\00_Brand-Resources\Multimode Elements\Multimode Icons\PNG\Multimode-Icon_TENT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528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C:\Users\kathyp\Documents\00_Brand-Resources\Multimode Elements\Multimode Icons\PNG\Multimode-Icon_TILT.png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31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C:\Users\kathyp\Documents\00_Brand-Resources\Multimode Elements\Multimode Icons\PNG\Multimode-Icon_TV.pn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707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Group 32"/>
          <p:cNvGrpSpPr/>
          <p:nvPr userDrawn="1"/>
        </p:nvGrpSpPr>
        <p:grpSpPr>
          <a:xfrm>
            <a:off x="2024598" y="5468108"/>
            <a:ext cx="310896" cy="310896"/>
            <a:chOff x="2024598" y="5468108"/>
            <a:chExt cx="310896" cy="310896"/>
          </a:xfrm>
        </p:grpSpPr>
        <p:sp>
          <p:nvSpPr>
            <p:cNvPr id="34" name="Oval 33"/>
            <p:cNvSpPr/>
            <p:nvPr userDrawn="1"/>
          </p:nvSpPr>
          <p:spPr>
            <a:xfrm>
              <a:off x="2024598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35" name="Picture 34"/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814" y="5509256"/>
              <a:ext cx="122464" cy="228600"/>
            </a:xfrm>
            <a:prstGeom prst="rect">
              <a:avLst/>
            </a:prstGeom>
          </p:spPr>
        </p:pic>
      </p:grpSp>
      <p:grpSp>
        <p:nvGrpSpPr>
          <p:cNvPr id="36" name="Group 35"/>
          <p:cNvGrpSpPr/>
          <p:nvPr userDrawn="1"/>
        </p:nvGrpSpPr>
        <p:grpSpPr>
          <a:xfrm>
            <a:off x="3094779" y="5468108"/>
            <a:ext cx="310896" cy="310896"/>
            <a:chOff x="3094779" y="5468108"/>
            <a:chExt cx="310896" cy="310896"/>
          </a:xfrm>
        </p:grpSpPr>
        <p:sp>
          <p:nvSpPr>
            <p:cNvPr id="37" name="Oval 36"/>
            <p:cNvSpPr/>
            <p:nvPr userDrawn="1"/>
          </p:nvSpPr>
          <p:spPr>
            <a:xfrm>
              <a:off x="3094779" y="5468108"/>
              <a:ext cx="310896" cy="31089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38" name="Picture 9" descr="C:\Users\yhwang\Desktop\WW Design\Multimode Icons\twitter-01.png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4779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39" name="Group 38"/>
          <p:cNvGrpSpPr/>
          <p:nvPr userDrawn="1"/>
        </p:nvGrpSpPr>
        <p:grpSpPr>
          <a:xfrm>
            <a:off x="953427" y="5468108"/>
            <a:ext cx="310896" cy="310896"/>
            <a:chOff x="953427" y="5468108"/>
            <a:chExt cx="310896" cy="310896"/>
          </a:xfrm>
        </p:grpSpPr>
        <p:sp>
          <p:nvSpPr>
            <p:cNvPr id="40" name="Oval 39"/>
            <p:cNvSpPr/>
            <p:nvPr userDrawn="1"/>
          </p:nvSpPr>
          <p:spPr>
            <a:xfrm>
              <a:off x="953427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1" name="Picture 5" descr="C:\Users\yhwang\Desktop\WW Design\Multimode Icons\globe-01.png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0859" y="5495540"/>
              <a:ext cx="256032" cy="256032"/>
            </a:xfrm>
            <a:prstGeom prst="rect">
              <a:avLst/>
            </a:prstGeom>
            <a:noFill/>
          </p:spPr>
        </p:pic>
      </p:grpSp>
      <p:grpSp>
        <p:nvGrpSpPr>
          <p:cNvPr id="42" name="Group 41"/>
          <p:cNvGrpSpPr/>
          <p:nvPr userDrawn="1"/>
        </p:nvGrpSpPr>
        <p:grpSpPr>
          <a:xfrm>
            <a:off x="2355828" y="5442941"/>
            <a:ext cx="365760" cy="365760"/>
            <a:chOff x="2355828" y="5442941"/>
            <a:chExt cx="365760" cy="365760"/>
          </a:xfrm>
        </p:grpSpPr>
        <p:sp>
          <p:nvSpPr>
            <p:cNvPr id="43" name="Oval 42"/>
            <p:cNvSpPr/>
            <p:nvPr userDrawn="1"/>
          </p:nvSpPr>
          <p:spPr>
            <a:xfrm>
              <a:off x="2380995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4" name="Picture 2" descr="C:\Users\yhwang\Desktop\WW Design\Multimode Icons\chain-01.png"/>
            <p:cNvPicPr>
              <a:picLocks noChangeAspect="1" noChangeArrowheads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5828" y="5442941"/>
              <a:ext cx="365760" cy="365760"/>
            </a:xfrm>
            <a:prstGeom prst="rect">
              <a:avLst/>
            </a:prstGeom>
            <a:noFill/>
          </p:spPr>
        </p:pic>
      </p:grpSp>
      <p:grpSp>
        <p:nvGrpSpPr>
          <p:cNvPr id="45" name="Group 44"/>
          <p:cNvGrpSpPr/>
          <p:nvPr userDrawn="1"/>
        </p:nvGrpSpPr>
        <p:grpSpPr>
          <a:xfrm>
            <a:off x="5236131" y="5468108"/>
            <a:ext cx="310896" cy="310896"/>
            <a:chOff x="5236131" y="5468108"/>
            <a:chExt cx="310896" cy="310896"/>
          </a:xfrm>
        </p:grpSpPr>
        <p:sp>
          <p:nvSpPr>
            <p:cNvPr id="46" name="Oval 45"/>
            <p:cNvSpPr/>
            <p:nvPr userDrawn="1"/>
          </p:nvSpPr>
          <p:spPr>
            <a:xfrm>
              <a:off x="5236131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7" name="Picture 46" descr="C:\Users\yhwang\Desktop\WW Design\Multimode Icons\facebook-01.png"/>
            <p:cNvPicPr>
              <a:picLocks noChangeAspect="1" noChangeArrowheads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6131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48" name="Group 47"/>
          <p:cNvGrpSpPr/>
          <p:nvPr userDrawn="1"/>
        </p:nvGrpSpPr>
        <p:grpSpPr>
          <a:xfrm>
            <a:off x="4523337" y="5468108"/>
            <a:ext cx="310896" cy="310896"/>
            <a:chOff x="4523337" y="5468108"/>
            <a:chExt cx="310896" cy="310896"/>
          </a:xfrm>
        </p:grpSpPr>
        <p:sp>
          <p:nvSpPr>
            <p:cNvPr id="49" name="Oval 48"/>
            <p:cNvSpPr/>
            <p:nvPr userDrawn="1"/>
          </p:nvSpPr>
          <p:spPr>
            <a:xfrm>
              <a:off x="4523337" y="5468108"/>
              <a:ext cx="310896" cy="31089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50" name="Picture 7" descr="C:\Users\yhwang\Desktop\WW Design\Multimode Icons\server-01.png"/>
            <p:cNvPicPr>
              <a:picLocks noChangeAspect="1" noChangeArrowheads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337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2" name="Group 51"/>
          <p:cNvGrpSpPr/>
          <p:nvPr userDrawn="1"/>
        </p:nvGrpSpPr>
        <p:grpSpPr>
          <a:xfrm>
            <a:off x="4879734" y="5468108"/>
            <a:ext cx="310896" cy="310896"/>
            <a:chOff x="4879734" y="5468108"/>
            <a:chExt cx="310896" cy="310896"/>
          </a:xfrm>
        </p:grpSpPr>
        <p:sp>
          <p:nvSpPr>
            <p:cNvPr id="53" name="Oval 52"/>
            <p:cNvSpPr/>
            <p:nvPr userDrawn="1"/>
          </p:nvSpPr>
          <p:spPr>
            <a:xfrm>
              <a:off x="4879734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57" name="Picture 6" descr="C:\Users\yhwang\Desktop\WW Design\Multimode Icons\network-01.png"/>
            <p:cNvPicPr>
              <a:picLocks noChangeAspect="1" noChangeArrowheads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734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8" name="Group 57"/>
          <p:cNvGrpSpPr/>
          <p:nvPr userDrawn="1"/>
        </p:nvGrpSpPr>
        <p:grpSpPr>
          <a:xfrm>
            <a:off x="5949915" y="5468108"/>
            <a:ext cx="310896" cy="310896"/>
            <a:chOff x="5949915" y="5468108"/>
            <a:chExt cx="310896" cy="310896"/>
          </a:xfrm>
        </p:grpSpPr>
        <p:sp>
          <p:nvSpPr>
            <p:cNvPr id="59" name="Oval 58"/>
            <p:cNvSpPr/>
            <p:nvPr userDrawn="1"/>
          </p:nvSpPr>
          <p:spPr>
            <a:xfrm>
              <a:off x="5949915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60" name="Picture 8" descr="C:\Users\yhwang\Desktop\WW Design\Multimode Icons\think_light-01.png"/>
            <p:cNvPicPr>
              <a:picLocks noChangeAspect="1" noChangeArrowheads="1"/>
            </p:cNvPicPr>
            <p:nvPr userDrawn="1"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9915" y="5468108"/>
              <a:ext cx="310896" cy="310896"/>
            </a:xfrm>
            <a:prstGeom prst="rect">
              <a:avLst/>
            </a:prstGeom>
            <a:noFill/>
          </p:spPr>
        </p:pic>
      </p:grpSp>
      <p:pic>
        <p:nvPicPr>
          <p:cNvPr id="61" name="Picture 60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583673" y="3056111"/>
            <a:ext cx="2412866" cy="803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041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sp>
        <p:nvSpPr>
          <p:cNvPr id="5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548640" y="2048256"/>
            <a:ext cx="8723376" cy="1581912"/>
          </a:xfrm>
          <a:prstGeom prst="rect">
            <a:avLst/>
          </a:prstGeom>
        </p:spPr>
        <p:txBody>
          <a:bodyPr lIns="0" tIns="60949" rIns="121899" bIns="60949" anchor="b" anchorCtr="0"/>
          <a:lstStyle>
            <a:lvl1pPr marL="0" algn="l" defTabSz="1218987" rtl="0" eaLnBrk="1" latinLnBrk="0" hangingPunct="1">
              <a:lnSpc>
                <a:spcPts val="5800"/>
              </a:lnSpc>
              <a:spcBef>
                <a:spcPct val="0"/>
              </a:spcBef>
              <a:buNone/>
              <a:defRPr lang="en-US" sz="60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text, two lines maximum</a:t>
            </a:r>
          </a:p>
        </p:txBody>
      </p:sp>
      <p:sp>
        <p:nvSpPr>
          <p:cNvPr id="62" name="Footer Placeholder 61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  <a:prstGeom prst="rect">
            <a:avLst/>
          </a:prstGeom>
        </p:spPr>
        <p:txBody>
          <a:bodyPr lIns="0"/>
          <a:lstStyle>
            <a:lvl1pPr>
              <a:defRPr cap="none"/>
            </a:lvl1pPr>
          </a:lstStyle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2019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sp>
        <p:nvSpPr>
          <p:cNvPr id="55" name="Subtitle 2"/>
          <p:cNvSpPr>
            <a:spLocks noGrp="1"/>
          </p:cNvSpPr>
          <p:nvPr>
            <p:ph type="subTitle" idx="1" hasCustomPrompt="1"/>
          </p:nvPr>
        </p:nvSpPr>
        <p:spPr bwMode="gray">
          <a:xfrm>
            <a:off x="548640" y="4059936"/>
            <a:ext cx="8714232" cy="457200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 algn="l" defTabSz="121898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subtitle placeholder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548640" y="4800600"/>
            <a:ext cx="6409944" cy="5120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FontTx/>
              <a:buNone/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0"/>
            <a:endParaRPr lang="en-US" dirty="0"/>
          </a:p>
        </p:txBody>
      </p:sp>
      <p:pic>
        <p:nvPicPr>
          <p:cNvPr id="23" name="Picture 2" descr="C:\Users\kathyp\Documents\00_Brand-Resources\Multimode Elements\Multimode Icons\PNG\Multimode-Icon_HANG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4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C:\Users\kathyp\Documents\00_Brand-Resources\Multimode Elements\Multimode Icons\PNG\Multimode-Icon_HOLD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9824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C:\Users\kathyp\Documents\00_Brand-Resources\Multimode Elements\Multimode Icons\PNG\Multimode-Icon_LAPTOP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211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5" descr="C:\Users\kathyp\Documents\00_Brand-Resources\Multimode Elements\Multimode Icons\PNG\Multimode-Icon_STAND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39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C:\Users\kathyp\Documents\00_Brand-Resources\Multimode Elements\Multimode Icons\PNG\Multimode-Icon_STAND-Tablet.png"/>
          <p:cNvPicPr>
            <a:picLocks noChangeAspect="1" noChangeArrowheads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1176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7" descr="C:\Users\kathyp\Documents\00_Brand-Resources\Multimode Elements\Multimode Icons\PNG\Multimode-Icon_TABLE.png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8563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8" descr="C:\Users\kathyp\Documents\00_Brand-Resources\Multimode Elements\Multimode Icons\PNG\Multimode-Icon_TABLET.png"/>
          <p:cNvPicPr>
            <a:picLocks noChangeAspect="1" noChangeArrowheads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950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9" descr="C:\Users\kathyp\Documents\00_Brand-Resources\Multimode Elements\Multimode Icons\PNG\Multimode-Icon_TENT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528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0" descr="C:\Users\kathyp\Documents\00_Brand-Resources\Multimode Elements\Multimode Icons\PNG\Multimode-Icon_TILT.png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6312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1" descr="C:\Users\kathyp\Documents\00_Brand-Resources\Multimode Elements\Multimode Icons\PNG\Multimode-Icon_TV.pn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707" y="5468108"/>
            <a:ext cx="311886" cy="311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Group 32"/>
          <p:cNvGrpSpPr/>
          <p:nvPr userDrawn="1"/>
        </p:nvGrpSpPr>
        <p:grpSpPr>
          <a:xfrm>
            <a:off x="2024598" y="5468108"/>
            <a:ext cx="310896" cy="310896"/>
            <a:chOff x="2024598" y="5468108"/>
            <a:chExt cx="310896" cy="310896"/>
          </a:xfrm>
        </p:grpSpPr>
        <p:sp>
          <p:nvSpPr>
            <p:cNvPr id="34" name="Oval 33"/>
            <p:cNvSpPr/>
            <p:nvPr userDrawn="1"/>
          </p:nvSpPr>
          <p:spPr>
            <a:xfrm>
              <a:off x="2024598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35" name="Picture 34"/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8814" y="5509256"/>
              <a:ext cx="122464" cy="228600"/>
            </a:xfrm>
            <a:prstGeom prst="rect">
              <a:avLst/>
            </a:prstGeom>
          </p:spPr>
        </p:pic>
      </p:grpSp>
      <p:grpSp>
        <p:nvGrpSpPr>
          <p:cNvPr id="36" name="Group 35"/>
          <p:cNvGrpSpPr/>
          <p:nvPr userDrawn="1"/>
        </p:nvGrpSpPr>
        <p:grpSpPr>
          <a:xfrm>
            <a:off x="3094779" y="5468108"/>
            <a:ext cx="310896" cy="310896"/>
            <a:chOff x="3094779" y="5468108"/>
            <a:chExt cx="310896" cy="310896"/>
          </a:xfrm>
        </p:grpSpPr>
        <p:sp>
          <p:nvSpPr>
            <p:cNvPr id="37" name="Oval 36"/>
            <p:cNvSpPr/>
            <p:nvPr userDrawn="1"/>
          </p:nvSpPr>
          <p:spPr>
            <a:xfrm>
              <a:off x="3094779" y="5468108"/>
              <a:ext cx="310896" cy="31089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38" name="Picture 9" descr="C:\Users\yhwang\Desktop\WW Design\Multimode Icons\twitter-01.png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94779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39" name="Group 38"/>
          <p:cNvGrpSpPr/>
          <p:nvPr userDrawn="1"/>
        </p:nvGrpSpPr>
        <p:grpSpPr>
          <a:xfrm>
            <a:off x="953427" y="5468108"/>
            <a:ext cx="310896" cy="310896"/>
            <a:chOff x="953427" y="5468108"/>
            <a:chExt cx="310896" cy="310896"/>
          </a:xfrm>
        </p:grpSpPr>
        <p:sp>
          <p:nvSpPr>
            <p:cNvPr id="40" name="Oval 39"/>
            <p:cNvSpPr/>
            <p:nvPr userDrawn="1"/>
          </p:nvSpPr>
          <p:spPr>
            <a:xfrm>
              <a:off x="953427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1" name="Picture 5" descr="C:\Users\yhwang\Desktop\WW Design\Multimode Icons\globe-01.png"/>
            <p:cNvPicPr>
              <a:picLocks noChangeAspect="1" noChangeArrowheads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80859" y="5495540"/>
              <a:ext cx="256032" cy="256032"/>
            </a:xfrm>
            <a:prstGeom prst="rect">
              <a:avLst/>
            </a:prstGeom>
            <a:noFill/>
          </p:spPr>
        </p:pic>
      </p:grpSp>
      <p:grpSp>
        <p:nvGrpSpPr>
          <p:cNvPr id="42" name="Group 41"/>
          <p:cNvGrpSpPr/>
          <p:nvPr userDrawn="1"/>
        </p:nvGrpSpPr>
        <p:grpSpPr>
          <a:xfrm>
            <a:off x="2355828" y="5442941"/>
            <a:ext cx="365760" cy="365760"/>
            <a:chOff x="2355828" y="5442941"/>
            <a:chExt cx="365760" cy="365760"/>
          </a:xfrm>
        </p:grpSpPr>
        <p:sp>
          <p:nvSpPr>
            <p:cNvPr id="43" name="Oval 42"/>
            <p:cNvSpPr/>
            <p:nvPr userDrawn="1"/>
          </p:nvSpPr>
          <p:spPr>
            <a:xfrm>
              <a:off x="2380995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4" name="Picture 2" descr="C:\Users\yhwang\Desktop\WW Design\Multimode Icons\chain-01.png"/>
            <p:cNvPicPr>
              <a:picLocks noChangeAspect="1" noChangeArrowheads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5828" y="5442941"/>
              <a:ext cx="365760" cy="365760"/>
            </a:xfrm>
            <a:prstGeom prst="rect">
              <a:avLst/>
            </a:prstGeom>
            <a:noFill/>
          </p:spPr>
        </p:pic>
      </p:grpSp>
      <p:grpSp>
        <p:nvGrpSpPr>
          <p:cNvPr id="45" name="Group 44"/>
          <p:cNvGrpSpPr/>
          <p:nvPr userDrawn="1"/>
        </p:nvGrpSpPr>
        <p:grpSpPr>
          <a:xfrm>
            <a:off x="5236131" y="5468108"/>
            <a:ext cx="310896" cy="310896"/>
            <a:chOff x="5236131" y="5468108"/>
            <a:chExt cx="310896" cy="310896"/>
          </a:xfrm>
        </p:grpSpPr>
        <p:sp>
          <p:nvSpPr>
            <p:cNvPr id="46" name="Oval 45"/>
            <p:cNvSpPr/>
            <p:nvPr userDrawn="1"/>
          </p:nvSpPr>
          <p:spPr>
            <a:xfrm>
              <a:off x="5236131" y="5468108"/>
              <a:ext cx="310896" cy="3108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47" name="Picture 46" descr="C:\Users\yhwang\Desktop\WW Design\Multimode Icons\facebook-01.png"/>
            <p:cNvPicPr>
              <a:picLocks noChangeAspect="1" noChangeArrowheads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36131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48" name="Group 47"/>
          <p:cNvGrpSpPr/>
          <p:nvPr userDrawn="1"/>
        </p:nvGrpSpPr>
        <p:grpSpPr>
          <a:xfrm>
            <a:off x="4523337" y="5468108"/>
            <a:ext cx="310896" cy="310896"/>
            <a:chOff x="4523337" y="5468108"/>
            <a:chExt cx="310896" cy="310896"/>
          </a:xfrm>
        </p:grpSpPr>
        <p:sp>
          <p:nvSpPr>
            <p:cNvPr id="49" name="Oval 48"/>
            <p:cNvSpPr/>
            <p:nvPr userDrawn="1"/>
          </p:nvSpPr>
          <p:spPr>
            <a:xfrm>
              <a:off x="4523337" y="5468108"/>
              <a:ext cx="310896" cy="31089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50" name="Picture 7" descr="C:\Users\yhwang\Desktop\WW Design\Multimode Icons\server-01.png"/>
            <p:cNvPicPr>
              <a:picLocks noChangeAspect="1" noChangeArrowheads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3337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2" name="Group 51"/>
          <p:cNvGrpSpPr/>
          <p:nvPr userDrawn="1"/>
        </p:nvGrpSpPr>
        <p:grpSpPr>
          <a:xfrm>
            <a:off x="4879734" y="5468108"/>
            <a:ext cx="310896" cy="310896"/>
            <a:chOff x="4879734" y="5468108"/>
            <a:chExt cx="310896" cy="310896"/>
          </a:xfrm>
        </p:grpSpPr>
        <p:sp>
          <p:nvSpPr>
            <p:cNvPr id="53" name="Oval 52"/>
            <p:cNvSpPr/>
            <p:nvPr userDrawn="1"/>
          </p:nvSpPr>
          <p:spPr>
            <a:xfrm>
              <a:off x="4879734" y="5468108"/>
              <a:ext cx="310896" cy="31089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57" name="Picture 6" descr="C:\Users\yhwang\Desktop\WW Design\Multimode Icons\network-01.png"/>
            <p:cNvPicPr>
              <a:picLocks noChangeAspect="1" noChangeArrowheads="1"/>
            </p:cNvPicPr>
            <p:nvPr userDrawn="1"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734" y="5468108"/>
              <a:ext cx="310896" cy="310896"/>
            </a:xfrm>
            <a:prstGeom prst="rect">
              <a:avLst/>
            </a:prstGeom>
            <a:noFill/>
          </p:spPr>
        </p:pic>
      </p:grpSp>
      <p:grpSp>
        <p:nvGrpSpPr>
          <p:cNvPr id="58" name="Group 57"/>
          <p:cNvGrpSpPr/>
          <p:nvPr userDrawn="1"/>
        </p:nvGrpSpPr>
        <p:grpSpPr>
          <a:xfrm>
            <a:off x="5949915" y="5468108"/>
            <a:ext cx="310896" cy="310896"/>
            <a:chOff x="5949915" y="5468108"/>
            <a:chExt cx="310896" cy="310896"/>
          </a:xfrm>
        </p:grpSpPr>
        <p:sp>
          <p:nvSpPr>
            <p:cNvPr id="59" name="Oval 58"/>
            <p:cNvSpPr/>
            <p:nvPr userDrawn="1"/>
          </p:nvSpPr>
          <p:spPr>
            <a:xfrm>
              <a:off x="5949915" y="5468108"/>
              <a:ext cx="310896" cy="31089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pic>
          <p:nvPicPr>
            <p:cNvPr id="60" name="Picture 8" descr="C:\Users\yhwang\Desktop\WW Design\Multimode Icons\think_light-01.png"/>
            <p:cNvPicPr>
              <a:picLocks noChangeAspect="1" noChangeArrowheads="1"/>
            </p:cNvPicPr>
            <p:nvPr userDrawn="1"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9915" y="5468108"/>
              <a:ext cx="310896" cy="310896"/>
            </a:xfrm>
            <a:prstGeom prst="rect">
              <a:avLst/>
            </a:prstGeom>
            <a:noFill/>
          </p:spPr>
        </p:pic>
      </p:grpSp>
      <p:pic>
        <p:nvPicPr>
          <p:cNvPr id="61" name="Picture 60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583673" y="3056111"/>
            <a:ext cx="2412866" cy="803786"/>
          </a:xfrm>
          <a:prstGeom prst="rect">
            <a:avLst/>
          </a:prstGeom>
        </p:spPr>
      </p:pic>
      <p:sp>
        <p:nvSpPr>
          <p:cNvPr id="66" name="Picture Placeholder 4"/>
          <p:cNvSpPr>
            <a:spLocks noGrp="1"/>
          </p:cNvSpPr>
          <p:nvPr>
            <p:ph type="pic" sz="quarter" idx="12"/>
          </p:nvPr>
        </p:nvSpPr>
        <p:spPr>
          <a:xfrm>
            <a:off x="9815120" y="3464892"/>
            <a:ext cx="1200544" cy="1199183"/>
          </a:xfrm>
          <a:prstGeom prst="rect">
            <a:avLst/>
          </a:prstGeom>
          <a:ln w="38100">
            <a:noFill/>
          </a:ln>
          <a:effectLst/>
        </p:spPr>
        <p:txBody>
          <a:bodyPr/>
          <a:lstStyle>
            <a:lvl1pPr>
              <a:defRPr sz="1000"/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7" name="Text Placeholder 17"/>
          <p:cNvSpPr>
            <a:spLocks noGrp="1"/>
          </p:cNvSpPr>
          <p:nvPr>
            <p:ph type="body" sz="quarter" idx="13" hasCustomPrompt="1"/>
          </p:nvPr>
        </p:nvSpPr>
        <p:spPr>
          <a:xfrm>
            <a:off x="9158288" y="4770438"/>
            <a:ext cx="1689100" cy="198437"/>
          </a:xfrm>
          <a:prstGeom prst="rect">
            <a:avLst/>
          </a:prstGeom>
        </p:spPr>
        <p:txBody>
          <a:bodyPr lIns="0" tIns="45720" rIns="45720"/>
          <a:lstStyle>
            <a:lvl1pPr marL="0" indent="0" algn="r">
              <a:buFontTx/>
              <a:buNone/>
              <a:defRPr sz="1100"/>
            </a:lvl1pPr>
            <a:lvl2pPr marL="341313" indent="0" algn="r">
              <a:buFontTx/>
              <a:buNone/>
              <a:defRPr sz="1100"/>
            </a:lvl2pPr>
            <a:lvl3pPr marL="679450" indent="0" algn="r">
              <a:buFontTx/>
              <a:buNone/>
              <a:defRPr sz="1100"/>
            </a:lvl3pPr>
            <a:lvl4pPr marL="966787" indent="0" algn="r">
              <a:buFontTx/>
              <a:buNone/>
              <a:defRPr sz="1100"/>
            </a:lvl4pPr>
            <a:lvl5pPr marL="1146175" indent="0" algn="r">
              <a:buFontTx/>
              <a:buNone/>
              <a:defRPr sz="1100"/>
            </a:lvl5pPr>
          </a:lstStyle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@</a:t>
            </a:r>
            <a:r>
              <a:rPr kumimoji="0" lang="en-US" sz="11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twitterhandle</a:t>
            </a:r>
            <a:endParaRPr kumimoji="0" lang="en-US" sz="11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68" name="Group 67"/>
          <p:cNvGrpSpPr/>
          <p:nvPr userDrawn="1"/>
        </p:nvGrpSpPr>
        <p:grpSpPr>
          <a:xfrm>
            <a:off x="9815120" y="4664439"/>
            <a:ext cx="1200544" cy="305126"/>
            <a:chOff x="9815120" y="4664439"/>
            <a:chExt cx="1200544" cy="305126"/>
          </a:xfrm>
          <a:solidFill>
            <a:srgbClr val="4AC0E0"/>
          </a:solidFill>
        </p:grpSpPr>
        <p:sp>
          <p:nvSpPr>
            <p:cNvPr id="69" name="Rectangle 68"/>
            <p:cNvSpPr/>
            <p:nvPr userDrawn="1"/>
          </p:nvSpPr>
          <p:spPr bwMode="black">
            <a:xfrm>
              <a:off x="9815120" y="4664439"/>
              <a:ext cx="1200544" cy="106726"/>
            </a:xfrm>
            <a:prstGeom prst="rect">
              <a:avLst/>
            </a:prstGeom>
            <a:grpFill/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0" name="Rectangle 45"/>
            <p:cNvSpPr/>
            <p:nvPr userDrawn="1"/>
          </p:nvSpPr>
          <p:spPr bwMode="black">
            <a:xfrm>
              <a:off x="10853530" y="4771165"/>
              <a:ext cx="162133" cy="198400"/>
            </a:xfrm>
            <a:custGeom>
              <a:avLst/>
              <a:gdLst>
                <a:gd name="connsiteX0" fmla="*/ 0 w 1200544"/>
                <a:gd name="connsiteY0" fmla="*/ 0 h 106726"/>
                <a:gd name="connsiteX1" fmla="*/ 1200544 w 1200544"/>
                <a:gd name="connsiteY1" fmla="*/ 0 h 106726"/>
                <a:gd name="connsiteX2" fmla="*/ 1200544 w 1200544"/>
                <a:gd name="connsiteY2" fmla="*/ 106726 h 106726"/>
                <a:gd name="connsiteX3" fmla="*/ 0 w 1200544"/>
                <a:gd name="connsiteY3" fmla="*/ 106726 h 106726"/>
                <a:gd name="connsiteX4" fmla="*/ 0 w 1200544"/>
                <a:gd name="connsiteY4" fmla="*/ 0 h 106726"/>
                <a:gd name="connsiteX0" fmla="*/ 0 w 1200544"/>
                <a:gd name="connsiteY0" fmla="*/ 0 h 106726"/>
                <a:gd name="connsiteX1" fmla="*/ 1200544 w 1200544"/>
                <a:gd name="connsiteY1" fmla="*/ 0 h 106726"/>
                <a:gd name="connsiteX2" fmla="*/ 0 w 1200544"/>
                <a:gd name="connsiteY2" fmla="*/ 106726 h 106726"/>
                <a:gd name="connsiteX3" fmla="*/ 0 w 1200544"/>
                <a:gd name="connsiteY3" fmla="*/ 0 h 1067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00544" h="106726">
                  <a:moveTo>
                    <a:pt x="0" y="0"/>
                  </a:moveTo>
                  <a:lnTo>
                    <a:pt x="1200544" y="0"/>
                  </a:lnTo>
                  <a:lnTo>
                    <a:pt x="0" y="10672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54" name="Rectangle 53"/>
          <p:cNvSpPr/>
          <p:nvPr userDrawn="1"/>
        </p:nvSpPr>
        <p:spPr bwMode="black">
          <a:xfrm>
            <a:off x="548640" y="4557713"/>
            <a:ext cx="1097683" cy="1067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3" name="Straight Connector 62"/>
          <p:cNvCxnSpPr/>
          <p:nvPr userDrawn="1"/>
        </p:nvCxnSpPr>
        <p:spPr>
          <a:xfrm>
            <a:off x="548640" y="4664439"/>
            <a:ext cx="1041909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407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_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3"/>
            <a:ext cx="12190412" cy="6857107"/>
          </a:xfrm>
          <a:prstGeom prst="rect">
            <a:avLst/>
          </a:prstGeom>
        </p:spPr>
      </p:pic>
      <p:sp>
        <p:nvSpPr>
          <p:cNvPr id="17" name="Rectangle 16"/>
          <p:cNvSpPr/>
          <p:nvPr userDrawn="1"/>
        </p:nvSpPr>
        <p:spPr bwMode="black">
          <a:xfrm>
            <a:off x="0" y="6384631"/>
            <a:ext cx="12192000" cy="47336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en-US" dirty="0"/>
          </a:p>
        </p:txBody>
      </p:sp>
      <p:cxnSp>
        <p:nvCxnSpPr>
          <p:cNvPr id="18" name="Straight Connector 17"/>
          <p:cNvCxnSpPr/>
          <p:nvPr userDrawn="1"/>
        </p:nvCxnSpPr>
        <p:spPr>
          <a:xfrm>
            <a:off x="0" y="6384631"/>
            <a:ext cx="12188952" cy="0"/>
          </a:xfrm>
          <a:prstGeom prst="line">
            <a:avLst/>
          </a:prstGeom>
          <a:ln w="38100">
            <a:solidFill>
              <a:schemeClr val="bg1"/>
            </a:solidFill>
          </a:ln>
          <a:effectLst>
            <a:outerShdw blurRad="25400" dist="12700" dir="16200000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Footer Placeholder 50"/>
          <p:cNvSpPr>
            <a:spLocks noGrp="1"/>
          </p:cNvSpPr>
          <p:nvPr>
            <p:ph type="ftr" sz="quarter" idx="10"/>
          </p:nvPr>
        </p:nvSpPr>
        <p:spPr>
          <a:xfrm>
            <a:off x="548640" y="6473952"/>
            <a:ext cx="3860800" cy="15388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z="1000">
                <a:cs typeface="Arial" pitchFamily="34" charset="0"/>
              </a:rPr>
              <a:t>2019 Lenovo Internal. All rights reserved.</a:t>
            </a:r>
            <a:endParaRPr lang="en-US" sz="1000" dirty="0">
              <a:cs typeface="Arial" pitchFamily="34" charset="0"/>
            </a:endParaRPr>
          </a:p>
        </p:txBody>
      </p: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1764792" y="1709928"/>
            <a:ext cx="9582912" cy="2852928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ts val="6480"/>
              </a:lnSpc>
              <a:spcBef>
                <a:spcPct val="0"/>
              </a:spcBef>
              <a:buNone/>
              <a:defRPr lang="en-US" sz="4800" b="0" kern="1200" cap="none" spc="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section header title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1764792" y="4589463"/>
            <a:ext cx="9582658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subtitle text</a:t>
            </a:r>
          </a:p>
        </p:txBody>
      </p:sp>
      <p:sp>
        <p:nvSpPr>
          <p:cNvPr id="16" name="Freeform 5"/>
          <p:cNvSpPr>
            <a:spLocks noEditPoints="1"/>
          </p:cNvSpPr>
          <p:nvPr userDrawn="1"/>
        </p:nvSpPr>
        <p:spPr bwMode="white">
          <a:xfrm>
            <a:off x="1171990" y="4087549"/>
            <a:ext cx="347589" cy="346881"/>
          </a:xfrm>
          <a:custGeom>
            <a:avLst/>
            <a:gdLst>
              <a:gd name="T0" fmla="*/ 206 w 412"/>
              <a:gd name="T1" fmla="*/ 0 h 412"/>
              <a:gd name="T2" fmla="*/ 0 w 412"/>
              <a:gd name="T3" fmla="*/ 206 h 412"/>
              <a:gd name="T4" fmla="*/ 206 w 412"/>
              <a:gd name="T5" fmla="*/ 412 h 412"/>
              <a:gd name="T6" fmla="*/ 412 w 412"/>
              <a:gd name="T7" fmla="*/ 206 h 412"/>
              <a:gd name="T8" fmla="*/ 206 w 412"/>
              <a:gd name="T9" fmla="*/ 0 h 412"/>
              <a:gd name="T10" fmla="*/ 206 w 412"/>
              <a:gd name="T11" fmla="*/ 376 h 412"/>
              <a:gd name="T12" fmla="*/ 36 w 412"/>
              <a:gd name="T13" fmla="*/ 206 h 412"/>
              <a:gd name="T14" fmla="*/ 206 w 412"/>
              <a:gd name="T15" fmla="*/ 36 h 412"/>
              <a:gd name="T16" fmla="*/ 376 w 412"/>
              <a:gd name="T17" fmla="*/ 206 h 412"/>
              <a:gd name="T18" fmla="*/ 206 w 412"/>
              <a:gd name="T19" fmla="*/ 376 h 412"/>
              <a:gd name="T20" fmla="*/ 328 w 412"/>
              <a:gd name="T21" fmla="*/ 206 h 412"/>
              <a:gd name="T22" fmla="*/ 260 w 412"/>
              <a:gd name="T23" fmla="*/ 274 h 412"/>
              <a:gd name="T24" fmla="*/ 222 w 412"/>
              <a:gd name="T25" fmla="*/ 274 h 412"/>
              <a:gd name="T26" fmla="*/ 271 w 412"/>
              <a:gd name="T27" fmla="*/ 225 h 412"/>
              <a:gd name="T28" fmla="*/ 90 w 412"/>
              <a:gd name="T29" fmla="*/ 225 h 412"/>
              <a:gd name="T30" fmla="*/ 90 w 412"/>
              <a:gd name="T31" fmla="*/ 218 h 412"/>
              <a:gd name="T32" fmla="*/ 90 w 412"/>
              <a:gd name="T33" fmla="*/ 194 h 412"/>
              <a:gd name="T34" fmla="*/ 90 w 412"/>
              <a:gd name="T35" fmla="*/ 187 h 412"/>
              <a:gd name="T36" fmla="*/ 271 w 412"/>
              <a:gd name="T37" fmla="*/ 187 h 412"/>
              <a:gd name="T38" fmla="*/ 222 w 412"/>
              <a:gd name="T39" fmla="*/ 138 h 412"/>
              <a:gd name="T40" fmla="*/ 260 w 412"/>
              <a:gd name="T41" fmla="*/ 138 h 412"/>
              <a:gd name="T42" fmla="*/ 328 w 412"/>
              <a:gd name="T43" fmla="*/ 206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19"/>
                  <a:pt x="92" y="412"/>
                  <a:pt x="206" y="412"/>
                </a:cubicBezTo>
                <a:cubicBezTo>
                  <a:pt x="320" y="412"/>
                  <a:pt x="412" y="319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206" y="376"/>
                </a:moveTo>
                <a:cubicBezTo>
                  <a:pt x="112" y="376"/>
                  <a:pt x="36" y="300"/>
                  <a:pt x="36" y="206"/>
                </a:cubicBezTo>
                <a:cubicBezTo>
                  <a:pt x="36" y="112"/>
                  <a:pt x="112" y="36"/>
                  <a:pt x="206" y="36"/>
                </a:cubicBezTo>
                <a:cubicBezTo>
                  <a:pt x="300" y="36"/>
                  <a:pt x="376" y="112"/>
                  <a:pt x="376" y="206"/>
                </a:cubicBezTo>
                <a:cubicBezTo>
                  <a:pt x="376" y="300"/>
                  <a:pt x="300" y="376"/>
                  <a:pt x="206" y="376"/>
                </a:cubicBezTo>
                <a:close/>
                <a:moveTo>
                  <a:pt x="328" y="206"/>
                </a:moveTo>
                <a:cubicBezTo>
                  <a:pt x="260" y="274"/>
                  <a:pt x="260" y="274"/>
                  <a:pt x="260" y="274"/>
                </a:cubicBezTo>
                <a:cubicBezTo>
                  <a:pt x="222" y="274"/>
                  <a:pt x="222" y="274"/>
                  <a:pt x="222" y="274"/>
                </a:cubicBezTo>
                <a:cubicBezTo>
                  <a:pt x="271" y="225"/>
                  <a:pt x="271" y="225"/>
                  <a:pt x="271" y="225"/>
                </a:cubicBezTo>
                <a:cubicBezTo>
                  <a:pt x="90" y="225"/>
                  <a:pt x="90" y="225"/>
                  <a:pt x="90" y="225"/>
                </a:cubicBezTo>
                <a:cubicBezTo>
                  <a:pt x="90" y="218"/>
                  <a:pt x="90" y="218"/>
                  <a:pt x="90" y="218"/>
                </a:cubicBezTo>
                <a:cubicBezTo>
                  <a:pt x="90" y="194"/>
                  <a:pt x="90" y="194"/>
                  <a:pt x="90" y="194"/>
                </a:cubicBezTo>
                <a:cubicBezTo>
                  <a:pt x="90" y="187"/>
                  <a:pt x="90" y="187"/>
                  <a:pt x="90" y="187"/>
                </a:cubicBezTo>
                <a:cubicBezTo>
                  <a:pt x="271" y="187"/>
                  <a:pt x="271" y="187"/>
                  <a:pt x="271" y="187"/>
                </a:cubicBezTo>
                <a:cubicBezTo>
                  <a:pt x="222" y="138"/>
                  <a:pt x="222" y="138"/>
                  <a:pt x="222" y="138"/>
                </a:cubicBezTo>
                <a:cubicBezTo>
                  <a:pt x="260" y="138"/>
                  <a:pt x="260" y="138"/>
                  <a:pt x="260" y="138"/>
                </a:cubicBezTo>
                <a:lnTo>
                  <a:pt x="328" y="2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376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+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1" y="0"/>
            <a:ext cx="12188824" cy="685800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240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Rectangle 7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  <a:pPr lvl="0" algn="ctr"/>
              <a:t>‹#›</a:t>
            </a:fld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  <p:sp>
        <p:nvSpPr>
          <p:cNvPr id="13" name="Text Placeholder 5"/>
          <p:cNvSpPr>
            <a:spLocks noGrp="1"/>
          </p:cNvSpPr>
          <p:nvPr>
            <p:ph type="body" sz="quarter" idx="19"/>
          </p:nvPr>
        </p:nvSpPr>
        <p:spPr bwMode="invGray">
          <a:xfrm>
            <a:off x="568982" y="151551"/>
            <a:ext cx="4422614" cy="39216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txBody>
          <a:bodyPr/>
          <a:lstStyle>
            <a:lvl1pPr marL="0" indent="0">
              <a:buNone/>
              <a:defRPr sz="100">
                <a:noFill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0" y="3525794"/>
            <a:ext cx="7884015" cy="2290805"/>
          </a:xfrm>
          <a:prstGeom prst="rect">
            <a:avLst/>
          </a:prstGeom>
          <a:solidFill>
            <a:srgbClr val="FFFFFF">
              <a:alpha val="75000"/>
            </a:srgbClr>
          </a:solidFill>
        </p:spPr>
        <p:txBody>
          <a:bodyPr lIns="548640" tIns="182880" rIns="548640" bIns="182880" anchor="ctr">
            <a:normAutofit/>
          </a:bodyPr>
          <a:lstStyle>
            <a:lvl1pPr marL="0" indent="0">
              <a:lnSpc>
                <a:spcPct val="100000"/>
              </a:lnSpc>
              <a:buFont typeface="Arial" panose="020B0604020202020204" pitchFamily="34" charset="0"/>
              <a:buNone/>
              <a:defRPr sz="2700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4051324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Layout - Sapph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 userDrawn="1"/>
        </p:nvSpPr>
        <p:spPr>
          <a:xfrm>
            <a:off x="0" y="4639112"/>
            <a:ext cx="12188825" cy="2219160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3"/>
          </p:nvPr>
        </p:nvSpPr>
        <p:spPr>
          <a:xfrm>
            <a:off x="548640" y="6473952"/>
            <a:ext cx="2413343" cy="153888"/>
          </a:xfrm>
          <a:prstGeom prst="rect">
            <a:avLst/>
          </a:prstGeom>
        </p:spPr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2019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grpSp>
        <p:nvGrpSpPr>
          <p:cNvPr id="8" name="Group 7"/>
          <p:cNvGrpSpPr/>
          <p:nvPr userDrawn="1"/>
        </p:nvGrpSpPr>
        <p:grpSpPr bwMode="gray">
          <a:xfrm>
            <a:off x="1828170" y="993484"/>
            <a:ext cx="8535661" cy="4341742"/>
            <a:chOff x="1828170" y="1258957"/>
            <a:chExt cx="8535661" cy="4341742"/>
          </a:xfrm>
        </p:grpSpPr>
        <p:sp>
          <p:nvSpPr>
            <p:cNvPr id="9" name="Freeform 9"/>
            <p:cNvSpPr>
              <a:spLocks/>
            </p:cNvSpPr>
            <p:nvPr userDrawn="1"/>
          </p:nvSpPr>
          <p:spPr bwMode="gray">
            <a:xfrm>
              <a:off x="5610226" y="4994274"/>
              <a:ext cx="974725" cy="606425"/>
            </a:xfrm>
            <a:custGeom>
              <a:avLst/>
              <a:gdLst>
                <a:gd name="T0" fmla="*/ 122 w 257"/>
                <a:gd name="T1" fmla="*/ 155 h 159"/>
                <a:gd name="T2" fmla="*/ 4 w 257"/>
                <a:gd name="T3" fmla="*/ 12 h 159"/>
                <a:gd name="T4" fmla="*/ 10 w 257"/>
                <a:gd name="T5" fmla="*/ 0 h 159"/>
                <a:gd name="T6" fmla="*/ 247 w 257"/>
                <a:gd name="T7" fmla="*/ 0 h 159"/>
                <a:gd name="T8" fmla="*/ 253 w 257"/>
                <a:gd name="T9" fmla="*/ 12 h 159"/>
                <a:gd name="T10" fmla="*/ 134 w 257"/>
                <a:gd name="T11" fmla="*/ 155 h 159"/>
                <a:gd name="T12" fmla="*/ 122 w 257"/>
                <a:gd name="T13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59">
                  <a:moveTo>
                    <a:pt x="122" y="155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10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53" y="0"/>
                    <a:pt x="257" y="7"/>
                    <a:pt x="253" y="12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1" y="159"/>
                    <a:pt x="125" y="159"/>
                    <a:pt x="122" y="155"/>
                  </a:cubicBezTo>
                  <a:close/>
                </a:path>
              </a:pathLst>
            </a:custGeom>
            <a:ln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Rounded Rectangle 9"/>
            <p:cNvSpPr/>
            <p:nvPr userDrawn="1"/>
          </p:nvSpPr>
          <p:spPr bwMode="gray">
            <a:xfrm>
              <a:off x="1828170" y="1258957"/>
              <a:ext cx="8535661" cy="3893151"/>
            </a:xfrm>
            <a:prstGeom prst="roundRect">
              <a:avLst>
                <a:gd name="adj" fmla="val 5437"/>
              </a:avLst>
            </a:prstGeom>
            <a:ln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2042663" y="1276349"/>
            <a:ext cx="8106674" cy="324264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6013481"/>
            <a:ext cx="10058400" cy="681925"/>
          </a:xfrm>
          <a:prstGeom prst="rect">
            <a:avLst/>
          </a:prstGeom>
        </p:spPr>
      </p:pic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2042663" y="5555972"/>
            <a:ext cx="8106674" cy="876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5800725" y="4633135"/>
            <a:ext cx="590550" cy="104775"/>
            <a:chOff x="5738813" y="4606631"/>
            <a:chExt cx="590550" cy="104775"/>
          </a:xfrm>
          <a:solidFill>
            <a:schemeClr val="accent5"/>
          </a:solidFill>
        </p:grpSpPr>
        <p:sp>
          <p:nvSpPr>
            <p:cNvPr id="19" name="Oval 18"/>
            <p:cNvSpPr/>
            <p:nvPr userDrawn="1"/>
          </p:nvSpPr>
          <p:spPr>
            <a:xfrm>
              <a:off x="5738813" y="4606631"/>
              <a:ext cx="104775" cy="104775"/>
            </a:xfrm>
            <a:prstGeom prst="ellipse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 userDrawn="1"/>
          </p:nvSpPr>
          <p:spPr>
            <a:xfrm>
              <a:off x="5981700" y="4606631"/>
              <a:ext cx="104775" cy="104775"/>
            </a:xfrm>
            <a:prstGeom prst="ellipse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 userDrawn="1"/>
          </p:nvSpPr>
          <p:spPr>
            <a:xfrm>
              <a:off x="6224588" y="4606631"/>
              <a:ext cx="104775" cy="104775"/>
            </a:xfrm>
            <a:prstGeom prst="ellipse">
              <a:avLst/>
            </a:prstGeom>
            <a:ln/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9" name="Rectangle 28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  <a:pPr lvl="0" algn="ctr"/>
              <a:t>‹#›</a:t>
            </a:fld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307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Layout - Sapph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 userDrawn="1"/>
        </p:nvSpPr>
        <p:spPr>
          <a:xfrm>
            <a:off x="0" y="4639112"/>
            <a:ext cx="12188825" cy="2219160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3"/>
          </p:nvPr>
        </p:nvSpPr>
        <p:spPr>
          <a:xfrm>
            <a:off x="548640" y="6473952"/>
            <a:ext cx="2413343" cy="153888"/>
          </a:xfrm>
          <a:prstGeom prst="rect">
            <a:avLst/>
          </a:prstGeom>
        </p:spPr>
        <p:txBody>
          <a:bodyPr/>
          <a:lstStyle/>
          <a:p>
            <a:r>
              <a:rPr lang="en-US" sz="1000">
                <a:solidFill>
                  <a:srgbClr val="939598"/>
                </a:solidFill>
                <a:cs typeface="Arial" pitchFamily="34" charset="0"/>
              </a:rPr>
              <a:t>2019 Lenovo Internal. All rights reserved.</a:t>
            </a:r>
            <a:endParaRPr lang="en-US" sz="1000" dirty="0">
              <a:solidFill>
                <a:srgbClr val="939598"/>
              </a:solidFill>
              <a:cs typeface="Arial" pitchFamily="34" charset="0"/>
            </a:endParaRPr>
          </a:p>
        </p:txBody>
      </p:sp>
      <p:grpSp>
        <p:nvGrpSpPr>
          <p:cNvPr id="2" name="Group 7"/>
          <p:cNvGrpSpPr/>
          <p:nvPr userDrawn="1"/>
        </p:nvGrpSpPr>
        <p:grpSpPr bwMode="gray">
          <a:xfrm>
            <a:off x="1828170" y="993484"/>
            <a:ext cx="8535661" cy="4341742"/>
            <a:chOff x="1828170" y="1258957"/>
            <a:chExt cx="8535661" cy="4341742"/>
          </a:xfrm>
        </p:grpSpPr>
        <p:sp>
          <p:nvSpPr>
            <p:cNvPr id="9" name="Freeform 9"/>
            <p:cNvSpPr>
              <a:spLocks/>
            </p:cNvSpPr>
            <p:nvPr userDrawn="1"/>
          </p:nvSpPr>
          <p:spPr bwMode="gray">
            <a:xfrm>
              <a:off x="5610226" y="4994274"/>
              <a:ext cx="974725" cy="606425"/>
            </a:xfrm>
            <a:custGeom>
              <a:avLst/>
              <a:gdLst>
                <a:gd name="T0" fmla="*/ 122 w 257"/>
                <a:gd name="T1" fmla="*/ 155 h 159"/>
                <a:gd name="T2" fmla="*/ 4 w 257"/>
                <a:gd name="T3" fmla="*/ 12 h 159"/>
                <a:gd name="T4" fmla="*/ 10 w 257"/>
                <a:gd name="T5" fmla="*/ 0 h 159"/>
                <a:gd name="T6" fmla="*/ 247 w 257"/>
                <a:gd name="T7" fmla="*/ 0 h 159"/>
                <a:gd name="T8" fmla="*/ 253 w 257"/>
                <a:gd name="T9" fmla="*/ 12 h 159"/>
                <a:gd name="T10" fmla="*/ 134 w 257"/>
                <a:gd name="T11" fmla="*/ 155 h 159"/>
                <a:gd name="T12" fmla="*/ 122 w 257"/>
                <a:gd name="T13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59">
                  <a:moveTo>
                    <a:pt x="122" y="155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10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53" y="0"/>
                    <a:pt x="257" y="7"/>
                    <a:pt x="253" y="12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1" y="159"/>
                    <a:pt x="125" y="159"/>
                    <a:pt x="122" y="155"/>
                  </a:cubicBezTo>
                  <a:close/>
                </a:path>
              </a:pathLst>
            </a:custGeom>
            <a:ln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Rounded Rectangle 9"/>
            <p:cNvSpPr/>
            <p:nvPr userDrawn="1"/>
          </p:nvSpPr>
          <p:spPr bwMode="gray">
            <a:xfrm>
              <a:off x="1828170" y="1258957"/>
              <a:ext cx="8535661" cy="3893151"/>
            </a:xfrm>
            <a:prstGeom prst="roundRect">
              <a:avLst>
                <a:gd name="adj" fmla="val 5437"/>
              </a:avLst>
            </a:prstGeom>
            <a:ln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5" name="Text Placeholder 107"/>
          <p:cNvSpPr>
            <a:spLocks noGrp="1"/>
          </p:cNvSpPr>
          <p:nvPr>
            <p:ph type="body" sz="quarter" idx="18" hasCustomPrompt="1"/>
          </p:nvPr>
        </p:nvSpPr>
        <p:spPr bwMode="white">
          <a:xfrm>
            <a:off x="2042663" y="1276349"/>
            <a:ext cx="8106674" cy="324264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3600">
                <a:solidFill>
                  <a:schemeClr val="bg1"/>
                </a:solidFill>
              </a:defRPr>
            </a:lvl1pPr>
            <a:lvl2pPr marL="341313" indent="0" algn="ctr">
              <a:buNone/>
              <a:defRPr>
                <a:solidFill>
                  <a:schemeClr val="bg1"/>
                </a:solidFill>
              </a:defRPr>
            </a:lvl2pPr>
            <a:lvl3pPr marL="679450" indent="0" algn="ctr">
              <a:buNone/>
              <a:defRPr>
                <a:solidFill>
                  <a:schemeClr val="bg1"/>
                </a:solidFill>
              </a:defRPr>
            </a:lvl3pPr>
            <a:lvl4pPr marL="966787" indent="0" algn="ctr">
              <a:buNone/>
              <a:defRPr>
                <a:solidFill>
                  <a:schemeClr val="bg1"/>
                </a:solidFill>
              </a:defRPr>
            </a:lvl4pPr>
            <a:lvl5pPr marL="1146175" indent="0" algn="ctr"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quote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6013481"/>
            <a:ext cx="10058400" cy="681925"/>
          </a:xfrm>
          <a:prstGeom prst="rect">
            <a:avLst/>
          </a:prstGeom>
        </p:spPr>
      </p:pic>
      <p:sp>
        <p:nvSpPr>
          <p:cNvPr id="17" name="Text Placeholder 110"/>
          <p:cNvSpPr>
            <a:spLocks noGrp="1"/>
          </p:cNvSpPr>
          <p:nvPr>
            <p:ph type="body" sz="quarter" idx="19" hasCustomPrompt="1"/>
          </p:nvPr>
        </p:nvSpPr>
        <p:spPr>
          <a:xfrm>
            <a:off x="2042663" y="5555972"/>
            <a:ext cx="8106674" cy="8763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  <a:lvl2pPr marL="341313" indent="0">
              <a:buNone/>
              <a:defRPr/>
            </a:lvl2pPr>
            <a:lvl3pPr marL="679450" indent="0">
              <a:buNone/>
              <a:defRPr/>
            </a:lvl3pPr>
            <a:lvl4pPr marL="966787" indent="0">
              <a:buNone/>
              <a:defRPr/>
            </a:lvl4pPr>
            <a:lvl5pPr marL="1146175" indent="0">
              <a:buNone/>
              <a:defRPr/>
            </a:lvl5pPr>
          </a:lstStyle>
          <a:p>
            <a:pPr lvl="0"/>
            <a:r>
              <a:rPr lang="en-US" dirty="0"/>
              <a:t>Click to edit quote source</a:t>
            </a:r>
          </a:p>
        </p:txBody>
      </p:sp>
      <p:grpSp>
        <p:nvGrpSpPr>
          <p:cNvPr id="3" name="Group 17"/>
          <p:cNvGrpSpPr/>
          <p:nvPr userDrawn="1"/>
        </p:nvGrpSpPr>
        <p:grpSpPr>
          <a:xfrm>
            <a:off x="5800725" y="4633135"/>
            <a:ext cx="590550" cy="104775"/>
            <a:chOff x="5738813" y="4606631"/>
            <a:chExt cx="590550" cy="104775"/>
          </a:xfrm>
          <a:solidFill>
            <a:schemeClr val="accent5"/>
          </a:solidFill>
        </p:grpSpPr>
        <p:sp>
          <p:nvSpPr>
            <p:cNvPr id="19" name="Oval 18"/>
            <p:cNvSpPr/>
            <p:nvPr userDrawn="1"/>
          </p:nvSpPr>
          <p:spPr>
            <a:xfrm>
              <a:off x="5738813" y="4606631"/>
              <a:ext cx="104775" cy="104775"/>
            </a:xfrm>
            <a:prstGeom prst="ellips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 userDrawn="1"/>
          </p:nvSpPr>
          <p:spPr>
            <a:xfrm>
              <a:off x="5981700" y="4606631"/>
              <a:ext cx="104775" cy="104775"/>
            </a:xfrm>
            <a:prstGeom prst="ellips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 userDrawn="1"/>
          </p:nvSpPr>
          <p:spPr>
            <a:xfrm>
              <a:off x="6224588" y="4606631"/>
              <a:ext cx="104775" cy="104775"/>
            </a:xfrm>
            <a:prstGeom prst="ellipse">
              <a:avLst/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9" name="Rectangle 28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  <a:pPr lvl="0" algn="ctr"/>
              <a:t>‹#›</a:t>
            </a:fld>
            <a:endParaRPr lang="en-US" dirty="0"/>
          </a:p>
        </p:txBody>
      </p:sp>
      <p:pic>
        <p:nvPicPr>
          <p:cNvPr id="31" name="Picture 3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996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grpSp>
        <p:nvGrpSpPr>
          <p:cNvPr id="4" name="Group 3"/>
          <p:cNvGrpSpPr/>
          <p:nvPr userDrawn="1"/>
        </p:nvGrpSpPr>
        <p:grpSpPr bwMode="gray">
          <a:xfrm>
            <a:off x="1828170" y="1519963"/>
            <a:ext cx="8535661" cy="4341742"/>
            <a:chOff x="1828170" y="1258957"/>
            <a:chExt cx="8535661" cy="4341742"/>
          </a:xfrm>
          <a:solidFill>
            <a:schemeClr val="bg1">
              <a:lumMod val="85000"/>
            </a:schemeClr>
          </a:solidFill>
        </p:grpSpPr>
        <p:sp>
          <p:nvSpPr>
            <p:cNvPr id="5" name="Freeform 9"/>
            <p:cNvSpPr>
              <a:spLocks/>
            </p:cNvSpPr>
            <p:nvPr userDrawn="1"/>
          </p:nvSpPr>
          <p:spPr bwMode="gray">
            <a:xfrm>
              <a:off x="5610226" y="4994274"/>
              <a:ext cx="974725" cy="606425"/>
            </a:xfrm>
            <a:custGeom>
              <a:avLst/>
              <a:gdLst>
                <a:gd name="T0" fmla="*/ 122 w 257"/>
                <a:gd name="T1" fmla="*/ 155 h 159"/>
                <a:gd name="T2" fmla="*/ 4 w 257"/>
                <a:gd name="T3" fmla="*/ 12 h 159"/>
                <a:gd name="T4" fmla="*/ 10 w 257"/>
                <a:gd name="T5" fmla="*/ 0 h 159"/>
                <a:gd name="T6" fmla="*/ 247 w 257"/>
                <a:gd name="T7" fmla="*/ 0 h 159"/>
                <a:gd name="T8" fmla="*/ 253 w 257"/>
                <a:gd name="T9" fmla="*/ 12 h 159"/>
                <a:gd name="T10" fmla="*/ 134 w 257"/>
                <a:gd name="T11" fmla="*/ 155 h 159"/>
                <a:gd name="T12" fmla="*/ 122 w 257"/>
                <a:gd name="T13" fmla="*/ 155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7" h="159">
                  <a:moveTo>
                    <a:pt x="122" y="155"/>
                  </a:moveTo>
                  <a:cubicBezTo>
                    <a:pt x="4" y="12"/>
                    <a:pt x="4" y="12"/>
                    <a:pt x="4" y="12"/>
                  </a:cubicBezTo>
                  <a:cubicBezTo>
                    <a:pt x="0" y="7"/>
                    <a:pt x="3" y="0"/>
                    <a:pt x="10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53" y="0"/>
                    <a:pt x="257" y="7"/>
                    <a:pt x="253" y="12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1" y="159"/>
                    <a:pt x="125" y="159"/>
                    <a:pt x="122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Rounded Rectangle 7"/>
            <p:cNvSpPr/>
            <p:nvPr userDrawn="1"/>
          </p:nvSpPr>
          <p:spPr bwMode="gray">
            <a:xfrm>
              <a:off x="1828170" y="1258957"/>
              <a:ext cx="8535661" cy="3893151"/>
            </a:xfrm>
            <a:prstGeom prst="roundRect">
              <a:avLst>
                <a:gd name="adj" fmla="val 54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" name="Rectangle 1"/>
          <p:cNvSpPr/>
          <p:nvPr userDrawn="1"/>
        </p:nvSpPr>
        <p:spPr>
          <a:xfrm>
            <a:off x="0" y="893"/>
            <a:ext cx="12188825" cy="6857107"/>
          </a:xfrm>
          <a:prstGeom prst="rect">
            <a:avLst/>
          </a:prstGeom>
          <a:gradFill flip="none" rotWithShape="1">
            <a:gsLst>
              <a:gs pos="0">
                <a:schemeClr val="tx2">
                  <a:alpha val="25000"/>
                </a:schemeClr>
              </a:gs>
              <a:gs pos="50000">
                <a:schemeClr val="bg1">
                  <a:alpha val="50000"/>
                </a:schemeClr>
              </a:gs>
              <a:gs pos="100000">
                <a:schemeClr val="tx2">
                  <a:alpha val="2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 userDrawn="1"/>
        </p:nvGrpSpPr>
        <p:grpSpPr bwMode="gray">
          <a:xfrm>
            <a:off x="5853433" y="1260545"/>
            <a:ext cx="485134" cy="485134"/>
            <a:chOff x="5853433" y="734066"/>
            <a:chExt cx="485134" cy="485134"/>
          </a:xfrm>
        </p:grpSpPr>
        <p:sp>
          <p:nvSpPr>
            <p:cNvPr id="10" name="Oval 9"/>
            <p:cNvSpPr/>
            <p:nvPr userDrawn="1"/>
          </p:nvSpPr>
          <p:spPr bwMode="gray">
            <a:xfrm>
              <a:off x="5886450" y="767634"/>
              <a:ext cx="419098" cy="41909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dirty="0"/>
            </a:p>
          </p:txBody>
        </p:sp>
        <p:sp>
          <p:nvSpPr>
            <p:cNvPr id="11" name="Freeform 9"/>
            <p:cNvSpPr>
              <a:spLocks noEditPoints="1"/>
            </p:cNvSpPr>
            <p:nvPr userDrawn="1"/>
          </p:nvSpPr>
          <p:spPr bwMode="gray">
            <a:xfrm>
              <a:off x="5853433" y="734066"/>
              <a:ext cx="485134" cy="485134"/>
            </a:xfrm>
            <a:custGeom>
              <a:avLst/>
              <a:gdLst>
                <a:gd name="T0" fmla="*/ 206 w 412"/>
                <a:gd name="T1" fmla="*/ 0 h 412"/>
                <a:gd name="T2" fmla="*/ 0 w 412"/>
                <a:gd name="T3" fmla="*/ 206 h 412"/>
                <a:gd name="T4" fmla="*/ 206 w 412"/>
                <a:gd name="T5" fmla="*/ 412 h 412"/>
                <a:gd name="T6" fmla="*/ 412 w 412"/>
                <a:gd name="T7" fmla="*/ 206 h 412"/>
                <a:gd name="T8" fmla="*/ 206 w 412"/>
                <a:gd name="T9" fmla="*/ 0 h 412"/>
                <a:gd name="T10" fmla="*/ 206 w 412"/>
                <a:gd name="T11" fmla="*/ 376 h 412"/>
                <a:gd name="T12" fmla="*/ 36 w 412"/>
                <a:gd name="T13" fmla="*/ 206 h 412"/>
                <a:gd name="T14" fmla="*/ 206 w 412"/>
                <a:gd name="T15" fmla="*/ 36 h 412"/>
                <a:gd name="T16" fmla="*/ 376 w 412"/>
                <a:gd name="T17" fmla="*/ 206 h 412"/>
                <a:gd name="T18" fmla="*/ 206 w 412"/>
                <a:gd name="T19" fmla="*/ 376 h 412"/>
                <a:gd name="T20" fmla="*/ 189 w 412"/>
                <a:gd name="T21" fmla="*/ 262 h 412"/>
                <a:gd name="T22" fmla="*/ 125 w 412"/>
                <a:gd name="T23" fmla="*/ 262 h 412"/>
                <a:gd name="T24" fmla="*/ 125 w 412"/>
                <a:gd name="T25" fmla="*/ 216 h 412"/>
                <a:gd name="T26" fmla="*/ 130 w 412"/>
                <a:gd name="T27" fmla="*/ 172 h 412"/>
                <a:gd name="T28" fmla="*/ 148 w 412"/>
                <a:gd name="T29" fmla="*/ 143 h 412"/>
                <a:gd name="T30" fmla="*/ 182 w 412"/>
                <a:gd name="T31" fmla="*/ 123 h 412"/>
                <a:gd name="T32" fmla="*/ 194 w 412"/>
                <a:gd name="T33" fmla="*/ 150 h 412"/>
                <a:gd name="T34" fmla="*/ 167 w 412"/>
                <a:gd name="T35" fmla="*/ 167 h 412"/>
                <a:gd name="T36" fmla="*/ 158 w 412"/>
                <a:gd name="T37" fmla="*/ 198 h 412"/>
                <a:gd name="T38" fmla="*/ 189 w 412"/>
                <a:gd name="T39" fmla="*/ 198 h 412"/>
                <a:gd name="T40" fmla="*/ 189 w 412"/>
                <a:gd name="T41" fmla="*/ 262 h 412"/>
                <a:gd name="T42" fmla="*/ 278 w 412"/>
                <a:gd name="T43" fmla="*/ 262 h 412"/>
                <a:gd name="T44" fmla="*/ 214 w 412"/>
                <a:gd name="T45" fmla="*/ 262 h 412"/>
                <a:gd name="T46" fmla="*/ 214 w 412"/>
                <a:gd name="T47" fmla="*/ 216 h 412"/>
                <a:gd name="T48" fmla="*/ 219 w 412"/>
                <a:gd name="T49" fmla="*/ 172 h 412"/>
                <a:gd name="T50" fmla="*/ 237 w 412"/>
                <a:gd name="T51" fmla="*/ 143 h 412"/>
                <a:gd name="T52" fmla="*/ 270 w 412"/>
                <a:gd name="T53" fmla="*/ 123 h 412"/>
                <a:gd name="T54" fmla="*/ 283 w 412"/>
                <a:gd name="T55" fmla="*/ 150 h 412"/>
                <a:gd name="T56" fmla="*/ 255 w 412"/>
                <a:gd name="T57" fmla="*/ 167 h 412"/>
                <a:gd name="T58" fmla="*/ 247 w 412"/>
                <a:gd name="T59" fmla="*/ 198 h 412"/>
                <a:gd name="T60" fmla="*/ 278 w 412"/>
                <a:gd name="T61" fmla="*/ 198 h 412"/>
                <a:gd name="T62" fmla="*/ 278 w 412"/>
                <a:gd name="T63" fmla="*/ 26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2" h="412">
                  <a:moveTo>
                    <a:pt x="206" y="0"/>
                  </a:moveTo>
                  <a:cubicBezTo>
                    <a:pt x="92" y="0"/>
                    <a:pt x="0" y="93"/>
                    <a:pt x="0" y="206"/>
                  </a:cubicBezTo>
                  <a:cubicBezTo>
                    <a:pt x="0" y="320"/>
                    <a:pt x="92" y="412"/>
                    <a:pt x="206" y="412"/>
                  </a:cubicBezTo>
                  <a:cubicBezTo>
                    <a:pt x="320" y="412"/>
                    <a:pt x="412" y="320"/>
                    <a:pt x="412" y="206"/>
                  </a:cubicBezTo>
                  <a:cubicBezTo>
                    <a:pt x="412" y="93"/>
                    <a:pt x="320" y="0"/>
                    <a:pt x="206" y="0"/>
                  </a:cubicBezTo>
                  <a:close/>
                  <a:moveTo>
                    <a:pt x="206" y="376"/>
                  </a:moveTo>
                  <a:cubicBezTo>
                    <a:pt x="112" y="376"/>
                    <a:pt x="36" y="300"/>
                    <a:pt x="36" y="206"/>
                  </a:cubicBezTo>
                  <a:cubicBezTo>
                    <a:pt x="36" y="112"/>
                    <a:pt x="112" y="36"/>
                    <a:pt x="206" y="36"/>
                  </a:cubicBezTo>
                  <a:cubicBezTo>
                    <a:pt x="300" y="36"/>
                    <a:pt x="376" y="112"/>
                    <a:pt x="376" y="206"/>
                  </a:cubicBezTo>
                  <a:cubicBezTo>
                    <a:pt x="376" y="300"/>
                    <a:pt x="300" y="376"/>
                    <a:pt x="206" y="376"/>
                  </a:cubicBezTo>
                  <a:close/>
                  <a:moveTo>
                    <a:pt x="189" y="262"/>
                  </a:moveTo>
                  <a:cubicBezTo>
                    <a:pt x="125" y="262"/>
                    <a:pt x="125" y="262"/>
                    <a:pt x="125" y="262"/>
                  </a:cubicBezTo>
                  <a:cubicBezTo>
                    <a:pt x="125" y="216"/>
                    <a:pt x="125" y="216"/>
                    <a:pt x="125" y="216"/>
                  </a:cubicBezTo>
                  <a:cubicBezTo>
                    <a:pt x="125" y="197"/>
                    <a:pt x="127" y="183"/>
                    <a:pt x="130" y="172"/>
                  </a:cubicBezTo>
                  <a:cubicBezTo>
                    <a:pt x="133" y="161"/>
                    <a:pt x="139" y="152"/>
                    <a:pt x="148" y="143"/>
                  </a:cubicBezTo>
                  <a:cubicBezTo>
                    <a:pt x="157" y="135"/>
                    <a:pt x="168" y="128"/>
                    <a:pt x="182" y="123"/>
                  </a:cubicBezTo>
                  <a:cubicBezTo>
                    <a:pt x="194" y="150"/>
                    <a:pt x="194" y="150"/>
                    <a:pt x="194" y="150"/>
                  </a:cubicBezTo>
                  <a:cubicBezTo>
                    <a:pt x="182" y="154"/>
                    <a:pt x="172" y="160"/>
                    <a:pt x="167" y="167"/>
                  </a:cubicBezTo>
                  <a:cubicBezTo>
                    <a:pt x="161" y="175"/>
                    <a:pt x="158" y="185"/>
                    <a:pt x="158" y="198"/>
                  </a:cubicBezTo>
                  <a:cubicBezTo>
                    <a:pt x="189" y="198"/>
                    <a:pt x="189" y="198"/>
                    <a:pt x="189" y="198"/>
                  </a:cubicBezTo>
                  <a:lnTo>
                    <a:pt x="189" y="262"/>
                  </a:lnTo>
                  <a:close/>
                  <a:moveTo>
                    <a:pt x="278" y="262"/>
                  </a:moveTo>
                  <a:cubicBezTo>
                    <a:pt x="214" y="262"/>
                    <a:pt x="214" y="262"/>
                    <a:pt x="214" y="262"/>
                  </a:cubicBezTo>
                  <a:cubicBezTo>
                    <a:pt x="214" y="216"/>
                    <a:pt x="214" y="216"/>
                    <a:pt x="214" y="216"/>
                  </a:cubicBezTo>
                  <a:cubicBezTo>
                    <a:pt x="214" y="197"/>
                    <a:pt x="215" y="182"/>
                    <a:pt x="219" y="172"/>
                  </a:cubicBezTo>
                  <a:cubicBezTo>
                    <a:pt x="222" y="161"/>
                    <a:pt x="228" y="152"/>
                    <a:pt x="237" y="143"/>
                  </a:cubicBezTo>
                  <a:cubicBezTo>
                    <a:pt x="246" y="135"/>
                    <a:pt x="257" y="128"/>
                    <a:pt x="270" y="123"/>
                  </a:cubicBezTo>
                  <a:cubicBezTo>
                    <a:pt x="283" y="150"/>
                    <a:pt x="283" y="150"/>
                    <a:pt x="283" y="150"/>
                  </a:cubicBezTo>
                  <a:cubicBezTo>
                    <a:pt x="270" y="154"/>
                    <a:pt x="261" y="160"/>
                    <a:pt x="255" y="167"/>
                  </a:cubicBezTo>
                  <a:cubicBezTo>
                    <a:pt x="250" y="175"/>
                    <a:pt x="247" y="185"/>
                    <a:pt x="247" y="198"/>
                  </a:cubicBezTo>
                  <a:cubicBezTo>
                    <a:pt x="278" y="198"/>
                    <a:pt x="278" y="198"/>
                    <a:pt x="278" y="198"/>
                  </a:cubicBezTo>
                  <a:lnTo>
                    <a:pt x="278" y="26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12" name="Straight Connector 11"/>
          <p:cNvCxnSpPr/>
          <p:nvPr userDrawn="1"/>
        </p:nvCxnSpPr>
        <p:spPr>
          <a:xfrm>
            <a:off x="2795848" y="4437853"/>
            <a:ext cx="6600305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12"/>
          <p:cNvGrpSpPr/>
          <p:nvPr userDrawn="1"/>
        </p:nvGrpSpPr>
        <p:grpSpPr>
          <a:xfrm>
            <a:off x="3619912" y="4738254"/>
            <a:ext cx="4952177" cy="283924"/>
            <a:chOff x="587076" y="4891945"/>
            <a:chExt cx="6379553" cy="365760"/>
          </a:xfrm>
        </p:grpSpPr>
        <p:pic>
          <p:nvPicPr>
            <p:cNvPr id="14" name="Picture 2" descr="C:\Users\kathyp\Documents\00_Brand-Resources\Multimode Elements\Multimode Icons\PNG\Multimode-Icon_HANG.png"/>
            <p:cNvPicPr>
              <a:picLocks noChangeAspect="1" noChangeArrowheads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7076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3" descr="C:\Users\kathyp\Documents\00_Brand-Resources\Multimode Elements\Multimode Icons\PNG\Multimode-Icon_HOLD.png"/>
            <p:cNvPicPr>
              <a:picLocks noChangeAspect="1" noChangeArrowheads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0860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kathyp\Documents\00_Brand-Resources\Multimode Elements\Multimode Icons\PNG\Multimode-Icon_LAPTOP.png"/>
            <p:cNvPicPr>
              <a:picLocks noChangeAspect="1" noChangeArrowheads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8247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5" descr="C:\Users\kathyp\Documents\00_Brand-Resources\Multimode Elements\Multimode Icons\PNG\Multimode-Icon_STAND.png"/>
            <p:cNvPicPr>
              <a:picLocks noChangeAspect="1" noChangeArrowheads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8428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6" descr="C:\Users\kathyp\Documents\00_Brand-Resources\Multimode Elements\Multimode Icons\PNG\Multimode-Icon_STAND-Tablet.png"/>
            <p:cNvPicPr>
              <a:picLocks noChangeAspect="1" noChangeArrowheads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42212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7" descr="C:\Users\kathyp\Documents\00_Brand-Resources\Multimode Elements\Multimode Icons\PNG\Multimode-Icon_TABLE.png"/>
            <p:cNvPicPr>
              <a:picLocks noChangeAspect="1" noChangeArrowheads="1"/>
            </p:cNvPicPr>
            <p:nvPr userDrawn="1"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9599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8" descr="C:\Users\kathyp\Documents\00_Brand-Resources\Multimode Elements\Multimode Icons\PNG\Multimode-Icon_TABLET.png"/>
            <p:cNvPicPr>
              <a:picLocks noChangeAspect="1" noChangeArrowheads="1"/>
            </p:cNvPicPr>
            <p:nvPr userDrawn="1"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6986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9" descr="C:\Users\kathyp\Documents\00_Brand-Resources\Multimode Elements\Multimode Icons\PNG\Multimode-Icon_TENT.png"/>
            <p:cNvPicPr>
              <a:picLocks noChangeAspect="1" noChangeArrowheads="1"/>
            </p:cNvPicPr>
            <p:nvPr userDrawn="1"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3564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10" descr="C:\Users\kathyp\Documents\00_Brand-Resources\Multimode Elements\Multimode Icons\PNG\Multimode-Icon_TILT.png"/>
            <p:cNvPicPr>
              <a:picLocks noChangeAspect="1" noChangeArrowheads="1"/>
            </p:cNvPicPr>
            <p:nvPr userDrawn="1"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7348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11" descr="C:\Users\kathyp\Documents\00_Brand-Resources\Multimode Elements\Multimode Icons\PNG\Multimode-Icon_TV.png"/>
            <p:cNvPicPr>
              <a:picLocks noChangeAspect="1" noChangeArrowheads="1"/>
            </p:cNvPicPr>
            <p:nvPr userDrawn="1"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4743" y="4917112"/>
              <a:ext cx="311886" cy="311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4" name="Group 175"/>
            <p:cNvGrpSpPr/>
            <p:nvPr userDrawn="1"/>
          </p:nvGrpSpPr>
          <p:grpSpPr>
            <a:xfrm>
              <a:off x="2015634" y="4917112"/>
              <a:ext cx="310896" cy="310896"/>
              <a:chOff x="2024598" y="5468108"/>
              <a:chExt cx="310896" cy="310896"/>
            </a:xfrm>
          </p:grpSpPr>
          <p:sp>
            <p:nvSpPr>
              <p:cNvPr id="46" name="Oval 45"/>
              <p:cNvSpPr/>
              <p:nvPr userDrawn="1"/>
            </p:nvSpPr>
            <p:spPr>
              <a:xfrm>
                <a:off x="2024598" y="5468108"/>
                <a:ext cx="310896" cy="31089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47" name="Picture 46"/>
              <p:cNvPicPr>
                <a:picLocks noChangeAspect="1"/>
              </p:cNvPicPr>
              <p:nvPr userDrawn="1"/>
            </p:nvPicPr>
            <p:blipFill>
              <a:blip r:embed="rId1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2118814" y="5509256"/>
                <a:ext cx="122464" cy="228600"/>
              </a:xfrm>
              <a:prstGeom prst="rect">
                <a:avLst/>
              </a:prstGeom>
            </p:spPr>
          </p:pic>
        </p:grpSp>
        <p:grpSp>
          <p:nvGrpSpPr>
            <p:cNvPr id="25" name="Group 178"/>
            <p:cNvGrpSpPr/>
            <p:nvPr userDrawn="1"/>
          </p:nvGrpSpPr>
          <p:grpSpPr>
            <a:xfrm>
              <a:off x="3085815" y="4917112"/>
              <a:ext cx="310896" cy="310896"/>
              <a:chOff x="3094779" y="5468108"/>
              <a:chExt cx="310896" cy="310896"/>
            </a:xfrm>
          </p:grpSpPr>
          <p:sp>
            <p:nvSpPr>
              <p:cNvPr id="44" name="Oval 43"/>
              <p:cNvSpPr/>
              <p:nvPr userDrawn="1"/>
            </p:nvSpPr>
            <p:spPr>
              <a:xfrm>
                <a:off x="3094779" y="5468108"/>
                <a:ext cx="310896" cy="310896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45" name="Picture 9" descr="C:\Users\yhwang\Desktop\WW Design\Multimode Icons\twitter-01.png"/>
              <p:cNvPicPr>
                <a:picLocks noChangeAspect="1" noChangeArrowheads="1"/>
              </p:cNvPicPr>
              <p:nvPr userDrawn="1"/>
            </p:nvPicPr>
            <p:blipFill>
              <a:blip r:embed="rId1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94779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26" name="Group 181"/>
            <p:cNvGrpSpPr/>
            <p:nvPr userDrawn="1"/>
          </p:nvGrpSpPr>
          <p:grpSpPr>
            <a:xfrm>
              <a:off x="944463" y="4917112"/>
              <a:ext cx="310896" cy="310896"/>
              <a:chOff x="953427" y="5468108"/>
              <a:chExt cx="310896" cy="310896"/>
            </a:xfrm>
          </p:grpSpPr>
          <p:sp>
            <p:nvSpPr>
              <p:cNvPr id="42" name="Oval 41"/>
              <p:cNvSpPr/>
              <p:nvPr userDrawn="1"/>
            </p:nvSpPr>
            <p:spPr>
              <a:xfrm>
                <a:off x="953427" y="5468108"/>
                <a:ext cx="310896" cy="31089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43" name="Picture 5" descr="C:\Users\yhwang\Desktop\WW Design\Multimode Icons\globe-01.png"/>
              <p:cNvPicPr>
                <a:picLocks noChangeAspect="1" noChangeArrowheads="1"/>
              </p:cNvPicPr>
              <p:nvPr userDrawn="1"/>
            </p:nvPicPr>
            <p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80859" y="5495540"/>
                <a:ext cx="256032" cy="256032"/>
              </a:xfrm>
              <a:prstGeom prst="rect">
                <a:avLst/>
              </a:prstGeom>
              <a:noFill/>
            </p:spPr>
          </p:pic>
        </p:grpSp>
        <p:grpSp>
          <p:nvGrpSpPr>
            <p:cNvPr id="27" name="Group 255"/>
            <p:cNvGrpSpPr/>
            <p:nvPr userDrawn="1"/>
          </p:nvGrpSpPr>
          <p:grpSpPr>
            <a:xfrm>
              <a:off x="2346864" y="4891945"/>
              <a:ext cx="365760" cy="365760"/>
              <a:chOff x="2355828" y="5442941"/>
              <a:chExt cx="365760" cy="365760"/>
            </a:xfrm>
          </p:grpSpPr>
          <p:sp>
            <p:nvSpPr>
              <p:cNvPr id="40" name="Oval 39"/>
              <p:cNvSpPr/>
              <p:nvPr userDrawn="1"/>
            </p:nvSpPr>
            <p:spPr>
              <a:xfrm>
                <a:off x="2380995" y="5468108"/>
                <a:ext cx="310896" cy="31089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41" name="Picture 2" descr="C:\Users\yhwang\Desktop\WW Design\Multimode Icons\chain-01.png"/>
              <p:cNvPicPr>
                <a:picLocks noChangeAspect="1" noChangeArrowheads="1"/>
              </p:cNvPicPr>
              <p:nvPr userDrawn="1"/>
            </p:nvPicPr>
            <p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55828" y="5442941"/>
                <a:ext cx="365760" cy="365760"/>
              </a:xfrm>
              <a:prstGeom prst="rect">
                <a:avLst/>
              </a:prstGeom>
              <a:noFill/>
            </p:spPr>
          </p:pic>
        </p:grpSp>
        <p:grpSp>
          <p:nvGrpSpPr>
            <p:cNvPr id="28" name="Group 258"/>
            <p:cNvGrpSpPr/>
            <p:nvPr userDrawn="1"/>
          </p:nvGrpSpPr>
          <p:grpSpPr>
            <a:xfrm>
              <a:off x="5227167" y="4917112"/>
              <a:ext cx="310896" cy="310896"/>
              <a:chOff x="5236131" y="5468108"/>
              <a:chExt cx="310896" cy="310896"/>
            </a:xfrm>
          </p:grpSpPr>
          <p:sp>
            <p:nvSpPr>
              <p:cNvPr id="38" name="Oval 37"/>
              <p:cNvSpPr/>
              <p:nvPr userDrawn="1"/>
            </p:nvSpPr>
            <p:spPr>
              <a:xfrm>
                <a:off x="5236131" y="5468108"/>
                <a:ext cx="310896" cy="310896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39" name="Picture 38" descr="C:\Users\yhwang\Desktop\WW Design\Multimode Icons\facebook-01.png"/>
              <p:cNvPicPr>
                <a:picLocks noChangeAspect="1" noChangeArrowheads="1"/>
              </p:cNvPicPr>
              <p:nvPr userDrawn="1"/>
            </p:nvPicPr>
            <p:blipFill>
              <a:blip r:embed="rId1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36131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29" name="Group 261"/>
            <p:cNvGrpSpPr/>
            <p:nvPr userDrawn="1"/>
          </p:nvGrpSpPr>
          <p:grpSpPr>
            <a:xfrm>
              <a:off x="4514373" y="4917112"/>
              <a:ext cx="310896" cy="310896"/>
              <a:chOff x="4523337" y="5468108"/>
              <a:chExt cx="310896" cy="310896"/>
            </a:xfrm>
          </p:grpSpPr>
          <p:sp>
            <p:nvSpPr>
              <p:cNvPr id="36" name="Oval 35"/>
              <p:cNvSpPr/>
              <p:nvPr userDrawn="1"/>
            </p:nvSpPr>
            <p:spPr>
              <a:xfrm>
                <a:off x="4523337" y="5468108"/>
                <a:ext cx="310896" cy="310896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37" name="Picture 7" descr="C:\Users\yhwang\Desktop\WW Design\Multimode Icons\server-01.png"/>
              <p:cNvPicPr>
                <a:picLocks noChangeAspect="1" noChangeArrowheads="1"/>
              </p:cNvPicPr>
              <p:nvPr userDrawn="1"/>
            </p:nvPicPr>
            <p:blipFill>
              <a:blip r:embed="rId1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23337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30" name="Group 264"/>
            <p:cNvGrpSpPr/>
            <p:nvPr userDrawn="1"/>
          </p:nvGrpSpPr>
          <p:grpSpPr>
            <a:xfrm>
              <a:off x="4870770" y="4917112"/>
              <a:ext cx="310896" cy="310896"/>
              <a:chOff x="4879734" y="5468108"/>
              <a:chExt cx="310896" cy="310896"/>
            </a:xfrm>
          </p:grpSpPr>
          <p:sp>
            <p:nvSpPr>
              <p:cNvPr id="34" name="Oval 33"/>
              <p:cNvSpPr/>
              <p:nvPr userDrawn="1"/>
            </p:nvSpPr>
            <p:spPr>
              <a:xfrm>
                <a:off x="4879734" y="5468108"/>
                <a:ext cx="310896" cy="31089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35" name="Picture 6" descr="C:\Users\yhwang\Desktop\WW Design\Multimode Icons\network-01.png"/>
              <p:cNvPicPr>
                <a:picLocks noChangeAspect="1" noChangeArrowheads="1"/>
              </p:cNvPicPr>
              <p:nvPr userDrawn="1"/>
            </p:nvPicPr>
            <p:blipFill>
              <a:blip r:embed="rId1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79734" y="5468108"/>
                <a:ext cx="310896" cy="310896"/>
              </a:xfrm>
              <a:prstGeom prst="rect">
                <a:avLst/>
              </a:prstGeom>
              <a:noFill/>
            </p:spPr>
          </p:pic>
        </p:grpSp>
        <p:grpSp>
          <p:nvGrpSpPr>
            <p:cNvPr id="31" name="Group 267"/>
            <p:cNvGrpSpPr/>
            <p:nvPr userDrawn="1"/>
          </p:nvGrpSpPr>
          <p:grpSpPr>
            <a:xfrm>
              <a:off x="5940951" y="4917112"/>
              <a:ext cx="310896" cy="310896"/>
              <a:chOff x="5949915" y="5468108"/>
              <a:chExt cx="310896" cy="310896"/>
            </a:xfrm>
          </p:grpSpPr>
          <p:sp>
            <p:nvSpPr>
              <p:cNvPr id="32" name="Oval 31"/>
              <p:cNvSpPr/>
              <p:nvPr userDrawn="1"/>
            </p:nvSpPr>
            <p:spPr>
              <a:xfrm>
                <a:off x="5949915" y="5468108"/>
                <a:ext cx="310896" cy="31089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/>
                <a:endParaRPr lang="en-US" dirty="0"/>
              </a:p>
            </p:txBody>
          </p:sp>
          <p:pic>
            <p:nvPicPr>
              <p:cNvPr id="33" name="Picture 8" descr="C:\Users\yhwang\Desktop\WW Design\Multimode Icons\think_light-01.png"/>
              <p:cNvPicPr>
                <a:picLocks noChangeAspect="1" noChangeArrowheads="1"/>
              </p:cNvPicPr>
              <p:nvPr userDrawn="1"/>
            </p:nvPicPr>
            <p:blipFill>
              <a:blip r:embed="rId2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49915" y="5468108"/>
                <a:ext cx="310896" cy="310896"/>
              </a:xfrm>
              <a:prstGeom prst="rect">
                <a:avLst/>
              </a:prstGeom>
              <a:noFill/>
            </p:spPr>
          </p:pic>
        </p:grpSp>
      </p:grpSp>
      <p:pic>
        <p:nvPicPr>
          <p:cNvPr id="48" name="Picture 47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0187" y="2009776"/>
            <a:ext cx="6971627" cy="2231536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583673" y="3056111"/>
            <a:ext cx="2412866" cy="803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372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Background pattern&#10;&#10;Description automatically generated">
            <a:extLst>
              <a:ext uri="{FF2B5EF4-FFF2-40B4-BE49-F238E27FC236}">
                <a16:creationId xmlns:a16="http://schemas.microsoft.com/office/drawing/2014/main" id="{C08B439B-E84A-4380-B725-5C2E2A3578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D813522-5B75-F893-0706-7E3AB7106A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00"/>
          <a:stretch/>
        </p:blipFill>
        <p:spPr>
          <a:xfrm flipH="1">
            <a:off x="7616825" y="34"/>
            <a:ext cx="4572000" cy="685796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9C3EB64-A851-71DD-8882-1FDB7C2E99CB}"/>
              </a:ext>
            </a:extLst>
          </p:cNvPr>
          <p:cNvSpPr txBox="1"/>
          <p:nvPr userDrawn="1"/>
        </p:nvSpPr>
        <p:spPr>
          <a:xfrm>
            <a:off x="160335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6E4C2BE-620B-6B7D-1426-F9CB0B9DB68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C002FA1-87AB-10E7-DF14-BCD2904245D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FC16D85-BEED-1820-DFF9-5D8B0AACAC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1F2566FE-64C0-16F6-945D-2961668799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D3B60C47-FE53-B519-B5B0-91907EAADB5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51BD7309-4598-0B4D-F955-25A4778655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3AB317A1-606F-084E-CD32-A64A53D259C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3ECEF077-D5E5-A906-C26A-748935BA5E8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750333" y="1549491"/>
            <a:ext cx="6263640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750333" y="4328649"/>
            <a:ext cx="6263640" cy="32701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500" spc="0" baseline="0">
                <a:solidFill>
                  <a:schemeClr val="accent4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C22F89-ADF9-0A52-8877-914CA372E2D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669218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White_Al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Background pattern&#10;&#10;Description automatically generated">
            <a:extLst>
              <a:ext uri="{FF2B5EF4-FFF2-40B4-BE49-F238E27FC236}">
                <a16:creationId xmlns:a16="http://schemas.microsoft.com/office/drawing/2014/main" id="{D5C4C27E-C20F-40CB-85CF-27223BC9C55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pic>
        <p:nvPicPr>
          <p:cNvPr id="4" name="Picture 3" descr="A person in a white dress&#10;&#10;Description automatically generated with low confidence">
            <a:extLst>
              <a:ext uri="{FF2B5EF4-FFF2-40B4-BE49-F238E27FC236}">
                <a16:creationId xmlns:a16="http://schemas.microsoft.com/office/drawing/2014/main" id="{1852C0BD-7572-C8B3-D29B-44B7409BB26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6825" y="0"/>
            <a:ext cx="4572000" cy="68580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9C3EB64-A851-71DD-8882-1FDB7C2E99CB}"/>
              </a:ext>
            </a:extLst>
          </p:cNvPr>
          <p:cNvSpPr txBox="1"/>
          <p:nvPr userDrawn="1"/>
        </p:nvSpPr>
        <p:spPr>
          <a:xfrm>
            <a:off x="160335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76E4C2BE-620B-6B7D-1426-F9CB0B9DB688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7C002FA1-87AB-10E7-DF14-BCD2904245D0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AFC16D85-BEED-1820-DFF9-5D8B0AACAC2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1F2566FE-64C0-16F6-945D-2961668799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D3B60C47-FE53-B519-B5B0-91907EAADB5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51BD7309-4598-0B4D-F955-25A4778655B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3AB317A1-606F-084E-CD32-A64A53D259C5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3ECEF077-D5E5-A906-C26A-748935BA5E8F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750333" y="1549491"/>
            <a:ext cx="6263640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accent4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750333" y="4328649"/>
            <a:ext cx="6263640" cy="327013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500" spc="0" baseline="0">
                <a:solidFill>
                  <a:schemeClr val="accent4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C22F89-ADF9-0A52-8877-914CA372E2D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3278037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Background pattern&#10;&#10;Description automatically generated">
            <a:extLst>
              <a:ext uri="{FF2B5EF4-FFF2-40B4-BE49-F238E27FC236}">
                <a16:creationId xmlns:a16="http://schemas.microsoft.com/office/drawing/2014/main" id="{BCB70D7F-DA6D-4CCD-81E9-90248EF641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1"/>
            <a:ext cx="12188825" cy="685792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4E412EDD-C562-F92D-41A2-18849B2F30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16825" y="35"/>
            <a:ext cx="4572000" cy="685792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50D814F-EE5B-C084-7424-D39C0DE54FF7}"/>
              </a:ext>
            </a:extLst>
          </p:cNvPr>
          <p:cNvSpPr txBox="1"/>
          <p:nvPr userDrawn="1"/>
        </p:nvSpPr>
        <p:spPr>
          <a:xfrm>
            <a:off x="160335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C498D60-2F6C-6ADE-BB9A-D957660E0731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8414641-DA5A-BDF2-889C-1430A63E35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6CAA72E6-FAE3-6740-34C0-7A08091254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0EE70422-5E10-8634-79CC-15428116CD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F9B9866C-878A-3BAE-D601-6317EEEB78A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20DD7C9B-A88C-7ECB-27AE-CB4579CDB9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084B2859-A58F-9171-5328-94CFD162F58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DC1829C2-6CD9-FE35-3F45-EEC10E2F169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750334" y="1549491"/>
            <a:ext cx="6263640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750334" y="4328649"/>
            <a:ext cx="6263640" cy="327013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500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01CC465-FDF1-C0A2-5A83-FB03B2F0F4B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1381990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_Black_Al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Background pattern&#10;&#10;Description automatically generated">
            <a:extLst>
              <a:ext uri="{FF2B5EF4-FFF2-40B4-BE49-F238E27FC236}">
                <a16:creationId xmlns:a16="http://schemas.microsoft.com/office/drawing/2014/main" id="{D2ED0643-8C31-4A20-AE73-693EFF6654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5"/>
            <a:ext cx="12188825" cy="6857929"/>
          </a:xfrm>
          <a:prstGeom prst="rect">
            <a:avLst/>
          </a:prstGeom>
        </p:spPr>
      </p:pic>
      <p:pic>
        <p:nvPicPr>
          <p:cNvPr id="28" name="Picture 27" descr="A picture containing tree, plant&#10;&#10;Description automatically generated">
            <a:extLst>
              <a:ext uri="{FF2B5EF4-FFF2-40B4-BE49-F238E27FC236}">
                <a16:creationId xmlns:a16="http://schemas.microsoft.com/office/drawing/2014/main" id="{9C99B980-13C4-5E34-911C-94CDEEA6063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6825" y="0"/>
            <a:ext cx="4572000" cy="68580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C50D814F-EE5B-C084-7424-D39C0DE54FF7}"/>
              </a:ext>
            </a:extLst>
          </p:cNvPr>
          <p:cNvSpPr txBox="1"/>
          <p:nvPr userDrawn="1"/>
        </p:nvSpPr>
        <p:spPr>
          <a:xfrm>
            <a:off x="1603354" y="6401580"/>
            <a:ext cx="4114800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2023 Lenovo Internal. All rights reserved.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C498D60-2F6C-6ADE-BB9A-D957660E0731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8414641-DA5A-BDF2-889C-1430A63E35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6CAA72E6-FAE3-6740-34C0-7A08091254B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0EE70422-5E10-8634-79CC-15428116CD0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F9B9866C-878A-3BAE-D601-6317EEEB78A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id="{20DD7C9B-A88C-7ECB-27AE-CB4579CDB90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084B2859-A58F-9171-5328-94CFD162F58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DC1829C2-6CD9-FE35-3F45-EEC10E2F169E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6" name="Title 16"/>
          <p:cNvSpPr>
            <a:spLocks noGrp="1"/>
          </p:cNvSpPr>
          <p:nvPr>
            <p:ph type="title" hasCustomPrompt="1"/>
          </p:nvPr>
        </p:nvSpPr>
        <p:spPr bwMode="gray">
          <a:xfrm>
            <a:off x="750334" y="1549491"/>
            <a:ext cx="6263640" cy="2405203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lang="en-US" sz="6000" b="1" kern="1200" cap="none" spc="-150" baseline="0" dirty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Section header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 hasCustomPrompt="1"/>
          </p:nvPr>
        </p:nvSpPr>
        <p:spPr bwMode="white">
          <a:xfrm>
            <a:off x="750334" y="4328649"/>
            <a:ext cx="6263640" cy="327013"/>
          </a:xfrm>
          <a:prstGeom prst="rect">
            <a:avLst/>
          </a:prstGeom>
        </p:spPr>
        <p:txBody>
          <a:bodyPr lIns="0" tIns="0" rIns="0" bIns="0" anchor="t" anchorCtr="0">
            <a:sp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500" spc="0" baseline="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Subhead here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01CC465-FDF1-C0A2-5A83-FB03B2F0F4B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309067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8"/>
          <p:cNvSpPr>
            <a:spLocks noGrp="1"/>
          </p:cNvSpPr>
          <p:nvPr>
            <p:ph type="title" hasCustomPrompt="1"/>
          </p:nvPr>
        </p:nvSpPr>
        <p:spPr bwMode="gray">
          <a:xfrm>
            <a:off x="760412" y="442528"/>
            <a:ext cx="10668001" cy="418576"/>
          </a:xfrm>
          <a:prstGeom prst="rect">
            <a:avLst/>
          </a:prstGeom>
        </p:spPr>
        <p:txBody>
          <a:bodyPr wrap="square" lIns="0" tIns="0" rIns="0" bIns="0" anchor="t" anchorCtr="0">
            <a:noAutofit/>
          </a:bodyPr>
          <a:lstStyle>
            <a:lvl1pPr marL="0" algn="l" defTabSz="1218987" rtl="0" eaLnBrk="1" latinLnBrk="0" hangingPunct="1">
              <a:lnSpc>
                <a:spcPct val="85000"/>
              </a:lnSpc>
              <a:spcBef>
                <a:spcPct val="0"/>
              </a:spcBef>
              <a:buNone/>
              <a:tabLst>
                <a:tab pos="1218987" algn="l"/>
              </a:tabLst>
              <a:defRPr lang="en-US" sz="32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9A0C0A2-1C95-CF60-15E7-57B445A8992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9395853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44.xml"/><Relationship Id="rId7" Type="http://schemas.openxmlformats.org/officeDocument/2006/relationships/slideLayout" Target="../slideLayouts/slideLayout48.xml"/><Relationship Id="rId2" Type="http://schemas.openxmlformats.org/officeDocument/2006/relationships/slideLayout" Target="../slideLayouts/slideLayout43.xml"/><Relationship Id="rId1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10" Type="http://schemas.openxmlformats.org/officeDocument/2006/relationships/image" Target="../media/image10.png"/><Relationship Id="rId4" Type="http://schemas.openxmlformats.org/officeDocument/2006/relationships/slideLayout" Target="../slideLayouts/slideLayout45.xml"/><Relationship Id="rId9" Type="http://schemas.openxmlformats.org/officeDocument/2006/relationships/image" Target="../media/image9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9529" y="6400800"/>
            <a:ext cx="438912" cy="15544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E8E58A1D-41DA-DC58-93FB-1ED0F2D56A4A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760413" y="6348283"/>
            <a:ext cx="777240" cy="259316"/>
            <a:chOff x="547688" y="952500"/>
            <a:chExt cx="12190413" cy="4067175"/>
          </a:xfrm>
        </p:grpSpPr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3BC243CA-E9F6-42B7-4EBD-174C6A6167E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47688" y="952500"/>
              <a:ext cx="12190413" cy="406717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7">
              <a:extLst>
                <a:ext uri="{FF2B5EF4-FFF2-40B4-BE49-F238E27FC236}">
                  <a16:creationId xmlns:a16="http://schemas.microsoft.com/office/drawing/2014/main" id="{AF0893DC-4B4F-34BC-2BE3-54AE043B958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922838" y="2319338"/>
              <a:ext cx="1571625" cy="1590675"/>
            </a:xfrm>
            <a:custGeom>
              <a:avLst/>
              <a:gdLst>
                <a:gd name="T0" fmla="*/ 492 w 825"/>
                <a:gd name="T1" fmla="*/ 0 h 834"/>
                <a:gd name="T2" fmla="*/ 225 w 825"/>
                <a:gd name="T3" fmla="*/ 132 h 834"/>
                <a:gd name="T4" fmla="*/ 225 w 825"/>
                <a:gd name="T5" fmla="*/ 132 h 834"/>
                <a:gd name="T6" fmla="*/ 225 w 825"/>
                <a:gd name="T7" fmla="*/ 132 h 834"/>
                <a:gd name="T8" fmla="*/ 225 w 825"/>
                <a:gd name="T9" fmla="*/ 14 h 834"/>
                <a:gd name="T10" fmla="*/ 0 w 825"/>
                <a:gd name="T11" fmla="*/ 14 h 834"/>
                <a:gd name="T12" fmla="*/ 0 w 825"/>
                <a:gd name="T13" fmla="*/ 834 h 834"/>
                <a:gd name="T14" fmla="*/ 225 w 825"/>
                <a:gd name="T15" fmla="*/ 834 h 834"/>
                <a:gd name="T16" fmla="*/ 225 w 825"/>
                <a:gd name="T17" fmla="*/ 367 h 834"/>
                <a:gd name="T18" fmla="*/ 411 w 825"/>
                <a:gd name="T19" fmla="*/ 194 h 834"/>
                <a:gd name="T20" fmla="*/ 600 w 825"/>
                <a:gd name="T21" fmla="*/ 367 h 834"/>
                <a:gd name="T22" fmla="*/ 600 w 825"/>
                <a:gd name="T23" fmla="*/ 834 h 834"/>
                <a:gd name="T24" fmla="*/ 825 w 825"/>
                <a:gd name="T25" fmla="*/ 834 h 834"/>
                <a:gd name="T26" fmla="*/ 825 w 825"/>
                <a:gd name="T27" fmla="*/ 326 h 834"/>
                <a:gd name="T28" fmla="*/ 492 w 825"/>
                <a:gd name="T29" fmla="*/ 0 h 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25" h="834">
                  <a:moveTo>
                    <a:pt x="492" y="0"/>
                  </a:moveTo>
                  <a:cubicBezTo>
                    <a:pt x="398" y="0"/>
                    <a:pt x="291" y="44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4"/>
                    <a:pt x="225" y="14"/>
                    <a:pt x="225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834"/>
                    <a:pt x="0" y="834"/>
                    <a:pt x="0" y="834"/>
                  </a:cubicBezTo>
                  <a:cubicBezTo>
                    <a:pt x="225" y="834"/>
                    <a:pt x="225" y="834"/>
                    <a:pt x="225" y="834"/>
                  </a:cubicBezTo>
                  <a:cubicBezTo>
                    <a:pt x="225" y="367"/>
                    <a:pt x="225" y="367"/>
                    <a:pt x="225" y="367"/>
                  </a:cubicBezTo>
                  <a:cubicBezTo>
                    <a:pt x="225" y="283"/>
                    <a:pt x="290" y="194"/>
                    <a:pt x="411" y="194"/>
                  </a:cubicBezTo>
                  <a:cubicBezTo>
                    <a:pt x="504" y="194"/>
                    <a:pt x="600" y="259"/>
                    <a:pt x="600" y="367"/>
                  </a:cubicBezTo>
                  <a:cubicBezTo>
                    <a:pt x="600" y="834"/>
                    <a:pt x="600" y="834"/>
                    <a:pt x="600" y="834"/>
                  </a:cubicBezTo>
                  <a:cubicBezTo>
                    <a:pt x="825" y="834"/>
                    <a:pt x="825" y="834"/>
                    <a:pt x="825" y="834"/>
                  </a:cubicBezTo>
                  <a:cubicBezTo>
                    <a:pt x="825" y="326"/>
                    <a:pt x="825" y="326"/>
                    <a:pt x="825" y="326"/>
                  </a:cubicBezTo>
                  <a:cubicBezTo>
                    <a:pt x="825" y="137"/>
                    <a:pt x="690" y="0"/>
                    <a:pt x="49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8">
              <a:extLst>
                <a:ext uri="{FF2B5EF4-FFF2-40B4-BE49-F238E27FC236}">
                  <a16:creationId xmlns:a16="http://schemas.microsoft.com/office/drawing/2014/main" id="{2E9ED647-0AE4-33D4-5156-46F4EDDDEC5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77225" y="2346325"/>
              <a:ext cx="1755775" cy="1563688"/>
            </a:xfrm>
            <a:custGeom>
              <a:avLst/>
              <a:gdLst>
                <a:gd name="T0" fmla="*/ 797 w 1106"/>
                <a:gd name="T1" fmla="*/ 0 h 985"/>
                <a:gd name="T2" fmla="*/ 553 w 1106"/>
                <a:gd name="T3" fmla="*/ 671 h 985"/>
                <a:gd name="T4" fmla="*/ 308 w 1106"/>
                <a:gd name="T5" fmla="*/ 0 h 985"/>
                <a:gd name="T6" fmla="*/ 0 w 1106"/>
                <a:gd name="T7" fmla="*/ 0 h 985"/>
                <a:gd name="T8" fmla="*/ 405 w 1106"/>
                <a:gd name="T9" fmla="*/ 985 h 985"/>
                <a:gd name="T10" fmla="*/ 701 w 1106"/>
                <a:gd name="T11" fmla="*/ 985 h 985"/>
                <a:gd name="T12" fmla="*/ 1106 w 1106"/>
                <a:gd name="T13" fmla="*/ 0 h 985"/>
                <a:gd name="T14" fmla="*/ 797 w 1106"/>
                <a:gd name="T15" fmla="*/ 0 h 9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06" h="985">
                  <a:moveTo>
                    <a:pt x="797" y="0"/>
                  </a:moveTo>
                  <a:lnTo>
                    <a:pt x="553" y="671"/>
                  </a:lnTo>
                  <a:lnTo>
                    <a:pt x="308" y="0"/>
                  </a:lnTo>
                  <a:lnTo>
                    <a:pt x="0" y="0"/>
                  </a:lnTo>
                  <a:lnTo>
                    <a:pt x="405" y="985"/>
                  </a:lnTo>
                  <a:lnTo>
                    <a:pt x="701" y="985"/>
                  </a:lnTo>
                  <a:lnTo>
                    <a:pt x="1106" y="0"/>
                  </a:lnTo>
                  <a:lnTo>
                    <a:pt x="79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9">
              <a:extLst>
                <a:ext uri="{FF2B5EF4-FFF2-40B4-BE49-F238E27FC236}">
                  <a16:creationId xmlns:a16="http://schemas.microsoft.com/office/drawing/2014/main" id="{05BD8F00-F164-080D-BE9D-F8D1C4DFAED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138488" y="2319338"/>
              <a:ext cx="1630363" cy="1617663"/>
            </a:xfrm>
            <a:custGeom>
              <a:avLst/>
              <a:gdLst>
                <a:gd name="T0" fmla="*/ 697 w 856"/>
                <a:gd name="T1" fmla="*/ 582 h 848"/>
                <a:gd name="T2" fmla="*/ 462 w 856"/>
                <a:gd name="T3" fmla="*/ 669 h 848"/>
                <a:gd name="T4" fmla="*/ 280 w 856"/>
                <a:gd name="T5" fmla="*/ 602 h 848"/>
                <a:gd name="T6" fmla="*/ 856 w 856"/>
                <a:gd name="T7" fmla="*/ 363 h 848"/>
                <a:gd name="T8" fmla="*/ 758 w 856"/>
                <a:gd name="T9" fmla="*/ 135 h 848"/>
                <a:gd name="T10" fmla="*/ 434 w 856"/>
                <a:gd name="T11" fmla="*/ 0 h 848"/>
                <a:gd name="T12" fmla="*/ 0 w 856"/>
                <a:gd name="T13" fmla="*/ 424 h 848"/>
                <a:gd name="T14" fmla="*/ 459 w 856"/>
                <a:gd name="T15" fmla="*/ 848 h 848"/>
                <a:gd name="T16" fmla="*/ 840 w 856"/>
                <a:gd name="T17" fmla="*/ 691 h 848"/>
                <a:gd name="T18" fmla="*/ 697 w 856"/>
                <a:gd name="T19" fmla="*/ 582 h 848"/>
                <a:gd name="T20" fmla="*/ 265 w 856"/>
                <a:gd name="T21" fmla="*/ 261 h 848"/>
                <a:gd name="T22" fmla="*/ 438 w 856"/>
                <a:gd name="T23" fmla="*/ 179 h 848"/>
                <a:gd name="T24" fmla="*/ 612 w 856"/>
                <a:gd name="T25" fmla="*/ 294 h 848"/>
                <a:gd name="T26" fmla="*/ 219 w 856"/>
                <a:gd name="T27" fmla="*/ 457 h 848"/>
                <a:gd name="T28" fmla="*/ 265 w 856"/>
                <a:gd name="T29" fmla="*/ 261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56" h="848">
                  <a:moveTo>
                    <a:pt x="697" y="582"/>
                  </a:moveTo>
                  <a:cubicBezTo>
                    <a:pt x="602" y="652"/>
                    <a:pt x="548" y="669"/>
                    <a:pt x="462" y="669"/>
                  </a:cubicBezTo>
                  <a:cubicBezTo>
                    <a:pt x="384" y="669"/>
                    <a:pt x="323" y="645"/>
                    <a:pt x="280" y="602"/>
                  </a:cubicBezTo>
                  <a:cubicBezTo>
                    <a:pt x="856" y="363"/>
                    <a:pt x="856" y="363"/>
                    <a:pt x="856" y="363"/>
                  </a:cubicBezTo>
                  <a:cubicBezTo>
                    <a:pt x="843" y="275"/>
                    <a:pt x="810" y="195"/>
                    <a:pt x="758" y="135"/>
                  </a:cubicBezTo>
                  <a:cubicBezTo>
                    <a:pt x="682" y="47"/>
                    <a:pt x="570" y="0"/>
                    <a:pt x="434" y="0"/>
                  </a:cubicBezTo>
                  <a:cubicBezTo>
                    <a:pt x="186" y="0"/>
                    <a:pt x="0" y="183"/>
                    <a:pt x="0" y="424"/>
                  </a:cubicBezTo>
                  <a:cubicBezTo>
                    <a:pt x="0" y="672"/>
                    <a:pt x="187" y="848"/>
                    <a:pt x="459" y="848"/>
                  </a:cubicBezTo>
                  <a:cubicBezTo>
                    <a:pt x="611" y="848"/>
                    <a:pt x="767" y="776"/>
                    <a:pt x="840" y="691"/>
                  </a:cubicBezTo>
                  <a:lnTo>
                    <a:pt x="697" y="582"/>
                  </a:lnTo>
                  <a:close/>
                  <a:moveTo>
                    <a:pt x="265" y="261"/>
                  </a:moveTo>
                  <a:cubicBezTo>
                    <a:pt x="303" y="210"/>
                    <a:pt x="364" y="179"/>
                    <a:pt x="438" y="179"/>
                  </a:cubicBezTo>
                  <a:cubicBezTo>
                    <a:pt x="519" y="179"/>
                    <a:pt x="581" y="226"/>
                    <a:pt x="612" y="294"/>
                  </a:cubicBezTo>
                  <a:cubicBezTo>
                    <a:pt x="219" y="457"/>
                    <a:pt x="219" y="457"/>
                    <a:pt x="219" y="457"/>
                  </a:cubicBezTo>
                  <a:cubicBezTo>
                    <a:pt x="208" y="374"/>
                    <a:pt x="230" y="308"/>
                    <a:pt x="265" y="2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10">
              <a:extLst>
                <a:ext uri="{FF2B5EF4-FFF2-40B4-BE49-F238E27FC236}">
                  <a16:creationId xmlns:a16="http://schemas.microsoft.com/office/drawing/2014/main" id="{5270BA00-DD8B-D870-AA01-525F7B1325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685925" y="1879600"/>
              <a:ext cx="1409700" cy="2030413"/>
            </a:xfrm>
            <a:custGeom>
              <a:avLst/>
              <a:gdLst>
                <a:gd name="T0" fmla="*/ 888 w 888"/>
                <a:gd name="T1" fmla="*/ 1030 h 1279"/>
                <a:gd name="T2" fmla="*/ 274 w 888"/>
                <a:gd name="T3" fmla="*/ 1030 h 1279"/>
                <a:gd name="T4" fmla="*/ 274 w 888"/>
                <a:gd name="T5" fmla="*/ 0 h 1279"/>
                <a:gd name="T6" fmla="*/ 0 w 888"/>
                <a:gd name="T7" fmla="*/ 0 h 1279"/>
                <a:gd name="T8" fmla="*/ 0 w 888"/>
                <a:gd name="T9" fmla="*/ 1279 h 1279"/>
                <a:gd name="T10" fmla="*/ 888 w 888"/>
                <a:gd name="T11" fmla="*/ 1279 h 1279"/>
                <a:gd name="T12" fmla="*/ 888 w 888"/>
                <a:gd name="T13" fmla="*/ 1030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8" h="1279">
                  <a:moveTo>
                    <a:pt x="888" y="1030"/>
                  </a:moveTo>
                  <a:lnTo>
                    <a:pt x="274" y="1030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279"/>
                  </a:lnTo>
                  <a:lnTo>
                    <a:pt x="888" y="1279"/>
                  </a:lnTo>
                  <a:lnTo>
                    <a:pt x="888" y="10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10">
              <a:extLst>
                <a:ext uri="{FF2B5EF4-FFF2-40B4-BE49-F238E27FC236}">
                  <a16:creationId xmlns:a16="http://schemas.microsoft.com/office/drawing/2014/main" id="{8214A0A3-3CC6-58A0-8F76-87CEE5EF1B5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9966325" y="2319338"/>
              <a:ext cx="1677988" cy="1617663"/>
            </a:xfrm>
            <a:custGeom>
              <a:avLst/>
              <a:gdLst>
                <a:gd name="T0" fmla="*/ 439 w 881"/>
                <a:gd name="T1" fmla="*/ 848 h 848"/>
                <a:gd name="T2" fmla="*/ 0 w 881"/>
                <a:gd name="T3" fmla="*/ 424 h 848"/>
                <a:gd name="T4" fmla="*/ 442 w 881"/>
                <a:gd name="T5" fmla="*/ 0 h 848"/>
                <a:gd name="T6" fmla="*/ 881 w 881"/>
                <a:gd name="T7" fmla="*/ 424 h 848"/>
                <a:gd name="T8" fmla="*/ 439 w 881"/>
                <a:gd name="T9" fmla="*/ 848 h 848"/>
                <a:gd name="T10" fmla="*/ 439 w 881"/>
                <a:gd name="T11" fmla="*/ 193 h 848"/>
                <a:gd name="T12" fmla="*/ 222 w 881"/>
                <a:gd name="T13" fmla="*/ 424 h 848"/>
                <a:gd name="T14" fmla="*/ 442 w 881"/>
                <a:gd name="T15" fmla="*/ 655 h 848"/>
                <a:gd name="T16" fmla="*/ 659 w 881"/>
                <a:gd name="T17" fmla="*/ 424 h 848"/>
                <a:gd name="T18" fmla="*/ 439 w 881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1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4" y="0"/>
                    <a:pt x="442" y="0"/>
                  </a:cubicBezTo>
                  <a:cubicBezTo>
                    <a:pt x="688" y="0"/>
                    <a:pt x="881" y="184"/>
                    <a:pt x="881" y="424"/>
                  </a:cubicBezTo>
                  <a:cubicBezTo>
                    <a:pt x="881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3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59" y="557"/>
                    <a:pt x="659" y="424"/>
                  </a:cubicBezTo>
                  <a:cubicBezTo>
                    <a:pt x="659" y="295"/>
                    <a:pt x="562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11">
              <a:extLst>
                <a:ext uri="{FF2B5EF4-FFF2-40B4-BE49-F238E27FC236}">
                  <a16:creationId xmlns:a16="http://schemas.microsoft.com/office/drawing/2014/main" id="{D4ACFFF1-B65B-C5F8-C71D-FED0359A305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64325" y="2319338"/>
              <a:ext cx="1679575" cy="1617663"/>
            </a:xfrm>
            <a:custGeom>
              <a:avLst/>
              <a:gdLst>
                <a:gd name="T0" fmla="*/ 439 w 882"/>
                <a:gd name="T1" fmla="*/ 848 h 848"/>
                <a:gd name="T2" fmla="*/ 0 w 882"/>
                <a:gd name="T3" fmla="*/ 424 h 848"/>
                <a:gd name="T4" fmla="*/ 442 w 882"/>
                <a:gd name="T5" fmla="*/ 0 h 848"/>
                <a:gd name="T6" fmla="*/ 882 w 882"/>
                <a:gd name="T7" fmla="*/ 424 h 848"/>
                <a:gd name="T8" fmla="*/ 439 w 882"/>
                <a:gd name="T9" fmla="*/ 848 h 848"/>
                <a:gd name="T10" fmla="*/ 439 w 882"/>
                <a:gd name="T11" fmla="*/ 193 h 848"/>
                <a:gd name="T12" fmla="*/ 222 w 882"/>
                <a:gd name="T13" fmla="*/ 424 h 848"/>
                <a:gd name="T14" fmla="*/ 442 w 882"/>
                <a:gd name="T15" fmla="*/ 655 h 848"/>
                <a:gd name="T16" fmla="*/ 660 w 882"/>
                <a:gd name="T17" fmla="*/ 424 h 848"/>
                <a:gd name="T18" fmla="*/ 439 w 882"/>
                <a:gd name="T19" fmla="*/ 193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2" h="848">
                  <a:moveTo>
                    <a:pt x="439" y="848"/>
                  </a:moveTo>
                  <a:cubicBezTo>
                    <a:pt x="193" y="848"/>
                    <a:pt x="0" y="664"/>
                    <a:pt x="0" y="424"/>
                  </a:cubicBezTo>
                  <a:cubicBezTo>
                    <a:pt x="0" y="186"/>
                    <a:pt x="195" y="0"/>
                    <a:pt x="442" y="0"/>
                  </a:cubicBezTo>
                  <a:cubicBezTo>
                    <a:pt x="689" y="0"/>
                    <a:pt x="882" y="184"/>
                    <a:pt x="882" y="424"/>
                  </a:cubicBezTo>
                  <a:cubicBezTo>
                    <a:pt x="882" y="662"/>
                    <a:pt x="687" y="848"/>
                    <a:pt x="439" y="848"/>
                  </a:cubicBezTo>
                  <a:moveTo>
                    <a:pt x="439" y="193"/>
                  </a:moveTo>
                  <a:cubicBezTo>
                    <a:pt x="314" y="193"/>
                    <a:pt x="222" y="288"/>
                    <a:pt x="222" y="424"/>
                  </a:cubicBezTo>
                  <a:cubicBezTo>
                    <a:pt x="222" y="553"/>
                    <a:pt x="319" y="655"/>
                    <a:pt x="442" y="655"/>
                  </a:cubicBezTo>
                  <a:cubicBezTo>
                    <a:pt x="568" y="655"/>
                    <a:pt x="660" y="557"/>
                    <a:pt x="660" y="424"/>
                  </a:cubicBezTo>
                  <a:cubicBezTo>
                    <a:pt x="660" y="295"/>
                    <a:pt x="563" y="193"/>
                    <a:pt x="439" y="1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33027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750" r:id="rId2"/>
    <p:sldLayoutId id="2147483723" r:id="rId3"/>
    <p:sldLayoutId id="2147483751" r:id="rId4"/>
    <p:sldLayoutId id="2147483670" r:id="rId5"/>
    <p:sldLayoutId id="2147483752" r:id="rId6"/>
    <p:sldLayoutId id="2147483740" r:id="rId7"/>
    <p:sldLayoutId id="2147483753" r:id="rId8"/>
    <p:sldLayoutId id="2147483654" r:id="rId9"/>
    <p:sldLayoutId id="2147483725" r:id="rId10"/>
    <p:sldLayoutId id="2147483738" r:id="rId11"/>
    <p:sldLayoutId id="2147483739" r:id="rId12"/>
    <p:sldLayoutId id="2147483661" r:id="rId13"/>
    <p:sldLayoutId id="2147483757" r:id="rId14"/>
    <p:sldLayoutId id="2147483758" r:id="rId15"/>
    <p:sldLayoutId id="2147483759" r:id="rId16"/>
    <p:sldLayoutId id="2147483761" r:id="rId17"/>
    <p:sldLayoutId id="2147483726" r:id="rId18"/>
    <p:sldLayoutId id="2147483673" r:id="rId19"/>
    <p:sldLayoutId id="2147483727" r:id="rId20"/>
    <p:sldLayoutId id="2147483662" r:id="rId21"/>
    <p:sldLayoutId id="2147483728" r:id="rId22"/>
    <p:sldLayoutId id="2147483736" r:id="rId23"/>
    <p:sldLayoutId id="2147483737" r:id="rId24"/>
    <p:sldLayoutId id="2147483691" r:id="rId25"/>
    <p:sldLayoutId id="2147483729" r:id="rId26"/>
    <p:sldLayoutId id="2147483755" r:id="rId27"/>
    <p:sldLayoutId id="2147483749" r:id="rId28"/>
    <p:sldLayoutId id="2147483756" r:id="rId29"/>
    <p:sldLayoutId id="2147483711" r:id="rId30"/>
    <p:sldLayoutId id="2147483731" r:id="rId31"/>
    <p:sldLayoutId id="2147483746" r:id="rId32"/>
    <p:sldLayoutId id="2147483722" r:id="rId33"/>
    <p:sldLayoutId id="2147483732" r:id="rId34"/>
    <p:sldLayoutId id="2147483657" r:id="rId35"/>
    <p:sldLayoutId id="2147483733" r:id="rId36"/>
    <p:sldLayoutId id="2147483659" r:id="rId37"/>
    <p:sldLayoutId id="2147483734" r:id="rId38"/>
    <p:sldLayoutId id="2147483748" r:id="rId39"/>
    <p:sldLayoutId id="2147483747" r:id="rId40"/>
    <p:sldLayoutId id="2147483763" r:id="rId41"/>
  </p:sldLayoutIdLst>
  <p:transition spd="med"/>
  <p:hf sldNum="0" hdr="0" ftr="0" dt="0"/>
  <p:txStyles>
    <p:titleStyle>
      <a:lvl1pPr algn="ctr" defTabSz="1218987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427" indent="-380933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–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733" indent="-304747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227" indent="-304747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720" indent="-304747" algn="l" defTabSz="1218987" rtl="0" eaLnBrk="1" latinLnBrk="0" hangingPunct="1">
        <a:spcBef>
          <a:spcPct val="20000"/>
        </a:spcBef>
        <a:buClrTx/>
        <a:buFont typeface="Arial" panose="020B0604020202020204" pitchFamily="34" charset="0"/>
        <a:buChar char="-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440" userDrawn="1">
          <p15:clr>
            <a:srgbClr val="F26B43"/>
          </p15:clr>
        </p15:guide>
        <p15:guide id="2" pos="6719" userDrawn="1">
          <p15:clr>
            <a:srgbClr val="F26B43"/>
          </p15:clr>
        </p15:guide>
        <p15:guide id="3" orient="horz" pos="2880" userDrawn="1">
          <p15:clr>
            <a:srgbClr val="F26B43"/>
          </p15:clr>
        </p15:guide>
        <p15:guide id="4" pos="3839" userDrawn="1">
          <p15:clr>
            <a:srgbClr val="F26B43"/>
          </p15:clr>
        </p15:guide>
        <p15:guide id="5" pos="5279" userDrawn="1">
          <p15:clr>
            <a:srgbClr val="F26B43"/>
          </p15:clr>
        </p15:guide>
        <p15:guide id="6" pos="2399" userDrawn="1">
          <p15:clr>
            <a:srgbClr val="F26B43"/>
          </p15:clr>
        </p15:guide>
        <p15:guide id="7" pos="959" userDrawn="1">
          <p15:clr>
            <a:srgbClr val="F26B43"/>
          </p15:clr>
        </p15:guide>
        <p15:guide id="8" pos="7199" userDrawn="1">
          <p15:clr>
            <a:srgbClr val="FDE53C"/>
          </p15:clr>
        </p15:guide>
        <p15:guide id="9" pos="6239" userDrawn="1">
          <p15:clr>
            <a:srgbClr val="FDE53C"/>
          </p15:clr>
        </p15:guide>
        <p15:guide id="10" pos="5759" userDrawn="1">
          <p15:clr>
            <a:srgbClr val="FDE53C"/>
          </p15:clr>
        </p15:guide>
        <p15:guide id="11" pos="4319" userDrawn="1">
          <p15:clr>
            <a:srgbClr val="FDE53C"/>
          </p15:clr>
        </p15:guide>
        <p15:guide id="12" pos="4799" userDrawn="1">
          <p15:clr>
            <a:srgbClr val="FDE53C"/>
          </p15:clr>
        </p15:guide>
        <p15:guide id="13" pos="3335" userDrawn="1">
          <p15:clr>
            <a:srgbClr val="FDE53C"/>
          </p15:clr>
        </p15:guide>
        <p15:guide id="14" pos="2879" userDrawn="1">
          <p15:clr>
            <a:srgbClr val="FDE53C"/>
          </p15:clr>
        </p15:guide>
        <p15:guide id="15" pos="1919" userDrawn="1">
          <p15:clr>
            <a:srgbClr val="FDE53C"/>
          </p15:clr>
        </p15:guide>
        <p15:guide id="16" pos="1439" userDrawn="1">
          <p15:clr>
            <a:srgbClr val="FDE53C"/>
          </p15:clr>
        </p15:guide>
        <p15:guide id="17" pos="479" userDrawn="1">
          <p15:clr>
            <a:srgbClr val="FDE53C"/>
          </p15:clr>
        </p15:guide>
        <p15:guide id="18" orient="horz" pos="960" userDrawn="1">
          <p15:clr>
            <a:srgbClr val="FDE53C"/>
          </p15:clr>
        </p15:guide>
        <p15:guide id="19" orient="horz" pos="480" userDrawn="1">
          <p15:clr>
            <a:srgbClr val="FDE53C"/>
          </p15:clr>
        </p15:guide>
        <p15:guide id="20" orient="horz" pos="1920" userDrawn="1">
          <p15:clr>
            <a:srgbClr val="FDE53C"/>
          </p15:clr>
        </p15:guide>
        <p15:guide id="21" orient="horz" pos="2400" userDrawn="1">
          <p15:clr>
            <a:srgbClr val="FDE53C"/>
          </p15:clr>
        </p15:guide>
        <p15:guide id="22" orient="horz" pos="3360" userDrawn="1">
          <p15:clr>
            <a:srgbClr val="FDE53C"/>
          </p15:clr>
        </p15:guide>
        <p15:guide id="23" orient="horz" pos="3840" userDrawn="1">
          <p15:clr>
            <a:srgbClr val="FDE53C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93"/>
            <a:ext cx="12190415" cy="6857107"/>
          </a:xfrm>
          <a:prstGeom prst="rect">
            <a:avLst/>
          </a:prstGeom>
        </p:spPr>
      </p:pic>
      <p:sp>
        <p:nvSpPr>
          <p:cNvPr id="7" name="Rectangle 6"/>
          <p:cNvSpPr/>
          <p:nvPr userDrawn="1"/>
        </p:nvSpPr>
        <p:spPr bwMode="gray">
          <a:xfrm>
            <a:off x="11748699" y="6395714"/>
            <a:ext cx="443301" cy="322249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slide number"/>
          <p:cNvSpPr txBox="1"/>
          <p:nvPr userDrawn="1"/>
        </p:nvSpPr>
        <p:spPr bwMode="white">
          <a:xfrm>
            <a:off x="11748699" y="6389258"/>
            <a:ext cx="450345" cy="246221"/>
          </a:xfrm>
          <a:prstGeom prst="rect">
            <a:avLst/>
          </a:prstGeom>
        </p:spPr>
        <p:txBody>
          <a:bodyPr vert="horz" lIns="0" tIns="0" rIns="0" bIns="0" rtlCol="0" anchor="b"/>
          <a:lstStyle>
            <a:defPPr>
              <a:defRPr lang="en-US"/>
            </a:defPPr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lvl="0" algn="ctr"/>
            <a:fld id="{6EA5B71A-1B18-4E34-A48F-65DC4937AA99}" type="slidenum">
              <a:rPr lang="en-US" smtClean="0"/>
              <a:pPr lvl="0" algn="ctr"/>
              <a:t>‹#›</a:t>
            </a:fld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1304982" y="5505441"/>
            <a:ext cx="1330737" cy="44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946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algn="ctr" defTabSz="1218987" rtl="0" eaLnBrk="1" latinLnBrk="0" hangingPunct="1">
        <a:spcBef>
          <a:spcPct val="0"/>
        </a:spcBef>
        <a:buNone/>
        <a:defRPr sz="4300" kern="1200" cap="all" baseline="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457120" indent="-457120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43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990427" indent="-380933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523733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2133227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742720" indent="-304747" algn="l" defTabSz="1218987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7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335221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1707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200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0693" indent="-304747" algn="l" defTabSz="1218987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4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8E818B3-D10F-55B1-BB51-9CC8488443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39" y="3631503"/>
            <a:ext cx="10640291" cy="1001448"/>
          </a:xfrm>
        </p:spPr>
        <p:txBody>
          <a:bodyPr/>
          <a:lstStyle/>
          <a:p>
            <a:r>
              <a:rPr lang="en-US" altLang="zh-CN" sz="4400" b="1" dirty="0">
                <a:solidFill>
                  <a:srgbClr val="FFFF00"/>
                </a:solidFill>
              </a:rPr>
              <a:t>Views on Rel-20 Mobility Enhancement</a:t>
            </a:r>
            <a:endParaRPr lang="en-US" sz="4400" dirty="0">
              <a:solidFill>
                <a:srgbClr val="FFFF00"/>
              </a:solidFill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C01B3C4-CF15-EC89-F08D-3CE62493AD7C}"/>
              </a:ext>
            </a:extLst>
          </p:cNvPr>
          <p:cNvSpPr txBox="1">
            <a:spLocks/>
          </p:cNvSpPr>
          <p:nvPr/>
        </p:nvSpPr>
        <p:spPr bwMode="black">
          <a:xfrm>
            <a:off x="768926" y="1378541"/>
            <a:ext cx="10640291" cy="707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08" rIns="91416" bIns="45708" numCol="1" anchor="ctr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 kern="1200" baseline="0">
                <a:solidFill>
                  <a:schemeClr val="bg1"/>
                </a:solidFill>
                <a:latin typeface="Qualcomm Office Regular" panose="020B0503030202060203" pitchFamily="34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600">
                <a:solidFill>
                  <a:srgbClr val="595959"/>
                </a:solidFill>
                <a:latin typeface="Qualcomm Office Regular" panose="020B0503030202060203" pitchFamily="34" charset="0"/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1999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3GPP TSG </a:t>
            </a:r>
            <a:r>
              <a:rPr lang="en-US" sz="1999" b="1" dirty="0">
                <a:latin typeface="Arial" panose="020B0604020202020204" pitchFamily="34" charset="0"/>
                <a:cs typeface="Arial" panose="020B0604020202020204" pitchFamily="34" charset="0"/>
              </a:rPr>
              <a:t>RAN Meeting #107				                       RP-2</a:t>
            </a:r>
            <a:r>
              <a:rPr lang="en-US" altLang="zh-CN" sz="1999" b="1" dirty="0">
                <a:latin typeface="Arial" panose="020B0604020202020204" pitchFamily="34" charset="0"/>
                <a:cs typeface="Arial" panose="020B0604020202020204" pitchFamily="34" charset="0"/>
              </a:rPr>
              <a:t>50417</a:t>
            </a:r>
            <a:r>
              <a:rPr lang="en-US" sz="1999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                          </a:t>
            </a:r>
          </a:p>
          <a:p>
            <a:pPr>
              <a:lnSpc>
                <a:spcPct val="100000"/>
              </a:lnSpc>
            </a:pPr>
            <a:r>
              <a:rPr lang="en-GB" altLang="zh-CN" sz="20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Incheon, Korea, March 12-14, </a:t>
            </a:r>
            <a:r>
              <a:rPr lang="fr-FR" sz="1999" b="1" dirty="0">
                <a:latin typeface="Arial" panose="020B0604020202020204" pitchFamily="34" charset="0"/>
                <a:ea typeface="Arial" charset="0"/>
                <a:cs typeface="Arial" panose="020B0604020202020204" pitchFamily="34" charset="0"/>
              </a:rPr>
              <a:t>2025</a:t>
            </a:r>
            <a:endParaRPr lang="en-US" sz="1999" b="1" dirty="0">
              <a:latin typeface="Arial" panose="020B0604020202020204" pitchFamily="34" charset="0"/>
              <a:ea typeface="Arial" charset="0"/>
              <a:cs typeface="Arial" panose="020B0604020202020204" pitchFamily="34" charset="0"/>
            </a:endParaRPr>
          </a:p>
        </p:txBody>
      </p:sp>
      <p:sp>
        <p:nvSpPr>
          <p:cNvPr id="6" name="Title 4">
            <a:extLst>
              <a:ext uri="{FF2B5EF4-FFF2-40B4-BE49-F238E27FC236}">
                <a16:creationId xmlns:a16="http://schemas.microsoft.com/office/drawing/2014/main" id="{5FD4760B-6287-1E1C-38DF-324FFE723BFA}"/>
              </a:ext>
            </a:extLst>
          </p:cNvPr>
          <p:cNvSpPr txBox="1">
            <a:spLocks/>
          </p:cNvSpPr>
          <p:nvPr/>
        </p:nvSpPr>
        <p:spPr bwMode="gray">
          <a:xfrm>
            <a:off x="768925" y="2419023"/>
            <a:ext cx="9252817" cy="914613"/>
          </a:xfrm>
          <a:prstGeom prst="rect">
            <a:avLst/>
          </a:prstGeom>
        </p:spPr>
        <p:txBody>
          <a:bodyPr wrap="square" lIns="0" tIns="0" rIns="121867" bIns="0" anchor="b" anchorCtr="0"/>
          <a:lstStyle>
            <a:lvl1pPr marL="0" algn="l" defTabSz="1218987" rtl="0" eaLnBrk="1" latinLnBrk="0" hangingPunct="1">
              <a:lnSpc>
                <a:spcPts val="6800"/>
              </a:lnSpc>
              <a:spcBef>
                <a:spcPct val="0"/>
              </a:spcBef>
              <a:buNone/>
              <a:defRPr lang="en-US" sz="8000" b="1" kern="1200" cap="none" spc="-150" baseline="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999" b="0" dirty="0">
                <a:solidFill>
                  <a:schemeClr val="bg1"/>
                </a:solidFill>
              </a:rPr>
              <a:t>Agenda Item:		15.2.8.1</a:t>
            </a:r>
            <a:endParaRPr lang="en-US" sz="1999" b="0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>
              <a:lnSpc>
                <a:spcPct val="100000"/>
              </a:lnSpc>
            </a:pPr>
            <a:r>
              <a:rPr lang="en-US" sz="1999" b="0" dirty="0">
                <a:solidFill>
                  <a:schemeClr val="bg1"/>
                </a:solidFill>
              </a:rPr>
              <a:t>Source:			Lenovo</a:t>
            </a:r>
          </a:p>
          <a:p>
            <a:pPr>
              <a:lnSpc>
                <a:spcPct val="100000"/>
              </a:lnSpc>
            </a:pPr>
            <a:r>
              <a:rPr lang="en-US" sz="1999" b="0" dirty="0">
                <a:solidFill>
                  <a:schemeClr val="bg1"/>
                </a:solidFill>
              </a:rPr>
              <a:t>Document  for:		Discussion</a:t>
            </a:r>
          </a:p>
        </p:txBody>
      </p:sp>
    </p:spTree>
    <p:extLst>
      <p:ext uri="{BB962C8B-B14F-4D97-AF65-F5344CB8AC3E}">
        <p14:creationId xmlns:p14="http://schemas.microsoft.com/office/powerpoint/2010/main" val="2516393441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85DDB58-5D2D-1CE2-B8A7-0599E74C02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721" y="275460"/>
            <a:ext cx="11069929" cy="520564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  <a:t>Mobility evolution in 5</a:t>
            </a:r>
            <a:r>
              <a:rPr lang="en-US" altLang="zh-CN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  <a:t>G</a:t>
            </a:r>
            <a:endParaRPr lang="en-US" dirty="0">
              <a:latin typeface="Segoe UI Emoji" panose="020B0502040204020203" pitchFamily="34" charset="0"/>
              <a:ea typeface="Segoe UI Emoji" panose="020B0502040204020203" pitchFamily="34" charset="0"/>
              <a:cs typeface="Segoe UI Semibold" panose="020B0702040204020203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46490C82-E4E4-12C6-E31B-6A769CA113D9}"/>
              </a:ext>
            </a:extLst>
          </p:cNvPr>
          <p:cNvCxnSpPr>
            <a:cxnSpLocks/>
          </p:cNvCxnSpPr>
          <p:nvPr/>
        </p:nvCxnSpPr>
        <p:spPr>
          <a:xfrm>
            <a:off x="4140618" y="1191882"/>
            <a:ext cx="0" cy="45327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8E3DAC5-F7B7-F8CE-A294-C92E5269ED6D}"/>
              </a:ext>
            </a:extLst>
          </p:cNvPr>
          <p:cNvCxnSpPr>
            <a:cxnSpLocks/>
          </p:cNvCxnSpPr>
          <p:nvPr/>
        </p:nvCxnSpPr>
        <p:spPr>
          <a:xfrm>
            <a:off x="7288825" y="1183259"/>
            <a:ext cx="0" cy="45327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E4B3C8E-8660-2BA1-8ED3-3D1E62782AFD}"/>
              </a:ext>
            </a:extLst>
          </p:cNvPr>
          <p:cNvCxnSpPr>
            <a:cxnSpLocks/>
          </p:cNvCxnSpPr>
          <p:nvPr/>
        </p:nvCxnSpPr>
        <p:spPr>
          <a:xfrm>
            <a:off x="10167579" y="1166011"/>
            <a:ext cx="0" cy="45327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E9284F96-84B0-553A-E31F-2BCCBA528659}"/>
              </a:ext>
            </a:extLst>
          </p:cNvPr>
          <p:cNvSpPr/>
          <p:nvPr/>
        </p:nvSpPr>
        <p:spPr>
          <a:xfrm>
            <a:off x="4928656" y="1108115"/>
            <a:ext cx="1604682" cy="591332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R16 5</a:t>
            </a:r>
            <a:r>
              <a:rPr lang="en-US" altLang="zh-CN" dirty="0"/>
              <a:t>G</a:t>
            </a:r>
            <a:endParaRPr lang="en-US" dirty="0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F835EF66-11D4-F96D-F999-EDD14F7A014A}"/>
              </a:ext>
            </a:extLst>
          </p:cNvPr>
          <p:cNvSpPr/>
          <p:nvPr/>
        </p:nvSpPr>
        <p:spPr>
          <a:xfrm>
            <a:off x="7957159" y="1127899"/>
            <a:ext cx="1604682" cy="591332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99" dirty="0"/>
              <a:t>R17 5</a:t>
            </a:r>
            <a:r>
              <a:rPr lang="en-US" altLang="zh-CN" sz="2399" dirty="0"/>
              <a:t>G</a:t>
            </a:r>
            <a:endParaRPr lang="en-US" sz="2399" dirty="0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DA3B1A6E-EC21-64A4-4D89-57A97510714F}"/>
              </a:ext>
            </a:extLst>
          </p:cNvPr>
          <p:cNvSpPr/>
          <p:nvPr/>
        </p:nvSpPr>
        <p:spPr>
          <a:xfrm>
            <a:off x="1726733" y="3606986"/>
            <a:ext cx="1604682" cy="591332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99" dirty="0"/>
              <a:t>R18 5G</a:t>
            </a:r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E8CA0646-1AB5-A2BC-1C3F-E8E64DB9E7AD}"/>
              </a:ext>
            </a:extLst>
          </p:cNvPr>
          <p:cNvSpPr/>
          <p:nvPr/>
        </p:nvSpPr>
        <p:spPr>
          <a:xfrm>
            <a:off x="4919015" y="3587877"/>
            <a:ext cx="1604682" cy="591332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99" dirty="0"/>
              <a:t>R19 5G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ADF90E3-5DFD-E539-8B9E-6160605289DA}"/>
              </a:ext>
            </a:extLst>
          </p:cNvPr>
          <p:cNvSpPr/>
          <p:nvPr/>
        </p:nvSpPr>
        <p:spPr>
          <a:xfrm>
            <a:off x="7463601" y="1796953"/>
            <a:ext cx="2462846" cy="1815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664" indent="-285664" defTabSz="1217248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altLang="zh-CN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CHO with one target SCG</a:t>
            </a:r>
          </a:p>
          <a:p>
            <a:pPr marL="285664" indent="-285664" defTabSz="1217248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CPA</a:t>
            </a:r>
          </a:p>
          <a:p>
            <a:pPr marL="285664" indent="-285664" defTabSz="1217248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Inter-SN CPC</a:t>
            </a:r>
          </a:p>
          <a:p>
            <a:pPr marL="285664" indent="-285664" defTabSz="1217248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Deactivated/activated SCG</a:t>
            </a:r>
          </a:p>
          <a:p>
            <a:pPr marL="285664" indent="-285664" defTabSz="1217248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endParaRPr lang="en-US" sz="1600" dirty="0">
              <a:solidFill>
                <a:srgbClr val="00B050"/>
              </a:solidFill>
              <a:latin typeface="Arial"/>
              <a:ea typeface="黑体" panose="02010609060101010101" pitchFamily="49" charset="-122"/>
              <a:cs typeface="Arial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25A27B7-D765-EE1A-37D1-4E608875EC9C}"/>
              </a:ext>
            </a:extLst>
          </p:cNvPr>
          <p:cNvSpPr/>
          <p:nvPr/>
        </p:nvSpPr>
        <p:spPr>
          <a:xfrm>
            <a:off x="1383465" y="4208479"/>
            <a:ext cx="2523655" cy="1323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664" indent="-285664" defTabSz="1217248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Intra-DU LTM</a:t>
            </a:r>
          </a:p>
          <a:p>
            <a:pPr marL="285664" indent="-285664" defTabSz="1217248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altLang="zh-CN" sz="1600" dirty="0">
                <a:solidFill>
                  <a:srgbClr val="00B050"/>
                </a:solidFill>
                <a:cs typeface="Arial" charset="0"/>
              </a:rPr>
              <a:t>Intra-CU </a:t>
            </a:r>
            <a:r>
              <a:rPr lang="en-US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Inter-DU LTM</a:t>
            </a:r>
          </a:p>
          <a:p>
            <a:pPr marL="285664" indent="-285664" defTabSz="1217248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altLang="zh-CN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Subsequent CPAC</a:t>
            </a:r>
          </a:p>
          <a:p>
            <a:pPr marL="285664" indent="-285664" defTabSz="1217248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CHO with one or more candidate SCG</a:t>
            </a:r>
            <a:endParaRPr lang="en-US" sz="1600" dirty="0">
              <a:solidFill>
                <a:srgbClr val="00B050"/>
              </a:solidFill>
              <a:latin typeface="Arial"/>
              <a:ea typeface="黑体" panose="02010609060101010101" pitchFamily="49" charset="-122"/>
              <a:cs typeface="Arial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1962058-B744-7F6F-E075-34E2D13400E1}"/>
              </a:ext>
            </a:extLst>
          </p:cNvPr>
          <p:cNvSpPr/>
          <p:nvPr/>
        </p:nvSpPr>
        <p:spPr>
          <a:xfrm>
            <a:off x="7798522" y="4397165"/>
            <a:ext cx="2181379" cy="338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664" indent="-285664" defTabSz="1217248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zh-CN" altLang="en-US" sz="1600" dirty="0">
                <a:solidFill>
                  <a:srgbClr val="C00000"/>
                </a:solidFill>
                <a:latin typeface="Arial"/>
                <a:ea typeface="黑体" panose="02010609060101010101" pitchFamily="49" charset="-122"/>
                <a:cs typeface="Arial" charset="0"/>
              </a:rPr>
              <a:t>？</a:t>
            </a:r>
            <a:endParaRPr lang="en-US" sz="1600" dirty="0">
              <a:solidFill>
                <a:srgbClr val="C00000"/>
              </a:solidFill>
              <a:latin typeface="Arial"/>
              <a:ea typeface="黑体" panose="02010609060101010101" pitchFamily="49" charset="-122"/>
              <a:cs typeface="Arial" charset="0"/>
            </a:endParaRPr>
          </a:p>
        </p:txBody>
      </p:sp>
      <p:sp>
        <p:nvSpPr>
          <p:cNvPr id="18" name="Rectangle 16">
            <a:extLst>
              <a:ext uri="{FF2B5EF4-FFF2-40B4-BE49-F238E27FC236}">
                <a16:creationId xmlns:a16="http://schemas.microsoft.com/office/drawing/2014/main" id="{B43D673C-C72C-8178-0756-C517C1EF6916}"/>
              </a:ext>
            </a:extLst>
          </p:cNvPr>
          <p:cNvSpPr/>
          <p:nvPr/>
        </p:nvSpPr>
        <p:spPr>
          <a:xfrm>
            <a:off x="1383464" y="1662866"/>
            <a:ext cx="2353471" cy="2061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664" indent="-285664" defTabSz="1217248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altLang="zh-CN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MR-DC with the EPC</a:t>
            </a:r>
          </a:p>
          <a:p>
            <a:pPr marL="534828" lvl="2" indent="-285664" defTabSz="1217248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altLang="zh-CN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EN-DC</a:t>
            </a:r>
          </a:p>
          <a:p>
            <a:pPr marL="285664" lvl="1" indent="-285664" defTabSz="1217248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altLang="zh-CN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MR-DC with the 5GC</a:t>
            </a:r>
          </a:p>
          <a:p>
            <a:pPr marL="534828" lvl="2" indent="-285664" defTabSz="1217248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altLang="zh-CN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NGEN-DC</a:t>
            </a:r>
          </a:p>
          <a:p>
            <a:pPr marL="534828" lvl="2" indent="-285664" defTabSz="1217248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altLang="zh-CN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NE-DC</a:t>
            </a:r>
          </a:p>
          <a:p>
            <a:pPr marL="534828" lvl="2" indent="-285664" defTabSz="1217248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altLang="zh-CN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NR-DC</a:t>
            </a:r>
            <a:endParaRPr lang="en-US" sz="1600" dirty="0">
              <a:solidFill>
                <a:srgbClr val="00B050"/>
              </a:solidFill>
              <a:latin typeface="Arial"/>
              <a:ea typeface="黑体" panose="02010609060101010101" pitchFamily="49" charset="-122"/>
              <a:cs typeface="Arial" charset="0"/>
            </a:endParaRPr>
          </a:p>
        </p:txBody>
      </p:sp>
      <p:sp>
        <p:nvSpPr>
          <p:cNvPr id="22" name="Rectangle 16">
            <a:extLst>
              <a:ext uri="{FF2B5EF4-FFF2-40B4-BE49-F238E27FC236}">
                <a16:creationId xmlns:a16="http://schemas.microsoft.com/office/drawing/2014/main" id="{1563A918-9383-2ECF-30BA-06161E43801C}"/>
              </a:ext>
            </a:extLst>
          </p:cNvPr>
          <p:cNvSpPr/>
          <p:nvPr/>
        </p:nvSpPr>
        <p:spPr>
          <a:xfrm>
            <a:off x="4369730" y="1881865"/>
            <a:ext cx="2670262" cy="1630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664" indent="-285664" defTabSz="1217248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altLang="zh-CN" sz="14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Conditional handover(CHO) for both LTE and NR</a:t>
            </a:r>
          </a:p>
          <a:p>
            <a:pPr marL="285664" lvl="1" indent="-285664" defTabSz="1217248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altLang="zh-CN" sz="14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SN initiated Intra-SN Conditional PSCell Change (CPC) for both NR MN and LTE MN</a:t>
            </a:r>
          </a:p>
          <a:p>
            <a:pPr marL="249163" lvl="2" defTabSz="1217248" fontAlgn="base">
              <a:spcBef>
                <a:spcPct val="0"/>
              </a:spcBef>
              <a:spcAft>
                <a:spcPct val="0"/>
              </a:spcAft>
            </a:pPr>
            <a:endParaRPr lang="en-GB" altLang="zh-CN" sz="1600" dirty="0">
              <a:solidFill>
                <a:srgbClr val="00B050"/>
              </a:solidFill>
              <a:latin typeface="Arial"/>
              <a:ea typeface="黑体" panose="02010609060101010101" pitchFamily="49" charset="-122"/>
              <a:cs typeface="Arial" charset="0"/>
            </a:endParaRPr>
          </a:p>
        </p:txBody>
      </p:sp>
      <p:sp>
        <p:nvSpPr>
          <p:cNvPr id="23" name="Arrow: Right 11">
            <a:extLst>
              <a:ext uri="{FF2B5EF4-FFF2-40B4-BE49-F238E27FC236}">
                <a16:creationId xmlns:a16="http://schemas.microsoft.com/office/drawing/2014/main" id="{8F97D900-C26F-2395-03C0-4848E2400AC3}"/>
              </a:ext>
            </a:extLst>
          </p:cNvPr>
          <p:cNvSpPr/>
          <p:nvPr/>
        </p:nvSpPr>
        <p:spPr>
          <a:xfrm>
            <a:off x="1749151" y="1085279"/>
            <a:ext cx="1604682" cy="591332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R15 5</a:t>
            </a:r>
            <a:r>
              <a:rPr lang="en-US" altLang="zh-CN" dirty="0"/>
              <a:t>G</a:t>
            </a:r>
            <a:endParaRPr lang="en-US" dirty="0"/>
          </a:p>
        </p:txBody>
      </p:sp>
      <p:sp>
        <p:nvSpPr>
          <p:cNvPr id="4" name="Arrow: Right 14">
            <a:extLst>
              <a:ext uri="{FF2B5EF4-FFF2-40B4-BE49-F238E27FC236}">
                <a16:creationId xmlns:a16="http://schemas.microsoft.com/office/drawing/2014/main" id="{586222D7-A1D5-B9F5-5DEE-55AEC0D2BD83}"/>
              </a:ext>
            </a:extLst>
          </p:cNvPr>
          <p:cNvSpPr/>
          <p:nvPr/>
        </p:nvSpPr>
        <p:spPr>
          <a:xfrm>
            <a:off x="8040559" y="3615375"/>
            <a:ext cx="1604682" cy="591332"/>
          </a:xfrm>
          <a:prstGeom prst="righ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99" dirty="0"/>
              <a:t>R20 5G</a:t>
            </a:r>
          </a:p>
        </p:txBody>
      </p:sp>
      <p:sp>
        <p:nvSpPr>
          <p:cNvPr id="11" name="Rectangle 19">
            <a:extLst>
              <a:ext uri="{FF2B5EF4-FFF2-40B4-BE49-F238E27FC236}">
                <a16:creationId xmlns:a16="http://schemas.microsoft.com/office/drawing/2014/main" id="{D6025AF9-B2A0-3398-C354-F9234F2A77DC}"/>
              </a:ext>
            </a:extLst>
          </p:cNvPr>
          <p:cNvSpPr/>
          <p:nvPr/>
        </p:nvSpPr>
        <p:spPr>
          <a:xfrm>
            <a:off x="4452894" y="4149318"/>
            <a:ext cx="282328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664" indent="-285664" defTabSz="1217248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Inter-CU MCG/SCG LTM</a:t>
            </a:r>
          </a:p>
          <a:p>
            <a:pPr marL="285664" indent="-285664" defTabSz="1217248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L1 event based L1 measurement report</a:t>
            </a:r>
          </a:p>
          <a:p>
            <a:pPr marL="285664" indent="-285664" defTabSz="1217248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altLang="zh-CN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Conditional Intra-CU MCG LTM</a:t>
            </a:r>
          </a:p>
          <a:p>
            <a:pPr marL="285664" indent="-285664" defTabSz="1217248" fontAlgn="base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sz="1600" dirty="0">
                <a:solidFill>
                  <a:srgbClr val="00B050"/>
                </a:solidFill>
                <a:latin typeface="Arial"/>
                <a:ea typeface="黑体" panose="02010609060101010101" pitchFamily="49" charset="-122"/>
                <a:cs typeface="Arial" charset="0"/>
              </a:rPr>
              <a:t>Conditional Intra-CU SCG LTM(TBD)</a:t>
            </a:r>
            <a:endParaRPr lang="en-US" sz="1600" dirty="0">
              <a:solidFill>
                <a:srgbClr val="00B050"/>
              </a:solidFill>
              <a:latin typeface="Arial"/>
              <a:ea typeface="黑体" panose="02010609060101010101" pitchFamily="49" charset="-122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5274522"/>
      </p:ext>
    </p:extLst>
  </p:cSld>
  <p:clrMapOvr>
    <a:masterClrMapping/>
  </p:clrMapOvr>
  <p:transition spd="med" advTm="10865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E60932-91F2-4EDE-FF55-306D656B9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  <a:t>Mobility Enhancement</a:t>
            </a:r>
            <a:br>
              <a:rPr lang="en-US" altLang="zh-CN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</a:br>
            <a:br>
              <a:rPr lang="en-US" altLang="zh-CN" dirty="0">
                <a:latin typeface="Segoe UI Emoji" panose="020B0502040204020203" pitchFamily="34" charset="0"/>
                <a:ea typeface="Segoe UI Emoji" panose="020B0502040204020203" pitchFamily="34" charset="0"/>
                <a:cs typeface="Segoe UI Semibold" panose="020B0702040204020203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CAD3E7-552F-1E06-C735-A8F85EE7F8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6898" y="1180162"/>
            <a:ext cx="5180970" cy="5210342"/>
          </a:xfrm>
        </p:spPr>
        <p:txBody>
          <a:bodyPr/>
          <a:lstStyle/>
          <a:p>
            <a:pPr marL="193617" lvl="1" indent="0" algn="just">
              <a:buNone/>
            </a:pPr>
            <a:r>
              <a:rPr lang="en-US" altLang="zh-CN" sz="1799" b="1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Motivation/Objective:</a:t>
            </a:r>
          </a:p>
          <a:p>
            <a:pPr marL="534828" lvl="1" indent="-341211" algn="just">
              <a:buFontTx/>
              <a:buChar char="-"/>
            </a:pP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Condition based Inter-CU LTM</a:t>
            </a:r>
          </a:p>
          <a:p>
            <a:pPr marL="761205" lvl="2" indent="-341211" algn="just">
              <a:buFontTx/>
              <a:buChar char="-"/>
            </a:pP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Inter-CU MCG LTM and Inter-CU SCG LTM</a:t>
            </a:r>
          </a:p>
          <a:p>
            <a:pPr marL="761205" lvl="2" indent="-341211" algn="just">
              <a:buFontTx/>
              <a:buChar char="-"/>
            </a:pP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Subsequent conditional Inter-CU LTM.</a:t>
            </a:r>
          </a:p>
          <a:p>
            <a:pPr marL="761205" lvl="2" indent="-341211" algn="just">
              <a:buFontTx/>
              <a:buChar char="-"/>
            </a:pP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L1/L3 condition for Intra-CU LTM can be considered as baseline.</a:t>
            </a:r>
          </a:p>
          <a:p>
            <a:pPr marL="761205" lvl="2" indent="-341211" algn="just">
              <a:buFontTx/>
              <a:buChar char="-"/>
            </a:pP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Early sync for DL and UL.</a:t>
            </a:r>
          </a:p>
          <a:p>
            <a:pPr marL="761205" lvl="2" indent="-341211" algn="just">
              <a:buFontTx/>
              <a:buChar char="-"/>
            </a:pP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RACH-less based conditional Inter-CU LTM</a:t>
            </a:r>
          </a:p>
          <a:p>
            <a:pPr marL="534828" lvl="1" indent="-341211" algn="just">
              <a:buFontTx/>
              <a:buChar char="-"/>
            </a:pPr>
            <a:r>
              <a:rPr lang="en-US" altLang="zh-CN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Conditional</a:t>
            </a:r>
            <a:r>
              <a:rPr lang="en-US" sz="1799" dirty="0">
                <a:latin typeface="Times New Roman" panose="02020603050405020304" pitchFamily="18" charset="0"/>
                <a:ea typeface="Segoe UI Emoji" panose="020B0502040204020203" pitchFamily="34" charset="0"/>
                <a:cs typeface="Times New Roman" panose="02020603050405020304" pitchFamily="18" charset="0"/>
              </a:rPr>
              <a:t> Intra-CU LTM for DC case if not supported in Rel-19 (decided by RAN#107)</a:t>
            </a:r>
          </a:p>
          <a:p>
            <a:pPr marL="193617" lvl="1" indent="0" algn="just">
              <a:buNone/>
            </a:pPr>
            <a:endParaRPr lang="en-US" sz="1799" b="1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  <a:p>
            <a:pPr marL="193617" lvl="1" indent="0" algn="just">
              <a:buNone/>
            </a:pPr>
            <a:endParaRPr lang="en-US" sz="1799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B7E393-B273-5E6D-9F07-2FECA3B577D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D000212-2C8E-4F8F-C4B2-D46BD0361EE5}"/>
              </a:ext>
            </a:extLst>
          </p:cNvPr>
          <p:cNvSpPr txBox="1"/>
          <p:nvPr/>
        </p:nvSpPr>
        <p:spPr>
          <a:xfrm>
            <a:off x="438191" y="4588694"/>
            <a:ext cx="5560451" cy="1089144"/>
          </a:xfrm>
          <a:prstGeom prst="rect">
            <a:avLst/>
          </a:prstGeom>
          <a:solidFill>
            <a:schemeClr val="accent2">
              <a:lumMod val="20000"/>
              <a:lumOff val="80000"/>
              <a:alpha val="40000"/>
            </a:schemeClr>
          </a:solidFill>
        </p:spPr>
        <p:txBody>
          <a:bodyPr wrap="square">
            <a:spAutoFit/>
          </a:bodyPr>
          <a:lstStyle/>
          <a:p>
            <a:pPr marL="171399" indent="-171399" defTabSz="1218834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altLang="zh-CN" sz="2399" b="1" dirty="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Proposal 1: </a:t>
            </a:r>
            <a:r>
              <a:rPr lang="en-US" altLang="zh-CN" sz="2399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Mobility enhancement  for conditional Inter-CU LTM can be supported in Rel-20 for 5GA.</a:t>
            </a:r>
            <a:endParaRPr lang="en-GB" altLang="zh-CN" sz="2399" b="1" dirty="0">
              <a:latin typeface="Times New Roman" panose="02020603050405020304" pitchFamily="18" charset="0"/>
              <a:ea typeface="Segoe UI Emoji" panose="020B0502040204020203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03C59BB-5C55-3CD5-A5D3-3E2E1AE641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2596" y="822510"/>
            <a:ext cx="5027107" cy="5190101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8B04DCF-6E7D-A1BC-0FB0-7D4A0670E60B}"/>
              </a:ext>
            </a:extLst>
          </p:cNvPr>
          <p:cNvCxnSpPr>
            <a:cxnSpLocks/>
          </p:cNvCxnSpPr>
          <p:nvPr/>
        </p:nvCxnSpPr>
        <p:spPr>
          <a:xfrm>
            <a:off x="6098352" y="1091178"/>
            <a:ext cx="0" cy="537174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id="{86A21FD9-6070-6AF7-EBE3-E1261CD6FFA0}"/>
              </a:ext>
            </a:extLst>
          </p:cNvPr>
          <p:cNvSpPr txBox="1"/>
          <p:nvPr/>
        </p:nvSpPr>
        <p:spPr>
          <a:xfrm>
            <a:off x="7457378" y="6185688"/>
            <a:ext cx="315310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Fig. Conditional Inter-CU LTM 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604353983"/>
      </p:ext>
    </p:extLst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D151647-3AD6-47AB-9954-4FF2B920E29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991748" y="6861790"/>
            <a:ext cx="1197077" cy="232185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US" sz="800" dirty="0">
                <a:solidFill>
                  <a:srgbClr val="E6E6E6"/>
                </a:solidFill>
              </a:rPr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2442556008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Lenovo Master">
  <a:themeElements>
    <a:clrScheme name="Custom 2">
      <a:dk1>
        <a:srgbClr val="000000"/>
      </a:dk1>
      <a:lt1>
        <a:sysClr val="window" lastClr="FFFFFF"/>
      </a:lt1>
      <a:dk2>
        <a:srgbClr val="F26A52"/>
      </a:dk2>
      <a:lt2>
        <a:srgbClr val="4E444E"/>
      </a:lt2>
      <a:accent1>
        <a:srgbClr val="E1251B"/>
      </a:accent1>
      <a:accent2>
        <a:srgbClr val="871C23"/>
      </a:accent2>
      <a:accent3>
        <a:srgbClr val="D9C1D8"/>
      </a:accent3>
      <a:accent4>
        <a:srgbClr val="4D144A"/>
      </a:accent4>
      <a:accent5>
        <a:srgbClr val="C9D0F0"/>
      </a:accent5>
      <a:accent6>
        <a:srgbClr val="11184F"/>
      </a:accent6>
      <a:hlink>
        <a:srgbClr val="3046AD"/>
      </a:hlink>
      <a:folHlink>
        <a:srgbClr val="3046AD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B8252E"/>
        </a:solidFill>
        <a:ln>
          <a:noFill/>
        </a:ln>
      </a:spPr>
      <a:bodyPr lIns="182880" tIns="182880" rIns="182880" bIns="182880" rtlCol="0" anchor="t"/>
      <a:lstStyle>
        <a:defPPr algn="l">
          <a:defRPr sz="1600" dirty="0" err="1">
            <a:solidFill>
              <a:prstClr val="white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sz="1800" dirty="0" err="1" smtClean="0"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enovo-16x9_Expanded_Jan2023" id="{D0829152-80DF-4F2F-8EEE-1FD7A205E368}" vid="{0991AA16-17B6-46D7-80A1-24F27560B99B}"/>
    </a:ext>
  </a:extLst>
</a:theme>
</file>

<file path=ppt/theme/theme2.xml><?xml version="1.0" encoding="utf-8"?>
<a:theme xmlns:a="http://schemas.openxmlformats.org/drawingml/2006/main" name="1_Lenovo Master">
  <a:themeElements>
    <a:clrScheme name="Lenovo Colors">
      <a:dk1>
        <a:srgbClr val="000000"/>
      </a:dk1>
      <a:lt1>
        <a:sysClr val="window" lastClr="FFFFFF"/>
      </a:lt1>
      <a:dk2>
        <a:srgbClr val="6F7170"/>
      </a:dk2>
      <a:lt2>
        <a:srgbClr val="C4BEB6"/>
      </a:lt2>
      <a:accent1>
        <a:srgbClr val="E2231A"/>
      </a:accent1>
      <a:accent2>
        <a:srgbClr val="FF6A00"/>
      </a:accent2>
      <a:accent3>
        <a:srgbClr val="E96BAF"/>
      </a:accent3>
      <a:accent4>
        <a:srgbClr val="3E8DDD"/>
      </a:accent4>
      <a:accent5>
        <a:srgbClr val="4AC0E0"/>
      </a:accent5>
      <a:accent6>
        <a:srgbClr val="6ABF4A"/>
      </a:accent6>
      <a:hlink>
        <a:srgbClr val="4AC0E0"/>
      </a:hlink>
      <a:folHlink>
        <a:srgbClr val="4AC0E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solidFill>
              <a:schemeClr val="accent2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DD5FE1194A62943B3576069B358C613" ma:contentTypeVersion="5" ma:contentTypeDescription="Create a new document." ma:contentTypeScope="" ma:versionID="5d53f5b5c59fb8fc887cb3ae85c5e248">
  <xsd:schema xmlns:xsd="http://www.w3.org/2001/XMLSchema" xmlns:xs="http://www.w3.org/2001/XMLSchema" xmlns:p="http://schemas.microsoft.com/office/2006/metadata/properties" xmlns:ns3="f2d972b8-2e86-46de-9c5c-d56063e5c005" xmlns:ns4="f3a83667-2557-46d0-b198-f0d4db688025" targetNamespace="http://schemas.microsoft.com/office/2006/metadata/properties" ma:root="true" ma:fieldsID="f5ac59a69bec7a5f6ffb62c92f829d00" ns3:_="" ns4:_="">
    <xsd:import namespace="f2d972b8-2e86-46de-9c5c-d56063e5c005"/>
    <xsd:import namespace="f3a83667-2557-46d0-b198-f0d4db688025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d972b8-2e86-46de-9c5c-d56063e5c00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3a83667-2557-46d0-b198-f0d4db688025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C6CFE95-771C-4802-B140-C778003BEB93}">
  <ds:schemaRefs>
    <ds:schemaRef ds:uri="f2d972b8-2e86-46de-9c5c-d56063e5c005"/>
    <ds:schemaRef ds:uri="http://purl.org/dc/terms/"/>
    <ds:schemaRef ds:uri="http://schemas.microsoft.com/office/infopath/2007/PartnerControls"/>
    <ds:schemaRef ds:uri="f3a83667-2557-46d0-b198-f0d4db688025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23975EA4-589B-4F01-9656-64A7BAE7FA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2d972b8-2e86-46de-9c5c-d56063e5c005"/>
    <ds:schemaRef ds:uri="f3a83667-2557-46d0-b198-f0d4db68802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177F4AA-1638-4FFC-8CD0-B6BBACAE180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5349</TotalTime>
  <Words>238</Words>
  <Application>Microsoft Office PowerPoint</Application>
  <PresentationFormat>自定义</PresentationFormat>
  <Paragraphs>48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Calibri</vt:lpstr>
      <vt:lpstr>Segoe UI Emoji</vt:lpstr>
      <vt:lpstr>Times New Roman</vt:lpstr>
      <vt:lpstr>Wingdings</vt:lpstr>
      <vt:lpstr>Lenovo Master</vt:lpstr>
      <vt:lpstr>1_Lenovo Master</vt:lpstr>
      <vt:lpstr>Views on Rel-20 Mobility Enhancement</vt:lpstr>
      <vt:lpstr>Mobility evolution in 5G</vt:lpstr>
      <vt:lpstr>Mobility Enhancement  </vt:lpstr>
      <vt:lpstr>thanks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Views on Rel-19</dc:title>
  <dc:creator>Karthikeyan Ganesan</dc:creator>
  <cp:lastModifiedBy>Lenovo_Lianhai</cp:lastModifiedBy>
  <cp:revision>284</cp:revision>
  <dcterms:created xsi:type="dcterms:W3CDTF">2023-05-16T23:48:03Z</dcterms:created>
  <dcterms:modified xsi:type="dcterms:W3CDTF">2025-03-03T07:38:02Z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0x0101004DD5FE1194A62943B3576069B358C613</vt:lpwstr>
  </property>
</Properties>
</file>