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7" r:id="rId4"/>
    <p:sldMasterId id="2147483688" r:id="rId5"/>
  </p:sldMasterIdLst>
  <p:notesMasterIdLst>
    <p:notesMasterId r:id="rId13"/>
  </p:notesMasterIdLst>
  <p:handoutMasterIdLst>
    <p:handoutMasterId r:id="rId14"/>
  </p:handoutMasterIdLst>
  <p:sldIdLst>
    <p:sldId id="534" r:id="rId6"/>
    <p:sldId id="2147309791" r:id="rId7"/>
    <p:sldId id="2147309792" r:id="rId8"/>
    <p:sldId id="2147309793" r:id="rId9"/>
    <p:sldId id="2147309794" r:id="rId10"/>
    <p:sldId id="2147309795" r:id="rId11"/>
    <p:sldId id="282" r:id="rId12"/>
  </p:sldIdLst>
  <p:sldSz cx="12192000" cy="6858000"/>
  <p:notesSz cx="6805613" cy="9939338"/>
  <p:defaultTextStyle>
    <a:defPPr>
      <a:defRPr lang="en-GB"/>
    </a:defPPr>
    <a:lvl1pPr algn="l" rtl="0" fontAlgn="base">
      <a:spcBef>
        <a:spcPct val="0"/>
      </a:spcBef>
      <a:spcAft>
        <a:spcPct val="0"/>
      </a:spcAft>
      <a:defRPr kumimoji="1" sz="1900" kern="1200">
        <a:solidFill>
          <a:schemeClr val="tx1"/>
        </a:solidFill>
        <a:latin typeface="Arial" charset="0"/>
        <a:ea typeface="ＭＳ Ｐゴシック" charset="-128"/>
        <a:cs typeface="+mn-cs"/>
      </a:defRPr>
    </a:lvl1pPr>
    <a:lvl2pPr marL="609523" algn="l" rtl="0" fontAlgn="base">
      <a:spcBef>
        <a:spcPct val="0"/>
      </a:spcBef>
      <a:spcAft>
        <a:spcPct val="0"/>
      </a:spcAft>
      <a:defRPr kumimoji="1" sz="1900" kern="1200">
        <a:solidFill>
          <a:schemeClr val="tx1"/>
        </a:solidFill>
        <a:latin typeface="Arial" charset="0"/>
        <a:ea typeface="ＭＳ Ｐゴシック" charset="-128"/>
        <a:cs typeface="+mn-cs"/>
      </a:defRPr>
    </a:lvl2pPr>
    <a:lvl3pPr marL="1219050" algn="l" rtl="0" fontAlgn="base">
      <a:spcBef>
        <a:spcPct val="0"/>
      </a:spcBef>
      <a:spcAft>
        <a:spcPct val="0"/>
      </a:spcAft>
      <a:defRPr kumimoji="1" sz="1900" kern="1200">
        <a:solidFill>
          <a:schemeClr val="tx1"/>
        </a:solidFill>
        <a:latin typeface="Arial" charset="0"/>
        <a:ea typeface="ＭＳ Ｐゴシック" charset="-128"/>
        <a:cs typeface="+mn-cs"/>
      </a:defRPr>
    </a:lvl3pPr>
    <a:lvl4pPr marL="1828573" algn="l" rtl="0" fontAlgn="base">
      <a:spcBef>
        <a:spcPct val="0"/>
      </a:spcBef>
      <a:spcAft>
        <a:spcPct val="0"/>
      </a:spcAft>
      <a:defRPr kumimoji="1" sz="1900" kern="1200">
        <a:solidFill>
          <a:schemeClr val="tx1"/>
        </a:solidFill>
        <a:latin typeface="Arial" charset="0"/>
        <a:ea typeface="ＭＳ Ｐゴシック" charset="-128"/>
        <a:cs typeface="+mn-cs"/>
      </a:defRPr>
    </a:lvl4pPr>
    <a:lvl5pPr marL="2438098" algn="l" rtl="0" fontAlgn="base">
      <a:spcBef>
        <a:spcPct val="0"/>
      </a:spcBef>
      <a:spcAft>
        <a:spcPct val="0"/>
      </a:spcAft>
      <a:defRPr kumimoji="1" sz="1900" kern="1200">
        <a:solidFill>
          <a:schemeClr val="tx1"/>
        </a:solidFill>
        <a:latin typeface="Arial" charset="0"/>
        <a:ea typeface="ＭＳ Ｐゴシック" charset="-128"/>
        <a:cs typeface="+mn-cs"/>
      </a:defRPr>
    </a:lvl5pPr>
    <a:lvl6pPr marL="3047620" algn="l" defTabSz="1219050" rtl="0" eaLnBrk="1" latinLnBrk="0" hangingPunct="1">
      <a:defRPr kumimoji="1" sz="1900" kern="1200">
        <a:solidFill>
          <a:schemeClr val="tx1"/>
        </a:solidFill>
        <a:latin typeface="Arial" charset="0"/>
        <a:ea typeface="ＭＳ Ｐゴシック" charset="-128"/>
        <a:cs typeface="+mn-cs"/>
      </a:defRPr>
    </a:lvl6pPr>
    <a:lvl7pPr marL="3657143" algn="l" defTabSz="1219050" rtl="0" eaLnBrk="1" latinLnBrk="0" hangingPunct="1">
      <a:defRPr kumimoji="1" sz="1900" kern="1200">
        <a:solidFill>
          <a:schemeClr val="tx1"/>
        </a:solidFill>
        <a:latin typeface="Arial" charset="0"/>
        <a:ea typeface="ＭＳ Ｐゴシック" charset="-128"/>
        <a:cs typeface="+mn-cs"/>
      </a:defRPr>
    </a:lvl7pPr>
    <a:lvl8pPr marL="4266667" algn="l" defTabSz="1219050" rtl="0" eaLnBrk="1" latinLnBrk="0" hangingPunct="1">
      <a:defRPr kumimoji="1" sz="1900" kern="1200">
        <a:solidFill>
          <a:schemeClr val="tx1"/>
        </a:solidFill>
        <a:latin typeface="Arial" charset="0"/>
        <a:ea typeface="ＭＳ Ｐゴシック" charset="-128"/>
        <a:cs typeface="+mn-cs"/>
      </a:defRPr>
    </a:lvl8pPr>
    <a:lvl9pPr marL="4876191" algn="l" defTabSz="1219050" rtl="0" eaLnBrk="1" latinLnBrk="0" hangingPunct="1">
      <a:defRPr kumimoji="1" sz="190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30">
          <p15:clr>
            <a:srgbClr val="A4A3A4"/>
          </p15:clr>
        </p15:guide>
        <p15:guide id="2" pos="214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CC0033"/>
    <a:srgbClr val="E2FFFF"/>
    <a:srgbClr val="FF9999"/>
    <a:srgbClr val="FF0066"/>
    <a:srgbClr val="FF5050"/>
    <a:srgbClr val="3366FF"/>
    <a:srgbClr val="C05229"/>
    <a:srgbClr val="FFFFFF"/>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3518" autoAdjust="0"/>
  </p:normalViewPr>
  <p:slideViewPr>
    <p:cSldViewPr snapToGrid="0">
      <p:cViewPr varScale="1">
        <p:scale>
          <a:sx n="79" d="100"/>
          <a:sy n="79" d="100"/>
        </p:scale>
        <p:origin x="96" y="76"/>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30"/>
        <p:guide pos="214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moru Okumura (奥村 守)" userId="b36c66f1-6410-4b1a-b34c-eda28a8da7ce" providerId="ADAL" clId="{B7EC5F27-9AFE-42A6-BD61-5B69628291F5}"/>
    <pc:docChg chg="modSld">
      <pc:chgData name="Mamoru Okumura (奥村 守)" userId="b36c66f1-6410-4b1a-b34c-eda28a8da7ce" providerId="ADAL" clId="{B7EC5F27-9AFE-42A6-BD61-5B69628291F5}" dt="2024-12-03T05:20:38.840" v="31" actId="20577"/>
      <pc:docMkLst>
        <pc:docMk/>
      </pc:docMkLst>
      <pc:sldChg chg="modSp mod">
        <pc:chgData name="Mamoru Okumura (奥村 守)" userId="b36c66f1-6410-4b1a-b34c-eda28a8da7ce" providerId="ADAL" clId="{B7EC5F27-9AFE-42A6-BD61-5B69628291F5}" dt="2024-12-03T05:20:38.840" v="31" actId="20577"/>
        <pc:sldMkLst>
          <pc:docMk/>
          <pc:sldMk cId="1024533178" sldId="2147309794"/>
        </pc:sldMkLst>
        <pc:spChg chg="mod">
          <ac:chgData name="Mamoru Okumura (奥村 守)" userId="b36c66f1-6410-4b1a-b34c-eda28a8da7ce" providerId="ADAL" clId="{B7EC5F27-9AFE-42A6-BD61-5B69628291F5}" dt="2024-12-03T05:20:38.840" v="31" actId="20577"/>
          <ac:spMkLst>
            <pc:docMk/>
            <pc:sldMk cId="1024533178" sldId="2147309794"/>
            <ac:spMk id="3" creationId="{CDC1371C-1F4F-7BA5-40FF-8200965F7838}"/>
          </ac:spMkLst>
        </pc:spChg>
      </pc:sldChg>
    </pc:docChg>
  </pc:docChgLst>
  <pc:docChgLst>
    <pc:chgData name="Mamoru Okumura (奥村 守)" userId="b36c66f1-6410-4b1a-b34c-eda28a8da7ce" providerId="ADAL" clId="{F47FD40F-AE4B-4C1B-A9E1-1054229D0AED}"/>
    <pc:docChg chg="modSld">
      <pc:chgData name="Mamoru Okumura (奥村 守)" userId="b36c66f1-6410-4b1a-b34c-eda28a8da7ce" providerId="ADAL" clId="{F47FD40F-AE4B-4C1B-A9E1-1054229D0AED}" dt="2025-02-28T14:03:13.627" v="79" actId="13926"/>
      <pc:docMkLst>
        <pc:docMk/>
      </pc:docMkLst>
      <pc:sldChg chg="modSp mod">
        <pc:chgData name="Mamoru Okumura (奥村 守)" userId="b36c66f1-6410-4b1a-b34c-eda28a8da7ce" providerId="ADAL" clId="{F47FD40F-AE4B-4C1B-A9E1-1054229D0AED}" dt="2025-02-28T14:03:13.627" v="79" actId="13926"/>
        <pc:sldMkLst>
          <pc:docMk/>
          <pc:sldMk cId="3814896674" sldId="534"/>
        </pc:sldMkLst>
        <pc:spChg chg="mod">
          <ac:chgData name="Mamoru Okumura (奥村 守)" userId="b36c66f1-6410-4b1a-b34c-eda28a8da7ce" providerId="ADAL" clId="{F47FD40F-AE4B-4C1B-A9E1-1054229D0AED}" dt="2025-02-26T13:15:56.914" v="68" actId="20577"/>
          <ac:spMkLst>
            <pc:docMk/>
            <pc:sldMk cId="3814896674" sldId="534"/>
            <ac:spMk id="5" creationId="{057AFA79-FFEA-498C-A102-805245EB7626}"/>
          </ac:spMkLst>
        </pc:spChg>
        <pc:spChg chg="mod">
          <ac:chgData name="Mamoru Okumura (奥村 守)" userId="b36c66f1-6410-4b1a-b34c-eda28a8da7ce" providerId="ADAL" clId="{F47FD40F-AE4B-4C1B-A9E1-1054229D0AED}" dt="2025-02-28T14:03:13.627" v="79" actId="13926"/>
          <ac:spMkLst>
            <pc:docMk/>
            <pc:sldMk cId="3814896674" sldId="534"/>
            <ac:spMk id="6" creationId="{1A204F25-287F-492A-824E-2B9A7FFF3DF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a:defRPr sz="1200"/>
            </a:lvl1pPr>
          </a:lstStyle>
          <a:p>
            <a:fld id="{0252BFE1-0827-475C-85D2-44E115FFD3DA}" type="datetimeFigureOut">
              <a:rPr kumimoji="1" lang="ja-JP" altLang="en-US" smtClean="0"/>
              <a:t>2025/2/28</a:t>
            </a:fld>
            <a:endParaRPr kumimoji="1" lang="ja-JP" altLang="en-US"/>
          </a:p>
        </p:txBody>
      </p:sp>
      <p:sp>
        <p:nvSpPr>
          <p:cNvPr id="4" name="フッター プレースホルダー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4450" y="9440863"/>
            <a:ext cx="2949575" cy="496887"/>
          </a:xfrm>
          <a:prstGeom prst="rect">
            <a:avLst/>
          </a:prstGeom>
        </p:spPr>
        <p:txBody>
          <a:bodyPr vert="horz" lIns="91440" tIns="45720" rIns="91440" bIns="45720" rtlCol="0" anchor="b"/>
          <a:lstStyle>
            <a:lvl1pPr algn="r">
              <a:defRPr sz="1200"/>
            </a:lvl1pPr>
          </a:lstStyle>
          <a:p>
            <a:fld id="{4607A446-C02E-4C8F-94DC-187C62439146}" type="slidenum">
              <a:rPr kumimoji="1" lang="ja-JP" altLang="en-US" smtClean="0"/>
              <a:t>‹#›</a:t>
            </a:fld>
            <a:endParaRPr kumimoji="1" lang="ja-JP" altLang="en-US"/>
          </a:p>
        </p:txBody>
      </p:sp>
    </p:spTree>
    <p:extLst>
      <p:ext uri="{BB962C8B-B14F-4D97-AF65-F5344CB8AC3E}">
        <p14:creationId xmlns:p14="http://schemas.microsoft.com/office/powerpoint/2010/main" val="3652431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099" name="Rectangle 3"/>
          <p:cNvSpPr>
            <a:spLocks noGrp="1" noChangeArrowheads="1"/>
          </p:cNvSpPr>
          <p:nvPr>
            <p:ph type="dt" idx="1"/>
          </p:nvPr>
        </p:nvSpPr>
        <p:spPr bwMode="auto">
          <a:xfrm>
            <a:off x="385445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50" charset="-128"/>
              </a:defRPr>
            </a:lvl1pPr>
          </a:lstStyle>
          <a:p>
            <a:pPr>
              <a:defRPr/>
            </a:pPr>
            <a:endParaRPr lang="en-GB" altLang="ja-JP"/>
          </a:p>
        </p:txBody>
      </p:sp>
      <p:sp>
        <p:nvSpPr>
          <p:cNvPr id="6148" name="Rectangle 4"/>
          <p:cNvSpPr>
            <a:spLocks noGrp="1" noRot="1" noChangeAspect="1" noChangeArrowheads="1" noTextEdit="1"/>
          </p:cNvSpPr>
          <p:nvPr>
            <p:ph type="sldImg" idx="2"/>
          </p:nvPr>
        </p:nvSpPr>
        <p:spPr bwMode="auto">
          <a:xfrm>
            <a:off x="93663" y="746125"/>
            <a:ext cx="6621462" cy="37258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GB" noProof="0"/>
              <a:t>マスタ テキストの書式設定</a:t>
            </a:r>
          </a:p>
          <a:p>
            <a:pPr lvl="1"/>
            <a:r>
              <a:rPr lang="ja-JP" altLang="en-GB" noProof="0"/>
              <a:t>第 </a:t>
            </a:r>
            <a:r>
              <a:rPr lang="en-GB" altLang="ja-JP" noProof="0"/>
              <a:t>2 </a:t>
            </a:r>
            <a:r>
              <a:rPr lang="ja-JP" altLang="en-GB" noProof="0"/>
              <a:t>レベル</a:t>
            </a:r>
          </a:p>
          <a:p>
            <a:pPr lvl="2"/>
            <a:r>
              <a:rPr lang="ja-JP" altLang="en-GB" noProof="0"/>
              <a:t>第 </a:t>
            </a:r>
            <a:r>
              <a:rPr lang="en-GB" altLang="ja-JP" noProof="0"/>
              <a:t>3 </a:t>
            </a:r>
            <a:r>
              <a:rPr lang="ja-JP" altLang="en-GB" noProof="0"/>
              <a:t>レベル</a:t>
            </a:r>
          </a:p>
          <a:p>
            <a:pPr lvl="3"/>
            <a:r>
              <a:rPr lang="ja-JP" altLang="en-GB" noProof="0"/>
              <a:t>第 </a:t>
            </a:r>
            <a:r>
              <a:rPr lang="en-GB" altLang="ja-JP" noProof="0"/>
              <a:t>4 </a:t>
            </a:r>
            <a:r>
              <a:rPr lang="ja-JP" altLang="en-GB" noProof="0"/>
              <a:t>レベル</a:t>
            </a:r>
          </a:p>
          <a:p>
            <a:pPr lvl="4"/>
            <a:r>
              <a:rPr lang="ja-JP" altLang="en-GB" noProof="0"/>
              <a:t>第 </a:t>
            </a:r>
            <a:r>
              <a:rPr lang="en-GB" altLang="ja-JP" noProof="0"/>
              <a:t>5 </a:t>
            </a:r>
            <a:r>
              <a:rPr lang="ja-JP" altLang="en-GB" noProof="0"/>
              <a:t>レベル</a:t>
            </a:r>
          </a:p>
        </p:txBody>
      </p:sp>
      <p:sp>
        <p:nvSpPr>
          <p:cNvPr id="4102"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103"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ＭＳ Ｐゴシック" pitchFamily="50" charset="-128"/>
              </a:defRPr>
            </a:lvl1pPr>
          </a:lstStyle>
          <a:p>
            <a:pPr>
              <a:defRPr/>
            </a:pPr>
            <a:fld id="{5E2C8AE7-5628-4DF3-9CBB-D0DF79F70B13}" type="slidenum">
              <a:rPr lang="en-GB" altLang="ja-JP"/>
              <a:pPr>
                <a:defRPr/>
              </a:pPr>
              <a:t>‹#›</a:t>
            </a:fld>
            <a:endParaRPr lang="en-GB" altLang="ja-JP"/>
          </a:p>
        </p:txBody>
      </p:sp>
    </p:spTree>
    <p:extLst>
      <p:ext uri="{BB962C8B-B14F-4D97-AF65-F5344CB8AC3E}">
        <p14:creationId xmlns:p14="http://schemas.microsoft.com/office/powerpoint/2010/main" val="30808864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1pPr>
    <a:lvl2pPr marL="609523"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2pPr>
    <a:lvl3pPr marL="1219050"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3pPr>
    <a:lvl4pPr marL="1828573"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4pPr>
    <a:lvl5pPr marL="2438098"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5pPr>
    <a:lvl6pPr marL="3047620" algn="l" defTabSz="1219050" rtl="0" eaLnBrk="1" latinLnBrk="0" hangingPunct="1">
      <a:defRPr kumimoji="1" sz="1600" kern="1200">
        <a:solidFill>
          <a:schemeClr val="tx1"/>
        </a:solidFill>
        <a:latin typeface="+mn-lt"/>
        <a:ea typeface="+mn-ea"/>
        <a:cs typeface="+mn-cs"/>
      </a:defRPr>
    </a:lvl6pPr>
    <a:lvl7pPr marL="3657143" algn="l" defTabSz="1219050" rtl="0" eaLnBrk="1" latinLnBrk="0" hangingPunct="1">
      <a:defRPr kumimoji="1" sz="1600" kern="1200">
        <a:solidFill>
          <a:schemeClr val="tx1"/>
        </a:solidFill>
        <a:latin typeface="+mn-lt"/>
        <a:ea typeface="+mn-ea"/>
        <a:cs typeface="+mn-cs"/>
      </a:defRPr>
    </a:lvl7pPr>
    <a:lvl8pPr marL="4266667" algn="l" defTabSz="1219050" rtl="0" eaLnBrk="1" latinLnBrk="0" hangingPunct="1">
      <a:defRPr kumimoji="1" sz="1600" kern="1200">
        <a:solidFill>
          <a:schemeClr val="tx1"/>
        </a:solidFill>
        <a:latin typeface="+mn-lt"/>
        <a:ea typeface="+mn-ea"/>
        <a:cs typeface="+mn-cs"/>
      </a:defRPr>
    </a:lvl8pPr>
    <a:lvl9pPr marL="4876191" algn="l" defTabSz="1219050" rtl="0" eaLnBrk="1" latinLnBrk="0" hangingPunct="1">
      <a:defRPr kumimoji="1"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558C8-4BA3-9412-F029-A8A91A5C580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D34F20A-8AC7-D358-8EFA-74333D9C91F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10052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latin typeface="Segoe UI" panose="020B0502040204020203" pitchFamily="34" charset="0"/>
              <a:ea typeface="ＭＳ Ｐゴシック" pitchFamily="50" charset="-128"/>
              <a:cs typeface="Segoe UI" panose="020B0502040204020203" pitchFamily="34" charset="0"/>
            </a:endParaRPr>
          </a:p>
        </p:txBody>
      </p:sp>
      <p:sp>
        <p:nvSpPr>
          <p:cNvPr id="41986" name="Rectangle 2"/>
          <p:cNvSpPr>
            <a:spLocks noGrp="1" noChangeArrowheads="1"/>
          </p:cNvSpPr>
          <p:nvPr>
            <p:ph type="ctrTitle"/>
          </p:nvPr>
        </p:nvSpPr>
        <p:spPr>
          <a:xfrm>
            <a:off x="903817" y="2130432"/>
            <a:ext cx="10363200" cy="1470025"/>
          </a:xfrm>
        </p:spPr>
        <p:txBody>
          <a:bodyPr/>
          <a:lstStyle>
            <a:lvl1pPr>
              <a:defRPr sz="4300" smtClean="0">
                <a:latin typeface="Segoe UI" panose="020B0502040204020203" pitchFamily="34" charset="0"/>
                <a:cs typeface="Segoe UI" panose="020B0502040204020203" pitchFamily="34" charset="0"/>
              </a:defRPr>
            </a:lvl1pPr>
          </a:lstStyle>
          <a:p>
            <a:endParaRPr lang="ja-JP" altLang="en-US"/>
          </a:p>
        </p:txBody>
      </p:sp>
      <p:sp>
        <p:nvSpPr>
          <p:cNvPr id="41987" name="Rectangle 3"/>
          <p:cNvSpPr>
            <a:spLocks noGrp="1" noChangeArrowheads="1"/>
          </p:cNvSpPr>
          <p:nvPr>
            <p:ph type="subTitle" idx="1"/>
          </p:nvPr>
        </p:nvSpPr>
        <p:spPr>
          <a:xfrm>
            <a:off x="1818217" y="3886203"/>
            <a:ext cx="8534400" cy="615553"/>
          </a:xfrm>
          <a:ln>
            <a:noFill/>
          </a:ln>
        </p:spPr>
        <p:txBody>
          <a:bodyPr/>
          <a:lstStyle>
            <a:lvl1pPr marL="0" indent="0" algn="ctr">
              <a:buFont typeface="Wingdings" pitchFamily="2" charset="2"/>
              <a:buNone/>
              <a:defRPr sz="3200" smtClean="0">
                <a:latin typeface="Segoe UI" panose="020B0502040204020203" pitchFamily="34" charset="0"/>
                <a:cs typeface="Segoe UI" panose="020B0502040204020203" pitchFamily="34" charset="0"/>
              </a:defRPr>
            </a:lvl1pPr>
          </a:lstStyle>
          <a:p>
            <a:endParaRPr lang="ja-JP" altLang="en-US"/>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5290020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a:t>マスタ タイトルの書式設定</a:t>
            </a:r>
          </a:p>
        </p:txBody>
      </p:sp>
      <p:sp>
        <p:nvSpPr>
          <p:cNvPr id="3" name="コンテンツ プレースホルダ 2"/>
          <p:cNvSpPr>
            <a:spLocks noGrp="1"/>
          </p:cNvSpPr>
          <p:nvPr>
            <p:ph idx="1"/>
          </p:nvPr>
        </p:nvSpPr>
        <p:spPr>
          <a:xfrm>
            <a:off x="215900" y="952504"/>
            <a:ext cx="11760200" cy="1615821"/>
          </a:xfrm>
        </p:spPr>
        <p:txBody>
          <a:bodyPr/>
          <a:lstStyle>
            <a:lvl1pPr>
              <a:defRPr sz="1900">
                <a:latin typeface="Calibri" panose="020F0502020204030204" pitchFamily="34" charset="0"/>
              </a:defRPr>
            </a:lvl1pPr>
            <a:lvl2pPr marL="592608" indent="-239161">
              <a:buFont typeface="Arial" pitchFamily="34" charset="0"/>
              <a:buChar char="•"/>
              <a:defRPr sz="1900">
                <a:latin typeface="Calibri" panose="020F0502020204030204" pitchFamily="34" charset="0"/>
              </a:defRPr>
            </a:lvl2pPr>
            <a:lvl3pPr marL="831770" indent="-239161">
              <a:buFont typeface="Arial" pitchFamily="34" charset="0"/>
              <a:buChar char="»"/>
              <a:defRPr sz="1600">
                <a:latin typeface="Calibri" panose="020F0502020204030204" pitchFamily="34" charset="0"/>
              </a:defRPr>
            </a:lvl3pPr>
            <a:lvl4pPr marL="1070927" indent="-239161">
              <a:buFont typeface="Times New Roman" pitchFamily="18" charset="0"/>
              <a:buChar char="–"/>
              <a:defRPr sz="1500">
                <a:latin typeface="Calibri" panose="020F0502020204030204" pitchFamily="34" charset="0"/>
              </a:defRPr>
            </a:lvl4pPr>
            <a:lvl5pPr marL="1310089" indent="-239161">
              <a:buFont typeface="Wingdings" pitchFamily="2" charset="2"/>
              <a:buChar char="ü"/>
              <a:defRPr sz="1500">
                <a:latin typeface="Calibri" panose="020F0502020204030204" pitchFamily="34" charset="0"/>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402979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a:t>マスタ タイトルの書式設定</a:t>
            </a:r>
          </a:p>
        </p:txBody>
      </p:sp>
    </p:spTree>
    <p:extLst>
      <p:ext uri="{BB962C8B-B14F-4D97-AF65-F5344CB8AC3E}">
        <p14:creationId xmlns:p14="http://schemas.microsoft.com/office/powerpoint/2010/main" val="235819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418029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0310149"/>
      </p:ext>
    </p:extLst>
  </p:cSld>
  <p:clrMap bg1="lt1" tx1="dk1" bg2="lt2" tx2="dk2" accent1="accent1" accent2="accent2" accent3="accent3" accent4="accent4" accent5="accent5" accent6="accent6" hlink="hlink" folHlink="folHlink"/>
  <p:sldLayoutIdLst>
    <p:sldLayoutId id="2147483693" r:id="rId1"/>
  </p:sldLayoutIdLst>
  <p:txStyles>
    <p:titleStyle>
      <a:lvl1pPr algn="ctr" defTabSz="1219050" rtl="0" eaLnBrk="1" latinLnBrk="0" hangingPunct="1">
        <a:spcBef>
          <a:spcPct val="0"/>
        </a:spcBef>
        <a:buNone/>
        <a:defRPr sz="5900" kern="1200">
          <a:solidFill>
            <a:schemeClr val="tx1"/>
          </a:solidFill>
          <a:latin typeface="+mj-lt"/>
          <a:ea typeface="+mj-ea"/>
          <a:cs typeface="+mj-cs"/>
        </a:defRPr>
      </a:lvl1pPr>
    </p:titleStyle>
    <p:bodyStyle>
      <a:lvl1pPr marL="457143" indent="-457143" algn="l" defTabSz="121905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478" indent="-380953" algn="l" defTabSz="121905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3811" indent="-304760" algn="l" defTabSz="121905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333"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2858"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380"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906"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430"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53"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050" rtl="0" eaLnBrk="1" latinLnBrk="0" hangingPunct="1">
        <a:defRPr sz="2400" kern="1200">
          <a:solidFill>
            <a:schemeClr val="tx1"/>
          </a:solidFill>
          <a:latin typeface="+mn-lt"/>
          <a:ea typeface="+mn-ea"/>
          <a:cs typeface="+mn-cs"/>
        </a:defRPr>
      </a:lvl1pPr>
      <a:lvl2pPr marL="609523" algn="l" defTabSz="1219050" rtl="0" eaLnBrk="1" latinLnBrk="0" hangingPunct="1">
        <a:defRPr sz="2400" kern="1200">
          <a:solidFill>
            <a:schemeClr val="tx1"/>
          </a:solidFill>
          <a:latin typeface="+mn-lt"/>
          <a:ea typeface="+mn-ea"/>
          <a:cs typeface="+mn-cs"/>
        </a:defRPr>
      </a:lvl2pPr>
      <a:lvl3pPr marL="1219050" algn="l" defTabSz="1219050" rtl="0" eaLnBrk="1" latinLnBrk="0" hangingPunct="1">
        <a:defRPr sz="2400" kern="1200">
          <a:solidFill>
            <a:schemeClr val="tx1"/>
          </a:solidFill>
          <a:latin typeface="+mn-lt"/>
          <a:ea typeface="+mn-ea"/>
          <a:cs typeface="+mn-cs"/>
        </a:defRPr>
      </a:lvl3pPr>
      <a:lvl4pPr marL="1828573" algn="l" defTabSz="1219050" rtl="0" eaLnBrk="1" latinLnBrk="0" hangingPunct="1">
        <a:defRPr sz="2400" kern="1200">
          <a:solidFill>
            <a:schemeClr val="tx1"/>
          </a:solidFill>
          <a:latin typeface="+mn-lt"/>
          <a:ea typeface="+mn-ea"/>
          <a:cs typeface="+mn-cs"/>
        </a:defRPr>
      </a:lvl4pPr>
      <a:lvl5pPr marL="2438098" algn="l" defTabSz="1219050" rtl="0" eaLnBrk="1" latinLnBrk="0" hangingPunct="1">
        <a:defRPr sz="2400" kern="1200">
          <a:solidFill>
            <a:schemeClr val="tx1"/>
          </a:solidFill>
          <a:latin typeface="+mn-lt"/>
          <a:ea typeface="+mn-ea"/>
          <a:cs typeface="+mn-cs"/>
        </a:defRPr>
      </a:lvl5pPr>
      <a:lvl6pPr marL="3047620" algn="l" defTabSz="1219050" rtl="0" eaLnBrk="1" latinLnBrk="0" hangingPunct="1">
        <a:defRPr sz="2400" kern="1200">
          <a:solidFill>
            <a:schemeClr val="tx1"/>
          </a:solidFill>
          <a:latin typeface="+mn-lt"/>
          <a:ea typeface="+mn-ea"/>
          <a:cs typeface="+mn-cs"/>
        </a:defRPr>
      </a:lvl6pPr>
      <a:lvl7pPr marL="3657143" algn="l" defTabSz="1219050" rtl="0" eaLnBrk="1" latinLnBrk="0" hangingPunct="1">
        <a:defRPr sz="2400" kern="1200">
          <a:solidFill>
            <a:schemeClr val="tx1"/>
          </a:solidFill>
          <a:latin typeface="+mn-lt"/>
          <a:ea typeface="+mn-ea"/>
          <a:cs typeface="+mn-cs"/>
        </a:defRPr>
      </a:lvl7pPr>
      <a:lvl8pPr marL="4266667" algn="l" defTabSz="1219050" rtl="0" eaLnBrk="1" latinLnBrk="0" hangingPunct="1">
        <a:defRPr sz="2400" kern="1200">
          <a:solidFill>
            <a:schemeClr val="tx1"/>
          </a:solidFill>
          <a:latin typeface="+mn-lt"/>
          <a:ea typeface="+mn-ea"/>
          <a:cs typeface="+mn-cs"/>
        </a:defRPr>
      </a:lvl8pPr>
      <a:lvl9pPr marL="4876191" algn="l" defTabSz="121905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9184" y="77794"/>
            <a:ext cx="9505949" cy="692151"/>
          </a:xfrm>
          <a:prstGeom prst="rect">
            <a:avLst/>
          </a:prstGeom>
          <a:noFill/>
          <a:ln w="9525">
            <a:noFill/>
            <a:miter lim="800000"/>
            <a:headEnd/>
            <a:tailEnd/>
          </a:ln>
        </p:spPr>
        <p:txBody>
          <a:bodyPr vert="horz" wrap="square" lIns="121909" tIns="60954" rIns="121909" bIns="60954" numCol="1" anchor="ctr" anchorCtr="0" compatLnSpc="1">
            <a:prstTxWarp prst="textNoShape">
              <a:avLst/>
            </a:prstTxWarp>
          </a:bodyPr>
          <a:lstStyle/>
          <a:p>
            <a:pPr lvl="0"/>
            <a:r>
              <a:rPr lang="ja-JP" altLang="en-GB"/>
              <a:t>マスタ タイトルの書式設定</a:t>
            </a:r>
          </a:p>
        </p:txBody>
      </p:sp>
      <p:sp>
        <p:nvSpPr>
          <p:cNvPr id="1027" name="Rectangle 3"/>
          <p:cNvSpPr>
            <a:spLocks noGrp="1" noChangeArrowheads="1"/>
          </p:cNvSpPr>
          <p:nvPr>
            <p:ph type="body" idx="1"/>
          </p:nvPr>
        </p:nvSpPr>
        <p:spPr bwMode="auto">
          <a:xfrm>
            <a:off x="215900" y="952501"/>
            <a:ext cx="11760200" cy="1567608"/>
          </a:xfrm>
          <a:prstGeom prst="rect">
            <a:avLst/>
          </a:prstGeom>
          <a:noFill/>
          <a:ln w="9525">
            <a:noFill/>
            <a:miter lim="800000"/>
            <a:headEnd/>
            <a:tailEnd/>
          </a:ln>
        </p:spPr>
        <p:txBody>
          <a:bodyPr vert="horz" wrap="square" lIns="121909" tIns="60954" rIns="121909" bIns="60954" numCol="1" anchor="t" anchorCtr="0" compatLnSpc="1">
            <a:prstTxWarp prst="textNoShape">
              <a:avLst/>
            </a:prstTxWarp>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32"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latin typeface="Segoe UI" panose="020B0502040204020203" pitchFamily="34" charset="0"/>
              <a:ea typeface="ＭＳ Ｐゴシック" pitchFamily="50" charset="-128"/>
              <a:cs typeface="Segoe UI" panose="020B0502040204020203" pitchFamily="34" charset="0"/>
            </a:endParaRPr>
          </a:p>
        </p:txBody>
      </p:sp>
      <p:sp>
        <p:nvSpPr>
          <p:cNvPr id="1036" name="Text Box 12"/>
          <p:cNvSpPr txBox="1">
            <a:spLocks noChangeArrowheads="1"/>
          </p:cNvSpPr>
          <p:nvPr userDrawn="1"/>
        </p:nvSpPr>
        <p:spPr bwMode="auto">
          <a:xfrm>
            <a:off x="11632828" y="6458381"/>
            <a:ext cx="544359" cy="415486"/>
          </a:xfrm>
          <a:prstGeom prst="rect">
            <a:avLst/>
          </a:prstGeom>
          <a:noFill/>
          <a:ln w="9525">
            <a:noFill/>
            <a:miter lim="800000"/>
            <a:headEnd/>
            <a:tailEnd/>
          </a:ln>
          <a:effectLst/>
        </p:spPr>
        <p:txBody>
          <a:bodyPr wrap="none" lIns="121909" tIns="60954" rIns="121909" bIns="60954">
            <a:spAutoFit/>
          </a:bodyPr>
          <a:lstStyle/>
          <a:p>
            <a:pPr algn="r">
              <a:defRPr/>
            </a:pPr>
            <a:fld id="{FDAF5FD0-3C21-406B-8448-EA50035719F9}" type="slidenum">
              <a:rPr lang="en-GB" altLang="ja-JP">
                <a:solidFill>
                  <a:srgbClr val="FFFFFF">
                    <a:lumMod val="85000"/>
                  </a:srgbClr>
                </a:solidFill>
                <a:latin typeface="Segoe UI" panose="020B0502040204020203" pitchFamily="34" charset="0"/>
                <a:cs typeface="Segoe UI" panose="020B0502040204020203" pitchFamily="34" charset="0"/>
              </a:rPr>
              <a:pPr algn="r">
                <a:defRPr/>
              </a:pPr>
              <a:t>‹#›</a:t>
            </a:fld>
            <a:endParaRPr lang="en-GB" altLang="ja-JP">
              <a:solidFill>
                <a:srgbClr val="FFFFFF">
                  <a:lumMod val="85000"/>
                </a:srgbClr>
              </a:solidFill>
              <a:latin typeface="Segoe UI" panose="020B0502040204020203" pitchFamily="34" charset="0"/>
              <a:cs typeface="Segoe UI" panose="020B0502040204020203" pitchFamily="34" charset="0"/>
            </a:endParaRPr>
          </a:p>
        </p:txBody>
      </p:sp>
      <p:pic>
        <p:nvPicPr>
          <p:cNvPr id="11" name="Picture 7" descr="01_corp_brandlogo_S"/>
          <p:cNvPicPr>
            <a:picLocks noChangeAspect="1" noChangeArrowheads="1"/>
          </p:cNvPicPr>
          <p:nvPr userDrawn="1"/>
        </p:nvPicPr>
        <p:blipFill>
          <a:blip r:embed="rId6"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765469899"/>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Lst>
  <p:hf sldNum="0" hdr="0" ftr="0" dt="0"/>
  <p:txStyles>
    <p:titleStyle>
      <a:lvl1pPr algn="l" rtl="0" eaLnBrk="0" fontAlgn="base" hangingPunct="0">
        <a:lnSpc>
          <a:spcPct val="90000"/>
        </a:lnSpc>
        <a:spcBef>
          <a:spcPct val="0"/>
        </a:spcBef>
        <a:spcAft>
          <a:spcPct val="0"/>
        </a:spcAft>
        <a:defRPr kumimoji="1" sz="3200" b="1">
          <a:solidFill>
            <a:schemeClr val="tx2"/>
          </a:solidFill>
          <a:latin typeface="Segoe UI" panose="020B0502040204020203" pitchFamily="34" charset="0"/>
          <a:ea typeface="+mj-ea"/>
          <a:cs typeface="Segoe UI" panose="020B0502040204020203" pitchFamily="34" charset="0"/>
        </a:defRPr>
      </a:lvl1pPr>
      <a:lvl2pPr algn="l" rtl="0" eaLnBrk="0" fontAlgn="base" hangingPunct="0">
        <a:spcBef>
          <a:spcPct val="0"/>
        </a:spcBef>
        <a:spcAft>
          <a:spcPct val="0"/>
        </a:spcAft>
        <a:defRPr kumimoji="1" sz="48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48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48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4800">
          <a:solidFill>
            <a:schemeClr val="tx2"/>
          </a:solidFill>
          <a:latin typeface="Arial" charset="0"/>
          <a:ea typeface="ＭＳ Ｐゴシック" pitchFamily="50" charset="-128"/>
        </a:defRPr>
      </a:lvl5pPr>
      <a:lvl6pPr marL="609539" algn="l" rtl="0" fontAlgn="base">
        <a:spcBef>
          <a:spcPct val="0"/>
        </a:spcBef>
        <a:spcAft>
          <a:spcPct val="0"/>
        </a:spcAft>
        <a:defRPr kumimoji="1" sz="4800">
          <a:solidFill>
            <a:schemeClr val="tx2"/>
          </a:solidFill>
          <a:latin typeface="Arial" charset="0"/>
          <a:ea typeface="ＭＳ Ｐゴシック" pitchFamily="50" charset="-128"/>
        </a:defRPr>
      </a:lvl6pPr>
      <a:lvl7pPr marL="1219080" algn="l" rtl="0" fontAlgn="base">
        <a:spcBef>
          <a:spcPct val="0"/>
        </a:spcBef>
        <a:spcAft>
          <a:spcPct val="0"/>
        </a:spcAft>
        <a:defRPr kumimoji="1" sz="4800">
          <a:solidFill>
            <a:schemeClr val="tx2"/>
          </a:solidFill>
          <a:latin typeface="Arial" charset="0"/>
          <a:ea typeface="ＭＳ Ｐゴシック" pitchFamily="50" charset="-128"/>
        </a:defRPr>
      </a:lvl7pPr>
      <a:lvl8pPr marL="1828618" algn="l" rtl="0" fontAlgn="base">
        <a:spcBef>
          <a:spcPct val="0"/>
        </a:spcBef>
        <a:spcAft>
          <a:spcPct val="0"/>
        </a:spcAft>
        <a:defRPr kumimoji="1" sz="4800">
          <a:solidFill>
            <a:schemeClr val="tx2"/>
          </a:solidFill>
          <a:latin typeface="Arial" charset="0"/>
          <a:ea typeface="ＭＳ Ｐゴシック" pitchFamily="50" charset="-128"/>
        </a:defRPr>
      </a:lvl8pPr>
      <a:lvl9pPr marL="2438158" algn="l" rtl="0" fontAlgn="base">
        <a:spcBef>
          <a:spcPct val="0"/>
        </a:spcBef>
        <a:spcAft>
          <a:spcPct val="0"/>
        </a:spcAft>
        <a:defRPr kumimoji="1" sz="4800">
          <a:solidFill>
            <a:schemeClr val="tx2"/>
          </a:solidFill>
          <a:latin typeface="Arial" charset="0"/>
          <a:ea typeface="ＭＳ Ｐゴシック" pitchFamily="50" charset="-128"/>
        </a:defRPr>
      </a:lvl9pPr>
    </p:titleStyle>
    <p:bodyStyle>
      <a:lvl1pPr marL="353450" indent="-353450" algn="l" rtl="0" eaLnBrk="0" fontAlgn="base" hangingPunct="0">
        <a:spcBef>
          <a:spcPct val="20000"/>
        </a:spcBef>
        <a:spcAft>
          <a:spcPct val="0"/>
        </a:spcAft>
        <a:buClr>
          <a:srgbClr val="CC0033"/>
        </a:buClr>
        <a:buFont typeface="Wingdings" pitchFamily="2" charset="2"/>
        <a:buChar char="n"/>
        <a:defRPr kumimoji="1" sz="1900">
          <a:solidFill>
            <a:schemeClr val="tx1"/>
          </a:solidFill>
          <a:latin typeface="Segoe UI" panose="020B0502040204020203" pitchFamily="34" charset="0"/>
          <a:ea typeface="+mn-ea"/>
          <a:cs typeface="Segoe UI" panose="020B0502040204020203" pitchFamily="34" charset="0"/>
        </a:defRPr>
      </a:lvl1pPr>
      <a:lvl2pPr marL="592608" indent="-239161" algn="l" rtl="0" eaLnBrk="0" fontAlgn="base" hangingPunct="0">
        <a:spcBef>
          <a:spcPct val="20000"/>
        </a:spcBef>
        <a:spcAft>
          <a:spcPct val="0"/>
        </a:spcAft>
        <a:buClr>
          <a:srgbClr val="CC0033"/>
        </a:buClr>
        <a:buChar char="•"/>
        <a:defRPr kumimoji="1" sz="1900">
          <a:solidFill>
            <a:schemeClr val="tx1"/>
          </a:solidFill>
          <a:latin typeface="Segoe UI" panose="020B0502040204020203" pitchFamily="34" charset="0"/>
          <a:ea typeface="+mn-ea"/>
          <a:cs typeface="Segoe UI" panose="020B0502040204020203" pitchFamily="34" charset="0"/>
        </a:defRPr>
      </a:lvl2pPr>
      <a:lvl3pPr marL="831770" indent="-239161" algn="l" rtl="0" eaLnBrk="0" fontAlgn="base" hangingPunct="0">
        <a:spcBef>
          <a:spcPct val="20000"/>
        </a:spcBef>
        <a:spcAft>
          <a:spcPct val="0"/>
        </a:spcAft>
        <a:buChar char="•"/>
        <a:defRPr kumimoji="1" sz="1600">
          <a:solidFill>
            <a:schemeClr val="tx1"/>
          </a:solidFill>
          <a:latin typeface="Segoe UI" panose="020B0502040204020203" pitchFamily="34" charset="0"/>
          <a:ea typeface="+mn-ea"/>
          <a:cs typeface="Segoe UI" panose="020B0502040204020203" pitchFamily="34" charset="0"/>
        </a:defRPr>
      </a:lvl3pPr>
      <a:lvl4pPr marL="1070927" indent="-239161" algn="l" rtl="0" eaLnBrk="0" fontAlgn="base" hangingPunct="0">
        <a:spcBef>
          <a:spcPct val="20000"/>
        </a:spcBef>
        <a:spcAft>
          <a:spcPct val="0"/>
        </a:spcAft>
        <a:buFont typeface="Arial" charset="0"/>
        <a:buChar char="»"/>
        <a:defRPr kumimoji="1" sz="1500" i="0">
          <a:solidFill>
            <a:schemeClr val="tx1"/>
          </a:solidFill>
          <a:latin typeface="Segoe UI" panose="020B0502040204020203" pitchFamily="34" charset="0"/>
          <a:ea typeface="+mn-ea"/>
          <a:cs typeface="Segoe UI" panose="020B0502040204020203" pitchFamily="34" charset="0"/>
        </a:defRPr>
      </a:lvl4pPr>
      <a:lvl5pPr marL="1310089" indent="-239161" algn="l" rtl="0" eaLnBrk="0" fontAlgn="base" hangingPunct="0">
        <a:spcBef>
          <a:spcPct val="20000"/>
        </a:spcBef>
        <a:spcAft>
          <a:spcPct val="0"/>
        </a:spcAft>
        <a:buFont typeface="Times New Roman" pitchFamily="18" charset="0"/>
        <a:buChar char="–"/>
        <a:defRPr kumimoji="1" sz="1200" i="0">
          <a:solidFill>
            <a:schemeClr val="tx1"/>
          </a:solidFill>
          <a:latin typeface="Segoe UI" panose="020B0502040204020203" pitchFamily="34" charset="0"/>
          <a:ea typeface="+mn-ea"/>
          <a:cs typeface="Segoe UI" panose="020B0502040204020203" pitchFamily="34" charset="0"/>
        </a:defRPr>
      </a:lvl5pPr>
      <a:lvl6pPr marL="3352464" indent="-304768" algn="l" rtl="0" fontAlgn="base">
        <a:spcBef>
          <a:spcPct val="20000"/>
        </a:spcBef>
        <a:spcAft>
          <a:spcPct val="0"/>
        </a:spcAft>
        <a:buChar char="»"/>
        <a:defRPr kumimoji="1" sz="1900">
          <a:solidFill>
            <a:schemeClr val="tx1"/>
          </a:solidFill>
          <a:latin typeface="+mn-lt"/>
          <a:ea typeface="+mn-ea"/>
        </a:defRPr>
      </a:lvl6pPr>
      <a:lvl7pPr marL="3962005" indent="-304768" algn="l" rtl="0" fontAlgn="base">
        <a:spcBef>
          <a:spcPct val="20000"/>
        </a:spcBef>
        <a:spcAft>
          <a:spcPct val="0"/>
        </a:spcAft>
        <a:buChar char="»"/>
        <a:defRPr kumimoji="1" sz="1900">
          <a:solidFill>
            <a:schemeClr val="tx1"/>
          </a:solidFill>
          <a:latin typeface="+mn-lt"/>
          <a:ea typeface="+mn-ea"/>
        </a:defRPr>
      </a:lvl7pPr>
      <a:lvl8pPr marL="4571544" indent="-304768" algn="l" rtl="0" fontAlgn="base">
        <a:spcBef>
          <a:spcPct val="20000"/>
        </a:spcBef>
        <a:spcAft>
          <a:spcPct val="0"/>
        </a:spcAft>
        <a:buChar char="»"/>
        <a:defRPr kumimoji="1" sz="1900">
          <a:solidFill>
            <a:schemeClr val="tx1"/>
          </a:solidFill>
          <a:latin typeface="+mn-lt"/>
          <a:ea typeface="+mn-ea"/>
        </a:defRPr>
      </a:lvl8pPr>
      <a:lvl9pPr marL="5181082" indent="-304768" algn="l" rtl="0" fontAlgn="base">
        <a:spcBef>
          <a:spcPct val="20000"/>
        </a:spcBef>
        <a:spcAft>
          <a:spcPct val="0"/>
        </a:spcAft>
        <a:buChar char="»"/>
        <a:defRPr kumimoji="1" sz="1900">
          <a:solidFill>
            <a:schemeClr val="tx1"/>
          </a:solidFill>
          <a:latin typeface="+mn-lt"/>
          <a:ea typeface="+mn-ea"/>
        </a:defRPr>
      </a:lvl9pPr>
    </p:bodyStyle>
    <p:otherStyle>
      <a:defPPr>
        <a:defRPr lang="ja-JP"/>
      </a:defPPr>
      <a:lvl1pPr marL="0" algn="l" defTabSz="1219080" rtl="0" eaLnBrk="1" latinLnBrk="0" hangingPunct="1">
        <a:defRPr kumimoji="1" sz="2400" kern="1200">
          <a:solidFill>
            <a:schemeClr val="tx1"/>
          </a:solidFill>
          <a:latin typeface="+mn-lt"/>
          <a:ea typeface="+mn-ea"/>
          <a:cs typeface="+mn-cs"/>
        </a:defRPr>
      </a:lvl1pPr>
      <a:lvl2pPr marL="609539" algn="l" defTabSz="1219080" rtl="0" eaLnBrk="1" latinLnBrk="0" hangingPunct="1">
        <a:defRPr kumimoji="1" sz="2400" kern="1200">
          <a:solidFill>
            <a:schemeClr val="tx1"/>
          </a:solidFill>
          <a:latin typeface="+mn-lt"/>
          <a:ea typeface="+mn-ea"/>
          <a:cs typeface="+mn-cs"/>
        </a:defRPr>
      </a:lvl2pPr>
      <a:lvl3pPr marL="1219080" algn="l" defTabSz="1219080" rtl="0" eaLnBrk="1" latinLnBrk="0" hangingPunct="1">
        <a:defRPr kumimoji="1" sz="2400" kern="1200">
          <a:solidFill>
            <a:schemeClr val="tx1"/>
          </a:solidFill>
          <a:latin typeface="+mn-lt"/>
          <a:ea typeface="+mn-ea"/>
          <a:cs typeface="+mn-cs"/>
        </a:defRPr>
      </a:lvl3pPr>
      <a:lvl4pPr marL="1828618" algn="l" defTabSz="1219080" rtl="0" eaLnBrk="1" latinLnBrk="0" hangingPunct="1">
        <a:defRPr kumimoji="1" sz="2400" kern="1200">
          <a:solidFill>
            <a:schemeClr val="tx1"/>
          </a:solidFill>
          <a:latin typeface="+mn-lt"/>
          <a:ea typeface="+mn-ea"/>
          <a:cs typeface="+mn-cs"/>
        </a:defRPr>
      </a:lvl4pPr>
      <a:lvl5pPr marL="2438158" algn="l" defTabSz="1219080" rtl="0" eaLnBrk="1" latinLnBrk="0" hangingPunct="1">
        <a:defRPr kumimoji="1" sz="2400" kern="1200">
          <a:solidFill>
            <a:schemeClr val="tx1"/>
          </a:solidFill>
          <a:latin typeface="+mn-lt"/>
          <a:ea typeface="+mn-ea"/>
          <a:cs typeface="+mn-cs"/>
        </a:defRPr>
      </a:lvl5pPr>
      <a:lvl6pPr marL="3047696" algn="l" defTabSz="1219080" rtl="0" eaLnBrk="1" latinLnBrk="0" hangingPunct="1">
        <a:defRPr kumimoji="1" sz="2400" kern="1200">
          <a:solidFill>
            <a:schemeClr val="tx1"/>
          </a:solidFill>
          <a:latin typeface="+mn-lt"/>
          <a:ea typeface="+mn-ea"/>
          <a:cs typeface="+mn-cs"/>
        </a:defRPr>
      </a:lvl6pPr>
      <a:lvl7pPr marL="3657235" algn="l" defTabSz="1219080" rtl="0" eaLnBrk="1" latinLnBrk="0" hangingPunct="1">
        <a:defRPr kumimoji="1" sz="2400" kern="1200">
          <a:solidFill>
            <a:schemeClr val="tx1"/>
          </a:solidFill>
          <a:latin typeface="+mn-lt"/>
          <a:ea typeface="+mn-ea"/>
          <a:cs typeface="+mn-cs"/>
        </a:defRPr>
      </a:lvl7pPr>
      <a:lvl8pPr marL="4266773" algn="l" defTabSz="1219080" rtl="0" eaLnBrk="1" latinLnBrk="0" hangingPunct="1">
        <a:defRPr kumimoji="1" sz="2400" kern="1200">
          <a:solidFill>
            <a:schemeClr val="tx1"/>
          </a:solidFill>
          <a:latin typeface="+mn-lt"/>
          <a:ea typeface="+mn-ea"/>
          <a:cs typeface="+mn-cs"/>
        </a:defRPr>
      </a:lvl8pPr>
      <a:lvl9pPr marL="4876313" algn="l" defTabSz="1219080" rtl="0" eaLnBrk="1" latinLnBrk="0" hangingPunct="1">
        <a:defRPr kumimoji="1"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95A3FF-335A-4C75-A894-AC0D7CC7FAB1}"/>
              </a:ext>
            </a:extLst>
          </p:cNvPr>
          <p:cNvSpPr>
            <a:spLocks noGrp="1"/>
          </p:cNvSpPr>
          <p:nvPr>
            <p:ph type="ctrTitle"/>
          </p:nvPr>
        </p:nvSpPr>
        <p:spPr>
          <a:xfrm>
            <a:off x="903817" y="2933945"/>
            <a:ext cx="10363200" cy="1470025"/>
          </a:xfrm>
        </p:spPr>
        <p:txBody>
          <a:bodyPr/>
          <a:lstStyle/>
          <a:p>
            <a:pPr algn="ctr"/>
            <a:r>
              <a:rPr lang="en-US" altLang="ja-JP" dirty="0">
                <a:solidFill>
                  <a:schemeClr val="tx1"/>
                </a:solidFill>
                <a:latin typeface="+mn-lt"/>
              </a:rPr>
              <a:t>Views</a:t>
            </a:r>
            <a:r>
              <a:rPr lang="en-US" altLang="zh-CN" dirty="0">
                <a:solidFill>
                  <a:schemeClr val="tx1"/>
                </a:solidFill>
                <a:latin typeface="+mn-lt"/>
              </a:rPr>
              <a:t> on </a:t>
            </a:r>
            <a:r>
              <a:rPr lang="en-US" altLang="ja-JP" dirty="0">
                <a:solidFill>
                  <a:schemeClr val="tx1"/>
                </a:solidFill>
                <a:latin typeface="+mn-lt"/>
              </a:rPr>
              <a:t>Rel-20 5G-A </a:t>
            </a:r>
            <a:r>
              <a:rPr lang="en-US" altLang="ja-JP" dirty="0">
                <a:latin typeface="+mn-lt"/>
              </a:rPr>
              <a:t>Mobility enhancements</a:t>
            </a:r>
            <a:endParaRPr kumimoji="1" lang="ja-JP" altLang="en-US" dirty="0">
              <a:latin typeface="+mn-lt"/>
            </a:endParaRPr>
          </a:p>
        </p:txBody>
      </p:sp>
      <p:sp>
        <p:nvSpPr>
          <p:cNvPr id="3" name="字幕 2">
            <a:extLst>
              <a:ext uri="{FF2B5EF4-FFF2-40B4-BE49-F238E27FC236}">
                <a16:creationId xmlns:a16="http://schemas.microsoft.com/office/drawing/2014/main" id="{EBEE0DBC-9B1C-4298-9D33-DC7DCAF0D727}"/>
              </a:ext>
            </a:extLst>
          </p:cNvPr>
          <p:cNvSpPr>
            <a:spLocks noGrp="1"/>
          </p:cNvSpPr>
          <p:nvPr>
            <p:ph type="subTitle" idx="1"/>
          </p:nvPr>
        </p:nvSpPr>
        <p:spPr>
          <a:xfrm>
            <a:off x="1818217" y="4689716"/>
            <a:ext cx="8534400" cy="615553"/>
          </a:xfrm>
        </p:spPr>
        <p:txBody>
          <a:bodyPr/>
          <a:lstStyle/>
          <a:p>
            <a:r>
              <a:rPr kumimoji="1" lang="en-US" altLang="ja-JP" dirty="0">
                <a:latin typeface="+mn-lt"/>
              </a:rPr>
              <a:t>NTT DOCOMO, INC.</a:t>
            </a:r>
            <a:endParaRPr kumimoji="1" lang="ja-JP" altLang="en-US" dirty="0">
              <a:latin typeface="+mn-lt"/>
            </a:endParaRPr>
          </a:p>
        </p:txBody>
      </p:sp>
      <p:sp>
        <p:nvSpPr>
          <p:cNvPr id="5" name="テキスト ボックス 4">
            <a:extLst>
              <a:ext uri="{FF2B5EF4-FFF2-40B4-BE49-F238E27FC236}">
                <a16:creationId xmlns:a16="http://schemas.microsoft.com/office/drawing/2014/main" id="{057AFA79-FFEA-498C-A102-805245EB7626}"/>
              </a:ext>
            </a:extLst>
          </p:cNvPr>
          <p:cNvSpPr txBox="1"/>
          <p:nvPr/>
        </p:nvSpPr>
        <p:spPr>
          <a:xfrm>
            <a:off x="110335" y="863715"/>
            <a:ext cx="6390710" cy="1323439"/>
          </a:xfrm>
          <a:prstGeom prst="rect">
            <a:avLst/>
          </a:prstGeom>
          <a:noFill/>
        </p:spPr>
        <p:txBody>
          <a:bodyPr wrap="square" lIns="91440" tIns="45720" rIns="91440" bIns="45720" anchor="t">
            <a:spAutoFit/>
          </a:bodyPr>
          <a:lstStyle/>
          <a:p>
            <a:pPr hangingPunct="0">
              <a:spcBef>
                <a:spcPts val="0"/>
              </a:spcBef>
              <a:spcAft>
                <a:spcPts val="0"/>
              </a:spcAft>
            </a:pPr>
            <a:r>
              <a:rPr lang="en-US" altLang="ja-JP" sz="2400" b="1" dirty="0">
                <a:effectLst/>
                <a:latin typeface="+mn-lt"/>
                <a:ea typeface="Times New Roman" panose="02020603050405020304" pitchFamily="18" charset="0"/>
                <a:cs typeface="Segoe UI"/>
              </a:rPr>
              <a:t>3GPP TSG RAN meeting #107</a:t>
            </a:r>
          </a:p>
          <a:p>
            <a:pPr hangingPunct="0">
              <a:spcBef>
                <a:spcPts val="0"/>
              </a:spcBef>
              <a:spcAft>
                <a:spcPts val="0"/>
              </a:spcAft>
            </a:pPr>
            <a:r>
              <a:rPr lang="en-US" altLang="ja-JP" sz="2400" b="1" dirty="0">
                <a:effectLst/>
                <a:latin typeface="+mn-lt"/>
                <a:ea typeface="Times New Roman" panose="02020603050405020304" pitchFamily="18" charset="0"/>
                <a:cs typeface="Segoe UI"/>
              </a:rPr>
              <a:t>Incheon, Korea, March 12-14, 2025</a:t>
            </a:r>
          </a:p>
          <a:p>
            <a:pPr hangingPunct="0">
              <a:spcBef>
                <a:spcPts val="0"/>
              </a:spcBef>
              <a:spcAft>
                <a:spcPts val="0"/>
              </a:spcAft>
            </a:pPr>
            <a:r>
              <a:rPr lang="en-US" altLang="ja-JP" sz="1600" b="1" dirty="0">
                <a:effectLst/>
                <a:latin typeface="+mn-lt"/>
                <a:ea typeface="Times New Roman" panose="02020603050405020304" pitchFamily="18" charset="0"/>
                <a:cs typeface="Segoe UI"/>
              </a:rPr>
              <a:t>Agenda Item</a:t>
            </a:r>
            <a:r>
              <a:rPr lang="en-US" altLang="ja-JP" sz="1600" b="1">
                <a:effectLst/>
                <a:latin typeface="+mn-lt"/>
                <a:ea typeface="Times New Roman" panose="02020603050405020304" pitchFamily="18" charset="0"/>
                <a:cs typeface="Segoe UI"/>
              </a:rPr>
              <a:t>: 15.2.8.1</a:t>
            </a:r>
            <a:r>
              <a:rPr lang="en-US" altLang="ja-JP" sz="1600" dirty="0">
                <a:effectLst/>
                <a:latin typeface="+mn-lt"/>
                <a:ea typeface="Times New Roman" panose="02020603050405020304" pitchFamily="18" charset="0"/>
                <a:cs typeface="Segoe UI"/>
              </a:rPr>
              <a:t>	</a:t>
            </a:r>
            <a:endParaRPr lang="ja-JP" altLang="ja-JP" sz="1600" dirty="0">
              <a:effectLst/>
              <a:latin typeface="+mn-lt"/>
              <a:ea typeface="Times New Roman" panose="02020603050405020304" pitchFamily="18" charset="0"/>
              <a:cs typeface="Segoe UI" panose="020B0502040204020203" pitchFamily="34" charset="0"/>
            </a:endParaRPr>
          </a:p>
          <a:p>
            <a:pPr hangingPunct="0">
              <a:spcBef>
                <a:spcPts val="0"/>
              </a:spcBef>
              <a:spcAft>
                <a:spcPts val="0"/>
              </a:spcAft>
            </a:pPr>
            <a:r>
              <a:rPr lang="en-GB" altLang="ja-JP" sz="1600" b="1" dirty="0">
                <a:effectLst/>
                <a:latin typeface="+mn-lt"/>
                <a:ea typeface="Times New Roman" panose="02020603050405020304" pitchFamily="18" charset="0"/>
                <a:cs typeface="Segoe UI"/>
              </a:rPr>
              <a:t>Document for:</a:t>
            </a:r>
            <a:r>
              <a:rPr lang="en-GB" altLang="ja-JP" sz="1600" dirty="0">
                <a:effectLst/>
                <a:latin typeface="+mn-lt"/>
                <a:ea typeface="Times New Roman" panose="02020603050405020304" pitchFamily="18" charset="0"/>
                <a:cs typeface="Segoe UI"/>
              </a:rPr>
              <a:t> </a:t>
            </a:r>
            <a:r>
              <a:rPr lang="en-GB" altLang="ja-JP" sz="1600" b="1" dirty="0">
                <a:effectLst/>
                <a:latin typeface="+mn-lt"/>
                <a:ea typeface="Times New Roman" panose="02020603050405020304" pitchFamily="18" charset="0"/>
                <a:cs typeface="Segoe UI"/>
              </a:rPr>
              <a:t>Discussion</a:t>
            </a:r>
            <a:endParaRPr lang="ja-JP" altLang="ja-JP" sz="1600" dirty="0">
              <a:effectLst/>
              <a:latin typeface="+mn-lt"/>
              <a:ea typeface="Times New Roman" panose="02020603050405020304" pitchFamily="18" charset="0"/>
              <a:cs typeface="Segoe UI"/>
            </a:endParaRPr>
          </a:p>
        </p:txBody>
      </p:sp>
      <p:sp>
        <p:nvSpPr>
          <p:cNvPr id="6" name="テキスト ボックス 5">
            <a:extLst>
              <a:ext uri="{FF2B5EF4-FFF2-40B4-BE49-F238E27FC236}">
                <a16:creationId xmlns:a16="http://schemas.microsoft.com/office/drawing/2014/main" id="{1A204F25-287F-492A-824E-2B9A7FFF3DF1}"/>
              </a:ext>
            </a:extLst>
          </p:cNvPr>
          <p:cNvSpPr txBox="1"/>
          <p:nvPr/>
        </p:nvSpPr>
        <p:spPr>
          <a:xfrm>
            <a:off x="10453816" y="881965"/>
            <a:ext cx="1627850" cy="461665"/>
          </a:xfrm>
          <a:prstGeom prst="rect">
            <a:avLst/>
          </a:prstGeom>
          <a:noFill/>
        </p:spPr>
        <p:txBody>
          <a:bodyPr wrap="square">
            <a:spAutoFit/>
          </a:bodyPr>
          <a:lstStyle/>
          <a:p>
            <a:pPr hangingPunct="0">
              <a:spcBef>
                <a:spcPts val="600"/>
              </a:spcBef>
              <a:spcAft>
                <a:spcPts val="900"/>
              </a:spcAft>
            </a:pPr>
            <a:r>
              <a:rPr lang="en-US" altLang="ja-JP" sz="2400" b="1" dirty="0">
                <a:latin typeface="+mn-lt"/>
                <a:ea typeface="Times New Roman" panose="02020603050405020304" pitchFamily="18" charset="0"/>
                <a:cs typeface="Segoe UI" panose="020B0502040204020203" pitchFamily="34" charset="0"/>
              </a:rPr>
              <a:t>RP-250364</a:t>
            </a:r>
            <a:endParaRPr lang="ja-JP" altLang="ja-JP" sz="2400" dirty="0">
              <a:effectLst/>
              <a:latin typeface="+mn-lt"/>
              <a:ea typeface="Times New Roman" panose="02020603050405020304" pitchFamily="18" charset="0"/>
              <a:cs typeface="Segoe UI" panose="020B0502040204020203" pitchFamily="34" charset="0"/>
            </a:endParaRPr>
          </a:p>
        </p:txBody>
      </p:sp>
    </p:spTree>
    <p:extLst>
      <p:ext uri="{BB962C8B-B14F-4D97-AF65-F5344CB8AC3E}">
        <p14:creationId xmlns:p14="http://schemas.microsoft.com/office/powerpoint/2010/main" val="3814896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A99552-06AB-4561-58E2-193B359C2DC5}"/>
              </a:ext>
            </a:extLst>
          </p:cNvPr>
          <p:cNvSpPr>
            <a:spLocks noGrp="1"/>
          </p:cNvSpPr>
          <p:nvPr>
            <p:ph type="title"/>
          </p:nvPr>
        </p:nvSpPr>
        <p:spPr/>
        <p:txBody>
          <a:bodyPr/>
          <a:lstStyle/>
          <a:p>
            <a:r>
              <a:rPr kumimoji="1" lang="en-US" altLang="ja-JP" dirty="0">
                <a:solidFill>
                  <a:schemeClr val="tx1"/>
                </a:solidFill>
              </a:rPr>
              <a:t>Overview on proposed enhancements</a:t>
            </a:r>
            <a:endParaRPr kumimoji="1" lang="ja-JP" altLang="en-US" dirty="0">
              <a:solidFill>
                <a:schemeClr val="tx1"/>
              </a:solidFill>
            </a:endParaRPr>
          </a:p>
        </p:txBody>
      </p:sp>
      <p:sp>
        <p:nvSpPr>
          <p:cNvPr id="3" name="コンテンツ プレースホルダー 2">
            <a:extLst>
              <a:ext uri="{FF2B5EF4-FFF2-40B4-BE49-F238E27FC236}">
                <a16:creationId xmlns:a16="http://schemas.microsoft.com/office/drawing/2014/main" id="{CDC1371C-1F4F-7BA5-40FF-8200965F7838}"/>
              </a:ext>
            </a:extLst>
          </p:cNvPr>
          <p:cNvSpPr>
            <a:spLocks noGrp="1"/>
          </p:cNvSpPr>
          <p:nvPr>
            <p:ph idx="1"/>
          </p:nvPr>
        </p:nvSpPr>
        <p:spPr>
          <a:xfrm>
            <a:off x="239184" y="1062840"/>
            <a:ext cx="11760200" cy="1908203"/>
          </a:xfrm>
        </p:spPr>
        <p:txBody>
          <a:bodyPr/>
          <a:lstStyle/>
          <a:p>
            <a:r>
              <a:rPr lang="en-US" altLang="ja-JP" sz="2000" b="1" dirty="0"/>
              <a:t>L1-SINR measurement quantity for LTM</a:t>
            </a:r>
          </a:p>
          <a:p>
            <a:r>
              <a:rPr lang="en-US" altLang="ja-JP" sz="2000" b="1" dirty="0"/>
              <a:t>Enhancements on </a:t>
            </a:r>
            <a:r>
              <a:rPr lang="en-US" altLang="ja-JP" sz="2000" b="1" dirty="0" err="1"/>
              <a:t>SCell</a:t>
            </a:r>
            <a:r>
              <a:rPr lang="en-US" altLang="ja-JP" sz="2000" b="1" dirty="0"/>
              <a:t> handling during LTM cell switch</a:t>
            </a:r>
          </a:p>
          <a:p>
            <a:r>
              <a:rPr lang="en-US" altLang="ja-JP" sz="2000" b="1" dirty="0"/>
              <a:t>Inter-CU conditional LTM</a:t>
            </a:r>
          </a:p>
          <a:p>
            <a:r>
              <a:rPr lang="en-US" altLang="ja-JP" sz="2000" b="1" dirty="0"/>
              <a:t>NG based inter-CU LTM</a:t>
            </a:r>
          </a:p>
          <a:p>
            <a:endParaRPr lang="en-US" altLang="ja-JP" sz="2000" b="1" dirty="0"/>
          </a:p>
        </p:txBody>
      </p:sp>
    </p:spTree>
    <p:extLst>
      <p:ext uri="{BB962C8B-B14F-4D97-AF65-F5344CB8AC3E}">
        <p14:creationId xmlns:p14="http://schemas.microsoft.com/office/powerpoint/2010/main" val="1513746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A99552-06AB-4561-58E2-193B359C2DC5}"/>
              </a:ext>
            </a:extLst>
          </p:cNvPr>
          <p:cNvSpPr>
            <a:spLocks noGrp="1"/>
          </p:cNvSpPr>
          <p:nvPr>
            <p:ph type="title"/>
          </p:nvPr>
        </p:nvSpPr>
        <p:spPr/>
        <p:txBody>
          <a:bodyPr/>
          <a:lstStyle/>
          <a:p>
            <a:r>
              <a:rPr kumimoji="1" lang="en-US" altLang="ja-JP" dirty="0"/>
              <a:t>L1-SINR measurement quantity for LTM</a:t>
            </a:r>
            <a:endParaRPr kumimoji="1" lang="ja-JP" altLang="en-US" dirty="0"/>
          </a:p>
        </p:txBody>
      </p:sp>
      <p:sp>
        <p:nvSpPr>
          <p:cNvPr id="3" name="コンテンツ プレースホルダー 2">
            <a:extLst>
              <a:ext uri="{FF2B5EF4-FFF2-40B4-BE49-F238E27FC236}">
                <a16:creationId xmlns:a16="http://schemas.microsoft.com/office/drawing/2014/main" id="{CDC1371C-1F4F-7BA5-40FF-8200965F7838}"/>
              </a:ext>
            </a:extLst>
          </p:cNvPr>
          <p:cNvSpPr>
            <a:spLocks noGrp="1"/>
          </p:cNvSpPr>
          <p:nvPr>
            <p:ph idx="1"/>
          </p:nvPr>
        </p:nvSpPr>
        <p:spPr>
          <a:xfrm>
            <a:off x="239184" y="1062840"/>
            <a:ext cx="11760200" cy="3330130"/>
          </a:xfrm>
        </p:spPr>
        <p:txBody>
          <a:bodyPr/>
          <a:lstStyle/>
          <a:p>
            <a:r>
              <a:rPr lang="en-US" altLang="ja-JP" sz="2000" b="1" dirty="0"/>
              <a:t>Motivation</a:t>
            </a:r>
          </a:p>
          <a:p>
            <a:pPr lvl="1"/>
            <a:r>
              <a:rPr lang="en-US" altLang="ja-JP" sz="1800" dirty="0"/>
              <a:t>Rel-18/19 LTM supports cell switch between inter-frequency cells in addition to intra-frequency cells. Also, inter-frequency L1 measurement is supported. Considering cell switch between inter-frequency cells, noise and interference levels would be necessary to select proper target cell. On the other hand, only L1-RSRP measurement quantity is supported. Hence, L1-SINR should be supported in addition to L1-RSRP.</a:t>
            </a:r>
          </a:p>
          <a:p>
            <a:pPr lvl="1"/>
            <a:r>
              <a:rPr lang="en-US" altLang="ja-JP" sz="1800" dirty="0"/>
              <a:t>In Rel-19, support of L1-SINR was discussed but it was not agreed due to concerns on high workload.</a:t>
            </a:r>
            <a:endParaRPr lang="en-US" altLang="ja-JP" sz="2000" dirty="0"/>
          </a:p>
          <a:p>
            <a:endParaRPr lang="en-US" altLang="ja-JP" sz="2000" b="1" dirty="0"/>
          </a:p>
          <a:p>
            <a:r>
              <a:rPr lang="en-US" altLang="ja-JP" sz="2000" b="1" dirty="0"/>
              <a:t>Proposal</a:t>
            </a:r>
          </a:p>
          <a:p>
            <a:pPr lvl="1"/>
            <a:r>
              <a:rPr lang="en-US" altLang="ja-JP" sz="1800" dirty="0"/>
              <a:t>Specify support for L1-SINR measurement quantity for L1 measurement and reporting for LTM candidate cells.</a:t>
            </a:r>
          </a:p>
          <a:p>
            <a:pPr lvl="2"/>
            <a:r>
              <a:rPr lang="en-US" altLang="ja-JP" dirty="0"/>
              <a:t>Support both intra-frequency and inter-frequency measurements.</a:t>
            </a:r>
          </a:p>
        </p:txBody>
      </p:sp>
    </p:spTree>
    <p:extLst>
      <p:ext uri="{BB962C8B-B14F-4D97-AF65-F5344CB8AC3E}">
        <p14:creationId xmlns:p14="http://schemas.microsoft.com/office/powerpoint/2010/main" val="42934176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A99552-06AB-4561-58E2-193B359C2DC5}"/>
              </a:ext>
            </a:extLst>
          </p:cNvPr>
          <p:cNvSpPr>
            <a:spLocks noGrp="1"/>
          </p:cNvSpPr>
          <p:nvPr>
            <p:ph type="title"/>
          </p:nvPr>
        </p:nvSpPr>
        <p:spPr/>
        <p:txBody>
          <a:bodyPr/>
          <a:lstStyle/>
          <a:p>
            <a:r>
              <a:rPr lang="en-US" altLang="ja-JP" dirty="0">
                <a:solidFill>
                  <a:schemeClr val="tx1"/>
                </a:solidFill>
              </a:rPr>
              <a:t>Enhancements on </a:t>
            </a:r>
            <a:r>
              <a:rPr kumimoji="1" lang="en-US" altLang="ja-JP" dirty="0" err="1">
                <a:solidFill>
                  <a:schemeClr val="tx1"/>
                </a:solidFill>
              </a:rPr>
              <a:t>SCell</a:t>
            </a:r>
            <a:r>
              <a:rPr kumimoji="1" lang="en-US" altLang="ja-JP" dirty="0">
                <a:solidFill>
                  <a:schemeClr val="tx1"/>
                </a:solidFill>
              </a:rPr>
              <a:t> handling during </a:t>
            </a:r>
            <a:r>
              <a:rPr kumimoji="1" lang="en-US" altLang="ja-JP" dirty="0"/>
              <a:t>LTM cell switch</a:t>
            </a:r>
            <a:endParaRPr kumimoji="1" lang="ja-JP" altLang="en-US" dirty="0"/>
          </a:p>
        </p:txBody>
      </p:sp>
      <p:sp>
        <p:nvSpPr>
          <p:cNvPr id="3" name="コンテンツ プレースホルダー 2">
            <a:extLst>
              <a:ext uri="{FF2B5EF4-FFF2-40B4-BE49-F238E27FC236}">
                <a16:creationId xmlns:a16="http://schemas.microsoft.com/office/drawing/2014/main" id="{CDC1371C-1F4F-7BA5-40FF-8200965F7838}"/>
              </a:ext>
            </a:extLst>
          </p:cNvPr>
          <p:cNvSpPr>
            <a:spLocks noGrp="1"/>
          </p:cNvSpPr>
          <p:nvPr>
            <p:ph idx="1"/>
          </p:nvPr>
        </p:nvSpPr>
        <p:spPr>
          <a:xfrm>
            <a:off x="239184" y="1062840"/>
            <a:ext cx="11760200" cy="3607129"/>
          </a:xfrm>
        </p:spPr>
        <p:txBody>
          <a:bodyPr/>
          <a:lstStyle/>
          <a:p>
            <a:r>
              <a:rPr lang="en-US" altLang="ja-JP" sz="2000" b="1" dirty="0"/>
              <a:t>Motivation</a:t>
            </a:r>
          </a:p>
          <a:p>
            <a:pPr lvl="1"/>
            <a:r>
              <a:rPr lang="en-US" altLang="ja-JP" sz="1800" dirty="0"/>
              <a:t>Rel-18/19 LTM supports CA scenario. </a:t>
            </a:r>
            <a:r>
              <a:rPr lang="en-US" altLang="ja-JP" sz="1800" dirty="0" err="1"/>
              <a:t>SCells</a:t>
            </a:r>
            <a:r>
              <a:rPr lang="en-US" altLang="ja-JP" sz="1800" dirty="0"/>
              <a:t> can be included in an LTM candidate configuration and be part of the target cell group configuration indicated by cell switch command at LTM cell switch.</a:t>
            </a:r>
          </a:p>
          <a:p>
            <a:pPr lvl="1"/>
            <a:r>
              <a:rPr lang="en-US" altLang="ja-JP" sz="1800" dirty="0"/>
              <a:t>However, the </a:t>
            </a:r>
            <a:r>
              <a:rPr lang="en-US" altLang="ja-JP" sz="1800" dirty="0" err="1"/>
              <a:t>SCells</a:t>
            </a:r>
            <a:r>
              <a:rPr lang="en-US" altLang="ja-JP" sz="1800" dirty="0"/>
              <a:t> would be configured as deactivated, and NW needs to activate them in the target cell after completion of the LTM cell switch.</a:t>
            </a:r>
          </a:p>
          <a:p>
            <a:pPr lvl="1"/>
            <a:r>
              <a:rPr lang="en-US" altLang="ja-JP" sz="1800" dirty="0"/>
              <a:t>Current </a:t>
            </a:r>
            <a:r>
              <a:rPr lang="en-US" altLang="ja-JP" sz="1800" dirty="0" err="1"/>
              <a:t>SCell</a:t>
            </a:r>
            <a:r>
              <a:rPr lang="en-US" altLang="ja-JP" sz="1800" dirty="0"/>
              <a:t> handling in LTM causes a delay before CA can be used in the target cell, which decreases data throughput and user experience.</a:t>
            </a:r>
            <a:endParaRPr lang="en-US" altLang="ja-JP" sz="2000" dirty="0"/>
          </a:p>
          <a:p>
            <a:endParaRPr lang="en-US" altLang="ja-JP" sz="2000" b="1" dirty="0"/>
          </a:p>
          <a:p>
            <a:r>
              <a:rPr lang="en-US" altLang="ja-JP" sz="2000" b="1" dirty="0"/>
              <a:t>Proposal</a:t>
            </a:r>
          </a:p>
          <a:p>
            <a:pPr lvl="1"/>
            <a:r>
              <a:rPr lang="en-US" altLang="ja-JP" sz="1800" dirty="0"/>
              <a:t>Specify support for activation/deactivation of </a:t>
            </a:r>
            <a:r>
              <a:rPr lang="en-US" altLang="ja-JP" sz="1800" dirty="0" err="1"/>
              <a:t>SCells</a:t>
            </a:r>
            <a:r>
              <a:rPr lang="en-US" altLang="ja-JP" sz="1800" dirty="0"/>
              <a:t> </a:t>
            </a:r>
            <a:r>
              <a:rPr lang="en-US" altLang="zh-CN" sz="1800" dirty="0"/>
              <a:t>of the target LTM candidate cell configuration </a:t>
            </a:r>
            <a:r>
              <a:rPr lang="en-US" altLang="ja-JP" sz="1800" dirty="0"/>
              <a:t>during LTM cell switch.</a:t>
            </a:r>
          </a:p>
        </p:txBody>
      </p:sp>
    </p:spTree>
    <p:extLst>
      <p:ext uri="{BB962C8B-B14F-4D97-AF65-F5344CB8AC3E}">
        <p14:creationId xmlns:p14="http://schemas.microsoft.com/office/powerpoint/2010/main" val="19762924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A99552-06AB-4561-58E2-193B359C2DC5}"/>
              </a:ext>
            </a:extLst>
          </p:cNvPr>
          <p:cNvSpPr>
            <a:spLocks noGrp="1"/>
          </p:cNvSpPr>
          <p:nvPr>
            <p:ph type="title"/>
          </p:nvPr>
        </p:nvSpPr>
        <p:spPr/>
        <p:txBody>
          <a:bodyPr/>
          <a:lstStyle/>
          <a:p>
            <a:r>
              <a:rPr lang="en-US" altLang="ja-JP" dirty="0">
                <a:solidFill>
                  <a:schemeClr val="tx1"/>
                </a:solidFill>
              </a:rPr>
              <a:t>Inter-CU conditional LTM</a:t>
            </a:r>
            <a:endParaRPr kumimoji="1" lang="ja-JP" altLang="en-US" dirty="0"/>
          </a:p>
        </p:txBody>
      </p:sp>
      <p:sp>
        <p:nvSpPr>
          <p:cNvPr id="3" name="コンテンツ プレースホルダー 2">
            <a:extLst>
              <a:ext uri="{FF2B5EF4-FFF2-40B4-BE49-F238E27FC236}">
                <a16:creationId xmlns:a16="http://schemas.microsoft.com/office/drawing/2014/main" id="{CDC1371C-1F4F-7BA5-40FF-8200965F7838}"/>
              </a:ext>
            </a:extLst>
          </p:cNvPr>
          <p:cNvSpPr>
            <a:spLocks noGrp="1"/>
          </p:cNvSpPr>
          <p:nvPr>
            <p:ph idx="1"/>
          </p:nvPr>
        </p:nvSpPr>
        <p:spPr>
          <a:xfrm>
            <a:off x="239184" y="1062840"/>
            <a:ext cx="11760200" cy="4438126"/>
          </a:xfrm>
        </p:spPr>
        <p:txBody>
          <a:bodyPr/>
          <a:lstStyle/>
          <a:p>
            <a:r>
              <a:rPr lang="en-US" altLang="ja-JP" sz="2000" b="1" dirty="0"/>
              <a:t>Motivation</a:t>
            </a:r>
          </a:p>
          <a:p>
            <a:pPr lvl="1"/>
            <a:r>
              <a:rPr lang="en-US" altLang="ja-JP" sz="1800" dirty="0"/>
              <a:t>In Rel-19, we support intra-CU conditional LTM and also inter-CU NW triggered LTM including non-DC scenario and DC scenarios. We think it is straight forward approach to extend the support of conditional LTM for inter-CU cases.</a:t>
            </a:r>
          </a:p>
          <a:p>
            <a:pPr lvl="1"/>
            <a:r>
              <a:rPr lang="en-US" altLang="ja-JP" sz="1800" dirty="0"/>
              <a:t>Support of inter-CU conditional LTM can be considered in R20. On the other hand, SN change is also an important scenario for dense and small cell deployments. We see benefits on both non-DC and DC scenarios. Therefore, we propose to support inter-CU conditional LTM for non-DC scenario and DC scenario.</a:t>
            </a:r>
          </a:p>
          <a:p>
            <a:pPr lvl="1"/>
            <a:r>
              <a:rPr lang="en-US" altLang="ja-JP" sz="1800" dirty="0"/>
              <a:t>Considering the time limitation, we can down select the scenarios, if needed.</a:t>
            </a:r>
          </a:p>
          <a:p>
            <a:endParaRPr lang="en-US" altLang="ja-JP" sz="2000" b="1" dirty="0"/>
          </a:p>
          <a:p>
            <a:r>
              <a:rPr lang="en-US" altLang="ja-JP" sz="2000" b="1" dirty="0"/>
              <a:t>Proposal</a:t>
            </a:r>
          </a:p>
          <a:p>
            <a:pPr lvl="1"/>
            <a:r>
              <a:rPr lang="en-US" altLang="ja-JP" sz="1800" dirty="0"/>
              <a:t>Specify support for inter-CU conditional LTM in following scenarios (arranged in order of priority): [RAN2/RAN3]</a:t>
            </a:r>
          </a:p>
          <a:p>
            <a:pPr lvl="2"/>
            <a:r>
              <a:rPr lang="en-US" altLang="ja-JP" sz="1500" dirty="0"/>
              <a:t>CU is acting as MN when DC is not configured</a:t>
            </a:r>
          </a:p>
          <a:p>
            <a:pPr lvl="2"/>
            <a:r>
              <a:rPr lang="en-US" altLang="ja-JP" sz="1500" dirty="0"/>
              <a:t>CU is acting as SN when DC is configured, and MN is not changed</a:t>
            </a:r>
          </a:p>
          <a:p>
            <a:pPr lvl="2"/>
            <a:r>
              <a:rPr lang="en-US" altLang="ja-JP" sz="1500" dirty="0"/>
              <a:t>CU is acting as MN when DC is configured, and SN is not changed</a:t>
            </a:r>
          </a:p>
          <a:p>
            <a:pPr lvl="2"/>
            <a:r>
              <a:rPr lang="en-US" altLang="ja-JP" sz="1500" dirty="0"/>
              <a:t>CU is acting as MN when DC is not configured, and SN is added</a:t>
            </a:r>
          </a:p>
        </p:txBody>
      </p:sp>
    </p:spTree>
    <p:extLst>
      <p:ext uri="{BB962C8B-B14F-4D97-AF65-F5344CB8AC3E}">
        <p14:creationId xmlns:p14="http://schemas.microsoft.com/office/powerpoint/2010/main" val="1024533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A99552-06AB-4561-58E2-193B359C2DC5}"/>
              </a:ext>
            </a:extLst>
          </p:cNvPr>
          <p:cNvSpPr>
            <a:spLocks noGrp="1"/>
          </p:cNvSpPr>
          <p:nvPr>
            <p:ph type="title"/>
          </p:nvPr>
        </p:nvSpPr>
        <p:spPr/>
        <p:txBody>
          <a:bodyPr/>
          <a:lstStyle/>
          <a:p>
            <a:r>
              <a:rPr lang="en-US" altLang="ja-JP" dirty="0">
                <a:solidFill>
                  <a:schemeClr val="tx1"/>
                </a:solidFill>
              </a:rPr>
              <a:t>NG based inter-CU LTM</a:t>
            </a:r>
            <a:endParaRPr kumimoji="1" lang="ja-JP" altLang="en-US" dirty="0"/>
          </a:p>
        </p:txBody>
      </p:sp>
      <p:sp>
        <p:nvSpPr>
          <p:cNvPr id="3" name="コンテンツ プレースホルダー 2">
            <a:extLst>
              <a:ext uri="{FF2B5EF4-FFF2-40B4-BE49-F238E27FC236}">
                <a16:creationId xmlns:a16="http://schemas.microsoft.com/office/drawing/2014/main" id="{CDC1371C-1F4F-7BA5-40FF-8200965F7838}"/>
              </a:ext>
            </a:extLst>
          </p:cNvPr>
          <p:cNvSpPr>
            <a:spLocks noGrp="1"/>
          </p:cNvSpPr>
          <p:nvPr>
            <p:ph idx="1"/>
          </p:nvPr>
        </p:nvSpPr>
        <p:spPr>
          <a:xfrm>
            <a:off x="239184" y="1062840"/>
            <a:ext cx="11760200" cy="3053131"/>
          </a:xfrm>
        </p:spPr>
        <p:txBody>
          <a:bodyPr/>
          <a:lstStyle/>
          <a:p>
            <a:r>
              <a:rPr lang="en-US" altLang="ja-JP" sz="2000" b="1" dirty="0"/>
              <a:t>Motivation</a:t>
            </a:r>
          </a:p>
          <a:p>
            <a:pPr lvl="1"/>
            <a:r>
              <a:rPr lang="en-US" altLang="ja-JP" sz="1800" dirty="0"/>
              <a:t>In Rel-19, we support inter-CU LTM, however, it relies on </a:t>
            </a:r>
            <a:r>
              <a:rPr lang="en-US" altLang="ja-JP" sz="1800" dirty="0" err="1"/>
              <a:t>Xn</a:t>
            </a:r>
            <a:r>
              <a:rPr lang="en-US" altLang="ja-JP" sz="1800" dirty="0"/>
              <a:t> interface and NG based LTM is not supported. </a:t>
            </a:r>
          </a:p>
          <a:p>
            <a:pPr lvl="1"/>
            <a:r>
              <a:rPr lang="en-US" altLang="ja-JP" sz="1800" dirty="0"/>
              <a:t>Interaction between </a:t>
            </a:r>
            <a:r>
              <a:rPr lang="en-US" altLang="ja-JP" sz="1800" dirty="0" err="1"/>
              <a:t>gNBs</a:t>
            </a:r>
            <a:r>
              <a:rPr lang="en-US" altLang="ja-JP" sz="1800" dirty="0"/>
              <a:t> over NG interface has longer round trip time than </a:t>
            </a:r>
            <a:r>
              <a:rPr lang="en-US" altLang="ja-JP" sz="1800" dirty="0" err="1"/>
              <a:t>Xn</a:t>
            </a:r>
            <a:r>
              <a:rPr lang="en-US" altLang="ja-JP" sz="1800" dirty="0"/>
              <a:t> interface based one. On the other hand, LTM can achieve fast triggering and low interruption based on DU decision and early synchronization even if it is NG based. Hence, it is beneficial to support NG based inter-CU LTM for the case there is no </a:t>
            </a:r>
            <a:r>
              <a:rPr lang="en-US" altLang="ja-JP" sz="1800" dirty="0" err="1"/>
              <a:t>Xn</a:t>
            </a:r>
            <a:r>
              <a:rPr lang="en-US" altLang="ja-JP" sz="1800"/>
              <a:t> connection.</a:t>
            </a:r>
            <a:endParaRPr lang="en-US" altLang="ja-JP" sz="1800" dirty="0"/>
          </a:p>
          <a:p>
            <a:pPr lvl="1"/>
            <a:r>
              <a:rPr lang="en-US" altLang="ja-JP" sz="1800" dirty="0"/>
              <a:t>Considering the time limitation, we can down select this scenario, if needed.</a:t>
            </a:r>
          </a:p>
          <a:p>
            <a:endParaRPr lang="en-US" altLang="ja-JP" sz="2000" b="1" dirty="0"/>
          </a:p>
          <a:p>
            <a:r>
              <a:rPr lang="en-US" altLang="ja-JP" sz="2000" b="1" dirty="0"/>
              <a:t>Proposal</a:t>
            </a:r>
          </a:p>
          <a:p>
            <a:pPr lvl="1"/>
            <a:r>
              <a:rPr lang="en-US" altLang="ja-JP" sz="1800" dirty="0"/>
              <a:t>Specify support for NG based LTM [RAN2/RAN3] </a:t>
            </a:r>
          </a:p>
        </p:txBody>
      </p:sp>
    </p:spTree>
    <p:extLst>
      <p:ext uri="{BB962C8B-B14F-4D97-AF65-F5344CB8AC3E}">
        <p14:creationId xmlns:p14="http://schemas.microsoft.com/office/powerpoint/2010/main" val="1215505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5499377\OUT\tmp\01_corp_brandlogo_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4432" y="2768927"/>
            <a:ext cx="6272773" cy="1368951"/>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NTT DOCOMO ロゴ」の画像検索結果"/>
          <p:cNvSpPr>
            <a:spLocks noChangeAspect="1" noChangeArrowheads="1"/>
          </p:cNvSpPr>
          <p:nvPr/>
        </p:nvSpPr>
        <p:spPr bwMode="auto">
          <a:xfrm>
            <a:off x="207433" y="-144461"/>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533"/>
          </a:p>
        </p:txBody>
      </p:sp>
      <p:sp>
        <p:nvSpPr>
          <p:cNvPr id="4" name="AutoShape 4" descr="「NTT DOCOMO ロゴ」の画像検索結果"/>
          <p:cNvSpPr>
            <a:spLocks noChangeAspect="1" noChangeArrowheads="1"/>
          </p:cNvSpPr>
          <p:nvPr/>
        </p:nvSpPr>
        <p:spPr bwMode="auto">
          <a:xfrm>
            <a:off x="410633" y="7940"/>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533"/>
          </a:p>
        </p:txBody>
      </p:sp>
    </p:spTree>
    <p:extLst>
      <p:ext uri="{BB962C8B-B14F-4D97-AF65-F5344CB8AC3E}">
        <p14:creationId xmlns:p14="http://schemas.microsoft.com/office/powerpoint/2010/main" val="3751383928"/>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Segoe UI"/>
        <a:ea typeface="Meiryo UI"/>
        <a:cs typeface=""/>
      </a:majorFont>
      <a:minorFont>
        <a:latin typeface="Segoe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2DB48EE83D9310469D0C9D2B1A6D465F" ma:contentTypeVersion="11" ma:contentTypeDescription="新しいドキュメントを作成します。" ma:contentTypeScope="" ma:versionID="7e3bb0107db63ee670aedef69158c63f">
  <xsd:schema xmlns:xsd="http://www.w3.org/2001/XMLSchema" xmlns:xs="http://www.w3.org/2001/XMLSchema" xmlns:p="http://schemas.microsoft.com/office/2006/metadata/properties" xmlns:ns2="11c27790-e69e-4dc9-b240-2619c6daab48" xmlns:ns3="acd154b3-7606-44e7-99cd-55da7c898a00" targetNamespace="http://schemas.microsoft.com/office/2006/metadata/properties" ma:root="true" ma:fieldsID="c4bb9d1f3b9c0a7984348ea3eafca806" ns2:_="" ns3:_="">
    <xsd:import namespace="11c27790-e69e-4dc9-b240-2619c6daab48"/>
    <xsd:import namespace="acd154b3-7606-44e7-99cd-55da7c898a00"/>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c27790-e69e-4dc9-b240-2619c6daab4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画像タグ" ma:readOnly="false" ma:fieldId="{5cf76f15-5ced-4ddc-b409-7134ff3c332f}" ma:taxonomyMulti="true" ma:sspId="58bcffe4-a5d5-46f5-b606-a4128d66b0d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cd154b3-7606-44e7-99cd-55da7c898a00"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8e9c655-e452-4a31-820c-7cb6f9563e1e}" ma:internalName="TaxCatchAll" ma:showField="CatchAllData" ma:web="acd154b3-7606-44e7-99cd-55da7c898a0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cd154b3-7606-44e7-99cd-55da7c898a00" xsi:nil="true"/>
    <lcf76f155ced4ddcb4097134ff3c332f xmlns="11c27790-e69e-4dc9-b240-2619c6daab4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0A87147-534E-488F-9C6C-F27EE2EB9225}">
  <ds:schemaRefs>
    <ds:schemaRef ds:uri="11c27790-e69e-4dc9-b240-2619c6daab48"/>
    <ds:schemaRef ds:uri="acd154b3-7606-44e7-99cd-55da7c898a0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8653A72-B440-40ED-A54B-09711DB90410}">
  <ds:schemaRefs>
    <ds:schemaRef ds:uri="http://schemas.microsoft.com/sharepoint/v3/contenttype/forms"/>
  </ds:schemaRefs>
</ds:datastoreItem>
</file>

<file path=customXml/itemProps3.xml><?xml version="1.0" encoding="utf-8"?>
<ds:datastoreItem xmlns:ds="http://schemas.openxmlformats.org/officeDocument/2006/customXml" ds:itemID="{39F0EF07-DBFE-4F4D-9B06-352B6C7CE6FE}">
  <ds:schemaRefs>
    <ds:schemaRef ds:uri="acd154b3-7606-44e7-99cd-55da7c898a00"/>
    <ds:schemaRef ds:uri="http://purl.org/dc/elements/1.1/"/>
    <ds:schemaRef ds:uri="http://schemas.microsoft.com/office/infopath/2007/PartnerControls"/>
    <ds:schemaRef ds:uri="http://schemas.microsoft.com/office/2006/documentManagement/types"/>
    <ds:schemaRef ds:uri="http://schemas.microsoft.com/office/2006/metadata/properties"/>
    <ds:schemaRef ds:uri="http://www.w3.org/XML/1998/namespace"/>
    <ds:schemaRef ds:uri="http://schemas.openxmlformats.org/package/2006/metadata/core-properties"/>
    <ds:schemaRef ds:uri="http://purl.org/dc/terms/"/>
    <ds:schemaRef ds:uri="11c27790-e69e-4dc9-b240-2619c6daab48"/>
    <ds:schemaRef ds:uri="http://purl.org/dc/dcmitype/"/>
  </ds:schemaRefs>
</ds:datastoreItem>
</file>

<file path=docMetadata/LabelInfo.xml><?xml version="1.0" encoding="utf-8"?>
<clbl:labelList xmlns:clbl="http://schemas.microsoft.com/office/2020/mipLabelMetadata">
  <clbl:label id="{f7b7771f-98a2-4ec9-8160-ee37e9359e20}" enabled="1" method="Standard" siteId="{6786d483-f51b-44bd-b40a-6fe409a5265e}" contentBits="0" removed="0"/>
</clbl:labelList>
</file>

<file path=docProps/app.xml><?xml version="1.0" encoding="utf-8"?>
<Properties xmlns="http://schemas.openxmlformats.org/officeDocument/2006/extended-properties" xmlns:vt="http://schemas.openxmlformats.org/officeDocument/2006/docPropsVTypes">
  <Template/>
  <TotalTime>194075341</TotalTime>
  <Words>602</Words>
  <Application>Microsoft Office PowerPoint</Application>
  <PresentationFormat>ワイド画面</PresentationFormat>
  <Paragraphs>48</Paragraphs>
  <Slides>7</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2</vt:i4>
      </vt:variant>
      <vt:variant>
        <vt:lpstr>スライド タイトル</vt:lpstr>
      </vt:variant>
      <vt:variant>
        <vt:i4>7</vt:i4>
      </vt:variant>
    </vt:vector>
  </HeadingPairs>
  <TitlesOfParts>
    <vt:vector size="14" baseType="lpstr">
      <vt:lpstr>Arial</vt:lpstr>
      <vt:lpstr>Calibri</vt:lpstr>
      <vt:lpstr>Segoe UI</vt:lpstr>
      <vt:lpstr>Times New Roman</vt:lpstr>
      <vt:lpstr>Wingdings</vt:lpstr>
      <vt:lpstr>Custom Design</vt:lpstr>
      <vt:lpstr>1_標準デザイン</vt:lpstr>
      <vt:lpstr>Views on Rel-20 5G-A Mobility enhancements</vt:lpstr>
      <vt:lpstr>Overview on proposed enhancements</vt:lpstr>
      <vt:lpstr>L1-SINR measurement quantity for LTM</vt:lpstr>
      <vt:lpstr>Enhancements on SCell handling during LTM cell switch</vt:lpstr>
      <vt:lpstr>Inter-CU conditional LTM</vt:lpstr>
      <vt:lpstr>NG based inter-CU LTM</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Views on Rel-19 Mobility enhancements</dc:title>
  <dc:creator>6758703</dc:creator>
  <cp:lastModifiedBy>Mamoru Okumura (奥村 守)</cp:lastModifiedBy>
  <cp:revision>37</cp:revision>
  <dcterms:created xsi:type="dcterms:W3CDTF">2008-05-20T02:15:22Z</dcterms:created>
  <dcterms:modified xsi:type="dcterms:W3CDTF">2025-02-28T14:03:18Z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0x0101002DB48EE83D9310469D0C9D2B1A6D465F</vt:lpwstr>
  </property>
  <property fmtid="{D5CDD505-2E9C-101B-9397-08002B2CF9AE}" pid="4" name="MSIP_Label_f7b7771f-98a2-4ec9-8160-ee37e9359e20_Enabled">
    <vt:lpwstr>true</vt:lpwstr>
  </property>
  <property fmtid="{D5CDD505-2E9C-101B-9397-08002B2CF9AE}" pid="5" name="MSIP_Label_f7b7771f-98a2-4ec9-8160-ee37e9359e20_SetDate">
    <vt:lpwstr>2023-11-29T23:38:02Z</vt:lpwstr>
  </property>
  <property fmtid="{D5CDD505-2E9C-101B-9397-08002B2CF9AE}" pid="6" name="MSIP_Label_f7b7771f-98a2-4ec9-8160-ee37e9359e20_Method">
    <vt:lpwstr>Privileged</vt:lpwstr>
  </property>
  <property fmtid="{D5CDD505-2E9C-101B-9397-08002B2CF9AE}" pid="7" name="MSIP_Label_f7b7771f-98a2-4ec9-8160-ee37e9359e20_Name">
    <vt:lpwstr>社外開示</vt:lpwstr>
  </property>
  <property fmtid="{D5CDD505-2E9C-101B-9397-08002B2CF9AE}" pid="8" name="MSIP_Label_f7b7771f-98a2-4ec9-8160-ee37e9359e20_SiteId">
    <vt:lpwstr>6786d483-f51b-44bd-b40a-6fe409a5265e</vt:lpwstr>
  </property>
  <property fmtid="{D5CDD505-2E9C-101B-9397-08002B2CF9AE}" pid="9" name="MSIP_Label_f7b7771f-98a2-4ec9-8160-ee37e9359e20_ActionId">
    <vt:lpwstr>77880b1e-250a-4083-a581-cba3f6df4a4f</vt:lpwstr>
  </property>
  <property fmtid="{D5CDD505-2E9C-101B-9397-08002B2CF9AE}" pid="10" name="MSIP_Label_f7b7771f-98a2-4ec9-8160-ee37e9359e20_ContentBits">
    <vt:lpwstr>0</vt:lpwstr>
  </property>
</Properties>
</file>