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4"/>
    <p:sldMasterId id="2147483688" r:id="rId5"/>
  </p:sldMasterIdLst>
  <p:notesMasterIdLst>
    <p:notesMasterId r:id="rId10"/>
  </p:notesMasterIdLst>
  <p:handoutMasterIdLst>
    <p:handoutMasterId r:id="rId11"/>
  </p:handoutMasterIdLst>
  <p:sldIdLst>
    <p:sldId id="534" r:id="rId6"/>
    <p:sldId id="2147309796" r:id="rId7"/>
    <p:sldId id="2147309795" r:id="rId8"/>
    <p:sldId id="282" r:id="rId9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0033"/>
    <a:srgbClr val="E2FFFF"/>
    <a:srgbClr val="FF9999"/>
    <a:srgbClr val="FF0066"/>
    <a:srgbClr val="FF5050"/>
    <a:srgbClr val="3366FF"/>
    <a:srgbClr val="C0522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894" autoAdjust="0"/>
  </p:normalViewPr>
  <p:slideViewPr>
    <p:cSldViewPr showGuides="1">
      <p:cViewPr varScale="1">
        <p:scale>
          <a:sx n="84" d="100"/>
          <a:sy n="84" d="100"/>
        </p:scale>
        <p:origin x="26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D414F-7F53-4037-9238-EBBAE9DC3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8974273-4D55-5BF7-CD00-274E61217F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F8A081C-279D-B81F-4BB9-938F8F2BF0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17B486-EA91-179F-72A0-61AEECF0BB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7599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6013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 dirty="0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 dirty="0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106" y="2933945"/>
            <a:ext cx="10616622" cy="1470025"/>
          </a:xfrm>
        </p:spPr>
        <p:txBody>
          <a:bodyPr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Views on Rel-20 5G-A AI/ML for air interface enhancements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NTT DOCOMO, INC.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10056440" y="881965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 dirty="0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RP-250359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2CF4CB-A6E4-3A8A-357E-0173D4FF9D31}"/>
              </a:ext>
            </a:extLst>
          </p:cNvPr>
          <p:cNvSpPr txBox="1"/>
          <p:nvPr/>
        </p:nvSpPr>
        <p:spPr>
          <a:xfrm>
            <a:off x="98517" y="899739"/>
            <a:ext cx="462665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latin typeface="+mn-lt"/>
                <a:ea typeface="+mn-ea"/>
              </a:rPr>
              <a:t>3GPP TSG RAN Meeting #107</a:t>
            </a:r>
          </a:p>
          <a:p>
            <a:r>
              <a:rPr lang="en-US" altLang="ja-JP" sz="2400" b="1" dirty="0">
                <a:latin typeface="+mn-lt"/>
                <a:ea typeface="+mn-ea"/>
              </a:rPr>
              <a:t>Incheon, Korea, March 12-14, 2025</a:t>
            </a:r>
          </a:p>
          <a:p>
            <a:r>
              <a:rPr lang="en-US" altLang="ja-JP" sz="1800" b="1" dirty="0">
                <a:latin typeface="+mn-lt"/>
                <a:ea typeface="+mn-ea"/>
              </a:rPr>
              <a:t>Agenda item: 15.2.1</a:t>
            </a:r>
          </a:p>
          <a:p>
            <a:r>
              <a:rPr lang="en-US" altLang="ja-JP" sz="1800" b="1" dirty="0">
                <a:latin typeface="+mn-lt"/>
                <a:ea typeface="+mn-ea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2919B-4C75-A582-6E44-7D1B0D88A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FB9600-B0DE-6110-093D-60440EAB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Overview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B5360B-5E83-1211-D750-6FAA711CB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3865662"/>
          </a:xfrm>
        </p:spPr>
        <p:txBody>
          <a:bodyPr/>
          <a:lstStyle/>
          <a:p>
            <a:r>
              <a:rPr lang="en-US" altLang="ja-JP" b="1" u="sng" dirty="0"/>
              <a:t>Background</a:t>
            </a:r>
            <a:endParaRPr lang="en-US" altLang="ja-JP" dirty="0"/>
          </a:p>
          <a:p>
            <a:pPr lvl="1"/>
            <a:r>
              <a:rPr lang="en-US" altLang="ja-JP" dirty="0"/>
              <a:t>In Rel-19, CSI compression is studied without normative work</a:t>
            </a:r>
          </a:p>
          <a:p>
            <a:pPr lvl="1"/>
            <a:r>
              <a:rPr kumimoji="1" lang="en-US" altLang="ja-JP" dirty="0"/>
              <a:t>Rel-20 UE side data collection SA2 SID is expected to be approved in SA</a:t>
            </a:r>
          </a:p>
          <a:p>
            <a:endParaRPr kumimoji="1" lang="en-US" altLang="ja-JP" b="1" u="sng" dirty="0"/>
          </a:p>
          <a:p>
            <a:r>
              <a:rPr kumimoji="1" lang="en-US" altLang="ja-JP" b="1" u="sng" dirty="0"/>
              <a:t>Our view to Rel-20 5G-A AI/ML for </a:t>
            </a:r>
            <a:r>
              <a:rPr lang="en-US" altLang="ja-JP" b="1" u="sng" dirty="0"/>
              <a:t>air interface</a:t>
            </a:r>
            <a:endParaRPr lang="en-US" altLang="ja-JP" dirty="0"/>
          </a:p>
          <a:p>
            <a:pPr lvl="1"/>
            <a:r>
              <a:rPr lang="en-US" altLang="ja-JP" dirty="0"/>
              <a:t>New AI/ML use cases should be included in 6G study</a:t>
            </a:r>
          </a:p>
          <a:p>
            <a:pPr lvl="1"/>
            <a:r>
              <a:rPr lang="en-US" altLang="ja-JP" dirty="0"/>
              <a:t>CSI compression can be potentially considered as Rel-20 item, although its feasibility and performance gain in the actual field are still questionable</a:t>
            </a:r>
          </a:p>
          <a:p>
            <a:pPr lvl="1"/>
            <a:r>
              <a:rPr kumimoji="1" lang="en-US" altLang="ja-JP" dirty="0"/>
              <a:t>UE side data collection discussion in RAN should be delayed until SA2 makes progress in Rel-20 </a:t>
            </a:r>
          </a:p>
          <a:p>
            <a:pPr lvl="1"/>
            <a:endParaRPr kumimoji="1" lang="en-US" altLang="ja-JP" b="1" u="sng" dirty="0"/>
          </a:p>
          <a:p>
            <a:pPr marL="353447" lvl="1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40909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0FA05-D93A-E1B1-7375-914A51CD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CSI compression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4EFA3-681D-D3DB-0EED-A15C38FC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435322"/>
          </a:xfrm>
        </p:spPr>
        <p:txBody>
          <a:bodyPr/>
          <a:lstStyle/>
          <a:p>
            <a:r>
              <a:rPr kumimoji="1" lang="en-US" altLang="ja-JP" b="1" u="sng" dirty="0"/>
              <a:t>Background</a:t>
            </a:r>
            <a:endParaRPr lang="en-US" altLang="ja-JP" dirty="0"/>
          </a:p>
          <a:p>
            <a:pPr lvl="1"/>
            <a:r>
              <a:rPr lang="en-US" altLang="ja-JP" dirty="0"/>
              <a:t>UPT gain is observed for temporal domain aspects of AI/ML CSI compression</a:t>
            </a:r>
          </a:p>
          <a:p>
            <a:pPr lvl="2"/>
            <a:r>
              <a:rPr lang="en-US" altLang="ja-JP" dirty="0"/>
              <a:t>Case 2 and 3 are prioritized among Case 1-5 in Rel-19</a:t>
            </a:r>
          </a:p>
          <a:p>
            <a:pPr lvl="1"/>
            <a:r>
              <a:rPr lang="en-US" altLang="ja-JP" dirty="0"/>
              <a:t>E</a:t>
            </a:r>
            <a:r>
              <a:rPr kumimoji="1" lang="en-US" altLang="ja-JP" dirty="0"/>
              <a:t>ach </a:t>
            </a:r>
            <a:r>
              <a:rPr lang="en-US" altLang="ja-JP" dirty="0"/>
              <a:t>inter-vendor collaboration</a:t>
            </a:r>
            <a:r>
              <a:rPr kumimoji="1" lang="en-US" altLang="ja-JP" dirty="0"/>
              <a:t> direction is still under the Rel-19 discussion</a:t>
            </a:r>
          </a:p>
          <a:p>
            <a:pPr lvl="2"/>
            <a:r>
              <a:rPr lang="en-US" altLang="ja-JP" dirty="0"/>
              <a:t>Direction A can provide high performance, although overhead/proprietary/user privacy issue may exist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Direction B has more feasibility issues than Direction A</a:t>
            </a:r>
          </a:p>
          <a:p>
            <a:pPr lvl="2"/>
            <a:r>
              <a:rPr kumimoji="1" lang="en-US" altLang="ja-JP" dirty="0"/>
              <a:t>Direction C </a:t>
            </a:r>
            <a:r>
              <a:rPr lang="en-US" altLang="zh-CN" sz="1600" dirty="0">
                <a:solidFill>
                  <a:schemeClr val="tx1"/>
                </a:solidFill>
              </a:rPr>
              <a:t>can eliminate the inter-vendor collaboration complexity and ensure a minimum performance requirement</a:t>
            </a:r>
            <a:endParaRPr kumimoji="1" lang="en-US" altLang="ja-JP" b="1" u="sng" dirty="0"/>
          </a:p>
          <a:p>
            <a:r>
              <a:rPr lang="en-US" altLang="ja-JP" b="1" u="sng" dirty="0"/>
              <a:t>View</a:t>
            </a:r>
            <a:endParaRPr kumimoji="1" lang="en-US" altLang="ja-JP" b="1" u="sng" dirty="0"/>
          </a:p>
          <a:p>
            <a:pPr lvl="1"/>
            <a:r>
              <a:rPr lang="en-US" altLang="ja-JP" dirty="0"/>
              <a:t>There is little real/urgent commercial needs of supporting CSI compression, considering the feasibility and performance in each inter-vender collaboration </a:t>
            </a:r>
          </a:p>
          <a:p>
            <a:pPr lvl="1"/>
            <a:r>
              <a:rPr lang="en-US" altLang="ja-JP" dirty="0"/>
              <a:t>If CSI compression is specified in Rel-20, </a:t>
            </a:r>
          </a:p>
          <a:p>
            <a:pPr lvl="2"/>
            <a:r>
              <a:rPr lang="en-US" altLang="ja-JP" dirty="0"/>
              <a:t>Case 3 should be supported, because the large UPT gain is observed</a:t>
            </a:r>
          </a:p>
          <a:p>
            <a:pPr lvl="3"/>
            <a:r>
              <a:rPr lang="en-US" altLang="ja-JP" dirty="0"/>
              <a:t>If the workload is not an issue, Case 2 also can be specified</a:t>
            </a:r>
          </a:p>
          <a:p>
            <a:pPr lvl="2"/>
            <a:r>
              <a:rPr lang="en-US" altLang="ja-JP" dirty="0"/>
              <a:t>Direction A/C should be supported for high performance and testability, respectively</a:t>
            </a:r>
          </a:p>
          <a:p>
            <a:pPr lvl="3"/>
            <a:r>
              <a:rPr lang="en-US" altLang="ja-JP" dirty="0"/>
              <a:t>Supported direction A solution(s) should take user privacy into account </a:t>
            </a:r>
          </a:p>
          <a:p>
            <a:pPr lvl="2"/>
            <a:r>
              <a:rPr lang="en-US" altLang="ja-JP" dirty="0"/>
              <a:t>Related WIs should be </a:t>
            </a:r>
            <a:r>
              <a:rPr lang="en-US" altLang="ja-JP" u="sng" dirty="0"/>
              <a:t>RAN1 (leading WG)</a:t>
            </a:r>
            <a:r>
              <a:rPr lang="en-US" altLang="ja-JP" dirty="0"/>
              <a:t>, RAN2, RAN4, SA2 and/or SA5</a:t>
            </a:r>
          </a:p>
          <a:p>
            <a:pPr marL="353447" lvl="1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2241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4" ma:contentTypeDescription="新しいドキュメントを作成します。" ma:contentTypeScope="" ma:versionID="d52576fe248f4ed25dbed9991906ac46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245c5d8aa46522974c34a62487dd8b25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4C6863-9139-4CEE-8474-877D47192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c27790-e69e-4dc9-b240-2619c6daab48"/>
    <ds:schemaRef ds:uri="acd154b3-7606-44e7-99cd-55da7c898a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F0EF07-DBFE-4F4D-9B06-352B6C7CE6FE}">
  <ds:schemaRefs>
    <ds:schemaRef ds:uri="http://purl.org/dc/dcmitype/"/>
    <ds:schemaRef ds:uri="11c27790-e69e-4dc9-b240-2619c6daab48"/>
    <ds:schemaRef ds:uri="http://schemas.microsoft.com/office/2006/metadata/properties"/>
    <ds:schemaRef ds:uri="acd154b3-7606-44e7-99cd-55da7c898a0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7b7771f-98a2-4ec9-8160-ee37e9359e20}" enabled="1" method="Standard" siteId="{6786d483-f51b-44bd-b40a-6fe409a5265e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32128</TotalTime>
  <Words>310</Words>
  <Application>Microsoft Office PowerPoint</Application>
  <PresentationFormat>ワイド画面</PresentationFormat>
  <Paragraphs>34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</vt:lpstr>
      <vt:lpstr>Segoe UI</vt:lpstr>
      <vt:lpstr>Times New Roman</vt:lpstr>
      <vt:lpstr>Wingdings</vt:lpstr>
      <vt:lpstr>Custom Design</vt:lpstr>
      <vt:lpstr>1_標準デザイン</vt:lpstr>
      <vt:lpstr>Views on Rel-20 5G-A AI/ML for air interface enhancements</vt:lpstr>
      <vt:lpstr>Overview</vt:lpstr>
      <vt:lpstr>CSI compression 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Haruhi Echigo (越後 春陽)</cp:lastModifiedBy>
  <cp:revision>1158</cp:revision>
  <dcterms:created xsi:type="dcterms:W3CDTF">2008-05-20T02:15:22Z</dcterms:created>
  <dcterms:modified xsi:type="dcterms:W3CDTF">2025-02-28T07:00:41Z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2023-05-22T23:06:09Z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505125d7-4215-4fb6-806a-984ab93f9416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