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 id="2147483671" r:id="rId2"/>
  </p:sldMasterIdLst>
  <p:notesMasterIdLst>
    <p:notesMasterId r:id="rId8"/>
  </p:notesMasterIdLst>
  <p:handoutMasterIdLst>
    <p:handoutMasterId r:id="rId9"/>
  </p:handoutMasterIdLst>
  <p:sldIdLst>
    <p:sldId id="258" r:id="rId3"/>
    <p:sldId id="1111" r:id="rId4"/>
    <p:sldId id="6315" r:id="rId5"/>
    <p:sldId id="1126" r:id="rId6"/>
    <p:sldId id="6314"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ED2DF4-90E6-401F-8018-08BFC6256E05}" v="10" dt="2025-03-03T20:20:17.3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67"/>
    <p:restoredTop sz="94622"/>
  </p:normalViewPr>
  <p:slideViewPr>
    <p:cSldViewPr snapToGrid="0" snapToObjects="1">
      <p:cViewPr varScale="1">
        <p:scale>
          <a:sx n="28" d="100"/>
          <a:sy n="28" d="100"/>
        </p:scale>
        <p:origin x="1086" y="4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54" d="100"/>
          <a:sy n="54" d="100"/>
        </p:scale>
        <p:origin x="-3066"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handoutMaster" Target="handoutMasters/handoutMaster1.xml"/><Relationship Id="rId14"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Tele-GroteskFet" pitchFamily="2"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9F74B3-2978-41CB-B1CA-6EDCCB1F4C1D}" type="datetimeFigureOut">
              <a:rPr lang="en-US" smtClean="0">
                <a:latin typeface="Tele-GroteskFet" pitchFamily="2" charset="0"/>
              </a:rPr>
              <a:pPr/>
              <a:t>3/3/2025</a:t>
            </a:fld>
            <a:endParaRPr lang="en-US" dirty="0">
              <a:latin typeface="Tele-GroteskFet" pitchFamily="2"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Tele-GroteskFet" pitchFamily="2"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A5C5C01-1137-479C-B7B9-E6A9728348C1}" type="slidenum">
              <a:rPr lang="en-US" smtClean="0">
                <a:latin typeface="Tele-GroteskFet" pitchFamily="2" charset="0"/>
              </a:rPr>
              <a:pPr/>
              <a:t>‹#›</a:t>
            </a:fld>
            <a:endParaRPr lang="en-US" dirty="0">
              <a:latin typeface="Tele-GroteskFet" pitchFamily="2" charset="0"/>
            </a:endParaRPr>
          </a:p>
        </p:txBody>
      </p:sp>
    </p:spTree>
    <p:extLst>
      <p:ext uri="{BB962C8B-B14F-4D97-AF65-F5344CB8AC3E}">
        <p14:creationId xmlns:p14="http://schemas.microsoft.com/office/powerpoint/2010/main" val="19321546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Tele-GroteskFet" pitchFamily="2"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Tele-GroteskFet" pitchFamily="2" charset="0"/>
              </a:defRPr>
            </a:lvl1pPr>
          </a:lstStyle>
          <a:p>
            <a:fld id="{4700FDD5-36AF-491B-A2A8-04909FD9A722}" type="datetimeFigureOut">
              <a:rPr lang="en-US" smtClean="0"/>
              <a:pPr/>
              <a:t>3/3/2025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Tele-GroteskFet" pitchFamily="2"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Tele-GroteskFet" pitchFamily="2" charset="0"/>
              </a:defRPr>
            </a:lvl1pPr>
          </a:lstStyle>
          <a:p>
            <a:fld id="{98C0DCF5-4BFA-4927-915A-DD78340BF1B2}" type="slidenum">
              <a:rPr lang="en-US" smtClean="0"/>
              <a:pPr/>
              <a:t>‹#›</a:t>
            </a:fld>
            <a:endParaRPr lang="en-US" dirty="0"/>
          </a:p>
        </p:txBody>
      </p:sp>
    </p:spTree>
    <p:extLst>
      <p:ext uri="{BB962C8B-B14F-4D97-AF65-F5344CB8AC3E}">
        <p14:creationId xmlns:p14="http://schemas.microsoft.com/office/powerpoint/2010/main" val="2761207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Tele-GroteskFet" pitchFamily="2" charset="0"/>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2.xml"/><Relationship Id="rId6" Type="http://schemas.openxmlformats.org/officeDocument/2006/relationships/image" Target="../media/image12.jpeg"/><Relationship Id="rId5" Type="http://schemas.openxmlformats.org/officeDocument/2006/relationships/image" Target="../media/image11.jpg"/><Relationship Id="rId4" Type="http://schemas.openxmlformats.org/officeDocument/2006/relationships/image" Target="../media/image10.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311400"/>
            <a:ext cx="7670800" cy="1289050"/>
          </a:xfrm>
        </p:spPr>
        <p:txBody>
          <a:bodyPr>
            <a:normAutofit/>
          </a:bodyPr>
          <a:lstStyle>
            <a:lvl1pPr algn="r">
              <a:defRPr sz="3600" b="0" i="0">
                <a:solidFill>
                  <a:srgbClr val="CC006A"/>
                </a:solidFill>
                <a:latin typeface="Tele-GroteskUlt"/>
                <a:cs typeface="Tele-GroteskUlt"/>
              </a:defRPr>
            </a:lvl1pPr>
          </a:lstStyle>
          <a:p>
            <a:r>
              <a:rPr lang="en-US" dirty="0"/>
              <a:t>Click to edit Master title style</a:t>
            </a:r>
          </a:p>
        </p:txBody>
      </p:sp>
      <p:sp>
        <p:nvSpPr>
          <p:cNvPr id="3" name="Subtitle 2"/>
          <p:cNvSpPr>
            <a:spLocks noGrp="1"/>
          </p:cNvSpPr>
          <p:nvPr>
            <p:ph type="subTitle" idx="1" hasCustomPrompt="1"/>
          </p:nvPr>
        </p:nvSpPr>
        <p:spPr>
          <a:xfrm>
            <a:off x="1371600" y="3471333"/>
            <a:ext cx="6985000" cy="770467"/>
          </a:xfrm>
        </p:spPr>
        <p:txBody>
          <a:bodyPr>
            <a:normAutofit/>
          </a:bodyPr>
          <a:lstStyle>
            <a:lvl1pPr marL="0" indent="0" algn="r">
              <a:buNone/>
              <a:defRPr sz="2400" b="0" i="0">
                <a:solidFill>
                  <a:schemeClr val="bg1"/>
                </a:solidFill>
                <a:latin typeface="Tele-GroteskFet" pitchFamily="2" charset="0"/>
                <a:cs typeface="Tele-GroteskFet" pitchFamily="2"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Author Name</a:t>
            </a:r>
          </a:p>
        </p:txBody>
      </p:sp>
      <p:sp>
        <p:nvSpPr>
          <p:cNvPr id="10" name="Date Placeholder 3"/>
          <p:cNvSpPr>
            <a:spLocks noGrp="1"/>
          </p:cNvSpPr>
          <p:nvPr>
            <p:ph type="dt" sz="half" idx="10"/>
          </p:nvPr>
        </p:nvSpPr>
        <p:spPr>
          <a:xfrm>
            <a:off x="1944932" y="6519332"/>
            <a:ext cx="1153067" cy="202143"/>
          </a:xfrm>
        </p:spPr>
        <p:txBody>
          <a:bodyPr/>
          <a:lstStyle>
            <a:lvl1pPr>
              <a:defRPr>
                <a:solidFill>
                  <a:schemeClr val="bg2">
                    <a:lumMod val="50000"/>
                  </a:schemeClr>
                </a:solidFill>
              </a:defRPr>
            </a:lvl1pPr>
          </a:lstStyle>
          <a:p>
            <a:fld id="{831D5D56-F9EF-469B-AA1B-47C9C6F4BDA5}" type="datetime1">
              <a:rPr lang="en-US" smtClean="0"/>
              <a:pPr/>
              <a:t>3/3/2025</a:t>
            </a:fld>
            <a:endParaRPr lang="en-US"/>
          </a:p>
        </p:txBody>
      </p:sp>
      <p:sp>
        <p:nvSpPr>
          <p:cNvPr id="11" name="Footer Placeholder 4"/>
          <p:cNvSpPr>
            <a:spLocks noGrp="1"/>
          </p:cNvSpPr>
          <p:nvPr>
            <p:ph type="ftr" sz="quarter" idx="11"/>
          </p:nvPr>
        </p:nvSpPr>
        <p:spPr>
          <a:xfrm>
            <a:off x="3516068" y="6519333"/>
            <a:ext cx="2098151" cy="202142"/>
          </a:xfrm>
        </p:spPr>
        <p:txBody>
          <a:bodyPr/>
          <a:lstStyle>
            <a:lvl1pPr>
              <a:defRPr>
                <a:solidFill>
                  <a:schemeClr val="bg2">
                    <a:lumMod val="50000"/>
                  </a:schemeClr>
                </a:solidFill>
              </a:defRPr>
            </a:lvl1pPr>
          </a:lstStyle>
          <a:p>
            <a:r>
              <a:rPr lang="en-US" dirty="0"/>
              <a:t>T-Mobile Confidential</a:t>
            </a:r>
          </a:p>
        </p:txBody>
      </p:sp>
      <p:sp>
        <p:nvSpPr>
          <p:cNvPr id="12" name="Slide Number Placeholder 5"/>
          <p:cNvSpPr>
            <a:spLocks noGrp="1"/>
          </p:cNvSpPr>
          <p:nvPr>
            <p:ph type="sldNum" sz="quarter" idx="12"/>
          </p:nvPr>
        </p:nvSpPr>
        <p:spPr>
          <a:xfrm>
            <a:off x="457200" y="6519333"/>
            <a:ext cx="778933" cy="202142"/>
          </a:xfrm>
        </p:spPr>
        <p:txBody>
          <a:bodyPr/>
          <a:lstStyle>
            <a:lvl1pPr>
              <a:defRPr>
                <a:solidFill>
                  <a:schemeClr val="bg2">
                    <a:lumMod val="50000"/>
                  </a:schemeClr>
                </a:solidFill>
                <a:latin typeface="Arial" pitchFamily="34" charset="0"/>
                <a:cs typeface="Arial" pitchFamily="34" charset="0"/>
              </a:defRPr>
            </a:lvl1pPr>
          </a:lstStyle>
          <a:p>
            <a:fld id="{1AF40C39-5108-E841-85F7-F0B9C0D30E8D}" type="slidenum">
              <a:rPr lang="en-US" smtClean="0"/>
              <a:pPr/>
              <a:t>‹#›</a:t>
            </a:fld>
            <a:endParaRPr lang="en-US"/>
          </a:p>
        </p:txBody>
      </p:sp>
      <p:sp>
        <p:nvSpPr>
          <p:cNvPr id="4" name="TextBox 3">
            <a:extLst>
              <a:ext uri="{FF2B5EF4-FFF2-40B4-BE49-F238E27FC236}">
                <a16:creationId xmlns:a16="http://schemas.microsoft.com/office/drawing/2014/main" id="{4A59AE98-64A6-3F23-6457-AC2141D293CB}"/>
              </a:ext>
            </a:extLst>
          </p:cNvPr>
          <p:cNvSpPr txBox="1"/>
          <p:nvPr userDrawn="1"/>
        </p:nvSpPr>
        <p:spPr>
          <a:xfrm>
            <a:off x="338666" y="186267"/>
            <a:ext cx="3318934" cy="923330"/>
          </a:xfrm>
          <a:prstGeom prst="rect">
            <a:avLst/>
          </a:prstGeom>
          <a:noFill/>
        </p:spPr>
        <p:txBody>
          <a:bodyPr wrap="square" rtlCol="0">
            <a:spAutoFit/>
          </a:bodyPr>
          <a:lstStyle/>
          <a:p>
            <a:r>
              <a:rPr lang="en-US" dirty="0"/>
              <a:t>RAN#107</a:t>
            </a:r>
          </a:p>
          <a:p>
            <a:r>
              <a:rPr lang="en-US" dirty="0"/>
              <a:t>March 5-7, 2025 Incheon Korea</a:t>
            </a:r>
          </a:p>
          <a:p>
            <a:r>
              <a:rPr lang="en-US" dirty="0"/>
              <a:t>RP-250325</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Column White">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D46565AE-B975-A344-A26F-DA54B26F7769}"/>
              </a:ext>
            </a:extLst>
          </p:cNvPr>
          <p:cNvSpPr txBox="1">
            <a:spLocks/>
          </p:cNvSpPr>
          <p:nvPr userDrawn="1"/>
        </p:nvSpPr>
        <p:spPr>
          <a:xfrm>
            <a:off x="59215" y="6361009"/>
            <a:ext cx="471809" cy="489496"/>
          </a:xfrm>
          <a:prstGeom prst="rect">
            <a:avLst/>
          </a:prstGeom>
        </p:spPr>
        <p:txBody>
          <a:bodyPr vert="horz" wrap="none"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050" b="1" i="0" smtClean="0">
                <a:solidFill>
                  <a:schemeClr val="accent1"/>
                </a:solidFill>
                <a:latin typeface="+mj-lt"/>
                <a:ea typeface="Bebas Neue Bold" charset="0"/>
                <a:cs typeface="Bebas Neue Bold" charset="0"/>
              </a:rPr>
              <a:pPr algn="ctr"/>
              <a:t>‹#›</a:t>
            </a:fld>
            <a:endParaRPr lang="en-US" sz="1050" b="1" i="0" dirty="0">
              <a:solidFill>
                <a:schemeClr val="accent1"/>
              </a:solidFill>
              <a:latin typeface="+mj-lt"/>
              <a:ea typeface="Bebas Neue Bold" charset="0"/>
              <a:cs typeface="Bebas Neue Bold" charset="0"/>
            </a:endParaRPr>
          </a:p>
        </p:txBody>
      </p:sp>
      <p:grpSp>
        <p:nvGrpSpPr>
          <p:cNvPr id="12" name="Group 11">
            <a:extLst>
              <a:ext uri="{FF2B5EF4-FFF2-40B4-BE49-F238E27FC236}">
                <a16:creationId xmlns:a16="http://schemas.microsoft.com/office/drawing/2014/main" id="{8D6C09F4-0977-7F4B-A73A-3E7FF13B3030}"/>
              </a:ext>
              <a:ext uri="{C183D7F6-B498-43B3-948B-1728B52AA6E4}">
                <adec:decorative xmlns:adec="http://schemas.microsoft.com/office/drawing/2017/decorative" val="1"/>
              </a:ext>
            </a:extLst>
          </p:cNvPr>
          <p:cNvGrpSpPr/>
          <p:nvPr userDrawn="1"/>
        </p:nvGrpSpPr>
        <p:grpSpPr>
          <a:xfrm>
            <a:off x="1" y="1"/>
            <a:ext cx="590237" cy="786983"/>
            <a:chOff x="0" y="0"/>
            <a:chExt cx="786983" cy="786983"/>
          </a:xfrm>
        </p:grpSpPr>
        <p:sp>
          <p:nvSpPr>
            <p:cNvPr id="13" name="Rectangle 12">
              <a:extLst>
                <a:ext uri="{FF2B5EF4-FFF2-40B4-BE49-F238E27FC236}">
                  <a16:creationId xmlns:a16="http://schemas.microsoft.com/office/drawing/2014/main" id="{54DB8871-A195-3944-A7E8-64945D56E235}"/>
                </a:ext>
              </a:extLst>
            </p:cNvPr>
            <p:cNvSpPr/>
            <p:nvPr userDrawn="1"/>
          </p:nvSpPr>
          <p:spPr>
            <a:xfrm>
              <a:off x="0" y="0"/>
              <a:ext cx="786983" cy="7869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spc="225" dirty="0">
                <a:latin typeface="linea-basic-10" charset="0"/>
                <a:ea typeface="linea-basic-10" charset="0"/>
                <a:cs typeface="linea-basic-10" charset="0"/>
              </a:endParaRPr>
            </a:p>
          </p:txBody>
        </p:sp>
        <p:pic>
          <p:nvPicPr>
            <p:cNvPr id="14" name="Picture 13">
              <a:extLst>
                <a:ext uri="{FF2B5EF4-FFF2-40B4-BE49-F238E27FC236}">
                  <a16:creationId xmlns:a16="http://schemas.microsoft.com/office/drawing/2014/main" id="{47DB2FB8-8CAF-FE48-89E0-CCD31492743A}"/>
                </a:ext>
              </a:extLst>
            </p:cNvPr>
            <p:cNvPicPr>
              <a:picLocks noChangeAspect="1"/>
            </p:cNvPicPr>
            <p:nvPr userDrawn="1"/>
          </p:nvPicPr>
          <p:blipFill>
            <a:blip r:embed="rId2"/>
            <a:stretch>
              <a:fillRect/>
            </a:stretch>
          </p:blipFill>
          <p:spPr>
            <a:xfrm>
              <a:off x="194028" y="155747"/>
              <a:ext cx="398926" cy="475488"/>
            </a:xfrm>
            <a:prstGeom prst="rect">
              <a:avLst/>
            </a:prstGeom>
          </p:spPr>
        </p:pic>
      </p:grpSp>
      <p:sp>
        <p:nvSpPr>
          <p:cNvPr id="20" name="Text Placeholder 14">
            <a:extLst>
              <a:ext uri="{FF2B5EF4-FFF2-40B4-BE49-F238E27FC236}">
                <a16:creationId xmlns:a16="http://schemas.microsoft.com/office/drawing/2014/main" id="{1058B6B0-F4AB-354E-8F14-48C5819E30E1}"/>
              </a:ext>
            </a:extLst>
          </p:cNvPr>
          <p:cNvSpPr>
            <a:spLocks noGrp="1"/>
          </p:cNvSpPr>
          <p:nvPr>
            <p:ph type="body" sz="quarter" idx="21" hasCustomPrompt="1"/>
          </p:nvPr>
        </p:nvSpPr>
        <p:spPr>
          <a:xfrm>
            <a:off x="742950" y="2535611"/>
            <a:ext cx="6694169" cy="3819524"/>
          </a:xfrm>
          <a:prstGeom prst="rect">
            <a:avLst/>
          </a:prstGeom>
        </p:spPr>
        <p:txBody>
          <a:bodyPr lIns="0"/>
          <a:lstStyle>
            <a:lvl1pPr marL="214313" indent="-214313">
              <a:buFont typeface="Wingdings" pitchFamily="2" charset="2"/>
              <a:buChar char="§"/>
              <a:defRPr sz="1500" b="0" i="0">
                <a:solidFill>
                  <a:schemeClr val="tx1"/>
                </a:solidFill>
                <a:latin typeface="+mn-lt"/>
              </a:defRPr>
            </a:lvl1pPr>
            <a:lvl2pPr marL="350044" indent="-129779">
              <a:buClrTx/>
              <a:buFont typeface="System Font Regular"/>
              <a:buChar char="–"/>
              <a:tabLst/>
              <a:defRPr sz="1350" b="0" i="0" baseline="0">
                <a:solidFill>
                  <a:schemeClr val="tx1"/>
                </a:solidFill>
                <a:latin typeface="+mn-lt"/>
              </a:defRPr>
            </a:lvl2pPr>
            <a:lvl3pPr marL="0" indent="0" algn="l">
              <a:buFont typeface="Wingdings" pitchFamily="2" charset="2"/>
              <a:buNone/>
              <a:tabLst/>
              <a:defRPr sz="1050" b="0" i="0" spc="0" baseline="0">
                <a:solidFill>
                  <a:schemeClr val="tx1"/>
                </a:solidFill>
                <a:latin typeface="TeleNeo Office" panose="020B0504040202090203" pitchFamily="34" charset="77"/>
              </a:defRPr>
            </a:lvl3pPr>
            <a:lvl4pPr marL="346472" indent="-125016">
              <a:buFont typeface="System Font Regular"/>
              <a:buChar char="–"/>
              <a:tabLst/>
              <a:defRPr baseline="0">
                <a:solidFill>
                  <a:schemeClr val="tx1"/>
                </a:solidFill>
                <a:latin typeface="TeleNeo Office" panose="020B0504040202090203" pitchFamily="34" charset="77"/>
              </a:defRPr>
            </a:lvl4pPr>
            <a:lvl5pPr marL="471488" indent="-125016">
              <a:buFont typeface="System Font Regular"/>
              <a:buChar char="-"/>
              <a:tabLst/>
              <a:defRPr sz="1200" baseline="0">
                <a:solidFill>
                  <a:schemeClr val="tx1"/>
                </a:solidFill>
                <a:latin typeface="+mn-lt"/>
              </a:defRPr>
            </a:lvl5pPr>
            <a:lvl6pPr marL="471488" indent="0">
              <a:buFont typeface="System Font Regular"/>
              <a:buNone/>
              <a:tabLst/>
              <a:defRPr sz="1050" baseline="0">
                <a:latin typeface="+mn-lt"/>
              </a:defRPr>
            </a:lvl6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First</a:t>
            </a:r>
          </a:p>
          <a:p>
            <a:pPr lvl="4"/>
            <a:r>
              <a:rPr lang="en-US" dirty="0"/>
              <a:t>Secondary</a:t>
            </a:r>
          </a:p>
        </p:txBody>
      </p:sp>
      <p:sp>
        <p:nvSpPr>
          <p:cNvPr id="3" name="Section Divider">
            <a:extLst>
              <a:ext uri="{FF2B5EF4-FFF2-40B4-BE49-F238E27FC236}">
                <a16:creationId xmlns:a16="http://schemas.microsoft.com/office/drawing/2014/main" id="{DEF1141B-AE9E-2940-C398-E3B596C6217F}"/>
              </a:ext>
            </a:extLst>
          </p:cNvPr>
          <p:cNvSpPr>
            <a:spLocks noGrp="1"/>
          </p:cNvSpPr>
          <p:nvPr>
            <p:ph type="body" sz="quarter" idx="14" hasCustomPrompt="1"/>
          </p:nvPr>
        </p:nvSpPr>
        <p:spPr>
          <a:xfrm>
            <a:off x="751979" y="1124119"/>
            <a:ext cx="6694170" cy="544252"/>
          </a:xfrm>
          <a:prstGeom prst="rect">
            <a:avLst/>
          </a:prstGeom>
        </p:spPr>
        <p:txBody>
          <a:bodyPr wrap="square" lIns="0">
            <a:spAutoFit/>
          </a:bodyPr>
          <a:lstStyle>
            <a:lvl1pPr marL="0" indent="0">
              <a:buNone/>
              <a:defRPr lang="en-US" sz="3600" b="1" kern="1200" dirty="0">
                <a:solidFill>
                  <a:schemeClr val="accent1"/>
                </a:solidFill>
                <a:latin typeface="TeleNeo Office ExtraBold" panose="020B0504040202090203" pitchFamily="34" charset="77"/>
                <a:ea typeface="Roboto Light" charset="0"/>
                <a:cs typeface="Roboto Light" charset="0"/>
              </a:defRPr>
            </a:lvl1pPr>
            <a:lvl2pPr marL="342900" indent="0">
              <a:buNone/>
              <a:defRPr/>
            </a:lvl2pPr>
          </a:lstStyle>
          <a:p>
            <a:pPr marL="0" lvl="0" algn="l" defTabSz="685800" rtl="0" eaLnBrk="1" latinLnBrk="0" hangingPunct="1">
              <a:lnSpc>
                <a:spcPct val="80000"/>
              </a:lnSpc>
            </a:pPr>
            <a:r>
              <a:rPr lang="en-US" dirty="0"/>
              <a:t>Title Highlight</a:t>
            </a:r>
          </a:p>
        </p:txBody>
      </p:sp>
    </p:spTree>
    <p:extLst>
      <p:ext uri="{BB962C8B-B14F-4D97-AF65-F5344CB8AC3E}">
        <p14:creationId xmlns:p14="http://schemas.microsoft.com/office/powerpoint/2010/main" val="1363403346"/>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 Magenta">
    <p:bg>
      <p:bgPr>
        <a:solidFill>
          <a:srgbClr val="E20074"/>
        </a:solidFill>
        <a:effectLst/>
      </p:bgPr>
    </p:bg>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6C31BE3F-80BB-DE49-9F4E-3054F0C7C104}"/>
              </a:ext>
            </a:extLst>
          </p:cNvPr>
          <p:cNvSpPr txBox="1">
            <a:spLocks/>
          </p:cNvSpPr>
          <p:nvPr userDrawn="1"/>
        </p:nvSpPr>
        <p:spPr>
          <a:xfrm>
            <a:off x="59215" y="6361009"/>
            <a:ext cx="471809" cy="489496"/>
          </a:xfrm>
          <a:prstGeom prst="rect">
            <a:avLst/>
          </a:prstGeom>
        </p:spPr>
        <p:txBody>
          <a:bodyPr vert="horz" wrap="none"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050" b="1" i="0" smtClean="0">
                <a:solidFill>
                  <a:schemeClr val="bg1"/>
                </a:solidFill>
                <a:latin typeface="+mj-lt"/>
                <a:ea typeface="Bebas Neue Bold" charset="0"/>
                <a:cs typeface="Bebas Neue Bold" charset="0"/>
              </a:rPr>
              <a:pPr algn="ctr"/>
              <a:t>‹#›</a:t>
            </a:fld>
            <a:endParaRPr lang="en-US" sz="1050" b="1" i="0" dirty="0">
              <a:solidFill>
                <a:schemeClr val="bg1"/>
              </a:solidFill>
              <a:latin typeface="+mj-lt"/>
              <a:ea typeface="Bebas Neue Bold" charset="0"/>
              <a:cs typeface="Bebas Neue Bold" charset="0"/>
            </a:endParaRPr>
          </a:p>
        </p:txBody>
      </p:sp>
      <p:grpSp>
        <p:nvGrpSpPr>
          <p:cNvPr id="16" name="Group 15">
            <a:extLst>
              <a:ext uri="{FF2B5EF4-FFF2-40B4-BE49-F238E27FC236}">
                <a16:creationId xmlns:a16="http://schemas.microsoft.com/office/drawing/2014/main" id="{2B7AC9E1-5393-6548-A60B-9058B65340F4}"/>
              </a:ext>
              <a:ext uri="{C183D7F6-B498-43B3-948B-1728B52AA6E4}">
                <adec:decorative xmlns:adec="http://schemas.microsoft.com/office/drawing/2017/decorative" val="1"/>
              </a:ext>
            </a:extLst>
          </p:cNvPr>
          <p:cNvGrpSpPr/>
          <p:nvPr userDrawn="1"/>
        </p:nvGrpSpPr>
        <p:grpSpPr>
          <a:xfrm>
            <a:off x="1" y="1"/>
            <a:ext cx="590237" cy="786983"/>
            <a:chOff x="0" y="0"/>
            <a:chExt cx="786983" cy="786983"/>
          </a:xfrm>
        </p:grpSpPr>
        <p:sp>
          <p:nvSpPr>
            <p:cNvPr id="17" name="Rectangle 16">
              <a:extLst>
                <a:ext uri="{FF2B5EF4-FFF2-40B4-BE49-F238E27FC236}">
                  <a16:creationId xmlns:a16="http://schemas.microsoft.com/office/drawing/2014/main" id="{7505BBE0-2049-A246-92D1-04BEBE76769B}"/>
                </a:ext>
              </a:extLst>
            </p:cNvPr>
            <p:cNvSpPr/>
            <p:nvPr/>
          </p:nvSpPr>
          <p:spPr>
            <a:xfrm>
              <a:off x="0" y="0"/>
              <a:ext cx="786983" cy="7869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spc="225" dirty="0">
                <a:latin typeface="linea-basic-10" charset="0"/>
                <a:ea typeface="linea-basic-10" charset="0"/>
                <a:cs typeface="linea-basic-10" charset="0"/>
              </a:endParaRPr>
            </a:p>
          </p:txBody>
        </p:sp>
        <p:pic>
          <p:nvPicPr>
            <p:cNvPr id="18" name="Picture 17">
              <a:extLst>
                <a:ext uri="{FF2B5EF4-FFF2-40B4-BE49-F238E27FC236}">
                  <a16:creationId xmlns:a16="http://schemas.microsoft.com/office/drawing/2014/main" id="{794ABAEB-019E-4144-A030-D00F2CEB3C23}"/>
                </a:ext>
              </a:extLst>
            </p:cNvPr>
            <p:cNvPicPr>
              <a:picLocks noChangeAspect="1"/>
            </p:cNvPicPr>
            <p:nvPr userDrawn="1"/>
          </p:nvPicPr>
          <p:blipFill>
            <a:blip r:embed="rId2"/>
            <a:stretch>
              <a:fillRect/>
            </a:stretch>
          </p:blipFill>
          <p:spPr>
            <a:xfrm>
              <a:off x="194028" y="155747"/>
              <a:ext cx="398926" cy="475488"/>
            </a:xfrm>
            <a:prstGeom prst="rect">
              <a:avLst/>
            </a:prstGeom>
          </p:spPr>
        </p:pic>
      </p:grpSp>
      <p:sp>
        <p:nvSpPr>
          <p:cNvPr id="5" name="Section Divider">
            <a:extLst>
              <a:ext uri="{FF2B5EF4-FFF2-40B4-BE49-F238E27FC236}">
                <a16:creationId xmlns:a16="http://schemas.microsoft.com/office/drawing/2014/main" id="{0A70248F-55B0-069F-B028-10A442C7A5A4}"/>
              </a:ext>
            </a:extLst>
          </p:cNvPr>
          <p:cNvSpPr>
            <a:spLocks noGrp="1"/>
          </p:cNvSpPr>
          <p:nvPr>
            <p:ph type="body" sz="quarter" idx="14" hasCustomPrompt="1"/>
          </p:nvPr>
        </p:nvSpPr>
        <p:spPr>
          <a:xfrm>
            <a:off x="751979" y="1124119"/>
            <a:ext cx="6694170" cy="544252"/>
          </a:xfrm>
          <a:prstGeom prst="rect">
            <a:avLst/>
          </a:prstGeom>
        </p:spPr>
        <p:txBody>
          <a:bodyPr wrap="square" lIns="0">
            <a:spAutoFit/>
          </a:bodyPr>
          <a:lstStyle>
            <a:lvl1pPr marL="0" indent="0">
              <a:buNone/>
              <a:defRPr lang="en-US" sz="3600" b="1" kern="1200" dirty="0">
                <a:solidFill>
                  <a:schemeClr val="bg1"/>
                </a:solidFill>
                <a:latin typeface="TeleNeo Office ExtraBold" panose="020B0504040202090203" pitchFamily="34" charset="77"/>
                <a:ea typeface="Roboto Light" charset="0"/>
                <a:cs typeface="Roboto Light" charset="0"/>
              </a:defRPr>
            </a:lvl1pPr>
            <a:lvl2pPr marL="342900" indent="0">
              <a:buNone/>
              <a:defRPr/>
            </a:lvl2pPr>
          </a:lstStyle>
          <a:p>
            <a:pPr marL="0" lvl="0" algn="l" defTabSz="685800" rtl="0" eaLnBrk="1" latinLnBrk="0" hangingPunct="1">
              <a:lnSpc>
                <a:spcPct val="80000"/>
              </a:lnSpc>
            </a:pPr>
            <a:r>
              <a:rPr lang="en-US" dirty="0"/>
              <a:t>Title Highlight</a:t>
            </a:r>
          </a:p>
        </p:txBody>
      </p:sp>
      <p:sp>
        <p:nvSpPr>
          <p:cNvPr id="2" name="Text Placeholder 14">
            <a:extLst>
              <a:ext uri="{FF2B5EF4-FFF2-40B4-BE49-F238E27FC236}">
                <a16:creationId xmlns:a16="http://schemas.microsoft.com/office/drawing/2014/main" id="{0FBBF59B-9F96-551B-8340-F087546E9DE5}"/>
              </a:ext>
            </a:extLst>
          </p:cNvPr>
          <p:cNvSpPr>
            <a:spLocks noGrp="1"/>
          </p:cNvSpPr>
          <p:nvPr>
            <p:ph type="body" sz="quarter" idx="20" hasCustomPrompt="1"/>
          </p:nvPr>
        </p:nvSpPr>
        <p:spPr>
          <a:xfrm>
            <a:off x="4395272" y="2535611"/>
            <a:ext cx="3050877" cy="3819524"/>
          </a:xfrm>
          <a:prstGeom prst="rect">
            <a:avLst/>
          </a:prstGeom>
        </p:spPr>
        <p:txBody>
          <a:bodyPr lIns="0"/>
          <a:lstStyle>
            <a:lvl1pPr marL="214313" indent="-214313">
              <a:buFont typeface="Wingdings" pitchFamily="2" charset="2"/>
              <a:buChar char="§"/>
              <a:defRPr sz="1500" b="0" i="0">
                <a:solidFill>
                  <a:schemeClr val="bg1"/>
                </a:solidFill>
                <a:latin typeface="+mn-lt"/>
              </a:defRPr>
            </a:lvl1pPr>
            <a:lvl2pPr marL="350044" indent="-129779">
              <a:buClrTx/>
              <a:buFont typeface="System Font Regular"/>
              <a:buChar char="–"/>
              <a:tabLst/>
              <a:defRPr sz="1350" b="0" i="0" baseline="0">
                <a:solidFill>
                  <a:schemeClr val="bg1"/>
                </a:solidFill>
                <a:latin typeface="+mn-lt"/>
              </a:defRPr>
            </a:lvl2pPr>
            <a:lvl3pPr marL="220266" indent="-220266" algn="l">
              <a:buFont typeface="Wingdings" pitchFamily="2" charset="2"/>
              <a:buChar char="§"/>
              <a:tabLst/>
              <a:defRPr sz="1050" b="0" i="0" spc="0" baseline="0">
                <a:solidFill>
                  <a:schemeClr val="tx1"/>
                </a:solidFill>
                <a:latin typeface="TeleNeo Office" panose="020B0504040202090203" pitchFamily="34" charset="77"/>
              </a:defRPr>
            </a:lvl3pPr>
            <a:lvl4pPr marL="346472" indent="-125016">
              <a:buFont typeface="System Font Regular"/>
              <a:buChar char="–"/>
              <a:tabLst/>
              <a:defRPr baseline="0">
                <a:solidFill>
                  <a:schemeClr val="tx1"/>
                </a:solidFill>
                <a:latin typeface="TeleNeo Office" panose="020B0504040202090203" pitchFamily="34" charset="77"/>
              </a:defRPr>
            </a:lvl4pPr>
            <a:lvl5pPr marL="471488" indent="-125016">
              <a:buFont typeface="System Font Regular"/>
              <a:buChar char="-"/>
              <a:tabLst/>
              <a:defRPr sz="1200" baseline="0">
                <a:solidFill>
                  <a:schemeClr val="bg1"/>
                </a:solidFill>
                <a:latin typeface="+mn-lt"/>
              </a:defRPr>
            </a:lvl5pPr>
            <a:lvl6pPr marL="601266" indent="-129779">
              <a:buFont typeface="System Font Regular"/>
              <a:buChar char="-"/>
              <a:tabLst/>
              <a:defRPr sz="1050" baseline="0">
                <a:solidFill>
                  <a:schemeClr val="bg1"/>
                </a:solidFill>
                <a:latin typeface="+mn-lt"/>
              </a:defRPr>
            </a:lvl6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First</a:t>
            </a:r>
          </a:p>
          <a:p>
            <a:pPr lvl="4"/>
            <a:r>
              <a:rPr lang="en-US" dirty="0"/>
              <a:t>Secondary</a:t>
            </a:r>
          </a:p>
        </p:txBody>
      </p:sp>
      <p:sp>
        <p:nvSpPr>
          <p:cNvPr id="6" name="Text Placeholder 14">
            <a:extLst>
              <a:ext uri="{FF2B5EF4-FFF2-40B4-BE49-F238E27FC236}">
                <a16:creationId xmlns:a16="http://schemas.microsoft.com/office/drawing/2014/main" id="{2DF2D371-A407-CA4E-A876-3AF5B245CC9C}"/>
              </a:ext>
            </a:extLst>
          </p:cNvPr>
          <p:cNvSpPr>
            <a:spLocks noGrp="1"/>
          </p:cNvSpPr>
          <p:nvPr>
            <p:ph type="body" sz="quarter" idx="21" hasCustomPrompt="1"/>
          </p:nvPr>
        </p:nvSpPr>
        <p:spPr>
          <a:xfrm>
            <a:off x="742950" y="2535611"/>
            <a:ext cx="3050877" cy="3819524"/>
          </a:xfrm>
          <a:prstGeom prst="rect">
            <a:avLst/>
          </a:prstGeom>
        </p:spPr>
        <p:txBody>
          <a:bodyPr lIns="0"/>
          <a:lstStyle>
            <a:lvl1pPr marL="214313" indent="-214313">
              <a:buFont typeface="Wingdings" pitchFamily="2" charset="2"/>
              <a:buChar char="§"/>
              <a:defRPr sz="1500" b="0" i="0">
                <a:solidFill>
                  <a:schemeClr val="bg1"/>
                </a:solidFill>
                <a:latin typeface="+mn-lt"/>
              </a:defRPr>
            </a:lvl1pPr>
            <a:lvl2pPr marL="350044" indent="-129779">
              <a:buClrTx/>
              <a:buFont typeface="System Font Regular"/>
              <a:buChar char="–"/>
              <a:tabLst/>
              <a:defRPr sz="1350" b="0" i="0" baseline="0">
                <a:solidFill>
                  <a:schemeClr val="bg1"/>
                </a:solidFill>
                <a:latin typeface="+mn-lt"/>
              </a:defRPr>
            </a:lvl2pPr>
            <a:lvl3pPr marL="220266" indent="-220266" algn="l">
              <a:buFont typeface="Wingdings" pitchFamily="2" charset="2"/>
              <a:buChar char="§"/>
              <a:tabLst/>
              <a:defRPr sz="1050" b="0" i="0" spc="0" baseline="0">
                <a:solidFill>
                  <a:schemeClr val="tx1"/>
                </a:solidFill>
                <a:latin typeface="TeleNeo Office" panose="020B0504040202090203" pitchFamily="34" charset="77"/>
              </a:defRPr>
            </a:lvl3pPr>
            <a:lvl4pPr marL="346472" indent="-125016">
              <a:buFont typeface="System Font Regular"/>
              <a:buChar char="–"/>
              <a:tabLst/>
              <a:defRPr baseline="0">
                <a:solidFill>
                  <a:schemeClr val="tx1"/>
                </a:solidFill>
                <a:latin typeface="TeleNeo Office" panose="020B0504040202090203" pitchFamily="34" charset="77"/>
              </a:defRPr>
            </a:lvl4pPr>
            <a:lvl5pPr marL="471488" indent="-125016">
              <a:buFont typeface="System Font Regular"/>
              <a:buChar char="-"/>
              <a:tabLst/>
              <a:defRPr sz="1200" baseline="0">
                <a:solidFill>
                  <a:schemeClr val="bg1"/>
                </a:solidFill>
                <a:latin typeface="+mn-lt"/>
              </a:defRPr>
            </a:lvl5pPr>
            <a:lvl6pPr marL="601266" indent="-129779">
              <a:buFont typeface="System Font Regular"/>
              <a:buChar char="-"/>
              <a:tabLst/>
              <a:defRPr sz="1050" baseline="0">
                <a:solidFill>
                  <a:schemeClr val="bg1"/>
                </a:solidFill>
                <a:latin typeface="+mn-lt"/>
              </a:defRPr>
            </a:lvl6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First</a:t>
            </a:r>
          </a:p>
          <a:p>
            <a:pPr lvl="4"/>
            <a:r>
              <a:rPr lang="en-US" dirty="0"/>
              <a:t>Secondary</a:t>
            </a:r>
          </a:p>
        </p:txBody>
      </p:sp>
    </p:spTree>
    <p:extLst>
      <p:ext uri="{BB962C8B-B14F-4D97-AF65-F5344CB8AC3E}">
        <p14:creationId xmlns:p14="http://schemas.microsoft.com/office/powerpoint/2010/main" val="1480790015"/>
      </p:ext>
    </p:extLst>
  </p:cSld>
  <p:clrMapOvr>
    <a:masterClrMapping/>
  </p:clrMapOvr>
  <p:extLst>
    <p:ext uri="{DCECCB84-F9BA-43D5-87BE-67443E8EF086}">
      <p15:sldGuideLst xmlns:p15="http://schemas.microsoft.com/office/powerpoint/2012/main">
        <p15:guide id="1" orient="horz" pos="2245">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Column Magenta">
    <p:bg>
      <p:bgPr>
        <a:solidFill>
          <a:srgbClr val="E20074"/>
        </a:solidFill>
        <a:effectLst/>
      </p:bgPr>
    </p:bg>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6C31BE3F-80BB-DE49-9F4E-3054F0C7C104}"/>
              </a:ext>
            </a:extLst>
          </p:cNvPr>
          <p:cNvSpPr txBox="1">
            <a:spLocks/>
          </p:cNvSpPr>
          <p:nvPr userDrawn="1"/>
        </p:nvSpPr>
        <p:spPr>
          <a:xfrm>
            <a:off x="59215" y="6361009"/>
            <a:ext cx="471809" cy="489496"/>
          </a:xfrm>
          <a:prstGeom prst="rect">
            <a:avLst/>
          </a:prstGeom>
        </p:spPr>
        <p:txBody>
          <a:bodyPr vert="horz" wrap="none"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050" b="1" i="0" smtClean="0">
                <a:solidFill>
                  <a:schemeClr val="bg1"/>
                </a:solidFill>
                <a:latin typeface="+mj-lt"/>
                <a:ea typeface="Bebas Neue Bold" charset="0"/>
                <a:cs typeface="Bebas Neue Bold" charset="0"/>
              </a:rPr>
              <a:pPr algn="ctr"/>
              <a:t>‹#›</a:t>
            </a:fld>
            <a:endParaRPr lang="en-US" sz="1050" b="1" i="0" dirty="0">
              <a:solidFill>
                <a:schemeClr val="bg1"/>
              </a:solidFill>
              <a:latin typeface="+mj-lt"/>
              <a:ea typeface="Bebas Neue Bold" charset="0"/>
              <a:cs typeface="Bebas Neue Bold" charset="0"/>
            </a:endParaRPr>
          </a:p>
        </p:txBody>
      </p:sp>
      <p:grpSp>
        <p:nvGrpSpPr>
          <p:cNvPr id="16" name="Group 15">
            <a:extLst>
              <a:ext uri="{FF2B5EF4-FFF2-40B4-BE49-F238E27FC236}">
                <a16:creationId xmlns:a16="http://schemas.microsoft.com/office/drawing/2014/main" id="{2B7AC9E1-5393-6548-A60B-9058B65340F4}"/>
              </a:ext>
              <a:ext uri="{C183D7F6-B498-43B3-948B-1728B52AA6E4}">
                <adec:decorative xmlns:adec="http://schemas.microsoft.com/office/drawing/2017/decorative" val="1"/>
              </a:ext>
            </a:extLst>
          </p:cNvPr>
          <p:cNvGrpSpPr/>
          <p:nvPr userDrawn="1"/>
        </p:nvGrpSpPr>
        <p:grpSpPr>
          <a:xfrm>
            <a:off x="1" y="1"/>
            <a:ext cx="590237" cy="786983"/>
            <a:chOff x="0" y="0"/>
            <a:chExt cx="786983" cy="786983"/>
          </a:xfrm>
        </p:grpSpPr>
        <p:sp>
          <p:nvSpPr>
            <p:cNvPr id="17" name="Rectangle 16">
              <a:extLst>
                <a:ext uri="{FF2B5EF4-FFF2-40B4-BE49-F238E27FC236}">
                  <a16:creationId xmlns:a16="http://schemas.microsoft.com/office/drawing/2014/main" id="{7505BBE0-2049-A246-92D1-04BEBE76769B}"/>
                </a:ext>
              </a:extLst>
            </p:cNvPr>
            <p:cNvSpPr/>
            <p:nvPr/>
          </p:nvSpPr>
          <p:spPr>
            <a:xfrm>
              <a:off x="0" y="0"/>
              <a:ext cx="786983" cy="7869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spc="225" dirty="0">
                <a:latin typeface="linea-basic-10" charset="0"/>
                <a:ea typeface="linea-basic-10" charset="0"/>
                <a:cs typeface="linea-basic-10" charset="0"/>
              </a:endParaRPr>
            </a:p>
          </p:txBody>
        </p:sp>
        <p:pic>
          <p:nvPicPr>
            <p:cNvPr id="18" name="Picture 17">
              <a:extLst>
                <a:ext uri="{FF2B5EF4-FFF2-40B4-BE49-F238E27FC236}">
                  <a16:creationId xmlns:a16="http://schemas.microsoft.com/office/drawing/2014/main" id="{794ABAEB-019E-4144-A030-D00F2CEB3C23}"/>
                </a:ext>
              </a:extLst>
            </p:cNvPr>
            <p:cNvPicPr>
              <a:picLocks noChangeAspect="1"/>
            </p:cNvPicPr>
            <p:nvPr userDrawn="1"/>
          </p:nvPicPr>
          <p:blipFill>
            <a:blip r:embed="rId2"/>
            <a:stretch>
              <a:fillRect/>
            </a:stretch>
          </p:blipFill>
          <p:spPr>
            <a:xfrm>
              <a:off x="194028" y="155747"/>
              <a:ext cx="398926" cy="475488"/>
            </a:xfrm>
            <a:prstGeom prst="rect">
              <a:avLst/>
            </a:prstGeom>
          </p:spPr>
        </p:pic>
      </p:grpSp>
      <p:sp>
        <p:nvSpPr>
          <p:cNvPr id="5" name="Section Divider">
            <a:extLst>
              <a:ext uri="{FF2B5EF4-FFF2-40B4-BE49-F238E27FC236}">
                <a16:creationId xmlns:a16="http://schemas.microsoft.com/office/drawing/2014/main" id="{0A70248F-55B0-069F-B028-10A442C7A5A4}"/>
              </a:ext>
            </a:extLst>
          </p:cNvPr>
          <p:cNvSpPr>
            <a:spLocks noGrp="1"/>
          </p:cNvSpPr>
          <p:nvPr>
            <p:ph type="body" sz="quarter" idx="14" hasCustomPrompt="1"/>
          </p:nvPr>
        </p:nvSpPr>
        <p:spPr>
          <a:xfrm>
            <a:off x="751979" y="1124119"/>
            <a:ext cx="6694170" cy="544252"/>
          </a:xfrm>
          <a:prstGeom prst="rect">
            <a:avLst/>
          </a:prstGeom>
        </p:spPr>
        <p:txBody>
          <a:bodyPr wrap="square" lIns="0">
            <a:spAutoFit/>
          </a:bodyPr>
          <a:lstStyle>
            <a:lvl1pPr marL="0" indent="0">
              <a:buNone/>
              <a:defRPr lang="en-US" sz="3600" b="1" kern="1200" dirty="0">
                <a:solidFill>
                  <a:schemeClr val="bg1"/>
                </a:solidFill>
                <a:latin typeface="TeleNeo Office ExtraBold" panose="020B0504040202090203" pitchFamily="34" charset="77"/>
                <a:ea typeface="Roboto Light" charset="0"/>
                <a:cs typeface="Roboto Light" charset="0"/>
              </a:defRPr>
            </a:lvl1pPr>
            <a:lvl2pPr marL="342900" indent="0">
              <a:buNone/>
              <a:defRPr/>
            </a:lvl2pPr>
          </a:lstStyle>
          <a:p>
            <a:pPr marL="0" lvl="0" algn="l" defTabSz="685800" rtl="0" eaLnBrk="1" latinLnBrk="0" hangingPunct="1">
              <a:lnSpc>
                <a:spcPct val="80000"/>
              </a:lnSpc>
            </a:pPr>
            <a:r>
              <a:rPr lang="en-US" dirty="0"/>
              <a:t>Title Highlight</a:t>
            </a:r>
          </a:p>
        </p:txBody>
      </p:sp>
      <p:sp>
        <p:nvSpPr>
          <p:cNvPr id="2" name="Text Placeholder 14">
            <a:extLst>
              <a:ext uri="{FF2B5EF4-FFF2-40B4-BE49-F238E27FC236}">
                <a16:creationId xmlns:a16="http://schemas.microsoft.com/office/drawing/2014/main" id="{E933CA59-2188-3BDC-447D-E58B25F3F544}"/>
              </a:ext>
            </a:extLst>
          </p:cNvPr>
          <p:cNvSpPr>
            <a:spLocks noGrp="1"/>
          </p:cNvSpPr>
          <p:nvPr>
            <p:ph type="body" sz="quarter" idx="21" hasCustomPrompt="1"/>
          </p:nvPr>
        </p:nvSpPr>
        <p:spPr>
          <a:xfrm>
            <a:off x="742950" y="2535611"/>
            <a:ext cx="6694169" cy="3819524"/>
          </a:xfrm>
          <a:prstGeom prst="rect">
            <a:avLst/>
          </a:prstGeom>
        </p:spPr>
        <p:txBody>
          <a:bodyPr lIns="0"/>
          <a:lstStyle>
            <a:lvl1pPr marL="214313" indent="-214313">
              <a:buFont typeface="Wingdings" pitchFamily="2" charset="2"/>
              <a:buChar char="§"/>
              <a:defRPr sz="1500" b="0" i="0">
                <a:solidFill>
                  <a:schemeClr val="bg1"/>
                </a:solidFill>
                <a:latin typeface="+mn-lt"/>
              </a:defRPr>
            </a:lvl1pPr>
            <a:lvl2pPr marL="350044" indent="-129779">
              <a:buClrTx/>
              <a:buFont typeface="System Font Regular"/>
              <a:buChar char="–"/>
              <a:tabLst/>
              <a:defRPr sz="1350" b="0" i="0" baseline="0">
                <a:solidFill>
                  <a:schemeClr val="bg1"/>
                </a:solidFill>
                <a:latin typeface="+mn-lt"/>
              </a:defRPr>
            </a:lvl2pPr>
            <a:lvl3pPr marL="0" indent="0" algn="l">
              <a:buFont typeface="Wingdings" pitchFamily="2" charset="2"/>
              <a:buNone/>
              <a:tabLst/>
              <a:defRPr sz="1050" b="0" i="0" spc="0" baseline="0">
                <a:solidFill>
                  <a:schemeClr val="tx1"/>
                </a:solidFill>
                <a:latin typeface="TeleNeo Office" panose="020B0504040202090203" pitchFamily="34" charset="77"/>
              </a:defRPr>
            </a:lvl3pPr>
            <a:lvl4pPr marL="346472" indent="-125016">
              <a:buFont typeface="System Font Regular"/>
              <a:buChar char="–"/>
              <a:tabLst/>
              <a:defRPr baseline="0">
                <a:solidFill>
                  <a:schemeClr val="tx1"/>
                </a:solidFill>
                <a:latin typeface="TeleNeo Office" panose="020B0504040202090203" pitchFamily="34" charset="77"/>
              </a:defRPr>
            </a:lvl4pPr>
            <a:lvl5pPr marL="471488" indent="-125016">
              <a:buFont typeface="System Font Regular"/>
              <a:buChar char="-"/>
              <a:tabLst/>
              <a:defRPr sz="1200" baseline="0">
                <a:solidFill>
                  <a:schemeClr val="bg1"/>
                </a:solidFill>
                <a:latin typeface="+mn-lt"/>
              </a:defRPr>
            </a:lvl5pPr>
            <a:lvl6pPr marL="601266" indent="-129779">
              <a:buFont typeface="System Font Regular"/>
              <a:buChar char="-"/>
              <a:tabLst/>
              <a:defRPr sz="1050" baseline="0">
                <a:solidFill>
                  <a:schemeClr val="bg1"/>
                </a:solidFill>
                <a:latin typeface="+mn-lt"/>
              </a:defRPr>
            </a:lvl6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First</a:t>
            </a:r>
          </a:p>
          <a:p>
            <a:pPr lvl="4"/>
            <a:r>
              <a:rPr lang="en-US" dirty="0"/>
              <a:t>Secondary</a:t>
            </a:r>
          </a:p>
        </p:txBody>
      </p:sp>
    </p:spTree>
    <p:extLst>
      <p:ext uri="{BB962C8B-B14F-4D97-AF65-F5344CB8AC3E}">
        <p14:creationId xmlns:p14="http://schemas.microsoft.com/office/powerpoint/2010/main" val="140894008"/>
      </p:ext>
    </p:extLst>
  </p:cSld>
  <p:clrMapOvr>
    <a:masterClrMapping/>
  </p:clrMapOvr>
  <p:extLst>
    <p:ext uri="{DCECCB84-F9BA-43D5-87BE-67443E8EF086}">
      <p15:sldGuideLst xmlns:p15="http://schemas.microsoft.com/office/powerpoint/2012/main">
        <p15:guide id="1" orient="horz" pos="224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Image w/Text Layout">
    <p:spTree>
      <p:nvGrpSpPr>
        <p:cNvPr id="1" name=""/>
        <p:cNvGrpSpPr/>
        <p:nvPr/>
      </p:nvGrpSpPr>
      <p:grpSpPr>
        <a:xfrm>
          <a:off x="0" y="0"/>
          <a:ext cx="0" cy="0"/>
          <a:chOff x="0" y="0"/>
          <a:chExt cx="0" cy="0"/>
        </a:xfrm>
      </p:grpSpPr>
      <p:sp>
        <p:nvSpPr>
          <p:cNvPr id="16" name="Picture Placeholder 2"/>
          <p:cNvSpPr>
            <a:spLocks noGrp="1"/>
          </p:cNvSpPr>
          <p:nvPr>
            <p:ph type="pic" sz="quarter" idx="12" hasCustomPrompt="1"/>
          </p:nvPr>
        </p:nvSpPr>
        <p:spPr>
          <a:xfrm>
            <a:off x="4572000" y="3059084"/>
            <a:ext cx="3827860" cy="2944048"/>
          </a:xfrm>
          <a:prstGeom prst="rect">
            <a:avLst/>
          </a:prstGeom>
          <a:pattFill prst="pct5">
            <a:fgClr>
              <a:schemeClr val="tx1"/>
            </a:fgClr>
            <a:bgClr>
              <a:schemeClr val="bg1">
                <a:lumMod val="85000"/>
              </a:schemeClr>
            </a:bgClr>
          </a:pattFill>
          <a:effectLst/>
        </p:spPr>
        <p:txBody>
          <a:bodyPr anchor="ctr"/>
          <a:lstStyle>
            <a:lvl1pPr marL="0" indent="0" algn="ctr">
              <a:buNone/>
              <a:defRPr sz="1200" b="0" i="0">
                <a:latin typeface="Source Sans Pro" charset="0"/>
                <a:ea typeface="Source Sans Pro" charset="0"/>
                <a:cs typeface="Source Sans Pro" charset="0"/>
              </a:defRPr>
            </a:lvl1pPr>
          </a:lstStyle>
          <a:p>
            <a:r>
              <a:rPr lang="en-US" dirty="0"/>
              <a:t>Drag &amp; Drop Image</a:t>
            </a:r>
          </a:p>
        </p:txBody>
      </p:sp>
      <p:sp>
        <p:nvSpPr>
          <p:cNvPr id="18" name="Slide Number Placeholder 5">
            <a:extLst>
              <a:ext uri="{FF2B5EF4-FFF2-40B4-BE49-F238E27FC236}">
                <a16:creationId xmlns:a16="http://schemas.microsoft.com/office/drawing/2014/main" id="{DC89BBE5-7688-E34A-8A2A-5CA1B36E6D95}"/>
              </a:ext>
            </a:extLst>
          </p:cNvPr>
          <p:cNvSpPr txBox="1">
            <a:spLocks/>
          </p:cNvSpPr>
          <p:nvPr userDrawn="1"/>
        </p:nvSpPr>
        <p:spPr>
          <a:xfrm>
            <a:off x="59215" y="6361009"/>
            <a:ext cx="471809" cy="489496"/>
          </a:xfrm>
          <a:prstGeom prst="rect">
            <a:avLst/>
          </a:prstGeom>
        </p:spPr>
        <p:txBody>
          <a:bodyPr vert="horz" wrap="none"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050" b="1" i="0" smtClean="0">
                <a:solidFill>
                  <a:schemeClr val="accent1"/>
                </a:solidFill>
                <a:latin typeface="+mj-lt"/>
                <a:ea typeface="Bebas Neue Bold" charset="0"/>
                <a:cs typeface="Bebas Neue Bold" charset="0"/>
              </a:rPr>
              <a:pPr algn="ctr"/>
              <a:t>‹#›</a:t>
            </a:fld>
            <a:endParaRPr lang="en-US" sz="1050" b="1" i="0" dirty="0">
              <a:solidFill>
                <a:schemeClr val="accent1"/>
              </a:solidFill>
              <a:latin typeface="+mj-lt"/>
              <a:ea typeface="Bebas Neue Bold" charset="0"/>
              <a:cs typeface="Bebas Neue Bold" charset="0"/>
            </a:endParaRPr>
          </a:p>
        </p:txBody>
      </p:sp>
      <p:sp>
        <p:nvSpPr>
          <p:cNvPr id="11" name="Picture Placeholder 2">
            <a:extLst>
              <a:ext uri="{FF2B5EF4-FFF2-40B4-BE49-F238E27FC236}">
                <a16:creationId xmlns:a16="http://schemas.microsoft.com/office/drawing/2014/main" id="{B36E8C79-C42F-1F46-BBF9-F2497C91EC23}"/>
              </a:ext>
            </a:extLst>
          </p:cNvPr>
          <p:cNvSpPr>
            <a:spLocks noGrp="1"/>
          </p:cNvSpPr>
          <p:nvPr>
            <p:ph type="pic" sz="quarter" idx="13" hasCustomPrompt="1"/>
          </p:nvPr>
        </p:nvSpPr>
        <p:spPr>
          <a:xfrm>
            <a:off x="742950" y="3059084"/>
            <a:ext cx="3827860" cy="2944048"/>
          </a:xfrm>
          <a:prstGeom prst="rect">
            <a:avLst/>
          </a:prstGeom>
          <a:pattFill prst="pct5">
            <a:fgClr>
              <a:schemeClr val="tx1"/>
            </a:fgClr>
            <a:bgClr>
              <a:schemeClr val="bg1">
                <a:lumMod val="85000"/>
              </a:schemeClr>
            </a:bgClr>
          </a:pattFill>
          <a:effectLst/>
        </p:spPr>
        <p:txBody>
          <a:bodyPr anchor="ctr"/>
          <a:lstStyle>
            <a:lvl1pPr marL="0" indent="0" algn="ctr">
              <a:buNone/>
              <a:defRPr sz="1200" b="0" i="0">
                <a:latin typeface="Source Sans Pro" charset="0"/>
                <a:ea typeface="Source Sans Pro" charset="0"/>
                <a:cs typeface="Source Sans Pro" charset="0"/>
              </a:defRPr>
            </a:lvl1pPr>
          </a:lstStyle>
          <a:p>
            <a:r>
              <a:rPr lang="en-US" dirty="0"/>
              <a:t>Drag &amp; Drop Image</a:t>
            </a:r>
          </a:p>
        </p:txBody>
      </p:sp>
      <p:cxnSp>
        <p:nvCxnSpPr>
          <p:cNvPr id="19" name="Straight Connector 18">
            <a:extLst>
              <a:ext uri="{FF2B5EF4-FFF2-40B4-BE49-F238E27FC236}">
                <a16:creationId xmlns:a16="http://schemas.microsoft.com/office/drawing/2014/main" id="{4431537D-013D-DF47-97CC-AFDBFCA230E0}"/>
              </a:ext>
            </a:extLst>
          </p:cNvPr>
          <p:cNvCxnSpPr/>
          <p:nvPr userDrawn="1"/>
        </p:nvCxnSpPr>
        <p:spPr>
          <a:xfrm>
            <a:off x="733357" y="3040904"/>
            <a:ext cx="1531061" cy="0"/>
          </a:xfrm>
          <a:prstGeom prst="line">
            <a:avLst/>
          </a:prstGeom>
          <a:ln w="38100">
            <a:solidFill>
              <a:srgbClr val="E20074"/>
            </a:solidFill>
          </a:ln>
        </p:spPr>
        <p:style>
          <a:lnRef idx="1">
            <a:schemeClr val="accent1"/>
          </a:lnRef>
          <a:fillRef idx="0">
            <a:schemeClr val="accent1"/>
          </a:fillRef>
          <a:effectRef idx="0">
            <a:schemeClr val="accent1"/>
          </a:effectRef>
          <a:fontRef idx="minor">
            <a:schemeClr val="tx1"/>
          </a:fontRef>
        </p:style>
      </p:cxnSp>
      <p:sp>
        <p:nvSpPr>
          <p:cNvPr id="21" name="Section Divider">
            <a:extLst>
              <a:ext uri="{FF2B5EF4-FFF2-40B4-BE49-F238E27FC236}">
                <a16:creationId xmlns:a16="http://schemas.microsoft.com/office/drawing/2014/main" id="{63539A77-BB76-6F4C-A5B0-E33AE1D1D8CE}"/>
              </a:ext>
            </a:extLst>
          </p:cNvPr>
          <p:cNvSpPr>
            <a:spLocks noGrp="1"/>
          </p:cNvSpPr>
          <p:nvPr>
            <p:ph type="body" sz="quarter" idx="14" hasCustomPrompt="1"/>
          </p:nvPr>
        </p:nvSpPr>
        <p:spPr>
          <a:xfrm>
            <a:off x="751979" y="1124119"/>
            <a:ext cx="6134100" cy="544252"/>
          </a:xfrm>
          <a:prstGeom prst="rect">
            <a:avLst/>
          </a:prstGeom>
        </p:spPr>
        <p:txBody>
          <a:bodyPr lIns="0">
            <a:spAutoFit/>
          </a:bodyPr>
          <a:lstStyle>
            <a:lvl1pPr marL="0" indent="0">
              <a:buNone/>
              <a:defRPr lang="en-US" sz="3600" b="1" kern="1200" dirty="0">
                <a:solidFill>
                  <a:schemeClr val="accent1"/>
                </a:solidFill>
                <a:latin typeface="TeleNeo Office ExtraBold" panose="020B0504040202090203" pitchFamily="34" charset="77"/>
                <a:ea typeface="Roboto Light" charset="0"/>
                <a:cs typeface="Roboto Light" charset="0"/>
              </a:defRPr>
            </a:lvl1pPr>
            <a:lvl2pPr marL="342900" indent="0">
              <a:buNone/>
              <a:defRPr/>
            </a:lvl2pPr>
          </a:lstStyle>
          <a:p>
            <a:pPr marL="0" lvl="0" algn="l" defTabSz="685800" rtl="0" eaLnBrk="1" latinLnBrk="0" hangingPunct="1">
              <a:lnSpc>
                <a:spcPct val="80000"/>
              </a:lnSpc>
            </a:pPr>
            <a:r>
              <a:rPr lang="en-US" dirty="0"/>
              <a:t>Title Highlight</a:t>
            </a:r>
          </a:p>
        </p:txBody>
      </p:sp>
      <p:sp>
        <p:nvSpPr>
          <p:cNvPr id="24" name="Text Placeholder 14">
            <a:extLst>
              <a:ext uri="{FF2B5EF4-FFF2-40B4-BE49-F238E27FC236}">
                <a16:creationId xmlns:a16="http://schemas.microsoft.com/office/drawing/2014/main" id="{19E6761C-B1D5-524D-B5C1-8A0F7849B44A}"/>
              </a:ext>
            </a:extLst>
          </p:cNvPr>
          <p:cNvSpPr>
            <a:spLocks noGrp="1"/>
          </p:cNvSpPr>
          <p:nvPr>
            <p:ph type="body" sz="quarter" idx="15" hasCustomPrompt="1"/>
          </p:nvPr>
        </p:nvSpPr>
        <p:spPr>
          <a:xfrm>
            <a:off x="751978" y="2156539"/>
            <a:ext cx="6116738" cy="644534"/>
          </a:xfrm>
          <a:prstGeom prst="rect">
            <a:avLst/>
          </a:prstGeom>
        </p:spPr>
        <p:txBody>
          <a:bodyPr lIns="0"/>
          <a:lstStyle>
            <a:lvl1pPr marL="0" marR="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sz="1200" b="0" i="0">
                <a:solidFill>
                  <a:schemeClr val="tx1"/>
                </a:solidFill>
                <a:latin typeface="TeleNeo Office Medium" panose="020B0504040202090203" pitchFamily="34" charset="77"/>
              </a:defRPr>
            </a:lvl1pPr>
            <a:lvl4pPr marL="1028700" indent="0">
              <a:buNone/>
              <a:defRPr/>
            </a:lvl4pPr>
            <a:lvl5pPr marL="1371600" indent="0">
              <a:buNone/>
              <a:defRPr/>
            </a:lvl5p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a:t>
            </a:r>
            <a:r>
              <a:rPr lang="en-US" dirty="0" err="1"/>
              <a:t>labore</a:t>
            </a:r>
            <a:r>
              <a:rPr lang="en-US" dirty="0"/>
              <a:t> et dolore magna </a:t>
            </a:r>
            <a:r>
              <a:rPr lang="en-US" dirty="0" err="1"/>
              <a:t>aliqua</a:t>
            </a:r>
            <a:r>
              <a:rPr lang="en-US" dirty="0"/>
              <a:t>. 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a:t>
            </a:r>
          </a:p>
          <a:p>
            <a:pPr lvl="0"/>
            <a:r>
              <a:rPr lang="en-US" dirty="0"/>
              <a:t> </a:t>
            </a:r>
          </a:p>
        </p:txBody>
      </p:sp>
      <p:grpSp>
        <p:nvGrpSpPr>
          <p:cNvPr id="12" name="Group 11">
            <a:extLst>
              <a:ext uri="{FF2B5EF4-FFF2-40B4-BE49-F238E27FC236}">
                <a16:creationId xmlns:a16="http://schemas.microsoft.com/office/drawing/2014/main" id="{CC7F5682-541B-F34B-999B-D7EC4673422B}"/>
              </a:ext>
              <a:ext uri="{C183D7F6-B498-43B3-948B-1728B52AA6E4}">
                <adec:decorative xmlns:adec="http://schemas.microsoft.com/office/drawing/2017/decorative" val="1"/>
              </a:ext>
            </a:extLst>
          </p:cNvPr>
          <p:cNvGrpSpPr/>
          <p:nvPr userDrawn="1"/>
        </p:nvGrpSpPr>
        <p:grpSpPr>
          <a:xfrm>
            <a:off x="1" y="1"/>
            <a:ext cx="590237" cy="786983"/>
            <a:chOff x="0" y="0"/>
            <a:chExt cx="786983" cy="786983"/>
          </a:xfrm>
        </p:grpSpPr>
        <p:sp>
          <p:nvSpPr>
            <p:cNvPr id="13" name="Rectangle 12">
              <a:extLst>
                <a:ext uri="{FF2B5EF4-FFF2-40B4-BE49-F238E27FC236}">
                  <a16:creationId xmlns:a16="http://schemas.microsoft.com/office/drawing/2014/main" id="{E1094FE5-CED7-8340-87EB-86A29C29056A}"/>
                </a:ext>
              </a:extLst>
            </p:cNvPr>
            <p:cNvSpPr/>
            <p:nvPr userDrawn="1"/>
          </p:nvSpPr>
          <p:spPr>
            <a:xfrm>
              <a:off x="0" y="0"/>
              <a:ext cx="786983" cy="7869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spc="225" dirty="0">
                <a:latin typeface="linea-basic-10" charset="0"/>
                <a:ea typeface="linea-basic-10" charset="0"/>
                <a:cs typeface="linea-basic-10" charset="0"/>
              </a:endParaRPr>
            </a:p>
          </p:txBody>
        </p:sp>
        <p:pic>
          <p:nvPicPr>
            <p:cNvPr id="14" name="Picture 13">
              <a:extLst>
                <a:ext uri="{FF2B5EF4-FFF2-40B4-BE49-F238E27FC236}">
                  <a16:creationId xmlns:a16="http://schemas.microsoft.com/office/drawing/2014/main" id="{A20E46B9-8533-0346-A389-D7497617FD63}"/>
                </a:ext>
              </a:extLst>
            </p:cNvPr>
            <p:cNvPicPr>
              <a:picLocks noChangeAspect="1"/>
            </p:cNvPicPr>
            <p:nvPr userDrawn="1"/>
          </p:nvPicPr>
          <p:blipFill>
            <a:blip r:embed="rId2"/>
            <a:stretch>
              <a:fillRect/>
            </a:stretch>
          </p:blipFill>
          <p:spPr>
            <a:xfrm>
              <a:off x="194028" y="155747"/>
              <a:ext cx="398926" cy="475488"/>
            </a:xfrm>
            <a:prstGeom prst="rect">
              <a:avLst/>
            </a:prstGeom>
          </p:spPr>
        </p:pic>
      </p:grpSp>
    </p:spTree>
    <p:extLst>
      <p:ext uri="{BB962C8B-B14F-4D97-AF65-F5344CB8AC3E}">
        <p14:creationId xmlns:p14="http://schemas.microsoft.com/office/powerpoint/2010/main" val="10151947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hite Text Layout w/ Image">
    <p:spTree>
      <p:nvGrpSpPr>
        <p:cNvPr id="1" name=""/>
        <p:cNvGrpSpPr/>
        <p:nvPr/>
      </p:nvGrpSpPr>
      <p:grpSpPr>
        <a:xfrm>
          <a:off x="0" y="0"/>
          <a:ext cx="0" cy="0"/>
          <a:chOff x="0" y="0"/>
          <a:chExt cx="0" cy="0"/>
        </a:xfrm>
      </p:grpSpPr>
      <p:pic>
        <p:nvPicPr>
          <p:cNvPr id="3" name="Picture 2" descr="Decorative image: A person carrying another person on her back at the beach">
            <a:extLst>
              <a:ext uri="{FF2B5EF4-FFF2-40B4-BE49-F238E27FC236}">
                <a16:creationId xmlns:a16="http://schemas.microsoft.com/office/drawing/2014/main" id="{A5BB659D-FA19-CD8B-99A8-CAD91C87C97F}"/>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3803600" y="861933"/>
            <a:ext cx="4600812" cy="5134134"/>
          </a:xfrm>
          <a:prstGeom prst="rect">
            <a:avLst/>
          </a:prstGeom>
        </p:spPr>
      </p:pic>
      <p:sp>
        <p:nvSpPr>
          <p:cNvPr id="12" name="Rectangle 11">
            <a:extLst>
              <a:ext uri="{FF2B5EF4-FFF2-40B4-BE49-F238E27FC236}">
                <a16:creationId xmlns:a16="http://schemas.microsoft.com/office/drawing/2014/main" id="{6FCAB2AE-A3D6-7347-89A8-D0A2F0DC9FD4}"/>
              </a:ext>
            </a:extLst>
          </p:cNvPr>
          <p:cNvSpPr/>
          <p:nvPr userDrawn="1"/>
        </p:nvSpPr>
        <p:spPr>
          <a:xfrm>
            <a:off x="0" y="0"/>
            <a:ext cx="3803600" cy="6858000"/>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13" name="Text Placeholder 14">
            <a:extLst>
              <a:ext uri="{FF2B5EF4-FFF2-40B4-BE49-F238E27FC236}">
                <a16:creationId xmlns:a16="http://schemas.microsoft.com/office/drawing/2014/main" id="{93D72CF1-7415-594E-87A3-587EEB2D3605}"/>
              </a:ext>
            </a:extLst>
          </p:cNvPr>
          <p:cNvSpPr>
            <a:spLocks noGrp="1"/>
          </p:cNvSpPr>
          <p:nvPr>
            <p:ph type="body" sz="quarter" idx="21" hasCustomPrompt="1"/>
          </p:nvPr>
        </p:nvSpPr>
        <p:spPr>
          <a:xfrm>
            <a:off x="736392" y="2655463"/>
            <a:ext cx="2806909" cy="3340604"/>
          </a:xfrm>
          <a:prstGeom prst="rect">
            <a:avLst/>
          </a:prstGeom>
        </p:spPr>
        <p:txBody>
          <a:bodyPr lIns="0"/>
          <a:lstStyle>
            <a:lvl1pPr marL="214313" indent="-214313">
              <a:buFont typeface="Wingdings" pitchFamily="2" charset="2"/>
              <a:buChar char="§"/>
              <a:defRPr sz="1500" b="0" i="0">
                <a:solidFill>
                  <a:schemeClr val="tx1"/>
                </a:solidFill>
                <a:latin typeface="+mn-lt"/>
              </a:defRPr>
            </a:lvl1pPr>
            <a:lvl2pPr marL="350044" indent="-129779">
              <a:buClrTx/>
              <a:buFont typeface="System Font Regular"/>
              <a:buChar char="–"/>
              <a:tabLst/>
              <a:defRPr sz="1350" b="0" i="0" baseline="0">
                <a:solidFill>
                  <a:schemeClr val="tx1"/>
                </a:solidFill>
                <a:latin typeface="+mn-lt"/>
              </a:defRPr>
            </a:lvl2pPr>
            <a:lvl3pPr marL="220266" indent="-220266" algn="l">
              <a:buFont typeface="Wingdings" pitchFamily="2" charset="2"/>
              <a:buChar char="§"/>
              <a:tabLst/>
              <a:defRPr sz="1050" b="0" i="0" spc="0" baseline="0">
                <a:solidFill>
                  <a:schemeClr val="tx1"/>
                </a:solidFill>
                <a:latin typeface="TeleNeo Office" panose="020B0504040202090203" pitchFamily="34" charset="77"/>
              </a:defRPr>
            </a:lvl3pPr>
            <a:lvl4pPr marL="346472" indent="-125016">
              <a:buFont typeface="System Font Regular"/>
              <a:buChar char="–"/>
              <a:tabLst/>
              <a:defRPr baseline="0">
                <a:solidFill>
                  <a:schemeClr val="tx1"/>
                </a:solidFill>
                <a:latin typeface="TeleNeo Office" panose="020B0504040202090203" pitchFamily="34" charset="77"/>
              </a:defRPr>
            </a:lvl4pPr>
            <a:lvl5pPr marL="471488" indent="-125016">
              <a:buFont typeface="System Font Regular"/>
              <a:buChar char="-"/>
              <a:tabLst/>
              <a:defRPr sz="1200" baseline="0">
                <a:solidFill>
                  <a:schemeClr val="tx1"/>
                </a:solidFill>
                <a:latin typeface="+mn-lt"/>
              </a:defRPr>
            </a:lvl5pPr>
            <a:lvl6pPr marL="471488" indent="0">
              <a:buFont typeface="System Font Regular"/>
              <a:buNone/>
              <a:tabLst/>
              <a:defRPr sz="1050" baseline="0">
                <a:latin typeface="+mn-lt"/>
              </a:defRPr>
            </a:lvl6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First</a:t>
            </a:r>
          </a:p>
          <a:p>
            <a:pPr lvl="4"/>
            <a:r>
              <a:rPr lang="en-US" dirty="0"/>
              <a:t>Secondary</a:t>
            </a:r>
          </a:p>
        </p:txBody>
      </p:sp>
      <p:sp>
        <p:nvSpPr>
          <p:cNvPr id="27" name="Slide Number Placeholder 5">
            <a:extLst>
              <a:ext uri="{FF2B5EF4-FFF2-40B4-BE49-F238E27FC236}">
                <a16:creationId xmlns:a16="http://schemas.microsoft.com/office/drawing/2014/main" id="{AD85F8B8-7FEA-CD41-A9FE-644E89B2151F}"/>
              </a:ext>
            </a:extLst>
          </p:cNvPr>
          <p:cNvSpPr txBox="1">
            <a:spLocks/>
          </p:cNvSpPr>
          <p:nvPr userDrawn="1"/>
        </p:nvSpPr>
        <p:spPr>
          <a:xfrm>
            <a:off x="59215" y="6361009"/>
            <a:ext cx="471809" cy="489496"/>
          </a:xfrm>
          <a:prstGeom prst="rect">
            <a:avLst/>
          </a:prstGeom>
        </p:spPr>
        <p:txBody>
          <a:bodyPr vert="horz" wrap="none"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050" b="1" i="0" smtClean="0">
                <a:solidFill>
                  <a:srgbClr val="E20074"/>
                </a:solidFill>
                <a:latin typeface="+mj-lt"/>
                <a:ea typeface="Bebas Neue Bold" charset="0"/>
                <a:cs typeface="Bebas Neue Bold" charset="0"/>
              </a:rPr>
              <a:pPr algn="ctr"/>
              <a:t>‹#›</a:t>
            </a:fld>
            <a:endParaRPr lang="en-US" sz="1050" b="1" i="0" dirty="0">
              <a:solidFill>
                <a:srgbClr val="E20074"/>
              </a:solidFill>
              <a:latin typeface="+mj-lt"/>
              <a:ea typeface="Bebas Neue Bold" charset="0"/>
              <a:cs typeface="Bebas Neue Bold" charset="0"/>
            </a:endParaRPr>
          </a:p>
        </p:txBody>
      </p:sp>
      <p:sp>
        <p:nvSpPr>
          <p:cNvPr id="9" name="Title 23">
            <a:extLst>
              <a:ext uri="{FF2B5EF4-FFF2-40B4-BE49-F238E27FC236}">
                <a16:creationId xmlns:a16="http://schemas.microsoft.com/office/drawing/2014/main" id="{2C350198-13F7-1D4E-BAEE-42B6A6B783DB}"/>
              </a:ext>
            </a:extLst>
          </p:cNvPr>
          <p:cNvSpPr>
            <a:spLocks noGrp="1"/>
          </p:cNvSpPr>
          <p:nvPr>
            <p:ph type="title" hasCustomPrompt="1"/>
          </p:nvPr>
        </p:nvSpPr>
        <p:spPr>
          <a:xfrm>
            <a:off x="736392" y="1124119"/>
            <a:ext cx="2597117" cy="544252"/>
          </a:xfrm>
          <a:prstGeom prst="rect">
            <a:avLst/>
          </a:prstGeom>
        </p:spPr>
        <p:txBody>
          <a:bodyPr wrap="square" lIns="0" anchor="t" anchorCtr="0">
            <a:spAutoFit/>
          </a:bodyPr>
          <a:lstStyle>
            <a:lvl1pPr>
              <a:lnSpc>
                <a:spcPct val="80000"/>
              </a:lnSpc>
              <a:defRPr sz="3600">
                <a:solidFill>
                  <a:schemeClr val="accent1"/>
                </a:solidFill>
              </a:defRPr>
            </a:lvl1pPr>
          </a:lstStyle>
          <a:p>
            <a:r>
              <a:rPr lang="en-US" dirty="0"/>
              <a:t>Title</a:t>
            </a:r>
          </a:p>
        </p:txBody>
      </p:sp>
      <p:sp>
        <p:nvSpPr>
          <p:cNvPr id="18" name="Subtext">
            <a:extLst>
              <a:ext uri="{FF2B5EF4-FFF2-40B4-BE49-F238E27FC236}">
                <a16:creationId xmlns:a16="http://schemas.microsoft.com/office/drawing/2014/main" id="{9F3BC46D-55AC-834B-A8B1-05896F97029B}"/>
              </a:ext>
            </a:extLst>
          </p:cNvPr>
          <p:cNvSpPr>
            <a:spLocks noGrp="1"/>
          </p:cNvSpPr>
          <p:nvPr>
            <p:ph type="body" sz="quarter" idx="13" hasCustomPrompt="1"/>
          </p:nvPr>
        </p:nvSpPr>
        <p:spPr>
          <a:xfrm>
            <a:off x="736392" y="1765527"/>
            <a:ext cx="1841897" cy="205313"/>
          </a:xfrm>
          <a:prstGeom prst="rect">
            <a:avLst/>
          </a:prstGeom>
        </p:spPr>
        <p:txBody>
          <a:bodyPr lIns="0">
            <a:spAutoFit/>
          </a:bodyPr>
          <a:lstStyle>
            <a:lvl1pPr marL="0" indent="0">
              <a:buNone/>
              <a:defRPr lang="en-US" sz="900" b="1" kern="1200" spc="225" dirty="0">
                <a:solidFill>
                  <a:schemeClr val="tx1"/>
                </a:solidFill>
                <a:latin typeface="TeleNeo Office ExtraBold" panose="020B0504040202090203" pitchFamily="34" charset="77"/>
                <a:ea typeface="Bebas Neue Bold" charset="0"/>
                <a:cs typeface="Bebas Neue Bold" charset="0"/>
              </a:defRPr>
            </a:lvl1pPr>
          </a:lstStyle>
          <a:p>
            <a:pPr marL="0" lvl="0" algn="l" defTabSz="685800" rtl="0" eaLnBrk="1" latinLnBrk="0" hangingPunct="1">
              <a:lnSpc>
                <a:spcPct val="80000"/>
              </a:lnSpc>
            </a:pPr>
            <a:r>
              <a:rPr lang="en-US" dirty="0"/>
              <a:t>SUBTEXT</a:t>
            </a:r>
          </a:p>
        </p:txBody>
      </p:sp>
      <p:grpSp>
        <p:nvGrpSpPr>
          <p:cNvPr id="11" name="Group 10">
            <a:extLst>
              <a:ext uri="{FF2B5EF4-FFF2-40B4-BE49-F238E27FC236}">
                <a16:creationId xmlns:a16="http://schemas.microsoft.com/office/drawing/2014/main" id="{737402F9-41A6-CD40-BF8A-DCB7B553BAB3}"/>
              </a:ext>
              <a:ext uri="{C183D7F6-B498-43B3-948B-1728B52AA6E4}">
                <adec:decorative xmlns:adec="http://schemas.microsoft.com/office/drawing/2017/decorative" val="1"/>
              </a:ext>
            </a:extLst>
          </p:cNvPr>
          <p:cNvGrpSpPr/>
          <p:nvPr userDrawn="1"/>
        </p:nvGrpSpPr>
        <p:grpSpPr>
          <a:xfrm>
            <a:off x="1" y="1"/>
            <a:ext cx="590237" cy="786983"/>
            <a:chOff x="0" y="0"/>
            <a:chExt cx="786983" cy="786983"/>
          </a:xfrm>
        </p:grpSpPr>
        <p:sp>
          <p:nvSpPr>
            <p:cNvPr id="16" name="Rectangle 15">
              <a:extLst>
                <a:ext uri="{FF2B5EF4-FFF2-40B4-BE49-F238E27FC236}">
                  <a16:creationId xmlns:a16="http://schemas.microsoft.com/office/drawing/2014/main" id="{F66E8AC3-0D25-E04D-93EF-F7B9904DFBD1}"/>
                </a:ext>
              </a:extLst>
            </p:cNvPr>
            <p:cNvSpPr/>
            <p:nvPr userDrawn="1"/>
          </p:nvSpPr>
          <p:spPr>
            <a:xfrm>
              <a:off x="0" y="0"/>
              <a:ext cx="786983" cy="7869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spc="225" dirty="0">
                <a:latin typeface="linea-basic-10" charset="0"/>
                <a:ea typeface="linea-basic-10" charset="0"/>
                <a:cs typeface="linea-basic-10" charset="0"/>
              </a:endParaRPr>
            </a:p>
          </p:txBody>
        </p:sp>
        <p:pic>
          <p:nvPicPr>
            <p:cNvPr id="20" name="Picture 19">
              <a:extLst>
                <a:ext uri="{FF2B5EF4-FFF2-40B4-BE49-F238E27FC236}">
                  <a16:creationId xmlns:a16="http://schemas.microsoft.com/office/drawing/2014/main" id="{36108192-D57D-4940-9062-2716E0111484}"/>
                </a:ext>
              </a:extLst>
            </p:cNvPr>
            <p:cNvPicPr>
              <a:picLocks noChangeAspect="1"/>
            </p:cNvPicPr>
            <p:nvPr userDrawn="1"/>
          </p:nvPicPr>
          <p:blipFill>
            <a:blip r:embed="rId3"/>
            <a:stretch>
              <a:fillRect/>
            </a:stretch>
          </p:blipFill>
          <p:spPr>
            <a:xfrm>
              <a:off x="194028" y="155747"/>
              <a:ext cx="398926" cy="475488"/>
            </a:xfrm>
            <a:prstGeom prst="rect">
              <a:avLst/>
            </a:prstGeom>
          </p:spPr>
        </p:pic>
      </p:grpSp>
    </p:spTree>
    <p:extLst>
      <p:ext uri="{BB962C8B-B14F-4D97-AF65-F5344CB8AC3E}">
        <p14:creationId xmlns:p14="http://schemas.microsoft.com/office/powerpoint/2010/main" val="15476775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hite Text Layout w/ Custom Image Drop">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252BF344-CE00-EB49-D0F7-5C079A3D9382}"/>
              </a:ext>
            </a:extLst>
          </p:cNvPr>
          <p:cNvSpPr>
            <a:spLocks noGrp="1"/>
          </p:cNvSpPr>
          <p:nvPr>
            <p:ph type="pic" sz="quarter" idx="22" hasCustomPrompt="1"/>
          </p:nvPr>
        </p:nvSpPr>
        <p:spPr>
          <a:xfrm>
            <a:off x="3803600" y="861933"/>
            <a:ext cx="4600812" cy="5134133"/>
          </a:xfrm>
          <a:prstGeom prst="rect">
            <a:avLst/>
          </a:prstGeom>
          <a:pattFill prst="pct5">
            <a:fgClr>
              <a:schemeClr val="tx1"/>
            </a:fgClr>
            <a:bgClr>
              <a:schemeClr val="bg1">
                <a:lumMod val="85000"/>
              </a:schemeClr>
            </a:bgClr>
          </a:pattFill>
          <a:effectLst/>
        </p:spPr>
        <p:txBody>
          <a:bodyPr anchor="ctr"/>
          <a:lstStyle>
            <a:lvl1pPr marL="0" indent="0" algn="ctr">
              <a:buNone/>
              <a:defRPr sz="1200" b="0" i="0">
                <a:latin typeface="Source Sans Pro" charset="0"/>
                <a:ea typeface="Source Sans Pro" charset="0"/>
                <a:cs typeface="Source Sans Pro" charset="0"/>
              </a:defRPr>
            </a:lvl1pPr>
          </a:lstStyle>
          <a:p>
            <a:r>
              <a:rPr lang="en-US" dirty="0"/>
              <a:t>Drag &amp; Drop Image</a:t>
            </a:r>
          </a:p>
        </p:txBody>
      </p:sp>
      <p:sp>
        <p:nvSpPr>
          <p:cNvPr id="12" name="Rectangle 11">
            <a:extLst>
              <a:ext uri="{FF2B5EF4-FFF2-40B4-BE49-F238E27FC236}">
                <a16:creationId xmlns:a16="http://schemas.microsoft.com/office/drawing/2014/main" id="{6FCAB2AE-A3D6-7347-89A8-D0A2F0DC9FD4}"/>
              </a:ext>
            </a:extLst>
          </p:cNvPr>
          <p:cNvSpPr/>
          <p:nvPr userDrawn="1"/>
        </p:nvSpPr>
        <p:spPr>
          <a:xfrm>
            <a:off x="0" y="0"/>
            <a:ext cx="3803600" cy="6858000"/>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7" name="Slide Number Placeholder 5">
            <a:extLst>
              <a:ext uri="{FF2B5EF4-FFF2-40B4-BE49-F238E27FC236}">
                <a16:creationId xmlns:a16="http://schemas.microsoft.com/office/drawing/2014/main" id="{AD85F8B8-7FEA-CD41-A9FE-644E89B2151F}"/>
              </a:ext>
            </a:extLst>
          </p:cNvPr>
          <p:cNvSpPr txBox="1">
            <a:spLocks/>
          </p:cNvSpPr>
          <p:nvPr userDrawn="1"/>
        </p:nvSpPr>
        <p:spPr>
          <a:xfrm>
            <a:off x="59215" y="6361009"/>
            <a:ext cx="471809" cy="489496"/>
          </a:xfrm>
          <a:prstGeom prst="rect">
            <a:avLst/>
          </a:prstGeom>
        </p:spPr>
        <p:txBody>
          <a:bodyPr vert="horz" wrap="none"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050" b="1" i="0" smtClean="0">
                <a:solidFill>
                  <a:srgbClr val="E20074"/>
                </a:solidFill>
                <a:latin typeface="+mj-lt"/>
                <a:ea typeface="Bebas Neue Bold" charset="0"/>
                <a:cs typeface="Bebas Neue Bold" charset="0"/>
              </a:rPr>
              <a:pPr algn="ctr"/>
              <a:t>‹#›</a:t>
            </a:fld>
            <a:endParaRPr lang="en-US" sz="1050" b="1" i="0" dirty="0">
              <a:solidFill>
                <a:srgbClr val="E20074"/>
              </a:solidFill>
              <a:latin typeface="+mj-lt"/>
              <a:ea typeface="Bebas Neue Bold" charset="0"/>
              <a:cs typeface="Bebas Neue Bold" charset="0"/>
            </a:endParaRPr>
          </a:p>
        </p:txBody>
      </p:sp>
      <p:sp>
        <p:nvSpPr>
          <p:cNvPr id="9" name="Title 23">
            <a:extLst>
              <a:ext uri="{FF2B5EF4-FFF2-40B4-BE49-F238E27FC236}">
                <a16:creationId xmlns:a16="http://schemas.microsoft.com/office/drawing/2014/main" id="{2C350198-13F7-1D4E-BAEE-42B6A6B783DB}"/>
              </a:ext>
            </a:extLst>
          </p:cNvPr>
          <p:cNvSpPr>
            <a:spLocks noGrp="1"/>
          </p:cNvSpPr>
          <p:nvPr>
            <p:ph type="title" hasCustomPrompt="1"/>
          </p:nvPr>
        </p:nvSpPr>
        <p:spPr>
          <a:xfrm>
            <a:off x="736392" y="1124119"/>
            <a:ext cx="2597117" cy="544252"/>
          </a:xfrm>
          <a:prstGeom prst="rect">
            <a:avLst/>
          </a:prstGeom>
        </p:spPr>
        <p:txBody>
          <a:bodyPr wrap="square" lIns="0" anchor="t" anchorCtr="0">
            <a:spAutoFit/>
          </a:bodyPr>
          <a:lstStyle>
            <a:lvl1pPr>
              <a:lnSpc>
                <a:spcPct val="80000"/>
              </a:lnSpc>
              <a:defRPr sz="3600">
                <a:solidFill>
                  <a:schemeClr val="accent1"/>
                </a:solidFill>
              </a:defRPr>
            </a:lvl1pPr>
          </a:lstStyle>
          <a:p>
            <a:r>
              <a:rPr lang="en-US" dirty="0"/>
              <a:t>Title</a:t>
            </a:r>
          </a:p>
        </p:txBody>
      </p:sp>
      <p:sp>
        <p:nvSpPr>
          <p:cNvPr id="18" name="Subtext">
            <a:extLst>
              <a:ext uri="{FF2B5EF4-FFF2-40B4-BE49-F238E27FC236}">
                <a16:creationId xmlns:a16="http://schemas.microsoft.com/office/drawing/2014/main" id="{9F3BC46D-55AC-834B-A8B1-05896F97029B}"/>
              </a:ext>
            </a:extLst>
          </p:cNvPr>
          <p:cNvSpPr>
            <a:spLocks noGrp="1"/>
          </p:cNvSpPr>
          <p:nvPr>
            <p:ph type="body" sz="quarter" idx="13" hasCustomPrompt="1"/>
          </p:nvPr>
        </p:nvSpPr>
        <p:spPr>
          <a:xfrm>
            <a:off x="736392" y="1765527"/>
            <a:ext cx="1841897" cy="205313"/>
          </a:xfrm>
          <a:prstGeom prst="rect">
            <a:avLst/>
          </a:prstGeom>
        </p:spPr>
        <p:txBody>
          <a:bodyPr lIns="0">
            <a:spAutoFit/>
          </a:bodyPr>
          <a:lstStyle>
            <a:lvl1pPr marL="0" indent="0">
              <a:buNone/>
              <a:defRPr lang="en-US" sz="900" b="1" kern="1200" spc="225" dirty="0">
                <a:solidFill>
                  <a:schemeClr val="tx1"/>
                </a:solidFill>
                <a:latin typeface="TeleNeo Office ExtraBold" panose="020B0504040202090203" pitchFamily="34" charset="77"/>
                <a:ea typeface="Bebas Neue Bold" charset="0"/>
                <a:cs typeface="Bebas Neue Bold" charset="0"/>
              </a:defRPr>
            </a:lvl1pPr>
          </a:lstStyle>
          <a:p>
            <a:pPr marL="0" lvl="0" algn="l" defTabSz="685800" rtl="0" eaLnBrk="1" latinLnBrk="0" hangingPunct="1">
              <a:lnSpc>
                <a:spcPct val="80000"/>
              </a:lnSpc>
            </a:pPr>
            <a:r>
              <a:rPr lang="en-US" dirty="0"/>
              <a:t>SUBTEXT</a:t>
            </a:r>
          </a:p>
        </p:txBody>
      </p:sp>
      <p:grpSp>
        <p:nvGrpSpPr>
          <p:cNvPr id="11" name="Group 10">
            <a:extLst>
              <a:ext uri="{FF2B5EF4-FFF2-40B4-BE49-F238E27FC236}">
                <a16:creationId xmlns:a16="http://schemas.microsoft.com/office/drawing/2014/main" id="{737402F9-41A6-CD40-BF8A-DCB7B553BAB3}"/>
              </a:ext>
              <a:ext uri="{C183D7F6-B498-43B3-948B-1728B52AA6E4}">
                <adec:decorative xmlns:adec="http://schemas.microsoft.com/office/drawing/2017/decorative" val="1"/>
              </a:ext>
            </a:extLst>
          </p:cNvPr>
          <p:cNvGrpSpPr/>
          <p:nvPr userDrawn="1"/>
        </p:nvGrpSpPr>
        <p:grpSpPr>
          <a:xfrm>
            <a:off x="1" y="1"/>
            <a:ext cx="590237" cy="786983"/>
            <a:chOff x="0" y="0"/>
            <a:chExt cx="786983" cy="786983"/>
          </a:xfrm>
        </p:grpSpPr>
        <p:sp>
          <p:nvSpPr>
            <p:cNvPr id="16" name="Rectangle 15">
              <a:extLst>
                <a:ext uri="{FF2B5EF4-FFF2-40B4-BE49-F238E27FC236}">
                  <a16:creationId xmlns:a16="http://schemas.microsoft.com/office/drawing/2014/main" id="{F66E8AC3-0D25-E04D-93EF-F7B9904DFBD1}"/>
                </a:ext>
              </a:extLst>
            </p:cNvPr>
            <p:cNvSpPr/>
            <p:nvPr userDrawn="1"/>
          </p:nvSpPr>
          <p:spPr>
            <a:xfrm>
              <a:off x="0" y="0"/>
              <a:ext cx="786983" cy="7869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spc="225" dirty="0">
                <a:latin typeface="linea-basic-10" charset="0"/>
                <a:ea typeface="linea-basic-10" charset="0"/>
                <a:cs typeface="linea-basic-10" charset="0"/>
              </a:endParaRPr>
            </a:p>
          </p:txBody>
        </p:sp>
        <p:pic>
          <p:nvPicPr>
            <p:cNvPr id="20" name="Picture 19">
              <a:extLst>
                <a:ext uri="{FF2B5EF4-FFF2-40B4-BE49-F238E27FC236}">
                  <a16:creationId xmlns:a16="http://schemas.microsoft.com/office/drawing/2014/main" id="{36108192-D57D-4940-9062-2716E0111484}"/>
                </a:ext>
              </a:extLst>
            </p:cNvPr>
            <p:cNvPicPr>
              <a:picLocks noChangeAspect="1"/>
            </p:cNvPicPr>
            <p:nvPr userDrawn="1"/>
          </p:nvPicPr>
          <p:blipFill>
            <a:blip r:embed="rId2"/>
            <a:stretch>
              <a:fillRect/>
            </a:stretch>
          </p:blipFill>
          <p:spPr>
            <a:xfrm>
              <a:off x="194028" y="155747"/>
              <a:ext cx="398926" cy="475488"/>
            </a:xfrm>
            <a:prstGeom prst="rect">
              <a:avLst/>
            </a:prstGeom>
          </p:spPr>
        </p:pic>
      </p:grpSp>
      <p:sp>
        <p:nvSpPr>
          <p:cNvPr id="3" name="Text Placeholder 14">
            <a:extLst>
              <a:ext uri="{FF2B5EF4-FFF2-40B4-BE49-F238E27FC236}">
                <a16:creationId xmlns:a16="http://schemas.microsoft.com/office/drawing/2014/main" id="{2FB05960-F1DD-A2DD-0F06-99E9D5A7D421}"/>
              </a:ext>
            </a:extLst>
          </p:cNvPr>
          <p:cNvSpPr>
            <a:spLocks noGrp="1"/>
          </p:cNvSpPr>
          <p:nvPr>
            <p:ph type="body" sz="quarter" idx="21" hasCustomPrompt="1"/>
          </p:nvPr>
        </p:nvSpPr>
        <p:spPr>
          <a:xfrm>
            <a:off x="736392" y="2655463"/>
            <a:ext cx="2806909" cy="3340602"/>
          </a:xfrm>
          <a:prstGeom prst="rect">
            <a:avLst/>
          </a:prstGeom>
        </p:spPr>
        <p:txBody>
          <a:bodyPr lIns="0"/>
          <a:lstStyle>
            <a:lvl1pPr marL="214313" indent="-214313">
              <a:buFont typeface="Wingdings" pitchFamily="2" charset="2"/>
              <a:buChar char="§"/>
              <a:defRPr sz="1500" b="0" i="0">
                <a:solidFill>
                  <a:schemeClr val="tx1"/>
                </a:solidFill>
                <a:latin typeface="+mn-lt"/>
              </a:defRPr>
            </a:lvl1pPr>
            <a:lvl2pPr marL="350044" indent="-129779">
              <a:buClrTx/>
              <a:buFont typeface="System Font Regular"/>
              <a:buChar char="–"/>
              <a:tabLst/>
              <a:defRPr sz="1350" b="0" i="0" baseline="0">
                <a:solidFill>
                  <a:schemeClr val="tx1"/>
                </a:solidFill>
                <a:latin typeface="+mn-lt"/>
              </a:defRPr>
            </a:lvl2pPr>
            <a:lvl3pPr marL="220266" indent="-220266" algn="l">
              <a:buFont typeface="Wingdings" pitchFamily="2" charset="2"/>
              <a:buChar char="§"/>
              <a:tabLst/>
              <a:defRPr sz="1050" b="0" i="0" spc="0" baseline="0">
                <a:solidFill>
                  <a:schemeClr val="tx1"/>
                </a:solidFill>
                <a:latin typeface="TeleNeo Office" panose="020B0504040202090203" pitchFamily="34" charset="77"/>
              </a:defRPr>
            </a:lvl3pPr>
            <a:lvl4pPr marL="346472" indent="-125016">
              <a:buFont typeface="System Font Regular"/>
              <a:buChar char="–"/>
              <a:tabLst/>
              <a:defRPr baseline="0">
                <a:solidFill>
                  <a:schemeClr val="tx1"/>
                </a:solidFill>
                <a:latin typeface="TeleNeo Office" panose="020B0504040202090203" pitchFamily="34" charset="77"/>
              </a:defRPr>
            </a:lvl4pPr>
            <a:lvl5pPr marL="471488" indent="-125016">
              <a:buFont typeface="System Font Regular"/>
              <a:buChar char="-"/>
              <a:tabLst/>
              <a:defRPr sz="1200" baseline="0">
                <a:solidFill>
                  <a:schemeClr val="tx1"/>
                </a:solidFill>
                <a:latin typeface="+mn-lt"/>
              </a:defRPr>
            </a:lvl5pPr>
            <a:lvl6pPr marL="601266" indent="-129779">
              <a:buFont typeface="System Font Regular"/>
              <a:buChar char="-"/>
              <a:tabLst/>
              <a:defRPr sz="1050" baseline="0">
                <a:latin typeface="+mn-lt"/>
              </a:defRPr>
            </a:lvl6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First</a:t>
            </a:r>
          </a:p>
          <a:p>
            <a:pPr lvl="4"/>
            <a:r>
              <a:rPr lang="en-US" dirty="0"/>
              <a:t>Secondary</a:t>
            </a:r>
          </a:p>
        </p:txBody>
      </p:sp>
    </p:spTree>
    <p:extLst>
      <p:ext uri="{BB962C8B-B14F-4D97-AF65-F5344CB8AC3E}">
        <p14:creationId xmlns:p14="http://schemas.microsoft.com/office/powerpoint/2010/main" val="7982400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Magenta Text Layout w/ Image">
    <p:spTree>
      <p:nvGrpSpPr>
        <p:cNvPr id="1" name=""/>
        <p:cNvGrpSpPr/>
        <p:nvPr/>
      </p:nvGrpSpPr>
      <p:grpSpPr>
        <a:xfrm>
          <a:off x="0" y="0"/>
          <a:ext cx="0" cy="0"/>
          <a:chOff x="0" y="0"/>
          <a:chExt cx="0" cy="0"/>
        </a:xfrm>
      </p:grpSpPr>
      <p:pic>
        <p:nvPicPr>
          <p:cNvPr id="3" name="Picture 2" descr="Decorative image: A person holding a magenta T-Mobile shopping bag">
            <a:extLst>
              <a:ext uri="{FF2B5EF4-FFF2-40B4-BE49-F238E27FC236}">
                <a16:creationId xmlns:a16="http://schemas.microsoft.com/office/drawing/2014/main" id="{8761E403-0C65-A000-1744-C18DC4892852}"/>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3808992" y="838200"/>
            <a:ext cx="4595420" cy="5181600"/>
          </a:xfrm>
          <a:prstGeom prst="rect">
            <a:avLst/>
          </a:prstGeom>
        </p:spPr>
      </p:pic>
      <p:sp>
        <p:nvSpPr>
          <p:cNvPr id="12" name="Rectangle 11">
            <a:extLst>
              <a:ext uri="{FF2B5EF4-FFF2-40B4-BE49-F238E27FC236}">
                <a16:creationId xmlns:a16="http://schemas.microsoft.com/office/drawing/2014/main" id="{6FCAB2AE-A3D6-7347-89A8-D0A2F0DC9FD4}"/>
              </a:ext>
            </a:extLst>
          </p:cNvPr>
          <p:cNvSpPr/>
          <p:nvPr userDrawn="1"/>
        </p:nvSpPr>
        <p:spPr>
          <a:xfrm>
            <a:off x="0" y="0"/>
            <a:ext cx="3803600" cy="6858000"/>
          </a:xfrm>
          <a:prstGeom prst="rect">
            <a:avLst/>
          </a:prstGeom>
          <a:solidFill>
            <a:srgbClr val="E20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7" name="Slide Number Placeholder 5">
            <a:extLst>
              <a:ext uri="{FF2B5EF4-FFF2-40B4-BE49-F238E27FC236}">
                <a16:creationId xmlns:a16="http://schemas.microsoft.com/office/drawing/2014/main" id="{AD85F8B8-7FEA-CD41-A9FE-644E89B2151F}"/>
              </a:ext>
            </a:extLst>
          </p:cNvPr>
          <p:cNvSpPr txBox="1">
            <a:spLocks/>
          </p:cNvSpPr>
          <p:nvPr userDrawn="1"/>
        </p:nvSpPr>
        <p:spPr>
          <a:xfrm>
            <a:off x="59215" y="6361009"/>
            <a:ext cx="471809" cy="489496"/>
          </a:xfrm>
          <a:prstGeom prst="rect">
            <a:avLst/>
          </a:prstGeom>
        </p:spPr>
        <p:txBody>
          <a:bodyPr vert="horz" wrap="none"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050" b="1" i="0" smtClean="0">
                <a:solidFill>
                  <a:schemeClr val="bg1"/>
                </a:solidFill>
                <a:latin typeface="+mj-lt"/>
                <a:ea typeface="Bebas Neue Bold" charset="0"/>
                <a:cs typeface="Bebas Neue Bold" charset="0"/>
              </a:rPr>
              <a:pPr algn="ctr"/>
              <a:t>‹#›</a:t>
            </a:fld>
            <a:endParaRPr lang="en-US" sz="1050" b="1" i="0" dirty="0">
              <a:solidFill>
                <a:schemeClr val="bg1"/>
              </a:solidFill>
              <a:latin typeface="+mj-lt"/>
              <a:ea typeface="Bebas Neue Bold" charset="0"/>
              <a:cs typeface="Bebas Neue Bold" charset="0"/>
            </a:endParaRPr>
          </a:p>
        </p:txBody>
      </p:sp>
      <p:sp>
        <p:nvSpPr>
          <p:cNvPr id="18" name="Subtext">
            <a:extLst>
              <a:ext uri="{FF2B5EF4-FFF2-40B4-BE49-F238E27FC236}">
                <a16:creationId xmlns:a16="http://schemas.microsoft.com/office/drawing/2014/main" id="{9F3BC46D-55AC-834B-A8B1-05896F97029B}"/>
              </a:ext>
            </a:extLst>
          </p:cNvPr>
          <p:cNvSpPr>
            <a:spLocks noGrp="1"/>
          </p:cNvSpPr>
          <p:nvPr>
            <p:ph type="body" sz="quarter" idx="13" hasCustomPrompt="1"/>
          </p:nvPr>
        </p:nvSpPr>
        <p:spPr>
          <a:xfrm>
            <a:off x="736392" y="1765527"/>
            <a:ext cx="1841897" cy="205313"/>
          </a:xfrm>
          <a:prstGeom prst="rect">
            <a:avLst/>
          </a:prstGeom>
        </p:spPr>
        <p:txBody>
          <a:bodyPr lIns="0">
            <a:spAutoFit/>
          </a:bodyPr>
          <a:lstStyle>
            <a:lvl1pPr marL="0" indent="0">
              <a:buNone/>
              <a:defRPr lang="en-US" sz="900" b="1" kern="1200" spc="225" dirty="0">
                <a:solidFill>
                  <a:schemeClr val="bg1"/>
                </a:solidFill>
                <a:latin typeface="TeleNeo Office ExtraBold" panose="020B0504040202090203" pitchFamily="34" charset="77"/>
                <a:ea typeface="Bebas Neue Bold" charset="0"/>
                <a:cs typeface="Bebas Neue Bold" charset="0"/>
              </a:defRPr>
            </a:lvl1pPr>
          </a:lstStyle>
          <a:p>
            <a:pPr marL="0" lvl="0" algn="l" defTabSz="685800" rtl="0" eaLnBrk="1" latinLnBrk="0" hangingPunct="1">
              <a:lnSpc>
                <a:spcPct val="80000"/>
              </a:lnSpc>
            </a:pPr>
            <a:r>
              <a:rPr lang="en-US" dirty="0"/>
              <a:t>SUBTEXT</a:t>
            </a:r>
          </a:p>
        </p:txBody>
      </p:sp>
      <p:sp>
        <p:nvSpPr>
          <p:cNvPr id="22" name="Title 23">
            <a:extLst>
              <a:ext uri="{FF2B5EF4-FFF2-40B4-BE49-F238E27FC236}">
                <a16:creationId xmlns:a16="http://schemas.microsoft.com/office/drawing/2014/main" id="{DFB36F33-DD46-604C-97E4-C11A9410B70E}"/>
              </a:ext>
            </a:extLst>
          </p:cNvPr>
          <p:cNvSpPr>
            <a:spLocks noGrp="1"/>
          </p:cNvSpPr>
          <p:nvPr>
            <p:ph type="title" hasCustomPrompt="1"/>
          </p:nvPr>
        </p:nvSpPr>
        <p:spPr>
          <a:xfrm>
            <a:off x="736392" y="1124119"/>
            <a:ext cx="2597117" cy="544252"/>
          </a:xfrm>
          <a:prstGeom prst="rect">
            <a:avLst/>
          </a:prstGeom>
        </p:spPr>
        <p:txBody>
          <a:bodyPr wrap="square" lIns="0" anchor="t" anchorCtr="0">
            <a:spAutoFit/>
          </a:bodyPr>
          <a:lstStyle>
            <a:lvl1pPr>
              <a:lnSpc>
                <a:spcPct val="80000"/>
              </a:lnSpc>
              <a:defRPr sz="3600">
                <a:solidFill>
                  <a:schemeClr val="bg1"/>
                </a:solidFill>
              </a:defRPr>
            </a:lvl1pPr>
          </a:lstStyle>
          <a:p>
            <a:r>
              <a:rPr lang="en-US" dirty="0"/>
              <a:t>Title</a:t>
            </a:r>
          </a:p>
        </p:txBody>
      </p:sp>
      <p:grpSp>
        <p:nvGrpSpPr>
          <p:cNvPr id="6" name="Group 5">
            <a:extLst>
              <a:ext uri="{FF2B5EF4-FFF2-40B4-BE49-F238E27FC236}">
                <a16:creationId xmlns:a16="http://schemas.microsoft.com/office/drawing/2014/main" id="{907081EE-530E-056C-DD28-B502B6F6180B}"/>
              </a:ext>
              <a:ext uri="{C183D7F6-B498-43B3-948B-1728B52AA6E4}">
                <adec:decorative xmlns:adec="http://schemas.microsoft.com/office/drawing/2017/decorative" val="1"/>
              </a:ext>
            </a:extLst>
          </p:cNvPr>
          <p:cNvGrpSpPr/>
          <p:nvPr userDrawn="1"/>
        </p:nvGrpSpPr>
        <p:grpSpPr>
          <a:xfrm>
            <a:off x="1" y="1"/>
            <a:ext cx="590237" cy="786983"/>
            <a:chOff x="0" y="0"/>
            <a:chExt cx="786983" cy="786983"/>
          </a:xfrm>
        </p:grpSpPr>
        <p:sp>
          <p:nvSpPr>
            <p:cNvPr id="7" name="Rectangle 6">
              <a:extLst>
                <a:ext uri="{FF2B5EF4-FFF2-40B4-BE49-F238E27FC236}">
                  <a16:creationId xmlns:a16="http://schemas.microsoft.com/office/drawing/2014/main" id="{49598405-DF98-AE26-7280-D4881DAECBF4}"/>
                </a:ext>
              </a:extLst>
            </p:cNvPr>
            <p:cNvSpPr/>
            <p:nvPr/>
          </p:nvSpPr>
          <p:spPr>
            <a:xfrm>
              <a:off x="0" y="0"/>
              <a:ext cx="786983" cy="7869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spc="225" dirty="0">
                <a:latin typeface="linea-basic-10" charset="0"/>
                <a:ea typeface="linea-basic-10" charset="0"/>
                <a:cs typeface="linea-basic-10" charset="0"/>
              </a:endParaRPr>
            </a:p>
          </p:txBody>
        </p:sp>
        <p:pic>
          <p:nvPicPr>
            <p:cNvPr id="8" name="Picture 7">
              <a:extLst>
                <a:ext uri="{FF2B5EF4-FFF2-40B4-BE49-F238E27FC236}">
                  <a16:creationId xmlns:a16="http://schemas.microsoft.com/office/drawing/2014/main" id="{FBF4B375-397E-5556-17F2-3D5A36BCFFFF}"/>
                </a:ext>
              </a:extLst>
            </p:cNvPr>
            <p:cNvPicPr>
              <a:picLocks noChangeAspect="1"/>
            </p:cNvPicPr>
            <p:nvPr userDrawn="1"/>
          </p:nvPicPr>
          <p:blipFill>
            <a:blip r:embed="rId3"/>
            <a:stretch>
              <a:fillRect/>
            </a:stretch>
          </p:blipFill>
          <p:spPr>
            <a:xfrm>
              <a:off x="194028" y="155747"/>
              <a:ext cx="398926" cy="475488"/>
            </a:xfrm>
            <a:prstGeom prst="rect">
              <a:avLst/>
            </a:prstGeom>
          </p:spPr>
        </p:pic>
      </p:grpSp>
      <p:sp>
        <p:nvSpPr>
          <p:cNvPr id="4" name="Text Placeholder 14">
            <a:extLst>
              <a:ext uri="{FF2B5EF4-FFF2-40B4-BE49-F238E27FC236}">
                <a16:creationId xmlns:a16="http://schemas.microsoft.com/office/drawing/2014/main" id="{E8B55C59-CF4B-0DCC-358D-8E0791E31F35}"/>
              </a:ext>
            </a:extLst>
          </p:cNvPr>
          <p:cNvSpPr>
            <a:spLocks noGrp="1"/>
          </p:cNvSpPr>
          <p:nvPr>
            <p:ph type="body" sz="quarter" idx="21" hasCustomPrompt="1"/>
          </p:nvPr>
        </p:nvSpPr>
        <p:spPr>
          <a:xfrm>
            <a:off x="736392" y="2655464"/>
            <a:ext cx="2806909" cy="3364337"/>
          </a:xfrm>
          <a:prstGeom prst="rect">
            <a:avLst/>
          </a:prstGeom>
        </p:spPr>
        <p:txBody>
          <a:bodyPr lIns="0"/>
          <a:lstStyle>
            <a:lvl1pPr marL="214313" indent="-214313">
              <a:buFont typeface="Wingdings" pitchFamily="2" charset="2"/>
              <a:buChar char="§"/>
              <a:defRPr sz="1500" b="0" i="0">
                <a:solidFill>
                  <a:schemeClr val="bg1"/>
                </a:solidFill>
                <a:latin typeface="+mn-lt"/>
              </a:defRPr>
            </a:lvl1pPr>
            <a:lvl2pPr marL="350044" indent="-129779">
              <a:buClrTx/>
              <a:buFont typeface="System Font Regular"/>
              <a:buChar char="–"/>
              <a:tabLst/>
              <a:defRPr sz="1350" b="0" i="0" baseline="0">
                <a:solidFill>
                  <a:schemeClr val="bg1"/>
                </a:solidFill>
                <a:latin typeface="+mn-lt"/>
              </a:defRPr>
            </a:lvl2pPr>
            <a:lvl3pPr marL="220266" indent="-220266" algn="l">
              <a:buFont typeface="Wingdings" pitchFamily="2" charset="2"/>
              <a:buChar char="§"/>
              <a:tabLst/>
              <a:defRPr sz="1050" b="0" i="0" spc="0" baseline="0">
                <a:solidFill>
                  <a:schemeClr val="tx1"/>
                </a:solidFill>
                <a:latin typeface="TeleNeo Office" panose="020B0504040202090203" pitchFamily="34" charset="77"/>
              </a:defRPr>
            </a:lvl3pPr>
            <a:lvl4pPr marL="346472" indent="-125016">
              <a:buFont typeface="System Font Regular"/>
              <a:buChar char="–"/>
              <a:tabLst/>
              <a:defRPr baseline="0">
                <a:solidFill>
                  <a:schemeClr val="tx1"/>
                </a:solidFill>
                <a:latin typeface="TeleNeo Office" panose="020B0504040202090203" pitchFamily="34" charset="77"/>
              </a:defRPr>
            </a:lvl4pPr>
            <a:lvl5pPr marL="471488" indent="-125016">
              <a:buFont typeface="System Font Regular"/>
              <a:buChar char="-"/>
              <a:tabLst/>
              <a:defRPr sz="1200" baseline="0">
                <a:solidFill>
                  <a:schemeClr val="bg1"/>
                </a:solidFill>
                <a:latin typeface="+mn-lt"/>
              </a:defRPr>
            </a:lvl5pPr>
            <a:lvl6pPr marL="471488" indent="0">
              <a:buFont typeface="System Font Regular"/>
              <a:buNone/>
              <a:tabLst/>
              <a:defRPr sz="1050" baseline="0">
                <a:solidFill>
                  <a:schemeClr val="bg1"/>
                </a:solidFill>
                <a:latin typeface="+mn-lt"/>
              </a:defRPr>
            </a:lvl6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First</a:t>
            </a:r>
          </a:p>
          <a:p>
            <a:pPr lvl="4"/>
            <a:r>
              <a:rPr lang="en-US" dirty="0"/>
              <a:t>Secondary</a:t>
            </a:r>
          </a:p>
        </p:txBody>
      </p:sp>
    </p:spTree>
    <p:extLst>
      <p:ext uri="{BB962C8B-B14F-4D97-AF65-F5344CB8AC3E}">
        <p14:creationId xmlns:p14="http://schemas.microsoft.com/office/powerpoint/2010/main" val="35144452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agenta Text Layout w/ Custom Image Drop">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6FCAB2AE-A3D6-7347-89A8-D0A2F0DC9FD4}"/>
              </a:ext>
            </a:extLst>
          </p:cNvPr>
          <p:cNvSpPr/>
          <p:nvPr userDrawn="1"/>
        </p:nvSpPr>
        <p:spPr>
          <a:xfrm>
            <a:off x="0" y="0"/>
            <a:ext cx="3803600" cy="6858000"/>
          </a:xfrm>
          <a:prstGeom prst="rect">
            <a:avLst/>
          </a:prstGeom>
          <a:solidFill>
            <a:srgbClr val="E20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7" name="Slide Number Placeholder 5">
            <a:extLst>
              <a:ext uri="{FF2B5EF4-FFF2-40B4-BE49-F238E27FC236}">
                <a16:creationId xmlns:a16="http://schemas.microsoft.com/office/drawing/2014/main" id="{AD85F8B8-7FEA-CD41-A9FE-644E89B2151F}"/>
              </a:ext>
            </a:extLst>
          </p:cNvPr>
          <p:cNvSpPr txBox="1">
            <a:spLocks/>
          </p:cNvSpPr>
          <p:nvPr userDrawn="1"/>
        </p:nvSpPr>
        <p:spPr>
          <a:xfrm>
            <a:off x="59215" y="6361009"/>
            <a:ext cx="471809" cy="489496"/>
          </a:xfrm>
          <a:prstGeom prst="rect">
            <a:avLst/>
          </a:prstGeom>
        </p:spPr>
        <p:txBody>
          <a:bodyPr vert="horz" wrap="none"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050" b="1" i="0" smtClean="0">
                <a:solidFill>
                  <a:schemeClr val="bg1"/>
                </a:solidFill>
                <a:latin typeface="+mj-lt"/>
                <a:ea typeface="Bebas Neue Bold" charset="0"/>
                <a:cs typeface="Bebas Neue Bold" charset="0"/>
              </a:rPr>
              <a:pPr algn="ctr"/>
              <a:t>‹#›</a:t>
            </a:fld>
            <a:endParaRPr lang="en-US" sz="1050" b="1" i="0" dirty="0">
              <a:solidFill>
                <a:schemeClr val="bg1"/>
              </a:solidFill>
              <a:latin typeface="+mj-lt"/>
              <a:ea typeface="Bebas Neue Bold" charset="0"/>
              <a:cs typeface="Bebas Neue Bold" charset="0"/>
            </a:endParaRPr>
          </a:p>
        </p:txBody>
      </p:sp>
      <p:sp>
        <p:nvSpPr>
          <p:cNvPr id="18" name="Subtext">
            <a:extLst>
              <a:ext uri="{FF2B5EF4-FFF2-40B4-BE49-F238E27FC236}">
                <a16:creationId xmlns:a16="http://schemas.microsoft.com/office/drawing/2014/main" id="{9F3BC46D-55AC-834B-A8B1-05896F97029B}"/>
              </a:ext>
            </a:extLst>
          </p:cNvPr>
          <p:cNvSpPr>
            <a:spLocks noGrp="1"/>
          </p:cNvSpPr>
          <p:nvPr>
            <p:ph type="body" sz="quarter" idx="13" hasCustomPrompt="1"/>
          </p:nvPr>
        </p:nvSpPr>
        <p:spPr>
          <a:xfrm>
            <a:off x="736392" y="1765527"/>
            <a:ext cx="1841897" cy="205313"/>
          </a:xfrm>
          <a:prstGeom prst="rect">
            <a:avLst/>
          </a:prstGeom>
        </p:spPr>
        <p:txBody>
          <a:bodyPr lIns="0">
            <a:spAutoFit/>
          </a:bodyPr>
          <a:lstStyle>
            <a:lvl1pPr marL="0" indent="0">
              <a:buNone/>
              <a:defRPr lang="en-US" sz="900" b="1" kern="1200" spc="225" dirty="0">
                <a:solidFill>
                  <a:schemeClr val="bg1"/>
                </a:solidFill>
                <a:latin typeface="TeleNeo Office ExtraBold" panose="020B0504040202090203" pitchFamily="34" charset="77"/>
                <a:ea typeface="Bebas Neue Bold" charset="0"/>
                <a:cs typeface="Bebas Neue Bold" charset="0"/>
              </a:defRPr>
            </a:lvl1pPr>
          </a:lstStyle>
          <a:p>
            <a:pPr marL="0" lvl="0" algn="l" defTabSz="685800" rtl="0" eaLnBrk="1" latinLnBrk="0" hangingPunct="1">
              <a:lnSpc>
                <a:spcPct val="80000"/>
              </a:lnSpc>
            </a:pPr>
            <a:r>
              <a:rPr lang="en-US" dirty="0"/>
              <a:t>SUBTEXT</a:t>
            </a:r>
          </a:p>
        </p:txBody>
      </p:sp>
      <p:sp>
        <p:nvSpPr>
          <p:cNvPr id="22" name="Title 23">
            <a:extLst>
              <a:ext uri="{FF2B5EF4-FFF2-40B4-BE49-F238E27FC236}">
                <a16:creationId xmlns:a16="http://schemas.microsoft.com/office/drawing/2014/main" id="{DFB36F33-DD46-604C-97E4-C11A9410B70E}"/>
              </a:ext>
            </a:extLst>
          </p:cNvPr>
          <p:cNvSpPr>
            <a:spLocks noGrp="1"/>
          </p:cNvSpPr>
          <p:nvPr>
            <p:ph type="title" hasCustomPrompt="1"/>
          </p:nvPr>
        </p:nvSpPr>
        <p:spPr>
          <a:xfrm>
            <a:off x="736392" y="1124119"/>
            <a:ext cx="2597117" cy="544252"/>
          </a:xfrm>
          <a:prstGeom prst="rect">
            <a:avLst/>
          </a:prstGeom>
        </p:spPr>
        <p:txBody>
          <a:bodyPr wrap="square" lIns="0" anchor="t" anchorCtr="0">
            <a:spAutoFit/>
          </a:bodyPr>
          <a:lstStyle>
            <a:lvl1pPr>
              <a:lnSpc>
                <a:spcPct val="80000"/>
              </a:lnSpc>
              <a:defRPr sz="3600">
                <a:solidFill>
                  <a:schemeClr val="bg1"/>
                </a:solidFill>
              </a:defRPr>
            </a:lvl1pPr>
          </a:lstStyle>
          <a:p>
            <a:r>
              <a:rPr lang="en-US" dirty="0"/>
              <a:t>Title</a:t>
            </a:r>
          </a:p>
        </p:txBody>
      </p:sp>
      <p:sp>
        <p:nvSpPr>
          <p:cNvPr id="3" name="Picture Placeholder 2">
            <a:extLst>
              <a:ext uri="{FF2B5EF4-FFF2-40B4-BE49-F238E27FC236}">
                <a16:creationId xmlns:a16="http://schemas.microsoft.com/office/drawing/2014/main" id="{CB6B570C-8B4F-35F0-0D39-1BC930C71C05}"/>
              </a:ext>
            </a:extLst>
          </p:cNvPr>
          <p:cNvSpPr>
            <a:spLocks noGrp="1"/>
          </p:cNvSpPr>
          <p:nvPr>
            <p:ph type="pic" sz="quarter" idx="22" hasCustomPrompt="1"/>
          </p:nvPr>
        </p:nvSpPr>
        <p:spPr>
          <a:xfrm>
            <a:off x="3803600" y="861933"/>
            <a:ext cx="4600812" cy="5134133"/>
          </a:xfrm>
          <a:prstGeom prst="rect">
            <a:avLst/>
          </a:prstGeom>
          <a:pattFill prst="pct5">
            <a:fgClr>
              <a:schemeClr val="tx1"/>
            </a:fgClr>
            <a:bgClr>
              <a:schemeClr val="bg1">
                <a:lumMod val="85000"/>
              </a:schemeClr>
            </a:bgClr>
          </a:pattFill>
          <a:effectLst/>
        </p:spPr>
        <p:txBody>
          <a:bodyPr anchor="ctr"/>
          <a:lstStyle>
            <a:lvl1pPr marL="0" indent="0" algn="ctr">
              <a:buNone/>
              <a:defRPr sz="1200" b="0" i="0">
                <a:latin typeface="Source Sans Pro" charset="0"/>
                <a:ea typeface="Source Sans Pro" charset="0"/>
                <a:cs typeface="Source Sans Pro" charset="0"/>
              </a:defRPr>
            </a:lvl1pPr>
          </a:lstStyle>
          <a:p>
            <a:r>
              <a:rPr lang="en-US" dirty="0"/>
              <a:t>Drag &amp; Drop Image</a:t>
            </a:r>
          </a:p>
        </p:txBody>
      </p:sp>
      <p:grpSp>
        <p:nvGrpSpPr>
          <p:cNvPr id="4" name="Group 3">
            <a:extLst>
              <a:ext uri="{FF2B5EF4-FFF2-40B4-BE49-F238E27FC236}">
                <a16:creationId xmlns:a16="http://schemas.microsoft.com/office/drawing/2014/main" id="{123DE2FF-8A4D-E228-6FB4-214530F7692D}"/>
              </a:ext>
              <a:ext uri="{C183D7F6-B498-43B3-948B-1728B52AA6E4}">
                <adec:decorative xmlns:adec="http://schemas.microsoft.com/office/drawing/2017/decorative" val="1"/>
              </a:ext>
            </a:extLst>
          </p:cNvPr>
          <p:cNvGrpSpPr/>
          <p:nvPr userDrawn="1"/>
        </p:nvGrpSpPr>
        <p:grpSpPr>
          <a:xfrm>
            <a:off x="1" y="1"/>
            <a:ext cx="590237" cy="786983"/>
            <a:chOff x="0" y="0"/>
            <a:chExt cx="786983" cy="786983"/>
          </a:xfrm>
        </p:grpSpPr>
        <p:sp>
          <p:nvSpPr>
            <p:cNvPr id="5" name="Rectangle 4">
              <a:extLst>
                <a:ext uri="{FF2B5EF4-FFF2-40B4-BE49-F238E27FC236}">
                  <a16:creationId xmlns:a16="http://schemas.microsoft.com/office/drawing/2014/main" id="{59CF1BF3-9CFA-E920-999F-508D5CC388E3}"/>
                </a:ext>
              </a:extLst>
            </p:cNvPr>
            <p:cNvSpPr/>
            <p:nvPr/>
          </p:nvSpPr>
          <p:spPr>
            <a:xfrm>
              <a:off x="0" y="0"/>
              <a:ext cx="786983" cy="7869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spc="225" dirty="0">
                <a:latin typeface="linea-basic-10" charset="0"/>
                <a:ea typeface="linea-basic-10" charset="0"/>
                <a:cs typeface="linea-basic-10" charset="0"/>
              </a:endParaRPr>
            </a:p>
          </p:txBody>
        </p:sp>
        <p:pic>
          <p:nvPicPr>
            <p:cNvPr id="6" name="Picture 5">
              <a:extLst>
                <a:ext uri="{FF2B5EF4-FFF2-40B4-BE49-F238E27FC236}">
                  <a16:creationId xmlns:a16="http://schemas.microsoft.com/office/drawing/2014/main" id="{4C69883B-7BD2-7679-77A8-CEBC95A0CEF0}"/>
                </a:ext>
              </a:extLst>
            </p:cNvPr>
            <p:cNvPicPr>
              <a:picLocks noChangeAspect="1"/>
            </p:cNvPicPr>
            <p:nvPr userDrawn="1"/>
          </p:nvPicPr>
          <p:blipFill>
            <a:blip r:embed="rId2"/>
            <a:stretch>
              <a:fillRect/>
            </a:stretch>
          </p:blipFill>
          <p:spPr>
            <a:xfrm>
              <a:off x="194028" y="155747"/>
              <a:ext cx="398926" cy="475488"/>
            </a:xfrm>
            <a:prstGeom prst="rect">
              <a:avLst/>
            </a:prstGeom>
          </p:spPr>
        </p:pic>
      </p:grpSp>
      <p:sp>
        <p:nvSpPr>
          <p:cNvPr id="2" name="Text Placeholder 14">
            <a:extLst>
              <a:ext uri="{FF2B5EF4-FFF2-40B4-BE49-F238E27FC236}">
                <a16:creationId xmlns:a16="http://schemas.microsoft.com/office/drawing/2014/main" id="{037877B4-9555-30AC-2D15-8032ACDEA70E}"/>
              </a:ext>
            </a:extLst>
          </p:cNvPr>
          <p:cNvSpPr>
            <a:spLocks noGrp="1"/>
          </p:cNvSpPr>
          <p:nvPr>
            <p:ph type="body" sz="quarter" idx="21" hasCustomPrompt="1"/>
          </p:nvPr>
        </p:nvSpPr>
        <p:spPr>
          <a:xfrm>
            <a:off x="736392" y="2655463"/>
            <a:ext cx="2806909" cy="3340602"/>
          </a:xfrm>
          <a:prstGeom prst="rect">
            <a:avLst/>
          </a:prstGeom>
        </p:spPr>
        <p:txBody>
          <a:bodyPr lIns="0"/>
          <a:lstStyle>
            <a:lvl1pPr marL="214313" indent="-214313">
              <a:buFont typeface="Wingdings" pitchFamily="2" charset="2"/>
              <a:buChar char="§"/>
              <a:defRPr sz="1500" b="0" i="0">
                <a:solidFill>
                  <a:schemeClr val="bg1"/>
                </a:solidFill>
                <a:latin typeface="+mn-lt"/>
              </a:defRPr>
            </a:lvl1pPr>
            <a:lvl2pPr marL="350044" indent="-129779">
              <a:buClrTx/>
              <a:buFont typeface="System Font Regular"/>
              <a:buChar char="–"/>
              <a:tabLst/>
              <a:defRPr sz="1350" b="0" i="0" baseline="0">
                <a:solidFill>
                  <a:schemeClr val="bg1"/>
                </a:solidFill>
                <a:latin typeface="+mn-lt"/>
              </a:defRPr>
            </a:lvl2pPr>
            <a:lvl3pPr marL="220266" indent="-220266" algn="l">
              <a:buFont typeface="Wingdings" pitchFamily="2" charset="2"/>
              <a:buChar char="§"/>
              <a:tabLst/>
              <a:defRPr sz="1050" b="0" i="0" spc="0" baseline="0">
                <a:solidFill>
                  <a:schemeClr val="tx1"/>
                </a:solidFill>
                <a:latin typeface="TeleNeo Office" panose="020B0504040202090203" pitchFamily="34" charset="77"/>
              </a:defRPr>
            </a:lvl3pPr>
            <a:lvl4pPr marL="346472" indent="-125016">
              <a:buFont typeface="System Font Regular"/>
              <a:buChar char="–"/>
              <a:tabLst/>
              <a:defRPr baseline="0">
                <a:solidFill>
                  <a:schemeClr val="tx1"/>
                </a:solidFill>
                <a:latin typeface="TeleNeo Office" panose="020B0504040202090203" pitchFamily="34" charset="77"/>
              </a:defRPr>
            </a:lvl4pPr>
            <a:lvl5pPr marL="471488" indent="-125016">
              <a:buFont typeface="System Font Regular"/>
              <a:buChar char="-"/>
              <a:tabLst/>
              <a:defRPr sz="1200" baseline="0">
                <a:solidFill>
                  <a:schemeClr val="bg1"/>
                </a:solidFill>
                <a:latin typeface="+mn-lt"/>
              </a:defRPr>
            </a:lvl5pPr>
            <a:lvl6pPr marL="471488" indent="0">
              <a:buFont typeface="System Font Regular"/>
              <a:buNone/>
              <a:tabLst/>
              <a:defRPr sz="1050" baseline="0">
                <a:solidFill>
                  <a:schemeClr val="bg1"/>
                </a:solidFill>
                <a:latin typeface="+mn-lt"/>
              </a:defRPr>
            </a:lvl6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First</a:t>
            </a:r>
          </a:p>
          <a:p>
            <a:pPr lvl="4"/>
            <a:r>
              <a:rPr lang="en-US" dirty="0"/>
              <a:t>Secondary</a:t>
            </a:r>
          </a:p>
        </p:txBody>
      </p:sp>
    </p:spTree>
    <p:extLst>
      <p:ext uri="{BB962C8B-B14F-4D97-AF65-F5344CB8AC3E}">
        <p14:creationId xmlns:p14="http://schemas.microsoft.com/office/powerpoint/2010/main" val="34895138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White Text Layout w/ Left Custom Image Drop">
    <p:spTree>
      <p:nvGrpSpPr>
        <p:cNvPr id="1" name=""/>
        <p:cNvGrpSpPr/>
        <p:nvPr/>
      </p:nvGrpSpPr>
      <p:grpSpPr>
        <a:xfrm>
          <a:off x="0" y="0"/>
          <a:ext cx="0" cy="0"/>
          <a:chOff x="0" y="0"/>
          <a:chExt cx="0" cy="0"/>
        </a:xfrm>
      </p:grpSpPr>
      <p:sp>
        <p:nvSpPr>
          <p:cNvPr id="23" name="Rectangle 22"/>
          <p:cNvSpPr/>
          <p:nvPr userDrawn="1"/>
        </p:nvSpPr>
        <p:spPr>
          <a:xfrm>
            <a:off x="2269996" y="0"/>
            <a:ext cx="6870806" cy="6858000"/>
          </a:xfrm>
          <a:prstGeom prst="rect">
            <a:avLst/>
          </a:prstGeom>
          <a:solidFill>
            <a:schemeClr val="tx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p>
        </p:txBody>
      </p:sp>
      <p:sp>
        <p:nvSpPr>
          <p:cNvPr id="28" name="Slide Number Placeholder 5">
            <a:extLst>
              <a:ext uri="{FF2B5EF4-FFF2-40B4-BE49-F238E27FC236}">
                <a16:creationId xmlns:a16="http://schemas.microsoft.com/office/drawing/2014/main" id="{89246FD5-4041-1746-9B60-94CF126A1D63}"/>
              </a:ext>
            </a:extLst>
          </p:cNvPr>
          <p:cNvSpPr txBox="1">
            <a:spLocks/>
          </p:cNvSpPr>
          <p:nvPr userDrawn="1"/>
        </p:nvSpPr>
        <p:spPr>
          <a:xfrm>
            <a:off x="59215" y="6361009"/>
            <a:ext cx="471809" cy="489496"/>
          </a:xfrm>
          <a:prstGeom prst="rect">
            <a:avLst/>
          </a:prstGeom>
        </p:spPr>
        <p:txBody>
          <a:bodyPr vert="horz" wrap="none"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050" b="1" i="0" smtClean="0">
                <a:solidFill>
                  <a:srgbClr val="E20074"/>
                </a:solidFill>
                <a:latin typeface="+mj-lt"/>
                <a:ea typeface="Bebas Neue Bold" charset="0"/>
                <a:cs typeface="Bebas Neue Bold" charset="0"/>
              </a:rPr>
              <a:pPr algn="ctr"/>
              <a:t>‹#›</a:t>
            </a:fld>
            <a:endParaRPr lang="en-US" sz="1050" b="1" i="0" dirty="0">
              <a:solidFill>
                <a:srgbClr val="E20074"/>
              </a:solidFill>
              <a:latin typeface="+mj-lt"/>
              <a:ea typeface="Bebas Neue Bold" charset="0"/>
              <a:cs typeface="Bebas Neue Bold" charset="0"/>
            </a:endParaRPr>
          </a:p>
        </p:txBody>
      </p:sp>
      <p:cxnSp>
        <p:nvCxnSpPr>
          <p:cNvPr id="10" name="Straight Connector 9">
            <a:extLst>
              <a:ext uri="{FF2B5EF4-FFF2-40B4-BE49-F238E27FC236}">
                <a16:creationId xmlns:a16="http://schemas.microsoft.com/office/drawing/2014/main" id="{C889DF83-AE66-7043-BBA4-24C9476AE3E1}"/>
              </a:ext>
            </a:extLst>
          </p:cNvPr>
          <p:cNvCxnSpPr>
            <a:cxnSpLocks/>
          </p:cNvCxnSpPr>
          <p:nvPr userDrawn="1"/>
        </p:nvCxnSpPr>
        <p:spPr>
          <a:xfrm>
            <a:off x="5335859" y="2475632"/>
            <a:ext cx="429322" cy="0"/>
          </a:xfrm>
          <a:prstGeom prst="line">
            <a:avLst/>
          </a:prstGeom>
          <a:ln w="38100">
            <a:solidFill>
              <a:srgbClr val="E20074"/>
            </a:solidFill>
          </a:ln>
        </p:spPr>
        <p:style>
          <a:lnRef idx="1">
            <a:schemeClr val="accent1"/>
          </a:lnRef>
          <a:fillRef idx="0">
            <a:schemeClr val="accent1"/>
          </a:fillRef>
          <a:effectRef idx="0">
            <a:schemeClr val="accent1"/>
          </a:effectRef>
          <a:fontRef idx="minor">
            <a:schemeClr val="tx1"/>
          </a:fontRef>
        </p:style>
      </p:cxnSp>
      <p:sp>
        <p:nvSpPr>
          <p:cNvPr id="13" name="Title 23">
            <a:extLst>
              <a:ext uri="{FF2B5EF4-FFF2-40B4-BE49-F238E27FC236}">
                <a16:creationId xmlns:a16="http://schemas.microsoft.com/office/drawing/2014/main" id="{1AAB145D-0F36-7848-A33F-7CAA46367E3B}"/>
              </a:ext>
            </a:extLst>
          </p:cNvPr>
          <p:cNvSpPr>
            <a:spLocks noGrp="1"/>
          </p:cNvSpPr>
          <p:nvPr>
            <p:ph type="title" hasCustomPrompt="1"/>
          </p:nvPr>
        </p:nvSpPr>
        <p:spPr>
          <a:xfrm>
            <a:off x="5335859" y="1635512"/>
            <a:ext cx="2597117" cy="544252"/>
          </a:xfrm>
          <a:prstGeom prst="rect">
            <a:avLst/>
          </a:prstGeom>
        </p:spPr>
        <p:txBody>
          <a:bodyPr wrap="square" lIns="0" anchor="t" anchorCtr="0">
            <a:spAutoFit/>
          </a:bodyPr>
          <a:lstStyle>
            <a:lvl1pPr>
              <a:lnSpc>
                <a:spcPct val="80000"/>
              </a:lnSpc>
              <a:defRPr sz="3600">
                <a:solidFill>
                  <a:schemeClr val="accent1"/>
                </a:solidFill>
              </a:defRPr>
            </a:lvl1pPr>
          </a:lstStyle>
          <a:p>
            <a:r>
              <a:rPr lang="en-US" dirty="0"/>
              <a:t>Title</a:t>
            </a:r>
          </a:p>
        </p:txBody>
      </p:sp>
      <p:grpSp>
        <p:nvGrpSpPr>
          <p:cNvPr id="11" name="Group 10">
            <a:extLst>
              <a:ext uri="{FF2B5EF4-FFF2-40B4-BE49-F238E27FC236}">
                <a16:creationId xmlns:a16="http://schemas.microsoft.com/office/drawing/2014/main" id="{C8D7C10F-77B6-554E-86EC-5E9F8557711A}"/>
              </a:ext>
              <a:ext uri="{C183D7F6-B498-43B3-948B-1728B52AA6E4}">
                <adec:decorative xmlns:adec="http://schemas.microsoft.com/office/drawing/2017/decorative" val="1"/>
              </a:ext>
            </a:extLst>
          </p:cNvPr>
          <p:cNvGrpSpPr/>
          <p:nvPr userDrawn="1"/>
        </p:nvGrpSpPr>
        <p:grpSpPr>
          <a:xfrm>
            <a:off x="1" y="1"/>
            <a:ext cx="590237" cy="786983"/>
            <a:chOff x="0" y="0"/>
            <a:chExt cx="786983" cy="786983"/>
          </a:xfrm>
        </p:grpSpPr>
        <p:sp>
          <p:nvSpPr>
            <p:cNvPr id="12" name="Rectangle 11">
              <a:extLst>
                <a:ext uri="{FF2B5EF4-FFF2-40B4-BE49-F238E27FC236}">
                  <a16:creationId xmlns:a16="http://schemas.microsoft.com/office/drawing/2014/main" id="{FA0D9E11-A3D7-B040-99C1-88F9DF0138C3}"/>
                </a:ext>
              </a:extLst>
            </p:cNvPr>
            <p:cNvSpPr/>
            <p:nvPr userDrawn="1"/>
          </p:nvSpPr>
          <p:spPr>
            <a:xfrm>
              <a:off x="0" y="0"/>
              <a:ext cx="786983" cy="7869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spc="225" dirty="0">
                <a:latin typeface="linea-basic-10" charset="0"/>
                <a:ea typeface="linea-basic-10" charset="0"/>
                <a:cs typeface="linea-basic-10" charset="0"/>
              </a:endParaRPr>
            </a:p>
          </p:txBody>
        </p:sp>
        <p:pic>
          <p:nvPicPr>
            <p:cNvPr id="15" name="Picture 14">
              <a:extLst>
                <a:ext uri="{FF2B5EF4-FFF2-40B4-BE49-F238E27FC236}">
                  <a16:creationId xmlns:a16="http://schemas.microsoft.com/office/drawing/2014/main" id="{AB05A90D-DC06-BE44-8E16-023491C593B3}"/>
                </a:ext>
              </a:extLst>
            </p:cNvPr>
            <p:cNvPicPr>
              <a:picLocks noChangeAspect="1"/>
            </p:cNvPicPr>
            <p:nvPr userDrawn="1"/>
          </p:nvPicPr>
          <p:blipFill>
            <a:blip r:embed="rId2"/>
            <a:stretch>
              <a:fillRect/>
            </a:stretch>
          </p:blipFill>
          <p:spPr>
            <a:xfrm>
              <a:off x="194028" y="155747"/>
              <a:ext cx="398926" cy="475488"/>
            </a:xfrm>
            <a:prstGeom prst="rect">
              <a:avLst/>
            </a:prstGeom>
          </p:spPr>
        </p:pic>
      </p:grpSp>
      <p:sp>
        <p:nvSpPr>
          <p:cNvPr id="16" name="Text Placeholder 14">
            <a:extLst>
              <a:ext uri="{FF2B5EF4-FFF2-40B4-BE49-F238E27FC236}">
                <a16:creationId xmlns:a16="http://schemas.microsoft.com/office/drawing/2014/main" id="{3CBC547C-8932-DB44-8CAC-ADF90E733DD4}"/>
              </a:ext>
            </a:extLst>
          </p:cNvPr>
          <p:cNvSpPr>
            <a:spLocks noGrp="1"/>
          </p:cNvSpPr>
          <p:nvPr>
            <p:ph type="body" sz="quarter" idx="21" hasCustomPrompt="1"/>
          </p:nvPr>
        </p:nvSpPr>
        <p:spPr>
          <a:xfrm>
            <a:off x="5335859" y="2652684"/>
            <a:ext cx="2806909" cy="3368366"/>
          </a:xfrm>
          <a:prstGeom prst="rect">
            <a:avLst/>
          </a:prstGeom>
        </p:spPr>
        <p:txBody>
          <a:bodyPr lIns="0"/>
          <a:lstStyle>
            <a:lvl1pPr marL="214313" indent="-214313">
              <a:buFont typeface="Wingdings" pitchFamily="2" charset="2"/>
              <a:buChar char="§"/>
              <a:defRPr sz="1500" b="0" i="0">
                <a:solidFill>
                  <a:schemeClr val="tx1"/>
                </a:solidFill>
                <a:latin typeface="+mn-lt"/>
              </a:defRPr>
            </a:lvl1pPr>
            <a:lvl2pPr marL="350044" indent="-129779">
              <a:buClrTx/>
              <a:buFont typeface="System Font Regular"/>
              <a:buChar char="–"/>
              <a:tabLst/>
              <a:defRPr sz="1350" b="0" i="0" baseline="0">
                <a:solidFill>
                  <a:schemeClr val="tx1"/>
                </a:solidFill>
                <a:latin typeface="+mn-lt"/>
              </a:defRPr>
            </a:lvl2pPr>
            <a:lvl3pPr marL="220266" indent="-220266" algn="l">
              <a:buFont typeface="Wingdings" pitchFamily="2" charset="2"/>
              <a:buChar char="§"/>
              <a:tabLst/>
              <a:defRPr sz="1050" b="0" i="0" spc="0" baseline="0">
                <a:solidFill>
                  <a:schemeClr val="tx1"/>
                </a:solidFill>
                <a:latin typeface="TeleNeo Office" panose="020B0504040202090203" pitchFamily="34" charset="77"/>
              </a:defRPr>
            </a:lvl3pPr>
            <a:lvl4pPr marL="346472" indent="-125016">
              <a:buFont typeface="System Font Regular"/>
              <a:buChar char="–"/>
              <a:tabLst/>
              <a:defRPr baseline="0">
                <a:solidFill>
                  <a:schemeClr val="tx1"/>
                </a:solidFill>
                <a:latin typeface="TeleNeo Office" panose="020B0504040202090203" pitchFamily="34" charset="77"/>
              </a:defRPr>
            </a:lvl4pPr>
            <a:lvl5pPr marL="471488" indent="-125016">
              <a:buFont typeface="System Font Regular"/>
              <a:buChar char="-"/>
              <a:tabLst/>
              <a:defRPr sz="1200" baseline="0">
                <a:solidFill>
                  <a:schemeClr val="tx1"/>
                </a:solidFill>
                <a:latin typeface="+mn-lt"/>
              </a:defRPr>
            </a:lvl5pPr>
            <a:lvl6pPr marL="601266" indent="-129779">
              <a:buFont typeface="System Font Regular"/>
              <a:buChar char="-"/>
              <a:tabLst/>
              <a:defRPr sz="1050" baseline="0">
                <a:latin typeface="+mn-lt"/>
              </a:defRPr>
            </a:lvl6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First</a:t>
            </a:r>
          </a:p>
          <a:p>
            <a:pPr lvl="4"/>
            <a:r>
              <a:rPr lang="en-US" dirty="0"/>
              <a:t>Secondary</a:t>
            </a:r>
          </a:p>
        </p:txBody>
      </p:sp>
      <p:sp>
        <p:nvSpPr>
          <p:cNvPr id="4" name="Picture Placeholder 2">
            <a:extLst>
              <a:ext uri="{FF2B5EF4-FFF2-40B4-BE49-F238E27FC236}">
                <a16:creationId xmlns:a16="http://schemas.microsoft.com/office/drawing/2014/main" id="{C1868937-782E-7C4B-9F63-6D0053F1B9EE}"/>
              </a:ext>
            </a:extLst>
          </p:cNvPr>
          <p:cNvSpPr>
            <a:spLocks noGrp="1"/>
          </p:cNvSpPr>
          <p:nvPr>
            <p:ph type="pic" sz="quarter" idx="22" hasCustomPrompt="1"/>
          </p:nvPr>
        </p:nvSpPr>
        <p:spPr>
          <a:xfrm>
            <a:off x="736391" y="836936"/>
            <a:ext cx="3067209" cy="5184123"/>
          </a:xfrm>
          <a:prstGeom prst="rect">
            <a:avLst/>
          </a:prstGeom>
          <a:pattFill prst="pct5">
            <a:fgClr>
              <a:schemeClr val="tx1"/>
            </a:fgClr>
            <a:bgClr>
              <a:schemeClr val="bg1">
                <a:lumMod val="85000"/>
              </a:schemeClr>
            </a:bgClr>
          </a:pattFill>
          <a:effectLst/>
        </p:spPr>
        <p:txBody>
          <a:bodyPr anchor="ctr"/>
          <a:lstStyle>
            <a:lvl1pPr marL="0" indent="0" algn="ctr">
              <a:buNone/>
              <a:defRPr sz="1200" b="0" i="0">
                <a:latin typeface="Source Sans Pro" charset="0"/>
                <a:ea typeface="Source Sans Pro" charset="0"/>
                <a:cs typeface="Source Sans Pro" charset="0"/>
              </a:defRPr>
            </a:lvl1pPr>
          </a:lstStyle>
          <a:p>
            <a:r>
              <a:rPr lang="en-US" dirty="0"/>
              <a:t>Drag &amp; Drop Image</a:t>
            </a:r>
          </a:p>
        </p:txBody>
      </p:sp>
    </p:spTree>
    <p:extLst>
      <p:ext uri="{BB962C8B-B14F-4D97-AF65-F5344CB8AC3E}">
        <p14:creationId xmlns:p14="http://schemas.microsoft.com/office/powerpoint/2010/main" val="42524882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agenta Text Layout with Full Image Bleed">
    <p:bg>
      <p:bgPr>
        <a:solidFill>
          <a:srgbClr val="E20074"/>
        </a:solidFill>
        <a:effectLst/>
      </p:bgPr>
    </p:bg>
    <p:spTree>
      <p:nvGrpSpPr>
        <p:cNvPr id="1" name=""/>
        <p:cNvGrpSpPr/>
        <p:nvPr/>
      </p:nvGrpSpPr>
      <p:grpSpPr>
        <a:xfrm>
          <a:off x="0" y="0"/>
          <a:ext cx="0" cy="0"/>
          <a:chOff x="0" y="0"/>
          <a:chExt cx="0" cy="0"/>
        </a:xfrm>
      </p:grpSpPr>
      <p:pic>
        <p:nvPicPr>
          <p:cNvPr id="3" name="Picture 2" descr="Decorative image: A group of people posing for a picture">
            <a:extLst>
              <a:ext uri="{FF2B5EF4-FFF2-40B4-BE49-F238E27FC236}">
                <a16:creationId xmlns:a16="http://schemas.microsoft.com/office/drawing/2014/main" id="{CC31A2A6-C153-C621-ADB3-55645329867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3803598" y="7496"/>
            <a:ext cx="5340403" cy="6850504"/>
          </a:xfrm>
          <a:prstGeom prst="rect">
            <a:avLst/>
          </a:prstGeom>
        </p:spPr>
      </p:pic>
      <p:sp>
        <p:nvSpPr>
          <p:cNvPr id="16" name="Slide Number Placeholder 5">
            <a:extLst>
              <a:ext uri="{FF2B5EF4-FFF2-40B4-BE49-F238E27FC236}">
                <a16:creationId xmlns:a16="http://schemas.microsoft.com/office/drawing/2014/main" id="{2EAC0B04-AB88-7340-B48E-3E355AE8AF83}"/>
              </a:ext>
            </a:extLst>
          </p:cNvPr>
          <p:cNvSpPr txBox="1">
            <a:spLocks/>
          </p:cNvSpPr>
          <p:nvPr userDrawn="1"/>
        </p:nvSpPr>
        <p:spPr>
          <a:xfrm>
            <a:off x="59215" y="6361009"/>
            <a:ext cx="471809" cy="489496"/>
          </a:xfrm>
          <a:prstGeom prst="rect">
            <a:avLst/>
          </a:prstGeom>
        </p:spPr>
        <p:txBody>
          <a:bodyPr vert="horz" wrap="none"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050" b="1" i="0" smtClean="0">
                <a:solidFill>
                  <a:schemeClr val="bg1"/>
                </a:solidFill>
                <a:latin typeface="+mj-lt"/>
                <a:ea typeface="Bebas Neue Bold" charset="0"/>
                <a:cs typeface="Bebas Neue Bold" charset="0"/>
              </a:rPr>
              <a:pPr algn="ctr"/>
              <a:t>‹#›</a:t>
            </a:fld>
            <a:endParaRPr lang="en-US" sz="1050" b="1" i="0" dirty="0">
              <a:solidFill>
                <a:schemeClr val="bg1"/>
              </a:solidFill>
              <a:latin typeface="+mj-lt"/>
              <a:ea typeface="Bebas Neue Bold" charset="0"/>
              <a:cs typeface="Bebas Neue Bold" charset="0"/>
            </a:endParaRPr>
          </a:p>
        </p:txBody>
      </p:sp>
      <p:cxnSp>
        <p:nvCxnSpPr>
          <p:cNvPr id="13" name="Straight Connector 12">
            <a:extLst>
              <a:ext uri="{FF2B5EF4-FFF2-40B4-BE49-F238E27FC236}">
                <a16:creationId xmlns:a16="http://schemas.microsoft.com/office/drawing/2014/main" id="{82719FFE-30C9-D349-8852-0B15361907C0}"/>
              </a:ext>
            </a:extLst>
          </p:cNvPr>
          <p:cNvCxnSpPr>
            <a:cxnSpLocks/>
          </p:cNvCxnSpPr>
          <p:nvPr userDrawn="1"/>
        </p:nvCxnSpPr>
        <p:spPr>
          <a:xfrm>
            <a:off x="732984" y="2679793"/>
            <a:ext cx="42932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tle 23">
            <a:extLst>
              <a:ext uri="{FF2B5EF4-FFF2-40B4-BE49-F238E27FC236}">
                <a16:creationId xmlns:a16="http://schemas.microsoft.com/office/drawing/2014/main" id="{5389FDE5-8D50-E74E-B81B-B56FC583F408}"/>
              </a:ext>
            </a:extLst>
          </p:cNvPr>
          <p:cNvSpPr>
            <a:spLocks noGrp="1"/>
          </p:cNvSpPr>
          <p:nvPr>
            <p:ph type="title" hasCustomPrompt="1"/>
          </p:nvPr>
        </p:nvSpPr>
        <p:spPr>
          <a:xfrm>
            <a:off x="732984" y="1635512"/>
            <a:ext cx="2597117" cy="544252"/>
          </a:xfrm>
          <a:prstGeom prst="rect">
            <a:avLst/>
          </a:prstGeom>
        </p:spPr>
        <p:txBody>
          <a:bodyPr wrap="square" lIns="0" anchor="t" anchorCtr="0">
            <a:spAutoFit/>
          </a:bodyPr>
          <a:lstStyle>
            <a:lvl1pPr>
              <a:lnSpc>
                <a:spcPct val="80000"/>
              </a:lnSpc>
              <a:defRPr sz="3600">
                <a:solidFill>
                  <a:schemeClr val="bg1"/>
                </a:solidFill>
              </a:defRPr>
            </a:lvl1pPr>
          </a:lstStyle>
          <a:p>
            <a:r>
              <a:rPr lang="en-US" dirty="0"/>
              <a:t>Title</a:t>
            </a:r>
          </a:p>
        </p:txBody>
      </p:sp>
      <p:grpSp>
        <p:nvGrpSpPr>
          <p:cNvPr id="11" name="Group 10">
            <a:extLst>
              <a:ext uri="{FF2B5EF4-FFF2-40B4-BE49-F238E27FC236}">
                <a16:creationId xmlns:a16="http://schemas.microsoft.com/office/drawing/2014/main" id="{29327A4A-9BB1-9341-B729-821D0CEF1798}"/>
              </a:ext>
              <a:ext uri="{C183D7F6-B498-43B3-948B-1728B52AA6E4}">
                <adec:decorative xmlns:adec="http://schemas.microsoft.com/office/drawing/2017/decorative" val="1"/>
              </a:ext>
            </a:extLst>
          </p:cNvPr>
          <p:cNvGrpSpPr/>
          <p:nvPr userDrawn="1"/>
        </p:nvGrpSpPr>
        <p:grpSpPr>
          <a:xfrm>
            <a:off x="1" y="1"/>
            <a:ext cx="590237" cy="786983"/>
            <a:chOff x="0" y="0"/>
            <a:chExt cx="786983" cy="786983"/>
          </a:xfrm>
        </p:grpSpPr>
        <p:sp>
          <p:nvSpPr>
            <p:cNvPr id="12" name="Rectangle 11">
              <a:extLst>
                <a:ext uri="{FF2B5EF4-FFF2-40B4-BE49-F238E27FC236}">
                  <a16:creationId xmlns:a16="http://schemas.microsoft.com/office/drawing/2014/main" id="{16572360-77CB-B44B-9D41-54FEAD82492B}"/>
                </a:ext>
              </a:extLst>
            </p:cNvPr>
            <p:cNvSpPr/>
            <p:nvPr/>
          </p:nvSpPr>
          <p:spPr>
            <a:xfrm>
              <a:off x="0" y="0"/>
              <a:ext cx="786983" cy="7869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spc="225" dirty="0">
                <a:latin typeface="linea-basic-10" charset="0"/>
                <a:ea typeface="linea-basic-10" charset="0"/>
                <a:cs typeface="linea-basic-10" charset="0"/>
              </a:endParaRPr>
            </a:p>
          </p:txBody>
        </p:sp>
        <p:pic>
          <p:nvPicPr>
            <p:cNvPr id="14" name="Picture 13">
              <a:extLst>
                <a:ext uri="{FF2B5EF4-FFF2-40B4-BE49-F238E27FC236}">
                  <a16:creationId xmlns:a16="http://schemas.microsoft.com/office/drawing/2014/main" id="{7EA2C6F0-B80D-2341-B2C0-54343B13933E}"/>
                </a:ext>
              </a:extLst>
            </p:cNvPr>
            <p:cNvPicPr>
              <a:picLocks noChangeAspect="1"/>
            </p:cNvPicPr>
            <p:nvPr userDrawn="1"/>
          </p:nvPicPr>
          <p:blipFill>
            <a:blip r:embed="rId3"/>
            <a:stretch>
              <a:fillRect/>
            </a:stretch>
          </p:blipFill>
          <p:spPr>
            <a:xfrm>
              <a:off x="194028" y="155747"/>
              <a:ext cx="398926" cy="475488"/>
            </a:xfrm>
            <a:prstGeom prst="rect">
              <a:avLst/>
            </a:prstGeom>
          </p:spPr>
        </p:pic>
      </p:grpSp>
      <p:sp>
        <p:nvSpPr>
          <p:cNvPr id="2" name="Text Placeholder 14">
            <a:extLst>
              <a:ext uri="{FF2B5EF4-FFF2-40B4-BE49-F238E27FC236}">
                <a16:creationId xmlns:a16="http://schemas.microsoft.com/office/drawing/2014/main" id="{F9D8AFAC-E7C4-169C-F0E5-14728951B148}"/>
              </a:ext>
            </a:extLst>
          </p:cNvPr>
          <p:cNvSpPr>
            <a:spLocks noGrp="1"/>
          </p:cNvSpPr>
          <p:nvPr>
            <p:ph type="body" sz="quarter" idx="22" hasCustomPrompt="1"/>
          </p:nvPr>
        </p:nvSpPr>
        <p:spPr>
          <a:xfrm>
            <a:off x="736392" y="3224423"/>
            <a:ext cx="2806909" cy="3250564"/>
          </a:xfrm>
          <a:prstGeom prst="rect">
            <a:avLst/>
          </a:prstGeom>
        </p:spPr>
        <p:txBody>
          <a:bodyPr lIns="0"/>
          <a:lstStyle>
            <a:lvl1pPr marL="214313" indent="-214313">
              <a:buFont typeface="Wingdings" pitchFamily="2" charset="2"/>
              <a:buChar char="§"/>
              <a:defRPr sz="1500" b="0" i="0">
                <a:solidFill>
                  <a:schemeClr val="bg1"/>
                </a:solidFill>
                <a:latin typeface="+mn-lt"/>
              </a:defRPr>
            </a:lvl1pPr>
            <a:lvl2pPr marL="350044" indent="-129779">
              <a:buClrTx/>
              <a:buFont typeface="System Font Regular"/>
              <a:buChar char="–"/>
              <a:tabLst/>
              <a:defRPr sz="1350" b="0" i="0" baseline="0">
                <a:solidFill>
                  <a:schemeClr val="bg1"/>
                </a:solidFill>
                <a:latin typeface="+mn-lt"/>
              </a:defRPr>
            </a:lvl2pPr>
            <a:lvl3pPr marL="220266" indent="-220266" algn="l">
              <a:buFont typeface="Wingdings" pitchFamily="2" charset="2"/>
              <a:buChar char="§"/>
              <a:tabLst/>
              <a:defRPr sz="1050" b="0" i="0" spc="0" baseline="0">
                <a:solidFill>
                  <a:schemeClr val="tx1"/>
                </a:solidFill>
                <a:latin typeface="TeleNeo Office" panose="020B0504040202090203" pitchFamily="34" charset="77"/>
              </a:defRPr>
            </a:lvl3pPr>
            <a:lvl4pPr marL="346472" indent="-125016">
              <a:buFont typeface="System Font Regular"/>
              <a:buChar char="–"/>
              <a:tabLst/>
              <a:defRPr baseline="0">
                <a:solidFill>
                  <a:schemeClr val="tx1"/>
                </a:solidFill>
                <a:latin typeface="TeleNeo Office" panose="020B0504040202090203" pitchFamily="34" charset="77"/>
              </a:defRPr>
            </a:lvl4pPr>
            <a:lvl5pPr marL="471488" indent="-125016">
              <a:buFont typeface="System Font Regular"/>
              <a:buChar char="-"/>
              <a:tabLst/>
              <a:defRPr sz="1200" baseline="0">
                <a:solidFill>
                  <a:schemeClr val="bg1"/>
                </a:solidFill>
                <a:latin typeface="+mn-lt"/>
              </a:defRPr>
            </a:lvl5pPr>
            <a:lvl6pPr marL="601266" indent="-129779">
              <a:buFont typeface="System Font Regular"/>
              <a:buChar char="-"/>
              <a:tabLst/>
              <a:defRPr sz="1050" baseline="0">
                <a:solidFill>
                  <a:schemeClr val="bg1"/>
                </a:solidFill>
                <a:latin typeface="+mn-lt"/>
              </a:defRPr>
            </a:lvl6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First</a:t>
            </a:r>
          </a:p>
          <a:p>
            <a:pPr lvl="4"/>
            <a:r>
              <a:rPr lang="en-US" dirty="0"/>
              <a:t>Secondary</a:t>
            </a:r>
          </a:p>
        </p:txBody>
      </p:sp>
    </p:spTree>
    <p:extLst>
      <p:ext uri="{BB962C8B-B14F-4D97-AF65-F5344CB8AC3E}">
        <p14:creationId xmlns:p14="http://schemas.microsoft.com/office/powerpoint/2010/main" val="3339769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3600" b="0" i="0">
                <a:solidFill>
                  <a:schemeClr val="accent1"/>
                </a:solidFill>
                <a:latin typeface="Tele-GroteskUlt"/>
                <a:cs typeface="Tele-GroteskUlt"/>
              </a:defRPr>
            </a:lvl1pPr>
          </a:lstStyle>
          <a:p>
            <a:r>
              <a:rPr lang="en-US" dirty="0"/>
              <a:t>Click to edit Master title style</a:t>
            </a:r>
          </a:p>
        </p:txBody>
      </p:sp>
      <p:sp>
        <p:nvSpPr>
          <p:cNvPr id="3" name="Content Placeholder 2"/>
          <p:cNvSpPr>
            <a:spLocks noGrp="1"/>
          </p:cNvSpPr>
          <p:nvPr>
            <p:ph idx="1"/>
          </p:nvPr>
        </p:nvSpPr>
        <p:spPr/>
        <p:txBody>
          <a:bodyPr/>
          <a:lstStyle>
            <a:lvl1pPr>
              <a:defRPr sz="2800" b="0" i="0">
                <a:solidFill>
                  <a:schemeClr val="tx1"/>
                </a:solidFill>
                <a:latin typeface="Tele-GroteskFet"/>
                <a:cs typeface="Tele-GroteskFet"/>
              </a:defRPr>
            </a:lvl1pPr>
            <a:lvl2pPr>
              <a:defRPr sz="2400" b="0" i="0">
                <a:solidFill>
                  <a:schemeClr val="tx1"/>
                </a:solidFill>
                <a:latin typeface="Tele-GroteskFet"/>
                <a:cs typeface="Tele-GroteskFet"/>
              </a:defRPr>
            </a:lvl2pPr>
            <a:lvl3pPr>
              <a:defRPr sz="2000" b="0" i="0">
                <a:solidFill>
                  <a:schemeClr val="tx1"/>
                </a:solidFill>
                <a:latin typeface="Tele-GroteskFet"/>
                <a:cs typeface="Tele-GroteskFet"/>
              </a:defRPr>
            </a:lvl3pPr>
            <a:lvl4pPr>
              <a:defRPr sz="1600" b="0" i="0">
                <a:solidFill>
                  <a:schemeClr val="tx1"/>
                </a:solidFill>
                <a:latin typeface="Tele-GroteskHal"/>
                <a:cs typeface="Tele-GroteskHal"/>
              </a:defRPr>
            </a:lvl4pPr>
            <a:lvl5pPr>
              <a:defRPr sz="1600" b="0" i="0">
                <a:solidFill>
                  <a:schemeClr val="tx1"/>
                </a:solidFill>
                <a:latin typeface="Tele-GroteskHal"/>
                <a:cs typeface="Tele-GroteskHa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4"/>
          <p:cNvSpPr>
            <a:spLocks noGrp="1"/>
          </p:cNvSpPr>
          <p:nvPr>
            <p:ph type="dt" sz="half" idx="10"/>
          </p:nvPr>
        </p:nvSpPr>
        <p:spPr>
          <a:xfrm>
            <a:off x="1944932" y="6519332"/>
            <a:ext cx="1153067" cy="202143"/>
          </a:xfrm>
          <a:prstGeom prst="rect">
            <a:avLst/>
          </a:prstGeom>
        </p:spPr>
        <p:txBody>
          <a:bodyPr/>
          <a:lstStyle/>
          <a:p>
            <a:fld id="{8DA0A4AA-C9EC-4E55-BD39-9D730C581C2E}" type="datetime1">
              <a:rPr lang="en-US" smtClean="0"/>
              <a:pPr/>
              <a:t>3/3/2025</a:t>
            </a:fld>
            <a:endParaRPr lang="en-US" dirty="0"/>
          </a:p>
        </p:txBody>
      </p:sp>
      <p:sp>
        <p:nvSpPr>
          <p:cNvPr id="8" name="Footer Placeholder 5"/>
          <p:cNvSpPr>
            <a:spLocks noGrp="1"/>
          </p:cNvSpPr>
          <p:nvPr>
            <p:ph type="ftr" sz="quarter" idx="11"/>
          </p:nvPr>
        </p:nvSpPr>
        <p:spPr>
          <a:xfrm>
            <a:off x="3525900" y="6519333"/>
            <a:ext cx="2068655" cy="202142"/>
          </a:xfrm>
          <a:prstGeom prst="rect">
            <a:avLst/>
          </a:prstGeom>
        </p:spPr>
        <p:txBody>
          <a:bodyPr/>
          <a:lstStyle/>
          <a:p>
            <a:r>
              <a:rPr lang="en-US" dirty="0"/>
              <a:t>T-Mobile Confidential</a:t>
            </a:r>
          </a:p>
        </p:txBody>
      </p:sp>
      <p:sp>
        <p:nvSpPr>
          <p:cNvPr id="9" name="Slide Number Placeholder 6"/>
          <p:cNvSpPr>
            <a:spLocks noGrp="1"/>
          </p:cNvSpPr>
          <p:nvPr>
            <p:ph type="sldNum" sz="quarter" idx="12"/>
          </p:nvPr>
        </p:nvSpPr>
        <p:spPr>
          <a:xfrm>
            <a:off x="457200" y="6519333"/>
            <a:ext cx="778933" cy="202142"/>
          </a:xfrm>
          <a:prstGeom prst="rect">
            <a:avLst/>
          </a:prstGeom>
        </p:spPr>
        <p:txBody>
          <a:bodyPr/>
          <a:lstStyle/>
          <a:p>
            <a:fld id="{1AF40C39-5108-E841-85F7-F0B9C0D30E8D}"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Text-Layouts_Text-Image-Right_On-Magenta">
    <p:bg>
      <p:bgPr>
        <a:solidFill>
          <a:srgbClr val="E20074"/>
        </a:solidFill>
        <a:effectLst/>
      </p:bgPr>
    </p:bg>
    <p:spTree>
      <p:nvGrpSpPr>
        <p:cNvPr id="1" name=""/>
        <p:cNvGrpSpPr/>
        <p:nvPr/>
      </p:nvGrpSpPr>
      <p:grpSpPr>
        <a:xfrm>
          <a:off x="0" y="0"/>
          <a:ext cx="0" cy="0"/>
          <a:chOff x="0" y="0"/>
          <a:chExt cx="0" cy="0"/>
        </a:xfrm>
      </p:grpSpPr>
      <p:sp>
        <p:nvSpPr>
          <p:cNvPr id="2" name="Picture Placeholder 2">
            <a:extLst>
              <a:ext uri="{FF2B5EF4-FFF2-40B4-BE49-F238E27FC236}">
                <a16:creationId xmlns:a16="http://schemas.microsoft.com/office/drawing/2014/main" id="{994E82E7-8F61-B7C0-D50D-B62D2A845C92}"/>
              </a:ext>
            </a:extLst>
          </p:cNvPr>
          <p:cNvSpPr>
            <a:spLocks noGrp="1"/>
          </p:cNvSpPr>
          <p:nvPr>
            <p:ph type="pic" sz="quarter" idx="22" hasCustomPrompt="1"/>
          </p:nvPr>
        </p:nvSpPr>
        <p:spPr>
          <a:xfrm>
            <a:off x="3806797" y="-1"/>
            <a:ext cx="5337203" cy="6858001"/>
          </a:xfrm>
          <a:prstGeom prst="rect">
            <a:avLst/>
          </a:prstGeom>
          <a:pattFill prst="pct5">
            <a:fgClr>
              <a:schemeClr val="tx1"/>
            </a:fgClr>
            <a:bgClr>
              <a:schemeClr val="bg1">
                <a:lumMod val="85000"/>
              </a:schemeClr>
            </a:bgClr>
          </a:pattFill>
          <a:effectLst/>
        </p:spPr>
        <p:txBody>
          <a:bodyPr anchor="ctr"/>
          <a:lstStyle>
            <a:lvl1pPr marL="0" indent="0" algn="ctr">
              <a:buNone/>
              <a:defRPr sz="1200" b="0" i="0">
                <a:latin typeface="Source Sans Pro" charset="0"/>
                <a:ea typeface="Source Sans Pro" charset="0"/>
                <a:cs typeface="Source Sans Pro" charset="0"/>
              </a:defRPr>
            </a:lvl1pPr>
          </a:lstStyle>
          <a:p>
            <a:r>
              <a:rPr lang="en-US" dirty="0"/>
              <a:t>Drag &amp; Drop Image</a:t>
            </a:r>
          </a:p>
        </p:txBody>
      </p:sp>
      <p:sp>
        <p:nvSpPr>
          <p:cNvPr id="16" name="Slide Number Placeholder 5">
            <a:extLst>
              <a:ext uri="{FF2B5EF4-FFF2-40B4-BE49-F238E27FC236}">
                <a16:creationId xmlns:a16="http://schemas.microsoft.com/office/drawing/2014/main" id="{2EAC0B04-AB88-7340-B48E-3E355AE8AF83}"/>
              </a:ext>
            </a:extLst>
          </p:cNvPr>
          <p:cNvSpPr txBox="1">
            <a:spLocks/>
          </p:cNvSpPr>
          <p:nvPr userDrawn="1"/>
        </p:nvSpPr>
        <p:spPr>
          <a:xfrm>
            <a:off x="59215" y="6361009"/>
            <a:ext cx="471809" cy="489496"/>
          </a:xfrm>
          <a:prstGeom prst="rect">
            <a:avLst/>
          </a:prstGeom>
        </p:spPr>
        <p:txBody>
          <a:bodyPr vert="horz" wrap="none"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050" b="1" i="0" smtClean="0">
                <a:solidFill>
                  <a:schemeClr val="bg1"/>
                </a:solidFill>
                <a:latin typeface="+mj-lt"/>
                <a:ea typeface="Bebas Neue Bold" charset="0"/>
                <a:cs typeface="Bebas Neue Bold" charset="0"/>
              </a:rPr>
              <a:pPr algn="ctr"/>
              <a:t>‹#›</a:t>
            </a:fld>
            <a:endParaRPr lang="en-US" sz="1050" b="1" i="0" dirty="0">
              <a:solidFill>
                <a:schemeClr val="bg1"/>
              </a:solidFill>
              <a:latin typeface="+mj-lt"/>
              <a:ea typeface="Bebas Neue Bold" charset="0"/>
              <a:cs typeface="Bebas Neue Bold" charset="0"/>
            </a:endParaRPr>
          </a:p>
        </p:txBody>
      </p:sp>
      <p:cxnSp>
        <p:nvCxnSpPr>
          <p:cNvPr id="13" name="Straight Connector 12">
            <a:extLst>
              <a:ext uri="{FF2B5EF4-FFF2-40B4-BE49-F238E27FC236}">
                <a16:creationId xmlns:a16="http://schemas.microsoft.com/office/drawing/2014/main" id="{82719FFE-30C9-D349-8852-0B15361907C0}"/>
              </a:ext>
            </a:extLst>
          </p:cNvPr>
          <p:cNvCxnSpPr>
            <a:cxnSpLocks/>
          </p:cNvCxnSpPr>
          <p:nvPr userDrawn="1"/>
        </p:nvCxnSpPr>
        <p:spPr>
          <a:xfrm>
            <a:off x="732984" y="2679793"/>
            <a:ext cx="429322"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itle 23">
            <a:extLst>
              <a:ext uri="{FF2B5EF4-FFF2-40B4-BE49-F238E27FC236}">
                <a16:creationId xmlns:a16="http://schemas.microsoft.com/office/drawing/2014/main" id="{5389FDE5-8D50-E74E-B81B-B56FC583F408}"/>
              </a:ext>
            </a:extLst>
          </p:cNvPr>
          <p:cNvSpPr>
            <a:spLocks noGrp="1"/>
          </p:cNvSpPr>
          <p:nvPr>
            <p:ph type="title" hasCustomPrompt="1"/>
          </p:nvPr>
        </p:nvSpPr>
        <p:spPr>
          <a:xfrm>
            <a:off x="732984" y="1635512"/>
            <a:ext cx="2597117" cy="544252"/>
          </a:xfrm>
          <a:prstGeom prst="rect">
            <a:avLst/>
          </a:prstGeom>
        </p:spPr>
        <p:txBody>
          <a:bodyPr wrap="square" lIns="0" anchor="t" anchorCtr="0">
            <a:spAutoFit/>
          </a:bodyPr>
          <a:lstStyle>
            <a:lvl1pPr>
              <a:lnSpc>
                <a:spcPct val="80000"/>
              </a:lnSpc>
              <a:defRPr sz="3600">
                <a:solidFill>
                  <a:schemeClr val="bg1"/>
                </a:solidFill>
              </a:defRPr>
            </a:lvl1pPr>
          </a:lstStyle>
          <a:p>
            <a:r>
              <a:rPr lang="en-US" dirty="0"/>
              <a:t>Title</a:t>
            </a:r>
          </a:p>
        </p:txBody>
      </p:sp>
      <p:grpSp>
        <p:nvGrpSpPr>
          <p:cNvPr id="11" name="Group 10">
            <a:extLst>
              <a:ext uri="{FF2B5EF4-FFF2-40B4-BE49-F238E27FC236}">
                <a16:creationId xmlns:a16="http://schemas.microsoft.com/office/drawing/2014/main" id="{29327A4A-9BB1-9341-B729-821D0CEF1798}"/>
              </a:ext>
              <a:ext uri="{C183D7F6-B498-43B3-948B-1728B52AA6E4}">
                <adec:decorative xmlns:adec="http://schemas.microsoft.com/office/drawing/2017/decorative" val="1"/>
              </a:ext>
            </a:extLst>
          </p:cNvPr>
          <p:cNvGrpSpPr/>
          <p:nvPr userDrawn="1"/>
        </p:nvGrpSpPr>
        <p:grpSpPr>
          <a:xfrm>
            <a:off x="1" y="1"/>
            <a:ext cx="590237" cy="786983"/>
            <a:chOff x="0" y="0"/>
            <a:chExt cx="786983" cy="786983"/>
          </a:xfrm>
        </p:grpSpPr>
        <p:sp>
          <p:nvSpPr>
            <p:cNvPr id="12" name="Rectangle 11">
              <a:extLst>
                <a:ext uri="{FF2B5EF4-FFF2-40B4-BE49-F238E27FC236}">
                  <a16:creationId xmlns:a16="http://schemas.microsoft.com/office/drawing/2014/main" id="{16572360-77CB-B44B-9D41-54FEAD82492B}"/>
                </a:ext>
              </a:extLst>
            </p:cNvPr>
            <p:cNvSpPr/>
            <p:nvPr/>
          </p:nvSpPr>
          <p:spPr>
            <a:xfrm>
              <a:off x="0" y="0"/>
              <a:ext cx="786983" cy="7869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spc="225" dirty="0">
                <a:latin typeface="linea-basic-10" charset="0"/>
                <a:ea typeface="linea-basic-10" charset="0"/>
                <a:cs typeface="linea-basic-10" charset="0"/>
              </a:endParaRPr>
            </a:p>
          </p:txBody>
        </p:sp>
        <p:pic>
          <p:nvPicPr>
            <p:cNvPr id="14" name="Picture 13">
              <a:extLst>
                <a:ext uri="{FF2B5EF4-FFF2-40B4-BE49-F238E27FC236}">
                  <a16:creationId xmlns:a16="http://schemas.microsoft.com/office/drawing/2014/main" id="{7EA2C6F0-B80D-2341-B2C0-54343B13933E}"/>
                </a:ext>
              </a:extLst>
            </p:cNvPr>
            <p:cNvPicPr>
              <a:picLocks noChangeAspect="1"/>
            </p:cNvPicPr>
            <p:nvPr userDrawn="1"/>
          </p:nvPicPr>
          <p:blipFill>
            <a:blip r:embed="rId2"/>
            <a:stretch>
              <a:fillRect/>
            </a:stretch>
          </p:blipFill>
          <p:spPr>
            <a:xfrm>
              <a:off x="194028" y="155747"/>
              <a:ext cx="398926" cy="475488"/>
            </a:xfrm>
            <a:prstGeom prst="rect">
              <a:avLst/>
            </a:prstGeom>
          </p:spPr>
        </p:pic>
      </p:grpSp>
      <p:sp>
        <p:nvSpPr>
          <p:cNvPr id="3" name="Text Placeholder 14">
            <a:extLst>
              <a:ext uri="{FF2B5EF4-FFF2-40B4-BE49-F238E27FC236}">
                <a16:creationId xmlns:a16="http://schemas.microsoft.com/office/drawing/2014/main" id="{4793F132-7AB4-1E4D-D5F4-D7CDCA97711E}"/>
              </a:ext>
            </a:extLst>
          </p:cNvPr>
          <p:cNvSpPr>
            <a:spLocks noGrp="1"/>
          </p:cNvSpPr>
          <p:nvPr>
            <p:ph type="body" sz="quarter" idx="23" hasCustomPrompt="1"/>
          </p:nvPr>
        </p:nvSpPr>
        <p:spPr>
          <a:xfrm>
            <a:off x="736392" y="3224423"/>
            <a:ext cx="2806909" cy="3250564"/>
          </a:xfrm>
          <a:prstGeom prst="rect">
            <a:avLst/>
          </a:prstGeom>
        </p:spPr>
        <p:txBody>
          <a:bodyPr lIns="0"/>
          <a:lstStyle>
            <a:lvl1pPr marL="214313" indent="-214313">
              <a:buFont typeface="Wingdings" pitchFamily="2" charset="2"/>
              <a:buChar char="§"/>
              <a:defRPr sz="1500" b="0" i="0">
                <a:solidFill>
                  <a:schemeClr val="bg1"/>
                </a:solidFill>
                <a:latin typeface="+mn-lt"/>
              </a:defRPr>
            </a:lvl1pPr>
            <a:lvl2pPr marL="350044" indent="-129779">
              <a:buClrTx/>
              <a:buFont typeface="System Font Regular"/>
              <a:buChar char="–"/>
              <a:tabLst/>
              <a:defRPr sz="1350" b="0" i="0" baseline="0">
                <a:solidFill>
                  <a:schemeClr val="bg1"/>
                </a:solidFill>
                <a:latin typeface="+mn-lt"/>
              </a:defRPr>
            </a:lvl2pPr>
            <a:lvl3pPr marL="220266" indent="-220266" algn="l">
              <a:buFont typeface="Wingdings" pitchFamily="2" charset="2"/>
              <a:buChar char="§"/>
              <a:tabLst/>
              <a:defRPr sz="1050" b="0" i="0" spc="0" baseline="0">
                <a:solidFill>
                  <a:schemeClr val="tx1"/>
                </a:solidFill>
                <a:latin typeface="TeleNeo Office" panose="020B0504040202090203" pitchFamily="34" charset="77"/>
              </a:defRPr>
            </a:lvl3pPr>
            <a:lvl4pPr marL="346472" indent="-125016">
              <a:buFont typeface="System Font Regular"/>
              <a:buChar char="–"/>
              <a:tabLst/>
              <a:defRPr baseline="0">
                <a:solidFill>
                  <a:schemeClr val="tx1"/>
                </a:solidFill>
                <a:latin typeface="TeleNeo Office" panose="020B0504040202090203" pitchFamily="34" charset="77"/>
              </a:defRPr>
            </a:lvl4pPr>
            <a:lvl5pPr marL="471488" indent="-125016">
              <a:buFont typeface="System Font Regular"/>
              <a:buChar char="-"/>
              <a:tabLst/>
              <a:defRPr sz="1200" baseline="0">
                <a:solidFill>
                  <a:schemeClr val="bg1"/>
                </a:solidFill>
                <a:latin typeface="+mn-lt"/>
              </a:defRPr>
            </a:lvl5pPr>
            <a:lvl6pPr marL="601266" indent="-129779">
              <a:buFont typeface="System Font Regular"/>
              <a:buChar char="-"/>
              <a:tabLst/>
              <a:defRPr sz="1050" baseline="0">
                <a:solidFill>
                  <a:schemeClr val="bg1"/>
                </a:solidFill>
                <a:latin typeface="+mn-lt"/>
              </a:defRPr>
            </a:lvl6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First</a:t>
            </a:r>
          </a:p>
          <a:p>
            <a:pPr lvl="4"/>
            <a:r>
              <a:rPr lang="en-US" dirty="0"/>
              <a:t>Secondary</a:t>
            </a:r>
          </a:p>
        </p:txBody>
      </p:sp>
    </p:spTree>
    <p:extLst>
      <p:ext uri="{BB962C8B-B14F-4D97-AF65-F5344CB8AC3E}">
        <p14:creationId xmlns:p14="http://schemas.microsoft.com/office/powerpoint/2010/main" val="9952777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Layout w/ Photo Grid">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04701253-D84B-424B-9D4F-BBB6E4723F8D}"/>
              </a:ext>
            </a:extLst>
          </p:cNvPr>
          <p:cNvCxnSpPr>
            <a:cxnSpLocks/>
          </p:cNvCxnSpPr>
          <p:nvPr/>
        </p:nvCxnSpPr>
        <p:spPr>
          <a:xfrm>
            <a:off x="2269994" y="4886712"/>
            <a:ext cx="257993" cy="0"/>
          </a:xfrm>
          <a:prstGeom prst="line">
            <a:avLst/>
          </a:prstGeom>
          <a:ln w="25400">
            <a:solidFill>
              <a:srgbClr val="E20074"/>
            </a:solidFill>
          </a:ln>
        </p:spPr>
        <p:style>
          <a:lnRef idx="1">
            <a:schemeClr val="accent1"/>
          </a:lnRef>
          <a:fillRef idx="0">
            <a:schemeClr val="accent1"/>
          </a:fillRef>
          <a:effectRef idx="0">
            <a:schemeClr val="accent1"/>
          </a:effectRef>
          <a:fontRef idx="minor">
            <a:schemeClr val="tx1"/>
          </a:fontRef>
        </p:style>
      </p:cxnSp>
      <p:sp>
        <p:nvSpPr>
          <p:cNvPr id="37" name="Title 23">
            <a:extLst>
              <a:ext uri="{FF2B5EF4-FFF2-40B4-BE49-F238E27FC236}">
                <a16:creationId xmlns:a16="http://schemas.microsoft.com/office/drawing/2014/main" id="{44E57321-5020-E449-88E0-AD8597A36B58}"/>
              </a:ext>
            </a:extLst>
          </p:cNvPr>
          <p:cNvSpPr>
            <a:spLocks noGrp="1"/>
          </p:cNvSpPr>
          <p:nvPr>
            <p:ph type="title" hasCustomPrompt="1"/>
          </p:nvPr>
        </p:nvSpPr>
        <p:spPr>
          <a:xfrm>
            <a:off x="734617" y="4179171"/>
            <a:ext cx="1535906" cy="544252"/>
          </a:xfrm>
          <a:prstGeom prst="rect">
            <a:avLst/>
          </a:prstGeom>
        </p:spPr>
        <p:txBody>
          <a:bodyPr wrap="square" lIns="0" anchor="t" anchorCtr="0">
            <a:spAutoFit/>
          </a:bodyPr>
          <a:lstStyle>
            <a:lvl1pPr>
              <a:lnSpc>
                <a:spcPct val="80000"/>
              </a:lnSpc>
              <a:defRPr sz="3600">
                <a:solidFill>
                  <a:schemeClr val="accent1"/>
                </a:solidFill>
              </a:defRPr>
            </a:lvl1pPr>
          </a:lstStyle>
          <a:p>
            <a:r>
              <a:rPr lang="en-US" dirty="0"/>
              <a:t>Title</a:t>
            </a:r>
          </a:p>
        </p:txBody>
      </p:sp>
      <p:sp>
        <p:nvSpPr>
          <p:cNvPr id="38" name="Text Placeholder 14">
            <a:extLst>
              <a:ext uri="{FF2B5EF4-FFF2-40B4-BE49-F238E27FC236}">
                <a16:creationId xmlns:a16="http://schemas.microsoft.com/office/drawing/2014/main" id="{2348B009-998D-794E-B5CA-031D62518AC4}"/>
              </a:ext>
            </a:extLst>
          </p:cNvPr>
          <p:cNvSpPr>
            <a:spLocks noGrp="1"/>
          </p:cNvSpPr>
          <p:nvPr>
            <p:ph type="body" sz="quarter" idx="15" hasCustomPrompt="1"/>
          </p:nvPr>
        </p:nvSpPr>
        <p:spPr>
          <a:xfrm>
            <a:off x="2270522" y="5069108"/>
            <a:ext cx="5690267" cy="185692"/>
          </a:xfrm>
          <a:prstGeom prst="rect">
            <a:avLst/>
          </a:prstGeom>
        </p:spPr>
        <p:txBody>
          <a:bodyPr wrap="square" lIns="0" tIns="0" rIns="0" bIns="0">
            <a:spAutoFit/>
          </a:bodyPr>
          <a:lstStyle>
            <a:lvl1pPr marL="0" marR="0" indent="0" algn="l" defTabSz="685800" rtl="0" eaLnBrk="1" fontAlgn="auto" latinLnBrk="0" hangingPunct="1">
              <a:lnSpc>
                <a:spcPct val="150000"/>
              </a:lnSpc>
              <a:spcBef>
                <a:spcPts val="0"/>
              </a:spcBef>
              <a:spcAft>
                <a:spcPts val="0"/>
              </a:spcAft>
              <a:buClrTx/>
              <a:buSzTx/>
              <a:buFont typeface="Arial" panose="020B0604020202020204" pitchFamily="34" charset="0"/>
              <a:buNone/>
              <a:tabLst/>
              <a:defRPr sz="900" b="0" i="0">
                <a:latin typeface="TeleNeo Office" panose="020B0504040202090203" pitchFamily="34" charset="77"/>
              </a:defRPr>
            </a:lvl1pPr>
            <a:lvl4pPr marL="1028700" indent="0">
              <a:buNone/>
              <a:defRPr/>
            </a:lvl4pPr>
            <a:lvl5pPr marL="1371600" indent="0">
              <a:buNone/>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a:t>
            </a:r>
          </a:p>
        </p:txBody>
      </p:sp>
      <p:sp>
        <p:nvSpPr>
          <p:cNvPr id="39" name="Subtext">
            <a:extLst>
              <a:ext uri="{FF2B5EF4-FFF2-40B4-BE49-F238E27FC236}">
                <a16:creationId xmlns:a16="http://schemas.microsoft.com/office/drawing/2014/main" id="{C3CFF7EE-EB71-0141-A2E2-8938E1055EA6}"/>
              </a:ext>
            </a:extLst>
          </p:cNvPr>
          <p:cNvSpPr>
            <a:spLocks noGrp="1"/>
          </p:cNvSpPr>
          <p:nvPr>
            <p:ph type="body" sz="quarter" idx="13" hasCustomPrompt="1"/>
          </p:nvPr>
        </p:nvSpPr>
        <p:spPr>
          <a:xfrm>
            <a:off x="734616" y="4820579"/>
            <a:ext cx="1367755" cy="205313"/>
          </a:xfrm>
          <a:prstGeom prst="rect">
            <a:avLst/>
          </a:prstGeom>
        </p:spPr>
        <p:txBody>
          <a:bodyPr wrap="square" lIns="0">
            <a:spAutoFit/>
          </a:bodyPr>
          <a:lstStyle>
            <a:lvl1pPr marL="0" indent="0">
              <a:buNone/>
              <a:defRPr lang="en-US" sz="900" b="1" kern="1200" spc="225" dirty="0">
                <a:solidFill>
                  <a:schemeClr val="tx1"/>
                </a:solidFill>
                <a:latin typeface="TeleNeo Office ExtraBold" panose="020B0504040202090203" pitchFamily="34" charset="77"/>
                <a:ea typeface="Bebas Neue Bold" charset="0"/>
                <a:cs typeface="Bebas Neue Bold" charset="0"/>
              </a:defRPr>
            </a:lvl1pPr>
          </a:lstStyle>
          <a:p>
            <a:pPr marL="0" lvl="0" algn="l" defTabSz="685800" rtl="0" eaLnBrk="1" latinLnBrk="0" hangingPunct="1">
              <a:lnSpc>
                <a:spcPct val="80000"/>
              </a:lnSpc>
            </a:pPr>
            <a:r>
              <a:rPr lang="en-US" dirty="0"/>
              <a:t>SUBTEXT</a:t>
            </a:r>
          </a:p>
        </p:txBody>
      </p:sp>
      <p:sp>
        <p:nvSpPr>
          <p:cNvPr id="43" name="Text Placeholder 14">
            <a:extLst>
              <a:ext uri="{FF2B5EF4-FFF2-40B4-BE49-F238E27FC236}">
                <a16:creationId xmlns:a16="http://schemas.microsoft.com/office/drawing/2014/main" id="{DE7A9276-8365-C745-9679-AA84949E8808}"/>
              </a:ext>
            </a:extLst>
          </p:cNvPr>
          <p:cNvSpPr>
            <a:spLocks noGrp="1"/>
          </p:cNvSpPr>
          <p:nvPr>
            <p:ph type="body" sz="quarter" idx="17" hasCustomPrompt="1"/>
          </p:nvPr>
        </p:nvSpPr>
        <p:spPr>
          <a:xfrm>
            <a:off x="2270522" y="4174319"/>
            <a:ext cx="5690266" cy="369332"/>
          </a:xfrm>
          <a:prstGeom prst="rect">
            <a:avLst/>
          </a:prstGeom>
        </p:spPr>
        <p:txBody>
          <a:bodyPr wrap="square" lIns="0" tIns="0" rIns="0" bIns="0">
            <a:spAutoFit/>
          </a:bodyPr>
          <a:lstStyle>
            <a:lvl1pPr marL="0" marR="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1200" b="1" i="0">
                <a:latin typeface="TeleNeo Office" panose="020B0504040202090203" pitchFamily="34" charset="77"/>
              </a:defRPr>
            </a:lvl1pPr>
            <a:lvl4pPr marL="1028700" indent="0">
              <a:buNone/>
              <a:defRPr/>
            </a:lvl4pPr>
            <a:lvl5pPr marL="1371600" indent="0">
              <a:buNone/>
              <a:defRPr/>
            </a:lvl5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a:t>
            </a:r>
          </a:p>
        </p:txBody>
      </p:sp>
      <p:sp>
        <p:nvSpPr>
          <p:cNvPr id="34" name="Slide Number Placeholder 5">
            <a:extLst>
              <a:ext uri="{FF2B5EF4-FFF2-40B4-BE49-F238E27FC236}">
                <a16:creationId xmlns:a16="http://schemas.microsoft.com/office/drawing/2014/main" id="{E3F94BEA-CCA0-3740-9901-B503717393F4}"/>
              </a:ext>
            </a:extLst>
          </p:cNvPr>
          <p:cNvSpPr txBox="1">
            <a:spLocks/>
          </p:cNvSpPr>
          <p:nvPr userDrawn="1"/>
        </p:nvSpPr>
        <p:spPr>
          <a:xfrm>
            <a:off x="59215" y="6361009"/>
            <a:ext cx="471809" cy="489496"/>
          </a:xfrm>
          <a:prstGeom prst="rect">
            <a:avLst/>
          </a:prstGeom>
        </p:spPr>
        <p:txBody>
          <a:bodyPr vert="horz" wrap="none"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050" b="1" i="0" smtClean="0">
                <a:solidFill>
                  <a:srgbClr val="E20074"/>
                </a:solidFill>
                <a:latin typeface="+mj-lt"/>
                <a:ea typeface="Bebas Neue Bold" charset="0"/>
                <a:cs typeface="Bebas Neue Bold" charset="0"/>
              </a:rPr>
              <a:pPr algn="ctr"/>
              <a:t>‹#›</a:t>
            </a:fld>
            <a:endParaRPr lang="en-US" sz="1050" b="1" i="0" dirty="0">
              <a:solidFill>
                <a:srgbClr val="E20074"/>
              </a:solidFill>
              <a:latin typeface="+mj-lt"/>
              <a:ea typeface="Bebas Neue Bold" charset="0"/>
              <a:cs typeface="Bebas Neue Bold" charset="0"/>
            </a:endParaRPr>
          </a:p>
        </p:txBody>
      </p:sp>
      <p:pic>
        <p:nvPicPr>
          <p:cNvPr id="2" name="Picture 1">
            <a:extLst>
              <a:ext uri="{FF2B5EF4-FFF2-40B4-BE49-F238E27FC236}">
                <a16:creationId xmlns:a16="http://schemas.microsoft.com/office/drawing/2014/main" id="{CE9DD615-ABA7-CDE2-C068-44D614EFD0E9}"/>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4277129" y="-1425"/>
            <a:ext cx="2669361" cy="3663942"/>
          </a:xfrm>
          <a:prstGeom prst="rect">
            <a:avLst/>
          </a:prstGeom>
        </p:spPr>
      </p:pic>
      <p:pic>
        <p:nvPicPr>
          <p:cNvPr id="4" name="Picture 3">
            <a:extLst>
              <a:ext uri="{FF2B5EF4-FFF2-40B4-BE49-F238E27FC236}">
                <a16:creationId xmlns:a16="http://schemas.microsoft.com/office/drawing/2014/main" id="{82E2B89B-4C8A-370D-D244-938E26620815}"/>
              </a:ext>
              <a:ext uri="{C183D7F6-B498-43B3-948B-1728B52AA6E4}">
                <adec:decorative xmlns:adec="http://schemas.microsoft.com/office/drawing/2017/decorative" val="1"/>
              </a:ext>
            </a:extLst>
          </p:cNvPr>
          <p:cNvPicPr>
            <a:picLocks noChangeAspect="1"/>
          </p:cNvPicPr>
          <p:nvPr userDrawn="1"/>
        </p:nvPicPr>
        <p:blipFill rotWithShape="1">
          <a:blip r:embed="rId3">
            <a:extLst>
              <a:ext uri="{28A0092B-C50C-407E-A947-70E740481C1C}">
                <a14:useLocalDpi xmlns:a14="http://schemas.microsoft.com/office/drawing/2010/main"/>
              </a:ext>
            </a:extLst>
          </a:blip>
          <a:srcRect/>
          <a:stretch/>
        </p:blipFill>
        <p:spPr>
          <a:xfrm>
            <a:off x="2102371" y="1"/>
            <a:ext cx="2174759" cy="1710521"/>
          </a:xfrm>
          <a:prstGeom prst="rect">
            <a:avLst/>
          </a:prstGeom>
        </p:spPr>
      </p:pic>
      <p:pic>
        <p:nvPicPr>
          <p:cNvPr id="6" name="Picture 5">
            <a:extLst>
              <a:ext uri="{FF2B5EF4-FFF2-40B4-BE49-F238E27FC236}">
                <a16:creationId xmlns:a16="http://schemas.microsoft.com/office/drawing/2014/main" id="{EC1E42FC-E989-784D-6F2D-FB08096CC900}"/>
              </a:ext>
              <a:ext uri="{C183D7F6-B498-43B3-948B-1728B52AA6E4}">
                <adec:decorative xmlns:adec="http://schemas.microsoft.com/office/drawing/2017/decorative" val="1"/>
              </a:ext>
            </a:extLst>
          </p:cNvPr>
          <p:cNvPicPr>
            <a:picLocks noChangeAspect="1"/>
          </p:cNvPicPr>
          <p:nvPr userDrawn="1"/>
        </p:nvPicPr>
        <p:blipFill rotWithShape="1">
          <a:blip r:embed="rId4">
            <a:extLst>
              <a:ext uri="{28A0092B-C50C-407E-A947-70E740481C1C}">
                <a14:useLocalDpi xmlns:a14="http://schemas.microsoft.com/office/drawing/2010/main"/>
              </a:ext>
            </a:extLst>
          </a:blip>
          <a:srcRect/>
          <a:stretch/>
        </p:blipFill>
        <p:spPr>
          <a:xfrm>
            <a:off x="2102371" y="1710522"/>
            <a:ext cx="2174759" cy="1951995"/>
          </a:xfrm>
          <a:prstGeom prst="rect">
            <a:avLst/>
          </a:prstGeom>
        </p:spPr>
      </p:pic>
      <p:pic>
        <p:nvPicPr>
          <p:cNvPr id="10" name="Picture 9">
            <a:extLst>
              <a:ext uri="{FF2B5EF4-FFF2-40B4-BE49-F238E27FC236}">
                <a16:creationId xmlns:a16="http://schemas.microsoft.com/office/drawing/2014/main" id="{9FF290E9-F15F-E9D3-B120-05F7318DD97C}"/>
              </a:ext>
              <a:ext uri="{C183D7F6-B498-43B3-948B-1728B52AA6E4}">
                <adec:decorative xmlns:adec="http://schemas.microsoft.com/office/drawing/2017/decorative" val="1"/>
              </a:ext>
            </a:extLst>
          </p:cNvPr>
          <p:cNvPicPr>
            <a:picLocks noChangeAspect="1"/>
          </p:cNvPicPr>
          <p:nvPr userDrawn="1"/>
        </p:nvPicPr>
        <p:blipFill>
          <a:blip r:embed="rId5"/>
          <a:stretch>
            <a:fillRect/>
          </a:stretch>
        </p:blipFill>
        <p:spPr>
          <a:xfrm>
            <a:off x="6946491" y="1"/>
            <a:ext cx="2197510" cy="3662517"/>
          </a:xfrm>
          <a:prstGeom prst="rect">
            <a:avLst/>
          </a:prstGeom>
        </p:spPr>
      </p:pic>
      <p:pic>
        <p:nvPicPr>
          <p:cNvPr id="11" name="Picture 10">
            <a:extLst>
              <a:ext uri="{FF2B5EF4-FFF2-40B4-BE49-F238E27FC236}">
                <a16:creationId xmlns:a16="http://schemas.microsoft.com/office/drawing/2014/main" id="{4F6C0EA4-CA15-FB71-6BC9-CF44CA2B1DB9}"/>
              </a:ext>
              <a:ext uri="{C183D7F6-B498-43B3-948B-1728B52AA6E4}">
                <adec:decorative xmlns:adec="http://schemas.microsoft.com/office/drawing/2017/decorative" val="1"/>
              </a:ext>
            </a:extLst>
          </p:cNvPr>
          <p:cNvPicPr>
            <a:picLocks noChangeAspect="1"/>
          </p:cNvPicPr>
          <p:nvPr userDrawn="1"/>
        </p:nvPicPr>
        <p:blipFill rotWithShape="1">
          <a:blip r:embed="rId6">
            <a:extLst>
              <a:ext uri="{28A0092B-C50C-407E-A947-70E740481C1C}">
                <a14:useLocalDpi xmlns:a14="http://schemas.microsoft.com/office/drawing/2010/main"/>
              </a:ext>
            </a:extLst>
          </a:blip>
          <a:srcRect/>
          <a:stretch/>
        </p:blipFill>
        <p:spPr>
          <a:xfrm>
            <a:off x="0" y="-7405"/>
            <a:ext cx="2102372" cy="3669921"/>
          </a:xfrm>
          <a:prstGeom prst="rect">
            <a:avLst/>
          </a:prstGeom>
        </p:spPr>
      </p:pic>
    </p:spTree>
    <p:extLst>
      <p:ext uri="{BB962C8B-B14F-4D97-AF65-F5344CB8AC3E}">
        <p14:creationId xmlns:p14="http://schemas.microsoft.com/office/powerpoint/2010/main" val="2438948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1944932" y="6519332"/>
            <a:ext cx="1153067" cy="202143"/>
          </a:xfrm>
          <a:prstGeom prst="rect">
            <a:avLst/>
          </a:prstGeom>
        </p:spPr>
        <p:txBody>
          <a:bodyPr/>
          <a:lstStyle/>
          <a:p>
            <a:fld id="{8DA0A4AA-C9EC-4E55-BD39-9D730C581C2E}" type="datetime1">
              <a:rPr lang="en-US" smtClean="0"/>
              <a:pPr/>
              <a:t>3/3/2025</a:t>
            </a:fld>
            <a:endParaRPr lang="en-US" dirty="0"/>
          </a:p>
        </p:txBody>
      </p:sp>
      <p:sp>
        <p:nvSpPr>
          <p:cNvPr id="6" name="Footer Placeholder 5"/>
          <p:cNvSpPr>
            <a:spLocks noGrp="1"/>
          </p:cNvSpPr>
          <p:nvPr>
            <p:ph type="ftr" sz="quarter" idx="11"/>
          </p:nvPr>
        </p:nvSpPr>
        <p:spPr>
          <a:xfrm>
            <a:off x="3525900" y="6519333"/>
            <a:ext cx="2068655" cy="202142"/>
          </a:xfrm>
          <a:prstGeom prst="rect">
            <a:avLst/>
          </a:prstGeom>
        </p:spPr>
        <p:txBody>
          <a:bodyPr/>
          <a:lstStyle/>
          <a:p>
            <a:r>
              <a:rPr lang="en-US" dirty="0"/>
              <a:t>T-Mobile Confidential</a:t>
            </a:r>
          </a:p>
        </p:txBody>
      </p:sp>
      <p:sp>
        <p:nvSpPr>
          <p:cNvPr id="7" name="Slide Number Placeholder 6"/>
          <p:cNvSpPr>
            <a:spLocks noGrp="1"/>
          </p:cNvSpPr>
          <p:nvPr>
            <p:ph type="sldNum" sz="quarter" idx="12"/>
          </p:nvPr>
        </p:nvSpPr>
        <p:spPr>
          <a:xfrm>
            <a:off x="457200" y="6519333"/>
            <a:ext cx="778933" cy="202142"/>
          </a:xfrm>
          <a:prstGeom prst="rect">
            <a:avLst/>
          </a:prstGeom>
        </p:spPr>
        <p:txBody>
          <a:bodyPr/>
          <a:lstStyle/>
          <a:p>
            <a:fld id="{1AF40C39-5108-E841-85F7-F0B9C0D30E8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t">
            <a:normAutofit/>
          </a:bodyPr>
          <a:lstStyle>
            <a:lvl1pPr marL="0" indent="0">
              <a:buNone/>
              <a:defRPr sz="2000" b="0" i="0">
                <a:latin typeface="Tele-GroteskFet"/>
                <a:cs typeface="Tele-GroteskFe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atin typeface="Tele-GroteskFet"/>
                <a:cs typeface="Tele-GroteskFet"/>
              </a:defRPr>
            </a:lvl1pPr>
            <a:lvl2pPr>
              <a:defRPr sz="1600">
                <a:latin typeface="Tele-GroteskFet"/>
                <a:cs typeface="Tele-GroteskFet"/>
              </a:defRPr>
            </a:lvl2pPr>
            <a:lvl3pPr>
              <a:defRPr sz="1400">
                <a:latin typeface="Tele-GroteskHal"/>
                <a:cs typeface="Tele-GroteskHal"/>
              </a:defRPr>
            </a:lvl3pPr>
            <a:lvl4pPr>
              <a:defRPr sz="1400">
                <a:latin typeface="Tele-GroteskHal"/>
                <a:cs typeface="Tele-GroteskHal"/>
              </a:defRPr>
            </a:lvl4pPr>
            <a:lvl5pPr>
              <a:defRPr sz="1400">
                <a:latin typeface="Tele-GroteskHal"/>
                <a:cs typeface="Tele-GroteskHa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t">
            <a:normAutofit/>
          </a:bodyPr>
          <a:lstStyle>
            <a:lvl1pPr marL="0" indent="0">
              <a:buNone/>
              <a:defRPr sz="2000" b="0" i="0">
                <a:latin typeface="Tele-GroteskFet"/>
                <a:cs typeface="Tele-GroteskFe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1800">
                <a:latin typeface="Tele-GroteskFet"/>
                <a:cs typeface="Tele-GroteskFet"/>
              </a:defRPr>
            </a:lvl1pPr>
            <a:lvl2pPr>
              <a:defRPr sz="1600">
                <a:latin typeface="Tele-GroteskFet"/>
                <a:cs typeface="Tele-GroteskFet"/>
              </a:defRPr>
            </a:lvl2pPr>
            <a:lvl3pPr>
              <a:defRPr sz="1400">
                <a:latin typeface="Tele-GroteskHal"/>
                <a:cs typeface="Tele-GroteskHal"/>
              </a:defRPr>
            </a:lvl3pPr>
            <a:lvl4pPr>
              <a:defRPr sz="1400">
                <a:latin typeface="Tele-GroteskHal"/>
                <a:cs typeface="Tele-GroteskHal"/>
              </a:defRPr>
            </a:lvl4pPr>
            <a:lvl5pPr>
              <a:defRPr sz="1400">
                <a:latin typeface="Tele-GroteskHal"/>
                <a:cs typeface="Tele-GroteskHa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4"/>
          <p:cNvSpPr>
            <a:spLocks noGrp="1"/>
          </p:cNvSpPr>
          <p:nvPr>
            <p:ph type="dt" sz="half" idx="10"/>
          </p:nvPr>
        </p:nvSpPr>
        <p:spPr>
          <a:xfrm>
            <a:off x="1944932" y="6519332"/>
            <a:ext cx="1153067" cy="202143"/>
          </a:xfrm>
          <a:prstGeom prst="rect">
            <a:avLst/>
          </a:prstGeom>
        </p:spPr>
        <p:txBody>
          <a:bodyPr/>
          <a:lstStyle/>
          <a:p>
            <a:fld id="{8DA0A4AA-C9EC-4E55-BD39-9D730C581C2E}" type="datetime1">
              <a:rPr lang="en-US" smtClean="0"/>
              <a:pPr/>
              <a:t>3/3/2025</a:t>
            </a:fld>
            <a:endParaRPr lang="en-US" dirty="0"/>
          </a:p>
        </p:txBody>
      </p:sp>
      <p:sp>
        <p:nvSpPr>
          <p:cNvPr id="11" name="Footer Placeholder 5"/>
          <p:cNvSpPr>
            <a:spLocks noGrp="1"/>
          </p:cNvSpPr>
          <p:nvPr>
            <p:ph type="ftr" sz="quarter" idx="11"/>
          </p:nvPr>
        </p:nvSpPr>
        <p:spPr>
          <a:xfrm>
            <a:off x="3525900" y="6519333"/>
            <a:ext cx="2068655" cy="202142"/>
          </a:xfrm>
          <a:prstGeom prst="rect">
            <a:avLst/>
          </a:prstGeom>
        </p:spPr>
        <p:txBody>
          <a:bodyPr/>
          <a:lstStyle/>
          <a:p>
            <a:r>
              <a:rPr lang="en-US" dirty="0"/>
              <a:t>T-Mobile Confidential</a:t>
            </a:r>
          </a:p>
        </p:txBody>
      </p:sp>
      <p:sp>
        <p:nvSpPr>
          <p:cNvPr id="12" name="Slide Number Placeholder 6"/>
          <p:cNvSpPr>
            <a:spLocks noGrp="1"/>
          </p:cNvSpPr>
          <p:nvPr>
            <p:ph type="sldNum" sz="quarter" idx="12"/>
          </p:nvPr>
        </p:nvSpPr>
        <p:spPr>
          <a:xfrm>
            <a:off x="457200" y="6519333"/>
            <a:ext cx="778933" cy="202142"/>
          </a:xfrm>
          <a:prstGeom prst="rect">
            <a:avLst/>
          </a:prstGeom>
        </p:spPr>
        <p:txBody>
          <a:bodyPr/>
          <a:lstStyle/>
          <a:p>
            <a:fld id="{1AF40C39-5108-E841-85F7-F0B9C0D30E8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Date Placeholder 4"/>
          <p:cNvSpPr>
            <a:spLocks noGrp="1"/>
          </p:cNvSpPr>
          <p:nvPr>
            <p:ph type="dt" sz="half" idx="10"/>
          </p:nvPr>
        </p:nvSpPr>
        <p:spPr>
          <a:xfrm>
            <a:off x="1944932" y="6519332"/>
            <a:ext cx="1153067" cy="202143"/>
          </a:xfrm>
          <a:prstGeom prst="rect">
            <a:avLst/>
          </a:prstGeom>
        </p:spPr>
        <p:txBody>
          <a:bodyPr/>
          <a:lstStyle/>
          <a:p>
            <a:fld id="{8DA0A4AA-C9EC-4E55-BD39-9D730C581C2E}" type="datetime1">
              <a:rPr lang="en-US" smtClean="0"/>
              <a:pPr/>
              <a:t>3/3/2025</a:t>
            </a:fld>
            <a:endParaRPr lang="en-US" dirty="0"/>
          </a:p>
        </p:txBody>
      </p:sp>
      <p:sp>
        <p:nvSpPr>
          <p:cNvPr id="7" name="Footer Placeholder 5"/>
          <p:cNvSpPr>
            <a:spLocks noGrp="1"/>
          </p:cNvSpPr>
          <p:nvPr>
            <p:ph type="ftr" sz="quarter" idx="11"/>
          </p:nvPr>
        </p:nvSpPr>
        <p:spPr>
          <a:xfrm>
            <a:off x="3525900" y="6519333"/>
            <a:ext cx="2068655" cy="202142"/>
          </a:xfrm>
          <a:prstGeom prst="rect">
            <a:avLst/>
          </a:prstGeom>
        </p:spPr>
        <p:txBody>
          <a:bodyPr/>
          <a:lstStyle/>
          <a:p>
            <a:r>
              <a:rPr lang="en-US" dirty="0"/>
              <a:t>T-Mobile Confidential</a:t>
            </a:r>
          </a:p>
        </p:txBody>
      </p:sp>
      <p:sp>
        <p:nvSpPr>
          <p:cNvPr id="8" name="Slide Number Placeholder 6"/>
          <p:cNvSpPr>
            <a:spLocks noGrp="1"/>
          </p:cNvSpPr>
          <p:nvPr>
            <p:ph type="sldNum" sz="quarter" idx="12"/>
          </p:nvPr>
        </p:nvSpPr>
        <p:spPr>
          <a:xfrm>
            <a:off x="457200" y="6519333"/>
            <a:ext cx="778933" cy="202142"/>
          </a:xfrm>
          <a:prstGeom prst="rect">
            <a:avLst/>
          </a:prstGeom>
        </p:spPr>
        <p:txBody>
          <a:bodyPr/>
          <a:lstStyle/>
          <a:p>
            <a:fld id="{1AF40C39-5108-E841-85F7-F0B9C0D30E8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a:xfrm>
            <a:off x="1944932" y="6519332"/>
            <a:ext cx="1153067" cy="202143"/>
          </a:xfrm>
          <a:prstGeom prst="rect">
            <a:avLst/>
          </a:prstGeom>
        </p:spPr>
        <p:txBody>
          <a:bodyPr/>
          <a:lstStyle/>
          <a:p>
            <a:fld id="{8DA0A4AA-C9EC-4E55-BD39-9D730C581C2E}" type="datetime1">
              <a:rPr lang="en-US" smtClean="0"/>
              <a:pPr/>
              <a:t>3/3/2025</a:t>
            </a:fld>
            <a:endParaRPr lang="en-US" dirty="0"/>
          </a:p>
        </p:txBody>
      </p:sp>
      <p:sp>
        <p:nvSpPr>
          <p:cNvPr id="6" name="Footer Placeholder 5"/>
          <p:cNvSpPr>
            <a:spLocks noGrp="1"/>
          </p:cNvSpPr>
          <p:nvPr>
            <p:ph type="ftr" sz="quarter" idx="11"/>
          </p:nvPr>
        </p:nvSpPr>
        <p:spPr>
          <a:xfrm>
            <a:off x="3525900" y="6519333"/>
            <a:ext cx="2068655" cy="202142"/>
          </a:xfrm>
          <a:prstGeom prst="rect">
            <a:avLst/>
          </a:prstGeom>
        </p:spPr>
        <p:txBody>
          <a:bodyPr/>
          <a:lstStyle/>
          <a:p>
            <a:r>
              <a:rPr lang="en-US" dirty="0"/>
              <a:t>T-Mobile Confidential</a:t>
            </a:r>
          </a:p>
        </p:txBody>
      </p:sp>
      <p:sp>
        <p:nvSpPr>
          <p:cNvPr id="7" name="Slide Number Placeholder 6"/>
          <p:cNvSpPr>
            <a:spLocks noGrp="1"/>
          </p:cNvSpPr>
          <p:nvPr>
            <p:ph type="sldNum" sz="quarter" idx="12"/>
          </p:nvPr>
        </p:nvSpPr>
        <p:spPr>
          <a:xfrm>
            <a:off x="457200" y="6519333"/>
            <a:ext cx="778933" cy="202142"/>
          </a:xfrm>
          <a:prstGeom prst="rect">
            <a:avLst/>
          </a:prstGeom>
        </p:spPr>
        <p:txBody>
          <a:bodyPr/>
          <a:lstStyle/>
          <a:p>
            <a:fld id="{1AF40C39-5108-E841-85F7-F0B9C0D30E8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659DDB2B-6D71-4CF2-88EA-6E7F2EA734CC}" type="datetime1">
              <a:rPr lang="en-US" smtClean="0">
                <a:solidFill>
                  <a:srgbClr val="E8E8E8">
                    <a:lumMod val="50000"/>
                  </a:srgbClr>
                </a:solidFill>
              </a:rPr>
              <a:pPr/>
              <a:t>3/3/2025</a:t>
            </a:fld>
            <a:endParaRPr lang="en-US" dirty="0">
              <a:solidFill>
                <a:srgbClr val="E8E8E8">
                  <a:lumMod val="50000"/>
                </a:srgbClr>
              </a:solidFill>
            </a:endParaRPr>
          </a:p>
        </p:txBody>
      </p:sp>
      <p:sp>
        <p:nvSpPr>
          <p:cNvPr id="4" name="Footer Placeholder 3"/>
          <p:cNvSpPr>
            <a:spLocks noGrp="1"/>
          </p:cNvSpPr>
          <p:nvPr>
            <p:ph type="ftr" sz="quarter" idx="11"/>
          </p:nvPr>
        </p:nvSpPr>
        <p:spPr/>
        <p:txBody>
          <a:bodyPr/>
          <a:lstStyle/>
          <a:p>
            <a:r>
              <a:rPr lang="en-US">
                <a:solidFill>
                  <a:srgbClr val="E8E8E8">
                    <a:lumMod val="50000"/>
                  </a:srgbClr>
                </a:solidFill>
              </a:rPr>
              <a:t>T-Mobile Confidential</a:t>
            </a:r>
            <a:endParaRPr lang="en-US" dirty="0">
              <a:solidFill>
                <a:srgbClr val="E8E8E8">
                  <a:lumMod val="50000"/>
                </a:srgbClr>
              </a:solidFill>
            </a:endParaRPr>
          </a:p>
        </p:txBody>
      </p:sp>
      <p:sp>
        <p:nvSpPr>
          <p:cNvPr id="5" name="Slide Number Placeholder 4"/>
          <p:cNvSpPr>
            <a:spLocks noGrp="1"/>
          </p:cNvSpPr>
          <p:nvPr>
            <p:ph type="sldNum" sz="quarter" idx="12"/>
          </p:nvPr>
        </p:nvSpPr>
        <p:spPr/>
        <p:txBody>
          <a:bodyPr/>
          <a:lstStyle/>
          <a:p>
            <a:fld id="{1AF40C39-5108-E841-85F7-F0B9C0D30E8D}" type="slidenum">
              <a:rPr lang="en-US" smtClean="0">
                <a:solidFill>
                  <a:srgbClr val="E8E8E8">
                    <a:lumMod val="50000"/>
                  </a:srgbClr>
                </a:solidFill>
              </a:rPr>
              <a:pPr/>
              <a:t>‹#›</a:t>
            </a:fld>
            <a:endParaRPr lang="en-US" dirty="0">
              <a:solidFill>
                <a:srgbClr val="E8E8E8">
                  <a:lumMod val="50000"/>
                </a:srgbClr>
              </a:solidFill>
            </a:endParaRPr>
          </a:p>
        </p:txBody>
      </p:sp>
      <p:sp>
        <p:nvSpPr>
          <p:cNvPr id="9" name="Content Placeholder 7"/>
          <p:cNvSpPr>
            <a:spLocks noGrp="1"/>
          </p:cNvSpPr>
          <p:nvPr>
            <p:ph sz="quarter" idx="13"/>
          </p:nvPr>
        </p:nvSpPr>
        <p:spPr>
          <a:xfrm>
            <a:off x="457200" y="1600200"/>
            <a:ext cx="8229600" cy="45259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90357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 Column White">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D46565AE-B975-A344-A26F-DA54B26F7769}"/>
              </a:ext>
            </a:extLst>
          </p:cNvPr>
          <p:cNvSpPr txBox="1">
            <a:spLocks/>
          </p:cNvSpPr>
          <p:nvPr userDrawn="1"/>
        </p:nvSpPr>
        <p:spPr>
          <a:xfrm>
            <a:off x="59215" y="6361009"/>
            <a:ext cx="471809" cy="489496"/>
          </a:xfrm>
          <a:prstGeom prst="rect">
            <a:avLst/>
          </a:prstGeom>
        </p:spPr>
        <p:txBody>
          <a:bodyPr vert="horz" wrap="none"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050" b="1" i="0" smtClean="0">
                <a:solidFill>
                  <a:schemeClr val="accent1"/>
                </a:solidFill>
                <a:latin typeface="+mj-lt"/>
                <a:ea typeface="Bebas Neue Bold" charset="0"/>
                <a:cs typeface="Bebas Neue Bold" charset="0"/>
              </a:rPr>
              <a:pPr algn="ctr"/>
              <a:t>‹#›</a:t>
            </a:fld>
            <a:endParaRPr lang="en-US" sz="1050" b="1" i="0" dirty="0">
              <a:solidFill>
                <a:schemeClr val="accent1"/>
              </a:solidFill>
              <a:latin typeface="+mj-lt"/>
              <a:ea typeface="Bebas Neue Bold" charset="0"/>
              <a:cs typeface="Bebas Neue Bold" charset="0"/>
            </a:endParaRPr>
          </a:p>
        </p:txBody>
      </p:sp>
      <p:grpSp>
        <p:nvGrpSpPr>
          <p:cNvPr id="12" name="Group 11">
            <a:extLst>
              <a:ext uri="{FF2B5EF4-FFF2-40B4-BE49-F238E27FC236}">
                <a16:creationId xmlns:a16="http://schemas.microsoft.com/office/drawing/2014/main" id="{8D6C09F4-0977-7F4B-A73A-3E7FF13B3030}"/>
              </a:ext>
              <a:ext uri="{C183D7F6-B498-43B3-948B-1728B52AA6E4}">
                <adec:decorative xmlns:adec="http://schemas.microsoft.com/office/drawing/2017/decorative" val="1"/>
              </a:ext>
            </a:extLst>
          </p:cNvPr>
          <p:cNvGrpSpPr/>
          <p:nvPr userDrawn="1"/>
        </p:nvGrpSpPr>
        <p:grpSpPr>
          <a:xfrm>
            <a:off x="1" y="1"/>
            <a:ext cx="590237" cy="786983"/>
            <a:chOff x="0" y="0"/>
            <a:chExt cx="786983" cy="786983"/>
          </a:xfrm>
        </p:grpSpPr>
        <p:sp>
          <p:nvSpPr>
            <p:cNvPr id="13" name="Rectangle 12">
              <a:extLst>
                <a:ext uri="{FF2B5EF4-FFF2-40B4-BE49-F238E27FC236}">
                  <a16:creationId xmlns:a16="http://schemas.microsoft.com/office/drawing/2014/main" id="{54DB8871-A195-3944-A7E8-64945D56E235}"/>
                </a:ext>
              </a:extLst>
            </p:cNvPr>
            <p:cNvSpPr/>
            <p:nvPr userDrawn="1"/>
          </p:nvSpPr>
          <p:spPr>
            <a:xfrm>
              <a:off x="0" y="0"/>
              <a:ext cx="786983" cy="7869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spc="225" dirty="0">
                <a:latin typeface="linea-basic-10" charset="0"/>
                <a:ea typeface="linea-basic-10" charset="0"/>
                <a:cs typeface="linea-basic-10" charset="0"/>
              </a:endParaRPr>
            </a:p>
          </p:txBody>
        </p:sp>
        <p:pic>
          <p:nvPicPr>
            <p:cNvPr id="14" name="Picture 13">
              <a:extLst>
                <a:ext uri="{FF2B5EF4-FFF2-40B4-BE49-F238E27FC236}">
                  <a16:creationId xmlns:a16="http://schemas.microsoft.com/office/drawing/2014/main" id="{47DB2FB8-8CAF-FE48-89E0-CCD31492743A}"/>
                </a:ext>
              </a:extLst>
            </p:cNvPr>
            <p:cNvPicPr>
              <a:picLocks noChangeAspect="1"/>
            </p:cNvPicPr>
            <p:nvPr userDrawn="1"/>
          </p:nvPicPr>
          <p:blipFill>
            <a:blip r:embed="rId2"/>
            <a:stretch>
              <a:fillRect/>
            </a:stretch>
          </p:blipFill>
          <p:spPr>
            <a:xfrm>
              <a:off x="194028" y="155747"/>
              <a:ext cx="398926" cy="475488"/>
            </a:xfrm>
            <a:prstGeom prst="rect">
              <a:avLst/>
            </a:prstGeom>
          </p:spPr>
        </p:pic>
      </p:grpSp>
      <p:sp>
        <p:nvSpPr>
          <p:cNvPr id="20" name="Text Placeholder 14">
            <a:extLst>
              <a:ext uri="{FF2B5EF4-FFF2-40B4-BE49-F238E27FC236}">
                <a16:creationId xmlns:a16="http://schemas.microsoft.com/office/drawing/2014/main" id="{1058B6B0-F4AB-354E-8F14-48C5819E30E1}"/>
              </a:ext>
            </a:extLst>
          </p:cNvPr>
          <p:cNvSpPr>
            <a:spLocks noGrp="1"/>
          </p:cNvSpPr>
          <p:nvPr>
            <p:ph type="body" sz="quarter" idx="21" hasCustomPrompt="1"/>
          </p:nvPr>
        </p:nvSpPr>
        <p:spPr>
          <a:xfrm>
            <a:off x="742950" y="2535611"/>
            <a:ext cx="6694169" cy="3819524"/>
          </a:xfrm>
          <a:prstGeom prst="rect">
            <a:avLst/>
          </a:prstGeom>
        </p:spPr>
        <p:txBody>
          <a:bodyPr lIns="0"/>
          <a:lstStyle>
            <a:lvl1pPr marL="214313" indent="-214313">
              <a:buFont typeface="Wingdings" pitchFamily="2" charset="2"/>
              <a:buChar char="§"/>
              <a:defRPr sz="1500" b="0" i="0">
                <a:solidFill>
                  <a:schemeClr val="tx1"/>
                </a:solidFill>
                <a:latin typeface="+mn-lt"/>
              </a:defRPr>
            </a:lvl1pPr>
            <a:lvl2pPr marL="350044" indent="-129779">
              <a:buClrTx/>
              <a:buFont typeface="System Font Regular"/>
              <a:buChar char="–"/>
              <a:tabLst/>
              <a:defRPr sz="1350" b="0" i="0" baseline="0">
                <a:solidFill>
                  <a:schemeClr val="tx1"/>
                </a:solidFill>
                <a:latin typeface="+mn-lt"/>
              </a:defRPr>
            </a:lvl2pPr>
            <a:lvl3pPr marL="0" indent="0" algn="l">
              <a:buFont typeface="Wingdings" pitchFamily="2" charset="2"/>
              <a:buNone/>
              <a:tabLst/>
              <a:defRPr sz="1050" b="0" i="0" spc="0" baseline="0">
                <a:solidFill>
                  <a:schemeClr val="tx1"/>
                </a:solidFill>
                <a:latin typeface="TeleNeo Office" panose="020B0504040202090203" pitchFamily="34" charset="77"/>
              </a:defRPr>
            </a:lvl3pPr>
            <a:lvl4pPr marL="346472" indent="-125016">
              <a:buFont typeface="System Font Regular"/>
              <a:buChar char="–"/>
              <a:tabLst/>
              <a:defRPr baseline="0">
                <a:solidFill>
                  <a:schemeClr val="tx1"/>
                </a:solidFill>
                <a:latin typeface="TeleNeo Office" panose="020B0504040202090203" pitchFamily="34" charset="77"/>
              </a:defRPr>
            </a:lvl4pPr>
            <a:lvl5pPr marL="471488" indent="-125016">
              <a:buFont typeface="System Font Regular"/>
              <a:buChar char="-"/>
              <a:tabLst/>
              <a:defRPr sz="1200" baseline="0">
                <a:solidFill>
                  <a:schemeClr val="tx1"/>
                </a:solidFill>
                <a:latin typeface="+mn-lt"/>
              </a:defRPr>
            </a:lvl5pPr>
            <a:lvl6pPr marL="471488" indent="0">
              <a:buFont typeface="System Font Regular"/>
              <a:buNone/>
              <a:tabLst/>
              <a:defRPr sz="1050" baseline="0">
                <a:latin typeface="+mn-lt"/>
              </a:defRPr>
            </a:lvl6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First</a:t>
            </a:r>
          </a:p>
          <a:p>
            <a:pPr lvl="4"/>
            <a:r>
              <a:rPr lang="en-US" dirty="0"/>
              <a:t>Secondary</a:t>
            </a:r>
          </a:p>
        </p:txBody>
      </p:sp>
      <p:sp>
        <p:nvSpPr>
          <p:cNvPr id="3" name="Section Divider">
            <a:extLst>
              <a:ext uri="{FF2B5EF4-FFF2-40B4-BE49-F238E27FC236}">
                <a16:creationId xmlns:a16="http://schemas.microsoft.com/office/drawing/2014/main" id="{DEF1141B-AE9E-2940-C398-E3B596C6217F}"/>
              </a:ext>
            </a:extLst>
          </p:cNvPr>
          <p:cNvSpPr>
            <a:spLocks noGrp="1"/>
          </p:cNvSpPr>
          <p:nvPr>
            <p:ph type="body" sz="quarter" idx="14" hasCustomPrompt="1"/>
          </p:nvPr>
        </p:nvSpPr>
        <p:spPr>
          <a:xfrm>
            <a:off x="751979" y="1124119"/>
            <a:ext cx="6694170" cy="544252"/>
          </a:xfrm>
          <a:prstGeom prst="rect">
            <a:avLst/>
          </a:prstGeom>
        </p:spPr>
        <p:txBody>
          <a:bodyPr wrap="square" lIns="0">
            <a:spAutoFit/>
          </a:bodyPr>
          <a:lstStyle>
            <a:lvl1pPr marL="0" indent="0">
              <a:buNone/>
              <a:defRPr lang="en-US" sz="3600" b="1" kern="1200" dirty="0">
                <a:solidFill>
                  <a:schemeClr val="accent1"/>
                </a:solidFill>
                <a:latin typeface="TeleNeo Office ExtraBold" panose="020B0504040202090203" pitchFamily="34" charset="77"/>
                <a:ea typeface="Roboto Light" charset="0"/>
                <a:cs typeface="Roboto Light" charset="0"/>
              </a:defRPr>
            </a:lvl1pPr>
            <a:lvl2pPr marL="342900" indent="0">
              <a:buNone/>
              <a:defRPr/>
            </a:lvl2pPr>
          </a:lstStyle>
          <a:p>
            <a:pPr marL="0" lvl="0" algn="l" defTabSz="685800" rtl="0" eaLnBrk="1" latinLnBrk="0" hangingPunct="1">
              <a:lnSpc>
                <a:spcPct val="80000"/>
              </a:lnSpc>
            </a:pPr>
            <a:r>
              <a:rPr lang="en-US" dirty="0"/>
              <a:t>Title Highlight</a:t>
            </a:r>
          </a:p>
        </p:txBody>
      </p:sp>
    </p:spTree>
    <p:extLst>
      <p:ext uri="{BB962C8B-B14F-4D97-AF65-F5344CB8AC3E}">
        <p14:creationId xmlns:p14="http://schemas.microsoft.com/office/powerpoint/2010/main" val="2320226560"/>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Column White">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D46565AE-B975-A344-A26F-DA54B26F7769}"/>
              </a:ext>
            </a:extLst>
          </p:cNvPr>
          <p:cNvSpPr txBox="1">
            <a:spLocks/>
          </p:cNvSpPr>
          <p:nvPr userDrawn="1"/>
        </p:nvSpPr>
        <p:spPr>
          <a:xfrm>
            <a:off x="59215" y="6361009"/>
            <a:ext cx="471809" cy="489496"/>
          </a:xfrm>
          <a:prstGeom prst="rect">
            <a:avLst/>
          </a:prstGeom>
        </p:spPr>
        <p:txBody>
          <a:bodyPr vert="horz" wrap="none" lIns="9144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A290D8D-6BA0-418D-AFED-C65293F70DA0}" type="slidenum">
              <a:rPr lang="en-US" sz="1050" b="1" i="0" smtClean="0">
                <a:solidFill>
                  <a:schemeClr val="accent1"/>
                </a:solidFill>
                <a:latin typeface="+mj-lt"/>
                <a:ea typeface="Bebas Neue Bold" charset="0"/>
                <a:cs typeface="Bebas Neue Bold" charset="0"/>
              </a:rPr>
              <a:pPr algn="ctr"/>
              <a:t>‹#›</a:t>
            </a:fld>
            <a:endParaRPr lang="en-US" sz="1050" b="1" i="0" dirty="0">
              <a:solidFill>
                <a:schemeClr val="accent1"/>
              </a:solidFill>
              <a:latin typeface="+mj-lt"/>
              <a:ea typeface="Bebas Neue Bold" charset="0"/>
              <a:cs typeface="Bebas Neue Bold" charset="0"/>
            </a:endParaRPr>
          </a:p>
        </p:txBody>
      </p:sp>
      <p:grpSp>
        <p:nvGrpSpPr>
          <p:cNvPr id="12" name="Group 11">
            <a:extLst>
              <a:ext uri="{FF2B5EF4-FFF2-40B4-BE49-F238E27FC236}">
                <a16:creationId xmlns:a16="http://schemas.microsoft.com/office/drawing/2014/main" id="{8D6C09F4-0977-7F4B-A73A-3E7FF13B3030}"/>
              </a:ext>
              <a:ext uri="{C183D7F6-B498-43B3-948B-1728B52AA6E4}">
                <adec:decorative xmlns:adec="http://schemas.microsoft.com/office/drawing/2017/decorative" val="1"/>
              </a:ext>
            </a:extLst>
          </p:cNvPr>
          <p:cNvGrpSpPr/>
          <p:nvPr userDrawn="1"/>
        </p:nvGrpSpPr>
        <p:grpSpPr>
          <a:xfrm>
            <a:off x="1" y="1"/>
            <a:ext cx="590237" cy="786983"/>
            <a:chOff x="0" y="0"/>
            <a:chExt cx="786983" cy="786983"/>
          </a:xfrm>
        </p:grpSpPr>
        <p:sp>
          <p:nvSpPr>
            <p:cNvPr id="13" name="Rectangle 12">
              <a:extLst>
                <a:ext uri="{FF2B5EF4-FFF2-40B4-BE49-F238E27FC236}">
                  <a16:creationId xmlns:a16="http://schemas.microsoft.com/office/drawing/2014/main" id="{54DB8871-A195-3944-A7E8-64945D56E235}"/>
                </a:ext>
              </a:extLst>
            </p:cNvPr>
            <p:cNvSpPr/>
            <p:nvPr userDrawn="1"/>
          </p:nvSpPr>
          <p:spPr>
            <a:xfrm>
              <a:off x="0" y="0"/>
              <a:ext cx="786983" cy="7869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spc="225" dirty="0">
                <a:latin typeface="linea-basic-10" charset="0"/>
                <a:ea typeface="linea-basic-10" charset="0"/>
                <a:cs typeface="linea-basic-10" charset="0"/>
              </a:endParaRPr>
            </a:p>
          </p:txBody>
        </p:sp>
        <p:pic>
          <p:nvPicPr>
            <p:cNvPr id="14" name="Picture 13">
              <a:extLst>
                <a:ext uri="{FF2B5EF4-FFF2-40B4-BE49-F238E27FC236}">
                  <a16:creationId xmlns:a16="http://schemas.microsoft.com/office/drawing/2014/main" id="{47DB2FB8-8CAF-FE48-89E0-CCD31492743A}"/>
                </a:ext>
              </a:extLst>
            </p:cNvPr>
            <p:cNvPicPr>
              <a:picLocks noChangeAspect="1"/>
            </p:cNvPicPr>
            <p:nvPr userDrawn="1"/>
          </p:nvPicPr>
          <p:blipFill>
            <a:blip r:embed="rId2"/>
            <a:stretch>
              <a:fillRect/>
            </a:stretch>
          </p:blipFill>
          <p:spPr>
            <a:xfrm>
              <a:off x="194028" y="155747"/>
              <a:ext cx="398926" cy="475488"/>
            </a:xfrm>
            <a:prstGeom prst="rect">
              <a:avLst/>
            </a:prstGeom>
          </p:spPr>
        </p:pic>
      </p:grpSp>
      <p:sp>
        <p:nvSpPr>
          <p:cNvPr id="19" name="Text Placeholder 14">
            <a:extLst>
              <a:ext uri="{FF2B5EF4-FFF2-40B4-BE49-F238E27FC236}">
                <a16:creationId xmlns:a16="http://schemas.microsoft.com/office/drawing/2014/main" id="{F3326127-ECF9-FF47-B5E9-AD240FE84014}"/>
              </a:ext>
            </a:extLst>
          </p:cNvPr>
          <p:cNvSpPr>
            <a:spLocks noGrp="1"/>
          </p:cNvSpPr>
          <p:nvPr>
            <p:ph type="body" sz="quarter" idx="20" hasCustomPrompt="1"/>
          </p:nvPr>
        </p:nvSpPr>
        <p:spPr>
          <a:xfrm>
            <a:off x="4395272" y="2535611"/>
            <a:ext cx="3050877" cy="3819524"/>
          </a:xfrm>
          <a:prstGeom prst="rect">
            <a:avLst/>
          </a:prstGeom>
        </p:spPr>
        <p:txBody>
          <a:bodyPr lIns="0"/>
          <a:lstStyle>
            <a:lvl1pPr marL="214313" indent="-214313">
              <a:buFont typeface="Wingdings" pitchFamily="2" charset="2"/>
              <a:buChar char="§"/>
              <a:defRPr sz="1500" b="0" i="0">
                <a:solidFill>
                  <a:schemeClr val="tx1"/>
                </a:solidFill>
                <a:latin typeface="+mn-lt"/>
              </a:defRPr>
            </a:lvl1pPr>
            <a:lvl2pPr marL="350044" indent="-129779">
              <a:buClrTx/>
              <a:buFont typeface="System Font Regular"/>
              <a:buChar char="–"/>
              <a:tabLst/>
              <a:defRPr sz="1350" b="0" i="0" baseline="0">
                <a:solidFill>
                  <a:schemeClr val="tx1"/>
                </a:solidFill>
                <a:latin typeface="+mn-lt"/>
              </a:defRPr>
            </a:lvl2pPr>
            <a:lvl3pPr marL="220266" indent="-220266" algn="l">
              <a:buFont typeface="Wingdings" pitchFamily="2" charset="2"/>
              <a:buChar char="§"/>
              <a:tabLst/>
              <a:defRPr sz="1050" b="0" i="0" spc="0" baseline="0">
                <a:solidFill>
                  <a:schemeClr val="tx1"/>
                </a:solidFill>
                <a:latin typeface="TeleNeo Office" panose="020B0504040202090203" pitchFamily="34" charset="77"/>
              </a:defRPr>
            </a:lvl3pPr>
            <a:lvl4pPr marL="346472" indent="-125016">
              <a:buFont typeface="System Font Regular"/>
              <a:buChar char="–"/>
              <a:tabLst/>
              <a:defRPr baseline="0">
                <a:solidFill>
                  <a:schemeClr val="tx1"/>
                </a:solidFill>
                <a:latin typeface="TeleNeo Office" panose="020B0504040202090203" pitchFamily="34" charset="77"/>
              </a:defRPr>
            </a:lvl4pPr>
            <a:lvl5pPr marL="471488" indent="-125016">
              <a:buFont typeface="System Font Regular"/>
              <a:buChar char="-"/>
              <a:tabLst/>
              <a:defRPr sz="1200" baseline="0">
                <a:solidFill>
                  <a:schemeClr val="tx1"/>
                </a:solidFill>
                <a:latin typeface="+mn-lt"/>
              </a:defRPr>
            </a:lvl5pPr>
            <a:lvl6pPr marL="601266" indent="-129779">
              <a:buFont typeface="System Font Regular"/>
              <a:buChar char="-"/>
              <a:tabLst/>
              <a:defRPr sz="1050" baseline="0">
                <a:latin typeface="+mn-lt"/>
              </a:defRPr>
            </a:lvl6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First</a:t>
            </a:r>
          </a:p>
          <a:p>
            <a:pPr lvl="4"/>
            <a:r>
              <a:rPr lang="en-US" dirty="0"/>
              <a:t>Secondary</a:t>
            </a:r>
          </a:p>
        </p:txBody>
      </p:sp>
      <p:sp>
        <p:nvSpPr>
          <p:cNvPr id="20" name="Text Placeholder 14">
            <a:extLst>
              <a:ext uri="{FF2B5EF4-FFF2-40B4-BE49-F238E27FC236}">
                <a16:creationId xmlns:a16="http://schemas.microsoft.com/office/drawing/2014/main" id="{1058B6B0-F4AB-354E-8F14-48C5819E30E1}"/>
              </a:ext>
            </a:extLst>
          </p:cNvPr>
          <p:cNvSpPr>
            <a:spLocks noGrp="1"/>
          </p:cNvSpPr>
          <p:nvPr>
            <p:ph type="body" sz="quarter" idx="21" hasCustomPrompt="1"/>
          </p:nvPr>
        </p:nvSpPr>
        <p:spPr>
          <a:xfrm>
            <a:off x="742950" y="2535611"/>
            <a:ext cx="3050877" cy="3819524"/>
          </a:xfrm>
          <a:prstGeom prst="rect">
            <a:avLst/>
          </a:prstGeom>
        </p:spPr>
        <p:txBody>
          <a:bodyPr lIns="0"/>
          <a:lstStyle>
            <a:lvl1pPr marL="214313" indent="-214313">
              <a:buFont typeface="Wingdings" pitchFamily="2" charset="2"/>
              <a:buChar char="§"/>
              <a:defRPr sz="1500" b="0" i="0">
                <a:solidFill>
                  <a:schemeClr val="tx1"/>
                </a:solidFill>
                <a:latin typeface="+mn-lt"/>
              </a:defRPr>
            </a:lvl1pPr>
            <a:lvl2pPr marL="350044" indent="-129779">
              <a:buClrTx/>
              <a:buFont typeface="System Font Regular"/>
              <a:buChar char="–"/>
              <a:tabLst/>
              <a:defRPr sz="1350" b="0" i="0" baseline="0">
                <a:solidFill>
                  <a:schemeClr val="tx1"/>
                </a:solidFill>
                <a:latin typeface="+mn-lt"/>
              </a:defRPr>
            </a:lvl2pPr>
            <a:lvl3pPr marL="220266" indent="-220266" algn="l">
              <a:buFont typeface="Wingdings" pitchFamily="2" charset="2"/>
              <a:buChar char="§"/>
              <a:tabLst/>
              <a:defRPr sz="1050" b="0" i="0" spc="0" baseline="0">
                <a:solidFill>
                  <a:schemeClr val="tx1"/>
                </a:solidFill>
                <a:latin typeface="TeleNeo Office" panose="020B0504040202090203" pitchFamily="34" charset="77"/>
              </a:defRPr>
            </a:lvl3pPr>
            <a:lvl4pPr marL="346472" indent="-125016">
              <a:buFont typeface="System Font Regular"/>
              <a:buChar char="–"/>
              <a:tabLst/>
              <a:defRPr baseline="0">
                <a:solidFill>
                  <a:schemeClr val="tx1"/>
                </a:solidFill>
                <a:latin typeface="TeleNeo Office" panose="020B0504040202090203" pitchFamily="34" charset="77"/>
              </a:defRPr>
            </a:lvl4pPr>
            <a:lvl5pPr marL="471488" indent="-125016">
              <a:buFont typeface="System Font Regular"/>
              <a:buChar char="-"/>
              <a:tabLst/>
              <a:defRPr sz="1200" baseline="0">
                <a:solidFill>
                  <a:schemeClr val="tx1"/>
                </a:solidFill>
                <a:latin typeface="+mn-lt"/>
              </a:defRPr>
            </a:lvl5pPr>
            <a:lvl6pPr marL="601266" indent="-129779">
              <a:buFont typeface="System Font Regular"/>
              <a:buChar char="-"/>
              <a:tabLst/>
              <a:defRPr sz="1050" baseline="0">
                <a:latin typeface="+mn-lt"/>
              </a:defRPr>
            </a:lvl6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a:p>
            <a:pPr lvl="1"/>
            <a:r>
              <a:rPr lang="en-US" dirty="0"/>
              <a:t>First</a:t>
            </a:r>
          </a:p>
          <a:p>
            <a:pPr lvl="4"/>
            <a:r>
              <a:rPr lang="en-US" dirty="0"/>
              <a:t>Secondary</a:t>
            </a:r>
          </a:p>
        </p:txBody>
      </p:sp>
      <p:sp>
        <p:nvSpPr>
          <p:cNvPr id="3" name="Section Divider">
            <a:extLst>
              <a:ext uri="{FF2B5EF4-FFF2-40B4-BE49-F238E27FC236}">
                <a16:creationId xmlns:a16="http://schemas.microsoft.com/office/drawing/2014/main" id="{DEF1141B-AE9E-2940-C398-E3B596C6217F}"/>
              </a:ext>
            </a:extLst>
          </p:cNvPr>
          <p:cNvSpPr>
            <a:spLocks noGrp="1"/>
          </p:cNvSpPr>
          <p:nvPr>
            <p:ph type="body" sz="quarter" idx="14" hasCustomPrompt="1"/>
          </p:nvPr>
        </p:nvSpPr>
        <p:spPr>
          <a:xfrm>
            <a:off x="751979" y="1124119"/>
            <a:ext cx="6694170" cy="544252"/>
          </a:xfrm>
          <a:prstGeom prst="rect">
            <a:avLst/>
          </a:prstGeom>
        </p:spPr>
        <p:txBody>
          <a:bodyPr wrap="square" lIns="0">
            <a:spAutoFit/>
          </a:bodyPr>
          <a:lstStyle>
            <a:lvl1pPr marL="0" indent="0">
              <a:buNone/>
              <a:defRPr lang="en-US" sz="3600" b="1" kern="1200" dirty="0">
                <a:solidFill>
                  <a:schemeClr val="accent1"/>
                </a:solidFill>
                <a:latin typeface="TeleNeo Office ExtraBold" panose="020B0504040202090203" pitchFamily="34" charset="77"/>
                <a:ea typeface="Roboto Light" charset="0"/>
                <a:cs typeface="Roboto Light" charset="0"/>
              </a:defRPr>
            </a:lvl1pPr>
            <a:lvl2pPr marL="342900" indent="0">
              <a:buNone/>
              <a:defRPr/>
            </a:lvl2pPr>
          </a:lstStyle>
          <a:p>
            <a:pPr marL="0" lvl="0" algn="l" defTabSz="685800" rtl="0" eaLnBrk="1" latinLnBrk="0" hangingPunct="1">
              <a:lnSpc>
                <a:spcPct val="80000"/>
              </a:lnSpc>
            </a:pPr>
            <a:r>
              <a:rPr lang="en-US" dirty="0"/>
              <a:t>Title Highlight</a:t>
            </a:r>
          </a:p>
        </p:txBody>
      </p:sp>
    </p:spTree>
    <p:extLst>
      <p:ext uri="{BB962C8B-B14F-4D97-AF65-F5344CB8AC3E}">
        <p14:creationId xmlns:p14="http://schemas.microsoft.com/office/powerpoint/2010/main" val="4251773511"/>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6443331"/>
            <a:ext cx="9144000" cy="413711"/>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3"/>
          <p:cNvSpPr>
            <a:spLocks noGrp="1"/>
          </p:cNvSpPr>
          <p:nvPr>
            <p:ph type="dt" sz="half" idx="2"/>
          </p:nvPr>
        </p:nvSpPr>
        <p:spPr>
          <a:xfrm>
            <a:off x="1944932" y="6565052"/>
            <a:ext cx="1153067" cy="202143"/>
          </a:xfrm>
          <a:prstGeom prst="rect">
            <a:avLst/>
          </a:prstGeom>
        </p:spPr>
        <p:txBody>
          <a:bodyPr vert="horz" lIns="91440" tIns="45720" rIns="91440" bIns="45720" rtlCol="0" anchor="ctr"/>
          <a:lstStyle>
            <a:lvl1pPr algn="l">
              <a:defRPr sz="1100" b="0" i="0">
                <a:solidFill>
                  <a:schemeClr val="bg1"/>
                </a:solidFill>
                <a:latin typeface="Tele-GroteskHal" pitchFamily="2" charset="0"/>
                <a:cs typeface="Tele-GroteskHal" pitchFamily="2" charset="0"/>
              </a:defRPr>
            </a:lvl1pPr>
          </a:lstStyle>
          <a:p>
            <a:fld id="{CDDA7678-80BC-468F-BB17-9BE4F2E3BE3E}" type="datetime1">
              <a:rPr lang="en-US" smtClean="0"/>
              <a:pPr/>
              <a:t>3/3/2025</a:t>
            </a:fld>
            <a:endParaRPr lang="en-US" dirty="0"/>
          </a:p>
        </p:txBody>
      </p:sp>
      <p:sp>
        <p:nvSpPr>
          <p:cNvPr id="11" name="Footer Placeholder 4"/>
          <p:cNvSpPr>
            <a:spLocks noGrp="1"/>
          </p:cNvSpPr>
          <p:nvPr>
            <p:ph type="ftr" sz="quarter" idx="3"/>
          </p:nvPr>
        </p:nvSpPr>
        <p:spPr>
          <a:xfrm>
            <a:off x="3598364" y="6565053"/>
            <a:ext cx="1933756" cy="202142"/>
          </a:xfrm>
          <a:prstGeom prst="rect">
            <a:avLst/>
          </a:prstGeom>
        </p:spPr>
        <p:txBody>
          <a:bodyPr vert="horz" lIns="91440" tIns="45720" rIns="91440" bIns="45720" rtlCol="0" anchor="ctr"/>
          <a:lstStyle>
            <a:lvl1pPr algn="ctr">
              <a:defRPr sz="1100" b="0" i="0">
                <a:solidFill>
                  <a:schemeClr val="bg1"/>
                </a:solidFill>
                <a:latin typeface="Tele-GroteskHal" pitchFamily="2" charset="0"/>
                <a:cs typeface="Tele-GroteskHal" pitchFamily="2" charset="0"/>
              </a:defRPr>
            </a:lvl1pPr>
          </a:lstStyle>
          <a:p>
            <a:r>
              <a:rPr lang="en-US" dirty="0"/>
              <a:t>T-Mobile Confidential</a:t>
            </a:r>
          </a:p>
        </p:txBody>
      </p:sp>
      <p:sp>
        <p:nvSpPr>
          <p:cNvPr id="12" name="Slide Number Placeholder 5"/>
          <p:cNvSpPr>
            <a:spLocks noGrp="1"/>
          </p:cNvSpPr>
          <p:nvPr>
            <p:ph type="sldNum" sz="quarter" idx="4"/>
          </p:nvPr>
        </p:nvSpPr>
        <p:spPr>
          <a:xfrm>
            <a:off x="457200" y="6565053"/>
            <a:ext cx="778933" cy="202142"/>
          </a:xfrm>
          <a:prstGeom prst="rect">
            <a:avLst/>
          </a:prstGeom>
        </p:spPr>
        <p:txBody>
          <a:bodyPr vert="horz" lIns="91440" tIns="45720" rIns="91440" bIns="45720" rtlCol="0" anchor="ctr"/>
          <a:lstStyle>
            <a:lvl1pPr algn="l">
              <a:defRPr sz="1100">
                <a:solidFill>
                  <a:srgbClr val="FFFFFF"/>
                </a:solidFill>
                <a:latin typeface="Tele-GroteskHal" pitchFamily="2" charset="0"/>
              </a:defRPr>
            </a:lvl1pPr>
          </a:lstStyle>
          <a:p>
            <a:fld id="{1AF40C39-5108-E841-85F7-F0B9C0D30E8D}" type="slidenum">
              <a:rPr lang="en-US" smtClean="0"/>
              <a:pPr/>
              <a:t>‹#›</a:t>
            </a:fld>
            <a:endParaRPr lang="en-US" dirty="0"/>
          </a:p>
        </p:txBody>
      </p:sp>
      <p:pic>
        <p:nvPicPr>
          <p:cNvPr id="13" name="Picture 2"/>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7950993" y="6578940"/>
            <a:ext cx="932688" cy="151561"/>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Straight Connector 13"/>
          <p:cNvCxnSpPr/>
          <p:nvPr userDrawn="1"/>
        </p:nvCxnSpPr>
        <p:spPr>
          <a:xfrm>
            <a:off x="0" y="1399477"/>
            <a:ext cx="9144000" cy="0"/>
          </a:xfrm>
          <a:prstGeom prst="line">
            <a:avLst/>
          </a:prstGeom>
          <a:ln w="19050">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8" r:id="rId7"/>
    <p:sldLayoutId id="2147483685" r:id="rId8"/>
  </p:sldLayoutIdLst>
  <p:hf sldNum="0" hdr="0" dt="0"/>
  <p:txStyles>
    <p:titleStyle>
      <a:lvl1pPr algn="l" defTabSz="457200" rtl="0" eaLnBrk="1" latinLnBrk="0" hangingPunct="1">
        <a:spcBef>
          <a:spcPct val="0"/>
        </a:spcBef>
        <a:buNone/>
        <a:defRPr sz="3600" b="0" i="0" kern="1200">
          <a:solidFill>
            <a:schemeClr val="accent1"/>
          </a:solidFill>
          <a:latin typeface="Tele-GroteskUlt"/>
          <a:ea typeface="+mj-ea"/>
          <a:cs typeface="Tele-GroteskUlt"/>
        </a:defRPr>
      </a:lvl1pPr>
    </p:titleStyle>
    <p:bodyStyle>
      <a:lvl1pPr marL="342900" indent="-342900" algn="l" defTabSz="457200" rtl="0" eaLnBrk="1" latinLnBrk="0" hangingPunct="1">
        <a:spcBef>
          <a:spcPct val="20000"/>
        </a:spcBef>
        <a:buFont typeface="Arial"/>
        <a:buChar char="•"/>
        <a:defRPr sz="2800" b="0" i="0" kern="1200">
          <a:solidFill>
            <a:schemeClr val="tx1"/>
          </a:solidFill>
          <a:latin typeface="Tele-GroteskFet"/>
          <a:ea typeface="+mn-ea"/>
          <a:cs typeface="Tele-GroteskFet"/>
        </a:defRPr>
      </a:lvl1pPr>
      <a:lvl2pPr marL="742950" indent="-285750" algn="l" defTabSz="457200" rtl="0" eaLnBrk="1" latinLnBrk="0" hangingPunct="1">
        <a:spcBef>
          <a:spcPct val="20000"/>
        </a:spcBef>
        <a:buFont typeface="Arial"/>
        <a:buChar char="–"/>
        <a:defRPr sz="2400" b="0" i="0" kern="1200">
          <a:solidFill>
            <a:schemeClr val="tx1"/>
          </a:solidFill>
          <a:latin typeface="Tele-GroteskFet"/>
          <a:ea typeface="+mn-ea"/>
          <a:cs typeface="Tele-GroteskFet"/>
        </a:defRPr>
      </a:lvl2pPr>
      <a:lvl3pPr marL="1143000" indent="-228600" algn="l" defTabSz="457200" rtl="0" eaLnBrk="1" latinLnBrk="0" hangingPunct="1">
        <a:spcBef>
          <a:spcPct val="20000"/>
        </a:spcBef>
        <a:buFont typeface="Arial"/>
        <a:buChar char="•"/>
        <a:defRPr sz="2000" b="0" i="0" kern="1200">
          <a:solidFill>
            <a:schemeClr val="tx1"/>
          </a:solidFill>
          <a:latin typeface="Tele-GroteskFet"/>
          <a:ea typeface="+mn-ea"/>
          <a:cs typeface="Tele-GroteskFet"/>
        </a:defRPr>
      </a:lvl3pPr>
      <a:lvl4pPr marL="1600200" indent="-228600" algn="l" defTabSz="457200" rtl="0" eaLnBrk="1" latinLnBrk="0" hangingPunct="1">
        <a:spcBef>
          <a:spcPct val="20000"/>
        </a:spcBef>
        <a:buFont typeface="Arial"/>
        <a:buChar char="–"/>
        <a:defRPr sz="1600" b="0" i="0" kern="1200">
          <a:solidFill>
            <a:schemeClr val="tx1"/>
          </a:solidFill>
          <a:latin typeface="Tele-GroteskHal"/>
          <a:ea typeface="+mn-ea"/>
          <a:cs typeface="Tele-GroteskHal"/>
        </a:defRPr>
      </a:lvl4pPr>
      <a:lvl5pPr marL="2057400" indent="-228600" algn="l" defTabSz="457200" rtl="0" eaLnBrk="1" latinLnBrk="0" hangingPunct="1">
        <a:spcBef>
          <a:spcPct val="20000"/>
        </a:spcBef>
        <a:buFont typeface="Arial"/>
        <a:buChar char="»"/>
        <a:defRPr sz="1600" b="0" i="0" kern="1200">
          <a:solidFill>
            <a:schemeClr val="tx1"/>
          </a:solidFill>
          <a:latin typeface="Tele-GroteskHal"/>
          <a:ea typeface="+mn-ea"/>
          <a:cs typeface="Tele-GroteskH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32291775"/>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Lst>
  <p:txStyles>
    <p:titleStyle>
      <a:lvl1pPr algn="l" defTabSz="685800" rtl="0" eaLnBrk="1" latinLnBrk="0" hangingPunct="1">
        <a:lnSpc>
          <a:spcPct val="90000"/>
        </a:lnSpc>
        <a:spcBef>
          <a:spcPct val="0"/>
        </a:spcBef>
        <a:buNone/>
        <a:defRPr sz="4650" b="1" i="0" kern="1200">
          <a:solidFill>
            <a:schemeClr val="tx1"/>
          </a:solidFill>
          <a:latin typeface="TeleNeo Office ExtraBold" panose="020B0504040202090203" pitchFamily="34" charset="77"/>
          <a:ea typeface="+mj-ea"/>
          <a:cs typeface="+mj-cs"/>
        </a:defRPr>
      </a:lvl1pPr>
    </p:titleStyle>
    <p:bodyStyle>
      <a:lvl1pPr marL="171450" indent="-171450" algn="l" defTabSz="685800" rtl="0" eaLnBrk="1" latinLnBrk="0" hangingPunct="1">
        <a:lnSpc>
          <a:spcPct val="90000"/>
        </a:lnSpc>
        <a:spcBef>
          <a:spcPts val="750"/>
        </a:spcBef>
        <a:buFont typeface="Arial"/>
        <a:buChar char="•"/>
        <a:defRPr sz="4650" b="1" i="0" kern="1200">
          <a:solidFill>
            <a:schemeClr val="tx1"/>
          </a:solidFill>
          <a:latin typeface="TeleNeo Office ExtraBold" panose="020B0504040202090203" pitchFamily="34" charset="77"/>
          <a:ea typeface="+mn-ea"/>
          <a:cs typeface="+mn-cs"/>
        </a:defRPr>
      </a:lvl1pPr>
      <a:lvl2pPr marL="514350" marR="0" indent="-171450" algn="l" defTabSz="685800" rtl="0" eaLnBrk="1" fontAlgn="auto" latinLnBrk="0" hangingPunct="1">
        <a:lnSpc>
          <a:spcPct val="90000"/>
        </a:lnSpc>
        <a:spcBef>
          <a:spcPts val="375"/>
        </a:spcBef>
        <a:spcAft>
          <a:spcPts val="0"/>
        </a:spcAft>
        <a:buClrTx/>
        <a:buSzTx/>
        <a:buFont typeface="Arial"/>
        <a:buChar char="•"/>
        <a:tabLst/>
        <a:defRPr sz="3600" b="1" i="0" kern="1200" spc="0">
          <a:solidFill>
            <a:schemeClr val="tx1"/>
          </a:solidFill>
          <a:latin typeface="TeleNeo Office ExtraBold" panose="020B0504040202090203" pitchFamily="34" charset="77"/>
          <a:ea typeface="+mn-ea"/>
          <a:cs typeface="+mn-cs"/>
        </a:defRPr>
      </a:lvl2pPr>
      <a:lvl3pPr marL="857250" marR="0" indent="-171450" algn="l" defTabSz="685800" rtl="0" eaLnBrk="1" fontAlgn="auto" latinLnBrk="0" hangingPunct="1">
        <a:lnSpc>
          <a:spcPct val="90000"/>
        </a:lnSpc>
        <a:spcBef>
          <a:spcPts val="375"/>
        </a:spcBef>
        <a:spcAft>
          <a:spcPts val="0"/>
        </a:spcAft>
        <a:buClrTx/>
        <a:buSzTx/>
        <a:buFont typeface="Arial"/>
        <a:buChar char="•"/>
        <a:tabLst/>
        <a:defRPr sz="900" b="1" i="0" kern="1200" spc="225">
          <a:solidFill>
            <a:schemeClr val="tx1"/>
          </a:solidFill>
          <a:latin typeface="TeleNeo Office ExtraBold" panose="020B0504040202090203" pitchFamily="34" charset="77"/>
          <a:ea typeface="+mn-ea"/>
          <a:cs typeface="+mn-cs"/>
        </a:defRPr>
      </a:lvl3pPr>
      <a:lvl4pPr marL="1200150" indent="-171450" algn="l" defTabSz="685800" rtl="0" eaLnBrk="1" latinLnBrk="0" hangingPunct="1">
        <a:lnSpc>
          <a:spcPct val="90000"/>
        </a:lnSpc>
        <a:spcBef>
          <a:spcPts val="375"/>
        </a:spcBef>
        <a:buFont typeface="Arial"/>
        <a:buChar char="•"/>
        <a:defRPr sz="1050" b="0" i="0" kern="1200">
          <a:solidFill>
            <a:schemeClr val="tx1"/>
          </a:solidFill>
          <a:latin typeface="TeleNeo Office" panose="020B0504040202090203" pitchFamily="34" charset="77"/>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617">
          <p15:clr>
            <a:srgbClr val="F26B43"/>
          </p15:clr>
        </p15:guide>
        <p15:guide id="3" pos="4482">
          <p15:clr>
            <a:srgbClr val="F26B43"/>
          </p15:clr>
        </p15:guide>
        <p15:guide id="4" pos="7055">
          <p15:clr>
            <a:srgbClr val="F26B43"/>
          </p15:clr>
        </p15:guide>
        <p15:guide id="5" pos="1907">
          <p15:clr>
            <a:srgbClr val="F26B43"/>
          </p15:clr>
        </p15:guide>
        <p15:guide id="6" pos="3194">
          <p15:clr>
            <a:srgbClr val="F26B43"/>
          </p15:clr>
        </p15:guide>
        <p15:guide id="7" pos="576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hemeOverride" Target="../theme/themeOverride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0" name="Title 19"/>
          <p:cNvSpPr>
            <a:spLocks noGrp="1"/>
          </p:cNvSpPr>
          <p:nvPr>
            <p:ph type="ctrTitle"/>
          </p:nvPr>
        </p:nvSpPr>
        <p:spPr/>
        <p:txBody>
          <a:bodyPr/>
          <a:lstStyle/>
          <a:p>
            <a:pPr algn="ctr"/>
            <a:r>
              <a:rPr lang="en-US" dirty="0">
                <a:solidFill>
                  <a:srgbClr val="CC006A"/>
                </a:solidFill>
              </a:rPr>
              <a:t>Ambient IoT objectives for  R20</a:t>
            </a:r>
          </a:p>
        </p:txBody>
      </p:sp>
      <p:sp>
        <p:nvSpPr>
          <p:cNvPr id="21" name="Subtitle 20"/>
          <p:cNvSpPr>
            <a:spLocks noGrp="1"/>
          </p:cNvSpPr>
          <p:nvPr>
            <p:ph type="subTitle" idx="1"/>
          </p:nvPr>
        </p:nvSpPr>
        <p:spPr/>
        <p:txBody>
          <a:bodyPr/>
          <a:lstStyle/>
          <a:p>
            <a:r>
              <a:rPr lang="en-US" b="1" dirty="0">
                <a:solidFill>
                  <a:schemeClr val="bg1"/>
                </a:solidFill>
              </a:rPr>
              <a:t>T-Mobile USA</a:t>
            </a:r>
          </a:p>
          <a:p>
            <a:endParaRPr lang="en-US" b="1" dirty="0">
              <a:solidFill>
                <a:schemeClr val="bg1"/>
              </a:solidFill>
            </a:endParaRPr>
          </a:p>
        </p:txBody>
      </p:sp>
      <p:sp>
        <p:nvSpPr>
          <p:cNvPr id="3" name="TextBox 2">
            <a:extLst>
              <a:ext uri="{FF2B5EF4-FFF2-40B4-BE49-F238E27FC236}">
                <a16:creationId xmlns:a16="http://schemas.microsoft.com/office/drawing/2014/main" id="{D1918117-6C7D-DF97-A0D1-C177A432E1FD}"/>
              </a:ext>
            </a:extLst>
          </p:cNvPr>
          <p:cNvSpPr txBox="1"/>
          <p:nvPr/>
        </p:nvSpPr>
        <p:spPr>
          <a:xfrm>
            <a:off x="280657" y="235390"/>
            <a:ext cx="4291343" cy="923330"/>
          </a:xfrm>
          <a:prstGeom prst="rect">
            <a:avLst/>
          </a:prstGeom>
          <a:noFill/>
        </p:spPr>
        <p:txBody>
          <a:bodyPr wrap="square" rtlCol="0">
            <a:spAutoFit/>
          </a:bodyPr>
          <a:lstStyle/>
          <a:p>
            <a:r>
              <a:rPr lang="en-US" dirty="0"/>
              <a:t>RAN#107</a:t>
            </a:r>
          </a:p>
          <a:p>
            <a:r>
              <a:rPr lang="en-US" dirty="0"/>
              <a:t>March 5-7, 2025   Incheon Korea</a:t>
            </a:r>
          </a:p>
          <a:p>
            <a:r>
              <a:rPr lang="en-US" dirty="0"/>
              <a:t>RP-250331, Agenda Item 15.2.7</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91994" y="340531"/>
            <a:ext cx="7117094" cy="696981"/>
          </a:xfrm>
        </p:spPr>
        <p:txBody>
          <a:bodyPr/>
          <a:lstStyle/>
          <a:p>
            <a:r>
              <a:rPr lang="en-US" dirty="0"/>
              <a:t>Ambient IoT</a:t>
            </a:r>
          </a:p>
        </p:txBody>
      </p:sp>
      <p:sp>
        <p:nvSpPr>
          <p:cNvPr id="3" name="Content Placeholder 2">
            <a:extLst>
              <a:ext uri="{FF2B5EF4-FFF2-40B4-BE49-F238E27FC236}">
                <a16:creationId xmlns:a16="http://schemas.microsoft.com/office/drawing/2014/main" id="{85903BC0-EB37-4C3E-8DD6-27F0E6CA817C}"/>
              </a:ext>
            </a:extLst>
          </p:cNvPr>
          <p:cNvSpPr>
            <a:spLocks noGrp="1"/>
          </p:cNvSpPr>
          <p:nvPr>
            <p:ph idx="1"/>
          </p:nvPr>
        </p:nvSpPr>
        <p:spPr>
          <a:xfrm>
            <a:off x="165007" y="1729714"/>
            <a:ext cx="8706619" cy="4526231"/>
          </a:xfrm>
        </p:spPr>
        <p:txBody>
          <a:bodyPr>
            <a:normAutofit fontScale="92500" lnSpcReduction="10000"/>
          </a:bodyPr>
          <a:lstStyle/>
          <a:p>
            <a:r>
              <a:rPr lang="en-US" sz="1800" dirty="0">
                <a:solidFill>
                  <a:schemeClr val="accent1"/>
                </a:solidFill>
              </a:rPr>
              <a:t>Per the endorsed WG chair summary of the 5GA workshop (RP-243292) </a:t>
            </a:r>
          </a:p>
          <a:p>
            <a:pPr lvl="1"/>
            <a:r>
              <a:rPr lang="en-US" sz="1700" dirty="0">
                <a:solidFill>
                  <a:schemeClr val="accent1"/>
                </a:solidFill>
                <a:latin typeface="Tele-GroteskHal"/>
              </a:rPr>
              <a:t>A WG-level work item is expected in Rel-20, with details depending on the progress of Rel-19</a:t>
            </a:r>
          </a:p>
          <a:p>
            <a:pPr lvl="1"/>
            <a:endParaRPr lang="en-US" sz="1800" dirty="0">
              <a:solidFill>
                <a:schemeClr val="accent1"/>
              </a:solidFill>
            </a:endParaRPr>
          </a:p>
          <a:p>
            <a:r>
              <a:rPr lang="en-US" sz="1900" dirty="0">
                <a:solidFill>
                  <a:schemeClr val="accent1"/>
                </a:solidFill>
              </a:rPr>
              <a:t>Need to differentiate between a UE that is not present, out of coverage and doesn’t have enough battery to respond to a page </a:t>
            </a:r>
          </a:p>
          <a:p>
            <a:pPr lvl="1"/>
            <a:r>
              <a:rPr lang="en-US" sz="1700" dirty="0">
                <a:solidFill>
                  <a:schemeClr val="accent1"/>
                </a:solidFill>
              </a:rPr>
              <a:t>The detailed signaling procedures for battery-less A-IoT devices (Type 1 and Type 2a) should be defined.</a:t>
            </a:r>
          </a:p>
          <a:p>
            <a:pPr lvl="2"/>
            <a:r>
              <a:rPr lang="en-US" sz="1700" dirty="0">
                <a:solidFill>
                  <a:schemeClr val="accent1"/>
                </a:solidFill>
              </a:rPr>
              <a:t>Paging procedure:</a:t>
            </a:r>
          </a:p>
          <a:p>
            <a:pPr lvl="3"/>
            <a:r>
              <a:rPr lang="en-US" sz="1700" dirty="0">
                <a:solidFill>
                  <a:schemeClr val="accent1"/>
                </a:solidFill>
              </a:rPr>
              <a:t>Rel. 19: A-IoT paging message contains an identifier or group ID mapped to multiple A-IoT devices to trigger the communication.  It is assumed that the corresponding A-IoT devices can receive the paging message and give response.  </a:t>
            </a:r>
          </a:p>
          <a:p>
            <a:pPr lvl="3"/>
            <a:r>
              <a:rPr lang="en-US" sz="1700" dirty="0">
                <a:solidFill>
                  <a:schemeClr val="accent1"/>
                </a:solidFill>
              </a:rPr>
              <a:t>Rel 20: Type 1 or Type 2a A-IoT devices need to be energized before they can respond to the paging message.  The paging messages would not be responded if the devices are out of energy or outside the range.  There should be an initialization procedure for the reader to identify which devices are reachable before sending out paging messages. </a:t>
            </a:r>
          </a:p>
          <a:p>
            <a:pPr lvl="3"/>
            <a:r>
              <a:rPr lang="en-US" sz="1700" dirty="0">
                <a:solidFill>
                  <a:schemeClr val="accent1"/>
                </a:solidFill>
              </a:rPr>
              <a:t>Paging every device multiple times is ineffective in networks with millions of devices and in networks were devices change locations. </a:t>
            </a:r>
          </a:p>
          <a:p>
            <a:pPr lvl="4"/>
            <a:endParaRPr lang="en-US" sz="1700" dirty="0">
              <a:solidFill>
                <a:schemeClr val="accent1"/>
              </a:solidFill>
            </a:endParaRPr>
          </a:p>
          <a:p>
            <a:pPr marL="1371600" lvl="3" indent="0">
              <a:buNone/>
            </a:pPr>
            <a:endParaRPr lang="en-US" sz="1200" dirty="0">
              <a:solidFill>
                <a:schemeClr val="accent1"/>
              </a:solidFill>
            </a:endParaRPr>
          </a:p>
          <a:p>
            <a:pPr lvl="1"/>
            <a:endParaRPr lang="en-US" sz="1307" dirty="0"/>
          </a:p>
        </p:txBody>
      </p:sp>
    </p:spTree>
    <p:extLst>
      <p:ext uri="{BB962C8B-B14F-4D97-AF65-F5344CB8AC3E}">
        <p14:creationId xmlns:p14="http://schemas.microsoft.com/office/powerpoint/2010/main" val="310086794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3CDEC-47B4-79DA-CA6C-848A234CEA9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17A2E96-9EA9-4A4F-F7BE-63B8A65B0E67}"/>
              </a:ext>
            </a:extLst>
          </p:cNvPr>
          <p:cNvSpPr>
            <a:spLocks noGrp="1"/>
          </p:cNvSpPr>
          <p:nvPr>
            <p:ph type="title"/>
          </p:nvPr>
        </p:nvSpPr>
        <p:spPr>
          <a:xfrm>
            <a:off x="691994" y="340531"/>
            <a:ext cx="7117094" cy="696981"/>
          </a:xfrm>
        </p:spPr>
        <p:txBody>
          <a:bodyPr/>
          <a:lstStyle/>
          <a:p>
            <a:r>
              <a:rPr lang="en-US" dirty="0"/>
              <a:t>Ambient IoT</a:t>
            </a:r>
          </a:p>
        </p:txBody>
      </p:sp>
      <p:sp>
        <p:nvSpPr>
          <p:cNvPr id="3" name="Content Placeholder 2">
            <a:extLst>
              <a:ext uri="{FF2B5EF4-FFF2-40B4-BE49-F238E27FC236}">
                <a16:creationId xmlns:a16="http://schemas.microsoft.com/office/drawing/2014/main" id="{5D40D483-AE5D-A1F9-8197-E50BAE3F0AD8}"/>
              </a:ext>
            </a:extLst>
          </p:cNvPr>
          <p:cNvSpPr>
            <a:spLocks noGrp="1"/>
          </p:cNvSpPr>
          <p:nvPr>
            <p:ph idx="1"/>
          </p:nvPr>
        </p:nvSpPr>
        <p:spPr>
          <a:xfrm>
            <a:off x="165007" y="1729714"/>
            <a:ext cx="8706619" cy="4526231"/>
          </a:xfrm>
        </p:spPr>
        <p:txBody>
          <a:bodyPr>
            <a:normAutofit/>
          </a:bodyPr>
          <a:lstStyle/>
          <a:p>
            <a:r>
              <a:rPr lang="en-US" sz="2200" dirty="0">
                <a:solidFill>
                  <a:schemeClr val="accent1"/>
                </a:solidFill>
              </a:rPr>
              <a:t>Need to Improve Random Access Procedure:</a:t>
            </a:r>
          </a:p>
          <a:p>
            <a:pPr lvl="1"/>
            <a:r>
              <a:rPr lang="en-US" sz="2000" dirty="0">
                <a:solidFill>
                  <a:schemeClr val="accent1"/>
                </a:solidFill>
              </a:rPr>
              <a:t>Detailed signaling procedure should be defined for FDMA access of A-IoT devices for collision avoidance.</a:t>
            </a:r>
          </a:p>
          <a:p>
            <a:pPr lvl="1"/>
            <a:r>
              <a:rPr lang="en-US" sz="2000" dirty="0">
                <a:solidFill>
                  <a:schemeClr val="accent1"/>
                </a:solidFill>
              </a:rPr>
              <a:t>Rel. 19 is mainly focused on contention-based random-access process for TDMA, FDMA access was briefly mentioned, but not much studies have been done.</a:t>
            </a:r>
          </a:p>
          <a:p>
            <a:pPr lvl="1"/>
            <a:r>
              <a:rPr lang="en-US" sz="2000" dirty="0">
                <a:solidFill>
                  <a:schemeClr val="accent1"/>
                </a:solidFill>
              </a:rPr>
              <a:t>Rel. 20: FDMA random access can be much more efficient to avoid collision when there are a large amount of A-IoT devices communicating with readers simultaneously in indoor inventory use cases</a:t>
            </a:r>
          </a:p>
          <a:p>
            <a:pPr marL="514350" lvl="1" indent="0">
              <a:buNone/>
            </a:pPr>
            <a:endParaRPr lang="en-US" sz="2000" dirty="0">
              <a:solidFill>
                <a:schemeClr val="accent1"/>
              </a:solidFill>
            </a:endParaRPr>
          </a:p>
          <a:p>
            <a:pPr lvl="1"/>
            <a:endParaRPr lang="en-US" sz="1307" dirty="0"/>
          </a:p>
        </p:txBody>
      </p:sp>
    </p:spTree>
    <p:extLst>
      <p:ext uri="{BB962C8B-B14F-4D97-AF65-F5344CB8AC3E}">
        <p14:creationId xmlns:p14="http://schemas.microsoft.com/office/powerpoint/2010/main" val="72245402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6EF1F9-563E-D41F-F863-C21B40E9C4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754C48-0A83-A76F-0EAE-54B805CCB010}"/>
              </a:ext>
            </a:extLst>
          </p:cNvPr>
          <p:cNvSpPr>
            <a:spLocks noGrp="1"/>
          </p:cNvSpPr>
          <p:nvPr>
            <p:ph type="title"/>
          </p:nvPr>
        </p:nvSpPr>
        <p:spPr>
          <a:xfrm>
            <a:off x="691994" y="340531"/>
            <a:ext cx="7420874" cy="696981"/>
          </a:xfrm>
        </p:spPr>
        <p:txBody>
          <a:bodyPr>
            <a:normAutofit fontScale="90000"/>
          </a:bodyPr>
          <a:lstStyle/>
          <a:p>
            <a:r>
              <a:rPr lang="en-US" dirty="0"/>
              <a:t>Positioning Solution for Ambient IoT Devices</a:t>
            </a:r>
          </a:p>
        </p:txBody>
      </p:sp>
      <p:sp>
        <p:nvSpPr>
          <p:cNvPr id="3" name="Content Placeholder 2">
            <a:extLst>
              <a:ext uri="{FF2B5EF4-FFF2-40B4-BE49-F238E27FC236}">
                <a16:creationId xmlns:a16="http://schemas.microsoft.com/office/drawing/2014/main" id="{1C95E65C-745E-FF07-A95F-826795BA918E}"/>
              </a:ext>
            </a:extLst>
          </p:cNvPr>
          <p:cNvSpPr>
            <a:spLocks noGrp="1"/>
          </p:cNvSpPr>
          <p:nvPr>
            <p:ph idx="1"/>
          </p:nvPr>
        </p:nvSpPr>
        <p:spPr>
          <a:xfrm>
            <a:off x="356734" y="1987309"/>
            <a:ext cx="8091393" cy="3072401"/>
          </a:xfrm>
        </p:spPr>
        <p:txBody>
          <a:bodyPr/>
          <a:lstStyle/>
          <a:p>
            <a:r>
              <a:rPr lang="en-US" sz="1800" dirty="0">
                <a:solidFill>
                  <a:schemeClr val="accent1"/>
                </a:solidFill>
              </a:rPr>
              <a:t>Based on Rel. 18 TR 22.848, most of ambient IoT indoor use cases require positioning accuracy to be 3m – 5m.</a:t>
            </a:r>
          </a:p>
          <a:p>
            <a:r>
              <a:rPr lang="en-US" sz="1800" dirty="0">
                <a:solidFill>
                  <a:schemeClr val="accent1"/>
                </a:solidFill>
              </a:rPr>
              <a:t>In Rel. 19, the position of ambient IoT devices can be only identified based on the proximity of the devices to the locations of A-IoT readers.  </a:t>
            </a:r>
          </a:p>
          <a:p>
            <a:pPr lvl="1"/>
            <a:r>
              <a:rPr lang="en-US" sz="1800" dirty="0">
                <a:solidFill>
                  <a:schemeClr val="accent1"/>
                </a:solidFill>
              </a:rPr>
              <a:t>Current communication range of indoor use cases is 15 m, which mean the position accuracy is only 15 m.</a:t>
            </a:r>
          </a:p>
          <a:p>
            <a:r>
              <a:rPr lang="en-US" sz="1800" dirty="0">
                <a:solidFill>
                  <a:schemeClr val="accent1"/>
                </a:solidFill>
              </a:rPr>
              <a:t>To meet the positioning accuracy requirements, it is important to study the feasible positioning solutions of ambient IoT devices to enable less than 1 meter accuracy. </a:t>
            </a:r>
          </a:p>
        </p:txBody>
      </p:sp>
    </p:spTree>
    <p:extLst>
      <p:ext uri="{BB962C8B-B14F-4D97-AF65-F5344CB8AC3E}">
        <p14:creationId xmlns:p14="http://schemas.microsoft.com/office/powerpoint/2010/main" val="89752557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6BC6C37-E15A-D1F8-E18C-11D47179AA84}"/>
              </a:ext>
            </a:extLst>
          </p:cNvPr>
          <p:cNvSpPr>
            <a:spLocks noGrp="1"/>
          </p:cNvSpPr>
          <p:nvPr>
            <p:ph type="body" sz="quarter" idx="21"/>
          </p:nvPr>
        </p:nvSpPr>
        <p:spPr>
          <a:xfrm>
            <a:off x="742950" y="1511929"/>
            <a:ext cx="6694169" cy="4843206"/>
          </a:xfrm>
        </p:spPr>
        <p:txBody>
          <a:bodyPr/>
          <a:lstStyle/>
          <a:p>
            <a:r>
              <a:rPr lang="en-US" sz="1800" dirty="0">
                <a:solidFill>
                  <a:schemeClr val="accent1"/>
                </a:solidFill>
                <a:latin typeface="Tele-GroteskFet"/>
              </a:rPr>
              <a:t>Include the following objectives in the R20 WID  </a:t>
            </a:r>
          </a:p>
          <a:p>
            <a:pPr lvl="1"/>
            <a:r>
              <a:rPr lang="en-US" sz="1500" dirty="0">
                <a:solidFill>
                  <a:schemeClr val="accent1"/>
                </a:solidFill>
                <a:latin typeface="Tele-GroteskFet"/>
              </a:rPr>
              <a:t>Develop FDMA based contention based random access and contention free random access. </a:t>
            </a:r>
          </a:p>
          <a:p>
            <a:pPr lvl="1"/>
            <a:r>
              <a:rPr lang="en-US" sz="1600" dirty="0">
                <a:solidFill>
                  <a:schemeClr val="accent1"/>
                </a:solidFill>
              </a:rPr>
              <a:t>To meet the positioning accuracy requirements, it is important to study the feasible positioning solutions of ambient IoT devices to enable less than 1 meter accuracy. </a:t>
            </a:r>
          </a:p>
          <a:p>
            <a:pPr lvl="1"/>
            <a:r>
              <a:rPr lang="en-US" sz="1600" dirty="0">
                <a:solidFill>
                  <a:schemeClr val="accent1"/>
                </a:solidFill>
              </a:rPr>
              <a:t>Develop Methods/procedure to improve network paging success by having the UE inform the network when there is sufficient energy to respond to a page. </a:t>
            </a:r>
          </a:p>
          <a:p>
            <a:pPr lvl="1"/>
            <a:endParaRPr lang="en-US" sz="1600" dirty="0">
              <a:solidFill>
                <a:schemeClr val="accent1"/>
              </a:solidFill>
            </a:endParaRPr>
          </a:p>
          <a:p>
            <a:pPr lvl="1"/>
            <a:endParaRPr lang="en-US" sz="1500" dirty="0">
              <a:solidFill>
                <a:schemeClr val="accent1"/>
              </a:solidFill>
              <a:latin typeface="Tele-GroteskFet"/>
            </a:endParaRPr>
          </a:p>
          <a:p>
            <a:pPr marL="0" indent="0">
              <a:buNone/>
            </a:pPr>
            <a:endParaRPr lang="en-US" dirty="0"/>
          </a:p>
          <a:p>
            <a:pPr marL="0" indent="0">
              <a:buNone/>
            </a:pPr>
            <a:r>
              <a:rPr lang="en-US" dirty="0"/>
              <a:t>	</a:t>
            </a:r>
          </a:p>
        </p:txBody>
      </p:sp>
      <p:sp>
        <p:nvSpPr>
          <p:cNvPr id="3" name="Text Placeholder 2">
            <a:extLst>
              <a:ext uri="{FF2B5EF4-FFF2-40B4-BE49-F238E27FC236}">
                <a16:creationId xmlns:a16="http://schemas.microsoft.com/office/drawing/2014/main" id="{5C965B62-B592-DD46-E55A-157F59BF71EF}"/>
              </a:ext>
            </a:extLst>
          </p:cNvPr>
          <p:cNvSpPr>
            <a:spLocks noGrp="1"/>
          </p:cNvSpPr>
          <p:nvPr>
            <p:ph type="body" sz="quarter" idx="14"/>
          </p:nvPr>
        </p:nvSpPr>
        <p:spPr>
          <a:xfrm>
            <a:off x="742950" y="327414"/>
            <a:ext cx="6694170" cy="590931"/>
          </a:xfrm>
        </p:spPr>
        <p:txBody>
          <a:bodyPr/>
          <a:lstStyle/>
          <a:p>
            <a:r>
              <a:rPr lang="en-US" dirty="0"/>
              <a:t>Proposal</a:t>
            </a:r>
          </a:p>
        </p:txBody>
      </p:sp>
    </p:spTree>
    <p:extLst>
      <p:ext uri="{BB962C8B-B14F-4D97-AF65-F5344CB8AC3E}">
        <p14:creationId xmlns:p14="http://schemas.microsoft.com/office/powerpoint/2010/main" val="794264835"/>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2013 Template_2_4x3_Black">
  <a:themeElements>
    <a:clrScheme name="Custom 6">
      <a:dk1>
        <a:srgbClr val="000000"/>
      </a:dk1>
      <a:lt1>
        <a:srgbClr val="FFFFFF"/>
      </a:lt1>
      <a:dk2>
        <a:srgbClr val="000000"/>
      </a:dk2>
      <a:lt2>
        <a:srgbClr val="E8E8E8"/>
      </a:lt2>
      <a:accent1>
        <a:srgbClr val="E20074"/>
      </a:accent1>
      <a:accent2>
        <a:srgbClr val="6A6A6A"/>
      </a:accent2>
      <a:accent3>
        <a:srgbClr val="9B9B9B"/>
      </a:accent3>
      <a:accent4>
        <a:srgbClr val="DDDDDD"/>
      </a:accent4>
      <a:accent5>
        <a:srgbClr val="000000"/>
      </a:accent5>
      <a:accent6>
        <a:srgbClr val="AAAAAA"/>
      </a:accent6>
      <a:hlink>
        <a:srgbClr val="00000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4 - Text Layouts">
  <a:themeElements>
    <a:clrScheme name="Custom 3">
      <a:dk1>
        <a:srgbClr val="000000"/>
      </a:dk1>
      <a:lt1>
        <a:srgbClr val="FFFFFF"/>
      </a:lt1>
      <a:dk2>
        <a:srgbClr val="000000"/>
      </a:dk2>
      <a:lt2>
        <a:srgbClr val="E8E8E8"/>
      </a:lt2>
      <a:accent1>
        <a:srgbClr val="E20074"/>
      </a:accent1>
      <a:accent2>
        <a:srgbClr val="C8C8C8"/>
      </a:accent2>
      <a:accent3>
        <a:srgbClr val="C8C8C8"/>
      </a:accent3>
      <a:accent4>
        <a:srgbClr val="861B54"/>
      </a:accent4>
      <a:accent5>
        <a:srgbClr val="9B9B9B"/>
      </a:accent5>
      <a:accent6>
        <a:srgbClr val="3C3C3C"/>
      </a:accent6>
      <a:hlink>
        <a:srgbClr val="E20074"/>
      </a:hlink>
      <a:folHlink>
        <a:srgbClr val="97024F"/>
      </a:folHlink>
    </a:clrScheme>
    <a:fontScheme name="TeleNeo-Office">
      <a:majorFont>
        <a:latin typeface="TeleNeo Office ExtraBold"/>
        <a:ea typeface=""/>
        <a:cs typeface=""/>
      </a:majorFont>
      <a:minorFont>
        <a:latin typeface="TeleNeo Offic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sz="2000" spc="300">
            <a:latin typeface="linea-basic-10" charset="0"/>
            <a:ea typeface="linea-basic-10" charset="0"/>
            <a:cs typeface="linea-basic-10" charset="0"/>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T-Mobile 2.0 B">
      <a:dk1>
        <a:srgbClr val="000000"/>
      </a:dk1>
      <a:lt1>
        <a:srgbClr val="FFFFFF"/>
      </a:lt1>
      <a:dk2>
        <a:srgbClr val="000000"/>
      </a:dk2>
      <a:lt2>
        <a:srgbClr val="E8E8E8"/>
      </a:lt2>
      <a:accent1>
        <a:srgbClr val="E20074"/>
      </a:accent1>
      <a:accent2>
        <a:srgbClr val="6A6A6A"/>
      </a:accent2>
      <a:accent3>
        <a:srgbClr val="9B9B9B"/>
      </a:accent3>
      <a:accent4>
        <a:srgbClr val="C1D82F"/>
      </a:accent4>
      <a:accent5>
        <a:srgbClr val="6DB33F"/>
      </a:accent5>
      <a:accent6>
        <a:srgbClr val="008DA8"/>
      </a:accent6>
      <a:hlink>
        <a:srgbClr val="E20074"/>
      </a:hlink>
      <a:folHlink>
        <a:srgbClr val="9702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T-Mobile 2.0 B">
      <a:dk1>
        <a:srgbClr val="000000"/>
      </a:dk1>
      <a:lt1>
        <a:srgbClr val="FFFFFF"/>
      </a:lt1>
      <a:dk2>
        <a:srgbClr val="000000"/>
      </a:dk2>
      <a:lt2>
        <a:srgbClr val="E8E8E8"/>
      </a:lt2>
      <a:accent1>
        <a:srgbClr val="E20074"/>
      </a:accent1>
      <a:accent2>
        <a:srgbClr val="6A6A6A"/>
      </a:accent2>
      <a:accent3>
        <a:srgbClr val="9B9B9B"/>
      </a:accent3>
      <a:accent4>
        <a:srgbClr val="C1D82F"/>
      </a:accent4>
      <a:accent5>
        <a:srgbClr val="6DB33F"/>
      </a:accent5>
      <a:accent6>
        <a:srgbClr val="008DA8"/>
      </a:accent6>
      <a:hlink>
        <a:srgbClr val="E20074"/>
      </a:hlink>
      <a:folHlink>
        <a:srgbClr val="9702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6">
    <a:dk1>
      <a:srgbClr val="000000"/>
    </a:dk1>
    <a:lt1>
      <a:srgbClr val="FFFFFF"/>
    </a:lt1>
    <a:dk2>
      <a:srgbClr val="000000"/>
    </a:dk2>
    <a:lt2>
      <a:srgbClr val="E8E8E8"/>
    </a:lt2>
    <a:accent1>
      <a:srgbClr val="E20074"/>
    </a:accent1>
    <a:accent2>
      <a:srgbClr val="6A6A6A"/>
    </a:accent2>
    <a:accent3>
      <a:srgbClr val="9B9B9B"/>
    </a:accent3>
    <a:accent4>
      <a:srgbClr val="DDDDDD"/>
    </a:accent4>
    <a:accent5>
      <a:srgbClr val="000000"/>
    </a:accent5>
    <a:accent6>
      <a:srgbClr val="AAAAAA"/>
    </a:accent6>
    <a:hlink>
      <a:srgbClr val="000000"/>
    </a:hlink>
    <a:folHlink>
      <a:srgbClr val="000000"/>
    </a:folHlink>
  </a:clrScheme>
</a:themeOverride>
</file>

<file path=docMetadata/LabelInfo.xml><?xml version="1.0" encoding="utf-8"?>
<clbl:labelList xmlns:clbl="http://schemas.microsoft.com/office/2020/mipLabelMetadata">
  <clbl:label id="{7af72c41-31f4-4d40-a6d0-808117dc4d77}" enabled="1" method="Standard" siteId="{be0f980b-dd99-4b19-bd7b-bc71a09b026c}" removed="0"/>
</clbl:labelList>
</file>

<file path=docProps/app.xml><?xml version="1.0" encoding="utf-8"?>
<Properties xmlns="http://schemas.openxmlformats.org/officeDocument/2006/extended-properties" xmlns:vt="http://schemas.openxmlformats.org/officeDocument/2006/docPropsVTypes">
  <Template/>
  <TotalTime>0</TotalTime>
  <Words>494</Words>
  <Application>Microsoft Office PowerPoint</Application>
  <PresentationFormat>On-screen Show (4:3)</PresentationFormat>
  <Paragraphs>35</Paragraphs>
  <Slides>5</Slides>
  <Notes>0</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5</vt:i4>
      </vt:variant>
    </vt:vector>
  </HeadingPairs>
  <TitlesOfParts>
    <vt:vector size="19" baseType="lpstr">
      <vt:lpstr>Arial</vt:lpstr>
      <vt:lpstr>Calibri</vt:lpstr>
      <vt:lpstr>linea-basic-10</vt:lpstr>
      <vt:lpstr>Source Sans Pro</vt:lpstr>
      <vt:lpstr>System Font Regular</vt:lpstr>
      <vt:lpstr>Tele-GroteskFet</vt:lpstr>
      <vt:lpstr>Tele-GroteskHal</vt:lpstr>
      <vt:lpstr>Tele-GroteskUlt</vt:lpstr>
      <vt:lpstr>TeleNeo Office</vt:lpstr>
      <vt:lpstr>TeleNeo Office ExtraBold</vt:lpstr>
      <vt:lpstr>TeleNeo Office Medium</vt:lpstr>
      <vt:lpstr>Wingdings</vt:lpstr>
      <vt:lpstr>2013 Template_2_4x3_Black</vt:lpstr>
      <vt:lpstr>4 - Text Layouts</vt:lpstr>
      <vt:lpstr>Ambient IoT objectives for  R20</vt:lpstr>
      <vt:lpstr>Ambient IoT</vt:lpstr>
      <vt:lpstr>Ambient IoT</vt:lpstr>
      <vt:lpstr>Positioning Solution for Ambient IoT Devices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2025-03-03T20:20:17Z</dcterms:created>
  <dcterms:modified xsi:type="dcterms:W3CDTF">2025-03-03T20:20:26Z</dcterms:modified>
</cp:coreProperties>
</file>