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1"/>
    <p:sldMasterId id="2147483671" r:id="rId2"/>
  </p:sldMasterIdLst>
  <p:notesMasterIdLst>
    <p:notesMasterId r:id="rId9"/>
  </p:notesMasterIdLst>
  <p:handoutMasterIdLst>
    <p:handoutMasterId r:id="rId10"/>
  </p:handoutMasterIdLst>
  <p:sldIdLst>
    <p:sldId id="258" r:id="rId3"/>
    <p:sldId id="6313" r:id="rId4"/>
    <p:sldId id="6309" r:id="rId5"/>
    <p:sldId id="6312" r:id="rId6"/>
    <p:sldId id="6310" r:id="rId7"/>
    <p:sldId id="6314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245FFCE-C3CF-4A7C-AC75-5675AC78DD2B}" v="6" dt="2025-03-03T20:19:33.94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67"/>
    <p:restoredTop sz="94622"/>
  </p:normalViewPr>
  <p:slideViewPr>
    <p:cSldViewPr snapToGrid="0" snapToObjects="1">
      <p:cViewPr varScale="1">
        <p:scale>
          <a:sx n="102" d="100"/>
          <a:sy n="102" d="100"/>
        </p:scale>
        <p:origin x="1824" y="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54" d="100"/>
          <a:sy n="54" d="100"/>
        </p:scale>
        <p:origin x="-3066" y="-10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microsoft.com/office/2015/10/relationships/revisionInfo" Target="revisionInfo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>
              <a:latin typeface="Tele-GroteskFet" pitchFamily="2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9F74B3-2978-41CB-B1CA-6EDCCB1F4C1D}" type="datetimeFigureOut">
              <a:rPr lang="en-US" smtClean="0">
                <a:latin typeface="Tele-GroteskFet" pitchFamily="2" charset="0"/>
              </a:rPr>
              <a:pPr/>
              <a:t>3/3/2025</a:t>
            </a:fld>
            <a:endParaRPr lang="en-US" dirty="0">
              <a:latin typeface="Tele-GroteskFet" pitchFamily="2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Tele-GroteskFet" pitchFamily="2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5C5C01-1137-479C-B7B9-E6A9728348C1}" type="slidenum">
              <a:rPr lang="en-US" smtClean="0">
                <a:latin typeface="Tele-GroteskFet" pitchFamily="2" charset="0"/>
              </a:rPr>
              <a:pPr/>
              <a:t>‹#›</a:t>
            </a:fld>
            <a:endParaRPr lang="en-US" dirty="0">
              <a:latin typeface="Tele-GroteskFe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21546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Tele-GroteskFet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Tele-GroteskFet" pitchFamily="2" charset="0"/>
              </a:defRPr>
            </a:lvl1pPr>
          </a:lstStyle>
          <a:p>
            <a:fld id="{4700FDD5-36AF-491B-A2A8-04909FD9A722}" type="datetimeFigureOut">
              <a:rPr lang="en-US" smtClean="0"/>
              <a:pPr/>
              <a:t>3/3/2025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Tele-GroteskFet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Tele-GroteskFet" pitchFamily="2" charset="0"/>
              </a:defRPr>
            </a:lvl1pPr>
          </a:lstStyle>
          <a:p>
            <a:fld id="{98C0DCF5-4BFA-4927-915A-DD78340BF1B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1207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Tele-GroteskFet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2.jpeg"/><Relationship Id="rId5" Type="http://schemas.openxmlformats.org/officeDocument/2006/relationships/image" Target="../media/image11.jpg"/><Relationship Id="rId4" Type="http://schemas.openxmlformats.org/officeDocument/2006/relationships/image" Target="../media/image10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311400"/>
            <a:ext cx="7670800" cy="1289050"/>
          </a:xfrm>
        </p:spPr>
        <p:txBody>
          <a:bodyPr>
            <a:normAutofit/>
          </a:bodyPr>
          <a:lstStyle>
            <a:lvl1pPr algn="r">
              <a:defRPr sz="3600" b="0" i="0">
                <a:solidFill>
                  <a:srgbClr val="CC006A"/>
                </a:solidFill>
                <a:latin typeface="Tele-GroteskUlt"/>
                <a:cs typeface="Tele-GroteskU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471333"/>
            <a:ext cx="6985000" cy="770467"/>
          </a:xfrm>
        </p:spPr>
        <p:txBody>
          <a:bodyPr>
            <a:normAutofit/>
          </a:bodyPr>
          <a:lstStyle>
            <a:lvl1pPr marL="0" indent="0" algn="r">
              <a:buNone/>
              <a:defRPr sz="2400" b="0" i="0">
                <a:solidFill>
                  <a:schemeClr val="bg1"/>
                </a:solidFill>
                <a:latin typeface="Tele-GroteskFet" pitchFamily="2" charset="0"/>
                <a:cs typeface="Tele-GroteskFet" pitchFamily="2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Author Name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>
          <a:xfrm>
            <a:off x="1944932" y="6519332"/>
            <a:ext cx="1153067" cy="202143"/>
          </a:xfrm>
        </p:spPr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831D5D56-F9EF-469B-AA1B-47C9C6F4BDA5}" type="datetime1">
              <a:rPr lang="en-US" smtClean="0"/>
              <a:pPr/>
              <a:t>3/3/2025</a:t>
            </a:fld>
            <a:endParaRPr 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16068" y="6519333"/>
            <a:ext cx="2098151" cy="202142"/>
          </a:xfrm>
        </p:spPr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T-Mobile Confidential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57200" y="6519333"/>
            <a:ext cx="778933" cy="202142"/>
          </a:xfrm>
        </p:spPr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1AF40C39-5108-E841-85F7-F0B9C0D30E8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A59AE98-64A6-3F23-6457-AC2141D293CB}"/>
              </a:ext>
            </a:extLst>
          </p:cNvPr>
          <p:cNvSpPr txBox="1"/>
          <p:nvPr userDrawn="1"/>
        </p:nvSpPr>
        <p:spPr>
          <a:xfrm>
            <a:off x="338666" y="186267"/>
            <a:ext cx="331893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RAN#107</a:t>
            </a:r>
          </a:p>
          <a:p>
            <a:r>
              <a:rPr lang="en-US" dirty="0"/>
              <a:t>March 5-7, 2025 Incheon Korea</a:t>
            </a:r>
          </a:p>
          <a:p>
            <a:r>
              <a:rPr lang="en-US" dirty="0"/>
              <a:t>RP-250325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Magenta">
    <p:bg>
      <p:bgPr>
        <a:solidFill>
          <a:srgbClr val="E2007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6C31BE3F-80BB-DE49-9F4E-3054F0C7C104}"/>
              </a:ext>
            </a:extLst>
          </p:cNvPr>
          <p:cNvSpPr txBox="1">
            <a:spLocks/>
          </p:cNvSpPr>
          <p:nvPr userDrawn="1"/>
        </p:nvSpPr>
        <p:spPr>
          <a:xfrm>
            <a:off x="59215" y="6361009"/>
            <a:ext cx="471809" cy="489496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050" b="1" i="0" smtClean="0">
                <a:solidFill>
                  <a:schemeClr val="bg1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050" b="1" i="0" dirty="0">
              <a:solidFill>
                <a:schemeClr val="bg1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2B7AC9E1-5393-6548-A60B-9058B65340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" y="1"/>
            <a:ext cx="590237" cy="786983"/>
            <a:chOff x="0" y="0"/>
            <a:chExt cx="786983" cy="786983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7505BBE0-2049-A246-92D1-04BEBE76769B}"/>
                </a:ext>
              </a:extLst>
            </p:cNvPr>
            <p:cNvSpPr/>
            <p:nvPr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00" spc="225" dirty="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794ABAEB-019E-4144-A030-D00F2CEB3C2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sp>
        <p:nvSpPr>
          <p:cNvPr id="5" name="Section Divider">
            <a:extLst>
              <a:ext uri="{FF2B5EF4-FFF2-40B4-BE49-F238E27FC236}">
                <a16:creationId xmlns:a16="http://schemas.microsoft.com/office/drawing/2014/main" id="{0A70248F-55B0-069F-B028-10A442C7A5A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51979" y="1124119"/>
            <a:ext cx="6694170" cy="544252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3600" b="1" kern="1200" dirty="0">
                <a:solidFill>
                  <a:schemeClr val="bg1"/>
                </a:solidFill>
                <a:latin typeface="TeleNeo Office ExtraBold" panose="020B0504040202090203" pitchFamily="34" charset="77"/>
                <a:ea typeface="Roboto Light" charset="0"/>
                <a:cs typeface="Roboto Light" charset="0"/>
              </a:defRPr>
            </a:lvl1pPr>
            <a:lvl2pPr marL="342900" indent="0">
              <a:buNone/>
              <a:defRPr/>
            </a:lvl2pPr>
          </a:lstStyle>
          <a:p>
            <a:pPr marL="0" lvl="0" algn="l" defTabSz="685800" rtl="0" eaLnBrk="1" latinLnBrk="0" hangingPunct="1">
              <a:lnSpc>
                <a:spcPct val="80000"/>
              </a:lnSpc>
            </a:pPr>
            <a:r>
              <a:rPr lang="en-US" dirty="0"/>
              <a:t>Title Highlight</a:t>
            </a:r>
          </a:p>
        </p:txBody>
      </p:sp>
      <p:sp>
        <p:nvSpPr>
          <p:cNvPr id="2" name="Text Placeholder 14">
            <a:extLst>
              <a:ext uri="{FF2B5EF4-FFF2-40B4-BE49-F238E27FC236}">
                <a16:creationId xmlns:a16="http://schemas.microsoft.com/office/drawing/2014/main" id="{0FBBF59B-9F96-551B-8340-F087546E9DE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395272" y="2535611"/>
            <a:ext cx="3050877" cy="3819524"/>
          </a:xfrm>
          <a:prstGeom prst="rect">
            <a:avLst/>
          </a:prstGeom>
        </p:spPr>
        <p:txBody>
          <a:bodyPr lIns="0"/>
          <a:lstStyle>
            <a:lvl1pPr marL="214313" indent="-214313">
              <a:buFont typeface="Wingdings" pitchFamily="2" charset="2"/>
              <a:buChar char="§"/>
              <a:defRPr sz="1500" b="0" i="0">
                <a:solidFill>
                  <a:schemeClr val="bg1"/>
                </a:solidFill>
                <a:latin typeface="+mn-lt"/>
              </a:defRPr>
            </a:lvl1pPr>
            <a:lvl2pPr marL="350044" indent="-129779">
              <a:buClrTx/>
              <a:buFont typeface="System Font Regular"/>
              <a:buChar char="–"/>
              <a:tabLst/>
              <a:defRPr sz="1350" b="0" i="0" baseline="0">
                <a:solidFill>
                  <a:schemeClr val="bg1"/>
                </a:solidFill>
                <a:latin typeface="+mn-lt"/>
              </a:defRPr>
            </a:lvl2pPr>
            <a:lvl3pPr marL="220266" indent="-220266" algn="l">
              <a:buFont typeface="Wingdings" pitchFamily="2" charset="2"/>
              <a:buChar char="§"/>
              <a:tabLst/>
              <a:defRPr sz="1050" b="0" i="0" spc="0" baseline="0">
                <a:solidFill>
                  <a:schemeClr val="tx1"/>
                </a:solidFill>
                <a:latin typeface="TeleNeo Office" panose="020B0504040202090203" pitchFamily="34" charset="77"/>
              </a:defRPr>
            </a:lvl3pPr>
            <a:lvl4pPr marL="346472" indent="-125016">
              <a:buFont typeface="System Font Regular"/>
              <a:buChar char="–"/>
              <a:tabLst/>
              <a:defRPr baseline="0">
                <a:solidFill>
                  <a:schemeClr val="tx1"/>
                </a:solidFill>
                <a:latin typeface="TeleNeo Office" panose="020B0504040202090203" pitchFamily="34" charset="77"/>
              </a:defRPr>
            </a:lvl4pPr>
            <a:lvl5pPr marL="471488" indent="-125016">
              <a:buFont typeface="System Font Regular"/>
              <a:buChar char="-"/>
              <a:tabLst/>
              <a:defRPr sz="1200" baseline="0">
                <a:solidFill>
                  <a:schemeClr val="bg1"/>
                </a:solidFill>
                <a:latin typeface="+mn-lt"/>
              </a:defRPr>
            </a:lvl5pPr>
            <a:lvl6pPr marL="601266" indent="-129779">
              <a:buFont typeface="System Font Regular"/>
              <a:buChar char="-"/>
              <a:tabLst/>
              <a:defRPr sz="1050" baseline="0">
                <a:solidFill>
                  <a:schemeClr val="bg1"/>
                </a:solidFill>
                <a:latin typeface="+mn-lt"/>
              </a:defRPr>
            </a:lvl6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 Ut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exercitation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</a:t>
            </a:r>
          </a:p>
          <a:p>
            <a:pPr lvl="1"/>
            <a:r>
              <a:rPr lang="en-US" dirty="0"/>
              <a:t>First</a:t>
            </a:r>
          </a:p>
          <a:p>
            <a:pPr lvl="4"/>
            <a:r>
              <a:rPr lang="en-US" dirty="0"/>
              <a:t>Secondary</a:t>
            </a:r>
          </a:p>
        </p:txBody>
      </p:sp>
      <p:sp>
        <p:nvSpPr>
          <p:cNvPr id="6" name="Text Placeholder 14">
            <a:extLst>
              <a:ext uri="{FF2B5EF4-FFF2-40B4-BE49-F238E27FC236}">
                <a16:creationId xmlns:a16="http://schemas.microsoft.com/office/drawing/2014/main" id="{2DF2D371-A407-CA4E-A876-3AF5B245CC9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42950" y="2535611"/>
            <a:ext cx="3050877" cy="3819524"/>
          </a:xfrm>
          <a:prstGeom prst="rect">
            <a:avLst/>
          </a:prstGeom>
        </p:spPr>
        <p:txBody>
          <a:bodyPr lIns="0"/>
          <a:lstStyle>
            <a:lvl1pPr marL="214313" indent="-214313">
              <a:buFont typeface="Wingdings" pitchFamily="2" charset="2"/>
              <a:buChar char="§"/>
              <a:defRPr sz="1500" b="0" i="0">
                <a:solidFill>
                  <a:schemeClr val="bg1"/>
                </a:solidFill>
                <a:latin typeface="+mn-lt"/>
              </a:defRPr>
            </a:lvl1pPr>
            <a:lvl2pPr marL="350044" indent="-129779">
              <a:buClrTx/>
              <a:buFont typeface="System Font Regular"/>
              <a:buChar char="–"/>
              <a:tabLst/>
              <a:defRPr sz="1350" b="0" i="0" baseline="0">
                <a:solidFill>
                  <a:schemeClr val="bg1"/>
                </a:solidFill>
                <a:latin typeface="+mn-lt"/>
              </a:defRPr>
            </a:lvl2pPr>
            <a:lvl3pPr marL="220266" indent="-220266" algn="l">
              <a:buFont typeface="Wingdings" pitchFamily="2" charset="2"/>
              <a:buChar char="§"/>
              <a:tabLst/>
              <a:defRPr sz="1050" b="0" i="0" spc="0" baseline="0">
                <a:solidFill>
                  <a:schemeClr val="tx1"/>
                </a:solidFill>
                <a:latin typeface="TeleNeo Office" panose="020B0504040202090203" pitchFamily="34" charset="77"/>
              </a:defRPr>
            </a:lvl3pPr>
            <a:lvl4pPr marL="346472" indent="-125016">
              <a:buFont typeface="System Font Regular"/>
              <a:buChar char="–"/>
              <a:tabLst/>
              <a:defRPr baseline="0">
                <a:solidFill>
                  <a:schemeClr val="tx1"/>
                </a:solidFill>
                <a:latin typeface="TeleNeo Office" panose="020B0504040202090203" pitchFamily="34" charset="77"/>
              </a:defRPr>
            </a:lvl4pPr>
            <a:lvl5pPr marL="471488" indent="-125016">
              <a:buFont typeface="System Font Regular"/>
              <a:buChar char="-"/>
              <a:tabLst/>
              <a:defRPr sz="1200" baseline="0">
                <a:solidFill>
                  <a:schemeClr val="bg1"/>
                </a:solidFill>
                <a:latin typeface="+mn-lt"/>
              </a:defRPr>
            </a:lvl5pPr>
            <a:lvl6pPr marL="601266" indent="-129779">
              <a:buFont typeface="System Font Regular"/>
              <a:buChar char="-"/>
              <a:tabLst/>
              <a:defRPr sz="1050" baseline="0">
                <a:solidFill>
                  <a:schemeClr val="bg1"/>
                </a:solidFill>
                <a:latin typeface="+mn-lt"/>
              </a:defRPr>
            </a:lvl6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 Ut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exercitation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</a:t>
            </a:r>
          </a:p>
          <a:p>
            <a:pPr lvl="1"/>
            <a:r>
              <a:rPr lang="en-US" dirty="0"/>
              <a:t>First</a:t>
            </a:r>
          </a:p>
          <a:p>
            <a:pPr lvl="4"/>
            <a:r>
              <a:rPr lang="en-US" dirty="0"/>
              <a:t>Secondary</a:t>
            </a:r>
          </a:p>
        </p:txBody>
      </p:sp>
    </p:spTree>
    <p:extLst>
      <p:ext uri="{BB962C8B-B14F-4D97-AF65-F5344CB8AC3E}">
        <p14:creationId xmlns:p14="http://schemas.microsoft.com/office/powerpoint/2010/main" val="14807900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245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Magenta">
    <p:bg>
      <p:bgPr>
        <a:solidFill>
          <a:srgbClr val="E2007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6C31BE3F-80BB-DE49-9F4E-3054F0C7C104}"/>
              </a:ext>
            </a:extLst>
          </p:cNvPr>
          <p:cNvSpPr txBox="1">
            <a:spLocks/>
          </p:cNvSpPr>
          <p:nvPr userDrawn="1"/>
        </p:nvSpPr>
        <p:spPr>
          <a:xfrm>
            <a:off x="59215" y="6361009"/>
            <a:ext cx="471809" cy="489496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050" b="1" i="0" smtClean="0">
                <a:solidFill>
                  <a:schemeClr val="bg1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050" b="1" i="0" dirty="0">
              <a:solidFill>
                <a:schemeClr val="bg1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2B7AC9E1-5393-6548-A60B-9058B65340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" y="1"/>
            <a:ext cx="590237" cy="786983"/>
            <a:chOff x="0" y="0"/>
            <a:chExt cx="786983" cy="786983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7505BBE0-2049-A246-92D1-04BEBE76769B}"/>
                </a:ext>
              </a:extLst>
            </p:cNvPr>
            <p:cNvSpPr/>
            <p:nvPr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00" spc="225" dirty="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794ABAEB-019E-4144-A030-D00F2CEB3C2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sp>
        <p:nvSpPr>
          <p:cNvPr id="5" name="Section Divider">
            <a:extLst>
              <a:ext uri="{FF2B5EF4-FFF2-40B4-BE49-F238E27FC236}">
                <a16:creationId xmlns:a16="http://schemas.microsoft.com/office/drawing/2014/main" id="{0A70248F-55B0-069F-B028-10A442C7A5A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51979" y="1124119"/>
            <a:ext cx="6694170" cy="544252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3600" b="1" kern="1200" dirty="0">
                <a:solidFill>
                  <a:schemeClr val="bg1"/>
                </a:solidFill>
                <a:latin typeface="TeleNeo Office ExtraBold" panose="020B0504040202090203" pitchFamily="34" charset="77"/>
                <a:ea typeface="Roboto Light" charset="0"/>
                <a:cs typeface="Roboto Light" charset="0"/>
              </a:defRPr>
            </a:lvl1pPr>
            <a:lvl2pPr marL="342900" indent="0">
              <a:buNone/>
              <a:defRPr/>
            </a:lvl2pPr>
          </a:lstStyle>
          <a:p>
            <a:pPr marL="0" lvl="0" algn="l" defTabSz="685800" rtl="0" eaLnBrk="1" latinLnBrk="0" hangingPunct="1">
              <a:lnSpc>
                <a:spcPct val="80000"/>
              </a:lnSpc>
            </a:pPr>
            <a:r>
              <a:rPr lang="en-US" dirty="0"/>
              <a:t>Title Highlight</a:t>
            </a:r>
          </a:p>
        </p:txBody>
      </p:sp>
      <p:sp>
        <p:nvSpPr>
          <p:cNvPr id="2" name="Text Placeholder 14">
            <a:extLst>
              <a:ext uri="{FF2B5EF4-FFF2-40B4-BE49-F238E27FC236}">
                <a16:creationId xmlns:a16="http://schemas.microsoft.com/office/drawing/2014/main" id="{E933CA59-2188-3BDC-447D-E58B25F3F54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42950" y="2535611"/>
            <a:ext cx="6694169" cy="3819524"/>
          </a:xfrm>
          <a:prstGeom prst="rect">
            <a:avLst/>
          </a:prstGeom>
        </p:spPr>
        <p:txBody>
          <a:bodyPr lIns="0"/>
          <a:lstStyle>
            <a:lvl1pPr marL="214313" indent="-214313">
              <a:buFont typeface="Wingdings" pitchFamily="2" charset="2"/>
              <a:buChar char="§"/>
              <a:defRPr sz="1500" b="0" i="0">
                <a:solidFill>
                  <a:schemeClr val="bg1"/>
                </a:solidFill>
                <a:latin typeface="+mn-lt"/>
              </a:defRPr>
            </a:lvl1pPr>
            <a:lvl2pPr marL="350044" indent="-129779">
              <a:buClrTx/>
              <a:buFont typeface="System Font Regular"/>
              <a:buChar char="–"/>
              <a:tabLst/>
              <a:defRPr sz="1350" b="0" i="0" baseline="0">
                <a:solidFill>
                  <a:schemeClr val="bg1"/>
                </a:solidFill>
                <a:latin typeface="+mn-lt"/>
              </a:defRPr>
            </a:lvl2pPr>
            <a:lvl3pPr marL="0" indent="0" algn="l">
              <a:buFont typeface="Wingdings" pitchFamily="2" charset="2"/>
              <a:buNone/>
              <a:tabLst/>
              <a:defRPr sz="1050" b="0" i="0" spc="0" baseline="0">
                <a:solidFill>
                  <a:schemeClr val="tx1"/>
                </a:solidFill>
                <a:latin typeface="TeleNeo Office" panose="020B0504040202090203" pitchFamily="34" charset="77"/>
              </a:defRPr>
            </a:lvl3pPr>
            <a:lvl4pPr marL="346472" indent="-125016">
              <a:buFont typeface="System Font Regular"/>
              <a:buChar char="–"/>
              <a:tabLst/>
              <a:defRPr baseline="0">
                <a:solidFill>
                  <a:schemeClr val="tx1"/>
                </a:solidFill>
                <a:latin typeface="TeleNeo Office" panose="020B0504040202090203" pitchFamily="34" charset="77"/>
              </a:defRPr>
            </a:lvl4pPr>
            <a:lvl5pPr marL="471488" indent="-125016">
              <a:buFont typeface="System Font Regular"/>
              <a:buChar char="-"/>
              <a:tabLst/>
              <a:defRPr sz="1200" baseline="0">
                <a:solidFill>
                  <a:schemeClr val="bg1"/>
                </a:solidFill>
                <a:latin typeface="+mn-lt"/>
              </a:defRPr>
            </a:lvl5pPr>
            <a:lvl6pPr marL="601266" indent="-129779">
              <a:buFont typeface="System Font Regular"/>
              <a:buChar char="-"/>
              <a:tabLst/>
              <a:defRPr sz="1050" baseline="0">
                <a:solidFill>
                  <a:schemeClr val="bg1"/>
                </a:solidFill>
                <a:latin typeface="+mn-lt"/>
              </a:defRPr>
            </a:lvl6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 Ut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exercitation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</a:t>
            </a:r>
          </a:p>
          <a:p>
            <a:pPr lvl="1"/>
            <a:r>
              <a:rPr lang="en-US" dirty="0"/>
              <a:t>First</a:t>
            </a:r>
          </a:p>
          <a:p>
            <a:pPr lvl="4"/>
            <a:r>
              <a:rPr lang="en-US" dirty="0"/>
              <a:t>Secondary</a:t>
            </a:r>
          </a:p>
        </p:txBody>
      </p:sp>
    </p:spTree>
    <p:extLst>
      <p:ext uri="{BB962C8B-B14F-4D97-AF65-F5344CB8AC3E}">
        <p14:creationId xmlns:p14="http://schemas.microsoft.com/office/powerpoint/2010/main" val="1408940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245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Image w/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4572000" y="3059084"/>
            <a:ext cx="3827860" cy="2944048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2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DC89BBE5-7688-E34A-8A2A-5CA1B36E6D95}"/>
              </a:ext>
            </a:extLst>
          </p:cNvPr>
          <p:cNvSpPr txBox="1">
            <a:spLocks/>
          </p:cNvSpPr>
          <p:nvPr userDrawn="1"/>
        </p:nvSpPr>
        <p:spPr>
          <a:xfrm>
            <a:off x="59215" y="6361009"/>
            <a:ext cx="471809" cy="489496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050" b="1" i="0" smtClean="0">
                <a:solidFill>
                  <a:schemeClr val="accent1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050" b="1" i="0" dirty="0">
              <a:solidFill>
                <a:schemeClr val="accent1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B36E8C79-C42F-1F46-BBF9-F2497C91EC2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42950" y="3059084"/>
            <a:ext cx="3827860" cy="2944048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2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Image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4431537D-013D-DF47-97CC-AFDBFCA230E0}"/>
              </a:ext>
            </a:extLst>
          </p:cNvPr>
          <p:cNvCxnSpPr/>
          <p:nvPr userDrawn="1"/>
        </p:nvCxnSpPr>
        <p:spPr>
          <a:xfrm>
            <a:off x="733357" y="3040904"/>
            <a:ext cx="1531061" cy="0"/>
          </a:xfrm>
          <a:prstGeom prst="line">
            <a:avLst/>
          </a:prstGeom>
          <a:ln w="38100">
            <a:solidFill>
              <a:srgbClr val="E200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ection Divider">
            <a:extLst>
              <a:ext uri="{FF2B5EF4-FFF2-40B4-BE49-F238E27FC236}">
                <a16:creationId xmlns:a16="http://schemas.microsoft.com/office/drawing/2014/main" id="{63539A77-BB76-6F4C-A5B0-E33AE1D1D8C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51979" y="1124119"/>
            <a:ext cx="6134100" cy="544252"/>
          </a:xfrm>
          <a:prstGeom prst="rect">
            <a:avLst/>
          </a:prstGeom>
        </p:spPr>
        <p:txBody>
          <a:bodyPr lIns="0">
            <a:spAutoFit/>
          </a:bodyPr>
          <a:lstStyle>
            <a:lvl1pPr marL="0" indent="0">
              <a:buNone/>
              <a:defRPr lang="en-US" sz="3600" b="1" kern="1200" dirty="0">
                <a:solidFill>
                  <a:schemeClr val="accent1"/>
                </a:solidFill>
                <a:latin typeface="TeleNeo Office ExtraBold" panose="020B0504040202090203" pitchFamily="34" charset="77"/>
                <a:ea typeface="Roboto Light" charset="0"/>
                <a:cs typeface="Roboto Light" charset="0"/>
              </a:defRPr>
            </a:lvl1pPr>
            <a:lvl2pPr marL="342900" indent="0">
              <a:buNone/>
              <a:defRPr/>
            </a:lvl2pPr>
          </a:lstStyle>
          <a:p>
            <a:pPr marL="0" lvl="0" algn="l" defTabSz="685800" rtl="0" eaLnBrk="1" latinLnBrk="0" hangingPunct="1">
              <a:lnSpc>
                <a:spcPct val="80000"/>
              </a:lnSpc>
            </a:pPr>
            <a:r>
              <a:rPr lang="en-US" dirty="0"/>
              <a:t>Title Highlight</a:t>
            </a:r>
          </a:p>
        </p:txBody>
      </p:sp>
      <p:sp>
        <p:nvSpPr>
          <p:cNvPr id="24" name="Text Placeholder 14">
            <a:extLst>
              <a:ext uri="{FF2B5EF4-FFF2-40B4-BE49-F238E27FC236}">
                <a16:creationId xmlns:a16="http://schemas.microsoft.com/office/drawing/2014/main" id="{19E6761C-B1D5-524D-B5C1-8A0F7849B44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51978" y="2156539"/>
            <a:ext cx="6116738" cy="644534"/>
          </a:xfrm>
          <a:prstGeom prst="rect">
            <a:avLst/>
          </a:prstGeom>
        </p:spPr>
        <p:txBody>
          <a:bodyPr lIns="0"/>
          <a:lstStyle>
            <a:lvl1pPr marL="0" marR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="0" i="0">
                <a:solidFill>
                  <a:schemeClr val="tx1"/>
                </a:solidFill>
                <a:latin typeface="TeleNeo Office Medium" panose="020B0504040202090203" pitchFamily="34" charset="77"/>
              </a:defRPr>
            </a:lvl1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aliqua</a:t>
            </a:r>
            <a:r>
              <a:rPr lang="en-US" dirty="0"/>
              <a:t>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.</a:t>
            </a:r>
          </a:p>
          <a:p>
            <a:pPr lvl="0"/>
            <a:r>
              <a:rPr lang="en-US" dirty="0"/>
              <a:t> 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CC7F5682-541B-F34B-999B-D7EC467342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" y="1"/>
            <a:ext cx="590237" cy="786983"/>
            <a:chOff x="0" y="0"/>
            <a:chExt cx="786983" cy="786983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E1094FE5-CED7-8340-87EB-86A29C29056A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00" spc="225" dirty="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A20E46B9-8533-0346-A389-D7497617FD6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151947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Text Layout w/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ecorative image: A person carrying another person on her back at the beach">
            <a:extLst>
              <a:ext uri="{FF2B5EF4-FFF2-40B4-BE49-F238E27FC236}">
                <a16:creationId xmlns:a16="http://schemas.microsoft.com/office/drawing/2014/main" id="{A5BB659D-FA19-CD8B-99A8-CAD91C87C97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03600" y="861933"/>
            <a:ext cx="4600812" cy="5134134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6FCAB2AE-A3D6-7347-89A8-D0A2F0DC9FD4}"/>
              </a:ext>
            </a:extLst>
          </p:cNvPr>
          <p:cNvSpPr/>
          <p:nvPr userDrawn="1"/>
        </p:nvSpPr>
        <p:spPr>
          <a:xfrm>
            <a:off x="0" y="0"/>
            <a:ext cx="3803600" cy="6858000"/>
          </a:xfrm>
          <a:prstGeom prst="rect">
            <a:avLst/>
          </a:prstGeom>
          <a:solidFill>
            <a:schemeClr val="tx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13" name="Text Placeholder 14">
            <a:extLst>
              <a:ext uri="{FF2B5EF4-FFF2-40B4-BE49-F238E27FC236}">
                <a16:creationId xmlns:a16="http://schemas.microsoft.com/office/drawing/2014/main" id="{93D72CF1-7415-594E-87A3-587EEB2D360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36392" y="2655463"/>
            <a:ext cx="2806909" cy="3340604"/>
          </a:xfrm>
          <a:prstGeom prst="rect">
            <a:avLst/>
          </a:prstGeom>
        </p:spPr>
        <p:txBody>
          <a:bodyPr lIns="0"/>
          <a:lstStyle>
            <a:lvl1pPr marL="214313" indent="-214313">
              <a:buFont typeface="Wingdings" pitchFamily="2" charset="2"/>
              <a:buChar char="§"/>
              <a:defRPr sz="1500" b="0" i="0">
                <a:solidFill>
                  <a:schemeClr val="tx1"/>
                </a:solidFill>
                <a:latin typeface="+mn-lt"/>
              </a:defRPr>
            </a:lvl1pPr>
            <a:lvl2pPr marL="350044" indent="-129779">
              <a:buClrTx/>
              <a:buFont typeface="System Font Regular"/>
              <a:buChar char="–"/>
              <a:tabLst/>
              <a:defRPr sz="1350" b="0" i="0" baseline="0">
                <a:solidFill>
                  <a:schemeClr val="tx1"/>
                </a:solidFill>
                <a:latin typeface="+mn-lt"/>
              </a:defRPr>
            </a:lvl2pPr>
            <a:lvl3pPr marL="220266" indent="-220266" algn="l">
              <a:buFont typeface="Wingdings" pitchFamily="2" charset="2"/>
              <a:buChar char="§"/>
              <a:tabLst/>
              <a:defRPr sz="1050" b="0" i="0" spc="0" baseline="0">
                <a:solidFill>
                  <a:schemeClr val="tx1"/>
                </a:solidFill>
                <a:latin typeface="TeleNeo Office" panose="020B0504040202090203" pitchFamily="34" charset="77"/>
              </a:defRPr>
            </a:lvl3pPr>
            <a:lvl4pPr marL="346472" indent="-125016">
              <a:buFont typeface="System Font Regular"/>
              <a:buChar char="–"/>
              <a:tabLst/>
              <a:defRPr baseline="0">
                <a:solidFill>
                  <a:schemeClr val="tx1"/>
                </a:solidFill>
                <a:latin typeface="TeleNeo Office" panose="020B0504040202090203" pitchFamily="34" charset="77"/>
              </a:defRPr>
            </a:lvl4pPr>
            <a:lvl5pPr marL="471488" indent="-125016">
              <a:buFont typeface="System Font Regular"/>
              <a:buChar char="-"/>
              <a:tabLst/>
              <a:defRPr sz="1200" baseline="0">
                <a:solidFill>
                  <a:schemeClr val="tx1"/>
                </a:solidFill>
                <a:latin typeface="+mn-lt"/>
              </a:defRPr>
            </a:lvl5pPr>
            <a:lvl6pPr marL="471488" indent="0">
              <a:buFont typeface="System Font Regular"/>
              <a:buNone/>
              <a:tabLst/>
              <a:defRPr sz="1050" baseline="0">
                <a:latin typeface="+mn-lt"/>
              </a:defRPr>
            </a:lvl6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 Ut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exercitation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</a:t>
            </a:r>
          </a:p>
          <a:p>
            <a:pPr lvl="1"/>
            <a:r>
              <a:rPr lang="en-US" dirty="0"/>
              <a:t>First</a:t>
            </a:r>
          </a:p>
          <a:p>
            <a:pPr lvl="4"/>
            <a:r>
              <a:rPr lang="en-US" dirty="0"/>
              <a:t>Secondary</a:t>
            </a:r>
          </a:p>
        </p:txBody>
      </p:sp>
      <p:sp>
        <p:nvSpPr>
          <p:cNvPr id="27" name="Slide Number Placeholder 5">
            <a:extLst>
              <a:ext uri="{FF2B5EF4-FFF2-40B4-BE49-F238E27FC236}">
                <a16:creationId xmlns:a16="http://schemas.microsoft.com/office/drawing/2014/main" id="{AD85F8B8-7FEA-CD41-A9FE-644E89B2151F}"/>
              </a:ext>
            </a:extLst>
          </p:cNvPr>
          <p:cNvSpPr txBox="1">
            <a:spLocks/>
          </p:cNvSpPr>
          <p:nvPr userDrawn="1"/>
        </p:nvSpPr>
        <p:spPr>
          <a:xfrm>
            <a:off x="59215" y="6361009"/>
            <a:ext cx="471809" cy="489496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050" b="1" i="0" smtClean="0">
                <a:solidFill>
                  <a:srgbClr val="E20074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050" b="1" i="0" dirty="0">
              <a:solidFill>
                <a:srgbClr val="E20074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sp>
        <p:nvSpPr>
          <p:cNvPr id="9" name="Title 23">
            <a:extLst>
              <a:ext uri="{FF2B5EF4-FFF2-40B4-BE49-F238E27FC236}">
                <a16:creationId xmlns:a16="http://schemas.microsoft.com/office/drawing/2014/main" id="{2C350198-13F7-1D4E-BAEE-42B6A6B783D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6392" y="1124119"/>
            <a:ext cx="2597117" cy="544252"/>
          </a:xfrm>
          <a:prstGeom prst="rect">
            <a:avLst/>
          </a:prstGeom>
        </p:spPr>
        <p:txBody>
          <a:bodyPr wrap="square" lIns="0" anchor="t" anchorCtr="0">
            <a:spAutoFit/>
          </a:bodyPr>
          <a:lstStyle>
            <a:lvl1pPr>
              <a:lnSpc>
                <a:spcPct val="80000"/>
              </a:lnSpc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18" name="Subtext">
            <a:extLst>
              <a:ext uri="{FF2B5EF4-FFF2-40B4-BE49-F238E27FC236}">
                <a16:creationId xmlns:a16="http://schemas.microsoft.com/office/drawing/2014/main" id="{9F3BC46D-55AC-834B-A8B1-05896F97029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36392" y="1765527"/>
            <a:ext cx="1841897" cy="205313"/>
          </a:xfrm>
          <a:prstGeom prst="rect">
            <a:avLst/>
          </a:prstGeom>
        </p:spPr>
        <p:txBody>
          <a:bodyPr lIns="0">
            <a:spAutoFit/>
          </a:bodyPr>
          <a:lstStyle>
            <a:lvl1pPr marL="0" indent="0">
              <a:buNone/>
              <a:defRPr lang="en-US" sz="900" b="1" kern="1200" spc="225" dirty="0">
                <a:solidFill>
                  <a:schemeClr val="tx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685800" rtl="0" eaLnBrk="1" latinLnBrk="0" hangingPunct="1">
              <a:lnSpc>
                <a:spcPct val="80000"/>
              </a:lnSpc>
            </a:pPr>
            <a:r>
              <a:rPr lang="en-US" dirty="0"/>
              <a:t>SUBTEXT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737402F9-41A6-CD40-BF8A-DCB7B553BA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" y="1"/>
            <a:ext cx="590237" cy="786983"/>
            <a:chOff x="0" y="0"/>
            <a:chExt cx="786983" cy="786983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F66E8AC3-0D25-E04D-93EF-F7B9904DFBD1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00" spc="225" dirty="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36108192-D57D-4940-9062-2716E011148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476775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Text Layout w/ Custom Image Dr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252BF344-CE00-EB49-D0F7-5C079A3D9382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3803600" y="861933"/>
            <a:ext cx="4600812" cy="5134133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2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FCAB2AE-A3D6-7347-89A8-D0A2F0DC9FD4}"/>
              </a:ext>
            </a:extLst>
          </p:cNvPr>
          <p:cNvSpPr/>
          <p:nvPr userDrawn="1"/>
        </p:nvSpPr>
        <p:spPr>
          <a:xfrm>
            <a:off x="0" y="0"/>
            <a:ext cx="3803600" cy="6858000"/>
          </a:xfrm>
          <a:prstGeom prst="rect">
            <a:avLst/>
          </a:prstGeom>
          <a:solidFill>
            <a:schemeClr val="tx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27" name="Slide Number Placeholder 5">
            <a:extLst>
              <a:ext uri="{FF2B5EF4-FFF2-40B4-BE49-F238E27FC236}">
                <a16:creationId xmlns:a16="http://schemas.microsoft.com/office/drawing/2014/main" id="{AD85F8B8-7FEA-CD41-A9FE-644E89B2151F}"/>
              </a:ext>
            </a:extLst>
          </p:cNvPr>
          <p:cNvSpPr txBox="1">
            <a:spLocks/>
          </p:cNvSpPr>
          <p:nvPr userDrawn="1"/>
        </p:nvSpPr>
        <p:spPr>
          <a:xfrm>
            <a:off x="59215" y="6361009"/>
            <a:ext cx="471809" cy="489496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050" b="1" i="0" smtClean="0">
                <a:solidFill>
                  <a:srgbClr val="E20074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050" b="1" i="0" dirty="0">
              <a:solidFill>
                <a:srgbClr val="E20074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sp>
        <p:nvSpPr>
          <p:cNvPr id="9" name="Title 23">
            <a:extLst>
              <a:ext uri="{FF2B5EF4-FFF2-40B4-BE49-F238E27FC236}">
                <a16:creationId xmlns:a16="http://schemas.microsoft.com/office/drawing/2014/main" id="{2C350198-13F7-1D4E-BAEE-42B6A6B783D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6392" y="1124119"/>
            <a:ext cx="2597117" cy="544252"/>
          </a:xfrm>
          <a:prstGeom prst="rect">
            <a:avLst/>
          </a:prstGeom>
        </p:spPr>
        <p:txBody>
          <a:bodyPr wrap="square" lIns="0" anchor="t" anchorCtr="0">
            <a:spAutoFit/>
          </a:bodyPr>
          <a:lstStyle>
            <a:lvl1pPr>
              <a:lnSpc>
                <a:spcPct val="80000"/>
              </a:lnSpc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18" name="Subtext">
            <a:extLst>
              <a:ext uri="{FF2B5EF4-FFF2-40B4-BE49-F238E27FC236}">
                <a16:creationId xmlns:a16="http://schemas.microsoft.com/office/drawing/2014/main" id="{9F3BC46D-55AC-834B-A8B1-05896F97029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36392" y="1765527"/>
            <a:ext cx="1841897" cy="205313"/>
          </a:xfrm>
          <a:prstGeom prst="rect">
            <a:avLst/>
          </a:prstGeom>
        </p:spPr>
        <p:txBody>
          <a:bodyPr lIns="0">
            <a:spAutoFit/>
          </a:bodyPr>
          <a:lstStyle>
            <a:lvl1pPr marL="0" indent="0">
              <a:buNone/>
              <a:defRPr lang="en-US" sz="900" b="1" kern="1200" spc="225" dirty="0">
                <a:solidFill>
                  <a:schemeClr val="tx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685800" rtl="0" eaLnBrk="1" latinLnBrk="0" hangingPunct="1">
              <a:lnSpc>
                <a:spcPct val="80000"/>
              </a:lnSpc>
            </a:pPr>
            <a:r>
              <a:rPr lang="en-US" dirty="0"/>
              <a:t>SUBTEXT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737402F9-41A6-CD40-BF8A-DCB7B553BA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" y="1"/>
            <a:ext cx="590237" cy="786983"/>
            <a:chOff x="0" y="0"/>
            <a:chExt cx="786983" cy="786983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F66E8AC3-0D25-E04D-93EF-F7B9904DFBD1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00" spc="225" dirty="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36108192-D57D-4940-9062-2716E011148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sp>
        <p:nvSpPr>
          <p:cNvPr id="3" name="Text Placeholder 14">
            <a:extLst>
              <a:ext uri="{FF2B5EF4-FFF2-40B4-BE49-F238E27FC236}">
                <a16:creationId xmlns:a16="http://schemas.microsoft.com/office/drawing/2014/main" id="{2FB05960-F1DD-A2DD-0F06-99E9D5A7D42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36392" y="2655463"/>
            <a:ext cx="2806909" cy="3340602"/>
          </a:xfrm>
          <a:prstGeom prst="rect">
            <a:avLst/>
          </a:prstGeom>
        </p:spPr>
        <p:txBody>
          <a:bodyPr lIns="0"/>
          <a:lstStyle>
            <a:lvl1pPr marL="214313" indent="-214313">
              <a:buFont typeface="Wingdings" pitchFamily="2" charset="2"/>
              <a:buChar char="§"/>
              <a:defRPr sz="1500" b="0" i="0">
                <a:solidFill>
                  <a:schemeClr val="tx1"/>
                </a:solidFill>
                <a:latin typeface="+mn-lt"/>
              </a:defRPr>
            </a:lvl1pPr>
            <a:lvl2pPr marL="350044" indent="-129779">
              <a:buClrTx/>
              <a:buFont typeface="System Font Regular"/>
              <a:buChar char="–"/>
              <a:tabLst/>
              <a:defRPr sz="1350" b="0" i="0" baseline="0">
                <a:solidFill>
                  <a:schemeClr val="tx1"/>
                </a:solidFill>
                <a:latin typeface="+mn-lt"/>
              </a:defRPr>
            </a:lvl2pPr>
            <a:lvl3pPr marL="220266" indent="-220266" algn="l">
              <a:buFont typeface="Wingdings" pitchFamily="2" charset="2"/>
              <a:buChar char="§"/>
              <a:tabLst/>
              <a:defRPr sz="1050" b="0" i="0" spc="0" baseline="0">
                <a:solidFill>
                  <a:schemeClr val="tx1"/>
                </a:solidFill>
                <a:latin typeface="TeleNeo Office" panose="020B0504040202090203" pitchFamily="34" charset="77"/>
              </a:defRPr>
            </a:lvl3pPr>
            <a:lvl4pPr marL="346472" indent="-125016">
              <a:buFont typeface="System Font Regular"/>
              <a:buChar char="–"/>
              <a:tabLst/>
              <a:defRPr baseline="0">
                <a:solidFill>
                  <a:schemeClr val="tx1"/>
                </a:solidFill>
                <a:latin typeface="TeleNeo Office" panose="020B0504040202090203" pitchFamily="34" charset="77"/>
              </a:defRPr>
            </a:lvl4pPr>
            <a:lvl5pPr marL="471488" indent="-125016">
              <a:buFont typeface="System Font Regular"/>
              <a:buChar char="-"/>
              <a:tabLst/>
              <a:defRPr sz="1200" baseline="0">
                <a:solidFill>
                  <a:schemeClr val="tx1"/>
                </a:solidFill>
                <a:latin typeface="+mn-lt"/>
              </a:defRPr>
            </a:lvl5pPr>
            <a:lvl6pPr marL="601266" indent="-129779">
              <a:buFont typeface="System Font Regular"/>
              <a:buChar char="-"/>
              <a:tabLst/>
              <a:defRPr sz="1050" baseline="0">
                <a:latin typeface="+mn-lt"/>
              </a:defRPr>
            </a:lvl6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 Ut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exercitation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</a:t>
            </a:r>
          </a:p>
          <a:p>
            <a:pPr lvl="1"/>
            <a:r>
              <a:rPr lang="en-US" dirty="0"/>
              <a:t>First</a:t>
            </a:r>
          </a:p>
          <a:p>
            <a:pPr lvl="4"/>
            <a:r>
              <a:rPr lang="en-US" dirty="0"/>
              <a:t>Secondary</a:t>
            </a:r>
          </a:p>
        </p:txBody>
      </p:sp>
    </p:spTree>
    <p:extLst>
      <p:ext uri="{BB962C8B-B14F-4D97-AF65-F5344CB8AC3E}">
        <p14:creationId xmlns:p14="http://schemas.microsoft.com/office/powerpoint/2010/main" val="7982400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genta Text Layout w/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ecorative image: A person holding a magenta T-Mobile shopping bag">
            <a:extLst>
              <a:ext uri="{FF2B5EF4-FFF2-40B4-BE49-F238E27FC236}">
                <a16:creationId xmlns:a16="http://schemas.microsoft.com/office/drawing/2014/main" id="{8761E403-0C65-A000-1744-C18DC489285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08992" y="838200"/>
            <a:ext cx="4595420" cy="51816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6FCAB2AE-A3D6-7347-89A8-D0A2F0DC9FD4}"/>
              </a:ext>
            </a:extLst>
          </p:cNvPr>
          <p:cNvSpPr/>
          <p:nvPr userDrawn="1"/>
        </p:nvSpPr>
        <p:spPr>
          <a:xfrm>
            <a:off x="0" y="0"/>
            <a:ext cx="3803600" cy="6858000"/>
          </a:xfrm>
          <a:prstGeom prst="rect">
            <a:avLst/>
          </a:prstGeom>
          <a:solidFill>
            <a:srgbClr val="E20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27" name="Slide Number Placeholder 5">
            <a:extLst>
              <a:ext uri="{FF2B5EF4-FFF2-40B4-BE49-F238E27FC236}">
                <a16:creationId xmlns:a16="http://schemas.microsoft.com/office/drawing/2014/main" id="{AD85F8B8-7FEA-CD41-A9FE-644E89B2151F}"/>
              </a:ext>
            </a:extLst>
          </p:cNvPr>
          <p:cNvSpPr txBox="1">
            <a:spLocks/>
          </p:cNvSpPr>
          <p:nvPr userDrawn="1"/>
        </p:nvSpPr>
        <p:spPr>
          <a:xfrm>
            <a:off x="59215" y="6361009"/>
            <a:ext cx="471809" cy="489496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050" b="1" i="0" smtClean="0">
                <a:solidFill>
                  <a:schemeClr val="bg1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050" b="1" i="0" dirty="0">
              <a:solidFill>
                <a:schemeClr val="bg1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sp>
        <p:nvSpPr>
          <p:cNvPr id="18" name="Subtext">
            <a:extLst>
              <a:ext uri="{FF2B5EF4-FFF2-40B4-BE49-F238E27FC236}">
                <a16:creationId xmlns:a16="http://schemas.microsoft.com/office/drawing/2014/main" id="{9F3BC46D-55AC-834B-A8B1-05896F97029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36392" y="1765527"/>
            <a:ext cx="1841897" cy="205313"/>
          </a:xfrm>
          <a:prstGeom prst="rect">
            <a:avLst/>
          </a:prstGeom>
        </p:spPr>
        <p:txBody>
          <a:bodyPr lIns="0">
            <a:spAutoFit/>
          </a:bodyPr>
          <a:lstStyle>
            <a:lvl1pPr marL="0" indent="0">
              <a:buNone/>
              <a:defRPr lang="en-US" sz="900" b="1" kern="1200" spc="225" dirty="0">
                <a:solidFill>
                  <a:schemeClr val="bg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685800" rtl="0" eaLnBrk="1" latinLnBrk="0" hangingPunct="1">
              <a:lnSpc>
                <a:spcPct val="80000"/>
              </a:lnSpc>
            </a:pPr>
            <a:r>
              <a:rPr lang="en-US" dirty="0"/>
              <a:t>SUBTEXT</a:t>
            </a:r>
          </a:p>
        </p:txBody>
      </p:sp>
      <p:sp>
        <p:nvSpPr>
          <p:cNvPr id="22" name="Title 23">
            <a:extLst>
              <a:ext uri="{FF2B5EF4-FFF2-40B4-BE49-F238E27FC236}">
                <a16:creationId xmlns:a16="http://schemas.microsoft.com/office/drawing/2014/main" id="{DFB36F33-DD46-604C-97E4-C11A9410B70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6392" y="1124119"/>
            <a:ext cx="2597117" cy="544252"/>
          </a:xfrm>
          <a:prstGeom prst="rect">
            <a:avLst/>
          </a:prstGeom>
        </p:spPr>
        <p:txBody>
          <a:bodyPr wrap="square" lIns="0" anchor="t" anchorCtr="0">
            <a:spAutoFit/>
          </a:bodyPr>
          <a:lstStyle>
            <a:lvl1pPr>
              <a:lnSpc>
                <a:spcPct val="80000"/>
              </a:lnSpc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907081EE-530E-056C-DD28-B502B6F618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" y="1"/>
            <a:ext cx="590237" cy="786983"/>
            <a:chOff x="0" y="0"/>
            <a:chExt cx="786983" cy="786983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49598405-DF98-AE26-7280-D4881DAECBF4}"/>
                </a:ext>
              </a:extLst>
            </p:cNvPr>
            <p:cNvSpPr/>
            <p:nvPr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00" spc="225" dirty="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FBF4B375-397E-5556-17F2-3D5A36BCFFF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sp>
        <p:nvSpPr>
          <p:cNvPr id="4" name="Text Placeholder 14">
            <a:extLst>
              <a:ext uri="{FF2B5EF4-FFF2-40B4-BE49-F238E27FC236}">
                <a16:creationId xmlns:a16="http://schemas.microsoft.com/office/drawing/2014/main" id="{E8B55C59-CF4B-0DCC-358D-8E0791E31F3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36392" y="2655464"/>
            <a:ext cx="2806909" cy="3364337"/>
          </a:xfrm>
          <a:prstGeom prst="rect">
            <a:avLst/>
          </a:prstGeom>
        </p:spPr>
        <p:txBody>
          <a:bodyPr lIns="0"/>
          <a:lstStyle>
            <a:lvl1pPr marL="214313" indent="-214313">
              <a:buFont typeface="Wingdings" pitchFamily="2" charset="2"/>
              <a:buChar char="§"/>
              <a:defRPr sz="1500" b="0" i="0">
                <a:solidFill>
                  <a:schemeClr val="bg1"/>
                </a:solidFill>
                <a:latin typeface="+mn-lt"/>
              </a:defRPr>
            </a:lvl1pPr>
            <a:lvl2pPr marL="350044" indent="-129779">
              <a:buClrTx/>
              <a:buFont typeface="System Font Regular"/>
              <a:buChar char="–"/>
              <a:tabLst/>
              <a:defRPr sz="1350" b="0" i="0" baseline="0">
                <a:solidFill>
                  <a:schemeClr val="bg1"/>
                </a:solidFill>
                <a:latin typeface="+mn-lt"/>
              </a:defRPr>
            </a:lvl2pPr>
            <a:lvl3pPr marL="220266" indent="-220266" algn="l">
              <a:buFont typeface="Wingdings" pitchFamily="2" charset="2"/>
              <a:buChar char="§"/>
              <a:tabLst/>
              <a:defRPr sz="1050" b="0" i="0" spc="0" baseline="0">
                <a:solidFill>
                  <a:schemeClr val="tx1"/>
                </a:solidFill>
                <a:latin typeface="TeleNeo Office" panose="020B0504040202090203" pitchFamily="34" charset="77"/>
              </a:defRPr>
            </a:lvl3pPr>
            <a:lvl4pPr marL="346472" indent="-125016">
              <a:buFont typeface="System Font Regular"/>
              <a:buChar char="–"/>
              <a:tabLst/>
              <a:defRPr baseline="0">
                <a:solidFill>
                  <a:schemeClr val="tx1"/>
                </a:solidFill>
                <a:latin typeface="TeleNeo Office" panose="020B0504040202090203" pitchFamily="34" charset="77"/>
              </a:defRPr>
            </a:lvl4pPr>
            <a:lvl5pPr marL="471488" indent="-125016">
              <a:buFont typeface="System Font Regular"/>
              <a:buChar char="-"/>
              <a:tabLst/>
              <a:defRPr sz="1200" baseline="0">
                <a:solidFill>
                  <a:schemeClr val="bg1"/>
                </a:solidFill>
                <a:latin typeface="+mn-lt"/>
              </a:defRPr>
            </a:lvl5pPr>
            <a:lvl6pPr marL="471488" indent="0">
              <a:buFont typeface="System Font Regular"/>
              <a:buNone/>
              <a:tabLst/>
              <a:defRPr sz="1050" baseline="0">
                <a:solidFill>
                  <a:schemeClr val="bg1"/>
                </a:solidFill>
                <a:latin typeface="+mn-lt"/>
              </a:defRPr>
            </a:lvl6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 Ut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exercitation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</a:t>
            </a:r>
          </a:p>
          <a:p>
            <a:pPr lvl="1"/>
            <a:r>
              <a:rPr lang="en-US" dirty="0"/>
              <a:t>First</a:t>
            </a:r>
          </a:p>
          <a:p>
            <a:pPr lvl="4"/>
            <a:r>
              <a:rPr lang="en-US" dirty="0"/>
              <a:t>Secondary</a:t>
            </a:r>
          </a:p>
        </p:txBody>
      </p:sp>
    </p:spTree>
    <p:extLst>
      <p:ext uri="{BB962C8B-B14F-4D97-AF65-F5344CB8AC3E}">
        <p14:creationId xmlns:p14="http://schemas.microsoft.com/office/powerpoint/2010/main" val="35144452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genta Text Layout w/ Custom Image Dr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6FCAB2AE-A3D6-7347-89A8-D0A2F0DC9FD4}"/>
              </a:ext>
            </a:extLst>
          </p:cNvPr>
          <p:cNvSpPr/>
          <p:nvPr userDrawn="1"/>
        </p:nvSpPr>
        <p:spPr>
          <a:xfrm>
            <a:off x="0" y="0"/>
            <a:ext cx="3803600" cy="6858000"/>
          </a:xfrm>
          <a:prstGeom prst="rect">
            <a:avLst/>
          </a:prstGeom>
          <a:solidFill>
            <a:srgbClr val="E20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27" name="Slide Number Placeholder 5">
            <a:extLst>
              <a:ext uri="{FF2B5EF4-FFF2-40B4-BE49-F238E27FC236}">
                <a16:creationId xmlns:a16="http://schemas.microsoft.com/office/drawing/2014/main" id="{AD85F8B8-7FEA-CD41-A9FE-644E89B2151F}"/>
              </a:ext>
            </a:extLst>
          </p:cNvPr>
          <p:cNvSpPr txBox="1">
            <a:spLocks/>
          </p:cNvSpPr>
          <p:nvPr userDrawn="1"/>
        </p:nvSpPr>
        <p:spPr>
          <a:xfrm>
            <a:off x="59215" y="6361009"/>
            <a:ext cx="471809" cy="489496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050" b="1" i="0" smtClean="0">
                <a:solidFill>
                  <a:schemeClr val="bg1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050" b="1" i="0" dirty="0">
              <a:solidFill>
                <a:schemeClr val="bg1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sp>
        <p:nvSpPr>
          <p:cNvPr id="18" name="Subtext">
            <a:extLst>
              <a:ext uri="{FF2B5EF4-FFF2-40B4-BE49-F238E27FC236}">
                <a16:creationId xmlns:a16="http://schemas.microsoft.com/office/drawing/2014/main" id="{9F3BC46D-55AC-834B-A8B1-05896F97029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36392" y="1765527"/>
            <a:ext cx="1841897" cy="205313"/>
          </a:xfrm>
          <a:prstGeom prst="rect">
            <a:avLst/>
          </a:prstGeom>
        </p:spPr>
        <p:txBody>
          <a:bodyPr lIns="0">
            <a:spAutoFit/>
          </a:bodyPr>
          <a:lstStyle>
            <a:lvl1pPr marL="0" indent="0">
              <a:buNone/>
              <a:defRPr lang="en-US" sz="900" b="1" kern="1200" spc="225" dirty="0">
                <a:solidFill>
                  <a:schemeClr val="bg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685800" rtl="0" eaLnBrk="1" latinLnBrk="0" hangingPunct="1">
              <a:lnSpc>
                <a:spcPct val="80000"/>
              </a:lnSpc>
            </a:pPr>
            <a:r>
              <a:rPr lang="en-US" dirty="0"/>
              <a:t>SUBTEXT</a:t>
            </a:r>
          </a:p>
        </p:txBody>
      </p:sp>
      <p:sp>
        <p:nvSpPr>
          <p:cNvPr id="22" name="Title 23">
            <a:extLst>
              <a:ext uri="{FF2B5EF4-FFF2-40B4-BE49-F238E27FC236}">
                <a16:creationId xmlns:a16="http://schemas.microsoft.com/office/drawing/2014/main" id="{DFB36F33-DD46-604C-97E4-C11A9410B70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6392" y="1124119"/>
            <a:ext cx="2597117" cy="544252"/>
          </a:xfrm>
          <a:prstGeom prst="rect">
            <a:avLst/>
          </a:prstGeom>
        </p:spPr>
        <p:txBody>
          <a:bodyPr wrap="square" lIns="0" anchor="t" anchorCtr="0">
            <a:spAutoFit/>
          </a:bodyPr>
          <a:lstStyle>
            <a:lvl1pPr>
              <a:lnSpc>
                <a:spcPct val="80000"/>
              </a:lnSpc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B6B570C-8B4F-35F0-0D39-1BC930C71C05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3803600" y="861933"/>
            <a:ext cx="4600812" cy="5134133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2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Image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123DE2FF-8A4D-E228-6FB4-214530F769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" y="1"/>
            <a:ext cx="590237" cy="786983"/>
            <a:chOff x="0" y="0"/>
            <a:chExt cx="786983" cy="786983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59CF1BF3-9CFA-E920-999F-508D5CC388E3}"/>
                </a:ext>
              </a:extLst>
            </p:cNvPr>
            <p:cNvSpPr/>
            <p:nvPr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00" spc="225" dirty="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4C69883B-7BD2-7679-77A8-CEBC95A0CEF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sp>
        <p:nvSpPr>
          <p:cNvPr id="2" name="Text Placeholder 14">
            <a:extLst>
              <a:ext uri="{FF2B5EF4-FFF2-40B4-BE49-F238E27FC236}">
                <a16:creationId xmlns:a16="http://schemas.microsoft.com/office/drawing/2014/main" id="{037877B4-9555-30AC-2D15-8032ACDEA70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36392" y="2655463"/>
            <a:ext cx="2806909" cy="3340602"/>
          </a:xfrm>
          <a:prstGeom prst="rect">
            <a:avLst/>
          </a:prstGeom>
        </p:spPr>
        <p:txBody>
          <a:bodyPr lIns="0"/>
          <a:lstStyle>
            <a:lvl1pPr marL="214313" indent="-214313">
              <a:buFont typeface="Wingdings" pitchFamily="2" charset="2"/>
              <a:buChar char="§"/>
              <a:defRPr sz="1500" b="0" i="0">
                <a:solidFill>
                  <a:schemeClr val="bg1"/>
                </a:solidFill>
                <a:latin typeface="+mn-lt"/>
              </a:defRPr>
            </a:lvl1pPr>
            <a:lvl2pPr marL="350044" indent="-129779">
              <a:buClrTx/>
              <a:buFont typeface="System Font Regular"/>
              <a:buChar char="–"/>
              <a:tabLst/>
              <a:defRPr sz="1350" b="0" i="0" baseline="0">
                <a:solidFill>
                  <a:schemeClr val="bg1"/>
                </a:solidFill>
                <a:latin typeface="+mn-lt"/>
              </a:defRPr>
            </a:lvl2pPr>
            <a:lvl3pPr marL="220266" indent="-220266" algn="l">
              <a:buFont typeface="Wingdings" pitchFamily="2" charset="2"/>
              <a:buChar char="§"/>
              <a:tabLst/>
              <a:defRPr sz="1050" b="0" i="0" spc="0" baseline="0">
                <a:solidFill>
                  <a:schemeClr val="tx1"/>
                </a:solidFill>
                <a:latin typeface="TeleNeo Office" panose="020B0504040202090203" pitchFamily="34" charset="77"/>
              </a:defRPr>
            </a:lvl3pPr>
            <a:lvl4pPr marL="346472" indent="-125016">
              <a:buFont typeface="System Font Regular"/>
              <a:buChar char="–"/>
              <a:tabLst/>
              <a:defRPr baseline="0">
                <a:solidFill>
                  <a:schemeClr val="tx1"/>
                </a:solidFill>
                <a:latin typeface="TeleNeo Office" panose="020B0504040202090203" pitchFamily="34" charset="77"/>
              </a:defRPr>
            </a:lvl4pPr>
            <a:lvl5pPr marL="471488" indent="-125016">
              <a:buFont typeface="System Font Regular"/>
              <a:buChar char="-"/>
              <a:tabLst/>
              <a:defRPr sz="1200" baseline="0">
                <a:solidFill>
                  <a:schemeClr val="bg1"/>
                </a:solidFill>
                <a:latin typeface="+mn-lt"/>
              </a:defRPr>
            </a:lvl5pPr>
            <a:lvl6pPr marL="471488" indent="0">
              <a:buFont typeface="System Font Regular"/>
              <a:buNone/>
              <a:tabLst/>
              <a:defRPr sz="1050" baseline="0">
                <a:solidFill>
                  <a:schemeClr val="bg1"/>
                </a:solidFill>
                <a:latin typeface="+mn-lt"/>
              </a:defRPr>
            </a:lvl6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 Ut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exercitation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</a:t>
            </a:r>
          </a:p>
          <a:p>
            <a:pPr lvl="1"/>
            <a:r>
              <a:rPr lang="en-US" dirty="0"/>
              <a:t>First</a:t>
            </a:r>
          </a:p>
          <a:p>
            <a:pPr lvl="4"/>
            <a:r>
              <a:rPr lang="en-US" dirty="0"/>
              <a:t>Secondary</a:t>
            </a:r>
          </a:p>
        </p:txBody>
      </p:sp>
    </p:spTree>
    <p:extLst>
      <p:ext uri="{BB962C8B-B14F-4D97-AF65-F5344CB8AC3E}">
        <p14:creationId xmlns:p14="http://schemas.microsoft.com/office/powerpoint/2010/main" val="34895138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Text Layout w/ Left Custom Image Dr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 userDrawn="1"/>
        </p:nvSpPr>
        <p:spPr>
          <a:xfrm>
            <a:off x="2269996" y="0"/>
            <a:ext cx="6870806" cy="6858000"/>
          </a:xfrm>
          <a:prstGeom prst="rect">
            <a:avLst/>
          </a:prstGeom>
          <a:solidFill>
            <a:schemeClr val="tx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28" name="Slide Number Placeholder 5">
            <a:extLst>
              <a:ext uri="{FF2B5EF4-FFF2-40B4-BE49-F238E27FC236}">
                <a16:creationId xmlns:a16="http://schemas.microsoft.com/office/drawing/2014/main" id="{89246FD5-4041-1746-9B60-94CF126A1D63}"/>
              </a:ext>
            </a:extLst>
          </p:cNvPr>
          <p:cNvSpPr txBox="1">
            <a:spLocks/>
          </p:cNvSpPr>
          <p:nvPr userDrawn="1"/>
        </p:nvSpPr>
        <p:spPr>
          <a:xfrm>
            <a:off x="59215" y="6361009"/>
            <a:ext cx="471809" cy="489496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050" b="1" i="0" smtClean="0">
                <a:solidFill>
                  <a:srgbClr val="E20074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050" b="1" i="0" dirty="0">
              <a:solidFill>
                <a:srgbClr val="E20074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889DF83-AE66-7043-BBA4-24C9476AE3E1}"/>
              </a:ext>
            </a:extLst>
          </p:cNvPr>
          <p:cNvCxnSpPr>
            <a:cxnSpLocks/>
          </p:cNvCxnSpPr>
          <p:nvPr userDrawn="1"/>
        </p:nvCxnSpPr>
        <p:spPr>
          <a:xfrm>
            <a:off x="5335859" y="2475632"/>
            <a:ext cx="429322" cy="0"/>
          </a:xfrm>
          <a:prstGeom prst="line">
            <a:avLst/>
          </a:prstGeom>
          <a:ln w="38100">
            <a:solidFill>
              <a:srgbClr val="E200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tle 23">
            <a:extLst>
              <a:ext uri="{FF2B5EF4-FFF2-40B4-BE49-F238E27FC236}">
                <a16:creationId xmlns:a16="http://schemas.microsoft.com/office/drawing/2014/main" id="{1AAB145D-0F36-7848-A33F-7CAA46367E3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5859" y="1635512"/>
            <a:ext cx="2597117" cy="544252"/>
          </a:xfrm>
          <a:prstGeom prst="rect">
            <a:avLst/>
          </a:prstGeom>
        </p:spPr>
        <p:txBody>
          <a:bodyPr wrap="square" lIns="0" anchor="t" anchorCtr="0">
            <a:spAutoFit/>
          </a:bodyPr>
          <a:lstStyle>
            <a:lvl1pPr>
              <a:lnSpc>
                <a:spcPct val="80000"/>
              </a:lnSpc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C8D7C10F-77B6-554E-86EC-5E9F855771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" y="1"/>
            <a:ext cx="590237" cy="786983"/>
            <a:chOff x="0" y="0"/>
            <a:chExt cx="786983" cy="786983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FA0D9E11-A3D7-B040-99C1-88F9DF0138C3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00" spc="225" dirty="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AB05A90D-DC06-BE44-8E16-023491C593B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sp>
        <p:nvSpPr>
          <p:cNvPr id="16" name="Text Placeholder 14">
            <a:extLst>
              <a:ext uri="{FF2B5EF4-FFF2-40B4-BE49-F238E27FC236}">
                <a16:creationId xmlns:a16="http://schemas.microsoft.com/office/drawing/2014/main" id="{3CBC547C-8932-DB44-8CAC-ADF90E733DD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335859" y="2652684"/>
            <a:ext cx="2806909" cy="3368366"/>
          </a:xfrm>
          <a:prstGeom prst="rect">
            <a:avLst/>
          </a:prstGeom>
        </p:spPr>
        <p:txBody>
          <a:bodyPr lIns="0"/>
          <a:lstStyle>
            <a:lvl1pPr marL="214313" indent="-214313">
              <a:buFont typeface="Wingdings" pitchFamily="2" charset="2"/>
              <a:buChar char="§"/>
              <a:defRPr sz="1500" b="0" i="0">
                <a:solidFill>
                  <a:schemeClr val="tx1"/>
                </a:solidFill>
                <a:latin typeface="+mn-lt"/>
              </a:defRPr>
            </a:lvl1pPr>
            <a:lvl2pPr marL="350044" indent="-129779">
              <a:buClrTx/>
              <a:buFont typeface="System Font Regular"/>
              <a:buChar char="–"/>
              <a:tabLst/>
              <a:defRPr sz="1350" b="0" i="0" baseline="0">
                <a:solidFill>
                  <a:schemeClr val="tx1"/>
                </a:solidFill>
                <a:latin typeface="+mn-lt"/>
              </a:defRPr>
            </a:lvl2pPr>
            <a:lvl3pPr marL="220266" indent="-220266" algn="l">
              <a:buFont typeface="Wingdings" pitchFamily="2" charset="2"/>
              <a:buChar char="§"/>
              <a:tabLst/>
              <a:defRPr sz="1050" b="0" i="0" spc="0" baseline="0">
                <a:solidFill>
                  <a:schemeClr val="tx1"/>
                </a:solidFill>
                <a:latin typeface="TeleNeo Office" panose="020B0504040202090203" pitchFamily="34" charset="77"/>
              </a:defRPr>
            </a:lvl3pPr>
            <a:lvl4pPr marL="346472" indent="-125016">
              <a:buFont typeface="System Font Regular"/>
              <a:buChar char="–"/>
              <a:tabLst/>
              <a:defRPr baseline="0">
                <a:solidFill>
                  <a:schemeClr val="tx1"/>
                </a:solidFill>
                <a:latin typeface="TeleNeo Office" panose="020B0504040202090203" pitchFamily="34" charset="77"/>
              </a:defRPr>
            </a:lvl4pPr>
            <a:lvl5pPr marL="471488" indent="-125016">
              <a:buFont typeface="System Font Regular"/>
              <a:buChar char="-"/>
              <a:tabLst/>
              <a:defRPr sz="1200" baseline="0">
                <a:solidFill>
                  <a:schemeClr val="tx1"/>
                </a:solidFill>
                <a:latin typeface="+mn-lt"/>
              </a:defRPr>
            </a:lvl5pPr>
            <a:lvl6pPr marL="601266" indent="-129779">
              <a:buFont typeface="System Font Regular"/>
              <a:buChar char="-"/>
              <a:tabLst/>
              <a:defRPr sz="1050" baseline="0">
                <a:latin typeface="+mn-lt"/>
              </a:defRPr>
            </a:lvl6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 Ut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exercitation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</a:t>
            </a:r>
          </a:p>
          <a:p>
            <a:pPr lvl="1"/>
            <a:r>
              <a:rPr lang="en-US" dirty="0"/>
              <a:t>First</a:t>
            </a:r>
          </a:p>
          <a:p>
            <a:pPr lvl="4"/>
            <a:r>
              <a:rPr lang="en-US" dirty="0"/>
              <a:t>Secondary</a:t>
            </a:r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C1868937-782E-7C4B-9F63-6D0053F1B9EE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736391" y="836936"/>
            <a:ext cx="3067209" cy="5184123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2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42524882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genta Text Layout with Full Image Bleed">
    <p:bg>
      <p:bgPr>
        <a:solidFill>
          <a:srgbClr val="E2007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ecorative image: A group of people posing for a picture">
            <a:extLst>
              <a:ext uri="{FF2B5EF4-FFF2-40B4-BE49-F238E27FC236}">
                <a16:creationId xmlns:a16="http://schemas.microsoft.com/office/drawing/2014/main" id="{CC31A2A6-C153-C621-ADB3-55645329867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03598" y="7496"/>
            <a:ext cx="5340403" cy="6850504"/>
          </a:xfrm>
          <a:prstGeom prst="rect">
            <a:avLst/>
          </a:prstGeom>
        </p:spPr>
      </p:pic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2EAC0B04-AB88-7340-B48E-3E355AE8AF83}"/>
              </a:ext>
            </a:extLst>
          </p:cNvPr>
          <p:cNvSpPr txBox="1">
            <a:spLocks/>
          </p:cNvSpPr>
          <p:nvPr userDrawn="1"/>
        </p:nvSpPr>
        <p:spPr>
          <a:xfrm>
            <a:off x="59215" y="6361009"/>
            <a:ext cx="471809" cy="489496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050" b="1" i="0" smtClean="0">
                <a:solidFill>
                  <a:schemeClr val="bg1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050" b="1" i="0" dirty="0">
              <a:solidFill>
                <a:schemeClr val="bg1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82719FFE-30C9-D349-8852-0B15361907C0}"/>
              </a:ext>
            </a:extLst>
          </p:cNvPr>
          <p:cNvCxnSpPr>
            <a:cxnSpLocks/>
          </p:cNvCxnSpPr>
          <p:nvPr userDrawn="1"/>
        </p:nvCxnSpPr>
        <p:spPr>
          <a:xfrm>
            <a:off x="732984" y="2679793"/>
            <a:ext cx="429322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itle 23">
            <a:extLst>
              <a:ext uri="{FF2B5EF4-FFF2-40B4-BE49-F238E27FC236}">
                <a16:creationId xmlns:a16="http://schemas.microsoft.com/office/drawing/2014/main" id="{5389FDE5-8D50-E74E-B81B-B56FC583F40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2984" y="1635512"/>
            <a:ext cx="2597117" cy="544252"/>
          </a:xfrm>
          <a:prstGeom prst="rect">
            <a:avLst/>
          </a:prstGeom>
        </p:spPr>
        <p:txBody>
          <a:bodyPr wrap="square" lIns="0" anchor="t" anchorCtr="0">
            <a:spAutoFit/>
          </a:bodyPr>
          <a:lstStyle>
            <a:lvl1pPr>
              <a:lnSpc>
                <a:spcPct val="80000"/>
              </a:lnSpc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29327A4A-9BB1-9341-B729-821D0CEF17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" y="1"/>
            <a:ext cx="590237" cy="786983"/>
            <a:chOff x="0" y="0"/>
            <a:chExt cx="786983" cy="786983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16572360-77CB-B44B-9D41-54FEAD82492B}"/>
                </a:ext>
              </a:extLst>
            </p:cNvPr>
            <p:cNvSpPr/>
            <p:nvPr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00" spc="225" dirty="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7EA2C6F0-B80D-2341-B2C0-54343B13933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sp>
        <p:nvSpPr>
          <p:cNvPr id="2" name="Text Placeholder 14">
            <a:extLst>
              <a:ext uri="{FF2B5EF4-FFF2-40B4-BE49-F238E27FC236}">
                <a16:creationId xmlns:a16="http://schemas.microsoft.com/office/drawing/2014/main" id="{F9D8AFAC-E7C4-169C-F0E5-14728951B14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36392" y="3224423"/>
            <a:ext cx="2806909" cy="3250564"/>
          </a:xfrm>
          <a:prstGeom prst="rect">
            <a:avLst/>
          </a:prstGeom>
        </p:spPr>
        <p:txBody>
          <a:bodyPr lIns="0"/>
          <a:lstStyle>
            <a:lvl1pPr marL="214313" indent="-214313">
              <a:buFont typeface="Wingdings" pitchFamily="2" charset="2"/>
              <a:buChar char="§"/>
              <a:defRPr sz="1500" b="0" i="0">
                <a:solidFill>
                  <a:schemeClr val="bg1"/>
                </a:solidFill>
                <a:latin typeface="+mn-lt"/>
              </a:defRPr>
            </a:lvl1pPr>
            <a:lvl2pPr marL="350044" indent="-129779">
              <a:buClrTx/>
              <a:buFont typeface="System Font Regular"/>
              <a:buChar char="–"/>
              <a:tabLst/>
              <a:defRPr sz="1350" b="0" i="0" baseline="0">
                <a:solidFill>
                  <a:schemeClr val="bg1"/>
                </a:solidFill>
                <a:latin typeface="+mn-lt"/>
              </a:defRPr>
            </a:lvl2pPr>
            <a:lvl3pPr marL="220266" indent="-220266" algn="l">
              <a:buFont typeface="Wingdings" pitchFamily="2" charset="2"/>
              <a:buChar char="§"/>
              <a:tabLst/>
              <a:defRPr sz="1050" b="0" i="0" spc="0" baseline="0">
                <a:solidFill>
                  <a:schemeClr val="tx1"/>
                </a:solidFill>
                <a:latin typeface="TeleNeo Office" panose="020B0504040202090203" pitchFamily="34" charset="77"/>
              </a:defRPr>
            </a:lvl3pPr>
            <a:lvl4pPr marL="346472" indent="-125016">
              <a:buFont typeface="System Font Regular"/>
              <a:buChar char="–"/>
              <a:tabLst/>
              <a:defRPr baseline="0">
                <a:solidFill>
                  <a:schemeClr val="tx1"/>
                </a:solidFill>
                <a:latin typeface="TeleNeo Office" panose="020B0504040202090203" pitchFamily="34" charset="77"/>
              </a:defRPr>
            </a:lvl4pPr>
            <a:lvl5pPr marL="471488" indent="-125016">
              <a:buFont typeface="System Font Regular"/>
              <a:buChar char="-"/>
              <a:tabLst/>
              <a:defRPr sz="1200" baseline="0">
                <a:solidFill>
                  <a:schemeClr val="bg1"/>
                </a:solidFill>
                <a:latin typeface="+mn-lt"/>
              </a:defRPr>
            </a:lvl5pPr>
            <a:lvl6pPr marL="601266" indent="-129779">
              <a:buFont typeface="System Font Regular"/>
              <a:buChar char="-"/>
              <a:tabLst/>
              <a:defRPr sz="1050" baseline="0">
                <a:solidFill>
                  <a:schemeClr val="bg1"/>
                </a:solidFill>
                <a:latin typeface="+mn-lt"/>
              </a:defRPr>
            </a:lvl6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 Ut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exercitation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</a:t>
            </a:r>
          </a:p>
          <a:p>
            <a:pPr lvl="1"/>
            <a:r>
              <a:rPr lang="en-US" dirty="0"/>
              <a:t>First</a:t>
            </a:r>
          </a:p>
          <a:p>
            <a:pPr lvl="4"/>
            <a:r>
              <a:rPr lang="en-US" dirty="0"/>
              <a:t>Secondary</a:t>
            </a:r>
          </a:p>
        </p:txBody>
      </p:sp>
    </p:spTree>
    <p:extLst>
      <p:ext uri="{BB962C8B-B14F-4D97-AF65-F5344CB8AC3E}">
        <p14:creationId xmlns:p14="http://schemas.microsoft.com/office/powerpoint/2010/main" val="333976988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ext-Layouts_Text-Image-Right_On-Magenta">
    <p:bg>
      <p:bgPr>
        <a:solidFill>
          <a:srgbClr val="E2007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994E82E7-8F61-B7C0-D50D-B62D2A845C92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3806797" y="-1"/>
            <a:ext cx="5337203" cy="6858001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2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2EAC0B04-AB88-7340-B48E-3E355AE8AF83}"/>
              </a:ext>
            </a:extLst>
          </p:cNvPr>
          <p:cNvSpPr txBox="1">
            <a:spLocks/>
          </p:cNvSpPr>
          <p:nvPr userDrawn="1"/>
        </p:nvSpPr>
        <p:spPr>
          <a:xfrm>
            <a:off x="59215" y="6361009"/>
            <a:ext cx="471809" cy="489496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050" b="1" i="0" smtClean="0">
                <a:solidFill>
                  <a:schemeClr val="bg1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050" b="1" i="0" dirty="0">
              <a:solidFill>
                <a:schemeClr val="bg1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82719FFE-30C9-D349-8852-0B15361907C0}"/>
              </a:ext>
            </a:extLst>
          </p:cNvPr>
          <p:cNvCxnSpPr>
            <a:cxnSpLocks/>
          </p:cNvCxnSpPr>
          <p:nvPr userDrawn="1"/>
        </p:nvCxnSpPr>
        <p:spPr>
          <a:xfrm>
            <a:off x="732984" y="2679793"/>
            <a:ext cx="429322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itle 23">
            <a:extLst>
              <a:ext uri="{FF2B5EF4-FFF2-40B4-BE49-F238E27FC236}">
                <a16:creationId xmlns:a16="http://schemas.microsoft.com/office/drawing/2014/main" id="{5389FDE5-8D50-E74E-B81B-B56FC583F40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2984" y="1635512"/>
            <a:ext cx="2597117" cy="544252"/>
          </a:xfrm>
          <a:prstGeom prst="rect">
            <a:avLst/>
          </a:prstGeom>
        </p:spPr>
        <p:txBody>
          <a:bodyPr wrap="square" lIns="0" anchor="t" anchorCtr="0">
            <a:spAutoFit/>
          </a:bodyPr>
          <a:lstStyle>
            <a:lvl1pPr>
              <a:lnSpc>
                <a:spcPct val="80000"/>
              </a:lnSpc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29327A4A-9BB1-9341-B729-821D0CEF17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" y="1"/>
            <a:ext cx="590237" cy="786983"/>
            <a:chOff x="0" y="0"/>
            <a:chExt cx="786983" cy="786983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16572360-77CB-B44B-9D41-54FEAD82492B}"/>
                </a:ext>
              </a:extLst>
            </p:cNvPr>
            <p:cNvSpPr/>
            <p:nvPr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00" spc="225" dirty="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7EA2C6F0-B80D-2341-B2C0-54343B13933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sp>
        <p:nvSpPr>
          <p:cNvPr id="3" name="Text Placeholder 14">
            <a:extLst>
              <a:ext uri="{FF2B5EF4-FFF2-40B4-BE49-F238E27FC236}">
                <a16:creationId xmlns:a16="http://schemas.microsoft.com/office/drawing/2014/main" id="{4793F132-7AB4-1E4D-D5F4-D7CDCA97711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36392" y="3224423"/>
            <a:ext cx="2806909" cy="3250564"/>
          </a:xfrm>
          <a:prstGeom prst="rect">
            <a:avLst/>
          </a:prstGeom>
        </p:spPr>
        <p:txBody>
          <a:bodyPr lIns="0"/>
          <a:lstStyle>
            <a:lvl1pPr marL="214313" indent="-214313">
              <a:buFont typeface="Wingdings" pitchFamily="2" charset="2"/>
              <a:buChar char="§"/>
              <a:defRPr sz="1500" b="0" i="0">
                <a:solidFill>
                  <a:schemeClr val="bg1"/>
                </a:solidFill>
                <a:latin typeface="+mn-lt"/>
              </a:defRPr>
            </a:lvl1pPr>
            <a:lvl2pPr marL="350044" indent="-129779">
              <a:buClrTx/>
              <a:buFont typeface="System Font Regular"/>
              <a:buChar char="–"/>
              <a:tabLst/>
              <a:defRPr sz="1350" b="0" i="0" baseline="0">
                <a:solidFill>
                  <a:schemeClr val="bg1"/>
                </a:solidFill>
                <a:latin typeface="+mn-lt"/>
              </a:defRPr>
            </a:lvl2pPr>
            <a:lvl3pPr marL="220266" indent="-220266" algn="l">
              <a:buFont typeface="Wingdings" pitchFamily="2" charset="2"/>
              <a:buChar char="§"/>
              <a:tabLst/>
              <a:defRPr sz="1050" b="0" i="0" spc="0" baseline="0">
                <a:solidFill>
                  <a:schemeClr val="tx1"/>
                </a:solidFill>
                <a:latin typeface="TeleNeo Office" panose="020B0504040202090203" pitchFamily="34" charset="77"/>
              </a:defRPr>
            </a:lvl3pPr>
            <a:lvl4pPr marL="346472" indent="-125016">
              <a:buFont typeface="System Font Regular"/>
              <a:buChar char="–"/>
              <a:tabLst/>
              <a:defRPr baseline="0">
                <a:solidFill>
                  <a:schemeClr val="tx1"/>
                </a:solidFill>
                <a:latin typeface="TeleNeo Office" panose="020B0504040202090203" pitchFamily="34" charset="77"/>
              </a:defRPr>
            </a:lvl4pPr>
            <a:lvl5pPr marL="471488" indent="-125016">
              <a:buFont typeface="System Font Regular"/>
              <a:buChar char="-"/>
              <a:tabLst/>
              <a:defRPr sz="1200" baseline="0">
                <a:solidFill>
                  <a:schemeClr val="bg1"/>
                </a:solidFill>
                <a:latin typeface="+mn-lt"/>
              </a:defRPr>
            </a:lvl5pPr>
            <a:lvl6pPr marL="601266" indent="-129779">
              <a:buFont typeface="System Font Regular"/>
              <a:buChar char="-"/>
              <a:tabLst/>
              <a:defRPr sz="1050" baseline="0">
                <a:solidFill>
                  <a:schemeClr val="bg1"/>
                </a:solidFill>
                <a:latin typeface="+mn-lt"/>
              </a:defRPr>
            </a:lvl6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 Ut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exercitation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</a:t>
            </a:r>
          </a:p>
          <a:p>
            <a:pPr lvl="1"/>
            <a:r>
              <a:rPr lang="en-US" dirty="0"/>
              <a:t>First</a:t>
            </a:r>
          </a:p>
          <a:p>
            <a:pPr lvl="4"/>
            <a:r>
              <a:rPr lang="en-US" dirty="0"/>
              <a:t>Secondary</a:t>
            </a:r>
          </a:p>
        </p:txBody>
      </p:sp>
    </p:spTree>
    <p:extLst>
      <p:ext uri="{BB962C8B-B14F-4D97-AF65-F5344CB8AC3E}">
        <p14:creationId xmlns:p14="http://schemas.microsoft.com/office/powerpoint/2010/main" val="9952777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l">
              <a:defRPr sz="3600" b="0" i="0">
                <a:solidFill>
                  <a:schemeClr val="accent1"/>
                </a:solidFill>
                <a:latin typeface="Tele-GroteskUlt"/>
                <a:cs typeface="Tele-GroteskU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 b="0" i="0">
                <a:solidFill>
                  <a:schemeClr val="tx1"/>
                </a:solidFill>
                <a:latin typeface="Tele-GroteskFet"/>
                <a:cs typeface="Tele-GroteskFet"/>
              </a:defRPr>
            </a:lvl1pPr>
            <a:lvl2pPr>
              <a:defRPr sz="2400" b="0" i="0">
                <a:solidFill>
                  <a:schemeClr val="tx1"/>
                </a:solidFill>
                <a:latin typeface="Tele-GroteskFet"/>
                <a:cs typeface="Tele-GroteskFet"/>
              </a:defRPr>
            </a:lvl2pPr>
            <a:lvl3pPr>
              <a:defRPr sz="2000" b="0" i="0">
                <a:solidFill>
                  <a:schemeClr val="tx1"/>
                </a:solidFill>
                <a:latin typeface="Tele-GroteskFet"/>
                <a:cs typeface="Tele-GroteskFet"/>
              </a:defRPr>
            </a:lvl3pPr>
            <a:lvl4pPr>
              <a:defRPr sz="1600" b="0" i="0">
                <a:solidFill>
                  <a:schemeClr val="tx1"/>
                </a:solidFill>
                <a:latin typeface="Tele-GroteskHal"/>
                <a:cs typeface="Tele-GroteskHal"/>
              </a:defRPr>
            </a:lvl4pPr>
            <a:lvl5pPr>
              <a:defRPr sz="1600" b="0" i="0">
                <a:solidFill>
                  <a:schemeClr val="tx1"/>
                </a:solidFill>
                <a:latin typeface="Tele-GroteskHal"/>
                <a:cs typeface="Tele-GroteskHal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>
          <a:xfrm>
            <a:off x="1944932" y="6519332"/>
            <a:ext cx="1153067" cy="202143"/>
          </a:xfrm>
          <a:prstGeom prst="rect">
            <a:avLst/>
          </a:prstGeom>
        </p:spPr>
        <p:txBody>
          <a:bodyPr/>
          <a:lstStyle/>
          <a:p>
            <a:fld id="{8DA0A4AA-C9EC-4E55-BD39-9D730C581C2E}" type="datetime1">
              <a:rPr lang="en-US" smtClean="0"/>
              <a:pPr/>
              <a:t>3/3/2025</a:t>
            </a:fld>
            <a:endParaRPr lang="en-US" dirty="0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525900" y="6519333"/>
            <a:ext cx="2068655" cy="202142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T-Mobile Confidential</a:t>
            </a:r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57200" y="6519333"/>
            <a:ext cx="778933" cy="202142"/>
          </a:xfrm>
          <a:prstGeom prst="rect">
            <a:avLst/>
          </a:prstGeom>
        </p:spPr>
        <p:txBody>
          <a:bodyPr/>
          <a:lstStyle/>
          <a:p>
            <a:fld id="{1AF40C39-5108-E841-85F7-F0B9C0D30E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Layout w/ Photo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04701253-D84B-424B-9D4F-BBB6E4723F8D}"/>
              </a:ext>
            </a:extLst>
          </p:cNvPr>
          <p:cNvCxnSpPr>
            <a:cxnSpLocks/>
          </p:cNvCxnSpPr>
          <p:nvPr/>
        </p:nvCxnSpPr>
        <p:spPr>
          <a:xfrm>
            <a:off x="2269994" y="4886712"/>
            <a:ext cx="257993" cy="0"/>
          </a:xfrm>
          <a:prstGeom prst="line">
            <a:avLst/>
          </a:prstGeom>
          <a:ln w="25400">
            <a:solidFill>
              <a:srgbClr val="E200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itle 23">
            <a:extLst>
              <a:ext uri="{FF2B5EF4-FFF2-40B4-BE49-F238E27FC236}">
                <a16:creationId xmlns:a16="http://schemas.microsoft.com/office/drawing/2014/main" id="{44E57321-5020-E449-88E0-AD8597A36B5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4617" y="4179171"/>
            <a:ext cx="1535906" cy="544252"/>
          </a:xfrm>
          <a:prstGeom prst="rect">
            <a:avLst/>
          </a:prstGeom>
        </p:spPr>
        <p:txBody>
          <a:bodyPr wrap="square" lIns="0" anchor="t" anchorCtr="0">
            <a:spAutoFit/>
          </a:bodyPr>
          <a:lstStyle>
            <a:lvl1pPr>
              <a:lnSpc>
                <a:spcPct val="80000"/>
              </a:lnSpc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38" name="Text Placeholder 14">
            <a:extLst>
              <a:ext uri="{FF2B5EF4-FFF2-40B4-BE49-F238E27FC236}">
                <a16:creationId xmlns:a16="http://schemas.microsoft.com/office/drawing/2014/main" id="{2348B009-998D-794E-B5CA-031D62518AC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270522" y="5069108"/>
            <a:ext cx="5690267" cy="18569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marR="0" indent="0" algn="l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900" b="0" i="0">
                <a:latin typeface="TeleNeo Office" panose="020B0504040202090203" pitchFamily="34" charset="77"/>
              </a:defRPr>
            </a:lvl1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</a:t>
            </a:r>
          </a:p>
        </p:txBody>
      </p:sp>
      <p:sp>
        <p:nvSpPr>
          <p:cNvPr id="39" name="Subtext">
            <a:extLst>
              <a:ext uri="{FF2B5EF4-FFF2-40B4-BE49-F238E27FC236}">
                <a16:creationId xmlns:a16="http://schemas.microsoft.com/office/drawing/2014/main" id="{C3CFF7EE-EB71-0141-A2E2-8938E1055EA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34616" y="4820579"/>
            <a:ext cx="1367755" cy="205313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900" b="1" kern="1200" spc="225" dirty="0">
                <a:solidFill>
                  <a:schemeClr val="tx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685800" rtl="0" eaLnBrk="1" latinLnBrk="0" hangingPunct="1">
              <a:lnSpc>
                <a:spcPct val="80000"/>
              </a:lnSpc>
            </a:pPr>
            <a:r>
              <a:rPr lang="en-US" dirty="0"/>
              <a:t>SUBTEXT</a:t>
            </a:r>
          </a:p>
        </p:txBody>
      </p:sp>
      <p:sp>
        <p:nvSpPr>
          <p:cNvPr id="43" name="Text Placeholder 14">
            <a:extLst>
              <a:ext uri="{FF2B5EF4-FFF2-40B4-BE49-F238E27FC236}">
                <a16:creationId xmlns:a16="http://schemas.microsoft.com/office/drawing/2014/main" id="{DE7A9276-8365-C745-9679-AA84949E880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270522" y="4174319"/>
            <a:ext cx="5690266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="1" i="0">
                <a:latin typeface="TeleNeo Office" panose="020B0504040202090203" pitchFamily="34" charset="77"/>
              </a:defRPr>
            </a:lvl1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</a:t>
            </a:r>
          </a:p>
        </p:txBody>
      </p:sp>
      <p:sp>
        <p:nvSpPr>
          <p:cNvPr id="34" name="Slide Number Placeholder 5">
            <a:extLst>
              <a:ext uri="{FF2B5EF4-FFF2-40B4-BE49-F238E27FC236}">
                <a16:creationId xmlns:a16="http://schemas.microsoft.com/office/drawing/2014/main" id="{E3F94BEA-CCA0-3740-9901-B503717393F4}"/>
              </a:ext>
            </a:extLst>
          </p:cNvPr>
          <p:cNvSpPr txBox="1">
            <a:spLocks/>
          </p:cNvSpPr>
          <p:nvPr userDrawn="1"/>
        </p:nvSpPr>
        <p:spPr>
          <a:xfrm>
            <a:off x="59215" y="6361009"/>
            <a:ext cx="471809" cy="489496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050" b="1" i="0" smtClean="0">
                <a:solidFill>
                  <a:srgbClr val="E20074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050" b="1" i="0" dirty="0">
              <a:solidFill>
                <a:srgbClr val="E20074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E9DD615-ABA7-CDE2-C068-44D614EFD0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77129" y="-1425"/>
            <a:ext cx="2669361" cy="366394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2E2B89B-4C8A-370D-D244-938E266208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02371" y="1"/>
            <a:ext cx="2174759" cy="171052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C1E42FC-E989-784D-6F2D-FB08096CC9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02371" y="1710522"/>
            <a:ext cx="2174759" cy="195199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FF290E9-F15F-E9D3-B120-05F7318DD9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946491" y="1"/>
            <a:ext cx="2197510" cy="366251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F6C0EA4-CA15-FB71-6BC9-CF44CA2B1D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7405"/>
            <a:ext cx="2102372" cy="3669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89483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944932" y="6519332"/>
            <a:ext cx="1153067" cy="202143"/>
          </a:xfrm>
          <a:prstGeom prst="rect">
            <a:avLst/>
          </a:prstGeom>
        </p:spPr>
        <p:txBody>
          <a:bodyPr/>
          <a:lstStyle/>
          <a:p>
            <a:fld id="{8DA0A4AA-C9EC-4E55-BD39-9D730C581C2E}" type="datetime1">
              <a:rPr lang="en-US" smtClean="0"/>
              <a:pPr/>
              <a:t>3/3/2025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525900" y="6519333"/>
            <a:ext cx="2068655" cy="202142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T-Mobile Confidential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57200" y="6519333"/>
            <a:ext cx="778933" cy="202142"/>
          </a:xfrm>
          <a:prstGeom prst="rect">
            <a:avLst/>
          </a:prstGeom>
        </p:spPr>
        <p:txBody>
          <a:bodyPr/>
          <a:lstStyle/>
          <a:p>
            <a:fld id="{1AF40C39-5108-E841-85F7-F0B9C0D30E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t">
            <a:normAutofit/>
          </a:bodyPr>
          <a:lstStyle>
            <a:lvl1pPr marL="0" indent="0">
              <a:buNone/>
              <a:defRPr sz="2000" b="0" i="0">
                <a:latin typeface="Tele-GroteskFet"/>
                <a:cs typeface="Tele-GroteskFe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1800">
                <a:latin typeface="Tele-GroteskFet"/>
                <a:cs typeface="Tele-GroteskFet"/>
              </a:defRPr>
            </a:lvl1pPr>
            <a:lvl2pPr>
              <a:defRPr sz="1600">
                <a:latin typeface="Tele-GroteskFet"/>
                <a:cs typeface="Tele-GroteskFet"/>
              </a:defRPr>
            </a:lvl2pPr>
            <a:lvl3pPr>
              <a:defRPr sz="1400">
                <a:latin typeface="Tele-GroteskHal"/>
                <a:cs typeface="Tele-GroteskHal"/>
              </a:defRPr>
            </a:lvl3pPr>
            <a:lvl4pPr>
              <a:defRPr sz="1400">
                <a:latin typeface="Tele-GroteskHal"/>
                <a:cs typeface="Tele-GroteskHal"/>
              </a:defRPr>
            </a:lvl4pPr>
            <a:lvl5pPr>
              <a:defRPr sz="1400">
                <a:latin typeface="Tele-GroteskHal"/>
                <a:cs typeface="Tele-GroteskHal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t">
            <a:normAutofit/>
          </a:bodyPr>
          <a:lstStyle>
            <a:lvl1pPr marL="0" indent="0">
              <a:buNone/>
              <a:defRPr sz="2000" b="0" i="0">
                <a:latin typeface="Tele-GroteskFet"/>
                <a:cs typeface="Tele-GroteskFe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1800">
                <a:latin typeface="Tele-GroteskFet"/>
                <a:cs typeface="Tele-GroteskFet"/>
              </a:defRPr>
            </a:lvl1pPr>
            <a:lvl2pPr>
              <a:defRPr sz="1600">
                <a:latin typeface="Tele-GroteskFet"/>
                <a:cs typeface="Tele-GroteskFet"/>
              </a:defRPr>
            </a:lvl2pPr>
            <a:lvl3pPr>
              <a:defRPr sz="1400">
                <a:latin typeface="Tele-GroteskHal"/>
                <a:cs typeface="Tele-GroteskHal"/>
              </a:defRPr>
            </a:lvl3pPr>
            <a:lvl4pPr>
              <a:defRPr sz="1400">
                <a:latin typeface="Tele-GroteskHal"/>
                <a:cs typeface="Tele-GroteskHal"/>
              </a:defRPr>
            </a:lvl4pPr>
            <a:lvl5pPr>
              <a:defRPr sz="1400">
                <a:latin typeface="Tele-GroteskHal"/>
                <a:cs typeface="Tele-GroteskHal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Date Placeholder 4"/>
          <p:cNvSpPr>
            <a:spLocks noGrp="1"/>
          </p:cNvSpPr>
          <p:nvPr>
            <p:ph type="dt" sz="half" idx="10"/>
          </p:nvPr>
        </p:nvSpPr>
        <p:spPr>
          <a:xfrm>
            <a:off x="1944932" y="6519332"/>
            <a:ext cx="1153067" cy="202143"/>
          </a:xfrm>
          <a:prstGeom prst="rect">
            <a:avLst/>
          </a:prstGeom>
        </p:spPr>
        <p:txBody>
          <a:bodyPr/>
          <a:lstStyle/>
          <a:p>
            <a:fld id="{8DA0A4AA-C9EC-4E55-BD39-9D730C581C2E}" type="datetime1">
              <a:rPr lang="en-US" smtClean="0"/>
              <a:pPr/>
              <a:t>3/3/2025</a:t>
            </a:fld>
            <a:endParaRPr lang="en-US" dirty="0"/>
          </a:p>
        </p:txBody>
      </p:sp>
      <p:sp>
        <p:nvSpPr>
          <p:cNvPr id="11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525900" y="6519333"/>
            <a:ext cx="2068655" cy="202142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T-Mobile Confidential</a:t>
            </a:r>
          </a:p>
        </p:txBody>
      </p:sp>
      <p:sp>
        <p:nvSpPr>
          <p:cNvPr id="12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57200" y="6519333"/>
            <a:ext cx="778933" cy="202142"/>
          </a:xfrm>
          <a:prstGeom prst="rect">
            <a:avLst/>
          </a:prstGeom>
        </p:spPr>
        <p:txBody>
          <a:bodyPr/>
          <a:lstStyle/>
          <a:p>
            <a:fld id="{1AF40C39-5108-E841-85F7-F0B9C0D30E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>
          <a:xfrm>
            <a:off x="1944932" y="6519332"/>
            <a:ext cx="1153067" cy="202143"/>
          </a:xfrm>
          <a:prstGeom prst="rect">
            <a:avLst/>
          </a:prstGeom>
        </p:spPr>
        <p:txBody>
          <a:bodyPr/>
          <a:lstStyle/>
          <a:p>
            <a:fld id="{8DA0A4AA-C9EC-4E55-BD39-9D730C581C2E}" type="datetime1">
              <a:rPr lang="en-US" smtClean="0"/>
              <a:pPr/>
              <a:t>3/3/2025</a:t>
            </a:fld>
            <a:endParaRPr lang="en-US" dirty="0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525900" y="6519333"/>
            <a:ext cx="2068655" cy="202142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T-Mobile Confidential</a:t>
            </a: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57200" y="6519333"/>
            <a:ext cx="778933" cy="202142"/>
          </a:xfrm>
          <a:prstGeom prst="rect">
            <a:avLst/>
          </a:prstGeom>
        </p:spPr>
        <p:txBody>
          <a:bodyPr/>
          <a:lstStyle/>
          <a:p>
            <a:fld id="{1AF40C39-5108-E841-85F7-F0B9C0D30E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944932" y="6519332"/>
            <a:ext cx="1153067" cy="202143"/>
          </a:xfrm>
          <a:prstGeom prst="rect">
            <a:avLst/>
          </a:prstGeom>
        </p:spPr>
        <p:txBody>
          <a:bodyPr/>
          <a:lstStyle/>
          <a:p>
            <a:fld id="{8DA0A4AA-C9EC-4E55-BD39-9D730C581C2E}" type="datetime1">
              <a:rPr lang="en-US" smtClean="0"/>
              <a:pPr/>
              <a:t>3/3/2025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525900" y="6519333"/>
            <a:ext cx="2068655" cy="202142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T-Mobile Confidential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57200" y="6519333"/>
            <a:ext cx="778933" cy="202142"/>
          </a:xfrm>
          <a:prstGeom prst="rect">
            <a:avLst/>
          </a:prstGeom>
        </p:spPr>
        <p:txBody>
          <a:bodyPr/>
          <a:lstStyle/>
          <a:p>
            <a:fld id="{1AF40C39-5108-E841-85F7-F0B9C0D30E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DDB2B-6D71-4CF2-88EA-6E7F2EA734CC}" type="datetime1">
              <a:rPr lang="en-US" smtClean="0">
                <a:solidFill>
                  <a:srgbClr val="E8E8E8">
                    <a:lumMod val="50000"/>
                  </a:srgbClr>
                </a:solidFill>
              </a:rPr>
              <a:pPr/>
              <a:t>3/3/2025</a:t>
            </a:fld>
            <a:endParaRPr lang="en-US" dirty="0">
              <a:solidFill>
                <a:srgbClr val="E8E8E8">
                  <a:lumMod val="5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8E8E8">
                    <a:lumMod val="50000"/>
                  </a:srgbClr>
                </a:solidFill>
              </a:rPr>
              <a:t>T-Mobile Confidential</a:t>
            </a:r>
            <a:endParaRPr lang="en-US" dirty="0">
              <a:solidFill>
                <a:srgbClr val="E8E8E8">
                  <a:lumMod val="5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40C39-5108-E841-85F7-F0B9C0D30E8D}" type="slidenum">
              <a:rPr lang="en-US" smtClean="0">
                <a:solidFill>
                  <a:srgbClr val="E8E8E8">
                    <a:lumMod val="5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E8E8E8">
                  <a:lumMod val="50000"/>
                </a:srgbClr>
              </a:solidFill>
            </a:endParaRPr>
          </a:p>
        </p:txBody>
      </p:sp>
      <p:sp>
        <p:nvSpPr>
          <p:cNvPr id="9" name="Content Placeholder 7"/>
          <p:cNvSpPr>
            <a:spLocks noGrp="1"/>
          </p:cNvSpPr>
          <p:nvPr>
            <p:ph sz="quarter" idx="13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903572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46565AE-B975-A344-A26F-DA54B26F7769}"/>
              </a:ext>
            </a:extLst>
          </p:cNvPr>
          <p:cNvSpPr txBox="1">
            <a:spLocks/>
          </p:cNvSpPr>
          <p:nvPr userDrawn="1"/>
        </p:nvSpPr>
        <p:spPr>
          <a:xfrm>
            <a:off x="59215" y="6361009"/>
            <a:ext cx="471809" cy="489496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050" b="1" i="0" smtClean="0">
                <a:solidFill>
                  <a:schemeClr val="accent1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050" b="1" i="0" dirty="0">
              <a:solidFill>
                <a:schemeClr val="accent1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D6C09F4-0977-7F4B-A73A-3E7FF13B30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" y="1"/>
            <a:ext cx="590237" cy="786983"/>
            <a:chOff x="0" y="0"/>
            <a:chExt cx="786983" cy="786983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54DB8871-A195-3944-A7E8-64945D56E235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00" spc="225" dirty="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47DB2FB8-8CAF-FE48-89E0-CCD31492743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sp>
        <p:nvSpPr>
          <p:cNvPr id="19" name="Text Placeholder 14">
            <a:extLst>
              <a:ext uri="{FF2B5EF4-FFF2-40B4-BE49-F238E27FC236}">
                <a16:creationId xmlns:a16="http://schemas.microsoft.com/office/drawing/2014/main" id="{F3326127-ECF9-FF47-B5E9-AD240FE8401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395272" y="2535611"/>
            <a:ext cx="3050877" cy="3819524"/>
          </a:xfrm>
          <a:prstGeom prst="rect">
            <a:avLst/>
          </a:prstGeom>
        </p:spPr>
        <p:txBody>
          <a:bodyPr lIns="0"/>
          <a:lstStyle>
            <a:lvl1pPr marL="214313" indent="-214313">
              <a:buFont typeface="Wingdings" pitchFamily="2" charset="2"/>
              <a:buChar char="§"/>
              <a:defRPr sz="1500" b="0" i="0">
                <a:solidFill>
                  <a:schemeClr val="tx1"/>
                </a:solidFill>
                <a:latin typeface="+mn-lt"/>
              </a:defRPr>
            </a:lvl1pPr>
            <a:lvl2pPr marL="350044" indent="-129779">
              <a:buClrTx/>
              <a:buFont typeface="System Font Regular"/>
              <a:buChar char="–"/>
              <a:tabLst/>
              <a:defRPr sz="1350" b="0" i="0" baseline="0">
                <a:solidFill>
                  <a:schemeClr val="tx1"/>
                </a:solidFill>
                <a:latin typeface="+mn-lt"/>
              </a:defRPr>
            </a:lvl2pPr>
            <a:lvl3pPr marL="220266" indent="-220266" algn="l">
              <a:buFont typeface="Wingdings" pitchFamily="2" charset="2"/>
              <a:buChar char="§"/>
              <a:tabLst/>
              <a:defRPr sz="1050" b="0" i="0" spc="0" baseline="0">
                <a:solidFill>
                  <a:schemeClr val="tx1"/>
                </a:solidFill>
                <a:latin typeface="TeleNeo Office" panose="020B0504040202090203" pitchFamily="34" charset="77"/>
              </a:defRPr>
            </a:lvl3pPr>
            <a:lvl4pPr marL="346472" indent="-125016">
              <a:buFont typeface="System Font Regular"/>
              <a:buChar char="–"/>
              <a:tabLst/>
              <a:defRPr baseline="0">
                <a:solidFill>
                  <a:schemeClr val="tx1"/>
                </a:solidFill>
                <a:latin typeface="TeleNeo Office" panose="020B0504040202090203" pitchFamily="34" charset="77"/>
              </a:defRPr>
            </a:lvl4pPr>
            <a:lvl5pPr marL="471488" indent="-125016">
              <a:buFont typeface="System Font Regular"/>
              <a:buChar char="-"/>
              <a:tabLst/>
              <a:defRPr sz="1200" baseline="0">
                <a:solidFill>
                  <a:schemeClr val="tx1"/>
                </a:solidFill>
                <a:latin typeface="+mn-lt"/>
              </a:defRPr>
            </a:lvl5pPr>
            <a:lvl6pPr marL="601266" indent="-129779">
              <a:buFont typeface="System Font Regular"/>
              <a:buChar char="-"/>
              <a:tabLst/>
              <a:defRPr sz="1050" baseline="0">
                <a:latin typeface="+mn-lt"/>
              </a:defRPr>
            </a:lvl6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 Ut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exercitation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</a:t>
            </a:r>
          </a:p>
          <a:p>
            <a:pPr lvl="1"/>
            <a:r>
              <a:rPr lang="en-US" dirty="0"/>
              <a:t>First</a:t>
            </a:r>
          </a:p>
          <a:p>
            <a:pPr lvl="4"/>
            <a:r>
              <a:rPr lang="en-US" dirty="0"/>
              <a:t>Secondary</a:t>
            </a:r>
          </a:p>
        </p:txBody>
      </p:sp>
      <p:sp>
        <p:nvSpPr>
          <p:cNvPr id="20" name="Text Placeholder 14">
            <a:extLst>
              <a:ext uri="{FF2B5EF4-FFF2-40B4-BE49-F238E27FC236}">
                <a16:creationId xmlns:a16="http://schemas.microsoft.com/office/drawing/2014/main" id="{1058B6B0-F4AB-354E-8F14-48C5819E30E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42950" y="2535611"/>
            <a:ext cx="3050877" cy="3819524"/>
          </a:xfrm>
          <a:prstGeom prst="rect">
            <a:avLst/>
          </a:prstGeom>
        </p:spPr>
        <p:txBody>
          <a:bodyPr lIns="0"/>
          <a:lstStyle>
            <a:lvl1pPr marL="214313" indent="-214313">
              <a:buFont typeface="Wingdings" pitchFamily="2" charset="2"/>
              <a:buChar char="§"/>
              <a:defRPr sz="1500" b="0" i="0">
                <a:solidFill>
                  <a:schemeClr val="tx1"/>
                </a:solidFill>
                <a:latin typeface="+mn-lt"/>
              </a:defRPr>
            </a:lvl1pPr>
            <a:lvl2pPr marL="350044" indent="-129779">
              <a:buClrTx/>
              <a:buFont typeface="System Font Regular"/>
              <a:buChar char="–"/>
              <a:tabLst/>
              <a:defRPr sz="1350" b="0" i="0" baseline="0">
                <a:solidFill>
                  <a:schemeClr val="tx1"/>
                </a:solidFill>
                <a:latin typeface="+mn-lt"/>
              </a:defRPr>
            </a:lvl2pPr>
            <a:lvl3pPr marL="220266" indent="-220266" algn="l">
              <a:buFont typeface="Wingdings" pitchFamily="2" charset="2"/>
              <a:buChar char="§"/>
              <a:tabLst/>
              <a:defRPr sz="1050" b="0" i="0" spc="0" baseline="0">
                <a:solidFill>
                  <a:schemeClr val="tx1"/>
                </a:solidFill>
                <a:latin typeface="TeleNeo Office" panose="020B0504040202090203" pitchFamily="34" charset="77"/>
              </a:defRPr>
            </a:lvl3pPr>
            <a:lvl4pPr marL="346472" indent="-125016">
              <a:buFont typeface="System Font Regular"/>
              <a:buChar char="–"/>
              <a:tabLst/>
              <a:defRPr baseline="0">
                <a:solidFill>
                  <a:schemeClr val="tx1"/>
                </a:solidFill>
                <a:latin typeface="TeleNeo Office" panose="020B0504040202090203" pitchFamily="34" charset="77"/>
              </a:defRPr>
            </a:lvl4pPr>
            <a:lvl5pPr marL="471488" indent="-125016">
              <a:buFont typeface="System Font Regular"/>
              <a:buChar char="-"/>
              <a:tabLst/>
              <a:defRPr sz="1200" baseline="0">
                <a:solidFill>
                  <a:schemeClr val="tx1"/>
                </a:solidFill>
                <a:latin typeface="+mn-lt"/>
              </a:defRPr>
            </a:lvl5pPr>
            <a:lvl6pPr marL="601266" indent="-129779">
              <a:buFont typeface="System Font Regular"/>
              <a:buChar char="-"/>
              <a:tabLst/>
              <a:defRPr sz="1050" baseline="0">
                <a:latin typeface="+mn-lt"/>
              </a:defRPr>
            </a:lvl6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 Ut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exercitation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</a:t>
            </a:r>
          </a:p>
          <a:p>
            <a:pPr lvl="1"/>
            <a:r>
              <a:rPr lang="en-US" dirty="0"/>
              <a:t>First</a:t>
            </a:r>
          </a:p>
          <a:p>
            <a:pPr lvl="4"/>
            <a:r>
              <a:rPr lang="en-US" dirty="0"/>
              <a:t>Secondary</a:t>
            </a:r>
          </a:p>
        </p:txBody>
      </p:sp>
      <p:sp>
        <p:nvSpPr>
          <p:cNvPr id="3" name="Section Divider">
            <a:extLst>
              <a:ext uri="{FF2B5EF4-FFF2-40B4-BE49-F238E27FC236}">
                <a16:creationId xmlns:a16="http://schemas.microsoft.com/office/drawing/2014/main" id="{DEF1141B-AE9E-2940-C398-E3B596C6217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51979" y="1124119"/>
            <a:ext cx="6694170" cy="544252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3600" b="1" kern="1200" dirty="0">
                <a:solidFill>
                  <a:schemeClr val="accent1"/>
                </a:solidFill>
                <a:latin typeface="TeleNeo Office ExtraBold" panose="020B0504040202090203" pitchFamily="34" charset="77"/>
                <a:ea typeface="Roboto Light" charset="0"/>
                <a:cs typeface="Roboto Light" charset="0"/>
              </a:defRPr>
            </a:lvl1pPr>
            <a:lvl2pPr marL="342900" indent="0">
              <a:buNone/>
              <a:defRPr/>
            </a:lvl2pPr>
          </a:lstStyle>
          <a:p>
            <a:pPr marL="0" lvl="0" algn="l" defTabSz="685800" rtl="0" eaLnBrk="1" latinLnBrk="0" hangingPunct="1">
              <a:lnSpc>
                <a:spcPct val="80000"/>
              </a:lnSpc>
            </a:pPr>
            <a:r>
              <a:rPr lang="en-US" dirty="0"/>
              <a:t>Title Highlight</a:t>
            </a:r>
          </a:p>
        </p:txBody>
      </p:sp>
    </p:spTree>
    <p:extLst>
      <p:ext uri="{BB962C8B-B14F-4D97-AF65-F5344CB8AC3E}">
        <p14:creationId xmlns:p14="http://schemas.microsoft.com/office/powerpoint/2010/main" val="425177351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46565AE-B975-A344-A26F-DA54B26F7769}"/>
              </a:ext>
            </a:extLst>
          </p:cNvPr>
          <p:cNvSpPr txBox="1">
            <a:spLocks/>
          </p:cNvSpPr>
          <p:nvPr userDrawn="1"/>
        </p:nvSpPr>
        <p:spPr>
          <a:xfrm>
            <a:off x="59215" y="6361009"/>
            <a:ext cx="471809" cy="489496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050" b="1" i="0" smtClean="0">
                <a:solidFill>
                  <a:schemeClr val="accent1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050" b="1" i="0" dirty="0">
              <a:solidFill>
                <a:schemeClr val="accent1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D6C09F4-0977-7F4B-A73A-3E7FF13B30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" y="1"/>
            <a:ext cx="590237" cy="786983"/>
            <a:chOff x="0" y="0"/>
            <a:chExt cx="786983" cy="786983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54DB8871-A195-3944-A7E8-64945D56E235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00" spc="225" dirty="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47DB2FB8-8CAF-FE48-89E0-CCD31492743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sp>
        <p:nvSpPr>
          <p:cNvPr id="20" name="Text Placeholder 14">
            <a:extLst>
              <a:ext uri="{FF2B5EF4-FFF2-40B4-BE49-F238E27FC236}">
                <a16:creationId xmlns:a16="http://schemas.microsoft.com/office/drawing/2014/main" id="{1058B6B0-F4AB-354E-8F14-48C5819E30E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42950" y="2535611"/>
            <a:ext cx="6694169" cy="3819524"/>
          </a:xfrm>
          <a:prstGeom prst="rect">
            <a:avLst/>
          </a:prstGeom>
        </p:spPr>
        <p:txBody>
          <a:bodyPr lIns="0"/>
          <a:lstStyle>
            <a:lvl1pPr marL="214313" indent="-214313">
              <a:buFont typeface="Wingdings" pitchFamily="2" charset="2"/>
              <a:buChar char="§"/>
              <a:defRPr sz="1500" b="0" i="0">
                <a:solidFill>
                  <a:schemeClr val="tx1"/>
                </a:solidFill>
                <a:latin typeface="+mn-lt"/>
              </a:defRPr>
            </a:lvl1pPr>
            <a:lvl2pPr marL="350044" indent="-129779">
              <a:buClrTx/>
              <a:buFont typeface="System Font Regular"/>
              <a:buChar char="–"/>
              <a:tabLst/>
              <a:defRPr sz="1350" b="0" i="0" baseline="0">
                <a:solidFill>
                  <a:schemeClr val="tx1"/>
                </a:solidFill>
                <a:latin typeface="+mn-lt"/>
              </a:defRPr>
            </a:lvl2pPr>
            <a:lvl3pPr marL="0" indent="0" algn="l">
              <a:buFont typeface="Wingdings" pitchFamily="2" charset="2"/>
              <a:buNone/>
              <a:tabLst/>
              <a:defRPr sz="1050" b="0" i="0" spc="0" baseline="0">
                <a:solidFill>
                  <a:schemeClr val="tx1"/>
                </a:solidFill>
                <a:latin typeface="TeleNeo Office" panose="020B0504040202090203" pitchFamily="34" charset="77"/>
              </a:defRPr>
            </a:lvl3pPr>
            <a:lvl4pPr marL="346472" indent="-125016">
              <a:buFont typeface="System Font Regular"/>
              <a:buChar char="–"/>
              <a:tabLst/>
              <a:defRPr baseline="0">
                <a:solidFill>
                  <a:schemeClr val="tx1"/>
                </a:solidFill>
                <a:latin typeface="TeleNeo Office" panose="020B0504040202090203" pitchFamily="34" charset="77"/>
              </a:defRPr>
            </a:lvl4pPr>
            <a:lvl5pPr marL="471488" indent="-125016">
              <a:buFont typeface="System Font Regular"/>
              <a:buChar char="-"/>
              <a:tabLst/>
              <a:defRPr sz="1200" baseline="0">
                <a:solidFill>
                  <a:schemeClr val="tx1"/>
                </a:solidFill>
                <a:latin typeface="+mn-lt"/>
              </a:defRPr>
            </a:lvl5pPr>
            <a:lvl6pPr marL="471488" indent="0">
              <a:buFont typeface="System Font Regular"/>
              <a:buNone/>
              <a:tabLst/>
              <a:defRPr sz="1050" baseline="0">
                <a:latin typeface="+mn-lt"/>
              </a:defRPr>
            </a:lvl6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 Ut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exercitation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</a:t>
            </a:r>
          </a:p>
          <a:p>
            <a:pPr lvl="1"/>
            <a:r>
              <a:rPr lang="en-US" dirty="0"/>
              <a:t>First</a:t>
            </a:r>
          </a:p>
          <a:p>
            <a:pPr lvl="4"/>
            <a:r>
              <a:rPr lang="en-US" dirty="0"/>
              <a:t>Secondary</a:t>
            </a:r>
          </a:p>
        </p:txBody>
      </p:sp>
      <p:sp>
        <p:nvSpPr>
          <p:cNvPr id="3" name="Section Divider">
            <a:extLst>
              <a:ext uri="{FF2B5EF4-FFF2-40B4-BE49-F238E27FC236}">
                <a16:creationId xmlns:a16="http://schemas.microsoft.com/office/drawing/2014/main" id="{DEF1141B-AE9E-2940-C398-E3B596C6217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51979" y="1124119"/>
            <a:ext cx="6694170" cy="544252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3600" b="1" kern="1200" dirty="0">
                <a:solidFill>
                  <a:schemeClr val="accent1"/>
                </a:solidFill>
                <a:latin typeface="TeleNeo Office ExtraBold" panose="020B0504040202090203" pitchFamily="34" charset="77"/>
                <a:ea typeface="Roboto Light" charset="0"/>
                <a:cs typeface="Roboto Light" charset="0"/>
              </a:defRPr>
            </a:lvl1pPr>
            <a:lvl2pPr marL="342900" indent="0">
              <a:buNone/>
              <a:defRPr/>
            </a:lvl2pPr>
          </a:lstStyle>
          <a:p>
            <a:pPr marL="0" lvl="0" algn="l" defTabSz="685800" rtl="0" eaLnBrk="1" latinLnBrk="0" hangingPunct="1">
              <a:lnSpc>
                <a:spcPct val="80000"/>
              </a:lnSpc>
            </a:pPr>
            <a:r>
              <a:rPr lang="en-US" dirty="0"/>
              <a:t>Title Highlight</a:t>
            </a:r>
          </a:p>
        </p:txBody>
      </p:sp>
    </p:spTree>
    <p:extLst>
      <p:ext uri="{BB962C8B-B14F-4D97-AF65-F5344CB8AC3E}">
        <p14:creationId xmlns:p14="http://schemas.microsoft.com/office/powerpoint/2010/main" val="136340334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slideLayout" Target="../slideLayouts/slideLayout19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43331"/>
            <a:ext cx="9144000" cy="41371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1944932" y="6565052"/>
            <a:ext cx="1153067" cy="20214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0" i="0">
                <a:solidFill>
                  <a:schemeClr val="bg1"/>
                </a:solidFill>
                <a:latin typeface="Tele-GroteskHal" pitchFamily="2" charset="0"/>
                <a:cs typeface="Tele-GroteskHal" pitchFamily="2" charset="0"/>
              </a:defRPr>
            </a:lvl1pPr>
          </a:lstStyle>
          <a:p>
            <a:fld id="{CDDA7678-80BC-468F-BB17-9BE4F2E3BE3E}" type="datetime1">
              <a:rPr lang="en-US" smtClean="0"/>
              <a:pPr/>
              <a:t>3/3/2025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98364" y="6565053"/>
            <a:ext cx="1933756" cy="2021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="0" i="0">
                <a:solidFill>
                  <a:schemeClr val="bg1"/>
                </a:solidFill>
                <a:latin typeface="Tele-GroteskHal" pitchFamily="2" charset="0"/>
                <a:cs typeface="Tele-GroteskHal" pitchFamily="2" charset="0"/>
              </a:defRPr>
            </a:lvl1pPr>
          </a:lstStyle>
          <a:p>
            <a:r>
              <a:rPr lang="en-US" dirty="0"/>
              <a:t>T-Mobile Confidential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565053"/>
            <a:ext cx="778933" cy="2021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rgbClr val="FFFFFF"/>
                </a:solidFill>
                <a:latin typeface="Tele-GroteskHal" pitchFamily="2" charset="0"/>
              </a:defRPr>
            </a:lvl1pPr>
          </a:lstStyle>
          <a:p>
            <a:fld id="{1AF40C39-5108-E841-85F7-F0B9C0D30E8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50993" y="6578940"/>
            <a:ext cx="932688" cy="151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4" name="Straight Connector 13"/>
          <p:cNvCxnSpPr/>
          <p:nvPr userDrawn="1"/>
        </p:nvCxnSpPr>
        <p:spPr>
          <a:xfrm>
            <a:off x="0" y="1399477"/>
            <a:ext cx="9144000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4" r:id="rId5"/>
    <p:sldLayoutId id="2147483655" r:id="rId6"/>
    <p:sldLayoutId id="2147483658" r:id="rId7"/>
  </p:sldLayoutIdLst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accent1"/>
          </a:solidFill>
          <a:latin typeface="Tele-GroteskUlt"/>
          <a:ea typeface="+mj-ea"/>
          <a:cs typeface="Tele-GroteskUlt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800" b="0" i="0" kern="1200">
          <a:solidFill>
            <a:schemeClr val="tx1"/>
          </a:solidFill>
          <a:latin typeface="Tele-GroteskFet"/>
          <a:ea typeface="+mn-ea"/>
          <a:cs typeface="Tele-GroteskFet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400" b="0" i="0" kern="1200">
          <a:solidFill>
            <a:schemeClr val="tx1"/>
          </a:solidFill>
          <a:latin typeface="Tele-GroteskFet"/>
          <a:ea typeface="+mn-ea"/>
          <a:cs typeface="Tele-GroteskFet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000" b="0" i="0" kern="1200">
          <a:solidFill>
            <a:schemeClr val="tx1"/>
          </a:solidFill>
          <a:latin typeface="Tele-GroteskFet"/>
          <a:ea typeface="+mn-ea"/>
          <a:cs typeface="Tele-GroteskFet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600" b="0" i="0" kern="1200">
          <a:solidFill>
            <a:schemeClr val="tx1"/>
          </a:solidFill>
          <a:latin typeface="Tele-GroteskHal"/>
          <a:ea typeface="+mn-ea"/>
          <a:cs typeface="Tele-GroteskHal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600" b="0" i="0" kern="1200">
          <a:solidFill>
            <a:schemeClr val="tx1"/>
          </a:solidFill>
          <a:latin typeface="Tele-GroteskHal"/>
          <a:ea typeface="+mn-ea"/>
          <a:cs typeface="Tele-GroteskH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22917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  <p:sldLayoutId id="2147483683" r:id="rId12"/>
    <p:sldLayoutId id="2147483684" r:id="rId1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4650" b="1" i="0" kern="1200">
          <a:solidFill>
            <a:schemeClr val="tx1"/>
          </a:solidFill>
          <a:latin typeface="TeleNeo Office ExtraBold" panose="020B0504040202090203" pitchFamily="34" charset="77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/>
        <a:buChar char="•"/>
        <a:defRPr sz="4650" b="1" i="0" kern="1200">
          <a:solidFill>
            <a:schemeClr val="tx1"/>
          </a:solidFill>
          <a:latin typeface="TeleNeo Office ExtraBold" panose="020B0504040202090203" pitchFamily="34" charset="77"/>
          <a:ea typeface="+mn-ea"/>
          <a:cs typeface="+mn-cs"/>
        </a:defRPr>
      </a:lvl1pPr>
      <a:lvl2pPr marL="514350" marR="0" indent="-171450" algn="l" defTabSz="685800" rtl="0" eaLnBrk="1" fontAlgn="auto" latinLnBrk="0" hangingPunct="1">
        <a:lnSpc>
          <a:spcPct val="90000"/>
        </a:lnSpc>
        <a:spcBef>
          <a:spcPts val="375"/>
        </a:spcBef>
        <a:spcAft>
          <a:spcPts val="0"/>
        </a:spcAft>
        <a:buClrTx/>
        <a:buSzTx/>
        <a:buFont typeface="Arial"/>
        <a:buChar char="•"/>
        <a:tabLst/>
        <a:defRPr sz="3600" b="1" i="0" kern="1200" spc="0">
          <a:solidFill>
            <a:schemeClr val="tx1"/>
          </a:solidFill>
          <a:latin typeface="TeleNeo Office ExtraBold" panose="020B0504040202090203" pitchFamily="34" charset="77"/>
          <a:ea typeface="+mn-ea"/>
          <a:cs typeface="+mn-cs"/>
        </a:defRPr>
      </a:lvl2pPr>
      <a:lvl3pPr marL="857250" marR="0" indent="-171450" algn="l" defTabSz="685800" rtl="0" eaLnBrk="1" fontAlgn="auto" latinLnBrk="0" hangingPunct="1">
        <a:lnSpc>
          <a:spcPct val="90000"/>
        </a:lnSpc>
        <a:spcBef>
          <a:spcPts val="375"/>
        </a:spcBef>
        <a:spcAft>
          <a:spcPts val="0"/>
        </a:spcAft>
        <a:buClrTx/>
        <a:buSzTx/>
        <a:buFont typeface="Arial"/>
        <a:buChar char="•"/>
        <a:tabLst/>
        <a:defRPr sz="900" b="1" i="0" kern="1200" spc="225">
          <a:solidFill>
            <a:schemeClr val="tx1"/>
          </a:solidFill>
          <a:latin typeface="TeleNeo Office ExtraBold" panose="020B0504040202090203" pitchFamily="34" charset="77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050" b="0" i="0" kern="1200">
          <a:solidFill>
            <a:schemeClr val="tx1"/>
          </a:solidFill>
          <a:latin typeface="TeleNeo Office" panose="020B0504040202090203" pitchFamily="34" charset="77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617">
          <p15:clr>
            <a:srgbClr val="F26B43"/>
          </p15:clr>
        </p15:guide>
        <p15:guide id="3" pos="4482">
          <p15:clr>
            <a:srgbClr val="F26B43"/>
          </p15:clr>
        </p15:guide>
        <p15:guide id="4" pos="7055">
          <p15:clr>
            <a:srgbClr val="F26B43"/>
          </p15:clr>
        </p15:guide>
        <p15:guide id="5" pos="1907">
          <p15:clr>
            <a:srgbClr val="F26B43"/>
          </p15:clr>
        </p15:guide>
        <p15:guide id="6" pos="3194">
          <p15:clr>
            <a:srgbClr val="F26B43"/>
          </p15:clr>
        </p15:guide>
        <p15:guide id="7" pos="576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cid:image008.png@01DB0378.5A52B450" TargetMode="Externa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Relationship Id="rId5" Type="http://schemas.openxmlformats.org/officeDocument/2006/relationships/image" Target="cid:image010.png@01DB0378.5A52B450" TargetMode="External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dirty="0">
                <a:solidFill>
                  <a:srgbClr val="CC006A"/>
                </a:solidFill>
              </a:rPr>
              <a:t>AI/ML MU MIMO use case for R20</a:t>
            </a:r>
          </a:p>
        </p:txBody>
      </p:sp>
      <p:sp>
        <p:nvSpPr>
          <p:cNvPr id="21" name="Subtitle 20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T-Mobile USA</a:t>
            </a:r>
          </a:p>
          <a:p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1918117-6C7D-DF97-A0D1-C177A432E1FD}"/>
              </a:ext>
            </a:extLst>
          </p:cNvPr>
          <p:cNvSpPr txBox="1"/>
          <p:nvPr/>
        </p:nvSpPr>
        <p:spPr>
          <a:xfrm>
            <a:off x="280657" y="235390"/>
            <a:ext cx="42913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RAN#107</a:t>
            </a:r>
          </a:p>
          <a:p>
            <a:r>
              <a:rPr lang="en-US" dirty="0"/>
              <a:t>March 5-7, 2025   Incheon Korea</a:t>
            </a:r>
          </a:p>
          <a:p>
            <a:r>
              <a:rPr lang="en-US" dirty="0"/>
              <a:t>RP-250325, Agenda Item 15.2.1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6BE0CD-8DE8-CAFC-28AA-90858BDAA0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Need to study/specify  MU MIMO use case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5D0978-CB54-BF06-16D9-2ADDAFB100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/>
              <a:t>Approved RAN Chair’s Summary of 5G-Advanced in Rel-20 (RP-2503292)  allows for new AI/ML use cases to included in R20. </a:t>
            </a:r>
          </a:p>
          <a:p>
            <a:pPr lvl="1"/>
            <a:r>
              <a:rPr lang="en-US" sz="1800" dirty="0"/>
              <a:t>Strong need to explore new use cases in Rel-20 for 5G-Advanced or not?</a:t>
            </a:r>
          </a:p>
          <a:p>
            <a:pPr lvl="2"/>
            <a:r>
              <a:rPr lang="en-US" sz="1800" dirty="0"/>
              <a:t>If so, these new use cases should be very limited. </a:t>
            </a:r>
          </a:p>
          <a:p>
            <a:pPr lvl="2"/>
            <a:r>
              <a:rPr lang="en-US" sz="1800" dirty="0"/>
              <a:t>Study of these new cases is expected to convert to normative work in Rel-20. </a:t>
            </a:r>
          </a:p>
          <a:p>
            <a:pPr lvl="2"/>
            <a:r>
              <a:rPr lang="en-US" sz="1800" dirty="0"/>
              <a:t>How to avoid overlapping with 6G study?</a:t>
            </a:r>
          </a:p>
          <a:p>
            <a:r>
              <a:rPr lang="en-US" dirty="0"/>
              <a:t>MU MIMO dramatically improves cell spectral efficiency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44625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EC4856B-D91D-98E8-EE73-091F9920566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18234" y="248543"/>
            <a:ext cx="6694170" cy="590931"/>
          </a:xfrm>
        </p:spPr>
        <p:txBody>
          <a:bodyPr/>
          <a:lstStyle/>
          <a:p>
            <a:r>
              <a:rPr lang="en-US" dirty="0"/>
              <a:t>Overview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0DC9A8-6172-EC48-8AB8-CD1B6CED2EA3}"/>
              </a:ext>
            </a:extLst>
          </p:cNvPr>
          <p:cNvSpPr txBox="1"/>
          <p:nvPr/>
        </p:nvSpPr>
        <p:spPr>
          <a:xfrm rot="16200000">
            <a:off x="-368809" y="4959531"/>
            <a:ext cx="1353256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en-US" sz="600" b="1" spc="450" dirty="0">
                <a:solidFill>
                  <a:srgbClr val="000000"/>
                </a:solidFill>
                <a:latin typeface="TeleNeo Office" panose="020B0504040202090203" pitchFamily="34" charset="77"/>
                <a:ea typeface="Bebas Neue Bold" charset="0"/>
                <a:cs typeface="Bebas Neue Bold" charset="0"/>
              </a:rPr>
              <a:t>CONFIDENTIAL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A4235F1-0060-7FD7-BBC0-73A060FD68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0572" y="4137893"/>
            <a:ext cx="3415008" cy="86303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59B36BF-633B-830F-CBFB-D32C2697E3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5725" y="2402715"/>
            <a:ext cx="3569068" cy="735361"/>
          </a:xfrm>
          <a:prstGeom prst="rect">
            <a:avLst/>
          </a:prstGeom>
        </p:spPr>
      </p:pic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FFD99DA7-6162-F9D9-B312-8D54FA41B8BA}"/>
              </a:ext>
            </a:extLst>
          </p:cNvPr>
          <p:cNvSpPr txBox="1">
            <a:spLocks/>
          </p:cNvSpPr>
          <p:nvPr/>
        </p:nvSpPr>
        <p:spPr>
          <a:xfrm>
            <a:off x="4696025" y="1153991"/>
            <a:ext cx="4175415" cy="4386155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685800">
              <a:spcBef>
                <a:spcPts val="750"/>
              </a:spcBef>
            </a:pPr>
            <a:endParaRPr lang="sv-SE" sz="1050" dirty="0">
              <a:solidFill>
                <a:prstClr val="black"/>
              </a:solidFill>
              <a:latin typeface="Aptos" panose="02110004020202020204"/>
            </a:endParaRPr>
          </a:p>
          <a:p>
            <a:pPr algn="l" defTabSz="685800">
              <a:spcBef>
                <a:spcPts val="750"/>
              </a:spcBef>
            </a:pPr>
            <a:r>
              <a:rPr lang="sv-SE" sz="1050" dirty="0">
                <a:solidFill>
                  <a:prstClr val="black"/>
                </a:solidFill>
                <a:latin typeface="Aptos" panose="02110004020202020204"/>
              </a:rPr>
              <a:t>Uplink channel sounding</a:t>
            </a:r>
          </a:p>
          <a:p>
            <a:pPr marL="342900" lvl="1" algn="l" defTabSz="685800">
              <a:spcBef>
                <a:spcPts val="375"/>
              </a:spcBef>
              <a:buClr>
                <a:srgbClr val="181818"/>
              </a:buClr>
            </a:pPr>
            <a:r>
              <a:rPr lang="sv-SE" sz="1050" i="1" dirty="0">
                <a:solidFill>
                  <a:srgbClr val="181818"/>
                </a:solidFill>
                <a:latin typeface="Aptos" panose="02110004020202020204"/>
              </a:rPr>
              <a:t>Sounding Reference Signals (SRS)</a:t>
            </a:r>
            <a:endParaRPr lang="sv-SE" sz="1050" dirty="0">
              <a:solidFill>
                <a:prstClr val="black"/>
              </a:solidFill>
              <a:latin typeface="Aptos" panose="02110004020202020204"/>
            </a:endParaRPr>
          </a:p>
          <a:p>
            <a:pPr marL="342900" lvl="1" algn="l" defTabSz="685800">
              <a:spcBef>
                <a:spcPts val="375"/>
              </a:spcBef>
            </a:pPr>
            <a:endParaRPr lang="sv-SE" sz="825" dirty="0">
              <a:solidFill>
                <a:prstClr val="black"/>
              </a:solidFill>
              <a:latin typeface="Aptos" panose="02110004020202020204"/>
            </a:endParaRPr>
          </a:p>
          <a:p>
            <a:pPr algn="l" defTabSz="685800">
              <a:spcBef>
                <a:spcPts val="750"/>
              </a:spcBef>
            </a:pPr>
            <a:r>
              <a:rPr lang="sv-SE" sz="1050" dirty="0">
                <a:solidFill>
                  <a:prstClr val="black"/>
                </a:solidFill>
                <a:latin typeface="Aptos" panose="02110004020202020204"/>
              </a:rPr>
              <a:t>Downlink common reference signals (CSI-RS)</a:t>
            </a:r>
          </a:p>
          <a:p>
            <a:pPr marL="620316" lvl="1" indent="-342900" algn="l" defTabSz="685800">
              <a:spcBef>
                <a:spcPts val="375"/>
              </a:spcBef>
              <a:buFont typeface="Wingdings" panose="05000000000000000000" pitchFamily="2" charset="2"/>
              <a:buChar char="q"/>
            </a:pPr>
            <a:r>
              <a:rPr lang="sv-SE" sz="1050" dirty="0">
                <a:solidFill>
                  <a:prstClr val="black"/>
                </a:solidFill>
                <a:latin typeface="Aptos" panose="02110004020202020204"/>
              </a:rPr>
              <a:t>Type 1 CSI codebook</a:t>
            </a:r>
          </a:p>
          <a:p>
            <a:pPr marL="620316" lvl="1" indent="-342900" algn="l" defTabSz="685800">
              <a:spcBef>
                <a:spcPts val="375"/>
              </a:spcBef>
              <a:buFont typeface="Wingdings" panose="05000000000000000000" pitchFamily="2" charset="2"/>
              <a:buChar char="§"/>
            </a:pPr>
            <a:endParaRPr lang="sv-SE" sz="1050" dirty="0">
              <a:solidFill>
                <a:prstClr val="black"/>
              </a:solidFill>
              <a:latin typeface="Aptos" panose="02110004020202020204"/>
            </a:endParaRPr>
          </a:p>
          <a:p>
            <a:pPr marL="620316" lvl="1" indent="-342900" algn="l" defTabSz="685800">
              <a:spcBef>
                <a:spcPts val="375"/>
              </a:spcBef>
              <a:buFont typeface="Wingdings" panose="05000000000000000000" pitchFamily="2" charset="2"/>
              <a:buChar char="§"/>
            </a:pPr>
            <a:endParaRPr lang="sv-SE" sz="1050" dirty="0">
              <a:solidFill>
                <a:prstClr val="black"/>
              </a:solidFill>
              <a:latin typeface="Aptos" panose="02110004020202020204"/>
            </a:endParaRPr>
          </a:p>
          <a:p>
            <a:pPr marL="620316" lvl="1" indent="-342900" algn="l" defTabSz="685800">
              <a:spcBef>
                <a:spcPts val="375"/>
              </a:spcBef>
              <a:buFont typeface="Wingdings" panose="05000000000000000000" pitchFamily="2" charset="2"/>
              <a:buChar char="§"/>
            </a:pPr>
            <a:endParaRPr lang="sv-SE" sz="1050" dirty="0">
              <a:solidFill>
                <a:prstClr val="black"/>
              </a:solidFill>
              <a:latin typeface="Aptos" panose="02110004020202020204"/>
            </a:endParaRPr>
          </a:p>
          <a:p>
            <a:pPr marL="620316" lvl="1" indent="-342900" algn="l" defTabSz="685800">
              <a:spcBef>
                <a:spcPts val="375"/>
              </a:spcBef>
              <a:buFont typeface="Wingdings" panose="05000000000000000000" pitchFamily="2" charset="2"/>
              <a:buChar char="§"/>
            </a:pPr>
            <a:endParaRPr lang="sv-SE" sz="1050" dirty="0">
              <a:solidFill>
                <a:prstClr val="black"/>
              </a:solidFill>
              <a:latin typeface="Aptos" panose="02110004020202020204"/>
            </a:endParaRPr>
          </a:p>
          <a:p>
            <a:pPr marL="942975" lvl="2" indent="-257175" algn="l" defTabSz="685800">
              <a:spcBef>
                <a:spcPts val="375"/>
              </a:spcBef>
              <a:buFont typeface="Wingdings" panose="05000000000000000000" pitchFamily="2" charset="2"/>
              <a:buChar char="§"/>
            </a:pPr>
            <a:r>
              <a:rPr lang="sv-SE" sz="1050" i="1" dirty="0">
                <a:solidFill>
                  <a:prstClr val="black"/>
                </a:solidFill>
                <a:latin typeface="Aptos" panose="02110004020202020204"/>
              </a:rPr>
              <a:t>Standard resolution CSI feedback</a:t>
            </a:r>
          </a:p>
          <a:p>
            <a:pPr marL="942975" lvl="2" indent="-257175" algn="l" defTabSz="685800">
              <a:spcBef>
                <a:spcPts val="375"/>
              </a:spcBef>
              <a:buFont typeface="Wingdings" panose="05000000000000000000" pitchFamily="2" charset="2"/>
              <a:buChar char="§"/>
            </a:pPr>
            <a:r>
              <a:rPr lang="sv-SE" sz="1050" i="1" dirty="0">
                <a:solidFill>
                  <a:prstClr val="black"/>
                </a:solidFill>
                <a:latin typeface="Aptos" panose="02110004020202020204"/>
              </a:rPr>
              <a:t>Suitable for SU-MIMO</a:t>
            </a:r>
          </a:p>
          <a:p>
            <a:pPr marL="942975" lvl="2" indent="-257175" algn="l" defTabSz="685800">
              <a:spcBef>
                <a:spcPts val="375"/>
              </a:spcBef>
              <a:buFont typeface="Wingdings" panose="05000000000000000000" pitchFamily="2" charset="2"/>
              <a:buChar char="§"/>
            </a:pPr>
            <a:r>
              <a:rPr lang="sv-SE" sz="1050" i="1" dirty="0">
                <a:solidFill>
                  <a:prstClr val="black"/>
                </a:solidFill>
                <a:latin typeface="Aptos" panose="02110004020202020204"/>
              </a:rPr>
              <a:t>Extensions: Single/ multiple panel, precoded CSI-RS</a:t>
            </a:r>
          </a:p>
          <a:p>
            <a:pPr marL="942975" lvl="2" indent="-257175" algn="l" defTabSz="685800">
              <a:spcBef>
                <a:spcPts val="375"/>
              </a:spcBef>
              <a:buFont typeface="Wingdings" panose="05000000000000000000" pitchFamily="2" charset="2"/>
              <a:buChar char="§"/>
            </a:pPr>
            <a:endParaRPr lang="sv-SE" sz="1050" i="1" dirty="0">
              <a:solidFill>
                <a:prstClr val="black"/>
              </a:solidFill>
              <a:latin typeface="Aptos" panose="02110004020202020204"/>
            </a:endParaRPr>
          </a:p>
          <a:p>
            <a:pPr marL="620316" lvl="1" indent="-342900" algn="l" defTabSz="685800">
              <a:spcBef>
                <a:spcPts val="375"/>
              </a:spcBef>
              <a:buFont typeface="Wingdings" panose="05000000000000000000" pitchFamily="2" charset="2"/>
              <a:buChar char="q"/>
            </a:pPr>
            <a:r>
              <a:rPr lang="sv-SE" sz="1050" dirty="0">
                <a:solidFill>
                  <a:prstClr val="black"/>
                </a:solidFill>
                <a:latin typeface="Aptos" panose="02110004020202020204"/>
              </a:rPr>
              <a:t>Type 2 CSI codebook</a:t>
            </a:r>
          </a:p>
          <a:p>
            <a:pPr marL="620316" lvl="1" indent="-342900" algn="l" defTabSz="685800">
              <a:spcBef>
                <a:spcPts val="375"/>
              </a:spcBef>
              <a:buFont typeface="Wingdings" panose="05000000000000000000" pitchFamily="2" charset="2"/>
              <a:buChar char="§"/>
            </a:pPr>
            <a:endParaRPr lang="sv-SE" sz="1050" dirty="0">
              <a:solidFill>
                <a:prstClr val="black"/>
              </a:solidFill>
              <a:latin typeface="Aptos" panose="02110004020202020204"/>
            </a:endParaRPr>
          </a:p>
          <a:p>
            <a:pPr marL="620316" lvl="1" indent="-342900" algn="l" defTabSz="685800">
              <a:spcBef>
                <a:spcPts val="375"/>
              </a:spcBef>
              <a:buFont typeface="Wingdings" panose="05000000000000000000" pitchFamily="2" charset="2"/>
              <a:buChar char="§"/>
            </a:pPr>
            <a:endParaRPr lang="sv-SE" sz="1050" dirty="0">
              <a:solidFill>
                <a:prstClr val="black"/>
              </a:solidFill>
              <a:latin typeface="Aptos" panose="02110004020202020204"/>
            </a:endParaRPr>
          </a:p>
          <a:p>
            <a:pPr marL="620316" lvl="1" indent="-342900" algn="l" defTabSz="685800">
              <a:spcBef>
                <a:spcPts val="375"/>
              </a:spcBef>
              <a:buFont typeface="Wingdings" panose="05000000000000000000" pitchFamily="2" charset="2"/>
              <a:buChar char="§"/>
            </a:pPr>
            <a:endParaRPr lang="sv-SE" sz="1050" dirty="0">
              <a:solidFill>
                <a:prstClr val="black"/>
              </a:solidFill>
              <a:latin typeface="Aptos" panose="02110004020202020204"/>
            </a:endParaRPr>
          </a:p>
          <a:p>
            <a:pPr marL="620316" lvl="1" indent="-342900" algn="l" defTabSz="685800">
              <a:spcBef>
                <a:spcPts val="375"/>
              </a:spcBef>
              <a:buFont typeface="Wingdings" panose="05000000000000000000" pitchFamily="2" charset="2"/>
              <a:buChar char="§"/>
            </a:pPr>
            <a:endParaRPr lang="sv-SE" sz="1050" dirty="0">
              <a:solidFill>
                <a:prstClr val="black"/>
              </a:solidFill>
              <a:latin typeface="Aptos" panose="02110004020202020204"/>
            </a:endParaRPr>
          </a:p>
          <a:p>
            <a:pPr marL="620316" lvl="1" indent="-342900" algn="l" defTabSz="685800">
              <a:spcBef>
                <a:spcPts val="375"/>
              </a:spcBef>
              <a:buFont typeface="Wingdings" panose="05000000000000000000" pitchFamily="2" charset="2"/>
              <a:buChar char="§"/>
            </a:pPr>
            <a:endParaRPr lang="sv-SE" sz="1050" dirty="0">
              <a:solidFill>
                <a:prstClr val="black"/>
              </a:solidFill>
              <a:latin typeface="Aptos" panose="02110004020202020204"/>
            </a:endParaRPr>
          </a:p>
          <a:p>
            <a:pPr marL="942975" lvl="2" indent="-257175" algn="l" defTabSz="685800">
              <a:spcBef>
                <a:spcPts val="375"/>
              </a:spcBef>
              <a:buFont typeface="Wingdings" panose="05000000000000000000" pitchFamily="2" charset="2"/>
              <a:buChar char="§"/>
            </a:pPr>
            <a:r>
              <a:rPr lang="sv-SE" sz="1050" i="1" dirty="0">
                <a:solidFill>
                  <a:prstClr val="black"/>
                </a:solidFill>
                <a:latin typeface="Aptos" panose="02110004020202020204"/>
              </a:rPr>
              <a:t>High resolution CSI feedback targeting MU-MIMO</a:t>
            </a:r>
          </a:p>
          <a:p>
            <a:pPr marL="942975" lvl="2" indent="-257175" algn="l" defTabSz="685800">
              <a:spcBef>
                <a:spcPts val="375"/>
              </a:spcBef>
              <a:buFont typeface="Wingdings" panose="05000000000000000000" pitchFamily="2" charset="2"/>
              <a:buChar char="§"/>
            </a:pPr>
            <a:r>
              <a:rPr lang="sv-SE" sz="1050" i="1" dirty="0">
                <a:solidFill>
                  <a:prstClr val="black"/>
                </a:solidFill>
                <a:latin typeface="Aptos" panose="02110004020202020204"/>
              </a:rPr>
              <a:t>Extensions: Port selection, precoded CSI-RS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65B143B3-9285-50F5-B4EF-0EAC30B885CA}"/>
              </a:ext>
            </a:extLst>
          </p:cNvPr>
          <p:cNvSpPr/>
          <p:nvPr/>
        </p:nvSpPr>
        <p:spPr>
          <a:xfrm>
            <a:off x="4572000" y="1325441"/>
            <a:ext cx="4455502" cy="4378568"/>
          </a:xfrm>
          <a:prstGeom prst="roundRect">
            <a:avLst>
              <a:gd name="adj" fmla="val 5673"/>
            </a:avLst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350">
              <a:solidFill>
                <a:prstClr val="white"/>
              </a:solidFill>
              <a:latin typeface="Aptos" panose="02110004020202020204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655E6F0F-AED1-F4EB-AE17-DF1C48518AA0}"/>
              </a:ext>
            </a:extLst>
          </p:cNvPr>
          <p:cNvGrpSpPr/>
          <p:nvPr/>
        </p:nvGrpSpPr>
        <p:grpSpPr>
          <a:xfrm>
            <a:off x="957311" y="3769481"/>
            <a:ext cx="2173578" cy="1770665"/>
            <a:chOff x="8124241" y="2269190"/>
            <a:chExt cx="3411926" cy="3031054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4F86BEE6-16AE-4369-ABBD-10FE7134D7A5}"/>
                </a:ext>
              </a:extLst>
            </p:cNvPr>
            <p:cNvSpPr/>
            <p:nvPr/>
          </p:nvSpPr>
          <p:spPr bwMode="auto">
            <a:xfrm>
              <a:off x="8690298" y="2538612"/>
              <a:ext cx="2793742" cy="2244821"/>
            </a:xfrm>
            <a:prstGeom prst="ellipse">
              <a:avLst/>
            </a:prstGeom>
            <a:solidFill>
              <a:schemeClr val="accent1"/>
            </a:solidFill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54000" tIns="27000" rIns="54864" bIns="27432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267891" indent="-267891" defTabSz="685800" fontAlgn="base">
                <a:spcBef>
                  <a:spcPts val="225"/>
                </a:spcBef>
                <a:spcAft>
                  <a:spcPct val="0"/>
                </a:spcAft>
                <a:buFont typeface="Ericsson Hilda" panose="00000500000000000000" pitchFamily="2" charset="0"/>
                <a:buChar char="—"/>
              </a:pPr>
              <a:endParaRPr lang="sv-SE" sz="1050" dirty="0" err="1">
                <a:solidFill>
                  <a:prstClr val="white"/>
                </a:solidFill>
                <a:latin typeface="Aptos" panose="02110004020202020204"/>
              </a:endParaRPr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9E149A55-A8C6-F80C-18C5-39B3982302A9}"/>
                </a:ext>
              </a:extLst>
            </p:cNvPr>
            <p:cNvSpPr/>
            <p:nvPr/>
          </p:nvSpPr>
          <p:spPr bwMode="auto">
            <a:xfrm>
              <a:off x="8773496" y="2910115"/>
              <a:ext cx="1952814" cy="1705651"/>
            </a:xfrm>
            <a:prstGeom prst="ellipse">
              <a:avLst/>
            </a:prstGeom>
            <a:solidFill>
              <a:srgbClr val="80C535"/>
            </a:solidFill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54000" tIns="27000" rIns="54864" bIns="27432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267891" indent="-267891" defTabSz="685800" fontAlgn="base">
                <a:spcBef>
                  <a:spcPts val="225"/>
                </a:spcBef>
                <a:spcAft>
                  <a:spcPct val="0"/>
                </a:spcAft>
                <a:buFont typeface="Ericsson Hilda" panose="00000500000000000000" pitchFamily="2" charset="0"/>
                <a:buChar char="—"/>
              </a:pPr>
              <a:endParaRPr lang="sv-SE" sz="1050" dirty="0" err="1">
                <a:solidFill>
                  <a:prstClr val="white"/>
                </a:solidFill>
                <a:latin typeface="Aptos" panose="02110004020202020204"/>
              </a:endParaRPr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C9CD76A8-540A-6064-A996-554BB2386057}"/>
                </a:ext>
              </a:extLst>
            </p:cNvPr>
            <p:cNvSpPr/>
            <p:nvPr/>
          </p:nvSpPr>
          <p:spPr bwMode="auto">
            <a:xfrm>
              <a:off x="9011428" y="3496092"/>
              <a:ext cx="1026368" cy="830425"/>
            </a:xfrm>
            <a:prstGeom prst="ellipse">
              <a:avLst/>
            </a:prstGeom>
            <a:solidFill>
              <a:srgbClr val="80C535"/>
            </a:solidFill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54000" tIns="27000" rIns="54864" bIns="27432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267891" indent="-267891" defTabSz="685800" fontAlgn="base">
                <a:spcBef>
                  <a:spcPts val="225"/>
                </a:spcBef>
                <a:spcAft>
                  <a:spcPct val="0"/>
                </a:spcAft>
                <a:buFont typeface="Ericsson Hilda" panose="00000500000000000000" pitchFamily="2" charset="0"/>
                <a:buChar char="—"/>
              </a:pPr>
              <a:endParaRPr lang="sv-SE" sz="1050" dirty="0" err="1">
                <a:solidFill>
                  <a:prstClr val="white"/>
                </a:solidFill>
                <a:latin typeface="Aptos" panose="02110004020202020204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48A1D503-42E1-F4D9-ECBB-C5926A3A43A0}"/>
                </a:ext>
              </a:extLst>
            </p:cNvPr>
            <p:cNvSpPr txBox="1"/>
            <p:nvPr/>
          </p:nvSpPr>
          <p:spPr bwMode="auto">
            <a:xfrm>
              <a:off x="9282015" y="3780675"/>
              <a:ext cx="625151" cy="26125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square" lIns="54000" tIns="27000" rIns="54864" bIns="27432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buClr>
                  <a:prstClr val="black"/>
                </a:buClr>
              </a:pPr>
              <a:r>
                <a:rPr lang="sv-SE" sz="750" b="1" i="1" dirty="0">
                  <a:solidFill>
                    <a:prstClr val="black"/>
                  </a:solidFill>
                  <a:latin typeface="Aptos" panose="02110004020202020204"/>
                </a:rPr>
                <a:t>SRS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3CE17602-85B8-5512-4FCA-9A349A35BD52}"/>
                </a:ext>
              </a:extLst>
            </p:cNvPr>
            <p:cNvSpPr txBox="1"/>
            <p:nvPr/>
          </p:nvSpPr>
          <p:spPr bwMode="auto">
            <a:xfrm>
              <a:off x="9289012" y="3202176"/>
              <a:ext cx="1102354" cy="24585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square" lIns="54000" tIns="27000" rIns="54864" bIns="27432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buClr>
                  <a:prstClr val="black"/>
                </a:buClr>
              </a:pPr>
              <a:r>
                <a:rPr lang="sv-SE" sz="750" b="1" i="1" dirty="0">
                  <a:solidFill>
                    <a:prstClr val="black"/>
                  </a:solidFill>
                  <a:latin typeface="Aptos" panose="02110004020202020204"/>
                </a:rPr>
                <a:t>Type 2 CSI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284345D3-E9D7-1442-8AD7-320EFA057EF7}"/>
                </a:ext>
              </a:extLst>
            </p:cNvPr>
            <p:cNvSpPr txBox="1"/>
            <p:nvPr/>
          </p:nvSpPr>
          <p:spPr bwMode="auto">
            <a:xfrm>
              <a:off x="9907166" y="2664260"/>
              <a:ext cx="1102354" cy="24585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square" lIns="54000" tIns="27000" rIns="54864" bIns="27432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buClr>
                  <a:prstClr val="black"/>
                </a:buClr>
              </a:pPr>
              <a:r>
                <a:rPr lang="sv-SE" sz="750" b="1" i="1" dirty="0">
                  <a:solidFill>
                    <a:prstClr val="black"/>
                  </a:solidFill>
                  <a:latin typeface="Aptos" panose="02110004020202020204"/>
                </a:rPr>
                <a:t>Type 1 CSI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743A409E-1474-FC3F-2523-54CB125EBC48}"/>
                </a:ext>
              </a:extLst>
            </p:cNvPr>
            <p:cNvSpPr txBox="1"/>
            <p:nvPr/>
          </p:nvSpPr>
          <p:spPr bwMode="auto">
            <a:xfrm>
              <a:off x="8124241" y="2742448"/>
              <a:ext cx="915956" cy="26125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square" lIns="54000" tIns="27000" rIns="54864" bIns="27432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buClr>
                  <a:prstClr val="black"/>
                </a:buClr>
              </a:pPr>
              <a:r>
                <a:rPr lang="sv-SE" sz="750" b="1" dirty="0">
                  <a:solidFill>
                    <a:srgbClr val="80C535"/>
                  </a:solidFill>
                  <a:latin typeface="Aptos" panose="02110004020202020204"/>
                </a:rPr>
                <a:t>MU-MIMO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0D9AC823-FD6E-3EB0-0925-2ED5A6B51AAA}"/>
                </a:ext>
              </a:extLst>
            </p:cNvPr>
            <p:cNvSpPr txBox="1"/>
            <p:nvPr/>
          </p:nvSpPr>
          <p:spPr bwMode="auto">
            <a:xfrm>
              <a:off x="8373056" y="2269190"/>
              <a:ext cx="915956" cy="26125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square" lIns="54000" tIns="27000" rIns="54864" bIns="27432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buClr>
                  <a:prstClr val="black"/>
                </a:buClr>
              </a:pPr>
              <a:r>
                <a:rPr lang="sv-SE" sz="750" b="1" dirty="0">
                  <a:solidFill>
                    <a:srgbClr val="156082"/>
                  </a:solidFill>
                  <a:latin typeface="Aptos" panose="02110004020202020204"/>
                </a:rPr>
                <a:t>SU-MIMO</a:t>
              </a:r>
            </a:p>
          </p:txBody>
        </p:sp>
        <p:cxnSp>
          <p:nvCxnSpPr>
            <p:cNvPr id="19" name="Straight Arrow Connector 18">
              <a:extLst>
                <a:ext uri="{FF2B5EF4-FFF2-40B4-BE49-F238E27FC236}">
                  <a16:creationId xmlns:a16="http://schemas.microsoft.com/office/drawing/2014/main" id="{BAC518D7-6381-8845-55CE-6DBB9C43BA84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8582219" y="2951879"/>
              <a:ext cx="325794" cy="373224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DC6904CC-6AAD-48BE-AEA4-09DE909D414E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8773107" y="2486585"/>
              <a:ext cx="325794" cy="373224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E7A163F-D720-385C-E4C6-671128F56561}"/>
                </a:ext>
              </a:extLst>
            </p:cNvPr>
            <p:cNvSpPr txBox="1"/>
            <p:nvPr/>
          </p:nvSpPr>
          <p:spPr bwMode="auto">
            <a:xfrm>
              <a:off x="8638171" y="4916059"/>
              <a:ext cx="2897996" cy="38418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square" lIns="54000" tIns="27000" rIns="54864" bIns="27432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ctr" defTabSz="685800">
                <a:buClr>
                  <a:prstClr val="black"/>
                </a:buClr>
              </a:pPr>
              <a:r>
                <a:rPr lang="sv-SE" sz="750" b="1" i="1" dirty="0">
                  <a:solidFill>
                    <a:prstClr val="black"/>
                  </a:solidFill>
                  <a:latin typeface="Aptos" panose="02110004020202020204"/>
                </a:rPr>
                <a:t>Coverage Area, Mobility,UE Support</a:t>
              </a:r>
            </a:p>
          </p:txBody>
        </p:sp>
      </p:grpSp>
      <p:sp>
        <p:nvSpPr>
          <p:cNvPr id="22" name="Content Placeholder 4">
            <a:extLst>
              <a:ext uri="{FF2B5EF4-FFF2-40B4-BE49-F238E27FC236}">
                <a16:creationId xmlns:a16="http://schemas.microsoft.com/office/drawing/2014/main" id="{10D7FA17-3F6F-4906-7D73-6EEA87E8FA38}"/>
              </a:ext>
            </a:extLst>
          </p:cNvPr>
          <p:cNvSpPr>
            <a:spLocks noGrp="1"/>
          </p:cNvSpPr>
          <p:nvPr/>
        </p:nvSpPr>
        <p:spPr>
          <a:xfrm>
            <a:off x="196595" y="1317854"/>
            <a:ext cx="4103131" cy="3638242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>
            <a:lvl1pPr marL="223838" indent="-223838" algn="l" defTabSz="914400" rtl="0" eaLnBrk="1" latinLnBrk="0" hangingPunct="1">
              <a:lnSpc>
                <a:spcPct val="95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TeleGrotesk Next" pitchFamily="2" charset="0"/>
                <a:cs typeface="TeleGrotesk Next" pitchFamily="2" charset="0"/>
              </a:defRPr>
            </a:lvl1pPr>
            <a:lvl2pPr marL="465138" indent="-241300" algn="l" defTabSz="914400" rtl="0" eaLnBrk="1" latinLnBrk="0" hangingPunct="1">
              <a:lnSpc>
                <a:spcPct val="95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–"/>
              <a:defRPr sz="2133" kern="1200">
                <a:solidFill>
                  <a:schemeClr val="tx1"/>
                </a:solidFill>
                <a:latin typeface="+mn-lt"/>
                <a:ea typeface="TeleGrotesk Next" pitchFamily="2" charset="0"/>
                <a:cs typeface="TeleGrotesk Next" pitchFamily="2" charset="0"/>
              </a:defRPr>
            </a:lvl2pPr>
            <a:lvl3pPr marL="625475" indent="-160338" algn="l" defTabSz="914400" rtl="0" eaLnBrk="1" latinLnBrk="0" hangingPunct="1">
              <a:lnSpc>
                <a:spcPct val="95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1867" kern="1200">
                <a:solidFill>
                  <a:schemeClr val="tx1"/>
                </a:solidFill>
                <a:latin typeface="+mn-lt"/>
                <a:ea typeface="TeleGrotesk Next" pitchFamily="2" charset="0"/>
                <a:cs typeface="TeleGrotesk Next" pitchFamily="2" charset="0"/>
              </a:defRPr>
            </a:lvl3pPr>
            <a:lvl4pPr marL="833438" indent="-207963" algn="l" defTabSz="914400" rtl="0" eaLnBrk="1" latinLnBrk="0" hangingPunct="1">
              <a:lnSpc>
                <a:spcPct val="95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–"/>
              <a:defRPr sz="1467" kern="1200">
                <a:solidFill>
                  <a:schemeClr val="tx1"/>
                </a:solidFill>
                <a:latin typeface="+mn-lt"/>
                <a:ea typeface="TeleGrotesk Next" pitchFamily="2" charset="0"/>
                <a:cs typeface="TeleGrotesk Next" pitchFamily="2" charset="0"/>
              </a:defRPr>
            </a:lvl4pPr>
            <a:lvl5pPr marL="1027113" indent="-193675" algn="l" defTabSz="914400" rtl="0" eaLnBrk="1" latinLnBrk="0" hangingPunct="1">
              <a:lnSpc>
                <a:spcPct val="95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1467" kern="1200">
                <a:solidFill>
                  <a:schemeClr val="tx1"/>
                </a:solidFill>
                <a:latin typeface="+mn-lt"/>
                <a:ea typeface="TeleGrotesk Next" pitchFamily="2" charset="0"/>
                <a:cs typeface="TeleGrotesk Next" pitchFamily="2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685800">
              <a:spcBef>
                <a:spcPts val="450"/>
              </a:spcBef>
              <a:spcAft>
                <a:spcPts val="450"/>
              </a:spcAft>
              <a:buClr>
                <a:srgbClr val="E20074"/>
              </a:buClr>
              <a:buNone/>
            </a:pPr>
            <a:endParaRPr lang="en-US" sz="1200" dirty="0">
              <a:solidFill>
                <a:prstClr val="black"/>
              </a:solidFill>
              <a:latin typeface="Aptos" panose="02110004020202020204"/>
            </a:endParaRPr>
          </a:p>
          <a:p>
            <a:pPr marL="389335" indent="-214313" defTabSz="685800">
              <a:spcBef>
                <a:spcPts val="450"/>
              </a:spcBef>
              <a:spcAft>
                <a:spcPts val="450"/>
              </a:spcAft>
              <a:buClr>
                <a:srgbClr val="E20074"/>
              </a:buClr>
              <a:buFont typeface="Wingdings" panose="05000000000000000000" pitchFamily="2" charset="2"/>
              <a:buChar char="§"/>
            </a:pPr>
            <a:r>
              <a:rPr lang="en-US" sz="1200" b="1" dirty="0">
                <a:solidFill>
                  <a:prstClr val="black"/>
                </a:solidFill>
                <a:latin typeface="Aptos" panose="02110004020202020204"/>
              </a:rPr>
              <a:t>Combine AI/ML with CSI-RS Type 1 to get the same, or better, performance than type 2 for MU MIMO.</a:t>
            </a:r>
          </a:p>
          <a:p>
            <a:pPr marL="570310" lvl="1" indent="-214313" defTabSz="685800">
              <a:spcAft>
                <a:spcPts val="450"/>
              </a:spcAft>
              <a:buClr>
                <a:srgbClr val="E20074"/>
              </a:buClr>
              <a:buFont typeface="Wingdings" panose="05000000000000000000" pitchFamily="2" charset="2"/>
              <a:buChar char="§"/>
            </a:pPr>
            <a:r>
              <a:rPr lang="en-US" sz="900" dirty="0">
                <a:solidFill>
                  <a:prstClr val="black"/>
                </a:solidFill>
                <a:latin typeface="Aptos" panose="02110004020202020204"/>
              </a:rPr>
              <a:t>It is very difficult to get MU-MIMO with CSI-RS type 1 codebook</a:t>
            </a:r>
          </a:p>
          <a:p>
            <a:pPr marL="690563" lvl="2" indent="-214313" defTabSz="685800">
              <a:spcAft>
                <a:spcPts val="450"/>
              </a:spcAft>
              <a:buClr>
                <a:srgbClr val="E20074"/>
              </a:buClr>
              <a:buFont typeface="Wingdings" panose="05000000000000000000" pitchFamily="2" charset="2"/>
              <a:buChar char="§"/>
            </a:pPr>
            <a:r>
              <a:rPr lang="en-US" sz="750" dirty="0">
                <a:solidFill>
                  <a:prstClr val="black"/>
                </a:solidFill>
                <a:latin typeface="Aptos" panose="02110004020202020204"/>
              </a:rPr>
              <a:t>CSI-RS type 1 has been widely  deployed 	</a:t>
            </a:r>
          </a:p>
          <a:p>
            <a:pPr marL="690563" lvl="2" indent="-214313" defTabSz="685800">
              <a:spcAft>
                <a:spcPts val="450"/>
              </a:spcAft>
              <a:buClr>
                <a:srgbClr val="E20074"/>
              </a:buClr>
              <a:buFont typeface="Wingdings" panose="05000000000000000000" pitchFamily="2" charset="2"/>
              <a:buChar char="§"/>
            </a:pPr>
            <a:r>
              <a:rPr lang="en-US" sz="750" dirty="0">
                <a:solidFill>
                  <a:prstClr val="black"/>
                </a:solidFill>
                <a:latin typeface="Aptos" panose="02110004020202020204"/>
              </a:rPr>
              <a:t>While high resolution feedback CSI-RS type 2 is suitable for MU-MIMO  it has not been deployed and has higher overhead. </a:t>
            </a:r>
          </a:p>
          <a:p>
            <a:pPr marL="570310" lvl="1" indent="-214313" defTabSz="685800">
              <a:spcAft>
                <a:spcPts val="450"/>
              </a:spcAft>
              <a:buClr>
                <a:srgbClr val="E20074"/>
              </a:buClr>
              <a:buFont typeface="Wingdings" panose="05000000000000000000" pitchFamily="2" charset="2"/>
              <a:buChar char="§"/>
            </a:pPr>
            <a:r>
              <a:rPr lang="en-US" sz="900" dirty="0">
                <a:solidFill>
                  <a:prstClr val="black"/>
                </a:solidFill>
                <a:latin typeface="Aptos" panose="02110004020202020204"/>
              </a:rPr>
              <a:t>Using AI/ML technique to guide UE in estimating MU-MIMO channel based on the transmitted CSI-RS; then feed RI and PMI back to gNB</a:t>
            </a:r>
          </a:p>
          <a:p>
            <a:pPr marL="389335" indent="-214313" defTabSz="685800">
              <a:spcBef>
                <a:spcPts val="450"/>
              </a:spcBef>
              <a:spcAft>
                <a:spcPts val="450"/>
              </a:spcAft>
              <a:buClr>
                <a:srgbClr val="E20074"/>
              </a:buClr>
              <a:buFont typeface="Wingdings" panose="05000000000000000000" pitchFamily="2" charset="2"/>
              <a:buChar char="§"/>
            </a:pPr>
            <a:r>
              <a:rPr lang="en-US" sz="1200" b="1" dirty="0">
                <a:solidFill>
                  <a:prstClr val="black"/>
                </a:solidFill>
                <a:latin typeface="Aptos" panose="02110004020202020204"/>
              </a:rPr>
              <a:t>Extend similar AI/ML technique(s) to guide gNB on selecting SRS beam-based MU-MIMO as well</a:t>
            </a:r>
          </a:p>
          <a:p>
            <a:pPr marL="429816" lvl="1" indent="-254794" defTabSz="685800">
              <a:spcAft>
                <a:spcPts val="450"/>
              </a:spcAft>
              <a:buClr>
                <a:srgbClr val="E20074"/>
              </a:buClr>
            </a:pPr>
            <a:endParaRPr lang="en-US" sz="375" dirty="0">
              <a:solidFill>
                <a:prstClr val="black"/>
              </a:solidFill>
              <a:latin typeface="Aptos" panose="02110004020202020204"/>
            </a:endParaRPr>
          </a:p>
          <a:p>
            <a:pPr marL="468868" lvl="2" indent="-167640" defTabSz="685800">
              <a:spcAft>
                <a:spcPts val="450"/>
              </a:spcAft>
              <a:buClr>
                <a:srgbClr val="E20074"/>
              </a:buClr>
            </a:pPr>
            <a:endParaRPr lang="en-US" sz="825" dirty="0">
              <a:solidFill>
                <a:prstClr val="black"/>
              </a:solidFill>
              <a:latin typeface="Aptos" panose="02110004020202020204"/>
            </a:endParaRPr>
          </a:p>
          <a:p>
            <a:pPr marL="468868" lvl="2" indent="-167640" defTabSz="685800">
              <a:spcAft>
                <a:spcPts val="450"/>
              </a:spcAft>
              <a:buClr>
                <a:srgbClr val="E20074"/>
              </a:buClr>
            </a:pPr>
            <a:endParaRPr lang="en-US" sz="900" dirty="0">
              <a:solidFill>
                <a:prstClr val="black"/>
              </a:solidFill>
              <a:latin typeface="Aptos" panose="02110004020202020204"/>
            </a:endParaRPr>
          </a:p>
          <a:p>
            <a:pPr marL="167640" indent="-167640" defTabSz="685800">
              <a:spcBef>
                <a:spcPts val="450"/>
              </a:spcBef>
              <a:spcAft>
                <a:spcPts val="450"/>
              </a:spcAft>
              <a:buClr>
                <a:srgbClr val="E20074"/>
              </a:buClr>
            </a:pPr>
            <a:endParaRPr lang="en-US" sz="1350" dirty="0">
              <a:solidFill>
                <a:prstClr val="black"/>
              </a:solidFill>
              <a:latin typeface="Aptos" panose="02110004020202020204"/>
            </a:endParaRPr>
          </a:p>
          <a:p>
            <a:pPr marL="167640" indent="-167640" defTabSz="685800">
              <a:spcBef>
                <a:spcPts val="450"/>
              </a:spcBef>
              <a:spcAft>
                <a:spcPts val="450"/>
              </a:spcAft>
              <a:buClr>
                <a:srgbClr val="E20074"/>
              </a:buClr>
            </a:pPr>
            <a:endParaRPr lang="en-US" sz="900" dirty="0">
              <a:solidFill>
                <a:prstClr val="black"/>
              </a:solidFill>
              <a:latin typeface="Aptos" panose="021100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34614858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EC4856B-D91D-98E8-EE73-091F9920566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18234" y="248543"/>
            <a:ext cx="6694170" cy="590931"/>
          </a:xfrm>
        </p:spPr>
        <p:txBody>
          <a:bodyPr/>
          <a:lstStyle/>
          <a:p>
            <a:r>
              <a:rPr lang="en-US" dirty="0"/>
              <a:t>Overview</a:t>
            </a:r>
          </a:p>
        </p:txBody>
      </p:sp>
      <p:sp>
        <p:nvSpPr>
          <p:cNvPr id="64" name="Rectangle 13">
            <a:extLst>
              <a:ext uri="{FF2B5EF4-FFF2-40B4-BE49-F238E27FC236}">
                <a16:creationId xmlns:a16="http://schemas.microsoft.com/office/drawing/2014/main" id="{EB4A431F-A6DC-80A3-3B99-9B1F26A0AE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331521"/>
            <a:ext cx="186590" cy="196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825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 </a:t>
            </a:r>
            <a:endParaRPr lang="en-US" altLang="en-US" sz="135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65" name="Rectangle 16">
            <a:extLst>
              <a:ext uri="{FF2B5EF4-FFF2-40B4-BE49-F238E27FC236}">
                <a16:creationId xmlns:a16="http://schemas.microsoft.com/office/drawing/2014/main" id="{F474A100-D169-A0FE-CEE9-DD3F665779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1389046"/>
            <a:ext cx="186590" cy="196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825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 </a:t>
            </a:r>
            <a:endParaRPr lang="en-US" altLang="en-US" sz="135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66" name="Rectangle 18">
            <a:extLst>
              <a:ext uri="{FF2B5EF4-FFF2-40B4-BE49-F238E27FC236}">
                <a16:creationId xmlns:a16="http://schemas.microsoft.com/office/drawing/2014/main" id="{02E411C4-49E9-5341-FC52-2809774F0D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4275121"/>
            <a:ext cx="186590" cy="196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825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 </a:t>
            </a:r>
            <a:endParaRPr lang="en-US" altLang="en-US" sz="135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67" name="Rectangle 19">
            <a:extLst>
              <a:ext uri="{FF2B5EF4-FFF2-40B4-BE49-F238E27FC236}">
                <a16:creationId xmlns:a16="http://schemas.microsoft.com/office/drawing/2014/main" id="{0F0900A5-B718-0D46-A71E-1216D6C65D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" y="15263426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defTabSz="685800"/>
            <a:endParaRPr lang="en-US" sz="1350">
              <a:solidFill>
                <a:prstClr val="black"/>
              </a:solidFill>
              <a:latin typeface="Aptos" panose="02110004020202020204"/>
            </a:endParaRPr>
          </a:p>
        </p:txBody>
      </p:sp>
      <p:pic>
        <p:nvPicPr>
          <p:cNvPr id="39" name="Picture 38">
            <a:extLst>
              <a:ext uri="{FF2B5EF4-FFF2-40B4-BE49-F238E27FC236}">
                <a16:creationId xmlns:a16="http://schemas.microsoft.com/office/drawing/2014/main" id="{FD9F9439-ABE0-699A-53E1-AE489EF2C0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320" y="962954"/>
            <a:ext cx="8708518" cy="4932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2326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EC4856B-D91D-98E8-EE73-091F9920566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18234" y="248543"/>
            <a:ext cx="6694170" cy="590931"/>
          </a:xfrm>
        </p:spPr>
        <p:txBody>
          <a:bodyPr/>
          <a:lstStyle/>
          <a:p>
            <a:r>
              <a:rPr lang="en-US" dirty="0"/>
              <a:t>Overview</a:t>
            </a:r>
          </a:p>
        </p:txBody>
      </p:sp>
      <p:pic>
        <p:nvPicPr>
          <p:cNvPr id="56" name="Picture 11">
            <a:extLst>
              <a:ext uri="{FF2B5EF4-FFF2-40B4-BE49-F238E27FC236}">
                <a16:creationId xmlns:a16="http://schemas.microsoft.com/office/drawing/2014/main" id="{C95EE267-8E6F-9E81-AE11-6036AB9EFE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5774" y="1095096"/>
            <a:ext cx="3532651" cy="2207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12">
            <a:extLst>
              <a:ext uri="{FF2B5EF4-FFF2-40B4-BE49-F238E27FC236}">
                <a16:creationId xmlns:a16="http://schemas.microsoft.com/office/drawing/2014/main" id="{98920D80-2827-1231-A84D-A82D8567CA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2716" y="3560885"/>
            <a:ext cx="4649028" cy="3111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Rectangle 10">
            <a:extLst>
              <a:ext uri="{FF2B5EF4-FFF2-40B4-BE49-F238E27FC236}">
                <a16:creationId xmlns:a16="http://schemas.microsoft.com/office/drawing/2014/main" id="{3F7A29B5-1A20-6FCC-0CC1-5AED23B2B2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8235" y="876872"/>
            <a:ext cx="7372912" cy="403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825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CSI-RS calculation is shown below, the codebook type II is made up of multiple codebook type I formula and amplitude scaler which are linearly combined.  </a:t>
            </a:r>
            <a:endParaRPr lang="en-US" altLang="en-US" sz="600" dirty="0">
              <a:solidFill>
                <a:prstClr val="black"/>
              </a:solidFill>
              <a:latin typeface="Aptos" panose="02110004020202020204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en-US" sz="135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62" name="Rectangle 11">
            <a:extLst>
              <a:ext uri="{FF2B5EF4-FFF2-40B4-BE49-F238E27FC236}">
                <a16:creationId xmlns:a16="http://schemas.microsoft.com/office/drawing/2014/main" id="{8439CEA7-752F-B41A-0DCC-C405AA1AC2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8235" y="3339556"/>
            <a:ext cx="3090074" cy="403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825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Each components of the equation can be further described as below.</a:t>
            </a:r>
            <a:endParaRPr lang="en-US" altLang="en-US" sz="600" dirty="0">
              <a:solidFill>
                <a:prstClr val="black"/>
              </a:solidFill>
              <a:latin typeface="Aptos" panose="02110004020202020204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en-US" sz="135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64" name="Rectangle 13">
            <a:extLst>
              <a:ext uri="{FF2B5EF4-FFF2-40B4-BE49-F238E27FC236}">
                <a16:creationId xmlns:a16="http://schemas.microsoft.com/office/drawing/2014/main" id="{EB4A431F-A6DC-80A3-3B99-9B1F26A0AE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331521"/>
            <a:ext cx="186590" cy="196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825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 </a:t>
            </a:r>
            <a:endParaRPr lang="en-US" altLang="en-US" sz="135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65" name="Rectangle 16">
            <a:extLst>
              <a:ext uri="{FF2B5EF4-FFF2-40B4-BE49-F238E27FC236}">
                <a16:creationId xmlns:a16="http://schemas.microsoft.com/office/drawing/2014/main" id="{F474A100-D169-A0FE-CEE9-DD3F665779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1389046"/>
            <a:ext cx="186590" cy="196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825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 </a:t>
            </a:r>
            <a:endParaRPr lang="en-US" altLang="en-US" sz="135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66" name="Rectangle 18">
            <a:extLst>
              <a:ext uri="{FF2B5EF4-FFF2-40B4-BE49-F238E27FC236}">
                <a16:creationId xmlns:a16="http://schemas.microsoft.com/office/drawing/2014/main" id="{02E411C4-49E9-5341-FC52-2809774F0D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4275121"/>
            <a:ext cx="186590" cy="196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825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 </a:t>
            </a:r>
            <a:endParaRPr lang="en-US" altLang="en-US" sz="135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67" name="Rectangle 19">
            <a:extLst>
              <a:ext uri="{FF2B5EF4-FFF2-40B4-BE49-F238E27FC236}">
                <a16:creationId xmlns:a16="http://schemas.microsoft.com/office/drawing/2014/main" id="{0F0900A5-B718-0D46-A71E-1216D6C65D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" y="15263426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defTabSz="685800"/>
            <a:endParaRPr lang="en-US" sz="1350">
              <a:solidFill>
                <a:prstClr val="black"/>
              </a:solidFill>
              <a:latin typeface="Aptos" panose="021100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23064197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6BC6C37-E15A-D1F8-E18C-11D47179AA84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Add objective the SID/WID</a:t>
            </a:r>
          </a:p>
          <a:p>
            <a:r>
              <a:rPr lang="en-US" dirty="0"/>
              <a:t>Study/specify AI/ML methods that combine AI/ML with CSI-RS Type 1 to get the same, or better, performance than type 2 for MU MIMO.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	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C965B62-B592-DD46-E55A-157F59BF71E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51979" y="1124119"/>
            <a:ext cx="6694170" cy="590931"/>
          </a:xfrm>
        </p:spPr>
        <p:txBody>
          <a:bodyPr/>
          <a:lstStyle/>
          <a:p>
            <a:r>
              <a:rPr lang="en-US" dirty="0"/>
              <a:t>Proposal</a:t>
            </a:r>
          </a:p>
        </p:txBody>
      </p:sp>
    </p:spTree>
    <p:extLst>
      <p:ext uri="{BB962C8B-B14F-4D97-AF65-F5344CB8AC3E}">
        <p14:creationId xmlns:p14="http://schemas.microsoft.com/office/powerpoint/2010/main" val="794264835"/>
      </p:ext>
    </p:extLst>
  </p:cSld>
  <p:clrMapOvr>
    <a:masterClrMapping/>
  </p:clrMapOvr>
</p:sld>
</file>

<file path=ppt/theme/theme1.xml><?xml version="1.0" encoding="utf-8"?>
<a:theme xmlns:a="http://schemas.openxmlformats.org/drawingml/2006/main" name="2013 Template_2_4x3_Black">
  <a:themeElements>
    <a:clrScheme name="Custom 6">
      <a:dk1>
        <a:srgbClr val="000000"/>
      </a:dk1>
      <a:lt1>
        <a:srgbClr val="FFFFFF"/>
      </a:lt1>
      <a:dk2>
        <a:srgbClr val="000000"/>
      </a:dk2>
      <a:lt2>
        <a:srgbClr val="E8E8E8"/>
      </a:lt2>
      <a:accent1>
        <a:srgbClr val="E20074"/>
      </a:accent1>
      <a:accent2>
        <a:srgbClr val="6A6A6A"/>
      </a:accent2>
      <a:accent3>
        <a:srgbClr val="9B9B9B"/>
      </a:accent3>
      <a:accent4>
        <a:srgbClr val="DDDDDD"/>
      </a:accent4>
      <a:accent5>
        <a:srgbClr val="000000"/>
      </a:accent5>
      <a:accent6>
        <a:srgbClr val="AAAAAA"/>
      </a:accent6>
      <a:hlink>
        <a:srgbClr val="000000"/>
      </a:hlink>
      <a:folHlink>
        <a:srgbClr val="0000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4 - Text Layouts">
  <a:themeElements>
    <a:clrScheme name="Custom 3">
      <a:dk1>
        <a:srgbClr val="000000"/>
      </a:dk1>
      <a:lt1>
        <a:srgbClr val="FFFFFF"/>
      </a:lt1>
      <a:dk2>
        <a:srgbClr val="000000"/>
      </a:dk2>
      <a:lt2>
        <a:srgbClr val="E8E8E8"/>
      </a:lt2>
      <a:accent1>
        <a:srgbClr val="E20074"/>
      </a:accent1>
      <a:accent2>
        <a:srgbClr val="C8C8C8"/>
      </a:accent2>
      <a:accent3>
        <a:srgbClr val="C8C8C8"/>
      </a:accent3>
      <a:accent4>
        <a:srgbClr val="861B54"/>
      </a:accent4>
      <a:accent5>
        <a:srgbClr val="9B9B9B"/>
      </a:accent5>
      <a:accent6>
        <a:srgbClr val="3C3C3C"/>
      </a:accent6>
      <a:hlink>
        <a:srgbClr val="E20074"/>
      </a:hlink>
      <a:folHlink>
        <a:srgbClr val="97024F"/>
      </a:folHlink>
    </a:clrScheme>
    <a:fontScheme name="TeleNeo-Office">
      <a:majorFont>
        <a:latin typeface="TeleNeo Office ExtraBold"/>
        <a:ea typeface=""/>
        <a:cs typeface=""/>
      </a:majorFont>
      <a:minorFont>
        <a:latin typeface="TeleNeo Offic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sz="2000" spc="300">
            <a:latin typeface="linea-basic-10" charset="0"/>
            <a:ea typeface="linea-basic-10" charset="0"/>
            <a:cs typeface="linea-basic-10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T-Mobile 2.0 B">
      <a:dk1>
        <a:srgbClr val="000000"/>
      </a:dk1>
      <a:lt1>
        <a:srgbClr val="FFFFFF"/>
      </a:lt1>
      <a:dk2>
        <a:srgbClr val="000000"/>
      </a:dk2>
      <a:lt2>
        <a:srgbClr val="E8E8E8"/>
      </a:lt2>
      <a:accent1>
        <a:srgbClr val="E20074"/>
      </a:accent1>
      <a:accent2>
        <a:srgbClr val="6A6A6A"/>
      </a:accent2>
      <a:accent3>
        <a:srgbClr val="9B9B9B"/>
      </a:accent3>
      <a:accent4>
        <a:srgbClr val="C1D82F"/>
      </a:accent4>
      <a:accent5>
        <a:srgbClr val="6DB33F"/>
      </a:accent5>
      <a:accent6>
        <a:srgbClr val="008DA8"/>
      </a:accent6>
      <a:hlink>
        <a:srgbClr val="E20074"/>
      </a:hlink>
      <a:folHlink>
        <a:srgbClr val="97024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T-Mobile 2.0 B">
      <a:dk1>
        <a:srgbClr val="000000"/>
      </a:dk1>
      <a:lt1>
        <a:srgbClr val="FFFFFF"/>
      </a:lt1>
      <a:dk2>
        <a:srgbClr val="000000"/>
      </a:dk2>
      <a:lt2>
        <a:srgbClr val="E8E8E8"/>
      </a:lt2>
      <a:accent1>
        <a:srgbClr val="E20074"/>
      </a:accent1>
      <a:accent2>
        <a:srgbClr val="6A6A6A"/>
      </a:accent2>
      <a:accent3>
        <a:srgbClr val="9B9B9B"/>
      </a:accent3>
      <a:accent4>
        <a:srgbClr val="C1D82F"/>
      </a:accent4>
      <a:accent5>
        <a:srgbClr val="6DB33F"/>
      </a:accent5>
      <a:accent6>
        <a:srgbClr val="008DA8"/>
      </a:accent6>
      <a:hlink>
        <a:srgbClr val="E20074"/>
      </a:hlink>
      <a:folHlink>
        <a:srgbClr val="97024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7af72c41-31f4-4d40-a6d0-808117dc4d77}" enabled="1" method="Standard" siteId="{be0f980b-dd99-4b19-bd7b-bc71a09b026c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382</Words>
  <Application>Microsoft Office PowerPoint</Application>
  <PresentationFormat>On-screen Show (4:3)</PresentationFormat>
  <Paragraphs>67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22" baseType="lpstr">
      <vt:lpstr>Aptos</vt:lpstr>
      <vt:lpstr>Arial</vt:lpstr>
      <vt:lpstr>Calibri</vt:lpstr>
      <vt:lpstr>Ericsson Hilda</vt:lpstr>
      <vt:lpstr>linea-basic-10</vt:lpstr>
      <vt:lpstr>Source Sans Pro</vt:lpstr>
      <vt:lpstr>System Font Regular</vt:lpstr>
      <vt:lpstr>Tele-GroteskFet</vt:lpstr>
      <vt:lpstr>Tele-GroteskHal</vt:lpstr>
      <vt:lpstr>Tele-GroteskUlt</vt:lpstr>
      <vt:lpstr>TeleNeo Office</vt:lpstr>
      <vt:lpstr>TeleNeo Office ExtraBold</vt:lpstr>
      <vt:lpstr>TeleNeo Office Medium</vt:lpstr>
      <vt:lpstr>Wingdings</vt:lpstr>
      <vt:lpstr>2013 Template_2_4x3_Black</vt:lpstr>
      <vt:lpstr>4 - Text Layouts</vt:lpstr>
      <vt:lpstr>AI/ML MU MIMO use case for R20</vt:lpstr>
      <vt:lpstr>Need to study/specify  MU MIMO use case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2025-03-03T20:19:33Z</dcterms:created>
  <dcterms:modified xsi:type="dcterms:W3CDTF">2025-03-03T20:19:44Z</dcterms:modified>
</cp:coreProperties>
</file>