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85" d="100"/>
          <a:sy n="85" d="100"/>
        </p:scale>
        <p:origin x="56" y="1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2025/2/28</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2025/2/28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7" y="4064"/>
            <a:ext cx="4572000" cy="595676"/>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#107</a:t>
            </a:r>
          </a:p>
          <a:p>
            <a:pPr>
              <a:lnSpc>
                <a:spcPts val="1900"/>
              </a:lnSpc>
            </a:pPr>
            <a:r>
              <a:rPr lang="fr-FR" altLang="ja-JP" sz="2000" dirty="0">
                <a:latin typeface="Calibri" panose="020F0502020204030204" pitchFamily="34" charset="0"/>
                <a:cs typeface="Calibri" panose="020F0502020204030204" pitchFamily="34" charset="0"/>
              </a:rPr>
              <a:t>Incheon, Korea, Mar. </a:t>
            </a:r>
            <a:r>
              <a:rPr lang="en-US" altLang="ja-JP" sz="2000" dirty="0">
                <a:latin typeface="Calibri" panose="020F0502020204030204" pitchFamily="34" charset="0"/>
                <a:cs typeface="Calibri" panose="020F0502020204030204" pitchFamily="34" charset="0"/>
              </a:rPr>
              <a:t>12</a:t>
            </a:r>
            <a:r>
              <a:rPr lang="fr-FR" altLang="ja-JP" sz="2000" dirty="0">
                <a:latin typeface="Calibri" panose="020F0502020204030204" pitchFamily="34" charset="0"/>
                <a:cs typeface="Calibri" panose="020F0502020204030204" pitchFamily="34" charset="0"/>
              </a:rPr>
              <a:t>-14, 2025</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RP-250277</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a:t>
            </a:r>
            <a:r>
              <a:rPr lang="en-US" altLang="ja-JP" sz="2400" dirty="0" err="1"/>
              <a:t>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35"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3420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3439</TotalTime>
  <Words>1897</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209</cp:revision>
  <dcterms:created xsi:type="dcterms:W3CDTF">2022-04-28T01:12:53Z</dcterms:created>
  <dcterms:modified xsi:type="dcterms:W3CDTF">2025-02-28T08:34:41Z</dcterms:modified>
</cp:coreProperties>
</file>