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png" ContentType="image/png"/>
  <Default Extension="jpeg" ContentType="image/jpeg"/>
  <Default Extension="JPG" ContentType="image/.jpg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6" r:id="rId3"/>
    <p:sldMasterId id="2147483672" r:id="rId4"/>
    <p:sldMasterId id="2147483679" r:id="rId5"/>
    <p:sldMasterId id="2147483693" r:id="rId6"/>
  </p:sldMasterIdLst>
  <p:notesMasterIdLst>
    <p:notesMasterId r:id="rId13"/>
  </p:notesMasterIdLst>
  <p:handoutMasterIdLst>
    <p:handoutMasterId r:id="rId14"/>
  </p:handoutMasterIdLst>
  <p:sldIdLst>
    <p:sldId id="13347" r:id="rId7"/>
    <p:sldId id="13651" r:id="rId8"/>
    <p:sldId id="13646" r:id="rId9"/>
    <p:sldId id="13656" r:id="rId10"/>
    <p:sldId id="13644" r:id="rId11"/>
    <p:sldId id="13550" r:id="rId12"/>
  </p:sldIdLst>
  <p:sldSz cx="12192000" cy="6858000"/>
  <p:notesSz cx="9926320" cy="6797675"/>
  <p:custDataLst>
    <p:tags r:id="rId19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左敏" initials="ZM" lastIdx="2" clrIdx="0"/>
  <p:cmAuthor id="557" name="未知用户157" initials="未" lastIdx="8" clrIdx="0"/>
  <p:cmAuthor id="1" name="Nada" initials="N" lastIdx="3" clrIdx="0"/>
  <p:cmAuthor id="558" name="未知用户158" initials="未" lastIdx="2" clrIdx="0"/>
  <p:cmAuthor id="2" name="程 瑜檬" initials="程" lastIdx="1" clrIdx="1"/>
  <p:cmAuthor id="559" name="未知用户159" initials="未" lastIdx="1" clrIdx="0"/>
  <p:cmAuthor id="3" name="liudehou" initials="l" lastIdx="2" clrIdx="2"/>
  <p:cmAuthor id="560" name="未知用户160" initials="未" lastIdx="2" clrIdx="0"/>
  <p:cmAuthor id="353158055" name="韩雨" initials="韩" lastIdx="0" clrIdx="0"/>
  <p:cmAuthor id="4" name="wangwei" initials="vv" lastIdx="1" clrIdx="3"/>
  <p:cmAuthor id="5" name="zhangxin" initials="z" lastIdx="3" clrIdx="4"/>
  <p:cmAuthor id="562" name="順天" initials="順" lastIdx="1" clrIdx="0"/>
  <p:cmAuthor id="6" name="cmcc-Yuxuan Xie" initials="c" lastIdx="1" clrIdx="5"/>
  <p:cmAuthor id="563" name=" " initials="" lastIdx="6" clrIdx="85"/>
  <p:cmAuthor id="7" name="PJ Landwehrle" initials="P" lastIdx="10" clrIdx="3"/>
  <p:cmAuthor id="564" name="未知用户319" initials="未" lastIdx="1" clrIdx="0"/>
  <p:cmAuthor id="8" name="Steve Thorne" initials="S" lastIdx="2" clrIdx="4"/>
  <p:cmAuthor id="9" name="smkhan" initials="s" lastIdx="6" clrIdx="5"/>
  <p:cmAuthor id="566" name="未知用户87" initials="未" lastIdx="1" clrIdx="0"/>
  <p:cmAuthor id="10" name="李超（IT）" initials="L" lastIdx="1" clrIdx="9"/>
  <p:cmAuthor id="567" name="未知用户88" initials="未" lastIdx="1" clrIdx="0"/>
  <p:cmAuthor id="11" name="朱磊" initials="朱" lastIdx="2" clrIdx="10"/>
  <p:cmAuthor id="12" name="作者" initials="A" lastIdx="0" clrIdx="12"/>
  <p:cmAuthor id="569" name="未知用户211" initials="未" lastIdx="8" clrIdx="0"/>
  <p:cmAuthor id="13" name="yang li" initials="yl" lastIdx="2" clrIdx="13"/>
  <p:cmAuthor id="570" name="未知用户110" initials="未" lastIdx="1" clrIdx="0"/>
  <p:cmAuthor id="14" name="李岩（IT）" initials="李" lastIdx="2" clrIdx="13"/>
  <p:cmAuthor id="571" name="未知用户293" initials="未" lastIdx="1" clrIdx="0"/>
  <p:cmAuthor id="15" name="13686" initials="1" lastIdx="1" clrIdx="14"/>
  <p:cmAuthor id="191251535" name="沈霄雷" initials="沈" lastIdx="833089" clrIdx="0"/>
  <p:cmAuthor id="572" name="未知用户201" initials="未" lastIdx="8" clrIdx="0"/>
  <p:cmAuthor id="16" name="wangwentao@cmhi.cmcc" initials="w" lastIdx="1" clrIdx="11"/>
  <p:cmAuthor id="191251536" name="crespo lee" initials="cl" lastIdx="32" clrIdx="36"/>
  <p:cmAuthor id="17" name="李 里" initials="李" lastIdx="1" clrIdx="17"/>
  <p:cmAuthor id="191251537" name="sammi" initials="s" lastIdx="0" clrIdx="12"/>
  <p:cmAuthor id="574" name="未知用户278" initials="未" lastIdx="1" clrIdx="0"/>
  <p:cmAuthor id="18" name="小 红马" initials="小" lastIdx="1" clrIdx="18"/>
  <p:cmAuthor id="191251538" name="渠沛" initials="渠" lastIdx="1" clrIdx="35"/>
  <p:cmAuthor id="575" name="未知用户279" initials="未" lastIdx="1" clrIdx="0"/>
  <p:cmAuthor id="19" name="00035181" initials="0" lastIdx="1" clrIdx="16"/>
  <p:cmAuthor id="191251539" name="370369741@qq.com" initials="3" lastIdx="1" clrIdx="40"/>
  <p:cmAuthor id="576" name="未知用户280" initials="未" lastIdx="4" clrIdx="2"/>
  <p:cmAuthor id="20" name="10078380" initials="1" lastIdx="1" clrIdx="15"/>
  <p:cmAuthor id="191251540" name="韩剑侠" initials="P" lastIdx="1" clrIdx="41"/>
  <p:cmAuthor id="577" name="未知用户281" initials="未" lastIdx="1" clrIdx="0"/>
  <p:cmAuthor id="21" name="Liu Jialin" initials="LJ" lastIdx="1" clrIdx="21"/>
  <p:cmAuthor id="578" name="未知用户282" initials="未" lastIdx="3" clrIdx="1"/>
  <p:cmAuthor id="22" name="lenovo" initials="l" lastIdx="1" clrIdx="22"/>
  <p:cmAuthor id="579" name="未知用户283" initials="未" lastIdx="1" clrIdx="1"/>
  <p:cmAuthor id="23" name="Author" initials="A" lastIdx="0" clrIdx="22"/>
  <p:cmAuthor id="580" name="未知用户284" initials="未" lastIdx="1" clrIdx="0"/>
  <p:cmAuthor id="24" name="李蕾00009994" initials="李" lastIdx="6" clrIdx="17"/>
  <p:cmAuthor id="581" name="guanhh" initials="g" lastIdx="3" clrIdx="0"/>
  <p:cmAuthor id="25" name="10118178" initials="1" lastIdx="1" clrIdx="24"/>
  <p:cmAuthor id="26" name="10270945" initials="1" lastIdx="2" clrIdx="25"/>
  <p:cmAuthor id="583" name="未知用户192" initials="未" lastIdx="1" clrIdx="0"/>
  <p:cmAuthor id="27" name="Hou Yingfeng" initials="H" lastIdx="10" clrIdx="23"/>
  <p:cmAuthor id="584" name="未知用户203" initials="未" lastIdx="1" clrIdx="1"/>
  <p:cmAuthor id="28" name="李楠10047711" initials="李" lastIdx="2" clrIdx="31"/>
  <p:cmAuthor id="585" name="未知用户290" initials="未" lastIdx="2" clrIdx="0"/>
  <p:cmAuthor id="29" name="10045953" initials="1" lastIdx="3" clrIdx="32"/>
  <p:cmAuthor id="586" name="未知用户291" initials="未" lastIdx="8" clrIdx="0"/>
  <p:cmAuthor id="30" name="Administrator" initials="A" lastIdx="1" clrIdx="35"/>
  <p:cmAuthor id="587" name="未知用户292" initials="未" lastIdx="1" clrIdx="0"/>
  <p:cmAuthor id="31" name="rev2" initials="r" lastIdx="1" clrIdx="36"/>
  <p:cmAuthor id="588" name="未知用户184" initials="未" lastIdx="1" clrIdx="1"/>
  <p:cmAuthor id="32" name="hm" initials="h" lastIdx="10" clrIdx="41"/>
  <p:cmAuthor id="589" name="未知用户295" initials="未" lastIdx="1" clrIdx="0"/>
  <p:cmAuthor id="33" name="Athena" initials="c" lastIdx="1" clrIdx="32"/>
  <p:cmAuthor id="590" name="未知用户297" initials="未" lastIdx="1" clrIdx="0"/>
  <p:cmAuthor id="34" name="fei Ren" initials="fR" lastIdx="1" clrIdx="25"/>
  <p:cmAuthor id="591" name="未知用户181" initials="未" lastIdx="2" clrIdx="0"/>
  <p:cmAuthor id="35" name="XUWEI" initials="X" lastIdx="1" clrIdx="10"/>
  <p:cmAuthor id="592" name="ye gusong" initials="y" lastIdx="1" clrIdx="0"/>
  <p:cmAuthor id="36" name="Microsoft 帐户" initials="M" lastIdx="6" clrIdx="36"/>
  <p:cmAuthor id="593" name="wei muzi" initials="w" lastIdx="1" clrIdx="4"/>
  <p:cmAuthor id="37" name="Y Y" initials="Y" lastIdx="2" clrIdx="33"/>
  <p:cmAuthor id="594" name="孙" initials="孙" lastIdx="1" clrIdx="50"/>
  <p:cmAuthor id="38" name="黄珂10009187" initials="黄" lastIdx="1" clrIdx="37"/>
  <p:cmAuthor id="595" name="未知用户187" initials="未" lastIdx="10" clrIdx="0"/>
  <p:cmAuthor id="39" name="lu" initials="l" lastIdx="1" clrIdx="38"/>
  <p:cmAuthor id="596" name="Microsoft Office User" initials="M" lastIdx="2" clrIdx="86"/>
  <p:cmAuthor id="40" name="未知用户34" initials="未" lastIdx="1" clrIdx="37"/>
  <p:cmAuthor id="597" name="catherine" initials="c" lastIdx="1" clrIdx="1"/>
  <p:cmAuthor id="41" name="未知用户35" initials="未" lastIdx="1" clrIdx="38"/>
  <p:cmAuthor id="42" name="金爽" initials="c" lastIdx="1" clrIdx="43"/>
  <p:cmAuthor id="43" name="ZJK" initials="Z" lastIdx="5" clrIdx="42"/>
  <p:cmAuthor id="600" name="未知用户287" initials="未" lastIdx="0" clrIdx="1"/>
  <p:cmAuthor id="44" name="00075816" initials="0" lastIdx="1" clrIdx="43"/>
  <p:cmAuthor id="601" name="未知用户288" initials="未" lastIdx="1" clrIdx="0"/>
  <p:cmAuthor id="45" name="陈燕燕" initials="陈" lastIdx="1" clrIdx="44"/>
  <p:cmAuthor id="46" name="未知的使用者79" initials="" lastIdx="0" clrIdx="1"/>
  <p:cmAuthor id="603" name="�Ÿ�" initials="�" lastIdx="1" clrIdx="0"/>
  <p:cmAuthor id="47" name="clj" initials="c" lastIdx="1" clrIdx="46"/>
  <p:cmAuthor id="48" name="尹瑶瑶" initials="YYY" lastIdx="1" clrIdx="47"/>
  <p:cmAuthor id="605" name="yudi lin" initials="y" lastIdx="0" clrIdx="0"/>
  <p:cmAuthor id="49" name="未知用户51" initials="" lastIdx="1" clrIdx="1"/>
  <p:cmAuthor id="50" name="liyayjy@hq.cmcc" initials="liyayjy@hq.cmcc" lastIdx="1" clrIdx="49"/>
  <p:cmAuthor id="607" name="liuzga" initials="l" lastIdx="1" clrIdx="3"/>
  <p:cmAuthor id="51" name="未知用户20" initials="未" lastIdx="1" clrIdx="23"/>
  <p:cmAuthor id="608" name="49554261@qq.com" initials="4" lastIdx="2" clrIdx="2"/>
  <p:cmAuthor id="52" name="未知的使用者83" initials="" lastIdx="1" clrIdx="0"/>
  <p:cmAuthor id="609" name="未知用户230" initials="未" lastIdx="1" clrIdx="0"/>
  <p:cmAuthor id="53" name="施旻" initials="施" lastIdx="1" clrIdx="52"/>
  <p:cmAuthor id="54" name="zhangyuexin@hq.cmcc" initials="zhangyuexin@hq.cmcc" lastIdx="1" clrIdx="53"/>
  <p:cmAuthor id="611" name="未知用户216" initials="未" lastIdx="1" clrIdx="0"/>
  <p:cmAuthor id="55" name="黎丹" initials="黎" lastIdx="2" clrIdx="0"/>
  <p:cmAuthor id="612" name="未知用户266" initials="未" lastIdx="1" clrIdx="1"/>
  <p:cmAuthor id="56" name="Chengli" initials="C" lastIdx="6" clrIdx="0"/>
  <p:cmAuthor id="613" name="未知用户243" initials="未" lastIdx="1" clrIdx="0"/>
  <p:cmAuthor id="57" name="wangqixing@hq.cmcc" initials="wangqixing@hq.cmcc" lastIdx="1" clrIdx="56"/>
  <p:cmAuthor id="614" name="未知用户196" initials="未" lastIdx="1" clrIdx="0"/>
  <p:cmAuthor id="58" name="未知的使用者87" initials="" lastIdx="1" clrIdx="0"/>
  <p:cmAuthor id="59" name="刘璇" initials="刘" lastIdx="1" clrIdx="58"/>
  <p:cmAuthor id="616" name="未知用户219" initials="未" lastIdx="6" clrIdx="0"/>
  <p:cmAuthor id="691587970" name="小延魔法师" initials="小" lastIdx="1126286" clrIdx="0"/>
  <p:cmAuthor id="617" name="未知用户222" initials="未" lastIdx="1" clrIdx="0"/>
  <p:cmAuthor id="60" name="未知的使用者90" initials="" lastIdx="8" clrIdx="0"/>
  <p:cmAuthor id="691587971" name="da lin" initials="dl" lastIdx="1" clrIdx="48"/>
  <p:cmAuthor id="618" name="未知用户200" initials="未" lastIdx="8" clrIdx="0"/>
  <p:cmAuthor id="61" name="未知的使用者29" initials="" lastIdx="1" clrIdx="0"/>
  <p:cmAuthor id="691587972" name="子祥 韩" initials="子祥" lastIdx="1" clrIdx="54"/>
  <p:cmAuthor id="619" name="未知用户213" initials="未" lastIdx="1" clrIdx="0"/>
  <p:cmAuthor id="62" name="未知的使用者91" initials="" lastIdx="1" clrIdx="0"/>
  <p:cmAuthor id="691587973" name="Tianchi Yao" initials="TY" lastIdx="31" clrIdx="72"/>
  <p:cmAuthor id="620" name="未知用户214" initials="未" lastIdx="2" clrIdx="0"/>
  <p:cmAuthor id="63" name="未知的使用者98" initials="" lastIdx="1" clrIdx="0"/>
  <p:cmAuthor id="691587974" name="gedawei@hq.cmcc" initials="A" lastIdx="4" clrIdx="350"/>
  <p:cmAuthor id="621" name="未知用户215" initials="未" lastIdx="1" clrIdx="0"/>
  <p:cmAuthor id="64" name="CHRISYU" initials="" lastIdx="1" clrIdx="0"/>
  <p:cmAuthor id="691587975" name="xiaoming chang" initials="xc" lastIdx="1" clrIdx="331"/>
  <p:cmAuthor id="622" name="未知用户231" initials="未" lastIdx="1" clrIdx="0"/>
  <p:cmAuthor id="65" name="未知的使用者113" initials="" lastIdx="1" clrIdx="2"/>
  <p:cmAuthor id="66" name="liucunri" initials="" lastIdx="1" clrIdx="0"/>
  <p:cmAuthor id="623" name="未知用户233" initials="未" lastIdx="11" clrIdx="0"/>
  <p:cmAuthor id="67" name="未知用户9" initials="" lastIdx="1" clrIdx="0"/>
  <p:cmAuthor id="624" name="未知用户234" initials="未" lastIdx="7" clrIdx="1"/>
  <p:cmAuthor id="68" name="Unknown User48" initials="" lastIdx="8" clrIdx="0"/>
  <p:cmAuthor id="625" name="未知用户235" initials="未" lastIdx="1" clrIdx="2"/>
  <p:cmAuthor id="69" name="未知用户103" initials="" lastIdx="1" clrIdx="0"/>
  <p:cmAuthor id="626" name="未知用户236" initials="未" lastIdx="1" clrIdx="0"/>
  <p:cmAuthor id="70" name="Unknown User52" initials="" lastIdx="1" clrIdx="0"/>
  <p:cmAuthor id="627" name="未知用户237" initials="未" lastIdx="1" clrIdx="0"/>
  <p:cmAuthor id="71" name="未知的使用者42" initials="" lastIdx="1" clrIdx="0"/>
  <p:cmAuthor id="628" name="未知用户240" initials="未" lastIdx="2" clrIdx="0"/>
  <p:cmAuthor id="72" name="Unknown User50" initials="" lastIdx="1" clrIdx="0"/>
  <p:cmAuthor id="629" name="未知用户221" initials="未" lastIdx="44" clrIdx="1"/>
  <p:cmAuthor id="73" name="未知的使用者120" initials="" lastIdx="1" clrIdx="0"/>
  <p:cmAuthor id="630" name="v15194" initials="v" lastIdx="5" clrIdx="87"/>
  <p:cmAuthor id="74" name="px" initials="" lastIdx="3" clrIdx="1"/>
  <p:cmAuthor id="75" name="Sky123.Org" initials="" lastIdx="1" clrIdx="0"/>
  <p:cmAuthor id="76" name="xinping liu" initials="xl" lastIdx="5" clrIdx="25"/>
  <p:cmAuthor id="633" name="Carol Kelly" initials="C" lastIdx="1" clrIdx="0"/>
  <p:cmAuthor id="77" name="elfinhsu" initials="" lastIdx="1" clrIdx="0"/>
  <p:cmAuthor id="634" name="未知的使用者155" initials="未" lastIdx="1" clrIdx="0"/>
  <p:cmAuthor id="78" name="何 静" initials="何" lastIdx="1" clrIdx="4"/>
  <p:cmAuthor id="79" name="微软用户" initials="" lastIdx="1" clrIdx="0"/>
  <p:cmAuthor id="80" name="未知的使用者73" initials="" lastIdx="1" clrIdx="0"/>
  <p:cmAuthor id="637" name="Unknown User55" initials="U" lastIdx="1" clrIdx="1"/>
  <p:cmAuthor id="81" name="未知的使用者24" initials="" lastIdx="8" clrIdx="0"/>
  <p:cmAuthor id="638" name="未知用户343" initials="未" lastIdx="1" clrIdx="0"/>
  <p:cmAuthor id="82" name="未知用户16" initials="" lastIdx="1" clrIdx="0"/>
  <p:cmAuthor id="639" name="Huipeng Cao" initials="H" lastIdx="1" clrIdx="0"/>
  <p:cmAuthor id="83" name="Mary Feil-Jacobs" initials="" lastIdx="43" clrIdx="1"/>
  <p:cmAuthor id="640" name="李 雷雨" initials="李" lastIdx="1" clrIdx="0"/>
  <p:cmAuthor id="84" name="LiuHui" initials="" lastIdx="1" clrIdx="0"/>
  <p:cmAuthor id="641" name="91257" initials="9" lastIdx="0" clrIdx="1"/>
  <p:cmAuthor id="85" name="未知的使用者45" initials="" lastIdx="1" clrIdx="0"/>
  <p:cmAuthor id="642" name="vicky" initials="v" lastIdx="2" clrIdx="1"/>
  <p:cmAuthor id="86" name="王鹏凯" initials="" lastIdx="1" clrIdx="0"/>
  <p:cmAuthor id="87" name="未知用户104" initials="" lastIdx="1" clrIdx="0"/>
  <p:cmAuthor id="88" name="未知用户5" initials="" lastIdx="1" clrIdx="0"/>
  <p:cmAuthor id="89" name="未知的使用者10" initials="" lastIdx="3" clrIdx="1"/>
  <p:cmAuthor id="90" name="未知的使用者93" initials="" lastIdx="1" clrIdx="1"/>
  <p:cmAuthor id="91" name="Zhanwei Xiao(CUC SRD2-HZ-FZ)" initials="Z" lastIdx="0" clrIdx="0"/>
  <p:cmAuthor id="92" name="LeeElva" initials="" lastIdx="1" clrIdx="0"/>
  <p:cmAuthor id="93" name="未知用户99" initials="" lastIdx="1" clrIdx="2"/>
  <p:cmAuthor id="94" name="未知的使用者34" initials="" lastIdx="1" clrIdx="0"/>
  <p:cmAuthor id="95" name="未知的使用者115" initials="" lastIdx="1" clrIdx="1"/>
  <p:cmAuthor id="96" name="未知用户57" initials="" lastIdx="1" clrIdx="0"/>
  <p:cmAuthor id="97" name="lianghb" initials="" lastIdx="19" clrIdx="0"/>
  <p:cmAuthor id="98" name="未知用户17" initials="" lastIdx="0" clrIdx="1"/>
  <p:cmAuthor id="99" name="Deanna Schuler (Bookey Consulting)" initials="" lastIdx="2" clrIdx="0"/>
  <p:cmAuthor id="100" name="未知的使用者57" initials="" lastIdx="1" clrIdx="0"/>
  <p:cmAuthor id="101" name="未知的使用者16" initials="" lastIdx="6" clrIdx="0"/>
  <p:cmAuthor id="658" name="Think" initials="T" lastIdx="6" clrIdx="3"/>
  <p:cmAuthor id="102" name="未知的使用者35" initials="" lastIdx="1" clrIdx="0"/>
  <p:cmAuthor id="103" name="未知用户102" initials="" lastIdx="1" clrIdx="1"/>
  <p:cmAuthor id="104" name="maxine" initials="" lastIdx="0" clrIdx="0"/>
  <p:cmAuthor id="105" name="未知的使用者121" initials="" lastIdx="1" clrIdx="1"/>
  <p:cmAuthor id="662" name="敢 王" initials="敢" lastIdx="1" clrIdx="0"/>
  <p:cmAuthor id="106" name="未知的使用者12" initials="" lastIdx="1" clrIdx="0"/>
  <p:cmAuthor id="663" name="邓 勇" initials="邓" lastIdx="1" clrIdx="0"/>
  <p:cmAuthor id="107" name="周元元" initials="" lastIdx="5" clrIdx="0"/>
  <p:cmAuthor id="664" name="陈城" initials="陈" lastIdx="0" clrIdx="2"/>
  <p:cmAuthor id="108" name="未知的使用者27" initials="" lastIdx="8" clrIdx="0"/>
  <p:cmAuthor id="665" name="Sharon" initials="S" lastIdx="1" clrIdx="2"/>
  <p:cmAuthor id="109" name="Ms" initials="M" lastIdx="1" clrIdx="0"/>
  <p:cmAuthor id="666" name="yangxy" initials="y" lastIdx="1" clrIdx="88"/>
  <p:cmAuthor id="110" name="未知的使用者30" initials="" lastIdx="8" clrIdx="0"/>
  <p:cmAuthor id="111" name="未知的使用者53" initials="" lastIdx="1" clrIdx="0"/>
  <p:cmAuthor id="112" name="未知用户58" initials="" lastIdx="5" clrIdx="1"/>
  <p:cmAuthor id="113" name="未知的使用者25" initials="" lastIdx="1" clrIdx="0"/>
  <p:cmAuthor id="114" name="liupeng" initials="" lastIdx="1" clrIdx="1"/>
  <p:cmAuthor id="115" name="未知用户24" initials="" lastIdx="1" clrIdx="0"/>
  <p:cmAuthor id="116" name="AbuSina" initials="" lastIdx="2" clrIdx="0"/>
  <p:cmAuthor id="117" name="hl sun" initials="" lastIdx="1" clrIdx="0"/>
  <p:cmAuthor id="118" name="未知的使用者94" initials="" lastIdx="1" clrIdx="2"/>
  <p:cmAuthor id="119" name="未知用户66" initials="" lastIdx="1" clrIdx="0"/>
  <p:cmAuthor id="120" name="xuqing" initials="x" lastIdx="4" clrIdx="0"/>
  <p:cmAuthor id="121" name="未知用户19" initials="" lastIdx="1" clrIdx="0"/>
  <p:cmAuthor id="122" name="周宏達JerryChou" initials="" lastIdx="6" clrIdx="2"/>
  <p:cmAuthor id="123" name="邢辰凤" initials="邢" lastIdx="45" clrIdx="7"/>
  <p:cmAuthor id="124" name="未知用户7" initials="" lastIdx="1" clrIdx="0"/>
  <p:cmAuthor id="125" name="未知的使用者56" initials="" lastIdx="1" clrIdx="0"/>
  <p:cmAuthor id="126" name="未知用户46" initials="未" lastIdx="1" clrIdx="1"/>
  <p:cmAuthor id="127" name="未知的使用者119" initials="" lastIdx="1" clrIdx="2"/>
  <p:cmAuthor id="128" name="未知用户59" initials="" lastIdx="0" clrIdx="1"/>
  <p:cmAuthor id="129" name="未知的使用者22" initials="" lastIdx="8" clrIdx="0"/>
  <p:cmAuthor id="130" name="未知的使用者103" initials="" lastIdx="8" clrIdx="0"/>
  <p:cmAuthor id="131" name="Wenwen" initials="" lastIdx="1" clrIdx="1"/>
  <p:cmAuthor id="132" name="未知的使用者117" initials="" lastIdx="1" clrIdx="0"/>
  <p:cmAuthor id="133" name="未知的使用者33" initials="" lastIdx="1" clrIdx="0"/>
  <p:cmAuthor id="134" name="未知的使用者28" initials="" lastIdx="1" clrIdx="0"/>
  <p:cmAuthor id="135" name="未知用户67" initials="" lastIdx="1" clrIdx="0"/>
  <p:cmAuthor id="136" name="未知用户114" initials="" lastIdx="1" clrIdx="0"/>
  <p:cmAuthor id="137" name="未知用户18" initials="" lastIdx="10" clrIdx="0"/>
  <p:cmAuthor id="138" name="未知的使用者67" initials="" lastIdx="1" clrIdx="0"/>
  <p:cmAuthor id="139" name="未知的使用者46" initials="" lastIdx="1" clrIdx="1"/>
  <p:cmAuthor id="140" name="未知的使用者26" initials="" lastIdx="1" clrIdx="0"/>
  <p:cmAuthor id="141" name="未知的使用者43" initials="" lastIdx="1" clrIdx="0"/>
  <p:cmAuthor id="142" name="未知的使用者9" initials="" lastIdx="1" clrIdx="0"/>
  <p:cmAuthor id="143" name="未知用户62" initials="" lastIdx="1" clrIdx="1"/>
  <p:cmAuthor id="144" name="yuanzh" initials="" lastIdx="1" clrIdx="1"/>
  <p:cmAuthor id="145" name="不明使用者57" initials="" lastIdx="1" clrIdx="0"/>
  <p:cmAuthor id="146" name="未知用户108" initials="" lastIdx="1" clrIdx="0"/>
  <p:cmAuthor id="147" name="未知的使用者110" initials="" lastIdx="1" clrIdx="0"/>
  <p:cmAuthor id="148" name="linyd" initials="" lastIdx="3" clrIdx="1"/>
  <p:cmAuthor id="149" name="未知用户8" initials="" lastIdx="1" clrIdx="0"/>
  <p:cmAuthor id="150" name="未知的使用者31" initials="" lastIdx="1" clrIdx="0"/>
  <p:cmAuthor id="151" name="未知用户81" initials="" lastIdx="1" clrIdx="0"/>
  <p:cmAuthor id="152" name="未知用户115" initials="" lastIdx="1" clrIdx="0"/>
  <p:cmAuthor id="153" name="未知用户21" initials="" lastIdx="1" clrIdx="0"/>
  <p:cmAuthor id="154" name="未知的使用者68" initials="" lastIdx="1" clrIdx="0"/>
  <p:cmAuthor id="155" name="mm" initials="" lastIdx="1" clrIdx="0"/>
  <p:cmAuthor id="156" name="未知用户15" initials="" lastIdx="1" clrIdx="0"/>
  <p:cmAuthor id="157" name="朱晓瑜" initials="" lastIdx="54" clrIdx="0"/>
  <p:cmAuthor id="158" name="不明使用者20" initials="" lastIdx="1" clrIdx="0"/>
  <p:cmAuthor id="159" name="未知用户82" initials="" lastIdx="1" clrIdx="0"/>
  <p:cmAuthor id="160" name="未知的使用者7" initials="" lastIdx="2" clrIdx="0"/>
  <p:cmAuthor id="161" name="未知用户6" initials="" lastIdx="8" clrIdx="0"/>
  <p:cmAuthor id="162" name="未知的使用者55" initials="" lastIdx="1" clrIdx="0"/>
  <p:cmAuthor id="163" name="未知的使用者111" initials="" lastIdx="1" clrIdx="0"/>
  <p:cmAuthor id="164" name="未知的使用者50" initials="" lastIdx="1" clrIdx="0"/>
  <p:cmAuthor id="165" name="未知的使用者11" initials="" lastIdx="1" clrIdx="0"/>
  <p:cmAuthor id="166" name="未知用户47" initials="" lastIdx="6" clrIdx="0"/>
  <p:cmAuthor id="167" name="未知用户106" initials="未" lastIdx="1" clrIdx="0"/>
  <p:cmAuthor id="168" name="未知用户116" initials="" lastIdx="1" clrIdx="1"/>
  <p:cmAuthor id="169" name="未知的使用者150" initials="未" lastIdx="1" clrIdx="0"/>
  <p:cmAuthor id="170" name="未知的使用者69" initials="" lastIdx="1" clrIdx="1"/>
  <p:cmAuthor id="171" name="未知的使用者112" initials="" lastIdx="1" clrIdx="1"/>
  <p:cmAuthor id="172" name="未知用户183" initials="未知用户183" lastIdx="1" clrIdx="49"/>
  <p:cmAuthor id="173" name="Kevin Hu" initials="" lastIdx="1" clrIdx="0"/>
  <p:cmAuthor id="174" name="未知的使用者38" initials="" lastIdx="1" clrIdx="0"/>
  <p:cmAuthor id="175" name="唐可欣" initials="" lastIdx="1" clrIdx="0"/>
  <p:cmAuthor id="176" name="未知的使用者8" initials="" lastIdx="1" clrIdx="0"/>
  <p:cmAuthor id="177" name="不明使用者56" initials="" lastIdx="1" clrIdx="0"/>
  <p:cmAuthor id="178" name="P00035_jeremy" initials="" lastIdx="1" clrIdx="0"/>
  <p:cmAuthor id="179" name="Unknown User7" initials="" lastIdx="1" clrIdx="0"/>
  <p:cmAuthor id="180" name="muzi wei" initials="" lastIdx="1" clrIdx="0"/>
  <p:cmAuthor id="181" name="未知的使用者41" initials="" lastIdx="1" clrIdx="0"/>
  <p:cmAuthor id="182" name="未知的使用者13" initials="" lastIdx="1" clrIdx="0"/>
  <p:cmAuthor id="183" name="djj" initials="" lastIdx="2" clrIdx="0"/>
  <p:cmAuthor id="184" name="未知用户117" initials="" lastIdx="1" clrIdx="2"/>
  <p:cmAuthor id="185" name="ztolei@163.com" initials="z" lastIdx="1" clrIdx="50"/>
  <p:cmAuthor id="186" name="未知用户13" initials="" lastIdx="1" clrIdx="0"/>
  <p:cmAuthor id="187" name="不明使用者21" initials="" lastIdx="1" clrIdx="0"/>
  <p:cmAuthor id="188" name="YUMINGNJ" initials="" lastIdx="3" clrIdx="0"/>
  <p:cmAuthor id="189" name="未知的使用者52" initials="" lastIdx="1" clrIdx="1"/>
  <p:cmAuthor id="381437688" name="谢学斌" initials="谢" lastIdx="0" clrIdx="0"/>
  <p:cmAuthor id="190" name="未知用户109" initials="" lastIdx="1" clrIdx="1"/>
  <p:cmAuthor id="191" name="Unknown User117" initials="U" lastIdx="10" clrIdx="0"/>
  <p:cmAuthor id="192" name="thomas" initials="" lastIdx="1" clrIdx="49"/>
  <p:cmAuthor id="193" name="未知的使用者3" initials="" lastIdx="7" clrIdx="1"/>
  <p:cmAuthor id="194" name="未知用户14" initials="" lastIdx="1" clrIdx="0"/>
  <p:cmAuthor id="195" name="Unknown User65" initials="U" lastIdx="1" clrIdx="0"/>
  <p:cmAuthor id="196" name="未知用户98" initials="" lastIdx="1" clrIdx="2"/>
  <p:cmAuthor id="197" name="Windows 用户" initials="" lastIdx="1" clrIdx="0"/>
  <p:cmAuthor id="198" name="未知用户83" initials="" lastIdx="1" clrIdx="1"/>
  <p:cmAuthor id="199" name="未知用户61" initials="" lastIdx="8" clrIdx="0"/>
  <p:cmAuthor id="200" name="張秀娟" initials="" lastIdx="1" clrIdx="2"/>
  <p:cmAuthor id="201" name="Jason Wang" initials="" lastIdx="1" clrIdx="0"/>
  <p:cmAuthor id="202" name="不明使用者18" initials="" lastIdx="0" clrIdx="1"/>
  <p:cmAuthor id="203" name="未知用户28" initials="未" lastIdx="5" clrIdx="1"/>
  <p:cmAuthor id="204" name="未知的使用者72" initials="" lastIdx="1" clrIdx="0"/>
  <p:cmAuthor id="205" name="未知的使用者48" initials="" lastIdx="1" clrIdx="0"/>
  <p:cmAuthor id="206" name="未知的使用者104" initials="" lastIdx="1" clrIdx="0"/>
  <p:cmAuthor id="207" name="未知用户60" initials="" lastIdx="1" clrIdx="0"/>
  <p:cmAuthor id="208" name="未知的使用者39" initials="未" lastIdx="10" clrIdx="0"/>
  <p:cmAuthor id="209" name="Shawna Strickland" initials="" lastIdx="2" clrIdx="0"/>
  <p:cmAuthor id="210" name="未知的使用者36" initials="" lastIdx="3" clrIdx="1"/>
  <p:cmAuthor id="211" name="Microsoft Office 用户" initials="Office" lastIdx="0" clrIdx="104"/>
  <p:cmAuthor id="212" name="Daniel Wuu" initials="" lastIdx="1" clrIdx="0"/>
  <p:cmAuthor id="213" name="未知用户56" initials="" lastIdx="1" clrIdx="0"/>
  <p:cmAuthor id="214" name="未知的使用者14" initials="" lastIdx="2" clrIdx="0"/>
  <p:cmAuthor id="215" name="云峰 贾" initials="云" lastIdx="2" clrIdx="0"/>
  <p:cmAuthor id="217" name="Ashley Eberenz" initials="" lastIdx="7" clrIdx="1"/>
  <p:cmAuthor id="218" name="不明使用者19" initials="" lastIdx="1" clrIdx="0"/>
  <p:cmAuthor id="219" name="qiantong" initials="" lastIdx="3" clrIdx="1"/>
  <p:cmAuthor id="220" name="未知的使用者74" initials="" lastIdx="1" clrIdx="0"/>
  <p:cmAuthor id="221" name="未知的使用者23" initials="" lastIdx="1" clrIdx="0"/>
  <p:cmAuthor id="222" name="未知的使用者1" initials="" lastIdx="8" clrIdx="0"/>
  <p:cmAuthor id="223" name="116304" initials="" lastIdx="1" clrIdx="1"/>
  <p:cmAuthor id="224" name="未知用户31" initials="未" lastIdx="1" clrIdx="1"/>
  <p:cmAuthor id="225" name="R affer" initials="" lastIdx="1" clrIdx="0"/>
  <p:cmAuthor id="226" name="qihua-DCMS" initials="" lastIdx="0" clrIdx="0"/>
  <p:cmAuthor id="227" name="未知用户55" initials="" lastIdx="1" clrIdx="0"/>
  <p:cmAuthor id="228" name="未知的使用者95" initials="" lastIdx="1" clrIdx="0"/>
  <p:cmAuthor id="229" name="未知的使用者168" initials="未" lastIdx="1" clrIdx="0"/>
  <p:cmAuthor id="230" name="未知的使用者32" initials="" lastIdx="1" clrIdx="0"/>
  <p:cmAuthor id="231" name="未知的使用者49" initials="" lastIdx="1" clrIdx="0"/>
  <p:cmAuthor id="232" name="Unknown User26" initials="U" lastIdx="1" clrIdx="1"/>
  <p:cmAuthor id="233" name="yuexuejun" initials="" lastIdx="3" clrIdx="0"/>
  <p:cmAuthor id="234" name="未知的使用者71" initials="" lastIdx="1" clrIdx="1"/>
  <p:cmAuthor id="8535702" name="曾蓓/贝贝" initials="曾" lastIdx="0" clrIdx="0"/>
  <p:cmAuthor id="235" name="未知的使用者105" initials="" lastIdx="1" clrIdx="0"/>
  <p:cmAuthor id="236" name="Unknown User70" initials="" lastIdx="1" clrIdx="0"/>
  <p:cmAuthor id="210492765" name="施普希（菜菜）" initials="施" lastIdx="0" clrIdx="0"/>
  <p:cmAuthor id="237" name="clinchen" initials="" lastIdx="0" clrIdx="1"/>
  <p:cmAuthor id="210492766" name="曹 朝辉" initials="曹" lastIdx="1" clrIdx="14"/>
  <p:cmAuthor id="238" name="未知用户23" initials="" lastIdx="1" clrIdx="0"/>
  <p:cmAuthor id="210492767" name="李 嘉" initials="李" lastIdx="1" clrIdx="26"/>
  <p:cmAuthor id="239" name="hanjuncompany" initials="" lastIdx="1" clrIdx="0"/>
  <p:cmAuthor id="210492768" name="gus9@chinaunicom.cn" initials="g" lastIdx="4" clrIdx="27"/>
  <p:cmAuthor id="240" name="kathy chen" initials="" lastIdx="3" clrIdx="0"/>
  <p:cmAuthor id="241" name="未知的使用者63" initials="" lastIdx="1" clrIdx="0"/>
  <p:cmAuthor id="242" name="未知的使用者64" initials="" lastIdx="3" clrIdx="1"/>
  <p:cmAuthor id="243" name="未知的使用者47" initials="" lastIdx="1" clrIdx="0"/>
  <p:cmAuthor id="244" name="未知的使用者60" initials="" lastIdx="8" clrIdx="0"/>
  <p:cmAuthor id="245" name="未知的使用者59" initials="" lastIdx="1" clrIdx="0"/>
  <p:cmAuthor id="246" name="未知的使用者54" initials="" lastIdx="1" clrIdx="0"/>
  <p:cmAuthor id="247" name="未知的使用者66" initials="" lastIdx="8" clrIdx="0"/>
  <p:cmAuthor id="248" name="未知的使用者65" initials="" lastIdx="1" clrIdx="0"/>
  <p:cmAuthor id="249" name="未知的使用者106" initials="" lastIdx="3" clrIdx="1"/>
  <p:cmAuthor id="250" name="未知的使用者107" initials="" lastIdx="1" clrIdx="1"/>
  <p:cmAuthor id="251" name="未知的使用者108" initials="" lastIdx="1" clrIdx="0"/>
  <p:cmAuthor id="252" name="未知的使用者86" initials="" lastIdx="1" clrIdx="0"/>
  <p:cmAuthor id="253" name="未知的使用者116" initials="" lastIdx="1" clrIdx="1"/>
  <p:cmAuthor id="254" name="未知的使用者44" initials="" lastIdx="1" clrIdx="0"/>
  <p:cmAuthor id="255" name="未知的使用者37" initials="" lastIdx="1" clrIdx="0"/>
  <p:cmAuthor id="256" name="未知的使用者126" initials="" lastIdx="1" clrIdx="0"/>
  <p:cmAuthor id="257" name="未知的使用者127" initials="" lastIdx="3" clrIdx="1"/>
  <p:cmAuthor id="258" name="未知的使用者128" initials="" lastIdx="1" clrIdx="1"/>
  <p:cmAuthor id="259" name="未知的使用者124" initials="" lastIdx="1" clrIdx="0"/>
  <p:cmAuthor id="260" name="未知的使用者125" initials="" lastIdx="1" clrIdx="0"/>
  <p:cmAuthor id="261" name="Sara Chen" initials="" lastIdx="1" clrIdx="0"/>
  <p:cmAuthor id="262" name="huang gerrard" initials="" lastIdx="1" clrIdx="0"/>
  <p:cmAuthor id="263" name="未知用户170" initials="" lastIdx="1" clrIdx="0"/>
  <p:cmAuthor id="264" name="未知用户171" initials="" lastIdx="5" clrIdx="1"/>
  <p:cmAuthor id="265" name="未知用户172" initials="" lastIdx="1" clrIdx="1"/>
  <p:cmAuthor id="266" name="未知用户173" initials="" lastIdx="1" clrIdx="0"/>
  <p:cmAuthor id="267" name="未知用户149" initials="" lastIdx="1" clrIdx="0"/>
  <p:cmAuthor id="268" name="未知用户150" initials="" lastIdx="1" clrIdx="0"/>
  <p:cmAuthor id="269" name="未知用户151" initials="" lastIdx="2" clrIdx="0"/>
  <p:cmAuthor id="270" name="未知用户152" initials="" lastIdx="8" clrIdx="0"/>
  <p:cmAuthor id="271" name="未知用户153" initials="" lastIdx="8" clrIdx="0"/>
  <p:cmAuthor id="272" name="未知用户154" initials="" lastIdx="1" clrIdx="0"/>
  <p:cmAuthor id="273" name="未知用户155" initials="" lastIdx="1" clrIdx="0"/>
  <p:cmAuthor id="274" name="未知用户41" initials="" lastIdx="8" clrIdx="0"/>
  <p:cmAuthor id="275" name="未知用户44" initials="" lastIdx="1" clrIdx="0"/>
  <p:cmAuthor id="276" name="未知用户45" initials="" lastIdx="1" clrIdx="0"/>
  <p:cmAuthor id="277" name="未知用户156" initials="" lastIdx="10" clrIdx="0"/>
  <p:cmAuthor id="278" name="未知用户64" initials="" lastIdx="1" clrIdx="0"/>
  <p:cmAuthor id="279" name="未知用户65" initials="" lastIdx="1" clrIdx="0"/>
  <p:cmAuthor id="394525608" name="仇怿俊" initials="仇" lastIdx="0" clrIdx="0"/>
  <p:cmAuthor id="280" name="未知用户68" initials="" lastIdx="1" clrIdx="0"/>
  <p:cmAuthor id="394525609" name="mei shuo" initials="mei shuo" lastIdx="1" clrIdx="24"/>
  <p:cmAuthor id="281" name="未知用户69" initials="" lastIdx="2" clrIdx="0"/>
  <p:cmAuthor id="394525610" name="dengwanting" initials="d" lastIdx="1" clrIdx="50"/>
  <p:cmAuthor id="282" name="未知用户70" initials="" lastIdx="1" clrIdx="1"/>
  <p:cmAuthor id="394525611" name="mouse zz" initials="mz" lastIdx="1" clrIdx="54"/>
  <p:cmAuthor id="283" name="未知用户71" initials="" lastIdx="1" clrIdx="0"/>
  <p:cmAuthor id="394525612" name="goulei" initials="g" lastIdx="2" clrIdx="41"/>
  <p:cmAuthor id="284" name="未知用户72" initials="" lastIdx="1" clrIdx="0"/>
  <p:cmAuthor id="285" name="未知用户73" initials="" lastIdx="2" clrIdx="0"/>
  <p:cmAuthor id="286" name="未知用户49" initials="" lastIdx="1" clrIdx="0"/>
  <p:cmAuthor id="287" name="未知用户50" initials="" lastIdx="1" clrIdx="0"/>
  <p:cmAuthor id="288" name="未知用户52" initials="" lastIdx="1" clrIdx="0"/>
  <p:cmAuthor id="289" name="MA15" initials="" lastIdx="1" clrIdx="0"/>
  <p:cmAuthor id="290" name="未知用户53" initials="" lastIdx="10" clrIdx="0"/>
  <p:cmAuthor id="291" name="未知用户96" initials="" lastIdx="1" clrIdx="0"/>
  <p:cmAuthor id="292" name="未知用户48" initials="" lastIdx="1" clrIdx="0"/>
  <p:cmAuthor id="293" name="未知用户97" initials="" lastIdx="2" clrIdx="0"/>
  <p:cmAuthor id="294" name="未知用户40" initials="" lastIdx="5" clrIdx="1"/>
  <p:cmAuthor id="295" name="未知用户43" initials="" lastIdx="1" clrIdx="0"/>
  <p:cmAuthor id="296" name="未知用户100" initials="" lastIdx="1" clrIdx="0"/>
  <p:cmAuthor id="297" name="未知用户101" initials="" lastIdx="1" clrIdx="0"/>
  <p:cmAuthor id="441412215" name="tonghailan" initials="t" lastIdx="1126972" clrIdx="1"/>
  <p:cmAuthor id="298" name="未知用户26" initials="" lastIdx="1" clrIdx="0"/>
  <p:cmAuthor id="299" name="未知用户29" initials="" lastIdx="1" clrIdx="0"/>
  <p:cmAuthor id="300" name="未知用户32" initials="" lastIdx="1" clrIdx="0"/>
  <p:cmAuthor id="301" name="未知用户33" initials="" lastIdx="1" clrIdx="0"/>
  <p:cmAuthor id="303" name="未知用户42" initials="" lastIdx="1" clrIdx="0"/>
  <p:cmAuthor id="304" name="未知的使用者109" initials="" lastIdx="5" clrIdx="1"/>
  <p:cmAuthor id="305" name="未知的使用者122" initials="" lastIdx="1" clrIdx="0"/>
  <p:cmAuthor id="306" name="未知的使用者123" initials="" lastIdx="8" clrIdx="0"/>
  <p:cmAuthor id="307" name="未知用户93" initials="" lastIdx="1" clrIdx="0"/>
  <p:cmAuthor id="308" name="未知用户90" initials="" lastIdx="5" clrIdx="1"/>
  <p:cmAuthor id="309" name="未知用户91" initials="" lastIdx="0" clrIdx="1"/>
  <p:cmAuthor id="310" name="未知用户92" initials="" lastIdx="1" clrIdx="0"/>
  <p:cmAuthor id="311" name="未知用户74" initials="" lastIdx="5" clrIdx="1"/>
  <p:cmAuthor id="312" name="未知用户75" initials="" lastIdx="8" clrIdx="0"/>
  <p:cmAuthor id="313" name="未知用户76" initials="" lastIdx="1" clrIdx="0"/>
  <p:cmAuthor id="314" name="未知用户77" initials="" lastIdx="8" clrIdx="0"/>
  <p:cmAuthor id="315" name="未知用户78" initials="" lastIdx="8" clrIdx="0"/>
  <p:cmAuthor id="316" name="未知用户79" initials="" lastIdx="1" clrIdx="0"/>
  <p:cmAuthor id="317" name="未知用户80" initials="" lastIdx="1" clrIdx="0"/>
  <p:cmAuthor id="318" name="Harry xu" initials="" lastIdx="1" clrIdx="0"/>
  <p:cmAuthor id="319" name="未知用户27" initials="未" lastIdx="1" clrIdx="0"/>
  <p:cmAuthor id="320" name="刘晓杨" initials="刘" lastIdx="2" clrIdx="319"/>
  <p:cmAuthor id="321" name="未知用户111" initials="未" lastIdx="1" clrIdx="1"/>
  <p:cmAuthor id="322" name="le" initials="l" lastIdx="2" clrIdx="321"/>
  <p:cmAuthor id="323" name="renyina" initials="r" lastIdx="1" clrIdx="322"/>
  <p:cmAuthor id="324" name="User" initials="U" lastIdx="1" clrIdx="323"/>
  <p:cmAuthor id="325" name="lingc" initials="l" lastIdx="1" clrIdx="324"/>
  <p:cmAuthor id="326" name="Kaiyuan" initials="K" lastIdx="1" clrIdx="325"/>
  <p:cmAuthor id="327" name="Cecilia" initials="C" lastIdx="1" clrIdx="326"/>
  <p:cmAuthor id="328" name="xueyan" initials="x" lastIdx="1" clrIdx="327"/>
  <p:cmAuthor id="329" name="wangyajuan@hq.cmcc" initials="w" lastIdx="2" clrIdx="328"/>
  <p:cmAuthor id="2000" name="李婧宜_YBferYVR" initials="authorId_1217247658" lastIdx="0" clrIdx="0"/>
  <p:cmAuthor id="330" name="13910" initials="1" lastIdx="8" clrIdx="329"/>
  <p:cmAuthor id="2001" name="DaiZhengYuan" initials="D" lastIdx="3" clrIdx="7"/>
  <p:cmAuthor id="331" name="liyite" initials="l" lastIdx="1" clrIdx="330"/>
  <p:cmAuthor id="2002" name="金宇峰_BfyebuM3" initials="authorId_1008746-10054633" lastIdx="0" clrIdx="0"/>
  <p:cmAuthor id="332" name="wangxinran" initials="w" lastIdx="1" clrIdx="331"/>
  <p:cmAuthor id="2003" name="administrator" initials="ad" lastIdx="3" clrIdx="23"/>
  <p:cmAuthor id="333" name="于书丹" initials="C" lastIdx="1" clrIdx="332"/>
  <p:cmAuthor id="2004" name="范 斌" initials="范" lastIdx="1" clrIdx="36"/>
  <p:cmAuthor id="334" name="00021840" initials="0" lastIdx="1" clrIdx="333"/>
  <p:cmAuthor id="2005" name="毕邺" initials="党委办公室" lastIdx="2" clrIdx="37"/>
  <p:cmAuthor id="335" name="JZX" initials="J" lastIdx="2" clrIdx="50"/>
  <p:cmAuthor id="336" name="10339982" initials="1" lastIdx="2" clrIdx="335"/>
  <p:cmAuthor id="337" name="李 少峰" initials="李" lastIdx="1" clrIdx="33"/>
  <p:cmAuthor id="338" name="10005481" initials="1" lastIdx="1" clrIdx="337"/>
  <p:cmAuthor id="339" name="黄媛媛" initials="黄" lastIdx="1" clrIdx="0"/>
  <p:cmAuthor id="340" name="zhoupeng" initials="z" lastIdx="5" clrIdx="339"/>
  <p:cmAuthor id="341" name="Randolph" initials="R" lastIdx="1" clrIdx="340"/>
  <p:cmAuthor id="342" name="未知用户63" initials="未知用户63" lastIdx="1" clrIdx="0"/>
  <p:cmAuthor id="343" name="10095622" initials="1" lastIdx="4" clrIdx="342"/>
  <p:cmAuthor id="344" name="未知的使用者61" initials="未" lastIdx="1" clrIdx="0"/>
  <p:cmAuthor id="345" name="song manyi" initials="s" lastIdx="4" clrIdx="19"/>
  <p:cmAuthor id="346" name="江莉萍|jiangliping" initials="江" lastIdx="4" clrIdx="26"/>
  <p:cmAuthor id="347" name="10011274@zte.intra" initials="1" lastIdx="9" clrIdx="346"/>
  <p:cmAuthor id="348" name="10039985" initials="1" lastIdx="1" clrIdx="347"/>
  <p:cmAuthor id="349" name="10223621" initials="1" lastIdx="1" clrIdx="348"/>
  <p:cmAuthor id="350" name="Hao Yue" initials="HY" lastIdx="2" clrIdx="349"/>
  <p:cmAuthor id="351" name="yezengwei" initials="y" lastIdx="2" clrIdx="350"/>
  <p:cmAuthor id="352" name="suxin" initials="s" lastIdx="1" clrIdx="351"/>
  <p:cmAuthor id="353" name="James" initials="J" lastIdx="1" clrIdx="0"/>
  <p:cmAuthor id="354" name="未知的使用者114" initials="未" lastIdx="1" clrIdx="0"/>
  <p:cmAuthor id="355" name="未知用户164" initials="未知用户164" lastIdx="1" clrIdx="0"/>
  <p:cmAuthor id="356" name="未知的使用者184" initials="未" lastIdx="8" clrIdx="0"/>
  <p:cmAuthor id="357" name="00087583" initials="0" lastIdx="1" clrIdx="356"/>
  <p:cmAuthor id="358" name="未知的使用者186" initials="未" lastIdx="1" clrIdx="0"/>
  <p:cmAuthor id="359" name="未知的使用者175" initials="未" lastIdx="8" clrIdx="0"/>
  <p:cmAuthor id="360" name="未知的使用者176" initials="未" lastIdx="1" clrIdx="0"/>
  <p:cmAuthor id="361" name="未知的使用者187" initials="未" lastIdx="1" clrIdx="0"/>
  <p:cmAuthor id="362" name="未知的使用者178" initials="未" lastIdx="1" clrIdx="0"/>
  <p:cmAuthor id="363" name="未知的使用者179" initials="未" lastIdx="1" clrIdx="0"/>
  <p:cmAuthor id="364" name="未知的使用者180" initials="未" lastIdx="2" clrIdx="0"/>
  <p:cmAuthor id="365" name="未知的使用者181" initials="未" lastIdx="7" clrIdx="1"/>
  <p:cmAuthor id="366" name="未知的使用者170" initials="未" lastIdx="43" clrIdx="1"/>
  <p:cmAuthor id="367" name="未知的使用者190" initials="未" lastIdx="1" clrIdx="1"/>
  <p:cmAuthor id="368" name="未知的使用者191" initials="未" lastIdx="1" clrIdx="0"/>
  <p:cmAuthor id="369" name="未知的使用者141" initials="未" lastIdx="8" clrIdx="0"/>
  <p:cmAuthor id="370" name="未知的使用者142" initials="未" lastIdx="1" clrIdx="0"/>
  <p:cmAuthor id="371" name="未知的使用者143" initials="未" lastIdx="1" clrIdx="0"/>
  <p:cmAuthor id="372" name="未知的使用者144" initials="未" lastIdx="1" clrIdx="0"/>
  <p:cmAuthor id="373" name="未知的使用者145" initials="未" lastIdx="1" clrIdx="0"/>
  <p:cmAuthor id="374" name="未知用户165" initials="未知用户165" lastIdx="1" clrIdx="0"/>
  <p:cmAuthor id="375" name="未知的使用者147" initials="未" lastIdx="1" clrIdx="0"/>
  <p:cmAuthor id="376" name="未知用户166" initials="未知用户166" lastIdx="8" clrIdx="0"/>
  <p:cmAuthor id="377" name="未知的使用者149" initials="未" lastIdx="8" clrIdx="0"/>
  <p:cmAuthor id="378" name="未知用户167" initials="未知用户167" lastIdx="1" clrIdx="0"/>
  <p:cmAuthor id="379" name="未知用户168" initials="未知用户168" lastIdx="1" clrIdx="0"/>
  <p:cmAuthor id="380" name="未知用户169" initials="未知用户169" lastIdx="1" clrIdx="1"/>
  <p:cmAuthor id="381" name="未知用户202" initials="未" lastIdx="8" clrIdx="0"/>
  <p:cmAuthor id="382" name="未知的使用者220" initials="未" lastIdx="7" clrIdx="1"/>
  <p:cmAuthor id="383" name="未知用户133" initials="未" lastIdx="1" clrIdx="0"/>
  <p:cmAuthor id="384" name="未知用户134" initials="未" lastIdx="10" clrIdx="0"/>
  <p:cmAuthor id="385" name="未知用户135" initials="未" lastIdx="1" clrIdx="0"/>
  <p:cmAuthor id="386" name="未知用户205" initials="未" lastIdx="1" clrIdx="0"/>
  <p:cmAuthor id="387" name="未知的使用者157" initials="未" lastIdx="1" clrIdx="0"/>
  <p:cmAuthor id="388" name="未知的使用者204" initials="未" lastIdx="1" clrIdx="0"/>
  <p:cmAuthor id="1411827" name="黄晓平" initials="黄" lastIdx="0" clrIdx="0"/>
  <p:cmAuthor id="389" name="Yoyo Wu" initials="Y" lastIdx="2" clrIdx="0"/>
  <p:cmAuthor id="1411828" name="刘 毅松" initials="刘" lastIdx="4" clrIdx="47"/>
  <p:cmAuthor id="390" name="zhangbin" initials="z" lastIdx="6" clrIdx="0"/>
  <p:cmAuthor id="1411829" name="张静_Anua7Nne" initials="authorId_935319063" lastIdx="0" clrIdx="0"/>
  <p:cmAuthor id="391" name="Arno.Du(杜明星)" initials="A" lastIdx="0" clrIdx="0"/>
  <p:cmAuthor id="392" name="未知用户174" initials="未知用户174" lastIdx="1" clrIdx="0"/>
  <p:cmAuthor id="393" name="未知用户175" initials="未知用户175" lastIdx="1" clrIdx="1"/>
  <p:cmAuthor id="394" name="Unknown User27" initials="U" lastIdx="1" clrIdx="0"/>
  <p:cmAuthor id="395" name="Unknown User11" initials="U" lastIdx="0" clrIdx="1"/>
  <p:cmAuthor id="396" name="Unknown User112" initials="U" lastIdx="1" clrIdx="0"/>
  <p:cmAuthor id="397" name="Unknown User59" initials="U" lastIdx="1" clrIdx="0"/>
  <p:cmAuthor id="398" name="未知用户176" initials="未知用户176" lastIdx="1" clrIdx="0"/>
  <p:cmAuthor id="399" name="未知的使用者249" initials="未" lastIdx="43" clrIdx="1"/>
  <p:cmAuthor id="400" name="未知的使用者250" initials="未" lastIdx="1" clrIdx="0"/>
  <p:cmAuthor id="401" name="未知的使用者251" initials="未" lastIdx="1" clrIdx="0"/>
  <p:cmAuthor id="402" name="未知的使用者246" initials="未" lastIdx="1" clrIdx="1"/>
  <p:cmAuthor id="403" name="未知的使用者224" initials="未" lastIdx="1" clrIdx="0"/>
  <p:cmAuthor id="404" name="未知的使用者252" initials="未" lastIdx="1" clrIdx="0"/>
  <p:cmAuthor id="405" name="未知的使用者253" initials="未" lastIdx="1" clrIdx="0"/>
  <p:cmAuthor id="406" name="未知的使用者254" initials="未" lastIdx="1" clrIdx="0"/>
  <p:cmAuthor id="407" name="未知的使用者255" initials="未" lastIdx="1" clrIdx="0"/>
  <p:cmAuthor id="408" name="未知的使用者226" initials="未" lastIdx="8" clrIdx="0"/>
  <p:cmAuthor id="410" name="未知用户195" initials="未" lastIdx="1" clrIdx="0"/>
  <p:cmAuthor id="411" name="raymond luan" initials="r" lastIdx="0" clrIdx="0"/>
  <p:cmAuthor id="412" name="未知用户208" initials="未" lastIdx="1" clrIdx="0"/>
  <p:cmAuthor id="413" name="未知用户198" initials="未" lastIdx="1" clrIdx="0"/>
  <p:cmAuthor id="414" name="未知用户209" initials="未" lastIdx="1" clrIdx="0"/>
  <p:cmAuthor id="415" name="未知用户36" initials="未" lastIdx="1" clrIdx="0"/>
  <p:cmAuthor id="416" name="Evonlin" initials="E" lastIdx="2" clrIdx="2"/>
  <p:cmAuthor id="417" name="WANGZF" initials="W" lastIdx="4" clrIdx="2"/>
  <p:cmAuthor id="418" name="未知用户94" initials="未" lastIdx="0" clrIdx="1"/>
  <p:cmAuthor id="419" name="未知的使用者188" initials="未" lastIdx="1" clrIdx="0"/>
  <p:cmAuthor id="420" name="未知用户118" initials="未" lastIdx="1" clrIdx="0"/>
  <p:cmAuthor id="421" name="未知用户119" initials="未" lastIdx="5" clrIdx="1"/>
  <p:cmAuthor id="422" name="未知用户120" initials="未" lastIdx="8" clrIdx="0"/>
  <p:cmAuthor id="423" name="未知用户121" initials="未" lastIdx="1" clrIdx="0"/>
  <p:cmAuthor id="424" name="未知用户122" initials="未" lastIdx="1" clrIdx="0"/>
  <p:cmAuthor id="426" name="梅芬 吳" initials="梅" lastIdx="1" clrIdx="85"/>
  <p:cmAuthor id="428" name="仝德志" initials="仝" lastIdx="1" clrIdx="0"/>
  <p:cmAuthor id="430" name="未知的使用者134" initials="未" lastIdx="1" clrIdx="0"/>
  <p:cmAuthor id="431" name="未知的使用者136" initials="未" lastIdx="1" clrIdx="0"/>
  <p:cmAuthor id="432" name="未知的使用者139" initials="未" lastIdx="1" clrIdx="0"/>
  <p:cmAuthor id="433" name="未知的使用者140" initials="未" lastIdx="1" clrIdx="1"/>
  <p:cmAuthor id="434" name="未知的使用者197" initials="未" lastIdx="8" clrIdx="0"/>
  <p:cmAuthor id="435" name="王丽君" initials="王" lastIdx="4" clrIdx="0"/>
  <p:cmAuthor id="436" name="Xia Ting" initials="X" lastIdx="1" clrIdx="0"/>
  <p:cmAuthor id="437" name="未知的使用者153" initials="未" lastIdx="1" clrIdx="0"/>
  <p:cmAuthor id="438" name="未知的使用者154" initials="未" lastIdx="1" clrIdx="0"/>
  <p:cmAuthor id="439" name="未知用户10" initials="未" lastIdx="1" clrIdx="0"/>
  <p:cmAuthor id="440" name="未知用户11" initials="未" lastIdx="1" clrIdx="0"/>
  <p:cmAuthor id="441" name="未知的使用者151" initials="未" lastIdx="1" clrIdx="0"/>
  <p:cmAuthor id="442" name="未知的使用者89" initials="未" lastIdx="1" clrIdx="2"/>
  <p:cmAuthor id="443" name="未知的使用者88" initials="未" lastIdx="1" clrIdx="1"/>
  <p:cmAuthor id="444" name="未知用户89" initials="未" lastIdx="11" clrIdx="0"/>
  <p:cmAuthor id="445" name="庆芳 许" initials="庆" lastIdx="1" clrIdx="0"/>
  <p:cmAuthor id="446" name="jerrychou" initials="j" lastIdx="1" clrIdx="4"/>
  <p:cmAuthor id="447" name="不明使用者12" initials="不" lastIdx="3" clrIdx="1"/>
  <p:cmAuthor id="448" name="不明使用者1" initials="不" lastIdx="0" clrIdx="0"/>
  <p:cmAuthor id="449" name="不明使用者2" initials="不" lastIdx="2" clrIdx="0"/>
  <p:cmAuthor id="450" name="不明使用者3" initials="不" lastIdx="1" clrIdx="0"/>
  <p:cmAuthor id="451" name="不明使用者4" initials="不" lastIdx="1" clrIdx="0"/>
  <p:cmAuthor id="452" name="不明使用者6" initials="不" lastIdx="1" clrIdx="0"/>
  <p:cmAuthor id="453" name="不明使用者5" initials="不" lastIdx="11" clrIdx="0"/>
  <p:cmAuthor id="454" name="不明使用者7" initials="不" lastIdx="7" clrIdx="1"/>
  <p:cmAuthor id="455" name="不明使用者8" initials="不" lastIdx="43" clrIdx="1"/>
  <p:cmAuthor id="456" name="不明使用者9" initials="不" lastIdx="1" clrIdx="0"/>
  <p:cmAuthor id="457" name="不明使用者10" initials="不" lastIdx="0" clrIdx="0"/>
  <p:cmAuthor id="458" name="不明使用者11" initials="不" lastIdx="1" clrIdx="0"/>
  <p:cmAuthor id="459" name="未知的使用者227" initials="未" lastIdx="2" clrIdx="0"/>
  <p:cmAuthor id="460" name="未知的使用者270" initials="未" lastIdx="1" clrIdx="0"/>
  <p:cmAuthor id="461" name="未知的使用者228" initials="未" lastIdx="8" clrIdx="0"/>
  <p:cmAuthor id="462" name="未知的使用者229" initials="未" lastIdx="8" clrIdx="0"/>
  <p:cmAuthor id="463" name="未知的使用者230" initials="未" lastIdx="1" clrIdx="0"/>
  <p:cmAuthor id="464" name="未知的使用者231" initials="未" lastIdx="1" clrIdx="0"/>
  <p:cmAuthor id="465" name="未知的使用者256" initials="未" lastIdx="1" clrIdx="0"/>
  <p:cmAuthor id="466" name="未知的使用者233" initials="未" lastIdx="1" clrIdx="0"/>
  <p:cmAuthor id="467" name="未知的使用者234" initials="未" lastIdx="10" clrIdx="0"/>
  <p:cmAuthor id="468" name="未知的使用者235" initials="未" lastIdx="1" clrIdx="0"/>
  <p:cmAuthor id="469" name="未知的使用者236" initials="未" lastIdx="1" clrIdx="0"/>
  <p:cmAuthor id="470" name="未知的使用者257" initials="未" lastIdx="1" clrIdx="0"/>
  <p:cmAuthor id="471" name="未知的使用者237" initials="未" lastIdx="1" clrIdx="0"/>
  <p:cmAuthor id="472" name="未知的使用者238" initials="未" lastIdx="2" clrIdx="0"/>
  <p:cmAuthor id="473" name="未知的使用者239" initials="未" lastIdx="1" clrIdx="1"/>
  <p:cmAuthor id="474" name="未知的使用者240" initials="未" lastIdx="1" clrIdx="0"/>
  <p:cmAuthor id="475" name="未知的使用者241" initials="未" lastIdx="1" clrIdx="0"/>
  <p:cmAuthor id="476" name="未知的使用者242" initials="未" lastIdx="2" clrIdx="0"/>
  <p:cmAuthor id="477" name="未知的使用者243" initials="未" lastIdx="1" clrIdx="0"/>
  <p:cmAuthor id="478" name="未知的使用者258" initials="未" lastIdx="8" clrIdx="0"/>
  <p:cmAuthor id="479" name="未知的使用者259" initials="未" lastIdx="1" clrIdx="0"/>
  <p:cmAuthor id="480" name="未知的使用者260" initials="未" lastIdx="1" clrIdx="0"/>
  <p:cmAuthor id="481" name="未知的使用者261" initials="未" lastIdx="11" clrIdx="0"/>
  <p:cmAuthor id="482" name="未知的使用者262" initials="未" lastIdx="7" clrIdx="1"/>
  <p:cmAuthor id="483" name="未知的使用者263" initials="未" lastIdx="1" clrIdx="2"/>
  <p:cmAuthor id="484" name="未知的使用者264" initials="未" lastIdx="1" clrIdx="0"/>
  <p:cmAuthor id="485" name="未知的使用者265" initials="未" lastIdx="1" clrIdx="0"/>
  <p:cmAuthor id="486" name="未知的使用者266" initials="未" lastIdx="1" clrIdx="1"/>
  <p:cmAuthor id="487" name="未知的使用者267" initials="未" lastIdx="1" clrIdx="0"/>
  <p:cmAuthor id="488" name="未知的使用者268" initials="未" lastIdx="2" clrIdx="0"/>
  <p:cmAuthor id="489" name="未知的使用者269" initials="未" lastIdx="7" clrIdx="1"/>
  <p:cmAuthor id="490" name="lillian" initials="l" lastIdx="1" clrIdx="0"/>
  <p:cmAuthor id="491" name="未知用户197" initials="未" lastIdx="1" clrIdx="0"/>
  <p:cmAuthor id="492" name="未知的使用者217" initials="未" lastIdx="1" clrIdx="1"/>
  <p:cmAuthor id="493" name="未知的使用者218" initials="未" lastIdx="1" clrIdx="0"/>
  <p:cmAuthor id="494" name="未知的使用者219" initials="未" lastIdx="2" clrIdx="0"/>
  <p:cmAuthor id="496" name="未知的使用者152" initials="未" lastIdx="8" clrIdx="0"/>
  <p:cmAuthor id="499" name="未知的使用者156" initials="未" lastIdx="1" clrIdx="0"/>
  <p:cmAuthor id="503" name="未知的使用者129" initials="未" lastIdx="1" clrIdx="0"/>
  <p:cmAuthor id="504" name="未知的使用者130" initials="未" lastIdx="8" clrIdx="0"/>
  <p:cmAuthor id="505" name="未知的使用者131" initials="未" lastIdx="2" clrIdx="0"/>
  <p:cmAuthor id="506" name="未知的使用者132" initials="未" lastIdx="8" clrIdx="0"/>
  <p:cmAuthor id="507" name="未知的使用者164" initials="未" lastIdx="8" clrIdx="0"/>
  <p:cmAuthor id="508" name="未知的使用者172" initials="未" lastIdx="1" clrIdx="0"/>
  <p:cmAuthor id="509" name="未知的使用者174" initials="未" lastIdx="1" clrIdx="0"/>
  <p:cmAuthor id="511" name="未知的使用者247" initials="未" lastIdx="6" clrIdx="0"/>
  <p:cmAuthor id="518" name="alexw" initials="a" lastIdx="2" clrIdx="517"/>
  <p:cmAuthor id="521" name="未知用户268" initials="未" lastIdx="1" clrIdx="0"/>
  <p:cmAuthor id="47245819" name="群智集" initials="群" lastIdx="0" clrIdx="0"/>
  <p:cmAuthor id="522" name="未知用户269" initials="未" lastIdx="2" clrIdx="0"/>
  <p:cmAuthor id="47245820" name="郏 鹏" initials="郏" lastIdx="1" clrIdx="16"/>
  <p:cmAuthor id="47245821" name="郏鹏" initials="M" lastIdx="1" clrIdx="17"/>
  <p:cmAuthor id="524" name="未知用户250" initials="未" lastIdx="0" clrIdx="0"/>
  <p:cmAuthor id="525" name="未知用户272" initials="未" lastIdx="10" clrIdx="0"/>
  <p:cmAuthor id="287643681" name="殷格非" initials="殷" lastIdx="2" clrIdx="0"/>
  <p:cmAuthor id="526" name="张婷婷" initials="c" lastIdx="1" clrIdx="525"/>
  <p:cmAuthor id="287643682" name="z r" initials="zr" lastIdx="5" clrIdx="12"/>
  <p:cmAuthor id="287643683" name="lc xue" initials="lx" lastIdx="1" clrIdx="22"/>
  <p:cmAuthor id="528" name="cs" initials="x" lastIdx="3" clrIdx="527"/>
  <p:cmAuthor id="287643684" name="Aqf" initials="A" lastIdx="1" clrIdx="36"/>
  <p:cmAuthor id="529" name="孟令坤" initials="MLK" lastIdx="9" clrIdx="528"/>
  <p:cmAuthor id="287643685" name="安 启飞" initials="安" lastIdx="2" clrIdx="37"/>
  <p:cmAuthor id="287643686" name="YaoChunfen" initials="Y" lastIdx="1" clrIdx="39"/>
  <p:cmAuthor id="146566726" name="高飞" initials="高" lastIdx="0" clrIdx="0"/>
  <p:cmAuthor id="287643687" name="cheng" initials="c" lastIdx="13" clrIdx="0"/>
  <p:cmAuthor id="532" name="未知的使用者200" initials="未" lastIdx="1" clrIdx="0"/>
  <p:cmAuthor id="146566727" name="xzb1" initials="x" lastIdx="1" clrIdx="1"/>
  <p:cmAuthor id="287643688" name="方少_UbQfrimU" initials="authorId_442114952" lastIdx="0" clrIdx="0"/>
  <p:cmAuthor id="287643689" name="叶盛_Q3A3IfEf" initials="authorId_506280334" lastIdx="0" clrIdx="0"/>
  <p:cmAuthor id="534" name="未知的使用者171" initials="未" lastIdx="3" clrIdx="1"/>
  <p:cmAuthor id="287643690" name="Harley._bEJrUJ7r" initials="authorId_432156705" lastIdx="0" clrIdx="0"/>
  <p:cmAuthor id="287643691" name="罗平_VB7vJb2E" initials="authorId_305049361" lastIdx="0" clrIdx="0"/>
  <p:cmAuthor id="708433798" name="jialuo" initials="j" lastIdx="0" clrIdx="0"/>
  <p:cmAuthor id="287643692" name="xixi_nUjqe22E" initials="authorId_359229261" lastIdx="0" clrIdx="0"/>
  <p:cmAuthor id="287643693" name="安安_zm6nYnYZ" initials="authorId_347340296" lastIdx="0" clrIdx="0"/>
  <p:cmAuthor id="708433799" name="Zhenning" initials="zh" lastIdx="2" clrIdx="352"/>
  <p:cmAuthor id="287643694" name="nature_emInFJF7" initials="authorId_313163542" lastIdx="0" clrIdx="0"/>
  <p:cmAuthor id="287643695" name="杨思思_VNjyvY7j" initials="authorId_430925712" lastIdx="0" clrIdx="0"/>
  <p:cmAuthor id="287643696" name="周君_MfIffYra" initials="authorId_375419134" lastIdx="0" clrIdx="0"/>
  <p:cmAuthor id="553" name="刘晖" initials="刘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0D8E8"/>
    <a:srgbClr val="9297A2"/>
    <a:srgbClr val="4F80BD"/>
    <a:srgbClr val="0B85CF"/>
    <a:srgbClr val="1184CF"/>
    <a:srgbClr val="4B7B9D"/>
    <a:srgbClr val="0F60D7"/>
    <a:srgbClr val="C00000"/>
    <a:srgbClr val="009DD9"/>
    <a:srgbClr val="61A3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472" autoAdjust="0"/>
    <p:restoredTop sz="94526" autoAdjust="0"/>
  </p:normalViewPr>
  <p:slideViewPr>
    <p:cSldViewPr snapToGrid="0" showGuides="1">
      <p:cViewPr varScale="1">
        <p:scale>
          <a:sx n="81" d="100"/>
          <a:sy n="81" d="100"/>
        </p:scale>
        <p:origin x="75" y="96"/>
      </p:cViewPr>
      <p:guideLst>
        <p:guide orient="horz" pos="2124"/>
        <p:guide pos="3800"/>
      </p:guideLst>
    </p:cSldViewPr>
  </p:slideViewPr>
  <p:outlineViewPr>
    <p:cViewPr>
      <p:scale>
        <a:sx n="33" d="100"/>
        <a:sy n="33" d="100"/>
      </p:scale>
      <p:origin x="0" y="115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574"/>
    </p:cViewPr>
  </p:sorterViewPr>
  <p:notesViewPr>
    <p:cSldViewPr snapToGrid="0">
      <p:cViewPr varScale="1">
        <p:scale>
          <a:sx n="69" d="100"/>
          <a:sy n="69" d="100"/>
        </p:scale>
        <p:origin x="1986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3.xml"/><Relationship Id="rId8" Type="http://schemas.openxmlformats.org/officeDocument/2006/relationships/slide" Target="slides/slide2.xml"/><Relationship Id="rId7" Type="http://schemas.openxmlformats.org/officeDocument/2006/relationships/slide" Target="slides/slide1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9" Type="http://schemas.openxmlformats.org/officeDocument/2006/relationships/tags" Target="tags/tag2.xml"/><Relationship Id="rId18" Type="http://schemas.openxmlformats.org/officeDocument/2006/relationships/commentAuthors" Target="commentAuthors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6.xml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622798" y="1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C3C980-73A7-4EC2-8B1B-2501B1D2EE2D}" type="datetimeFigureOut"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6456612"/>
            <a:ext cx="4301543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622798" y="6456612"/>
            <a:ext cx="4301543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350566-5B21-4FA4-8538-653488BA5944}" type="slidenum">
              <a:rPr lang="zh-CN" altLang="en-US" smtClean="0"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622798" y="1"/>
            <a:ext cx="4301543" cy="3410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31B899BE-4AAA-4981-B30A-BC95BCFDE7FC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924175" y="849313"/>
            <a:ext cx="4078288" cy="229393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92664" y="3271381"/>
            <a:ext cx="7941310" cy="267658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456612"/>
            <a:ext cx="4301543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622798" y="6456612"/>
            <a:ext cx="4301543" cy="3410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3ED9B55-FA85-4F48-95B5-29DAAE83F6DA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pitchFamily="34" charset="-122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png"/><Relationship Id="rId3" Type="http://schemas.openxmlformats.org/officeDocument/2006/relationships/image" Target="../media/image3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png"/><Relationship Id="rId3" Type="http://schemas.openxmlformats.org/officeDocument/2006/relationships/image" Target="../media/image3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image" Target="../media/image6.png"/><Relationship Id="rId3" Type="http://schemas.microsoft.com/office/2007/relationships/hdphoto" Target="../media/image5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5" Type="http://schemas.openxmlformats.org/officeDocument/2006/relationships/image" Target="../media/image20.png"/><Relationship Id="rId4" Type="http://schemas.openxmlformats.org/officeDocument/2006/relationships/image" Target="../media/image3.png"/><Relationship Id="rId3" Type="http://schemas.microsoft.com/office/2007/relationships/hdphoto" Target="../media/image2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5" Type="http://schemas.openxmlformats.org/officeDocument/2006/relationships/image" Target="../media/image21.png"/><Relationship Id="rId4" Type="http://schemas.openxmlformats.org/officeDocument/2006/relationships/image" Target="../media/image6.png"/><Relationship Id="rId3" Type="http://schemas.microsoft.com/office/2007/relationships/hdphoto" Target="../media/image5.wdp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4" Type="http://schemas.openxmlformats.org/officeDocument/2006/relationships/image" Target="../media/image20.png"/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4" Type="http://schemas.openxmlformats.org/officeDocument/2006/relationships/image" Target="../media/image20.png"/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5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5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5.xml.rels><?xml version="1.0" encoding="UTF-8" standalone="yes"?>
<Relationships xmlns="http://schemas.openxmlformats.org/package/2006/relationships"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4" Type="http://schemas.openxmlformats.org/officeDocument/2006/relationships/image" Target="../media/image20.png"/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4" Type="http://schemas.openxmlformats.org/officeDocument/2006/relationships/image" Target="../media/image20.png"/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213"/>
            <a:ext cx="12192000" cy="6858000"/>
          </a:xfrm>
          <a:prstGeom prst="rect">
            <a:avLst/>
          </a:prstGeom>
        </p:spPr>
      </p:pic>
      <p:sp>
        <p:nvSpPr>
          <p:cNvPr id="24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38200" y="1997544"/>
            <a:ext cx="10515600" cy="8397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400" b="1">
                <a:solidFill>
                  <a:srgbClr val="0B85C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dirty="0" err="1"/>
              <a:t>单击此处输入正标题</a:t>
            </a:r>
            <a:endParaRPr lang="en-US" dirty="0"/>
          </a:p>
        </p:txBody>
      </p:sp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4" cstate="print"/>
          <a:srcRect t="22265" b="22265"/>
          <a:stretch>
            <a:fillRect/>
          </a:stretch>
        </p:blipFill>
        <p:spPr>
          <a:xfrm>
            <a:off x="9902825" y="58420"/>
            <a:ext cx="2207895" cy="918210"/>
          </a:xfrm>
          <a:prstGeom prst="rect">
            <a:avLst/>
          </a:prstGeom>
        </p:spPr>
      </p:pic>
      <p:sp>
        <p:nvSpPr>
          <p:cNvPr id="18" name="文本占位符 17"/>
          <p:cNvSpPr>
            <a:spLocks noGrp="1"/>
          </p:cNvSpPr>
          <p:nvPr>
            <p:ph type="body" sz="quarter" idx="10" hasCustomPrompt="1"/>
          </p:nvPr>
        </p:nvSpPr>
        <p:spPr>
          <a:xfrm>
            <a:off x="838200" y="2952361"/>
            <a:ext cx="10515600" cy="877887"/>
          </a:xfrm>
        </p:spPr>
        <p:txBody>
          <a:bodyPr anchor="ctr">
            <a:noAutofit/>
          </a:bodyPr>
          <a:lstStyle>
            <a:lvl1pPr marL="0" indent="0" algn="ctr">
              <a:buNone/>
              <a:defRPr sz="360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3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None/>
              <a:defRPr sz="3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None/>
              <a:defRPr sz="34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None/>
              <a:defRPr sz="34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kumimoji="1" lang="zh-CN" altLang="en-US" dirty="0"/>
              <a:t>单击此处输入副标题</a:t>
            </a:r>
            <a:endParaRPr kumimoji="1" lang="zh-CN" altLang="en-US" dirty="0"/>
          </a:p>
        </p:txBody>
      </p:sp>
      <p:sp>
        <p:nvSpPr>
          <p:cNvPr id="21" name="文本占位符 17"/>
          <p:cNvSpPr>
            <a:spLocks noGrp="1"/>
          </p:cNvSpPr>
          <p:nvPr>
            <p:ph type="body" sz="quarter" idx="11" hasCustomPrompt="1"/>
          </p:nvPr>
        </p:nvSpPr>
        <p:spPr>
          <a:xfrm>
            <a:off x="838200" y="4267200"/>
            <a:ext cx="10515600" cy="558130"/>
          </a:xfrm>
        </p:spPr>
        <p:txBody>
          <a:bodyPr anchor="ctr">
            <a:no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3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None/>
              <a:defRPr sz="3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None/>
              <a:defRPr sz="34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None/>
              <a:defRPr sz="34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kumimoji="1" lang="zh-CN" altLang="en-US" dirty="0"/>
              <a:t>单击此处输入汇报部门 汇报人</a:t>
            </a:r>
            <a:endParaRPr kumimoji="1" lang="zh-CN" altLang="en-US" dirty="0"/>
          </a:p>
        </p:txBody>
      </p:sp>
      <p:sp>
        <p:nvSpPr>
          <p:cNvPr id="22" name="文本占位符 17"/>
          <p:cNvSpPr>
            <a:spLocks noGrp="1"/>
          </p:cNvSpPr>
          <p:nvPr>
            <p:ph type="body" sz="quarter" idx="12" hasCustomPrompt="1"/>
          </p:nvPr>
        </p:nvSpPr>
        <p:spPr>
          <a:xfrm>
            <a:off x="838200" y="4930588"/>
            <a:ext cx="10515600" cy="394447"/>
          </a:xfrm>
        </p:spPr>
        <p:txBody>
          <a:bodyPr anchor="ctr">
            <a:noAutofit/>
          </a:bodyPr>
          <a:lstStyle>
            <a:lvl1pPr marL="0" indent="0" algn="ctr">
              <a:buNone/>
              <a:defRPr sz="160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3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None/>
              <a:defRPr sz="34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None/>
              <a:defRPr sz="34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None/>
              <a:defRPr sz="34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kumimoji="1" lang="zh-CN" altLang="en-US" dirty="0"/>
              <a:t>单击此处输入汇报日期：</a:t>
            </a:r>
            <a:r>
              <a:rPr kumimoji="1" lang="en-US" altLang="zh-CN" dirty="0"/>
              <a:t>YYYY-MM-DD</a:t>
            </a:r>
            <a:endParaRPr kumimoji="1"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558" name="Holder 2"/>
          <p:cNvSpPr>
            <a:spLocks noGrp="1"/>
          </p:cNvSpPr>
          <p:nvPr>
            <p:ph type="title"/>
          </p:nvPr>
        </p:nvSpPr>
        <p:spPr>
          <a:xfrm>
            <a:off x="2525421" y="1917168"/>
            <a:ext cx="7141159" cy="307776"/>
          </a:xfrm>
        </p:spPr>
        <p:txBody>
          <a:bodyPr lIns="0" tIns="0" rIns="0" bIns="0"/>
          <a:lstStyle>
            <a:lvl1pPr>
              <a:defRPr sz="2000" b="1" i="0">
                <a:solidFill>
                  <a:srgbClr val="A6A6A6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/>
        </p:txBody>
      </p:sp>
      <p:sp>
        <p:nvSpPr>
          <p:cNvPr id="1052559" name="Holder 3"/>
          <p:cNvSpPr>
            <a:spLocks noGrp="1"/>
          </p:cNvSpPr>
          <p:nvPr>
            <p:ph type="body" idx="1"/>
          </p:nvPr>
        </p:nvSpPr>
        <p:spPr>
          <a:xfrm>
            <a:off x="2996641" y="2847455"/>
            <a:ext cx="7008707" cy="307776"/>
          </a:xfrm>
        </p:spPr>
        <p:txBody>
          <a:bodyPr lIns="0" tIns="0" rIns="0" bIns="0"/>
          <a:lstStyle>
            <a:lvl1pPr>
              <a:defRPr sz="2000" b="1" i="0">
                <a:solidFill>
                  <a:srgbClr val="A6A6A6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/>
        </p:txBody>
      </p:sp>
      <p:sp>
        <p:nvSpPr>
          <p:cNvPr id="1052560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1052561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052562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613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44" y="0"/>
            <a:ext cx="12173713" cy="6858000"/>
          </a:xfrm>
          <a:prstGeom prst="rect">
            <a:avLst/>
          </a:prstGeom>
        </p:spPr>
      </p:pic>
      <p:pic>
        <p:nvPicPr>
          <p:cNvPr id="2097614" name="object 7"/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5105400" y="2819401"/>
            <a:ext cx="813651" cy="806691"/>
          </a:xfrm>
          <a:prstGeom prst="rect">
            <a:avLst/>
          </a:prstGeom>
        </p:spPr>
      </p:pic>
      <p:pic>
        <p:nvPicPr>
          <p:cNvPr id="2097615" name="object 8"/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5943600" y="2819401"/>
            <a:ext cx="813651" cy="806691"/>
          </a:xfrm>
          <a:prstGeom prst="rect">
            <a:avLst/>
          </a:prstGeom>
        </p:spPr>
      </p:pic>
      <p:pic>
        <p:nvPicPr>
          <p:cNvPr id="2097616" name="object 9"/>
          <p:cNvPicPr/>
          <p:nvPr userDrawn="1"/>
        </p:nvPicPr>
        <p:blipFill>
          <a:blip r:embed="rId4" cstate="print"/>
          <a:stretch>
            <a:fillRect/>
          </a:stretch>
        </p:blipFill>
        <p:spPr>
          <a:xfrm>
            <a:off x="6902947" y="2889391"/>
            <a:ext cx="149809" cy="64461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67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1048768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048769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610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84" name="组合 7"/>
          <p:cNvGrpSpPr/>
          <p:nvPr userDrawn="1"/>
        </p:nvGrpSpPr>
        <p:grpSpPr>
          <a:xfrm>
            <a:off x="8810625" y="128588"/>
            <a:ext cx="3240088" cy="1081087"/>
            <a:chOff x="322377" y="128913"/>
            <a:chExt cx="3227035" cy="1067978"/>
          </a:xfrm>
        </p:grpSpPr>
        <p:pic>
          <p:nvPicPr>
            <p:cNvPr id="2097611" name="图片 8"/>
            <p:cNvPicPr>
              <a:picLocks noChangeAspect="1"/>
            </p:cNvPicPr>
            <p:nvPr userDrawn="1"/>
          </p:nvPicPr>
          <p:blipFill>
            <a:blip r:embed="rId3" cstate="print"/>
            <a:srcRect t="22266" b="22266"/>
            <a:stretch>
              <a:fillRect/>
            </a:stretch>
          </p:blipFill>
          <p:spPr>
            <a:xfrm>
              <a:off x="322377" y="278431"/>
              <a:ext cx="2207678" cy="91846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97612" name="图片 9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2264108" y="128913"/>
              <a:ext cx="1285304" cy="96397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052553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52554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9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1052555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>
              <a:buNone/>
            </a:pPr>
            <a:endParaRPr lang="en-US" altLang="zh-CN" dirty="0">
              <a:ea typeface="等线" panose="02010600030101010101" pitchFamily="2" charset="-122"/>
            </a:endParaRPr>
          </a:p>
        </p:txBody>
      </p:sp>
      <p:sp>
        <p:nvSpPr>
          <p:cNvPr id="105255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ctr">
              <a:buNone/>
            </a:pPr>
            <a:endParaRPr lang="en-US" altLang="zh-CN" dirty="0"/>
          </a:p>
        </p:txBody>
      </p:sp>
      <p:sp>
        <p:nvSpPr>
          <p:cNvPr id="105255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r">
              <a:buNone/>
            </a:pPr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617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13"/>
            <a:ext cx="12192000" cy="6858000"/>
          </a:xfrm>
          <a:prstGeom prst="rect">
            <a:avLst/>
          </a:prstGeom>
        </p:spPr>
      </p:pic>
      <p:sp>
        <p:nvSpPr>
          <p:cNvPr id="1052563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38200" y="2589215"/>
            <a:ext cx="10515600" cy="8397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 b="1">
                <a:solidFill>
                  <a:srgbClr val="0B85CF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en-US" dirty="0"/>
          </a:p>
        </p:txBody>
      </p:sp>
      <p:sp>
        <p:nvSpPr>
          <p:cNvPr id="1052564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3517107" y="4886325"/>
            <a:ext cx="5157787" cy="46672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800" b="0"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单击此处编辑日期</a:t>
            </a:r>
            <a:endParaRPr lang="zh-CN" altLang="en-US" dirty="0"/>
          </a:p>
        </p:txBody>
      </p:sp>
      <p:grpSp>
        <p:nvGrpSpPr>
          <p:cNvPr id="1188" name="组合 9"/>
          <p:cNvGrpSpPr/>
          <p:nvPr userDrawn="1"/>
        </p:nvGrpSpPr>
        <p:grpSpPr>
          <a:xfrm>
            <a:off x="8721307" y="128913"/>
            <a:ext cx="3188421" cy="1067979"/>
            <a:chOff x="322377" y="128913"/>
            <a:chExt cx="3227035" cy="1067978"/>
          </a:xfrm>
        </p:grpSpPr>
        <p:pic>
          <p:nvPicPr>
            <p:cNvPr id="2097618" name="图片 5"/>
            <p:cNvPicPr>
              <a:picLocks noChangeAspect="1"/>
            </p:cNvPicPr>
            <p:nvPr userDrawn="1"/>
          </p:nvPicPr>
          <p:blipFill rotWithShape="1">
            <a:blip r:embed="rId3" cstate="print"/>
            <a:srcRect t="22265" b="22265"/>
            <a:stretch>
              <a:fillRect/>
            </a:stretch>
          </p:blipFill>
          <p:spPr>
            <a:xfrm>
              <a:off x="322377" y="278431"/>
              <a:ext cx="2207678" cy="918460"/>
            </a:xfrm>
            <a:prstGeom prst="rect">
              <a:avLst/>
            </a:prstGeom>
          </p:spPr>
        </p:pic>
        <p:pic>
          <p:nvPicPr>
            <p:cNvPr id="2097619" name="图片 7"/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2264108" y="128913"/>
              <a:ext cx="1285304" cy="96397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56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52566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52567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52568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7762" y="230764"/>
            <a:ext cx="9644761" cy="396000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rgbClr val="1184C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pic>
        <p:nvPicPr>
          <p:cNvPr id="6" name="picture 1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92000"/>
            <a:ext cx="9144000" cy="15874"/>
          </a:xfrm>
          <a:prstGeom prst="rect">
            <a:avLst/>
          </a:prstGeom>
        </p:spPr>
      </p:pic>
      <p:sp>
        <p:nvSpPr>
          <p:cNvPr id="8" name="rect"/>
          <p:cNvSpPr/>
          <p:nvPr userDrawn="1"/>
        </p:nvSpPr>
        <p:spPr>
          <a:xfrm>
            <a:off x="0" y="135197"/>
            <a:ext cx="222504" cy="563879"/>
          </a:xfrm>
          <a:prstGeom prst="rect">
            <a:avLst/>
          </a:prstGeom>
          <a:solidFill>
            <a:srgbClr val="0F60D7">
              <a:alpha val="100000"/>
            </a:srgbClr>
          </a:solidFill>
          <a:ln cap="flat">
            <a:miter lim="0"/>
          </a:ln>
        </p:spPr>
        <p:txBody>
          <a:bodyPr rtlCol="0"/>
          <a:lstStyle/>
          <a:p>
            <a:pPr algn="ctr"/>
            <a:endParaRPr lang="zh-CN" altLang="en-US" sz="1800"/>
          </a:p>
        </p:txBody>
      </p:sp>
      <p:sp>
        <p:nvSpPr>
          <p:cNvPr id="9" name="rect"/>
          <p:cNvSpPr/>
          <p:nvPr userDrawn="1"/>
        </p:nvSpPr>
        <p:spPr>
          <a:xfrm>
            <a:off x="295846" y="135959"/>
            <a:ext cx="28575" cy="563626"/>
          </a:xfrm>
          <a:prstGeom prst="rect">
            <a:avLst/>
          </a:prstGeom>
          <a:solidFill>
            <a:srgbClr val="0F60D7">
              <a:alpha val="100000"/>
            </a:srgbClr>
          </a:solidFill>
          <a:ln cap="flat">
            <a:miter lim="0"/>
          </a:ln>
        </p:spPr>
        <p:txBody>
          <a:bodyPr rtlCol="0"/>
          <a:lstStyle/>
          <a:p>
            <a:pPr algn="ctr"/>
            <a:endParaRPr lang="zh-CN" altLang="en-US" sz="1800"/>
          </a:p>
        </p:txBody>
      </p:sp>
      <p:sp>
        <p:nvSpPr>
          <p:cNvPr id="15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308229" y="951408"/>
            <a:ext cx="11550015" cy="899159"/>
          </a:xfrm>
          <a:prstGeom prst="rect">
            <a:avLst/>
          </a:prstGeom>
          <a:solidFill>
            <a:srgbClr val="F2F2F2"/>
          </a:solidFill>
        </p:spPr>
        <p:txBody>
          <a:bodyPr lIns="68580" tIns="34290" rIns="68580" bIns="34290" anchor="ctr"/>
          <a:lstStyle>
            <a:lvl1pPr marL="285750" indent="-285750" algn="l">
              <a:buFont typeface="Arial" panose="020B0604020202020204" pitchFamily="34" charset="0"/>
              <a:buChar char="•"/>
              <a:defRPr sz="1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65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单击以编辑母版副标题样式</a:t>
            </a:r>
            <a:endParaRPr lang="zh-CN" altLang="en-US" dirty="0"/>
          </a:p>
        </p:txBody>
      </p:sp>
      <p:sp>
        <p:nvSpPr>
          <p:cNvPr id="4" name="文本框 3"/>
          <p:cNvSpPr txBox="1"/>
          <p:nvPr userDrawn="1"/>
        </p:nvSpPr>
        <p:spPr>
          <a:xfrm>
            <a:off x="9918698" y="6442570"/>
            <a:ext cx="21494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D1924B4-AD47-4452-A247-EB46182E691E}" type="slidenum">
              <a:rPr lang="zh-CN" altLang="en-US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 rotWithShape="1">
          <a:blip r:embed="rId2"/>
          <a:srcRect l="390" t="67" r="386" b="90543"/>
          <a:stretch>
            <a:fillRect/>
          </a:stretch>
        </p:blipFill>
        <p:spPr>
          <a:xfrm>
            <a:off x="0" y="1"/>
            <a:ext cx="12192000" cy="864001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11664619" y="6608389"/>
            <a:ext cx="527381" cy="356945"/>
          </a:xfrm>
          <a:prstGeom prst="rect">
            <a:avLst/>
          </a:prstGeom>
          <a:noFill/>
        </p:spPr>
        <p:txBody>
          <a:bodyPr wrap="square" lIns="109728" tIns="54864" rIns="109728" bIns="54864" rtlCol="0">
            <a:spAutoFit/>
          </a:bodyPr>
          <a:lstStyle/>
          <a:p>
            <a:pPr algn="r" defTabSz="1097280"/>
            <a:fld id="{24173ED6-4A69-4FA8-8A09-51FC87ACF5D8}" type="slidenum">
              <a:rPr lang="zh-CN" altLang="en-US" sz="1600" b="1" smtClean="0">
                <a:solidFill>
                  <a:srgbClr val="9BBB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600" b="1" dirty="0">
              <a:solidFill>
                <a:srgbClr val="9BBB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710" y="59026"/>
            <a:ext cx="10972800" cy="722238"/>
          </a:xfrm>
          <a:prstGeom prst="rect">
            <a:avLst/>
          </a:prstGeom>
        </p:spPr>
        <p:txBody>
          <a:bodyPr lIns="109728" tIns="54864" rIns="109728" bIns="54864" anchor="ctr"/>
          <a:lstStyle>
            <a:lvl1pPr algn="l">
              <a:defRPr sz="2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10"/>
          </p:nvPr>
        </p:nvSpPr>
        <p:spPr>
          <a:xfrm>
            <a:off x="143936" y="923028"/>
            <a:ext cx="11904133" cy="5685740"/>
          </a:xfrm>
          <a:prstGeom prst="rect">
            <a:avLst/>
          </a:prstGeom>
        </p:spPr>
        <p:txBody>
          <a:bodyPr lIns="109728" tIns="54864" rIns="109728" bIns="54864"/>
          <a:lstStyle>
            <a:lvl1pPr>
              <a:lnSpc>
                <a:spcPct val="150000"/>
              </a:lnSpc>
              <a:defRPr sz="2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lnSpc>
                <a:spcPct val="150000"/>
              </a:lnSpc>
              <a:defRPr sz="22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lnSpc>
                <a:spcPct val="150000"/>
              </a:lnSpc>
              <a:defRPr sz="22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lnSpc>
                <a:spcPct val="150000"/>
              </a:lnSpc>
              <a:defRPr sz="22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lnSpc>
                <a:spcPct val="150000"/>
              </a:lnSpc>
              <a:defRPr sz="22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 bwMode="auto">
          <a:xfrm>
            <a:off x="0" y="3049"/>
            <a:ext cx="12192000" cy="6851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 userDrawn="1"/>
        </p:nvSpPr>
        <p:spPr bwMode="auto">
          <a:xfrm>
            <a:off x="11664953" y="6608767"/>
            <a:ext cx="527049" cy="27559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defTabSz="342900" eaLnBrk="1" fontAlgn="auto" hangingPunct="1">
              <a:spcBef>
                <a:spcPts val="0"/>
              </a:spcBef>
              <a:spcAft>
                <a:spcPts val="0"/>
              </a:spcAft>
            </a:pPr>
            <a:fld id="{78870B4E-D501-41D7-AE76-E89E3BA283A1}" type="slidenum">
              <a:rPr lang="zh-CN" altLang="en-US" sz="1200" b="1" smtClean="0">
                <a:solidFill>
                  <a:srgbClr val="9BBB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lang="zh-CN" altLang="en-US" sz="1200" b="1">
              <a:solidFill>
                <a:srgbClr val="9BBB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0073221" y="-79719"/>
            <a:ext cx="1852076" cy="138905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9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正文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84" name="object 6"/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0081612" y="260263"/>
            <a:ext cx="1415731" cy="436461"/>
          </a:xfrm>
          <a:prstGeom prst="rect">
            <a:avLst/>
          </a:prstGeom>
        </p:spPr>
      </p:pic>
      <p:sp>
        <p:nvSpPr>
          <p:cNvPr id="104913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52250" y="6569710"/>
            <a:ext cx="540000" cy="2880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buNone/>
            </a:pPr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  <p:grpSp>
        <p:nvGrpSpPr>
          <p:cNvPr id="188" name="组合 12"/>
          <p:cNvGrpSpPr/>
          <p:nvPr userDrawn="1"/>
        </p:nvGrpSpPr>
        <p:grpSpPr>
          <a:xfrm>
            <a:off x="0" y="0"/>
            <a:ext cx="8915400" cy="762000"/>
            <a:chOff x="0" y="152400"/>
            <a:chExt cx="8915400" cy="762000"/>
          </a:xfrm>
        </p:grpSpPr>
        <p:sp>
          <p:nvSpPr>
            <p:cNvPr id="1049054" name="矩形 1"/>
            <p:cNvSpPr/>
            <p:nvPr/>
          </p:nvSpPr>
          <p:spPr>
            <a:xfrm>
              <a:off x="0" y="152400"/>
              <a:ext cx="228600" cy="762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145776" name="直接连接符 11"/>
            <p:cNvCxnSpPr/>
            <p:nvPr/>
          </p:nvCxnSpPr>
          <p:spPr>
            <a:xfrm>
              <a:off x="0" y="914400"/>
              <a:ext cx="89154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hf hdr="0" ftr="0" dt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_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526096" y="296516"/>
            <a:ext cx="9703754" cy="6111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2800" b="1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914400" y="1334739"/>
            <a:ext cx="10363200" cy="4570994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 sz="1800" b="0"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单击此处编辑内容</a:t>
            </a:r>
            <a:endParaRPr lang="zh-CN" altLang="en-US" dirty="0"/>
          </a:p>
        </p:txBody>
      </p: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0073221" y="-79719"/>
            <a:ext cx="1852076" cy="1389056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11604943" y="6499146"/>
            <a:ext cx="447675" cy="246221"/>
          </a:xfrm>
          <a:prstGeom prst="rect">
            <a:avLst/>
          </a:prstGeom>
          <a:noFill/>
        </p:spPr>
        <p:txBody>
          <a:bodyPr wrap="none" rtlCol="0" anchor="ctr" anchorCtr="0">
            <a:noAutofit/>
          </a:bodyPr>
          <a:lstStyle/>
          <a:p>
            <a:pPr algn="ctr">
              <a:lnSpc>
                <a:spcPct val="100000"/>
              </a:lnSpc>
              <a:buClrTx/>
              <a:buSzTx/>
              <a:buFontTx/>
            </a:pPr>
            <a:fld id="{FDA8CB47-5F18-3A4B-AD3A-422A03DFB5D1}" type="slidenum">
              <a:rPr kumimoji="1" lang="zh-CN" altLang="en-US" sz="1200" b="1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</a:fld>
            <a:endParaRPr kumimoji="1" lang="zh-CN" altLang="en-US" sz="1200" b="1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0" y="920401"/>
            <a:ext cx="1219199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6071" t="72877"/>
          <a:stretch>
            <a:fillRect/>
          </a:stretch>
        </p:blipFill>
        <p:spPr>
          <a:xfrm>
            <a:off x="9798680" y="4997863"/>
            <a:ext cx="2393320" cy="1860137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3790" b="69939"/>
          <a:stretch>
            <a:fillRect/>
          </a:stretch>
        </p:blipFill>
        <p:spPr>
          <a:xfrm>
            <a:off x="6876" y="137115"/>
            <a:ext cx="3103001" cy="1670458"/>
          </a:xfrm>
          <a:prstGeom prst="rect">
            <a:avLst/>
          </a:prstGeom>
        </p:spPr>
      </p:pic>
      <p:sp>
        <p:nvSpPr>
          <p:cNvPr id="24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38200" y="2589215"/>
            <a:ext cx="10515600" cy="83978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>
              <a:defRPr sz="5400" b="1">
                <a:solidFill>
                  <a:srgbClr val="0B85CF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en-US" dirty="0"/>
          </a:p>
        </p:txBody>
      </p:sp>
      <p:sp>
        <p:nvSpPr>
          <p:cNvPr id="25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3517107" y="4886325"/>
            <a:ext cx="5157787" cy="46672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800" b="0"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单击此处编辑日期</a:t>
            </a:r>
            <a:endParaRPr lang="zh-CN" altLang="en-US" dirty="0"/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9082124" y="67036"/>
            <a:ext cx="3033859" cy="1002978"/>
            <a:chOff x="322377" y="128913"/>
            <a:chExt cx="3227035" cy="1067978"/>
          </a:xfrm>
        </p:grpSpPr>
        <p:pic>
          <p:nvPicPr>
            <p:cNvPr id="6" name="图片 5"/>
            <p:cNvPicPr>
              <a:picLocks noChangeAspect="1"/>
            </p:cNvPicPr>
            <p:nvPr userDrawn="1"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2265" b="22265"/>
            <a:stretch>
              <a:fillRect/>
            </a:stretch>
          </p:blipFill>
          <p:spPr>
            <a:xfrm>
              <a:off x="322377" y="278431"/>
              <a:ext cx="2207678" cy="91846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64108" y="128913"/>
              <a:ext cx="1285304" cy="96397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0939" r="52406"/>
          <a:stretch>
            <a:fillRect/>
          </a:stretch>
        </p:blipFill>
        <p:spPr>
          <a:xfrm>
            <a:off x="0" y="4865008"/>
            <a:ext cx="5307645" cy="1992992"/>
          </a:xfrm>
          <a:prstGeom prst="rect">
            <a:avLst/>
          </a:prstGeom>
        </p:spPr>
      </p:pic>
      <p:sp>
        <p:nvSpPr>
          <p:cNvPr id="10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10005747" cy="5815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2400" b="1">
                <a:solidFill>
                  <a:srgbClr val="0B85CF"/>
                </a:solidFill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en-US" dirty="0"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16" b="34462"/>
          <a:stretch>
            <a:fillRect/>
          </a:stretch>
        </p:blipFill>
        <p:spPr>
          <a:xfrm>
            <a:off x="10546538" y="40189"/>
            <a:ext cx="1645462" cy="492172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905" y="5872815"/>
            <a:ext cx="1122391" cy="808704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V="1">
            <a:off x="0" y="572550"/>
            <a:ext cx="12192000" cy="18000"/>
          </a:xfrm>
          <a:prstGeom prst="rect">
            <a:avLst/>
          </a:prstGeom>
          <a:gradFill>
            <a:gsLst>
              <a:gs pos="0">
                <a:srgbClr val="0056A7"/>
              </a:gs>
              <a:gs pos="14000">
                <a:schemeClr val="accent1">
                  <a:shade val="67500"/>
                  <a:satMod val="115000"/>
                </a:scheme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100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6" descr="ppt模板-02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 userDrawn="1"/>
        </p:nvSpPr>
        <p:spPr>
          <a:xfrm>
            <a:off x="11664952" y="6608764"/>
            <a:ext cx="527049" cy="2762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eaLnBrk="1" hangingPunct="1">
              <a:defRPr/>
            </a:pPr>
            <a:fld id="{D26176AD-AB49-4387-AF76-415828CB50B0}" type="slidenum">
              <a:rPr lang="zh-CN" altLang="en-US" sz="1200" b="1">
                <a:solidFill>
                  <a:srgbClr val="9BBB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b="1">
              <a:solidFill>
                <a:srgbClr val="9BBB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advClick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 userDrawn="1"/>
        </p:nvSpPr>
        <p:spPr>
          <a:xfrm>
            <a:off x="11473217" y="6428096"/>
            <a:ext cx="4667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26E8672F-D45C-46D2-BC2E-020B32E97414}" type="slidenum">
              <a:rPr lang="en-US" altLang="zh-CN" sz="1800" smtClean="0"/>
            </a:fld>
            <a:endParaRPr lang="zh-CN" altLang="en-US" sz="1800"/>
          </a:p>
        </p:txBody>
      </p:sp>
    </p:spTree>
  </p:cSld>
  <p:clrMapOvr>
    <a:masterClrMapping/>
  </p:clrMapOvr>
  <p:transition advClick="0"/>
  <p:hf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11664619" y="6608386"/>
            <a:ext cx="5273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200" b="1" smtClean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b="1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11664619" y="6608386"/>
            <a:ext cx="52738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200" b="1" smtClean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b="1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2" name="图片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9144" y="0"/>
            <a:ext cx="12173713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548" name="Holder 2"/>
          <p:cNvSpPr>
            <a:spLocks noGrp="1"/>
          </p:cNvSpPr>
          <p:nvPr>
            <p:ph type="ctrTitle"/>
          </p:nvPr>
        </p:nvSpPr>
        <p:spPr>
          <a:xfrm>
            <a:off x="592668" y="2081529"/>
            <a:ext cx="11006667" cy="553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rgbClr val="006FC0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/>
        </p:txBody>
      </p:sp>
      <p:sp>
        <p:nvSpPr>
          <p:cNvPr id="1052549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41036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/>
        </p:txBody>
      </p:sp>
      <p:sp>
        <p:nvSpPr>
          <p:cNvPr id="1052550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1052551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052552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</a:fld>
            <a:endParaRPr lang="en-US" altLang="zh-CN" dirty="0"/>
          </a:p>
        </p:txBody>
      </p:sp>
      <p:pic>
        <p:nvPicPr>
          <p:cNvPr id="2097609" name="object 6"/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0081612" y="260263"/>
            <a:ext cx="1415731" cy="43646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558" name="Holder 2"/>
          <p:cNvSpPr>
            <a:spLocks noGrp="1"/>
          </p:cNvSpPr>
          <p:nvPr>
            <p:ph type="title"/>
          </p:nvPr>
        </p:nvSpPr>
        <p:spPr>
          <a:xfrm>
            <a:off x="2525421" y="1917168"/>
            <a:ext cx="7141159" cy="307776"/>
          </a:xfrm>
        </p:spPr>
        <p:txBody>
          <a:bodyPr lIns="0" tIns="0" rIns="0" bIns="0"/>
          <a:lstStyle>
            <a:lvl1pPr>
              <a:defRPr sz="2000" b="1" i="0">
                <a:solidFill>
                  <a:srgbClr val="A6A6A6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/>
        </p:txBody>
      </p:sp>
      <p:sp>
        <p:nvSpPr>
          <p:cNvPr id="1052559" name="Holder 3"/>
          <p:cNvSpPr>
            <a:spLocks noGrp="1"/>
          </p:cNvSpPr>
          <p:nvPr>
            <p:ph type="body" idx="1"/>
          </p:nvPr>
        </p:nvSpPr>
        <p:spPr>
          <a:xfrm>
            <a:off x="2996641" y="2847455"/>
            <a:ext cx="7008707" cy="307776"/>
          </a:xfrm>
        </p:spPr>
        <p:txBody>
          <a:bodyPr lIns="0" tIns="0" rIns="0" bIns="0"/>
          <a:lstStyle>
            <a:lvl1pPr>
              <a:defRPr sz="2000" b="1" i="0">
                <a:solidFill>
                  <a:srgbClr val="A6A6A6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/>
        </p:txBody>
      </p:sp>
      <p:sp>
        <p:nvSpPr>
          <p:cNvPr id="1052560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1052561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052562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613" name="图片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9144" y="0"/>
            <a:ext cx="12173713" cy="6858000"/>
          </a:xfrm>
          <a:prstGeom prst="rect">
            <a:avLst/>
          </a:prstGeom>
        </p:spPr>
      </p:pic>
      <p:pic>
        <p:nvPicPr>
          <p:cNvPr id="2097614" name="object 7"/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5105400" y="2819401"/>
            <a:ext cx="813651" cy="806691"/>
          </a:xfrm>
          <a:prstGeom prst="rect">
            <a:avLst/>
          </a:prstGeom>
        </p:spPr>
      </p:pic>
      <p:pic>
        <p:nvPicPr>
          <p:cNvPr id="2097615" name="object 8"/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5943600" y="2819401"/>
            <a:ext cx="813651" cy="806691"/>
          </a:xfrm>
          <a:prstGeom prst="rect">
            <a:avLst/>
          </a:prstGeom>
        </p:spPr>
      </p:pic>
      <p:pic>
        <p:nvPicPr>
          <p:cNvPr id="2097616" name="object 9"/>
          <p:cNvPicPr/>
          <p:nvPr userDrawn="1"/>
        </p:nvPicPr>
        <p:blipFill>
          <a:blip r:embed="rId4" cstate="print"/>
          <a:stretch>
            <a:fillRect/>
          </a:stretch>
        </p:blipFill>
        <p:spPr>
          <a:xfrm>
            <a:off x="6902947" y="2889391"/>
            <a:ext cx="149809" cy="64461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67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1048768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048769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610" name="图片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84" name="组合 7"/>
          <p:cNvGrpSpPr/>
          <p:nvPr userDrawn="1"/>
        </p:nvGrpSpPr>
        <p:grpSpPr>
          <a:xfrm>
            <a:off x="8810625" y="128588"/>
            <a:ext cx="3240088" cy="1081087"/>
            <a:chOff x="322377" y="128913"/>
            <a:chExt cx="3227035" cy="1067978"/>
          </a:xfrm>
        </p:grpSpPr>
        <p:pic>
          <p:nvPicPr>
            <p:cNvPr id="2097611" name="图片 8"/>
            <p:cNvPicPr>
              <a:picLocks noChangeAspect="1"/>
            </p:cNvPicPr>
            <p:nvPr userDrawn="1"/>
          </p:nvPicPr>
          <p:blipFill>
            <a:blip r:embed="rId3" cstate="print"/>
            <a:srcRect t="22266" b="22266"/>
            <a:stretch>
              <a:fillRect/>
            </a:stretch>
          </p:blipFill>
          <p:spPr>
            <a:xfrm>
              <a:off x="322377" y="278431"/>
              <a:ext cx="2207678" cy="91846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97612" name="图片 9"/>
            <p:cNvPicPr>
              <a:picLocks noChangeAspect="1"/>
            </p:cNvPicPr>
            <p:nvPr userDrawn="1"/>
          </p:nvPicPr>
          <p:blipFill>
            <a:blip r:embed="rId4" cstate="print"/>
            <a:stretch>
              <a:fillRect/>
            </a:stretch>
          </p:blipFill>
          <p:spPr>
            <a:xfrm>
              <a:off x="2264108" y="128913"/>
              <a:ext cx="1285304" cy="96397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052553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52554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9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1052555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>
              <a:buNone/>
            </a:pPr>
            <a:endParaRPr lang="en-US" altLang="zh-CN" dirty="0">
              <a:ea typeface="等线" panose="02010600030101010101" pitchFamily="2" charset="-122"/>
            </a:endParaRPr>
          </a:p>
        </p:txBody>
      </p:sp>
      <p:sp>
        <p:nvSpPr>
          <p:cNvPr id="105255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ctr">
              <a:buNone/>
            </a:pPr>
            <a:endParaRPr lang="en-US" altLang="zh-CN" dirty="0"/>
          </a:p>
        </p:txBody>
      </p:sp>
      <p:sp>
        <p:nvSpPr>
          <p:cNvPr id="105255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r">
              <a:buNone/>
            </a:pPr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617" name="图片 4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213"/>
            <a:ext cx="12192000" cy="6858000"/>
          </a:xfrm>
          <a:prstGeom prst="rect">
            <a:avLst/>
          </a:prstGeom>
        </p:spPr>
      </p:pic>
      <p:sp>
        <p:nvSpPr>
          <p:cNvPr id="1052563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38200" y="2589215"/>
            <a:ext cx="10515600" cy="8397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 b="1">
                <a:solidFill>
                  <a:srgbClr val="0B85CF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en-US" dirty="0"/>
          </a:p>
        </p:txBody>
      </p:sp>
      <p:sp>
        <p:nvSpPr>
          <p:cNvPr id="1052564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3517107" y="4886325"/>
            <a:ext cx="5157787" cy="46672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800" b="0"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单击此处编辑日期</a:t>
            </a:r>
            <a:endParaRPr lang="zh-CN" altLang="en-US" dirty="0"/>
          </a:p>
        </p:txBody>
      </p:sp>
      <p:grpSp>
        <p:nvGrpSpPr>
          <p:cNvPr id="1188" name="组合 9"/>
          <p:cNvGrpSpPr/>
          <p:nvPr userDrawn="1"/>
        </p:nvGrpSpPr>
        <p:grpSpPr>
          <a:xfrm>
            <a:off x="8721307" y="128913"/>
            <a:ext cx="3188421" cy="1067979"/>
            <a:chOff x="322377" y="128913"/>
            <a:chExt cx="3227035" cy="1067978"/>
          </a:xfrm>
        </p:grpSpPr>
        <p:pic>
          <p:nvPicPr>
            <p:cNvPr id="2097618" name="图片 5"/>
            <p:cNvPicPr>
              <a:picLocks noChangeAspect="1"/>
            </p:cNvPicPr>
            <p:nvPr userDrawn="1"/>
          </p:nvPicPr>
          <p:blipFill rotWithShape="1">
            <a:blip r:embed="rId3" cstate="print"/>
            <a:srcRect t="22265" b="22265"/>
            <a:stretch>
              <a:fillRect/>
            </a:stretch>
          </p:blipFill>
          <p:spPr>
            <a:xfrm>
              <a:off x="322377" y="278431"/>
              <a:ext cx="2207678" cy="918460"/>
            </a:xfrm>
            <a:prstGeom prst="rect">
              <a:avLst/>
            </a:prstGeom>
          </p:spPr>
        </p:pic>
        <p:pic>
          <p:nvPicPr>
            <p:cNvPr id="2097619" name="图片 7"/>
            <p:cNvPicPr>
              <a:picLocks noChangeAspect="1"/>
            </p:cNvPicPr>
            <p:nvPr userDrawn="1"/>
          </p:nvPicPr>
          <p:blipFill>
            <a:blip r:embed="rId4" cstate="print"/>
            <a:stretch>
              <a:fillRect/>
            </a:stretch>
          </p:blipFill>
          <p:spPr>
            <a:xfrm>
              <a:off x="2264108" y="128913"/>
              <a:ext cx="1285304" cy="96397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56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52566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52567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52568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7762" y="230764"/>
            <a:ext cx="9644761" cy="396000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rgbClr val="1184C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pic>
        <p:nvPicPr>
          <p:cNvPr id="6" name="picture 1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92000"/>
            <a:ext cx="9144000" cy="15874"/>
          </a:xfrm>
          <a:prstGeom prst="rect">
            <a:avLst/>
          </a:prstGeom>
        </p:spPr>
      </p:pic>
      <p:sp>
        <p:nvSpPr>
          <p:cNvPr id="8" name="rect"/>
          <p:cNvSpPr/>
          <p:nvPr userDrawn="1"/>
        </p:nvSpPr>
        <p:spPr>
          <a:xfrm>
            <a:off x="0" y="135197"/>
            <a:ext cx="222504" cy="563879"/>
          </a:xfrm>
          <a:prstGeom prst="rect">
            <a:avLst/>
          </a:prstGeom>
          <a:solidFill>
            <a:srgbClr val="0F60D7">
              <a:alpha val="100000"/>
            </a:srgbClr>
          </a:solidFill>
          <a:ln cap="flat">
            <a:miter lim="0"/>
          </a:ln>
        </p:spPr>
        <p:txBody>
          <a:bodyPr rtlCol="0"/>
          <a:lstStyle/>
          <a:p>
            <a:pPr algn="ctr"/>
            <a:endParaRPr lang="zh-CN" altLang="en-US" sz="3100"/>
          </a:p>
        </p:txBody>
      </p:sp>
      <p:sp>
        <p:nvSpPr>
          <p:cNvPr id="9" name="rect"/>
          <p:cNvSpPr/>
          <p:nvPr userDrawn="1"/>
        </p:nvSpPr>
        <p:spPr>
          <a:xfrm>
            <a:off x="295846" y="135959"/>
            <a:ext cx="28575" cy="563626"/>
          </a:xfrm>
          <a:prstGeom prst="rect">
            <a:avLst/>
          </a:prstGeom>
          <a:solidFill>
            <a:srgbClr val="0F60D7">
              <a:alpha val="100000"/>
            </a:srgbClr>
          </a:solidFill>
          <a:ln cap="flat">
            <a:miter lim="0"/>
          </a:ln>
        </p:spPr>
        <p:txBody>
          <a:bodyPr rtlCol="0"/>
          <a:lstStyle/>
          <a:p>
            <a:pPr algn="ctr"/>
            <a:endParaRPr lang="zh-CN" altLang="en-US" sz="3100"/>
          </a:p>
        </p:txBody>
      </p:sp>
      <p:sp>
        <p:nvSpPr>
          <p:cNvPr id="15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308229" y="951408"/>
            <a:ext cx="11550015" cy="899159"/>
          </a:xfrm>
          <a:prstGeom prst="rect">
            <a:avLst/>
          </a:prstGeom>
          <a:solidFill>
            <a:srgbClr val="F2F2F2"/>
          </a:solidFill>
        </p:spPr>
        <p:txBody>
          <a:bodyPr lIns="68580" tIns="34290" rIns="68580" bIns="34290" anchor="ctr"/>
          <a:lstStyle>
            <a:lvl1pPr marL="285750" indent="-285750" algn="l">
              <a:buFont typeface="Arial" panose="020B0604020202020204" pitchFamily="34" charset="0"/>
              <a:buChar char="•"/>
              <a:defRPr sz="1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65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单击以编辑母版副标题样式</a:t>
            </a:r>
            <a:endParaRPr lang="zh-CN" altLang="en-US" dirty="0"/>
          </a:p>
        </p:txBody>
      </p:sp>
      <p:sp>
        <p:nvSpPr>
          <p:cNvPr id="4" name="文本框 3"/>
          <p:cNvSpPr txBox="1"/>
          <p:nvPr userDrawn="1"/>
        </p:nvSpPr>
        <p:spPr>
          <a:xfrm>
            <a:off x="9918698" y="6442570"/>
            <a:ext cx="21494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D1924B4-AD47-4452-A247-EB46182E691E}" type="slidenum">
              <a:rPr lang="zh-CN" altLang="en-US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3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 rotWithShape="1">
          <a:blip r:embed="rId2" cstate="print"/>
          <a:srcRect l="390" t="67" r="386" b="90543"/>
          <a:stretch>
            <a:fillRect/>
          </a:stretch>
        </p:blipFill>
        <p:spPr>
          <a:xfrm>
            <a:off x="0" y="1"/>
            <a:ext cx="12192000" cy="864001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11664619" y="6608389"/>
            <a:ext cx="527381" cy="356945"/>
          </a:xfrm>
          <a:prstGeom prst="rect">
            <a:avLst/>
          </a:prstGeom>
          <a:noFill/>
        </p:spPr>
        <p:txBody>
          <a:bodyPr wrap="square" lIns="109728" tIns="54864" rIns="109728" bIns="54864" rtlCol="0">
            <a:spAutoFit/>
          </a:bodyPr>
          <a:lstStyle/>
          <a:p>
            <a:pPr algn="r" defTabSz="1097280"/>
            <a:fld id="{24173ED6-4A69-4FA8-8A09-51FC87ACF5D8}" type="slidenum">
              <a:rPr lang="zh-CN" altLang="en-US" sz="1600" b="1" smtClean="0">
                <a:solidFill>
                  <a:srgbClr val="9BBB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600" b="1" dirty="0">
              <a:solidFill>
                <a:srgbClr val="9BBB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710" y="59026"/>
            <a:ext cx="10972800" cy="722238"/>
          </a:xfrm>
          <a:prstGeom prst="rect">
            <a:avLst/>
          </a:prstGeom>
        </p:spPr>
        <p:txBody>
          <a:bodyPr lIns="109728" tIns="54864" rIns="109728" bIns="54864" anchor="ctr"/>
          <a:lstStyle>
            <a:lvl1pPr algn="l">
              <a:defRPr sz="2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10"/>
          </p:nvPr>
        </p:nvSpPr>
        <p:spPr>
          <a:xfrm>
            <a:off x="143936" y="923028"/>
            <a:ext cx="11904133" cy="5685740"/>
          </a:xfrm>
          <a:prstGeom prst="rect">
            <a:avLst/>
          </a:prstGeom>
        </p:spPr>
        <p:txBody>
          <a:bodyPr lIns="109728" tIns="54864" rIns="109728" bIns="54864"/>
          <a:lstStyle>
            <a:lvl1pPr>
              <a:lnSpc>
                <a:spcPct val="150000"/>
              </a:lnSpc>
              <a:defRPr sz="2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lnSpc>
                <a:spcPct val="150000"/>
              </a:lnSpc>
              <a:defRPr sz="22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lnSpc>
                <a:spcPct val="150000"/>
              </a:lnSpc>
              <a:defRPr sz="22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lnSpc>
                <a:spcPct val="150000"/>
              </a:lnSpc>
              <a:defRPr sz="22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lnSpc>
                <a:spcPct val="150000"/>
              </a:lnSpc>
              <a:defRPr sz="22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7762" y="230764"/>
            <a:ext cx="9644761" cy="396000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rgbClr val="1184C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pic>
        <p:nvPicPr>
          <p:cNvPr id="6" name="picture 1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92000"/>
            <a:ext cx="9144000" cy="15874"/>
          </a:xfrm>
          <a:prstGeom prst="rect">
            <a:avLst/>
          </a:prstGeom>
        </p:spPr>
      </p:pic>
      <p:sp>
        <p:nvSpPr>
          <p:cNvPr id="8" name="rect"/>
          <p:cNvSpPr/>
          <p:nvPr userDrawn="1"/>
        </p:nvSpPr>
        <p:spPr>
          <a:xfrm>
            <a:off x="0" y="135197"/>
            <a:ext cx="222504" cy="563879"/>
          </a:xfrm>
          <a:prstGeom prst="rect">
            <a:avLst/>
          </a:prstGeom>
          <a:solidFill>
            <a:srgbClr val="0F60D7">
              <a:alpha val="100000"/>
            </a:srgbClr>
          </a:solidFill>
          <a:ln cap="flat"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9" name="rect"/>
          <p:cNvSpPr/>
          <p:nvPr userDrawn="1"/>
        </p:nvSpPr>
        <p:spPr>
          <a:xfrm>
            <a:off x="295846" y="135959"/>
            <a:ext cx="28575" cy="563626"/>
          </a:xfrm>
          <a:prstGeom prst="rect">
            <a:avLst/>
          </a:prstGeom>
          <a:solidFill>
            <a:srgbClr val="0F60D7">
              <a:alpha val="100000"/>
            </a:srgbClr>
          </a:solidFill>
          <a:ln cap="flat">
            <a:miter lim="0"/>
          </a:ln>
        </p:spPr>
        <p:txBody>
          <a:bodyPr rtlCol="0"/>
          <a:lstStyle/>
          <a:p>
            <a:pPr algn="ctr"/>
            <a:endParaRPr lang="zh-CN" altLang="en-US"/>
          </a:p>
        </p:txBody>
      </p:sp>
      <p:sp>
        <p:nvSpPr>
          <p:cNvPr id="15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308229" y="951408"/>
            <a:ext cx="11550015" cy="899159"/>
          </a:xfrm>
          <a:prstGeom prst="rect">
            <a:avLst/>
          </a:prstGeom>
          <a:solidFill>
            <a:srgbClr val="F2F2F2"/>
          </a:solidFill>
        </p:spPr>
        <p:txBody>
          <a:bodyPr lIns="68580" tIns="34290" rIns="68580" bIns="34290" anchor="ctr"/>
          <a:lstStyle>
            <a:lvl1pPr marL="285750" indent="-285750" algn="l">
              <a:buFont typeface="Arial" panose="020B0604020202020204" pitchFamily="34" charset="0"/>
              <a:buChar char="•"/>
              <a:defRPr sz="1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65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单击以编辑母版副标题样式</a:t>
            </a:r>
            <a:endParaRPr lang="zh-CN" altLang="en-US" dirty="0"/>
          </a:p>
        </p:txBody>
      </p:sp>
      <p:sp>
        <p:nvSpPr>
          <p:cNvPr id="4" name="文本框 3"/>
          <p:cNvSpPr txBox="1"/>
          <p:nvPr userDrawn="1"/>
        </p:nvSpPr>
        <p:spPr>
          <a:xfrm>
            <a:off x="9918698" y="6442570"/>
            <a:ext cx="21494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D1924B4-AD47-4452-A247-EB46182E691E}" type="slidenum">
              <a:rPr lang="zh-CN" altLang="en-US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3049"/>
            <a:ext cx="12192000" cy="6851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 userDrawn="1"/>
        </p:nvSpPr>
        <p:spPr bwMode="auto">
          <a:xfrm>
            <a:off x="11664953" y="6608767"/>
            <a:ext cx="527049" cy="27559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defTabSz="3429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78870B4E-D501-41D7-AE76-E89E3BA283A1}" type="slidenum">
              <a:rPr lang="zh-CN" altLang="en-US" sz="1200" b="1" smtClean="0">
                <a:solidFill>
                  <a:srgbClr val="9BBB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lang="zh-CN" altLang="en-US" sz="1200" b="1">
              <a:solidFill>
                <a:srgbClr val="9BBB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9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2" name="图片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9144" y="0"/>
            <a:ext cx="12173713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548" name="Holder 2"/>
          <p:cNvSpPr>
            <a:spLocks noGrp="1"/>
          </p:cNvSpPr>
          <p:nvPr>
            <p:ph type="ctrTitle"/>
          </p:nvPr>
        </p:nvSpPr>
        <p:spPr>
          <a:xfrm>
            <a:off x="592668" y="2081529"/>
            <a:ext cx="11006667" cy="553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rgbClr val="006FC0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/>
        </p:txBody>
      </p:sp>
      <p:sp>
        <p:nvSpPr>
          <p:cNvPr id="1052549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41036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/>
        </p:txBody>
      </p:sp>
      <p:sp>
        <p:nvSpPr>
          <p:cNvPr id="1052550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1052551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052552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</a:fld>
            <a:endParaRPr lang="en-US" altLang="zh-CN" dirty="0"/>
          </a:p>
        </p:txBody>
      </p:sp>
      <p:pic>
        <p:nvPicPr>
          <p:cNvPr id="2097609" name="object 6"/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0081612" y="260263"/>
            <a:ext cx="1415731" cy="43646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558" name="Holder 2"/>
          <p:cNvSpPr>
            <a:spLocks noGrp="1"/>
          </p:cNvSpPr>
          <p:nvPr>
            <p:ph type="title"/>
          </p:nvPr>
        </p:nvSpPr>
        <p:spPr>
          <a:xfrm>
            <a:off x="2525421" y="1917168"/>
            <a:ext cx="7141159" cy="307776"/>
          </a:xfrm>
        </p:spPr>
        <p:txBody>
          <a:bodyPr lIns="0" tIns="0" rIns="0" bIns="0"/>
          <a:lstStyle>
            <a:lvl1pPr>
              <a:defRPr sz="2000" b="1" i="0">
                <a:solidFill>
                  <a:srgbClr val="A6A6A6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/>
        </p:txBody>
      </p:sp>
      <p:sp>
        <p:nvSpPr>
          <p:cNvPr id="1052559" name="Holder 3"/>
          <p:cNvSpPr>
            <a:spLocks noGrp="1"/>
          </p:cNvSpPr>
          <p:nvPr>
            <p:ph type="body" idx="1"/>
          </p:nvPr>
        </p:nvSpPr>
        <p:spPr>
          <a:xfrm>
            <a:off x="2996641" y="2847455"/>
            <a:ext cx="7008707" cy="307776"/>
          </a:xfrm>
        </p:spPr>
        <p:txBody>
          <a:bodyPr lIns="0" tIns="0" rIns="0" bIns="0"/>
          <a:lstStyle>
            <a:lvl1pPr>
              <a:defRPr sz="2000" b="1" i="0">
                <a:solidFill>
                  <a:srgbClr val="A6A6A6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/>
        </p:txBody>
      </p:sp>
      <p:sp>
        <p:nvSpPr>
          <p:cNvPr id="1052560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dirty="0"/>
          </a:p>
        </p:txBody>
      </p:sp>
      <p:sp>
        <p:nvSpPr>
          <p:cNvPr id="1052561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052562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2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613" name="图片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9144" y="0"/>
            <a:ext cx="12173713" cy="6858000"/>
          </a:xfrm>
          <a:prstGeom prst="rect">
            <a:avLst/>
          </a:prstGeom>
        </p:spPr>
      </p:pic>
      <p:pic>
        <p:nvPicPr>
          <p:cNvPr id="2097614" name="object 7"/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5105400" y="2819401"/>
            <a:ext cx="813651" cy="806691"/>
          </a:xfrm>
          <a:prstGeom prst="rect">
            <a:avLst/>
          </a:prstGeom>
        </p:spPr>
      </p:pic>
      <p:pic>
        <p:nvPicPr>
          <p:cNvPr id="2097615" name="object 8"/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5943600" y="2819401"/>
            <a:ext cx="813651" cy="806691"/>
          </a:xfrm>
          <a:prstGeom prst="rect">
            <a:avLst/>
          </a:prstGeom>
        </p:spPr>
      </p:pic>
      <p:pic>
        <p:nvPicPr>
          <p:cNvPr id="2097616" name="object 9"/>
          <p:cNvPicPr/>
          <p:nvPr userDrawn="1"/>
        </p:nvPicPr>
        <p:blipFill>
          <a:blip r:embed="rId4" cstate="print"/>
          <a:stretch>
            <a:fillRect/>
          </a:stretch>
        </p:blipFill>
        <p:spPr>
          <a:xfrm>
            <a:off x="6902947" y="2889391"/>
            <a:ext cx="149809" cy="64461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67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1048768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048769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610" name="图片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184" name="组合 7"/>
          <p:cNvGrpSpPr/>
          <p:nvPr userDrawn="1"/>
        </p:nvGrpSpPr>
        <p:grpSpPr>
          <a:xfrm>
            <a:off x="8810625" y="128588"/>
            <a:ext cx="3240088" cy="1081087"/>
            <a:chOff x="322377" y="128913"/>
            <a:chExt cx="3227035" cy="1067978"/>
          </a:xfrm>
        </p:grpSpPr>
        <p:pic>
          <p:nvPicPr>
            <p:cNvPr id="2097611" name="图片 8"/>
            <p:cNvPicPr>
              <a:picLocks noChangeAspect="1"/>
            </p:cNvPicPr>
            <p:nvPr userDrawn="1"/>
          </p:nvPicPr>
          <p:blipFill>
            <a:blip r:embed="rId3" cstate="print"/>
            <a:srcRect t="22266" b="22266"/>
            <a:stretch>
              <a:fillRect/>
            </a:stretch>
          </p:blipFill>
          <p:spPr>
            <a:xfrm>
              <a:off x="322377" y="278431"/>
              <a:ext cx="2207678" cy="91846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97612" name="图片 9"/>
            <p:cNvPicPr>
              <a:picLocks noChangeAspect="1"/>
            </p:cNvPicPr>
            <p:nvPr userDrawn="1"/>
          </p:nvPicPr>
          <p:blipFill>
            <a:blip r:embed="rId4" cstate="print"/>
            <a:stretch>
              <a:fillRect/>
            </a:stretch>
          </p:blipFill>
          <p:spPr>
            <a:xfrm>
              <a:off x="2264108" y="128913"/>
              <a:ext cx="1285304" cy="963978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052553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1052554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9"/>
            <a:ext cx="9144000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1052555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>
              <a:buNone/>
            </a:pPr>
            <a:endParaRPr lang="en-US" altLang="zh-CN" dirty="0">
              <a:ea typeface="等线" panose="02010600030101010101" pitchFamily="2" charset="-122"/>
            </a:endParaRPr>
          </a:p>
        </p:txBody>
      </p:sp>
      <p:sp>
        <p:nvSpPr>
          <p:cNvPr id="105255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ctr">
              <a:buNone/>
            </a:pPr>
            <a:endParaRPr lang="en-US" altLang="zh-CN" dirty="0"/>
          </a:p>
        </p:txBody>
      </p:sp>
      <p:sp>
        <p:nvSpPr>
          <p:cNvPr id="105255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r">
              <a:buNone/>
            </a:pPr>
            <a:fld id="{9A0DB2DC-4C9A-4742-B13C-FB6460FD3503}" type="slidenum">
              <a:rPr lang="en-US" altLang="zh-CN" dirty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617" name="图片 4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213"/>
            <a:ext cx="12192000" cy="6858000"/>
          </a:xfrm>
          <a:prstGeom prst="rect">
            <a:avLst/>
          </a:prstGeom>
        </p:spPr>
      </p:pic>
      <p:sp>
        <p:nvSpPr>
          <p:cNvPr id="1052563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838200" y="2589215"/>
            <a:ext cx="10515600" cy="83978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4000" b="1">
                <a:solidFill>
                  <a:srgbClr val="0B85CF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en-US" dirty="0"/>
          </a:p>
        </p:txBody>
      </p:sp>
      <p:sp>
        <p:nvSpPr>
          <p:cNvPr id="1052564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3517107" y="4886325"/>
            <a:ext cx="5157787" cy="46672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800" b="0"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单击此处编辑日期</a:t>
            </a:r>
            <a:endParaRPr lang="zh-CN" altLang="en-US" dirty="0"/>
          </a:p>
        </p:txBody>
      </p:sp>
      <p:grpSp>
        <p:nvGrpSpPr>
          <p:cNvPr id="1188" name="组合 9"/>
          <p:cNvGrpSpPr/>
          <p:nvPr userDrawn="1"/>
        </p:nvGrpSpPr>
        <p:grpSpPr>
          <a:xfrm>
            <a:off x="8721307" y="128913"/>
            <a:ext cx="3188421" cy="1067979"/>
            <a:chOff x="322377" y="128913"/>
            <a:chExt cx="3227035" cy="1067978"/>
          </a:xfrm>
        </p:grpSpPr>
        <p:pic>
          <p:nvPicPr>
            <p:cNvPr id="2097618" name="图片 5"/>
            <p:cNvPicPr>
              <a:picLocks noChangeAspect="1"/>
            </p:cNvPicPr>
            <p:nvPr userDrawn="1"/>
          </p:nvPicPr>
          <p:blipFill rotWithShape="1">
            <a:blip r:embed="rId3" cstate="print"/>
            <a:srcRect t="22265" b="22265"/>
            <a:stretch>
              <a:fillRect/>
            </a:stretch>
          </p:blipFill>
          <p:spPr>
            <a:xfrm>
              <a:off x="322377" y="278431"/>
              <a:ext cx="2207678" cy="918460"/>
            </a:xfrm>
            <a:prstGeom prst="rect">
              <a:avLst/>
            </a:prstGeom>
          </p:spPr>
        </p:pic>
        <p:pic>
          <p:nvPicPr>
            <p:cNvPr id="2097619" name="图片 7"/>
            <p:cNvPicPr>
              <a:picLocks noChangeAspect="1"/>
            </p:cNvPicPr>
            <p:nvPr userDrawn="1"/>
          </p:nvPicPr>
          <p:blipFill>
            <a:blip r:embed="rId4" cstate="print"/>
            <a:stretch>
              <a:fillRect/>
            </a:stretch>
          </p:blipFill>
          <p:spPr>
            <a:xfrm>
              <a:off x="2264108" y="128913"/>
              <a:ext cx="1285304" cy="963978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565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52566" name="页脚占位符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52567" name="日期占位符 3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52568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92163"/>
            <a:ext cx="9144000" cy="15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123" name="picture 3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72738" y="198438"/>
            <a:ext cx="1416050" cy="438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4" name="rect"/>
          <p:cNvSpPr/>
          <p:nvPr userDrawn="1"/>
        </p:nvSpPr>
        <p:spPr>
          <a:xfrm>
            <a:off x="0" y="157163"/>
            <a:ext cx="222250" cy="563562"/>
          </a:xfrm>
          <a:prstGeom prst="rect">
            <a:avLst/>
          </a:prstGeom>
          <a:solidFill>
            <a:srgbClr val="0F60D7"/>
          </a:solidFill>
          <a:ln w="9525">
            <a:noFill/>
          </a:ln>
        </p:spPr>
        <p:txBody>
          <a:bodyPr anchor="t" anchorCtr="0"/>
          <a:lstStyle/>
          <a:p>
            <a:pPr lvl="0" algn="ctr"/>
            <a:endParaRPr lang="zh-CN" altLang="en-US" sz="1800"/>
          </a:p>
        </p:txBody>
      </p:sp>
      <p:sp>
        <p:nvSpPr>
          <p:cNvPr id="5125" name="rect"/>
          <p:cNvSpPr/>
          <p:nvPr userDrawn="1"/>
        </p:nvSpPr>
        <p:spPr>
          <a:xfrm>
            <a:off x="295275" y="157163"/>
            <a:ext cx="28575" cy="563562"/>
          </a:xfrm>
          <a:prstGeom prst="rect">
            <a:avLst/>
          </a:prstGeom>
          <a:solidFill>
            <a:srgbClr val="0F60D7"/>
          </a:solidFill>
          <a:ln w="9525">
            <a:noFill/>
          </a:ln>
        </p:spPr>
        <p:txBody>
          <a:bodyPr anchor="t" anchorCtr="0"/>
          <a:lstStyle/>
          <a:p>
            <a:pPr lvl="0" algn="ctr"/>
            <a:endParaRPr lang="zh-CN" altLang="en-US" sz="1800"/>
          </a:p>
        </p:txBody>
      </p:sp>
      <p:sp>
        <p:nvSpPr>
          <p:cNvPr id="5126" name="文本框 2"/>
          <p:cNvSpPr txBox="1"/>
          <p:nvPr userDrawn="1"/>
        </p:nvSpPr>
        <p:spPr>
          <a:xfrm>
            <a:off x="10477500" y="6543675"/>
            <a:ext cx="1706563" cy="2762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lvl="0" algn="r"/>
            <a:fld id="{9A0DB2DC-4C9A-4742-B13C-FB6460FD3503}" type="slidenum">
              <a:rPr lang="zh-CN" altLang="en-US" sz="1200"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8613" name="标题 1"/>
          <p:cNvSpPr>
            <a:spLocks noGrp="1"/>
          </p:cNvSpPr>
          <p:nvPr>
            <p:ph type="title"/>
          </p:nvPr>
        </p:nvSpPr>
        <p:spPr>
          <a:xfrm>
            <a:off x="397762" y="241648"/>
            <a:ext cx="9644761" cy="396000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1048616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308229" y="951404"/>
            <a:ext cx="11550015" cy="899159"/>
          </a:xfrm>
          <a:prstGeom prst="rect">
            <a:avLst/>
          </a:prstGeom>
          <a:solidFill>
            <a:srgbClr val="F2F2F2"/>
          </a:solidFill>
        </p:spPr>
        <p:txBody>
          <a:bodyPr lIns="68580" tIns="34290" rIns="68580" bIns="34290" anchor="ctr"/>
          <a:lstStyle>
            <a:lvl1pPr marL="285750" indent="-285750" algn="l">
              <a:lnSpc>
                <a:spcPct val="120000"/>
              </a:lnSpc>
              <a:spcBef>
                <a:spcPts val="600"/>
              </a:spcBef>
              <a:buFont typeface="Arial" panose="020B0604020202020204" pitchFamily="34" charset="0"/>
              <a:buChar char="•"/>
              <a:defRPr sz="1600" b="1">
                <a:solidFill>
                  <a:srgbClr val="3797D7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65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 fontAlgn="auto"/>
            <a:r>
              <a:rPr lang="zh-CN" altLang="en-US" strike="noStrike" noProof="1"/>
              <a:t>单击以编辑母版副标题样式</a:t>
            </a:r>
            <a:endParaRPr lang="zh-CN" altLang="en-US" strike="noStrike" noProof="1"/>
          </a:p>
        </p:txBody>
      </p:sp>
    </p:spTree>
  </p:cSld>
  <p:clrMapOvr>
    <a:masterClrMapping/>
  </p:clrMapOvr>
  <p:hf hdr="0" dt="0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/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</a:fld>
            <a:endParaRPr lang="en-US" altLang="zh-CN" dirty="0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7762" y="230764"/>
            <a:ext cx="9644761" cy="396000"/>
          </a:xfrm>
          <a:prstGeom prst="rect">
            <a:avLst/>
          </a:prstGeom>
        </p:spPr>
        <p:txBody>
          <a:bodyPr/>
          <a:lstStyle>
            <a:lvl1pPr>
              <a:defRPr sz="2800" b="1">
                <a:solidFill>
                  <a:srgbClr val="1184CF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pic>
        <p:nvPicPr>
          <p:cNvPr id="6" name="picture 1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792000"/>
            <a:ext cx="9144000" cy="15874"/>
          </a:xfrm>
          <a:prstGeom prst="rect">
            <a:avLst/>
          </a:prstGeom>
        </p:spPr>
      </p:pic>
      <p:sp>
        <p:nvSpPr>
          <p:cNvPr id="8" name="rect"/>
          <p:cNvSpPr/>
          <p:nvPr userDrawn="1"/>
        </p:nvSpPr>
        <p:spPr>
          <a:xfrm>
            <a:off x="0" y="135197"/>
            <a:ext cx="222504" cy="563879"/>
          </a:xfrm>
          <a:prstGeom prst="rect">
            <a:avLst/>
          </a:prstGeom>
          <a:solidFill>
            <a:srgbClr val="0F60D7">
              <a:alpha val="100000"/>
            </a:srgbClr>
          </a:solidFill>
          <a:ln cap="flat">
            <a:miter lim="0"/>
          </a:ln>
        </p:spPr>
        <p:txBody>
          <a:bodyPr rtlCol="0"/>
          <a:lstStyle/>
          <a:p>
            <a:pPr algn="ctr"/>
            <a:endParaRPr lang="zh-CN" altLang="en-US" sz="3100"/>
          </a:p>
        </p:txBody>
      </p:sp>
      <p:sp>
        <p:nvSpPr>
          <p:cNvPr id="9" name="rect"/>
          <p:cNvSpPr/>
          <p:nvPr userDrawn="1"/>
        </p:nvSpPr>
        <p:spPr>
          <a:xfrm>
            <a:off x="295846" y="135959"/>
            <a:ext cx="28575" cy="563626"/>
          </a:xfrm>
          <a:prstGeom prst="rect">
            <a:avLst/>
          </a:prstGeom>
          <a:solidFill>
            <a:srgbClr val="0F60D7">
              <a:alpha val="100000"/>
            </a:srgbClr>
          </a:solidFill>
          <a:ln cap="flat">
            <a:miter lim="0"/>
          </a:ln>
        </p:spPr>
        <p:txBody>
          <a:bodyPr rtlCol="0"/>
          <a:lstStyle/>
          <a:p>
            <a:pPr algn="ctr"/>
            <a:endParaRPr lang="zh-CN" altLang="en-US" sz="3100"/>
          </a:p>
        </p:txBody>
      </p:sp>
      <p:sp>
        <p:nvSpPr>
          <p:cNvPr id="15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308229" y="951408"/>
            <a:ext cx="11550015" cy="899159"/>
          </a:xfrm>
          <a:prstGeom prst="rect">
            <a:avLst/>
          </a:prstGeom>
          <a:solidFill>
            <a:srgbClr val="F2F2F2"/>
          </a:solidFill>
        </p:spPr>
        <p:txBody>
          <a:bodyPr lIns="68580" tIns="34290" rIns="68580" bIns="34290" anchor="ctr"/>
          <a:lstStyle>
            <a:lvl1pPr marL="285750" indent="-285750" algn="l">
              <a:buFont typeface="Arial" panose="020B0604020202020204" pitchFamily="34" charset="0"/>
              <a:buChar char="•"/>
              <a:defRPr sz="1600" b="1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65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单击以编辑母版副标题样式</a:t>
            </a:r>
            <a:endParaRPr lang="zh-CN" altLang="en-US" dirty="0"/>
          </a:p>
        </p:txBody>
      </p:sp>
      <p:sp>
        <p:nvSpPr>
          <p:cNvPr id="4" name="文本框 3"/>
          <p:cNvSpPr txBox="1"/>
          <p:nvPr userDrawn="1"/>
        </p:nvSpPr>
        <p:spPr>
          <a:xfrm>
            <a:off x="9918698" y="6442570"/>
            <a:ext cx="21494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D1924B4-AD47-4452-A247-EB46182E691E}" type="slidenum">
              <a:rPr lang="zh-CN" altLang="en-US" sz="1400" smtClean="0"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3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 rotWithShape="1">
          <a:blip r:embed="rId2" cstate="print"/>
          <a:srcRect l="390" t="67" r="386" b="90543"/>
          <a:stretch>
            <a:fillRect/>
          </a:stretch>
        </p:blipFill>
        <p:spPr>
          <a:xfrm>
            <a:off x="0" y="1"/>
            <a:ext cx="12192000" cy="864001"/>
          </a:xfrm>
          <a:prstGeom prst="rect">
            <a:avLst/>
          </a:prstGeom>
        </p:spPr>
      </p:pic>
      <p:sp>
        <p:nvSpPr>
          <p:cNvPr id="8" name="TextBox 7"/>
          <p:cNvSpPr txBox="1"/>
          <p:nvPr userDrawn="1"/>
        </p:nvSpPr>
        <p:spPr>
          <a:xfrm>
            <a:off x="11664619" y="6608389"/>
            <a:ext cx="527381" cy="356945"/>
          </a:xfrm>
          <a:prstGeom prst="rect">
            <a:avLst/>
          </a:prstGeom>
          <a:noFill/>
        </p:spPr>
        <p:txBody>
          <a:bodyPr wrap="square" lIns="109728" tIns="54864" rIns="109728" bIns="54864" rtlCol="0">
            <a:spAutoFit/>
          </a:bodyPr>
          <a:lstStyle/>
          <a:p>
            <a:pPr algn="r" defTabSz="1097280"/>
            <a:fld id="{24173ED6-4A69-4FA8-8A09-51FC87ACF5D8}" type="slidenum">
              <a:rPr lang="zh-CN" altLang="en-US" sz="1600" b="1" smtClean="0">
                <a:solidFill>
                  <a:srgbClr val="9BBB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600" b="1" dirty="0">
              <a:solidFill>
                <a:srgbClr val="9BBB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710" y="59026"/>
            <a:ext cx="10972800" cy="722238"/>
          </a:xfrm>
          <a:prstGeom prst="rect">
            <a:avLst/>
          </a:prstGeom>
        </p:spPr>
        <p:txBody>
          <a:bodyPr lIns="109728" tIns="54864" rIns="109728" bIns="54864" anchor="ctr"/>
          <a:lstStyle>
            <a:lvl1pPr algn="l">
              <a:defRPr sz="2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10"/>
          </p:nvPr>
        </p:nvSpPr>
        <p:spPr>
          <a:xfrm>
            <a:off x="143936" y="923028"/>
            <a:ext cx="11904133" cy="5685740"/>
          </a:xfrm>
          <a:prstGeom prst="rect">
            <a:avLst/>
          </a:prstGeom>
        </p:spPr>
        <p:txBody>
          <a:bodyPr lIns="109728" tIns="54864" rIns="109728" bIns="54864"/>
          <a:lstStyle>
            <a:lvl1pPr>
              <a:lnSpc>
                <a:spcPct val="150000"/>
              </a:lnSpc>
              <a:defRPr sz="22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lnSpc>
                <a:spcPct val="150000"/>
              </a:lnSpc>
              <a:defRPr sz="22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lnSpc>
                <a:spcPct val="150000"/>
              </a:lnSpc>
              <a:defRPr sz="22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lnSpc>
                <a:spcPct val="150000"/>
              </a:lnSpc>
              <a:defRPr sz="22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lnSpc>
                <a:spcPct val="150000"/>
              </a:lnSpc>
              <a:defRPr sz="22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3049"/>
            <a:ext cx="12192000" cy="6851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 userDrawn="1"/>
        </p:nvSpPr>
        <p:spPr bwMode="auto">
          <a:xfrm>
            <a:off x="11664953" y="6608767"/>
            <a:ext cx="527049" cy="275590"/>
          </a:xfrm>
          <a:prstGeom prst="rect">
            <a:avLst/>
          </a:prstGeom>
          <a:noFill/>
          <a:ln>
            <a:noFill/>
          </a:ln>
        </p:spPr>
        <p:txBody>
          <a:bodyPr lIns="91440" tIns="45720" rIns="91440" bIns="4572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defTabSz="3429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fld id="{78870B4E-D501-41D7-AE76-E89E3BA283A1}" type="slidenum">
              <a:rPr lang="zh-CN" altLang="en-US" sz="1200" b="1" smtClean="0">
                <a:solidFill>
                  <a:srgbClr val="9BBB5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</a:fld>
            <a:endParaRPr lang="zh-CN" altLang="en-US" sz="1200" b="1">
              <a:solidFill>
                <a:srgbClr val="9BBB59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ppt模板-02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9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04947" y="412619"/>
            <a:ext cx="9909685" cy="367991"/>
          </a:xfrm>
          <a:prstGeom prst="rect">
            <a:avLst/>
          </a:prstGeom>
        </p:spPr>
        <p:txBody>
          <a:bodyPr anchor="ctr">
            <a:normAutofit/>
          </a:bodyPr>
          <a:lstStyle>
            <a:lvl1pPr>
              <a:defRPr sz="1600" b="1">
                <a:solidFill>
                  <a:schemeClr val="bg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</p:spTree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70B4F4-F3A8-4EC3-AE7D-A06BE4A0439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1E96F-B00D-44E2-9864-85BFED967A4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2" name="图片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144" y="0"/>
            <a:ext cx="12173713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548" name="Holder 2"/>
          <p:cNvSpPr>
            <a:spLocks noGrp="1"/>
          </p:cNvSpPr>
          <p:nvPr>
            <p:ph type="ctrTitle"/>
          </p:nvPr>
        </p:nvSpPr>
        <p:spPr>
          <a:xfrm>
            <a:off x="592668" y="2081529"/>
            <a:ext cx="11006667" cy="553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1" i="0">
                <a:solidFill>
                  <a:srgbClr val="006FC0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/>
        </p:txBody>
      </p:sp>
      <p:sp>
        <p:nvSpPr>
          <p:cNvPr id="1052549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41036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/>
        </p:txBody>
      </p:sp>
      <p:sp>
        <p:nvSpPr>
          <p:cNvPr id="1052550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1052551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052552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</a:fld>
            <a:endParaRPr lang="en-US" altLang="zh-CN" dirty="0"/>
          </a:p>
        </p:txBody>
      </p:sp>
      <p:pic>
        <p:nvPicPr>
          <p:cNvPr id="2097609" name="object 6"/>
          <p:cNvPicPr/>
          <p:nvPr userDrawn="1"/>
        </p:nvPicPr>
        <p:blipFill>
          <a:blip r:embed="rId2"/>
          <a:stretch>
            <a:fillRect/>
          </a:stretch>
        </p:blipFill>
        <p:spPr>
          <a:xfrm>
            <a:off x="10081612" y="260263"/>
            <a:ext cx="1415731" cy="436461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6.xml"/><Relationship Id="rId8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9" Type="http://schemas.openxmlformats.org/officeDocument/2006/relationships/theme" Target="../theme/theme2.xml"/><Relationship Id="rId18" Type="http://schemas.openxmlformats.org/officeDocument/2006/relationships/image" Target="../media/image10.png"/><Relationship Id="rId17" Type="http://schemas.openxmlformats.org/officeDocument/2006/relationships/image" Target="../media/image19.png"/><Relationship Id="rId16" Type="http://schemas.openxmlformats.org/officeDocument/2006/relationships/image" Target="../media/image18.jpeg"/><Relationship Id="rId15" Type="http://schemas.openxmlformats.org/officeDocument/2006/relationships/slideLayout" Target="../slideLayouts/slideLayout22.xml"/><Relationship Id="rId14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17.xml"/><Relationship Id="rId1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7.xml"/><Relationship Id="rId8" Type="http://schemas.openxmlformats.org/officeDocument/2006/relationships/slideLayout" Target="../slideLayouts/slideLayout36.xml"/><Relationship Id="rId7" Type="http://schemas.openxmlformats.org/officeDocument/2006/relationships/slideLayout" Target="../slideLayouts/slideLayout35.xml"/><Relationship Id="rId6" Type="http://schemas.openxmlformats.org/officeDocument/2006/relationships/slideLayout" Target="../slideLayouts/slideLayout34.xml"/><Relationship Id="rId5" Type="http://schemas.openxmlformats.org/officeDocument/2006/relationships/slideLayout" Target="../slideLayouts/slideLayout33.xml"/><Relationship Id="rId4" Type="http://schemas.openxmlformats.org/officeDocument/2006/relationships/slideLayout" Target="../slideLayouts/slideLayout32.xml"/><Relationship Id="rId3" Type="http://schemas.openxmlformats.org/officeDocument/2006/relationships/slideLayout" Target="../slideLayouts/slideLayout31.xml"/><Relationship Id="rId2" Type="http://schemas.openxmlformats.org/officeDocument/2006/relationships/slideLayout" Target="../slideLayouts/slideLayout30.xml"/><Relationship Id="rId17" Type="http://schemas.openxmlformats.org/officeDocument/2006/relationships/theme" Target="../theme/theme4.xml"/><Relationship Id="rId16" Type="http://schemas.openxmlformats.org/officeDocument/2006/relationships/image" Target="../media/image17.png"/><Relationship Id="rId15" Type="http://schemas.openxmlformats.org/officeDocument/2006/relationships/image" Target="../media/image23.png"/><Relationship Id="rId14" Type="http://schemas.openxmlformats.org/officeDocument/2006/relationships/image" Target="../media/image22.jpeg"/><Relationship Id="rId13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38.xml"/><Relationship Id="rId1" Type="http://schemas.openxmlformats.org/officeDocument/2006/relationships/slideLayout" Target="../slideLayouts/slideLayout29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0.xml"/><Relationship Id="rId8" Type="http://schemas.openxmlformats.org/officeDocument/2006/relationships/slideLayout" Target="../slideLayouts/slideLayout49.xml"/><Relationship Id="rId7" Type="http://schemas.openxmlformats.org/officeDocument/2006/relationships/slideLayout" Target="../slideLayouts/slideLayout48.xml"/><Relationship Id="rId6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5.xml"/><Relationship Id="rId3" Type="http://schemas.openxmlformats.org/officeDocument/2006/relationships/slideLayout" Target="../slideLayouts/slideLayout44.xml"/><Relationship Id="rId2" Type="http://schemas.openxmlformats.org/officeDocument/2006/relationships/slideLayout" Target="../slideLayouts/slideLayout43.xml"/><Relationship Id="rId17" Type="http://schemas.openxmlformats.org/officeDocument/2006/relationships/theme" Target="../theme/theme5.xml"/><Relationship Id="rId16" Type="http://schemas.openxmlformats.org/officeDocument/2006/relationships/image" Target="../media/image17.png"/><Relationship Id="rId15" Type="http://schemas.openxmlformats.org/officeDocument/2006/relationships/image" Target="../media/image23.png"/><Relationship Id="rId14" Type="http://schemas.openxmlformats.org/officeDocument/2006/relationships/image" Target="../media/image22.jpeg"/><Relationship Id="rId13" Type="http://schemas.openxmlformats.org/officeDocument/2006/relationships/slideLayout" Target="../slideLayouts/slideLayout54.xml"/><Relationship Id="rId12" Type="http://schemas.openxmlformats.org/officeDocument/2006/relationships/slideLayout" Target="../slideLayouts/slideLayout53.xml"/><Relationship Id="rId11" Type="http://schemas.openxmlformats.org/officeDocument/2006/relationships/slideLayout" Target="../slideLayouts/slideLayout52.xml"/><Relationship Id="rId10" Type="http://schemas.openxmlformats.org/officeDocument/2006/relationships/slideLayout" Target="../slideLayouts/slideLayout51.xml"/><Relationship Id="rId1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/>
              <a:t>Click to edit Master text styles</a:t>
            </a:r>
            <a:endParaRPr lang="en-US" altLang="zh-CN"/>
          </a:p>
          <a:p>
            <a:pPr lvl="1"/>
            <a:r>
              <a:rPr lang="en-US" altLang="zh-CN"/>
              <a:t>Second level</a:t>
            </a:r>
            <a:endParaRPr lang="en-US" altLang="zh-CN"/>
          </a:p>
          <a:p>
            <a:pPr lvl="2"/>
            <a:r>
              <a:rPr lang="en-US" altLang="zh-CN"/>
              <a:t>Third level</a:t>
            </a:r>
            <a:endParaRPr lang="en-US" altLang="zh-CN"/>
          </a:p>
          <a:p>
            <a:pPr lvl="3"/>
            <a:r>
              <a:rPr lang="en-US" altLang="zh-CN"/>
              <a:t>Fourth level</a:t>
            </a:r>
            <a:endParaRPr lang="en-US" altLang="zh-CN"/>
          </a:p>
          <a:p>
            <a:pPr lvl="4"/>
            <a:r>
              <a:rPr lang="en-US" altLang="zh-CN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9" name="bg object 16"/>
          <p:cNvPicPr/>
          <p:nvPr/>
        </p:nvPicPr>
        <p:blipFill>
          <a:blip r:embed="rId16"/>
          <a:stretch>
            <a:fillRect/>
          </a:stretch>
        </p:blipFill>
        <p:spPr>
          <a:xfrm>
            <a:off x="1" y="5080000"/>
            <a:ext cx="5723467" cy="1778000"/>
          </a:xfrm>
          <a:prstGeom prst="rect">
            <a:avLst/>
          </a:prstGeom>
        </p:spPr>
      </p:pic>
      <p:pic>
        <p:nvPicPr>
          <p:cNvPr id="2097160" name="bg object 17"/>
          <p:cNvPicPr/>
          <p:nvPr/>
        </p:nvPicPr>
        <p:blipFill>
          <a:blip r:embed="rId17"/>
          <a:stretch>
            <a:fillRect/>
          </a:stretch>
        </p:blipFill>
        <p:spPr>
          <a:xfrm>
            <a:off x="96597" y="5773479"/>
            <a:ext cx="1196119" cy="889140"/>
          </a:xfrm>
          <a:prstGeom prst="rect">
            <a:avLst/>
          </a:prstGeom>
        </p:spPr>
      </p:pic>
      <p:pic>
        <p:nvPicPr>
          <p:cNvPr id="2097161" name="bg object 18"/>
          <p:cNvPicPr/>
          <p:nvPr/>
        </p:nvPicPr>
        <p:blipFill>
          <a:blip r:embed="rId18"/>
          <a:stretch>
            <a:fillRect/>
          </a:stretch>
        </p:blipFill>
        <p:spPr>
          <a:xfrm>
            <a:off x="10058400" y="336465"/>
            <a:ext cx="1576103" cy="458396"/>
          </a:xfrm>
          <a:prstGeom prst="rect">
            <a:avLst/>
          </a:prstGeom>
        </p:spPr>
      </p:pic>
      <p:sp>
        <p:nvSpPr>
          <p:cNvPr id="1048589" name="Holder 2"/>
          <p:cNvSpPr>
            <a:spLocks noGrp="1"/>
          </p:cNvSpPr>
          <p:nvPr>
            <p:ph type="title"/>
          </p:nvPr>
        </p:nvSpPr>
        <p:spPr>
          <a:xfrm>
            <a:off x="2525421" y="1917168"/>
            <a:ext cx="7141159" cy="41036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65" b="1" i="0">
                <a:solidFill>
                  <a:srgbClr val="A6A6A6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/>
        </p:txBody>
      </p:sp>
      <p:sp>
        <p:nvSpPr>
          <p:cNvPr id="1048590" name="Holder 3"/>
          <p:cNvSpPr>
            <a:spLocks noGrp="1"/>
          </p:cNvSpPr>
          <p:nvPr>
            <p:ph type="body" idx="1"/>
          </p:nvPr>
        </p:nvSpPr>
        <p:spPr>
          <a:xfrm>
            <a:off x="2996641" y="2847455"/>
            <a:ext cx="7008707" cy="41036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65" b="1" i="0">
                <a:solidFill>
                  <a:srgbClr val="A6A6A6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/>
        </p:txBody>
      </p:sp>
      <p:sp>
        <p:nvSpPr>
          <p:cNvPr id="1048591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1"/>
            <a:ext cx="39014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1048592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1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048593" name="Holder 6"/>
          <p:cNvSpPr>
            <a:spLocks noGrp="1"/>
          </p:cNvSpPr>
          <p:nvPr>
            <p:ph type="sldNum" sz="quarter" idx="7"/>
          </p:nvPr>
        </p:nvSpPr>
        <p:spPr>
          <a:xfrm>
            <a:off x="11497343" y="6438872"/>
            <a:ext cx="340360" cy="1846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  <p:sldLayoutId id="2147483668" r:id="rId12"/>
    <p:sldLayoutId id="2147483669" r:id="rId13"/>
    <p:sldLayoutId id="2147483670" r:id="rId14"/>
    <p:sldLayoutId id="2147483671" r:id="rId15"/>
  </p:sldLayoutIdLst>
  <p:hf hdr="0" ftr="0" dt="0"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7"/>
          <p:cNvSpPr>
            <a:spLocks noChangeArrowheads="1"/>
          </p:cNvSpPr>
          <p:nvPr/>
        </p:nvSpPr>
        <p:spPr bwMode="auto">
          <a:xfrm>
            <a:off x="11621071" y="6590127"/>
            <a:ext cx="571467" cy="269271"/>
          </a:xfrm>
          <a:prstGeom prst="rect">
            <a:avLst/>
          </a:prstGeom>
          <a:noFill/>
          <a:ln>
            <a:noFill/>
          </a:ln>
        </p:spPr>
        <p:txBody>
          <a:bodyPr lIns="78041" tIns="39022" rIns="78041" bIns="39022"/>
          <a:lstStyle/>
          <a:p>
            <a:pPr algn="r">
              <a:defRPr/>
            </a:pPr>
            <a:fld id="{083AA7C1-1891-49BD-9179-A0E53E88FB77}" type="slidenum">
              <a:rPr lang="zh-CN" altLang="en-US" sz="120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fld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</p:sldLayoutIdLst>
  <p:hf hdr="0" ftr="0" dt="0"/>
  <p:txStyles>
    <p:titleStyle>
      <a:lvl1pPr algn="l" defTabSz="455295" rtl="0" eaLnBrk="1" latinLnBrk="0" hangingPunct="1">
        <a:spcBef>
          <a:spcPct val="0"/>
        </a:spcBef>
        <a:buNone/>
        <a:defRPr sz="2800" kern="1200" baseline="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</p:titleStyle>
    <p:bodyStyle>
      <a:lvl1pPr marL="341630" indent="-341630" algn="l" defTabSz="455295" rtl="0" eaLnBrk="1" latinLnBrk="0" hangingPunct="1">
        <a:spcBef>
          <a:spcPct val="20000"/>
        </a:spcBef>
        <a:buFont typeface="Arial" panose="020B0604020202020204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9775" indent="-284480" algn="l" defTabSz="455295" rtl="0" eaLnBrk="1" latinLnBrk="0" hangingPunct="1">
        <a:spcBef>
          <a:spcPct val="20000"/>
        </a:spcBef>
        <a:buFont typeface="Arial" panose="020B0604020202020204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37920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3215" indent="-227330" algn="l" defTabSz="455295" rtl="0" eaLnBrk="1" latinLnBrk="0" hangingPunct="1">
        <a:spcBef>
          <a:spcPct val="20000"/>
        </a:spcBef>
        <a:buFont typeface="Arial" panose="020B0604020202020204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8510" indent="-227330" algn="l" defTabSz="455295" rtl="0" eaLnBrk="1" latinLnBrk="0" hangingPunct="1">
        <a:spcBef>
          <a:spcPct val="20000"/>
        </a:spcBef>
        <a:buFont typeface="Arial" panose="020B0604020202020204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03805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59100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14395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69055" indent="-227330" algn="l" defTabSz="455295" rtl="0" eaLnBrk="1" latinLnBrk="0" hangingPunct="1">
        <a:spcBef>
          <a:spcPct val="200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529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059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588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054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584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113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86430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41725" algn="l" defTabSz="45529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9" name="bg object 16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1" y="5080000"/>
            <a:ext cx="5723467" cy="1778000"/>
          </a:xfrm>
          <a:prstGeom prst="rect">
            <a:avLst/>
          </a:prstGeom>
        </p:spPr>
      </p:pic>
      <p:pic>
        <p:nvPicPr>
          <p:cNvPr id="2097160" name="bg object 17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96597" y="5773479"/>
            <a:ext cx="1196119" cy="889140"/>
          </a:xfrm>
          <a:prstGeom prst="rect">
            <a:avLst/>
          </a:prstGeom>
        </p:spPr>
      </p:pic>
      <p:pic>
        <p:nvPicPr>
          <p:cNvPr id="2097161" name="bg object 18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10058400" y="336465"/>
            <a:ext cx="1576103" cy="458396"/>
          </a:xfrm>
          <a:prstGeom prst="rect">
            <a:avLst/>
          </a:prstGeom>
        </p:spPr>
      </p:pic>
      <p:sp>
        <p:nvSpPr>
          <p:cNvPr id="1048589" name="Holder 2"/>
          <p:cNvSpPr>
            <a:spLocks noGrp="1"/>
          </p:cNvSpPr>
          <p:nvPr>
            <p:ph type="title"/>
          </p:nvPr>
        </p:nvSpPr>
        <p:spPr>
          <a:xfrm>
            <a:off x="2525421" y="1917168"/>
            <a:ext cx="7141159" cy="41036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65" b="1" i="0">
                <a:solidFill>
                  <a:srgbClr val="A6A6A6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/>
        </p:txBody>
      </p:sp>
      <p:sp>
        <p:nvSpPr>
          <p:cNvPr id="1048590" name="Holder 3"/>
          <p:cNvSpPr>
            <a:spLocks noGrp="1"/>
          </p:cNvSpPr>
          <p:nvPr>
            <p:ph type="body" idx="1"/>
          </p:nvPr>
        </p:nvSpPr>
        <p:spPr>
          <a:xfrm>
            <a:off x="2996641" y="2847455"/>
            <a:ext cx="7008707" cy="41036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65" b="1" i="0">
                <a:solidFill>
                  <a:srgbClr val="A6A6A6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/>
        </p:txBody>
      </p:sp>
      <p:sp>
        <p:nvSpPr>
          <p:cNvPr id="1048591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1"/>
            <a:ext cx="39014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1048592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1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048593" name="Holder 6"/>
          <p:cNvSpPr>
            <a:spLocks noGrp="1"/>
          </p:cNvSpPr>
          <p:nvPr>
            <p:ph type="sldNum" sz="quarter" idx="7"/>
          </p:nvPr>
        </p:nvSpPr>
        <p:spPr>
          <a:xfrm>
            <a:off x="11497343" y="6438872"/>
            <a:ext cx="340360" cy="1846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  <p:sldLayoutId id="2147483692" r:id="rId13"/>
  </p:sldLayoutIdLst>
  <p:hf hdr="0" ftr="0" dt="0"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59" name="bg object 16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1" y="5080000"/>
            <a:ext cx="5723467" cy="1778000"/>
          </a:xfrm>
          <a:prstGeom prst="rect">
            <a:avLst/>
          </a:prstGeom>
        </p:spPr>
      </p:pic>
      <p:pic>
        <p:nvPicPr>
          <p:cNvPr id="2097160" name="bg object 17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96597" y="5773479"/>
            <a:ext cx="1196119" cy="889140"/>
          </a:xfrm>
          <a:prstGeom prst="rect">
            <a:avLst/>
          </a:prstGeom>
        </p:spPr>
      </p:pic>
      <p:pic>
        <p:nvPicPr>
          <p:cNvPr id="2097161" name="bg object 18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10058400" y="336465"/>
            <a:ext cx="1576103" cy="458396"/>
          </a:xfrm>
          <a:prstGeom prst="rect">
            <a:avLst/>
          </a:prstGeom>
        </p:spPr>
      </p:pic>
      <p:sp>
        <p:nvSpPr>
          <p:cNvPr id="1048589" name="Holder 2"/>
          <p:cNvSpPr>
            <a:spLocks noGrp="1"/>
          </p:cNvSpPr>
          <p:nvPr>
            <p:ph type="title"/>
          </p:nvPr>
        </p:nvSpPr>
        <p:spPr>
          <a:xfrm>
            <a:off x="2525421" y="1917168"/>
            <a:ext cx="7141159" cy="41036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65" b="1" i="0">
                <a:solidFill>
                  <a:srgbClr val="A6A6A6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/>
        </p:txBody>
      </p:sp>
      <p:sp>
        <p:nvSpPr>
          <p:cNvPr id="1048590" name="Holder 3"/>
          <p:cNvSpPr>
            <a:spLocks noGrp="1"/>
          </p:cNvSpPr>
          <p:nvPr>
            <p:ph type="body" idx="1"/>
          </p:nvPr>
        </p:nvSpPr>
        <p:spPr>
          <a:xfrm>
            <a:off x="2996641" y="2847455"/>
            <a:ext cx="7008707" cy="41036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665" b="1" i="0">
                <a:solidFill>
                  <a:srgbClr val="A6A6A6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/>
        </p:txBody>
      </p:sp>
      <p:sp>
        <p:nvSpPr>
          <p:cNvPr id="1048591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1"/>
            <a:ext cx="39014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1048592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1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048593" name="Holder 6"/>
          <p:cNvSpPr>
            <a:spLocks noGrp="1"/>
          </p:cNvSpPr>
          <p:nvPr>
            <p:ph type="sldNum" sz="quarter" idx="7"/>
          </p:nvPr>
        </p:nvSpPr>
        <p:spPr>
          <a:xfrm>
            <a:off x="11497343" y="6438872"/>
            <a:ext cx="340360" cy="18466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chemeClr val="tx1"/>
                </a:solidFill>
                <a:latin typeface="微软雅黑" panose="020B0503020204020204" pitchFamily="34" charset="-122"/>
                <a:cs typeface="微软雅黑" panose="020B0503020204020204" pitchFamily="34" charset="-122"/>
              </a:defRPr>
            </a:lvl1pPr>
          </a:lstStyle>
          <a:p>
            <a:pPr marL="95250">
              <a:spcBef>
                <a:spcPts val="125"/>
              </a:spcBef>
            </a:pPr>
            <a:fld id="{81D60167-4931-47E6-BA6A-407CBD079E47}" type="slidenum">
              <a:rPr lang="en-US" altLang="zh-CN" smtClean="0"/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  <p:sldLayoutId id="2147483705" r:id="rId12"/>
    <p:sldLayoutId id="2147483706" r:id="rId13"/>
  </p:sldLayoutIdLst>
  <p:hf hdr="0" ftr="0" dt="0"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image" Target="../media/image25.jpeg"/><Relationship Id="rId1" Type="http://schemas.openxmlformats.org/officeDocument/2006/relationships/image" Target="../media/image2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7.xml"/><Relationship Id="rId1" Type="http://schemas.openxmlformats.org/officeDocument/2006/relationships/tags" Target="../tags/tag1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.vml"/><Relationship Id="rId4" Type="http://schemas.openxmlformats.org/officeDocument/2006/relationships/slideLayout" Target="../slideLayouts/slideLayout17.xml"/><Relationship Id="rId3" Type="http://schemas.openxmlformats.org/officeDocument/2006/relationships/image" Target="../media/image27.png"/><Relationship Id="rId2" Type="http://schemas.openxmlformats.org/officeDocument/2006/relationships/image" Target="../media/image26.emf"/><Relationship Id="rId1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/>
          <p:nvPr>
            <p:ph type="title"/>
          </p:nvPr>
        </p:nvSpPr>
        <p:spPr>
          <a:xfrm>
            <a:off x="838200" y="2822409"/>
            <a:ext cx="10515600" cy="839786"/>
          </a:xfrm>
        </p:spPr>
        <p:txBody>
          <a:bodyPr>
            <a:normAutofit/>
          </a:bodyPr>
          <a:p>
            <a:r>
              <a:rPr lang="en-US" altLang="zh-CN" dirty="0">
                <a:solidFill>
                  <a:schemeClr val="tx1"/>
                </a:solidFill>
                <a:latin typeface="Arial Unicode MS" panose="020B0604020202020204" charset="-122"/>
                <a:ea typeface="Arial Unicode MS" panose="020B0604020202020204" charset="-122"/>
                <a:cs typeface="Arial Unicode MS" panose="020B0604020202020204" charset="-122"/>
                <a:sym typeface="+mn-ea"/>
              </a:rPr>
              <a:t>	Support of GEO satellite voice call </a:t>
            </a:r>
            <a:endParaRPr lang="en-US" altLang="zh-CN" dirty="0">
              <a:solidFill>
                <a:schemeClr val="tx1"/>
              </a:solidFill>
              <a:latin typeface="Arial Unicode MS" panose="020B0604020202020204" charset="-122"/>
              <a:ea typeface="Arial Unicode MS" panose="020B0604020202020204" charset="-122"/>
              <a:cs typeface="Arial Unicode MS" panose="020B0604020202020204" charset="-122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38480" y="280035"/>
            <a:ext cx="9599930" cy="1545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 hangingPunct="1">
              <a:spcAft>
                <a:spcPts val="900"/>
              </a:spcAft>
            </a:pPr>
            <a:r>
              <a:rPr lang="en-GB" altLang="zh-CN" sz="1800" b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3GPP TSG RAN Meeting #10</a:t>
            </a:r>
            <a:r>
              <a:rPr lang="en-US" altLang="en-GB" sz="1800" b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7</a:t>
            </a:r>
            <a:r>
              <a:rPr lang="en-GB" altLang="zh-CN" sz="1800" b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		</a:t>
            </a:r>
            <a:r>
              <a:rPr lang="en-GB" altLang="zh-CN" sz="1800" b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</a:rPr>
              <a:t>					</a:t>
            </a:r>
            <a:r>
              <a:rPr lang="en-US" altLang="en-GB" sz="1800" b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</a:rPr>
              <a:t>                      </a:t>
            </a:r>
            <a:r>
              <a:rPr b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  <a:sym typeface="+mn-ea"/>
              </a:rPr>
              <a:t>RP-250258</a:t>
            </a:r>
            <a:endParaRPr b="1" dirty="0">
              <a:solidFill>
                <a:schemeClr val="tx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  <a:sym typeface="+mn-ea"/>
            </a:endParaRPr>
          </a:p>
          <a:p>
            <a:pPr hangingPunct="0">
              <a:spcAft>
                <a:spcPts val="900"/>
              </a:spcAft>
            </a:pPr>
            <a:r>
              <a:rPr sz="1800" b="1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Incheon, Korea, March 12-14, 2025</a:t>
            </a:r>
            <a:endParaRPr sz="1800" b="1" dirty="0">
              <a:solidFill>
                <a:schemeClr val="tx1"/>
              </a:solidFill>
              <a:effectLst/>
              <a:latin typeface="Arial" panose="020B0604020202020204" pitchFamily="34" charset="0"/>
              <a:ea typeface="Times New Roman" panose="02020603050405020304" pitchFamily="18" charset="0"/>
            </a:endParaRPr>
          </a:p>
          <a:p>
            <a:pPr hangingPunct="0">
              <a:spcAft>
                <a:spcPts val="900"/>
              </a:spcAft>
            </a:pPr>
            <a:r>
              <a:rPr lang="en-US" altLang="zh-CN" b="1" dirty="0">
                <a:solidFill>
                  <a:schemeClr val="tx1"/>
                </a:solidFill>
                <a:latin typeface="Arial" panose="020B0604020202020204" pitchFamily="34" charset="0"/>
              </a:rPr>
              <a:t>Agenda: 15.2.5</a:t>
            </a:r>
            <a:endParaRPr lang="en-US" altLang="zh-CN" b="1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pPr>
              <a:spcAft>
                <a:spcPts val="900"/>
              </a:spcAft>
            </a:pPr>
            <a:r>
              <a:rPr lang="en-US" altLang="zh-CN" b="1" dirty="0">
                <a:solidFill>
                  <a:schemeClr val="tx1"/>
                </a:solidFill>
                <a:latin typeface="Arial" panose="020B0604020202020204" pitchFamily="34" charset="0"/>
              </a:rPr>
              <a:t>Source: CMCC</a:t>
            </a:r>
            <a:endParaRPr lang="en-US" altLang="zh-CN" b="1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7762" y="230764"/>
            <a:ext cx="9644761" cy="430530"/>
          </a:xfrm>
        </p:spPr>
        <p:txBody>
          <a:bodyPr/>
          <a:lstStyle/>
          <a:p>
            <a:r>
              <a:rPr lang="en-US" altLang="zh-CN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Voice over IoT-NTN</a:t>
            </a:r>
            <a:endParaRPr lang="en-US" altLang="zh-CN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1049027" name="矩形 4"/>
          <p:cNvSpPr/>
          <p:nvPr/>
        </p:nvSpPr>
        <p:spPr>
          <a:xfrm>
            <a:off x="174625" y="1002030"/>
            <a:ext cx="1894205" cy="3346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Motivation</a:t>
            </a:r>
            <a:endParaRPr lang="en-US" altLang="zh-CN" b="1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" name="矩形 86"/>
          <p:cNvSpPr/>
          <p:nvPr/>
        </p:nvSpPr>
        <p:spPr>
          <a:xfrm>
            <a:off x="174625" y="1339215"/>
            <a:ext cx="11577955" cy="4517390"/>
          </a:xfrm>
          <a:prstGeom prst="rect">
            <a:avLst/>
          </a:prstGeom>
          <a:noFill/>
          <a:ln w="12700"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4625" y="1336675"/>
            <a:ext cx="11295380" cy="34074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342900" lvl="0" indent="-342900" algn="l" fontAlgn="auto">
              <a:lnSpc>
                <a:spcPts val="25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600" kern="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GEO provides a unique advantage in terms of global coverage:</a:t>
            </a:r>
            <a:endParaRPr lang="en-US" altLang="zh-CN" sz="1600" kern="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pPr marL="800100" lvl="1" indent="-342900" algn="l" fontAlgn="auto">
              <a:lnSpc>
                <a:spcPts val="25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600" kern="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In some cases (e.g. without TN coverage or the conventional TN communication infrastructure is destroyed), </a:t>
            </a:r>
            <a:r>
              <a:rPr lang="en-US" altLang="zh-CN" sz="1600" b="1" kern="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it is urgent to establish real-time interaction in a short time period</a:t>
            </a:r>
            <a:endParaRPr lang="en-US" altLang="zh-CN" sz="1600" b="1" kern="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pPr marL="800100" lvl="1" indent="-342900" algn="l" fontAlgn="auto">
              <a:lnSpc>
                <a:spcPts val="25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600" kern="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Therefore to support real-time voice communication over NTN is essential.</a:t>
            </a:r>
            <a:endParaRPr lang="en-US" altLang="zh-CN" sz="1600" kern="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pPr marL="342900" lvl="0" indent="-342900" algn="l" fontAlgn="auto">
              <a:lnSpc>
                <a:spcPts val="25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600" b="1" kern="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SA1 </a:t>
            </a:r>
            <a:r>
              <a:rPr lang="en-US" altLang="zh-CN" sz="1600" kern="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has agreed a new WID </a:t>
            </a:r>
            <a:r>
              <a:rPr lang="en-US" altLang="zh-CN" sz="1600" kern="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(S1-244772 Satellite access - Phase 4)</a:t>
            </a:r>
            <a:r>
              <a:rPr lang="en-US" altLang="zh-CN" sz="1600" kern="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in Rel-20 including </a:t>
            </a:r>
            <a:r>
              <a:rPr lang="en-US" altLang="zh-CN" sz="1600" b="1" kern="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support IMS voice calls using GEO satellite access</a:t>
            </a:r>
            <a:r>
              <a:rPr lang="en-US" altLang="zh-CN" sz="1600" kern="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and discussed new potential service requirements.</a:t>
            </a:r>
            <a:endParaRPr lang="en-US" altLang="zh-CN" sz="1600" kern="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pPr marL="342900" lvl="0" indent="-342900" algn="l" fontAlgn="auto">
              <a:lnSpc>
                <a:spcPts val="25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600" b="1" kern="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Low data rate:</a:t>
            </a:r>
            <a:r>
              <a:rPr lang="en-US" altLang="zh-CN" sz="1600" kern="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The current IoT-NTN data rate can reach 1-2 kbps, however, to support voice call, a minimum of 4.75 kbps is required according to the 3GPP standards.</a:t>
            </a:r>
            <a:endParaRPr lang="en-US" altLang="zh-CN" sz="1600" kern="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pPr marL="342900" lvl="0" indent="-342900" algn="l" fontAlgn="auto">
              <a:lnSpc>
                <a:spcPts val="25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600" b="1" kern="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Long Propagation delay: </a:t>
            </a:r>
            <a:r>
              <a:rPr lang="en-US" altLang="zh-CN" sz="1600" kern="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Regarding</a:t>
            </a:r>
            <a:r>
              <a:rPr lang="en-US" altLang="zh-CN" sz="1600" b="1" kern="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1600" kern="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t</a:t>
            </a:r>
            <a:r>
              <a:rPr lang="en-US" altLang="zh-CN" sz="1600" kern="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he VoLTE voice, one cycle of transmission and reception is within 20ms, but due to the limited bandwidth and half-duplex scheduling of IoT-NTN, it is challenging to complete one transmission and reception within 20ms.</a:t>
            </a:r>
            <a:endParaRPr lang="en-US" altLang="zh-CN" sz="1600" kern="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pPr marL="342900" lvl="0" indent="-342900" algn="l" fontAlgn="auto">
              <a:lnSpc>
                <a:spcPts val="25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600" b="1" kern="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Lack of IMS voice function:</a:t>
            </a:r>
            <a:r>
              <a:rPr lang="en-US" altLang="zh-CN" sz="1600" kern="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Exisiting IoT-NTN does not support IMS voice services.</a:t>
            </a:r>
            <a:endParaRPr lang="en-US" altLang="zh-CN" sz="1600" kern="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pPr marL="342900" lvl="0" indent="-342900" algn="l" fontAlgn="auto">
              <a:lnSpc>
                <a:spcPts val="25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600" kern="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Current RoHC for voice cannot be supported in NB IoT device.</a:t>
            </a:r>
            <a:endParaRPr lang="en-US" altLang="zh-CN" sz="1600" kern="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pPr marL="342900" lvl="0" indent="-342900" algn="l" fontAlgn="auto">
              <a:lnSpc>
                <a:spcPts val="2500"/>
              </a:lnSpc>
              <a:buClrTx/>
              <a:buSzTx/>
              <a:buFont typeface="Arial" panose="020B0604020202020204" pitchFamily="34" charset="0"/>
              <a:buChar char="•"/>
            </a:pPr>
            <a:endParaRPr lang="en-US" altLang="zh-CN" sz="1600" kern="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7762" y="230764"/>
            <a:ext cx="9644761" cy="430530"/>
          </a:xfrm>
        </p:spPr>
        <p:txBody>
          <a:bodyPr/>
          <a:lstStyle/>
          <a:p>
            <a:r>
              <a:rPr lang="en-US" altLang="zh-CN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Voice over IoT-NTN</a:t>
            </a:r>
            <a:endParaRPr lang="en-US" altLang="zh-CN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1049027" name="矩形 4"/>
          <p:cNvSpPr/>
          <p:nvPr/>
        </p:nvSpPr>
        <p:spPr>
          <a:xfrm>
            <a:off x="217805" y="1002030"/>
            <a:ext cx="1894205" cy="3346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Solutions</a:t>
            </a:r>
            <a:endParaRPr lang="en-US" altLang="zh-CN" b="1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4" name="矩形 86"/>
          <p:cNvSpPr/>
          <p:nvPr/>
        </p:nvSpPr>
        <p:spPr>
          <a:xfrm>
            <a:off x="174625" y="1339215"/>
            <a:ext cx="11577955" cy="5202555"/>
          </a:xfrm>
          <a:prstGeom prst="rect">
            <a:avLst/>
          </a:prstGeom>
          <a:noFill/>
          <a:ln w="12700"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4625" y="1336675"/>
            <a:ext cx="8284845" cy="34074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342900" lvl="0" indent="-342900" algn="l" fontAlgn="auto">
              <a:lnSpc>
                <a:spcPts val="2500"/>
              </a:lnSpc>
              <a:buClrTx/>
              <a:buSzTx/>
              <a:buFont typeface="Arial" panose="020B0604020202020204" pitchFamily="34" charset="0"/>
              <a:buChar char="•"/>
            </a:pPr>
            <a:endParaRPr lang="en-US" altLang="zh-CN" sz="1600" kern="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397510" y="2411730"/>
            <a:ext cx="11252835" cy="3766185"/>
            <a:chOff x="51" y="2797"/>
            <a:chExt cx="17721" cy="5931"/>
          </a:xfrm>
        </p:grpSpPr>
        <p:pic>
          <p:nvPicPr>
            <p:cNvPr id="7" name="Picture 224" descr="卫星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lum bright="18000"/>
            </a:blip>
            <a:srcRect/>
            <a:stretch>
              <a:fillRect/>
            </a:stretch>
          </p:blipFill>
          <p:spPr bwMode="auto">
            <a:xfrm>
              <a:off x="1191" y="3714"/>
              <a:ext cx="1993" cy="1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9" name="Picture 213" descr="接受器3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556" y="7099"/>
              <a:ext cx="1361" cy="11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矩形 9"/>
            <p:cNvSpPr/>
            <p:nvPr/>
          </p:nvSpPr>
          <p:spPr>
            <a:xfrm>
              <a:off x="5279" y="7535"/>
              <a:ext cx="1124" cy="699"/>
            </a:xfrm>
            <a:prstGeom prst="rect">
              <a:avLst/>
            </a:prstGeom>
            <a:ln w="19050">
              <a:solidFill>
                <a:srgbClr val="0033CC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p>
              <a:pPr algn="ctr" eaLnBrk="1" hangingPunct="1">
                <a:spcAft>
                  <a:spcPts val="0"/>
                </a:spcAft>
                <a:defRPr/>
              </a:pPr>
              <a:r>
                <a:rPr lang="en-US" altLang="zh-CN" sz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eNB</a:t>
              </a:r>
              <a:endParaRPr lang="en-US" altLang="zh-CN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2032" y="7099"/>
              <a:ext cx="1663" cy="1142"/>
            </a:xfrm>
            <a:prstGeom prst="rect">
              <a:avLst/>
            </a:prstGeom>
            <a:ln w="19050">
              <a:solidFill>
                <a:srgbClr val="0033CC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p>
              <a:pPr algn="ctr" eaLnBrk="1" hangingPunct="1">
                <a:spcAft>
                  <a:spcPts val="0"/>
                </a:spcAft>
                <a:defRPr/>
              </a:pPr>
              <a:r>
                <a:rPr lang="en-US" altLang="zh-CN" sz="1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SBC</a:t>
              </a:r>
              <a:endPara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11277" y="2797"/>
              <a:ext cx="3736" cy="5931"/>
            </a:xfrm>
            <a:prstGeom prst="rect">
              <a:avLst/>
            </a:prstGeom>
            <a:noFill/>
            <a:ln w="12700">
              <a:solidFill>
                <a:srgbClr val="0033CC"/>
              </a:solidFill>
              <a:prstDash val="dash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p>
              <a:pPr algn="ctr" eaLnBrk="1" hangingPunct="1">
                <a:spcAft>
                  <a:spcPts val="0"/>
                </a:spcAft>
                <a:defRPr/>
              </a:pPr>
              <a:endParaRPr lang="zh-CN" altLang="en-US" sz="1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6" name="直接连接符 25"/>
            <p:cNvCxnSpPr>
              <a:stCxn id="12" idx="2"/>
              <a:endCxn id="6" idx="0"/>
            </p:cNvCxnSpPr>
            <p:nvPr/>
          </p:nvCxnSpPr>
          <p:spPr>
            <a:xfrm>
              <a:off x="12864" y="6532"/>
              <a:ext cx="0" cy="567"/>
            </a:xfrm>
            <a:prstGeom prst="line">
              <a:avLst/>
            </a:prstGeom>
            <a:ln w="19050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>
              <a:stCxn id="129" idx="2"/>
              <a:endCxn id="6" idx="1"/>
            </p:cNvCxnSpPr>
            <p:nvPr/>
          </p:nvCxnSpPr>
          <p:spPr>
            <a:xfrm>
              <a:off x="9807" y="6531"/>
              <a:ext cx="2225" cy="1139"/>
            </a:xfrm>
            <a:prstGeom prst="line">
              <a:avLst/>
            </a:prstGeom>
            <a:ln w="19050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H="1">
              <a:off x="1080" y="4491"/>
              <a:ext cx="905" cy="2494"/>
            </a:xfrm>
            <a:prstGeom prst="line">
              <a:avLst/>
            </a:prstGeom>
            <a:ln w="28575">
              <a:solidFill>
                <a:srgbClr val="478D9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矩形 11"/>
            <p:cNvSpPr/>
            <p:nvPr/>
          </p:nvSpPr>
          <p:spPr>
            <a:xfrm>
              <a:off x="12032" y="5738"/>
              <a:ext cx="1663" cy="794"/>
            </a:xfrm>
            <a:prstGeom prst="rect">
              <a:avLst/>
            </a:prstGeom>
            <a:ln w="19050">
              <a:solidFill>
                <a:srgbClr val="0033CC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p>
              <a:pPr algn="ctr" eaLnBrk="1" hangingPunct="1">
                <a:spcAft>
                  <a:spcPts val="0"/>
                </a:spcAft>
                <a:defRPr/>
              </a:pPr>
              <a:r>
                <a:rPr lang="en-US" altLang="zh-CN" sz="1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I/S/E-CSCF/BGCF</a:t>
              </a:r>
              <a:endPara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8" name="矩形 127"/>
            <p:cNvSpPr/>
            <p:nvPr/>
          </p:nvSpPr>
          <p:spPr>
            <a:xfrm>
              <a:off x="11427" y="4150"/>
              <a:ext cx="1361" cy="794"/>
            </a:xfrm>
            <a:prstGeom prst="rect">
              <a:avLst/>
            </a:prstGeom>
            <a:ln w="19050">
              <a:solidFill>
                <a:srgbClr val="0033CC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p>
              <a:pPr algn="ctr" eaLnBrk="1" hangingPunct="1">
                <a:spcAft>
                  <a:spcPts val="0"/>
                </a:spcAft>
                <a:defRPr/>
              </a:pPr>
              <a:r>
                <a:rPr lang="en-US" altLang="zh-CN" sz="1200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voicce AS</a:t>
              </a:r>
              <a:endParaRPr lang="zh-CN" altLang="en-US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12939" y="4150"/>
              <a:ext cx="1361" cy="794"/>
            </a:xfrm>
            <a:prstGeom prst="rect">
              <a:avLst/>
            </a:prstGeom>
            <a:ln w="19050">
              <a:solidFill>
                <a:srgbClr val="0033CC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p>
              <a:pPr algn="ctr" eaLnBrk="1" hangingPunct="1">
                <a:spcAft>
                  <a:spcPts val="0"/>
                </a:spcAft>
                <a:defRPr/>
              </a:pPr>
              <a:r>
                <a:rPr lang="en-US" altLang="zh-CN" sz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IP-SM-GW</a:t>
              </a:r>
              <a:endParaRPr lang="en-US" altLang="zh-CN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5" name="直接连接符 24"/>
            <p:cNvCxnSpPr>
              <a:stCxn id="128" idx="2"/>
              <a:endCxn id="12" idx="0"/>
            </p:cNvCxnSpPr>
            <p:nvPr/>
          </p:nvCxnSpPr>
          <p:spPr>
            <a:xfrm>
              <a:off x="12108" y="4944"/>
              <a:ext cx="756" cy="794"/>
            </a:xfrm>
            <a:prstGeom prst="line">
              <a:avLst/>
            </a:prstGeom>
            <a:ln w="19050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>
              <a:stCxn id="13" idx="2"/>
              <a:endCxn id="12" idx="0"/>
            </p:cNvCxnSpPr>
            <p:nvPr/>
          </p:nvCxnSpPr>
          <p:spPr>
            <a:xfrm flipH="1">
              <a:off x="12864" y="4944"/>
              <a:ext cx="756" cy="794"/>
            </a:xfrm>
            <a:prstGeom prst="line">
              <a:avLst/>
            </a:prstGeom>
            <a:ln w="19050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1" name="文本框 120"/>
            <p:cNvSpPr txBox="1">
              <a:spLocks noChangeArrowheads="1"/>
            </p:cNvSpPr>
            <p:nvPr/>
          </p:nvSpPr>
          <p:spPr bwMode="auto">
            <a:xfrm>
              <a:off x="10147" y="6549"/>
              <a:ext cx="2117" cy="43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 eaLnBrk="1" hangingPunct="1">
                <a:spcAft>
                  <a:spcPts val="0"/>
                </a:spcAft>
              </a:pP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Rx</a:t>
              </a:r>
              <a:endPara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32" name="文本框 120"/>
            <p:cNvSpPr txBox="1">
              <a:spLocks noChangeArrowheads="1"/>
            </p:cNvSpPr>
            <p:nvPr/>
          </p:nvSpPr>
          <p:spPr bwMode="auto">
            <a:xfrm>
              <a:off x="11881" y="6549"/>
              <a:ext cx="1210" cy="43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 eaLnBrk="1" hangingPunct="1">
                <a:spcAft>
                  <a:spcPts val="0"/>
                </a:spcAft>
              </a:pP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Mw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37" name="文本框 120"/>
            <p:cNvSpPr txBox="1">
              <a:spLocks noChangeArrowheads="1"/>
            </p:cNvSpPr>
            <p:nvPr/>
          </p:nvSpPr>
          <p:spPr bwMode="auto">
            <a:xfrm>
              <a:off x="11427" y="5171"/>
              <a:ext cx="1210" cy="43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 eaLnBrk="1" hangingPunct="1">
                <a:spcAft>
                  <a:spcPts val="0"/>
                </a:spcAft>
              </a:pP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ISC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38" name="文本框 120"/>
            <p:cNvSpPr txBox="1">
              <a:spLocks noChangeArrowheads="1"/>
            </p:cNvSpPr>
            <p:nvPr/>
          </p:nvSpPr>
          <p:spPr bwMode="auto">
            <a:xfrm>
              <a:off x="13090" y="5171"/>
              <a:ext cx="1210" cy="43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 eaLnBrk="1" hangingPunct="1">
                <a:spcAft>
                  <a:spcPts val="0"/>
                </a:spcAft>
              </a:pP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ISC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6" name="文本框 120"/>
            <p:cNvSpPr txBox="1">
              <a:spLocks noChangeArrowheads="1"/>
            </p:cNvSpPr>
            <p:nvPr/>
          </p:nvSpPr>
          <p:spPr bwMode="auto">
            <a:xfrm>
              <a:off x="304" y="7892"/>
              <a:ext cx="1021" cy="43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 eaLnBrk="1" hangingPunct="1">
                <a:spcAft>
                  <a:spcPts val="0"/>
                </a:spcAft>
              </a:pP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UE</a:t>
              </a:r>
              <a:endPara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47" name="文本框 120"/>
            <p:cNvSpPr txBox="1">
              <a:spLocks noChangeArrowheads="1"/>
            </p:cNvSpPr>
            <p:nvPr/>
          </p:nvSpPr>
          <p:spPr bwMode="auto">
            <a:xfrm>
              <a:off x="51" y="5171"/>
              <a:ext cx="1447" cy="43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 eaLnBrk="1" hangingPunct="1">
                <a:spcAft>
                  <a:spcPts val="0"/>
                </a:spcAft>
              </a:pP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IoT-NTN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grpSp>
          <p:nvGrpSpPr>
            <p:cNvPr id="48" name="组合 81"/>
            <p:cNvGrpSpPr/>
            <p:nvPr/>
          </p:nvGrpSpPr>
          <p:grpSpPr>
            <a:xfrm>
              <a:off x="418" y="7099"/>
              <a:ext cx="764" cy="685"/>
              <a:chOff x="29541788" y="-995363"/>
              <a:chExt cx="996950" cy="801688"/>
            </a:xfrm>
            <a:solidFill>
              <a:srgbClr val="0070C0"/>
            </a:solidFill>
          </p:grpSpPr>
          <p:sp>
            <p:nvSpPr>
              <p:cNvPr id="83" name="PA-任意多边形 5"/>
              <p:cNvSpPr/>
              <p:nvPr/>
            </p:nvSpPr>
            <p:spPr bwMode="auto">
              <a:xfrm>
                <a:off x="30206950" y="-793750"/>
                <a:ext cx="73025" cy="74613"/>
              </a:xfrm>
              <a:custGeom>
                <a:avLst/>
                <a:gdLst>
                  <a:gd name="T0" fmla="*/ 55 w 58"/>
                  <a:gd name="T1" fmla="*/ 34 h 58"/>
                  <a:gd name="T2" fmla="*/ 35 w 58"/>
                  <a:gd name="T3" fmla="*/ 3 h 58"/>
                  <a:gd name="T4" fmla="*/ 3 w 58"/>
                  <a:gd name="T5" fmla="*/ 23 h 58"/>
                  <a:gd name="T6" fmla="*/ 24 w 58"/>
                  <a:gd name="T7" fmla="*/ 55 h 58"/>
                  <a:gd name="T8" fmla="*/ 55 w 58"/>
                  <a:gd name="T9" fmla="*/ 34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58">
                    <a:moveTo>
                      <a:pt x="55" y="34"/>
                    </a:moveTo>
                    <a:cubicBezTo>
                      <a:pt x="58" y="20"/>
                      <a:pt x="49" y="6"/>
                      <a:pt x="35" y="3"/>
                    </a:cubicBezTo>
                    <a:cubicBezTo>
                      <a:pt x="20" y="0"/>
                      <a:pt x="6" y="9"/>
                      <a:pt x="3" y="23"/>
                    </a:cubicBezTo>
                    <a:cubicBezTo>
                      <a:pt x="0" y="37"/>
                      <a:pt x="9" y="52"/>
                      <a:pt x="24" y="55"/>
                    </a:cubicBezTo>
                    <a:cubicBezTo>
                      <a:pt x="38" y="58"/>
                      <a:pt x="52" y="49"/>
                      <a:pt x="55" y="34"/>
                    </a:cubicBezTo>
                    <a:close/>
                  </a:path>
                </a:pathLst>
              </a:custGeom>
              <a:grpFill/>
              <a:ln w="1572" cap="flat">
                <a:noFill/>
                <a:prstDash val="solid"/>
                <a:miter/>
              </a:ln>
            </p:spPr>
            <p:txBody>
              <a:bodyPr lIns="11171" tIns="5586" rIns="11171" bIns="5586" anchor="ctr"/>
              <a:p>
                <a:pPr defTabSz="362585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6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4" name="PA-任意多边形 6"/>
              <p:cNvSpPr/>
              <p:nvPr/>
            </p:nvSpPr>
            <p:spPr bwMode="auto">
              <a:xfrm>
                <a:off x="30213300" y="-701675"/>
                <a:ext cx="63500" cy="465138"/>
              </a:xfrm>
              <a:custGeom>
                <a:avLst/>
                <a:gdLst>
                  <a:gd name="T0" fmla="*/ 17 w 50"/>
                  <a:gd name="T1" fmla="*/ 366 h 366"/>
                  <a:gd name="T2" fmla="*/ 4 w 50"/>
                  <a:gd name="T3" fmla="*/ 361 h 366"/>
                  <a:gd name="T4" fmla="*/ 0 w 50"/>
                  <a:gd name="T5" fmla="*/ 348 h 366"/>
                  <a:gd name="T6" fmla="*/ 9 w 50"/>
                  <a:gd name="T7" fmla="*/ 9 h 366"/>
                  <a:gd name="T8" fmla="*/ 12 w 50"/>
                  <a:gd name="T9" fmla="*/ 0 h 366"/>
                  <a:gd name="T10" fmla="*/ 15 w 50"/>
                  <a:gd name="T11" fmla="*/ 1 h 366"/>
                  <a:gd name="T12" fmla="*/ 24 w 50"/>
                  <a:gd name="T13" fmla="*/ 2 h 366"/>
                  <a:gd name="T14" fmla="*/ 38 w 50"/>
                  <a:gd name="T15" fmla="*/ 0 h 366"/>
                  <a:gd name="T16" fmla="*/ 38 w 50"/>
                  <a:gd name="T17" fmla="*/ 0 h 366"/>
                  <a:gd name="T18" fmla="*/ 40 w 50"/>
                  <a:gd name="T19" fmla="*/ 9 h 366"/>
                  <a:gd name="T20" fmla="*/ 50 w 50"/>
                  <a:gd name="T21" fmla="*/ 348 h 366"/>
                  <a:gd name="T22" fmla="*/ 45 w 50"/>
                  <a:gd name="T23" fmla="*/ 361 h 366"/>
                  <a:gd name="T24" fmla="*/ 32 w 50"/>
                  <a:gd name="T25" fmla="*/ 366 h 366"/>
                  <a:gd name="T26" fmla="*/ 17 w 50"/>
                  <a:gd name="T27" fmla="*/ 366 h 3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0" h="366">
                    <a:moveTo>
                      <a:pt x="17" y="366"/>
                    </a:moveTo>
                    <a:cubicBezTo>
                      <a:pt x="12" y="366"/>
                      <a:pt x="8" y="364"/>
                      <a:pt x="4" y="361"/>
                    </a:cubicBezTo>
                    <a:cubicBezTo>
                      <a:pt x="1" y="357"/>
                      <a:pt x="0" y="353"/>
                      <a:pt x="0" y="348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10" y="6"/>
                      <a:pt x="10" y="3"/>
                      <a:pt x="12" y="0"/>
                    </a:cubicBezTo>
                    <a:cubicBezTo>
                      <a:pt x="13" y="1"/>
                      <a:pt x="14" y="1"/>
                      <a:pt x="15" y="1"/>
                    </a:cubicBezTo>
                    <a:cubicBezTo>
                      <a:pt x="18" y="2"/>
                      <a:pt x="21" y="2"/>
                      <a:pt x="24" y="2"/>
                    </a:cubicBezTo>
                    <a:cubicBezTo>
                      <a:pt x="29" y="2"/>
                      <a:pt x="33" y="1"/>
                      <a:pt x="38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9" y="3"/>
                      <a:pt x="40" y="6"/>
                      <a:pt x="40" y="9"/>
                    </a:cubicBezTo>
                    <a:cubicBezTo>
                      <a:pt x="50" y="348"/>
                      <a:pt x="50" y="348"/>
                      <a:pt x="50" y="348"/>
                    </a:cubicBezTo>
                    <a:cubicBezTo>
                      <a:pt x="50" y="353"/>
                      <a:pt x="48" y="357"/>
                      <a:pt x="45" y="361"/>
                    </a:cubicBezTo>
                    <a:cubicBezTo>
                      <a:pt x="42" y="364"/>
                      <a:pt x="37" y="366"/>
                      <a:pt x="32" y="366"/>
                    </a:cubicBezTo>
                    <a:lnTo>
                      <a:pt x="17" y="366"/>
                    </a:lnTo>
                    <a:close/>
                  </a:path>
                </a:pathLst>
              </a:custGeom>
              <a:grpFill/>
              <a:ln w="1572" cap="flat">
                <a:noFill/>
                <a:prstDash val="solid"/>
                <a:miter/>
              </a:ln>
            </p:spPr>
            <p:txBody>
              <a:bodyPr lIns="11171" tIns="5586" rIns="11171" bIns="5586" anchor="ctr"/>
              <a:p>
                <a:pPr defTabSz="362585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6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85" name="PA-任意多边形 7"/>
              <p:cNvSpPr/>
              <p:nvPr/>
            </p:nvSpPr>
            <p:spPr bwMode="auto">
              <a:xfrm>
                <a:off x="30027563" y="-750888"/>
                <a:ext cx="187325" cy="123825"/>
              </a:xfrm>
              <a:custGeom>
                <a:avLst/>
                <a:gdLst>
                  <a:gd name="T0" fmla="*/ 129 w 148"/>
                  <a:gd name="T1" fmla="*/ 0 h 98"/>
                  <a:gd name="T2" fmla="*/ 127 w 148"/>
                  <a:gd name="T3" fmla="*/ 0 h 98"/>
                  <a:gd name="T4" fmla="*/ 107 w 148"/>
                  <a:gd name="T5" fmla="*/ 9 h 98"/>
                  <a:gd name="T6" fmla="*/ 34 w 148"/>
                  <a:gd name="T7" fmla="*/ 62 h 98"/>
                  <a:gd name="T8" fmla="*/ 6 w 148"/>
                  <a:gd name="T9" fmla="*/ 83 h 98"/>
                  <a:gd name="T10" fmla="*/ 4 w 148"/>
                  <a:gd name="T11" fmla="*/ 96 h 98"/>
                  <a:gd name="T12" fmla="*/ 23 w 148"/>
                  <a:gd name="T13" fmla="*/ 98 h 98"/>
                  <a:gd name="T14" fmla="*/ 113 w 148"/>
                  <a:gd name="T15" fmla="*/ 60 h 98"/>
                  <a:gd name="T16" fmla="*/ 144 w 148"/>
                  <a:gd name="T17" fmla="*/ 37 h 98"/>
                  <a:gd name="T18" fmla="*/ 148 w 148"/>
                  <a:gd name="T19" fmla="*/ 31 h 98"/>
                  <a:gd name="T20" fmla="*/ 129 w 148"/>
                  <a:gd name="T21" fmla="*/ 0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8" h="98">
                    <a:moveTo>
                      <a:pt x="129" y="0"/>
                    </a:moveTo>
                    <a:cubicBezTo>
                      <a:pt x="128" y="0"/>
                      <a:pt x="127" y="0"/>
                      <a:pt x="127" y="0"/>
                    </a:cubicBezTo>
                    <a:cubicBezTo>
                      <a:pt x="120" y="2"/>
                      <a:pt x="113" y="5"/>
                      <a:pt x="107" y="9"/>
                    </a:cubicBezTo>
                    <a:cubicBezTo>
                      <a:pt x="83" y="27"/>
                      <a:pt x="58" y="45"/>
                      <a:pt x="34" y="62"/>
                    </a:cubicBezTo>
                    <a:cubicBezTo>
                      <a:pt x="25" y="69"/>
                      <a:pt x="14" y="76"/>
                      <a:pt x="6" y="83"/>
                    </a:cubicBezTo>
                    <a:cubicBezTo>
                      <a:pt x="0" y="90"/>
                      <a:pt x="1" y="93"/>
                      <a:pt x="4" y="96"/>
                    </a:cubicBezTo>
                    <a:cubicBezTo>
                      <a:pt x="8" y="98"/>
                      <a:pt x="17" y="98"/>
                      <a:pt x="23" y="98"/>
                    </a:cubicBezTo>
                    <a:cubicBezTo>
                      <a:pt x="49" y="95"/>
                      <a:pt x="85" y="75"/>
                      <a:pt x="113" y="60"/>
                    </a:cubicBezTo>
                    <a:cubicBezTo>
                      <a:pt x="125" y="53"/>
                      <a:pt x="136" y="46"/>
                      <a:pt x="144" y="37"/>
                    </a:cubicBezTo>
                    <a:cubicBezTo>
                      <a:pt x="146" y="36"/>
                      <a:pt x="147" y="33"/>
                      <a:pt x="148" y="31"/>
                    </a:cubicBezTo>
                    <a:cubicBezTo>
                      <a:pt x="137" y="24"/>
                      <a:pt x="130" y="13"/>
                      <a:pt x="129" y="0"/>
                    </a:cubicBezTo>
                    <a:close/>
                  </a:path>
                </a:pathLst>
              </a:custGeom>
              <a:grpFill/>
              <a:ln w="1572" cap="flat">
                <a:noFill/>
                <a:prstDash val="solid"/>
                <a:miter/>
              </a:ln>
            </p:spPr>
            <p:txBody>
              <a:bodyPr lIns="11171" tIns="5586" rIns="11171" bIns="5586" anchor="ctr"/>
              <a:p>
                <a:pPr defTabSz="362585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6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4" name="PA-任意多边形 8"/>
              <p:cNvSpPr/>
              <p:nvPr/>
            </p:nvSpPr>
            <p:spPr bwMode="auto">
              <a:xfrm>
                <a:off x="30292675" y="-768350"/>
                <a:ext cx="184150" cy="71438"/>
              </a:xfrm>
              <a:custGeom>
                <a:avLst/>
                <a:gdLst>
                  <a:gd name="T0" fmla="*/ 139 w 146"/>
                  <a:gd name="T1" fmla="*/ 57 h 57"/>
                  <a:gd name="T2" fmla="*/ 112 w 146"/>
                  <a:gd name="T3" fmla="*/ 54 h 57"/>
                  <a:gd name="T4" fmla="*/ 106 w 146"/>
                  <a:gd name="T5" fmla="*/ 52 h 57"/>
                  <a:gd name="T6" fmla="*/ 16 w 146"/>
                  <a:gd name="T7" fmla="*/ 38 h 57"/>
                  <a:gd name="T8" fmla="*/ 0 w 146"/>
                  <a:gd name="T9" fmla="*/ 33 h 57"/>
                  <a:gd name="T10" fmla="*/ 6 w 146"/>
                  <a:gd name="T11" fmla="*/ 19 h 57"/>
                  <a:gd name="T12" fmla="*/ 6 w 146"/>
                  <a:gd name="T13" fmla="*/ 1 h 57"/>
                  <a:gd name="T14" fmla="*/ 10 w 146"/>
                  <a:gd name="T15" fmla="*/ 0 h 57"/>
                  <a:gd name="T16" fmla="*/ 11 w 146"/>
                  <a:gd name="T17" fmla="*/ 0 h 57"/>
                  <a:gd name="T18" fmla="*/ 46 w 146"/>
                  <a:gd name="T19" fmla="*/ 6 h 57"/>
                  <a:gd name="T20" fmla="*/ 135 w 146"/>
                  <a:gd name="T21" fmla="*/ 42 h 57"/>
                  <a:gd name="T22" fmla="*/ 146 w 146"/>
                  <a:gd name="T23" fmla="*/ 55 h 57"/>
                  <a:gd name="T24" fmla="*/ 146 w 146"/>
                  <a:gd name="T25" fmla="*/ 56 h 57"/>
                  <a:gd name="T26" fmla="*/ 146 w 146"/>
                  <a:gd name="T27" fmla="*/ 56 h 57"/>
                  <a:gd name="T28" fmla="*/ 139 w 146"/>
                  <a:gd name="T29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46" h="57">
                    <a:moveTo>
                      <a:pt x="139" y="57"/>
                    </a:moveTo>
                    <a:cubicBezTo>
                      <a:pt x="131" y="57"/>
                      <a:pt x="121" y="55"/>
                      <a:pt x="112" y="54"/>
                    </a:cubicBezTo>
                    <a:cubicBezTo>
                      <a:pt x="110" y="53"/>
                      <a:pt x="108" y="53"/>
                      <a:pt x="106" y="52"/>
                    </a:cubicBezTo>
                    <a:cubicBezTo>
                      <a:pt x="75" y="47"/>
                      <a:pt x="43" y="42"/>
                      <a:pt x="16" y="38"/>
                    </a:cubicBezTo>
                    <a:cubicBezTo>
                      <a:pt x="11" y="37"/>
                      <a:pt x="5" y="35"/>
                      <a:pt x="0" y="33"/>
                    </a:cubicBezTo>
                    <a:cubicBezTo>
                      <a:pt x="3" y="29"/>
                      <a:pt x="5" y="24"/>
                      <a:pt x="6" y="19"/>
                    </a:cubicBezTo>
                    <a:cubicBezTo>
                      <a:pt x="7" y="13"/>
                      <a:pt x="7" y="7"/>
                      <a:pt x="6" y="1"/>
                    </a:cubicBezTo>
                    <a:cubicBezTo>
                      <a:pt x="7" y="1"/>
                      <a:pt x="8" y="0"/>
                      <a:pt x="10" y="0"/>
                    </a:cubicBezTo>
                    <a:cubicBezTo>
                      <a:pt x="10" y="0"/>
                      <a:pt x="11" y="0"/>
                      <a:pt x="11" y="0"/>
                    </a:cubicBezTo>
                    <a:cubicBezTo>
                      <a:pt x="21" y="0"/>
                      <a:pt x="32" y="2"/>
                      <a:pt x="46" y="6"/>
                    </a:cubicBezTo>
                    <a:cubicBezTo>
                      <a:pt x="79" y="15"/>
                      <a:pt x="115" y="27"/>
                      <a:pt x="135" y="42"/>
                    </a:cubicBezTo>
                    <a:cubicBezTo>
                      <a:pt x="140" y="46"/>
                      <a:pt x="145" y="51"/>
                      <a:pt x="146" y="55"/>
                    </a:cubicBezTo>
                    <a:cubicBezTo>
                      <a:pt x="146" y="55"/>
                      <a:pt x="146" y="56"/>
                      <a:pt x="146" y="56"/>
                    </a:cubicBezTo>
                    <a:cubicBezTo>
                      <a:pt x="146" y="56"/>
                      <a:pt x="146" y="56"/>
                      <a:pt x="146" y="56"/>
                    </a:cubicBezTo>
                    <a:cubicBezTo>
                      <a:pt x="146" y="56"/>
                      <a:pt x="145" y="57"/>
                      <a:pt x="139" y="57"/>
                    </a:cubicBezTo>
                    <a:close/>
                  </a:path>
                </a:pathLst>
              </a:custGeom>
              <a:grpFill/>
              <a:ln w="1572" cap="flat">
                <a:noFill/>
                <a:prstDash val="solid"/>
                <a:miter/>
              </a:ln>
            </p:spPr>
            <p:txBody>
              <a:bodyPr lIns="11171" tIns="5586" rIns="11171" bIns="5586" anchor="ctr"/>
              <a:p>
                <a:pPr defTabSz="362585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6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1" name="PA-任意多边形 9"/>
              <p:cNvSpPr/>
              <p:nvPr/>
            </p:nvSpPr>
            <p:spPr bwMode="auto">
              <a:xfrm>
                <a:off x="30183138" y="-995363"/>
                <a:ext cx="68262" cy="190500"/>
              </a:xfrm>
              <a:custGeom>
                <a:avLst/>
                <a:gdLst>
                  <a:gd name="T0" fmla="*/ 22 w 54"/>
                  <a:gd name="T1" fmla="*/ 150 h 150"/>
                  <a:gd name="T2" fmla="*/ 20 w 54"/>
                  <a:gd name="T3" fmla="*/ 147 h 150"/>
                  <a:gd name="T4" fmla="*/ 11 w 54"/>
                  <a:gd name="T5" fmla="*/ 111 h 150"/>
                  <a:gd name="T6" fmla="*/ 7 w 54"/>
                  <a:gd name="T7" fmla="*/ 15 h 150"/>
                  <a:gd name="T8" fmla="*/ 14 w 54"/>
                  <a:gd name="T9" fmla="*/ 0 h 150"/>
                  <a:gd name="T10" fmla="*/ 14 w 54"/>
                  <a:gd name="T11" fmla="*/ 0 h 150"/>
                  <a:gd name="T12" fmla="*/ 18 w 54"/>
                  <a:gd name="T13" fmla="*/ 5 h 150"/>
                  <a:gd name="T14" fmla="*/ 26 w 54"/>
                  <a:gd name="T15" fmla="*/ 32 h 150"/>
                  <a:gd name="T16" fmla="*/ 28 w 54"/>
                  <a:gd name="T17" fmla="*/ 38 h 150"/>
                  <a:gd name="T18" fmla="*/ 52 w 54"/>
                  <a:gd name="T19" fmla="*/ 125 h 150"/>
                  <a:gd name="T20" fmla="*/ 54 w 54"/>
                  <a:gd name="T21" fmla="*/ 143 h 150"/>
                  <a:gd name="T22" fmla="*/ 47 w 54"/>
                  <a:gd name="T23" fmla="*/ 142 h 150"/>
                  <a:gd name="T24" fmla="*/ 22 w 54"/>
                  <a:gd name="T25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4" h="150">
                    <a:moveTo>
                      <a:pt x="22" y="150"/>
                    </a:moveTo>
                    <a:cubicBezTo>
                      <a:pt x="22" y="149"/>
                      <a:pt x="21" y="148"/>
                      <a:pt x="20" y="147"/>
                    </a:cubicBezTo>
                    <a:cubicBezTo>
                      <a:pt x="16" y="138"/>
                      <a:pt x="13" y="126"/>
                      <a:pt x="11" y="111"/>
                    </a:cubicBezTo>
                    <a:cubicBezTo>
                      <a:pt x="5" y="78"/>
                      <a:pt x="0" y="40"/>
                      <a:pt x="7" y="15"/>
                    </a:cubicBezTo>
                    <a:cubicBezTo>
                      <a:pt x="8" y="10"/>
                      <a:pt x="11" y="2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6" y="0"/>
                      <a:pt x="18" y="5"/>
                    </a:cubicBezTo>
                    <a:cubicBezTo>
                      <a:pt x="22" y="13"/>
                      <a:pt x="24" y="22"/>
                      <a:pt x="26" y="32"/>
                    </a:cubicBezTo>
                    <a:cubicBezTo>
                      <a:pt x="27" y="34"/>
                      <a:pt x="28" y="36"/>
                      <a:pt x="28" y="38"/>
                    </a:cubicBezTo>
                    <a:cubicBezTo>
                      <a:pt x="36" y="68"/>
                      <a:pt x="44" y="97"/>
                      <a:pt x="52" y="125"/>
                    </a:cubicBezTo>
                    <a:cubicBezTo>
                      <a:pt x="54" y="131"/>
                      <a:pt x="54" y="137"/>
                      <a:pt x="54" y="143"/>
                    </a:cubicBezTo>
                    <a:cubicBezTo>
                      <a:pt x="52" y="143"/>
                      <a:pt x="49" y="142"/>
                      <a:pt x="47" y="142"/>
                    </a:cubicBezTo>
                    <a:cubicBezTo>
                      <a:pt x="38" y="142"/>
                      <a:pt x="30" y="145"/>
                      <a:pt x="22" y="150"/>
                    </a:cubicBezTo>
                    <a:close/>
                  </a:path>
                </a:pathLst>
              </a:custGeom>
              <a:grpFill/>
              <a:ln w="1572" cap="flat">
                <a:noFill/>
                <a:prstDash val="solid"/>
                <a:miter/>
              </a:ln>
            </p:spPr>
            <p:txBody>
              <a:bodyPr lIns="11171" tIns="5586" rIns="11171" bIns="5586" anchor="ctr"/>
              <a:p>
                <a:pPr defTabSz="362585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6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2" name="PA-任意多边形 10"/>
              <p:cNvSpPr/>
              <p:nvPr/>
            </p:nvSpPr>
            <p:spPr bwMode="auto">
              <a:xfrm>
                <a:off x="30378400" y="-515938"/>
                <a:ext cx="39687" cy="279400"/>
              </a:xfrm>
              <a:custGeom>
                <a:avLst/>
                <a:gdLst>
                  <a:gd name="T0" fmla="*/ 11 w 31"/>
                  <a:gd name="T1" fmla="*/ 220 h 220"/>
                  <a:gd name="T2" fmla="*/ 3 w 31"/>
                  <a:gd name="T3" fmla="*/ 217 h 220"/>
                  <a:gd name="T4" fmla="*/ 0 w 31"/>
                  <a:gd name="T5" fmla="*/ 209 h 220"/>
                  <a:gd name="T6" fmla="*/ 6 w 31"/>
                  <a:gd name="T7" fmla="*/ 5 h 220"/>
                  <a:gd name="T8" fmla="*/ 8 w 31"/>
                  <a:gd name="T9" fmla="*/ 0 h 220"/>
                  <a:gd name="T10" fmla="*/ 9 w 31"/>
                  <a:gd name="T11" fmla="*/ 1 h 220"/>
                  <a:gd name="T12" fmla="*/ 15 w 31"/>
                  <a:gd name="T13" fmla="*/ 1 h 220"/>
                  <a:gd name="T14" fmla="*/ 23 w 31"/>
                  <a:gd name="T15" fmla="*/ 0 h 220"/>
                  <a:gd name="T16" fmla="*/ 23 w 31"/>
                  <a:gd name="T17" fmla="*/ 0 h 220"/>
                  <a:gd name="T18" fmla="*/ 25 w 31"/>
                  <a:gd name="T19" fmla="*/ 5 h 220"/>
                  <a:gd name="T20" fmla="*/ 30 w 31"/>
                  <a:gd name="T21" fmla="*/ 209 h 220"/>
                  <a:gd name="T22" fmla="*/ 28 w 31"/>
                  <a:gd name="T23" fmla="*/ 217 h 220"/>
                  <a:gd name="T24" fmla="*/ 20 w 31"/>
                  <a:gd name="T25" fmla="*/ 220 h 220"/>
                  <a:gd name="T26" fmla="*/ 11 w 31"/>
                  <a:gd name="T27" fmla="*/ 22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1" h="220">
                    <a:moveTo>
                      <a:pt x="11" y="220"/>
                    </a:moveTo>
                    <a:cubicBezTo>
                      <a:pt x="8" y="220"/>
                      <a:pt x="5" y="219"/>
                      <a:pt x="3" y="217"/>
                    </a:cubicBezTo>
                    <a:cubicBezTo>
                      <a:pt x="1" y="215"/>
                      <a:pt x="0" y="212"/>
                      <a:pt x="0" y="209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4"/>
                      <a:pt x="7" y="2"/>
                      <a:pt x="8" y="0"/>
                    </a:cubicBezTo>
                    <a:cubicBezTo>
                      <a:pt x="8" y="1"/>
                      <a:pt x="9" y="1"/>
                      <a:pt x="9" y="1"/>
                    </a:cubicBezTo>
                    <a:cubicBezTo>
                      <a:pt x="11" y="1"/>
                      <a:pt x="13" y="1"/>
                      <a:pt x="15" y="1"/>
                    </a:cubicBezTo>
                    <a:cubicBezTo>
                      <a:pt x="18" y="1"/>
                      <a:pt x="21" y="1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4" y="2"/>
                      <a:pt x="25" y="4"/>
                      <a:pt x="25" y="5"/>
                    </a:cubicBezTo>
                    <a:cubicBezTo>
                      <a:pt x="30" y="209"/>
                      <a:pt x="30" y="209"/>
                      <a:pt x="30" y="209"/>
                    </a:cubicBezTo>
                    <a:cubicBezTo>
                      <a:pt x="31" y="212"/>
                      <a:pt x="30" y="215"/>
                      <a:pt x="28" y="217"/>
                    </a:cubicBezTo>
                    <a:cubicBezTo>
                      <a:pt x="26" y="219"/>
                      <a:pt x="23" y="220"/>
                      <a:pt x="20" y="220"/>
                    </a:cubicBezTo>
                    <a:lnTo>
                      <a:pt x="11" y="220"/>
                    </a:lnTo>
                    <a:close/>
                  </a:path>
                </a:pathLst>
              </a:custGeom>
              <a:grpFill/>
              <a:ln w="1572" cap="flat">
                <a:noFill/>
                <a:prstDash val="solid"/>
                <a:miter/>
              </a:ln>
            </p:spPr>
            <p:txBody>
              <a:bodyPr lIns="11171" tIns="5586" rIns="11171" bIns="5586" anchor="ctr"/>
              <a:p>
                <a:pPr defTabSz="362585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6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3" name="PA-任意多边形 11"/>
              <p:cNvSpPr/>
              <p:nvPr/>
            </p:nvSpPr>
            <p:spPr bwMode="auto">
              <a:xfrm>
                <a:off x="30372050" y="-565150"/>
                <a:ext cx="42862" cy="39688"/>
              </a:xfrm>
              <a:custGeom>
                <a:avLst/>
                <a:gdLst>
                  <a:gd name="T0" fmla="*/ 32 w 33"/>
                  <a:gd name="T1" fmla="*/ 16 h 32"/>
                  <a:gd name="T2" fmla="*/ 16 w 33"/>
                  <a:gd name="T3" fmla="*/ 0 h 32"/>
                  <a:gd name="T4" fmla="*/ 1 w 33"/>
                  <a:gd name="T5" fmla="*/ 17 h 32"/>
                  <a:gd name="T6" fmla="*/ 17 w 33"/>
                  <a:gd name="T7" fmla="*/ 32 h 32"/>
                  <a:gd name="T8" fmla="*/ 32 w 33"/>
                  <a:gd name="T9" fmla="*/ 16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32">
                    <a:moveTo>
                      <a:pt x="32" y="16"/>
                    </a:moveTo>
                    <a:cubicBezTo>
                      <a:pt x="32" y="7"/>
                      <a:pt x="25" y="0"/>
                      <a:pt x="16" y="0"/>
                    </a:cubicBezTo>
                    <a:cubicBezTo>
                      <a:pt x="7" y="1"/>
                      <a:pt x="0" y="8"/>
                      <a:pt x="1" y="17"/>
                    </a:cubicBezTo>
                    <a:cubicBezTo>
                      <a:pt x="1" y="26"/>
                      <a:pt x="8" y="32"/>
                      <a:pt x="17" y="32"/>
                    </a:cubicBezTo>
                    <a:cubicBezTo>
                      <a:pt x="26" y="32"/>
                      <a:pt x="33" y="24"/>
                      <a:pt x="32" y="16"/>
                    </a:cubicBezTo>
                    <a:close/>
                  </a:path>
                </a:pathLst>
              </a:custGeom>
              <a:grpFill/>
              <a:ln w="1572" cap="flat">
                <a:noFill/>
                <a:prstDash val="solid"/>
                <a:miter/>
              </a:ln>
            </p:spPr>
            <p:txBody>
              <a:bodyPr lIns="11171" tIns="5586" rIns="11171" bIns="5586" anchor="ctr"/>
              <a:p>
                <a:pPr defTabSz="362585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6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4" name="PA-任意多边形 12"/>
              <p:cNvSpPr/>
              <p:nvPr/>
            </p:nvSpPr>
            <p:spPr bwMode="auto">
              <a:xfrm>
                <a:off x="30286325" y="-533400"/>
                <a:ext cx="96837" cy="95250"/>
              </a:xfrm>
              <a:custGeom>
                <a:avLst/>
                <a:gdLst>
                  <a:gd name="T0" fmla="*/ 61 w 77"/>
                  <a:gd name="T1" fmla="*/ 0 h 75"/>
                  <a:gd name="T2" fmla="*/ 60 w 77"/>
                  <a:gd name="T3" fmla="*/ 0 h 75"/>
                  <a:gd name="T4" fmla="*/ 50 w 77"/>
                  <a:gd name="T5" fmla="*/ 8 h 75"/>
                  <a:gd name="T6" fmla="*/ 15 w 77"/>
                  <a:gd name="T7" fmla="*/ 50 h 75"/>
                  <a:gd name="T8" fmla="*/ 2 w 77"/>
                  <a:gd name="T9" fmla="*/ 67 h 75"/>
                  <a:gd name="T10" fmla="*/ 3 w 77"/>
                  <a:gd name="T11" fmla="*/ 74 h 75"/>
                  <a:gd name="T12" fmla="*/ 14 w 77"/>
                  <a:gd name="T13" fmla="*/ 72 h 75"/>
                  <a:gd name="T14" fmla="*/ 61 w 77"/>
                  <a:gd name="T15" fmla="*/ 37 h 75"/>
                  <a:gd name="T16" fmla="*/ 75 w 77"/>
                  <a:gd name="T17" fmla="*/ 19 h 75"/>
                  <a:gd name="T18" fmla="*/ 77 w 77"/>
                  <a:gd name="T19" fmla="*/ 15 h 75"/>
                  <a:gd name="T20" fmla="*/ 61 w 77"/>
                  <a:gd name="T21" fmla="*/ 0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7" h="75">
                    <a:moveTo>
                      <a:pt x="61" y="0"/>
                    </a:moveTo>
                    <a:cubicBezTo>
                      <a:pt x="61" y="0"/>
                      <a:pt x="60" y="0"/>
                      <a:pt x="60" y="0"/>
                    </a:cubicBezTo>
                    <a:cubicBezTo>
                      <a:pt x="56" y="2"/>
                      <a:pt x="53" y="5"/>
                      <a:pt x="50" y="8"/>
                    </a:cubicBezTo>
                    <a:cubicBezTo>
                      <a:pt x="38" y="22"/>
                      <a:pt x="27" y="36"/>
                      <a:pt x="15" y="50"/>
                    </a:cubicBezTo>
                    <a:cubicBezTo>
                      <a:pt x="11" y="55"/>
                      <a:pt x="6" y="61"/>
                      <a:pt x="2" y="67"/>
                    </a:cubicBezTo>
                    <a:cubicBezTo>
                      <a:pt x="0" y="71"/>
                      <a:pt x="0" y="73"/>
                      <a:pt x="3" y="74"/>
                    </a:cubicBezTo>
                    <a:cubicBezTo>
                      <a:pt x="6" y="75"/>
                      <a:pt x="11" y="74"/>
                      <a:pt x="14" y="72"/>
                    </a:cubicBezTo>
                    <a:cubicBezTo>
                      <a:pt x="29" y="67"/>
                      <a:pt x="47" y="50"/>
                      <a:pt x="61" y="37"/>
                    </a:cubicBezTo>
                    <a:cubicBezTo>
                      <a:pt x="67" y="31"/>
                      <a:pt x="72" y="25"/>
                      <a:pt x="75" y="19"/>
                    </a:cubicBezTo>
                    <a:cubicBezTo>
                      <a:pt x="76" y="18"/>
                      <a:pt x="77" y="16"/>
                      <a:pt x="77" y="15"/>
                    </a:cubicBezTo>
                    <a:cubicBezTo>
                      <a:pt x="70" y="12"/>
                      <a:pt x="64" y="7"/>
                      <a:pt x="61" y="0"/>
                    </a:cubicBezTo>
                    <a:close/>
                  </a:path>
                </a:pathLst>
              </a:custGeom>
              <a:grpFill/>
              <a:ln w="1572" cap="flat">
                <a:noFill/>
                <a:prstDash val="solid"/>
                <a:miter/>
              </a:ln>
            </p:spPr>
            <p:txBody>
              <a:bodyPr lIns="11171" tIns="5586" rIns="11171" bIns="5586" anchor="ctr"/>
              <a:p>
                <a:pPr defTabSz="362585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6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5" name="PA-任意多边形 13"/>
              <p:cNvSpPr/>
              <p:nvPr/>
            </p:nvSpPr>
            <p:spPr bwMode="auto">
              <a:xfrm>
                <a:off x="30424438" y="-565150"/>
                <a:ext cx="114300" cy="31750"/>
              </a:xfrm>
              <a:custGeom>
                <a:avLst/>
                <a:gdLst>
                  <a:gd name="T0" fmla="*/ 86 w 90"/>
                  <a:gd name="T1" fmla="*/ 16 h 24"/>
                  <a:gd name="T2" fmla="*/ 70 w 90"/>
                  <a:gd name="T3" fmla="*/ 18 h 24"/>
                  <a:gd name="T4" fmla="*/ 66 w 90"/>
                  <a:gd name="T5" fmla="*/ 19 h 24"/>
                  <a:gd name="T6" fmla="*/ 12 w 90"/>
                  <a:gd name="T7" fmla="*/ 24 h 24"/>
                  <a:gd name="T8" fmla="*/ 2 w 90"/>
                  <a:gd name="T9" fmla="*/ 23 h 24"/>
                  <a:gd name="T10" fmla="*/ 3 w 90"/>
                  <a:gd name="T11" fmla="*/ 14 h 24"/>
                  <a:gd name="T12" fmla="*/ 0 w 90"/>
                  <a:gd name="T13" fmla="*/ 4 h 24"/>
                  <a:gd name="T14" fmla="*/ 3 w 90"/>
                  <a:gd name="T15" fmla="*/ 2 h 24"/>
                  <a:gd name="T16" fmla="*/ 3 w 90"/>
                  <a:gd name="T17" fmla="*/ 2 h 24"/>
                  <a:gd name="T18" fmla="*/ 24 w 90"/>
                  <a:gd name="T19" fmla="*/ 0 h 24"/>
                  <a:gd name="T20" fmla="*/ 82 w 90"/>
                  <a:gd name="T21" fmla="*/ 8 h 24"/>
                  <a:gd name="T22" fmla="*/ 90 w 90"/>
                  <a:gd name="T23" fmla="*/ 14 h 24"/>
                  <a:gd name="T24" fmla="*/ 90 w 90"/>
                  <a:gd name="T25" fmla="*/ 15 h 24"/>
                  <a:gd name="T26" fmla="*/ 90 w 90"/>
                  <a:gd name="T27" fmla="*/ 15 h 24"/>
                  <a:gd name="T28" fmla="*/ 86 w 90"/>
                  <a:gd name="T29" fmla="*/ 16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0" h="24">
                    <a:moveTo>
                      <a:pt x="86" y="16"/>
                    </a:moveTo>
                    <a:cubicBezTo>
                      <a:pt x="81" y="17"/>
                      <a:pt x="76" y="18"/>
                      <a:pt x="70" y="18"/>
                    </a:cubicBezTo>
                    <a:cubicBezTo>
                      <a:pt x="69" y="18"/>
                      <a:pt x="67" y="18"/>
                      <a:pt x="66" y="19"/>
                    </a:cubicBezTo>
                    <a:cubicBezTo>
                      <a:pt x="47" y="20"/>
                      <a:pt x="28" y="22"/>
                      <a:pt x="12" y="24"/>
                    </a:cubicBezTo>
                    <a:cubicBezTo>
                      <a:pt x="8" y="24"/>
                      <a:pt x="5" y="24"/>
                      <a:pt x="2" y="23"/>
                    </a:cubicBezTo>
                    <a:cubicBezTo>
                      <a:pt x="3" y="20"/>
                      <a:pt x="3" y="17"/>
                      <a:pt x="3" y="14"/>
                    </a:cubicBezTo>
                    <a:cubicBezTo>
                      <a:pt x="3" y="10"/>
                      <a:pt x="2" y="7"/>
                      <a:pt x="0" y="4"/>
                    </a:cubicBezTo>
                    <a:cubicBezTo>
                      <a:pt x="1" y="3"/>
                      <a:pt x="2" y="3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9" y="1"/>
                      <a:pt x="16" y="0"/>
                      <a:pt x="24" y="0"/>
                    </a:cubicBezTo>
                    <a:cubicBezTo>
                      <a:pt x="45" y="1"/>
                      <a:pt x="68" y="2"/>
                      <a:pt x="82" y="8"/>
                    </a:cubicBezTo>
                    <a:cubicBezTo>
                      <a:pt x="85" y="10"/>
                      <a:pt x="89" y="12"/>
                      <a:pt x="90" y="14"/>
                    </a:cubicBezTo>
                    <a:cubicBezTo>
                      <a:pt x="90" y="14"/>
                      <a:pt x="90" y="15"/>
                      <a:pt x="90" y="15"/>
                    </a:cubicBezTo>
                    <a:cubicBezTo>
                      <a:pt x="90" y="15"/>
                      <a:pt x="90" y="15"/>
                      <a:pt x="90" y="15"/>
                    </a:cubicBezTo>
                    <a:cubicBezTo>
                      <a:pt x="90" y="15"/>
                      <a:pt x="89" y="15"/>
                      <a:pt x="86" y="16"/>
                    </a:cubicBezTo>
                    <a:close/>
                  </a:path>
                </a:pathLst>
              </a:custGeom>
              <a:grpFill/>
              <a:ln w="1572" cap="flat">
                <a:noFill/>
                <a:prstDash val="solid"/>
                <a:miter/>
              </a:ln>
            </p:spPr>
            <p:txBody>
              <a:bodyPr lIns="11171" tIns="5586" rIns="11171" bIns="5586" anchor="ctr"/>
              <a:p>
                <a:pPr defTabSz="362585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6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6" name="PA-任意多边形 14"/>
              <p:cNvSpPr/>
              <p:nvPr/>
            </p:nvSpPr>
            <p:spPr bwMode="auto">
              <a:xfrm>
                <a:off x="30330775" y="-677863"/>
                <a:ext cx="58737" cy="109538"/>
              </a:xfrm>
              <a:custGeom>
                <a:avLst/>
                <a:gdLst>
                  <a:gd name="T0" fmla="*/ 30 w 47"/>
                  <a:gd name="T1" fmla="*/ 86 h 86"/>
                  <a:gd name="T2" fmla="*/ 28 w 47"/>
                  <a:gd name="T3" fmla="*/ 84 h 86"/>
                  <a:gd name="T4" fmla="*/ 17 w 47"/>
                  <a:gd name="T5" fmla="*/ 65 h 86"/>
                  <a:gd name="T6" fmla="*/ 0 w 47"/>
                  <a:gd name="T7" fmla="*/ 10 h 86"/>
                  <a:gd name="T8" fmla="*/ 2 w 47"/>
                  <a:gd name="T9" fmla="*/ 0 h 86"/>
                  <a:gd name="T10" fmla="*/ 3 w 47"/>
                  <a:gd name="T11" fmla="*/ 0 h 86"/>
                  <a:gd name="T12" fmla="*/ 6 w 47"/>
                  <a:gd name="T13" fmla="*/ 2 h 86"/>
                  <a:gd name="T14" fmla="*/ 14 w 47"/>
                  <a:gd name="T15" fmla="*/ 16 h 86"/>
                  <a:gd name="T16" fmla="*/ 16 w 47"/>
                  <a:gd name="T17" fmla="*/ 20 h 86"/>
                  <a:gd name="T18" fmla="*/ 43 w 47"/>
                  <a:gd name="T19" fmla="*/ 67 h 86"/>
                  <a:gd name="T20" fmla="*/ 47 w 47"/>
                  <a:gd name="T21" fmla="*/ 77 h 86"/>
                  <a:gd name="T22" fmla="*/ 43 w 47"/>
                  <a:gd name="T23" fmla="*/ 78 h 86"/>
                  <a:gd name="T24" fmla="*/ 30 w 47"/>
                  <a:gd name="T25" fmla="*/ 8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7" h="86">
                    <a:moveTo>
                      <a:pt x="30" y="86"/>
                    </a:moveTo>
                    <a:cubicBezTo>
                      <a:pt x="29" y="85"/>
                      <a:pt x="28" y="85"/>
                      <a:pt x="28" y="84"/>
                    </a:cubicBezTo>
                    <a:cubicBezTo>
                      <a:pt x="24" y="80"/>
                      <a:pt x="21" y="73"/>
                      <a:pt x="17" y="65"/>
                    </a:cubicBezTo>
                    <a:cubicBezTo>
                      <a:pt x="9" y="46"/>
                      <a:pt x="0" y="25"/>
                      <a:pt x="0" y="10"/>
                    </a:cubicBezTo>
                    <a:cubicBezTo>
                      <a:pt x="0" y="6"/>
                      <a:pt x="1" y="2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4" y="0"/>
                      <a:pt x="6" y="2"/>
                    </a:cubicBezTo>
                    <a:cubicBezTo>
                      <a:pt x="9" y="6"/>
                      <a:pt x="12" y="11"/>
                      <a:pt x="14" y="16"/>
                    </a:cubicBezTo>
                    <a:cubicBezTo>
                      <a:pt x="15" y="17"/>
                      <a:pt x="16" y="19"/>
                      <a:pt x="16" y="20"/>
                    </a:cubicBezTo>
                    <a:cubicBezTo>
                      <a:pt x="25" y="36"/>
                      <a:pt x="35" y="52"/>
                      <a:pt x="43" y="67"/>
                    </a:cubicBezTo>
                    <a:cubicBezTo>
                      <a:pt x="45" y="70"/>
                      <a:pt x="46" y="74"/>
                      <a:pt x="47" y="77"/>
                    </a:cubicBezTo>
                    <a:cubicBezTo>
                      <a:pt x="45" y="77"/>
                      <a:pt x="44" y="77"/>
                      <a:pt x="43" y="78"/>
                    </a:cubicBezTo>
                    <a:cubicBezTo>
                      <a:pt x="38" y="79"/>
                      <a:pt x="33" y="82"/>
                      <a:pt x="30" y="86"/>
                    </a:cubicBezTo>
                    <a:close/>
                  </a:path>
                </a:pathLst>
              </a:custGeom>
              <a:grpFill/>
              <a:ln w="1572" cap="flat">
                <a:noFill/>
                <a:prstDash val="solid"/>
                <a:miter/>
              </a:ln>
            </p:spPr>
            <p:txBody>
              <a:bodyPr lIns="11171" tIns="5586" rIns="11171" bIns="5586" anchor="ctr"/>
              <a:p>
                <a:pPr defTabSz="362585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6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7" name="PA-任意多边形 15"/>
              <p:cNvSpPr/>
              <p:nvPr/>
            </p:nvSpPr>
            <p:spPr bwMode="auto">
              <a:xfrm>
                <a:off x="29670375" y="-260350"/>
                <a:ext cx="509587" cy="66675"/>
              </a:xfrm>
              <a:custGeom>
                <a:avLst/>
                <a:gdLst>
                  <a:gd name="T0" fmla="*/ 384 w 402"/>
                  <a:gd name="T1" fmla="*/ 0 h 52"/>
                  <a:gd name="T2" fmla="*/ 18 w 402"/>
                  <a:gd name="T3" fmla="*/ 0 h 52"/>
                  <a:gd name="T4" fmla="*/ 0 w 402"/>
                  <a:gd name="T5" fmla="*/ 18 h 52"/>
                  <a:gd name="T6" fmla="*/ 0 w 402"/>
                  <a:gd name="T7" fmla="*/ 34 h 52"/>
                  <a:gd name="T8" fmla="*/ 18 w 402"/>
                  <a:gd name="T9" fmla="*/ 52 h 52"/>
                  <a:gd name="T10" fmla="*/ 384 w 402"/>
                  <a:gd name="T11" fmla="*/ 52 h 52"/>
                  <a:gd name="T12" fmla="*/ 402 w 402"/>
                  <a:gd name="T13" fmla="*/ 34 h 52"/>
                  <a:gd name="T14" fmla="*/ 402 w 402"/>
                  <a:gd name="T15" fmla="*/ 18 h 52"/>
                  <a:gd name="T16" fmla="*/ 384 w 402"/>
                  <a:gd name="T17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2" h="52">
                    <a:moveTo>
                      <a:pt x="384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0" y="44"/>
                      <a:pt x="8" y="52"/>
                      <a:pt x="18" y="52"/>
                    </a:cubicBezTo>
                    <a:cubicBezTo>
                      <a:pt x="384" y="52"/>
                      <a:pt x="384" y="52"/>
                      <a:pt x="384" y="52"/>
                    </a:cubicBezTo>
                    <a:cubicBezTo>
                      <a:pt x="394" y="52"/>
                      <a:pt x="402" y="44"/>
                      <a:pt x="402" y="34"/>
                    </a:cubicBezTo>
                    <a:cubicBezTo>
                      <a:pt x="402" y="18"/>
                      <a:pt x="402" y="18"/>
                      <a:pt x="402" y="18"/>
                    </a:cubicBezTo>
                    <a:cubicBezTo>
                      <a:pt x="402" y="8"/>
                      <a:pt x="394" y="0"/>
                      <a:pt x="384" y="0"/>
                    </a:cubicBezTo>
                    <a:close/>
                  </a:path>
                </a:pathLst>
              </a:custGeom>
              <a:grpFill/>
              <a:ln w="1572" cap="flat">
                <a:noFill/>
                <a:prstDash val="solid"/>
                <a:miter/>
              </a:ln>
            </p:spPr>
            <p:txBody>
              <a:bodyPr lIns="11171" tIns="5586" rIns="11171" bIns="5586" anchor="ctr"/>
              <a:p>
                <a:pPr defTabSz="362585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6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8" name="PA-任意多边形 16"/>
              <p:cNvSpPr/>
              <p:nvPr/>
            </p:nvSpPr>
            <p:spPr bwMode="auto">
              <a:xfrm>
                <a:off x="29978350" y="-509588"/>
                <a:ext cx="73025" cy="50800"/>
              </a:xfrm>
              <a:custGeom>
                <a:avLst/>
                <a:gdLst>
                  <a:gd name="T0" fmla="*/ 51 w 58"/>
                  <a:gd name="T1" fmla="*/ 40 h 40"/>
                  <a:gd name="T2" fmla="*/ 57 w 58"/>
                  <a:gd name="T3" fmla="*/ 33 h 40"/>
                  <a:gd name="T4" fmla="*/ 52 w 58"/>
                  <a:gd name="T5" fmla="*/ 7 h 40"/>
                  <a:gd name="T6" fmla="*/ 43 w 58"/>
                  <a:gd name="T7" fmla="*/ 0 h 40"/>
                  <a:gd name="T8" fmla="*/ 7 w 58"/>
                  <a:gd name="T9" fmla="*/ 0 h 40"/>
                  <a:gd name="T10" fmla="*/ 1 w 58"/>
                  <a:gd name="T11" fmla="*/ 7 h 40"/>
                  <a:gd name="T12" fmla="*/ 6 w 58"/>
                  <a:gd name="T13" fmla="*/ 33 h 40"/>
                  <a:gd name="T14" fmla="*/ 15 w 58"/>
                  <a:gd name="T15" fmla="*/ 40 h 40"/>
                  <a:gd name="T16" fmla="*/ 51 w 58"/>
                  <a:gd name="T17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8" h="40">
                    <a:moveTo>
                      <a:pt x="51" y="40"/>
                    </a:moveTo>
                    <a:cubicBezTo>
                      <a:pt x="55" y="40"/>
                      <a:pt x="58" y="37"/>
                      <a:pt x="57" y="33"/>
                    </a:cubicBezTo>
                    <a:cubicBezTo>
                      <a:pt x="52" y="7"/>
                      <a:pt x="52" y="7"/>
                      <a:pt x="52" y="7"/>
                    </a:cubicBezTo>
                    <a:cubicBezTo>
                      <a:pt x="51" y="3"/>
                      <a:pt x="47" y="0"/>
                      <a:pt x="43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1" y="7"/>
                    </a:cubicBezTo>
                    <a:cubicBezTo>
                      <a:pt x="6" y="33"/>
                      <a:pt x="6" y="33"/>
                      <a:pt x="6" y="33"/>
                    </a:cubicBezTo>
                    <a:cubicBezTo>
                      <a:pt x="7" y="37"/>
                      <a:pt x="11" y="40"/>
                      <a:pt x="15" y="40"/>
                    </a:cubicBezTo>
                    <a:lnTo>
                      <a:pt x="51" y="40"/>
                    </a:lnTo>
                    <a:close/>
                  </a:path>
                </a:pathLst>
              </a:custGeom>
              <a:grpFill/>
              <a:ln w="1572" cap="flat">
                <a:noFill/>
                <a:prstDash val="solid"/>
                <a:miter/>
              </a:ln>
            </p:spPr>
            <p:txBody>
              <a:bodyPr lIns="11171" tIns="5586" rIns="11171" bIns="5586" anchor="ctr"/>
              <a:p>
                <a:pPr defTabSz="362585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6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59" name="PA-任意多边形 17"/>
              <p:cNvSpPr/>
              <p:nvPr/>
            </p:nvSpPr>
            <p:spPr bwMode="auto">
              <a:xfrm>
                <a:off x="29879925" y="-509588"/>
                <a:ext cx="88900" cy="50800"/>
              </a:xfrm>
              <a:custGeom>
                <a:avLst/>
                <a:gdLst>
                  <a:gd name="T0" fmla="*/ 7 w 70"/>
                  <a:gd name="T1" fmla="*/ 40 h 40"/>
                  <a:gd name="T2" fmla="*/ 63 w 70"/>
                  <a:gd name="T3" fmla="*/ 40 h 40"/>
                  <a:gd name="T4" fmla="*/ 69 w 70"/>
                  <a:gd name="T5" fmla="*/ 33 h 40"/>
                  <a:gd name="T6" fmla="*/ 64 w 70"/>
                  <a:gd name="T7" fmla="*/ 7 h 40"/>
                  <a:gd name="T8" fmla="*/ 55 w 70"/>
                  <a:gd name="T9" fmla="*/ 0 h 40"/>
                  <a:gd name="T10" fmla="*/ 15 w 70"/>
                  <a:gd name="T11" fmla="*/ 0 h 40"/>
                  <a:gd name="T12" fmla="*/ 6 w 70"/>
                  <a:gd name="T13" fmla="*/ 7 h 40"/>
                  <a:gd name="T14" fmla="*/ 1 w 70"/>
                  <a:gd name="T15" fmla="*/ 33 h 40"/>
                  <a:gd name="T16" fmla="*/ 7 w 70"/>
                  <a:gd name="T17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0" h="40">
                    <a:moveTo>
                      <a:pt x="7" y="40"/>
                    </a:moveTo>
                    <a:cubicBezTo>
                      <a:pt x="63" y="40"/>
                      <a:pt x="63" y="40"/>
                      <a:pt x="63" y="40"/>
                    </a:cubicBezTo>
                    <a:cubicBezTo>
                      <a:pt x="67" y="40"/>
                      <a:pt x="70" y="37"/>
                      <a:pt x="69" y="33"/>
                    </a:cubicBezTo>
                    <a:cubicBezTo>
                      <a:pt x="64" y="7"/>
                      <a:pt x="64" y="7"/>
                      <a:pt x="64" y="7"/>
                    </a:cubicBezTo>
                    <a:cubicBezTo>
                      <a:pt x="63" y="3"/>
                      <a:pt x="59" y="0"/>
                      <a:pt x="5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0" y="0"/>
                      <a:pt x="6" y="3"/>
                      <a:pt x="6" y="7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0" y="37"/>
                      <a:pt x="2" y="40"/>
                      <a:pt x="7" y="40"/>
                    </a:cubicBezTo>
                    <a:close/>
                  </a:path>
                </a:pathLst>
              </a:custGeom>
              <a:grpFill/>
              <a:ln w="1572" cap="flat">
                <a:noFill/>
                <a:prstDash val="solid"/>
                <a:miter/>
              </a:ln>
            </p:spPr>
            <p:txBody>
              <a:bodyPr lIns="11171" tIns="5586" rIns="11171" bIns="5586" anchor="ctr"/>
              <a:p>
                <a:pPr defTabSz="362585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6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0" name="PA-任意多边形 18"/>
              <p:cNvSpPr/>
              <p:nvPr/>
            </p:nvSpPr>
            <p:spPr bwMode="auto">
              <a:xfrm>
                <a:off x="29864050" y="-442913"/>
                <a:ext cx="120650" cy="63500"/>
              </a:xfrm>
              <a:custGeom>
                <a:avLst/>
                <a:gdLst>
                  <a:gd name="T0" fmla="*/ 87 w 95"/>
                  <a:gd name="T1" fmla="*/ 7 h 50"/>
                  <a:gd name="T2" fmla="*/ 78 w 95"/>
                  <a:gd name="T3" fmla="*/ 0 h 50"/>
                  <a:gd name="T4" fmla="*/ 17 w 95"/>
                  <a:gd name="T5" fmla="*/ 0 h 50"/>
                  <a:gd name="T6" fmla="*/ 8 w 95"/>
                  <a:gd name="T7" fmla="*/ 7 h 50"/>
                  <a:gd name="T8" fmla="*/ 1 w 95"/>
                  <a:gd name="T9" fmla="*/ 43 h 50"/>
                  <a:gd name="T10" fmla="*/ 7 w 95"/>
                  <a:gd name="T11" fmla="*/ 50 h 50"/>
                  <a:gd name="T12" fmla="*/ 88 w 95"/>
                  <a:gd name="T13" fmla="*/ 50 h 50"/>
                  <a:gd name="T14" fmla="*/ 95 w 95"/>
                  <a:gd name="T15" fmla="*/ 43 h 50"/>
                  <a:gd name="T16" fmla="*/ 87 w 95"/>
                  <a:gd name="T17" fmla="*/ 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5" h="50">
                    <a:moveTo>
                      <a:pt x="87" y="7"/>
                    </a:moveTo>
                    <a:cubicBezTo>
                      <a:pt x="87" y="3"/>
                      <a:pt x="83" y="0"/>
                      <a:pt x="78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3" y="0"/>
                      <a:pt x="9" y="3"/>
                      <a:pt x="8" y="7"/>
                    </a:cubicBezTo>
                    <a:cubicBezTo>
                      <a:pt x="1" y="43"/>
                      <a:pt x="1" y="43"/>
                      <a:pt x="1" y="43"/>
                    </a:cubicBezTo>
                    <a:cubicBezTo>
                      <a:pt x="0" y="47"/>
                      <a:pt x="3" y="50"/>
                      <a:pt x="7" y="50"/>
                    </a:cubicBezTo>
                    <a:cubicBezTo>
                      <a:pt x="88" y="50"/>
                      <a:pt x="88" y="50"/>
                      <a:pt x="88" y="50"/>
                    </a:cubicBezTo>
                    <a:cubicBezTo>
                      <a:pt x="93" y="50"/>
                      <a:pt x="95" y="47"/>
                      <a:pt x="95" y="43"/>
                    </a:cubicBezTo>
                    <a:lnTo>
                      <a:pt x="87" y="7"/>
                    </a:lnTo>
                    <a:close/>
                  </a:path>
                </a:pathLst>
              </a:custGeom>
              <a:grpFill/>
              <a:ln w="1572" cap="flat">
                <a:noFill/>
                <a:prstDash val="solid"/>
                <a:miter/>
              </a:ln>
            </p:spPr>
            <p:txBody>
              <a:bodyPr lIns="11171" tIns="5586" rIns="11171" bIns="5586" anchor="ctr"/>
              <a:p>
                <a:pPr defTabSz="362585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6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99" name="PA-任意多边形 19"/>
              <p:cNvSpPr/>
              <p:nvPr/>
            </p:nvSpPr>
            <p:spPr bwMode="auto">
              <a:xfrm>
                <a:off x="29786263" y="-442913"/>
                <a:ext cx="71437" cy="63500"/>
              </a:xfrm>
              <a:custGeom>
                <a:avLst/>
                <a:gdLst>
                  <a:gd name="T0" fmla="*/ 49 w 56"/>
                  <a:gd name="T1" fmla="*/ 0 h 50"/>
                  <a:gd name="T2" fmla="*/ 16 w 56"/>
                  <a:gd name="T3" fmla="*/ 0 h 50"/>
                  <a:gd name="T4" fmla="*/ 7 w 56"/>
                  <a:gd name="T5" fmla="*/ 7 h 50"/>
                  <a:gd name="T6" fmla="*/ 0 w 56"/>
                  <a:gd name="T7" fmla="*/ 43 h 50"/>
                  <a:gd name="T8" fmla="*/ 6 w 56"/>
                  <a:gd name="T9" fmla="*/ 50 h 50"/>
                  <a:gd name="T10" fmla="*/ 39 w 56"/>
                  <a:gd name="T11" fmla="*/ 50 h 50"/>
                  <a:gd name="T12" fmla="*/ 48 w 56"/>
                  <a:gd name="T13" fmla="*/ 43 h 50"/>
                  <a:gd name="T14" fmla="*/ 55 w 56"/>
                  <a:gd name="T15" fmla="*/ 7 h 50"/>
                  <a:gd name="T16" fmla="*/ 49 w 56"/>
                  <a:gd name="T17" fmla="*/ 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6" h="50">
                    <a:moveTo>
                      <a:pt x="49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2" y="0"/>
                      <a:pt x="8" y="3"/>
                      <a:pt x="7" y="7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47"/>
                      <a:pt x="2" y="50"/>
                      <a:pt x="6" y="50"/>
                    </a:cubicBezTo>
                    <a:cubicBezTo>
                      <a:pt x="39" y="50"/>
                      <a:pt x="39" y="50"/>
                      <a:pt x="39" y="50"/>
                    </a:cubicBezTo>
                    <a:cubicBezTo>
                      <a:pt x="43" y="50"/>
                      <a:pt x="47" y="47"/>
                      <a:pt x="48" y="43"/>
                    </a:cubicBezTo>
                    <a:cubicBezTo>
                      <a:pt x="55" y="7"/>
                      <a:pt x="55" y="7"/>
                      <a:pt x="55" y="7"/>
                    </a:cubicBezTo>
                    <a:cubicBezTo>
                      <a:pt x="56" y="3"/>
                      <a:pt x="53" y="0"/>
                      <a:pt x="49" y="0"/>
                    </a:cubicBezTo>
                    <a:close/>
                  </a:path>
                </a:pathLst>
              </a:custGeom>
              <a:grpFill/>
              <a:ln w="1572" cap="flat">
                <a:noFill/>
                <a:prstDash val="solid"/>
                <a:miter/>
              </a:ln>
            </p:spPr>
            <p:txBody>
              <a:bodyPr lIns="11171" tIns="5586" rIns="11171" bIns="5586" anchor="ctr"/>
              <a:p>
                <a:pPr defTabSz="362585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6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1" name="PA-任意多边形 20"/>
              <p:cNvSpPr/>
              <p:nvPr/>
            </p:nvSpPr>
            <p:spPr bwMode="auto">
              <a:xfrm>
                <a:off x="29994225" y="-442913"/>
                <a:ext cx="71437" cy="63500"/>
              </a:xfrm>
              <a:custGeom>
                <a:avLst/>
                <a:gdLst>
                  <a:gd name="T0" fmla="*/ 49 w 57"/>
                  <a:gd name="T1" fmla="*/ 7 h 50"/>
                  <a:gd name="T2" fmla="*/ 40 w 57"/>
                  <a:gd name="T3" fmla="*/ 0 h 50"/>
                  <a:gd name="T4" fmla="*/ 7 w 57"/>
                  <a:gd name="T5" fmla="*/ 0 h 50"/>
                  <a:gd name="T6" fmla="*/ 1 w 57"/>
                  <a:gd name="T7" fmla="*/ 7 h 50"/>
                  <a:gd name="T8" fmla="*/ 8 w 57"/>
                  <a:gd name="T9" fmla="*/ 43 h 50"/>
                  <a:gd name="T10" fmla="*/ 17 w 57"/>
                  <a:gd name="T11" fmla="*/ 50 h 50"/>
                  <a:gd name="T12" fmla="*/ 50 w 57"/>
                  <a:gd name="T13" fmla="*/ 50 h 50"/>
                  <a:gd name="T14" fmla="*/ 56 w 57"/>
                  <a:gd name="T15" fmla="*/ 43 h 50"/>
                  <a:gd name="T16" fmla="*/ 49 w 57"/>
                  <a:gd name="T17" fmla="*/ 7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7" h="50">
                    <a:moveTo>
                      <a:pt x="49" y="7"/>
                    </a:moveTo>
                    <a:cubicBezTo>
                      <a:pt x="48" y="3"/>
                      <a:pt x="44" y="0"/>
                      <a:pt x="40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1" y="7"/>
                    </a:cubicBezTo>
                    <a:cubicBezTo>
                      <a:pt x="8" y="43"/>
                      <a:pt x="8" y="43"/>
                      <a:pt x="8" y="43"/>
                    </a:cubicBezTo>
                    <a:cubicBezTo>
                      <a:pt x="9" y="47"/>
                      <a:pt x="13" y="50"/>
                      <a:pt x="17" y="50"/>
                    </a:cubicBezTo>
                    <a:cubicBezTo>
                      <a:pt x="50" y="50"/>
                      <a:pt x="50" y="50"/>
                      <a:pt x="50" y="50"/>
                    </a:cubicBezTo>
                    <a:cubicBezTo>
                      <a:pt x="54" y="50"/>
                      <a:pt x="57" y="47"/>
                      <a:pt x="56" y="43"/>
                    </a:cubicBezTo>
                    <a:lnTo>
                      <a:pt x="49" y="7"/>
                    </a:lnTo>
                    <a:close/>
                  </a:path>
                </a:pathLst>
              </a:custGeom>
              <a:grpFill/>
              <a:ln w="1572" cap="flat">
                <a:noFill/>
                <a:prstDash val="solid"/>
                <a:miter/>
              </a:ln>
            </p:spPr>
            <p:txBody>
              <a:bodyPr lIns="11171" tIns="5586" rIns="11171" bIns="5586" anchor="ctr"/>
              <a:p>
                <a:pPr defTabSz="362585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6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2" name="PA-任意多边形 21"/>
              <p:cNvSpPr/>
              <p:nvPr/>
            </p:nvSpPr>
            <p:spPr bwMode="auto">
              <a:xfrm>
                <a:off x="29802138" y="-509588"/>
                <a:ext cx="68262" cy="50800"/>
              </a:xfrm>
              <a:custGeom>
                <a:avLst/>
                <a:gdLst>
                  <a:gd name="T0" fmla="*/ 47 w 54"/>
                  <a:gd name="T1" fmla="*/ 0 h 40"/>
                  <a:gd name="T2" fmla="*/ 15 w 54"/>
                  <a:gd name="T3" fmla="*/ 0 h 40"/>
                  <a:gd name="T4" fmla="*/ 6 w 54"/>
                  <a:gd name="T5" fmla="*/ 7 h 40"/>
                  <a:gd name="T6" fmla="*/ 1 w 54"/>
                  <a:gd name="T7" fmla="*/ 33 h 40"/>
                  <a:gd name="T8" fmla="*/ 7 w 54"/>
                  <a:gd name="T9" fmla="*/ 40 h 40"/>
                  <a:gd name="T10" fmla="*/ 39 w 54"/>
                  <a:gd name="T11" fmla="*/ 40 h 40"/>
                  <a:gd name="T12" fmla="*/ 48 w 54"/>
                  <a:gd name="T13" fmla="*/ 33 h 40"/>
                  <a:gd name="T14" fmla="*/ 53 w 54"/>
                  <a:gd name="T15" fmla="*/ 7 h 40"/>
                  <a:gd name="T16" fmla="*/ 47 w 54"/>
                  <a:gd name="T1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40">
                    <a:moveTo>
                      <a:pt x="47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1" y="0"/>
                      <a:pt x="7" y="3"/>
                      <a:pt x="6" y="7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0" y="37"/>
                      <a:pt x="3" y="40"/>
                      <a:pt x="7" y="40"/>
                    </a:cubicBezTo>
                    <a:cubicBezTo>
                      <a:pt x="39" y="40"/>
                      <a:pt x="39" y="40"/>
                      <a:pt x="39" y="40"/>
                    </a:cubicBezTo>
                    <a:cubicBezTo>
                      <a:pt x="43" y="40"/>
                      <a:pt x="47" y="37"/>
                      <a:pt x="48" y="33"/>
                    </a:cubicBezTo>
                    <a:cubicBezTo>
                      <a:pt x="53" y="7"/>
                      <a:pt x="53" y="7"/>
                      <a:pt x="53" y="7"/>
                    </a:cubicBezTo>
                    <a:cubicBezTo>
                      <a:pt x="54" y="3"/>
                      <a:pt x="51" y="0"/>
                      <a:pt x="47" y="0"/>
                    </a:cubicBezTo>
                    <a:close/>
                  </a:path>
                </a:pathLst>
              </a:custGeom>
              <a:grpFill/>
              <a:ln w="1572" cap="flat">
                <a:noFill/>
                <a:prstDash val="solid"/>
                <a:miter/>
              </a:ln>
            </p:spPr>
            <p:txBody>
              <a:bodyPr lIns="11171" tIns="5586" rIns="11171" bIns="5586" anchor="ctr"/>
              <a:p>
                <a:pPr defTabSz="362585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6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2" name="PA-任意多边形 22"/>
              <p:cNvSpPr>
                <a:spLocks noEditPoints="1"/>
              </p:cNvSpPr>
              <p:nvPr/>
            </p:nvSpPr>
            <p:spPr bwMode="auto">
              <a:xfrm>
                <a:off x="29738638" y="-541338"/>
                <a:ext cx="373062" cy="266700"/>
              </a:xfrm>
              <a:custGeom>
                <a:avLst/>
                <a:gdLst>
                  <a:gd name="T0" fmla="*/ 268 w 294"/>
                  <a:gd name="T1" fmla="*/ 7 h 210"/>
                  <a:gd name="T2" fmla="*/ 259 w 294"/>
                  <a:gd name="T3" fmla="*/ 0 h 210"/>
                  <a:gd name="T4" fmla="*/ 35 w 294"/>
                  <a:gd name="T5" fmla="*/ 0 h 210"/>
                  <a:gd name="T6" fmla="*/ 26 w 294"/>
                  <a:gd name="T7" fmla="*/ 7 h 210"/>
                  <a:gd name="T8" fmla="*/ 1 w 294"/>
                  <a:gd name="T9" fmla="*/ 152 h 210"/>
                  <a:gd name="T10" fmla="*/ 7 w 294"/>
                  <a:gd name="T11" fmla="*/ 159 h 210"/>
                  <a:gd name="T12" fmla="*/ 39 w 294"/>
                  <a:gd name="T13" fmla="*/ 159 h 210"/>
                  <a:gd name="T14" fmla="*/ 58 w 294"/>
                  <a:gd name="T15" fmla="*/ 161 h 210"/>
                  <a:gd name="T16" fmla="*/ 58 w 294"/>
                  <a:gd name="T17" fmla="*/ 163 h 210"/>
                  <a:gd name="T18" fmla="*/ 58 w 294"/>
                  <a:gd name="T19" fmla="*/ 199 h 210"/>
                  <a:gd name="T20" fmla="*/ 67 w 294"/>
                  <a:gd name="T21" fmla="*/ 210 h 210"/>
                  <a:gd name="T22" fmla="*/ 75 w 294"/>
                  <a:gd name="T23" fmla="*/ 199 h 210"/>
                  <a:gd name="T24" fmla="*/ 75 w 294"/>
                  <a:gd name="T25" fmla="*/ 163 h 210"/>
                  <a:gd name="T26" fmla="*/ 75 w 294"/>
                  <a:gd name="T27" fmla="*/ 161 h 210"/>
                  <a:gd name="T28" fmla="*/ 94 w 294"/>
                  <a:gd name="T29" fmla="*/ 159 h 210"/>
                  <a:gd name="T30" fmla="*/ 199 w 294"/>
                  <a:gd name="T31" fmla="*/ 159 h 210"/>
                  <a:gd name="T32" fmla="*/ 218 w 294"/>
                  <a:gd name="T33" fmla="*/ 161 h 210"/>
                  <a:gd name="T34" fmla="*/ 218 w 294"/>
                  <a:gd name="T35" fmla="*/ 163 h 210"/>
                  <a:gd name="T36" fmla="*/ 218 w 294"/>
                  <a:gd name="T37" fmla="*/ 199 h 210"/>
                  <a:gd name="T38" fmla="*/ 227 w 294"/>
                  <a:gd name="T39" fmla="*/ 210 h 210"/>
                  <a:gd name="T40" fmla="*/ 235 w 294"/>
                  <a:gd name="T41" fmla="*/ 199 h 210"/>
                  <a:gd name="T42" fmla="*/ 235 w 294"/>
                  <a:gd name="T43" fmla="*/ 163 h 210"/>
                  <a:gd name="T44" fmla="*/ 235 w 294"/>
                  <a:gd name="T45" fmla="*/ 161 h 210"/>
                  <a:gd name="T46" fmla="*/ 254 w 294"/>
                  <a:gd name="T47" fmla="*/ 159 h 210"/>
                  <a:gd name="T48" fmla="*/ 288 w 294"/>
                  <a:gd name="T49" fmla="*/ 159 h 210"/>
                  <a:gd name="T50" fmla="*/ 294 w 294"/>
                  <a:gd name="T51" fmla="*/ 152 h 210"/>
                  <a:gd name="T52" fmla="*/ 268 w 294"/>
                  <a:gd name="T53" fmla="*/ 7 h 210"/>
                  <a:gd name="T54" fmla="*/ 269 w 294"/>
                  <a:gd name="T55" fmla="*/ 142 h 210"/>
                  <a:gd name="T56" fmla="*/ 25 w 294"/>
                  <a:gd name="T57" fmla="*/ 142 h 210"/>
                  <a:gd name="T58" fmla="*/ 19 w 294"/>
                  <a:gd name="T59" fmla="*/ 135 h 210"/>
                  <a:gd name="T60" fmla="*/ 41 w 294"/>
                  <a:gd name="T61" fmla="*/ 21 h 210"/>
                  <a:gd name="T62" fmla="*/ 50 w 294"/>
                  <a:gd name="T63" fmla="*/ 14 h 210"/>
                  <a:gd name="T64" fmla="*/ 245 w 294"/>
                  <a:gd name="T65" fmla="*/ 14 h 210"/>
                  <a:gd name="T66" fmla="*/ 254 w 294"/>
                  <a:gd name="T67" fmla="*/ 21 h 210"/>
                  <a:gd name="T68" fmla="*/ 276 w 294"/>
                  <a:gd name="T69" fmla="*/ 135 h 210"/>
                  <a:gd name="T70" fmla="*/ 269 w 294"/>
                  <a:gd name="T71" fmla="*/ 142 h 2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4" h="210">
                    <a:moveTo>
                      <a:pt x="268" y="7"/>
                    </a:moveTo>
                    <a:cubicBezTo>
                      <a:pt x="268" y="3"/>
                      <a:pt x="264" y="0"/>
                      <a:pt x="259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1" y="0"/>
                      <a:pt x="27" y="3"/>
                      <a:pt x="26" y="7"/>
                    </a:cubicBezTo>
                    <a:cubicBezTo>
                      <a:pt x="1" y="152"/>
                      <a:pt x="1" y="152"/>
                      <a:pt x="1" y="152"/>
                    </a:cubicBezTo>
                    <a:cubicBezTo>
                      <a:pt x="0" y="156"/>
                      <a:pt x="3" y="159"/>
                      <a:pt x="7" y="159"/>
                    </a:cubicBezTo>
                    <a:cubicBezTo>
                      <a:pt x="39" y="159"/>
                      <a:pt x="39" y="159"/>
                      <a:pt x="39" y="159"/>
                    </a:cubicBezTo>
                    <a:cubicBezTo>
                      <a:pt x="50" y="159"/>
                      <a:pt x="58" y="160"/>
                      <a:pt x="58" y="161"/>
                    </a:cubicBezTo>
                    <a:cubicBezTo>
                      <a:pt x="58" y="161"/>
                      <a:pt x="58" y="162"/>
                      <a:pt x="58" y="163"/>
                    </a:cubicBezTo>
                    <a:cubicBezTo>
                      <a:pt x="58" y="199"/>
                      <a:pt x="58" y="199"/>
                      <a:pt x="58" y="199"/>
                    </a:cubicBezTo>
                    <a:cubicBezTo>
                      <a:pt x="58" y="205"/>
                      <a:pt x="62" y="210"/>
                      <a:pt x="67" y="210"/>
                    </a:cubicBezTo>
                    <a:cubicBezTo>
                      <a:pt x="71" y="210"/>
                      <a:pt x="75" y="205"/>
                      <a:pt x="75" y="199"/>
                    </a:cubicBezTo>
                    <a:cubicBezTo>
                      <a:pt x="75" y="163"/>
                      <a:pt x="75" y="163"/>
                      <a:pt x="75" y="163"/>
                    </a:cubicBezTo>
                    <a:cubicBezTo>
                      <a:pt x="75" y="162"/>
                      <a:pt x="75" y="161"/>
                      <a:pt x="75" y="161"/>
                    </a:cubicBezTo>
                    <a:cubicBezTo>
                      <a:pt x="75" y="160"/>
                      <a:pt x="84" y="159"/>
                      <a:pt x="94" y="159"/>
                    </a:cubicBezTo>
                    <a:cubicBezTo>
                      <a:pt x="199" y="159"/>
                      <a:pt x="199" y="159"/>
                      <a:pt x="199" y="159"/>
                    </a:cubicBezTo>
                    <a:cubicBezTo>
                      <a:pt x="210" y="159"/>
                      <a:pt x="218" y="160"/>
                      <a:pt x="218" y="161"/>
                    </a:cubicBezTo>
                    <a:cubicBezTo>
                      <a:pt x="218" y="161"/>
                      <a:pt x="218" y="162"/>
                      <a:pt x="218" y="163"/>
                    </a:cubicBezTo>
                    <a:cubicBezTo>
                      <a:pt x="218" y="199"/>
                      <a:pt x="218" y="199"/>
                      <a:pt x="218" y="199"/>
                    </a:cubicBezTo>
                    <a:cubicBezTo>
                      <a:pt x="218" y="205"/>
                      <a:pt x="222" y="210"/>
                      <a:pt x="227" y="210"/>
                    </a:cubicBezTo>
                    <a:cubicBezTo>
                      <a:pt x="232" y="210"/>
                      <a:pt x="235" y="205"/>
                      <a:pt x="235" y="199"/>
                    </a:cubicBezTo>
                    <a:cubicBezTo>
                      <a:pt x="235" y="163"/>
                      <a:pt x="235" y="163"/>
                      <a:pt x="235" y="163"/>
                    </a:cubicBezTo>
                    <a:cubicBezTo>
                      <a:pt x="235" y="162"/>
                      <a:pt x="235" y="161"/>
                      <a:pt x="235" y="161"/>
                    </a:cubicBezTo>
                    <a:cubicBezTo>
                      <a:pt x="235" y="160"/>
                      <a:pt x="244" y="159"/>
                      <a:pt x="254" y="159"/>
                    </a:cubicBezTo>
                    <a:cubicBezTo>
                      <a:pt x="288" y="159"/>
                      <a:pt x="288" y="159"/>
                      <a:pt x="288" y="159"/>
                    </a:cubicBezTo>
                    <a:cubicBezTo>
                      <a:pt x="292" y="159"/>
                      <a:pt x="294" y="156"/>
                      <a:pt x="294" y="152"/>
                    </a:cubicBezTo>
                    <a:lnTo>
                      <a:pt x="268" y="7"/>
                    </a:lnTo>
                    <a:close/>
                    <a:moveTo>
                      <a:pt x="269" y="142"/>
                    </a:moveTo>
                    <a:cubicBezTo>
                      <a:pt x="25" y="142"/>
                      <a:pt x="25" y="142"/>
                      <a:pt x="25" y="142"/>
                    </a:cubicBezTo>
                    <a:cubicBezTo>
                      <a:pt x="21" y="142"/>
                      <a:pt x="18" y="139"/>
                      <a:pt x="19" y="135"/>
                    </a:cubicBezTo>
                    <a:cubicBezTo>
                      <a:pt x="41" y="21"/>
                      <a:pt x="41" y="21"/>
                      <a:pt x="41" y="21"/>
                    </a:cubicBezTo>
                    <a:cubicBezTo>
                      <a:pt x="42" y="17"/>
                      <a:pt x="46" y="14"/>
                      <a:pt x="50" y="14"/>
                    </a:cubicBezTo>
                    <a:cubicBezTo>
                      <a:pt x="245" y="14"/>
                      <a:pt x="245" y="14"/>
                      <a:pt x="245" y="14"/>
                    </a:cubicBezTo>
                    <a:cubicBezTo>
                      <a:pt x="249" y="14"/>
                      <a:pt x="253" y="17"/>
                      <a:pt x="254" y="21"/>
                    </a:cubicBezTo>
                    <a:cubicBezTo>
                      <a:pt x="276" y="135"/>
                      <a:pt x="276" y="135"/>
                      <a:pt x="276" y="135"/>
                    </a:cubicBezTo>
                    <a:cubicBezTo>
                      <a:pt x="276" y="139"/>
                      <a:pt x="274" y="142"/>
                      <a:pt x="269" y="142"/>
                    </a:cubicBezTo>
                    <a:close/>
                  </a:path>
                </a:pathLst>
              </a:custGeom>
              <a:grpFill/>
              <a:ln w="1572" cap="flat">
                <a:noFill/>
                <a:prstDash val="solid"/>
                <a:miter/>
              </a:ln>
            </p:spPr>
            <p:txBody>
              <a:bodyPr lIns="11171" tIns="5586" rIns="11171" bIns="5586" anchor="ctr"/>
              <a:p>
                <a:pPr defTabSz="362585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6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4" name="PA-任意多边形 23"/>
              <p:cNvSpPr/>
              <p:nvPr/>
            </p:nvSpPr>
            <p:spPr bwMode="auto">
              <a:xfrm>
                <a:off x="29686250" y="-774700"/>
                <a:ext cx="55562" cy="127000"/>
              </a:xfrm>
              <a:custGeom>
                <a:avLst/>
                <a:gdLst>
                  <a:gd name="T0" fmla="*/ 9 w 44"/>
                  <a:gd name="T1" fmla="*/ 53 h 99"/>
                  <a:gd name="T2" fmla="*/ 28 w 44"/>
                  <a:gd name="T3" fmla="*/ 98 h 99"/>
                  <a:gd name="T4" fmla="*/ 30 w 44"/>
                  <a:gd name="T5" fmla="*/ 99 h 99"/>
                  <a:gd name="T6" fmla="*/ 36 w 44"/>
                  <a:gd name="T7" fmla="*/ 97 h 99"/>
                  <a:gd name="T8" fmla="*/ 43 w 44"/>
                  <a:gd name="T9" fmla="*/ 94 h 99"/>
                  <a:gd name="T10" fmla="*/ 43 w 44"/>
                  <a:gd name="T11" fmla="*/ 92 h 99"/>
                  <a:gd name="T12" fmla="*/ 30 w 44"/>
                  <a:gd name="T13" fmla="*/ 45 h 99"/>
                  <a:gd name="T14" fmla="*/ 12 w 44"/>
                  <a:gd name="T15" fmla="*/ 14 h 99"/>
                  <a:gd name="T16" fmla="*/ 2 w 44"/>
                  <a:gd name="T17" fmla="*/ 17 h 99"/>
                  <a:gd name="T18" fmla="*/ 9 w 44"/>
                  <a:gd name="T19" fmla="*/ 53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" h="99">
                    <a:moveTo>
                      <a:pt x="9" y="53"/>
                    </a:moveTo>
                    <a:cubicBezTo>
                      <a:pt x="12" y="69"/>
                      <a:pt x="20" y="89"/>
                      <a:pt x="28" y="98"/>
                    </a:cubicBezTo>
                    <a:cubicBezTo>
                      <a:pt x="29" y="98"/>
                      <a:pt x="29" y="99"/>
                      <a:pt x="30" y="99"/>
                    </a:cubicBezTo>
                    <a:cubicBezTo>
                      <a:pt x="32" y="98"/>
                      <a:pt x="34" y="97"/>
                      <a:pt x="36" y="97"/>
                    </a:cubicBezTo>
                    <a:cubicBezTo>
                      <a:pt x="39" y="96"/>
                      <a:pt x="41" y="95"/>
                      <a:pt x="43" y="94"/>
                    </a:cubicBezTo>
                    <a:cubicBezTo>
                      <a:pt x="43" y="94"/>
                      <a:pt x="43" y="93"/>
                      <a:pt x="43" y="92"/>
                    </a:cubicBezTo>
                    <a:cubicBezTo>
                      <a:pt x="44" y="80"/>
                      <a:pt x="38" y="60"/>
                      <a:pt x="30" y="45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4" y="0"/>
                      <a:pt x="0" y="1"/>
                      <a:pt x="2" y="17"/>
                    </a:cubicBezTo>
                    <a:lnTo>
                      <a:pt x="9" y="53"/>
                    </a:lnTo>
                    <a:close/>
                  </a:path>
                </a:pathLst>
              </a:custGeom>
              <a:grpFill/>
              <a:ln w="1572" cap="flat">
                <a:noFill/>
                <a:prstDash val="solid"/>
                <a:miter/>
              </a:ln>
            </p:spPr>
            <p:txBody>
              <a:bodyPr lIns="11171" tIns="5586" rIns="11171" bIns="5586" anchor="ctr"/>
              <a:p>
                <a:pPr defTabSz="362585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6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5" name="PA-任意多边形 24"/>
              <p:cNvSpPr/>
              <p:nvPr/>
            </p:nvSpPr>
            <p:spPr bwMode="auto">
              <a:xfrm>
                <a:off x="29810075" y="-766763"/>
                <a:ext cx="65087" cy="123825"/>
              </a:xfrm>
              <a:custGeom>
                <a:avLst/>
                <a:gdLst>
                  <a:gd name="T0" fmla="*/ 13 w 52"/>
                  <a:gd name="T1" fmla="*/ 97 h 97"/>
                  <a:gd name="T2" fmla="*/ 14 w 52"/>
                  <a:gd name="T3" fmla="*/ 96 h 97"/>
                  <a:gd name="T4" fmla="*/ 38 w 52"/>
                  <a:gd name="T5" fmla="*/ 53 h 97"/>
                  <a:gd name="T6" fmla="*/ 48 w 52"/>
                  <a:gd name="T7" fmla="*/ 18 h 97"/>
                  <a:gd name="T8" fmla="*/ 39 w 52"/>
                  <a:gd name="T9" fmla="*/ 14 h 97"/>
                  <a:gd name="T10" fmla="*/ 18 w 52"/>
                  <a:gd name="T11" fmla="*/ 43 h 97"/>
                  <a:gd name="T12" fmla="*/ 0 w 52"/>
                  <a:gd name="T13" fmla="*/ 89 h 97"/>
                  <a:gd name="T14" fmla="*/ 0 w 52"/>
                  <a:gd name="T15" fmla="*/ 91 h 97"/>
                  <a:gd name="T16" fmla="*/ 7 w 52"/>
                  <a:gd name="T17" fmla="*/ 94 h 97"/>
                  <a:gd name="T18" fmla="*/ 13 w 52"/>
                  <a:gd name="T19" fmla="*/ 9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2" h="97">
                    <a:moveTo>
                      <a:pt x="13" y="97"/>
                    </a:moveTo>
                    <a:cubicBezTo>
                      <a:pt x="13" y="97"/>
                      <a:pt x="14" y="96"/>
                      <a:pt x="14" y="96"/>
                    </a:cubicBezTo>
                    <a:cubicBezTo>
                      <a:pt x="23" y="88"/>
                      <a:pt x="34" y="68"/>
                      <a:pt x="38" y="53"/>
                    </a:cubicBezTo>
                    <a:cubicBezTo>
                      <a:pt x="48" y="18"/>
                      <a:pt x="48" y="18"/>
                      <a:pt x="48" y="18"/>
                    </a:cubicBezTo>
                    <a:cubicBezTo>
                      <a:pt x="52" y="2"/>
                      <a:pt x="48" y="0"/>
                      <a:pt x="39" y="14"/>
                    </a:cubicBezTo>
                    <a:cubicBezTo>
                      <a:pt x="18" y="43"/>
                      <a:pt x="18" y="43"/>
                      <a:pt x="18" y="43"/>
                    </a:cubicBezTo>
                    <a:cubicBezTo>
                      <a:pt x="9" y="57"/>
                      <a:pt x="1" y="77"/>
                      <a:pt x="0" y="89"/>
                    </a:cubicBezTo>
                    <a:cubicBezTo>
                      <a:pt x="0" y="90"/>
                      <a:pt x="0" y="90"/>
                      <a:pt x="0" y="91"/>
                    </a:cubicBezTo>
                    <a:cubicBezTo>
                      <a:pt x="2" y="92"/>
                      <a:pt x="4" y="93"/>
                      <a:pt x="7" y="94"/>
                    </a:cubicBezTo>
                    <a:cubicBezTo>
                      <a:pt x="9" y="95"/>
                      <a:pt x="11" y="96"/>
                      <a:pt x="13" y="97"/>
                    </a:cubicBezTo>
                    <a:close/>
                  </a:path>
                </a:pathLst>
              </a:custGeom>
              <a:grpFill/>
              <a:ln w="1572" cap="flat">
                <a:noFill/>
                <a:prstDash val="solid"/>
                <a:miter/>
              </a:ln>
            </p:spPr>
            <p:txBody>
              <a:bodyPr lIns="11171" tIns="5586" rIns="11171" bIns="5586" anchor="ctr"/>
              <a:p>
                <a:pPr defTabSz="362585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6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05" name="PA-任意多边形 25"/>
              <p:cNvSpPr/>
              <p:nvPr/>
            </p:nvSpPr>
            <p:spPr bwMode="auto">
              <a:xfrm>
                <a:off x="29873575" y="-630238"/>
                <a:ext cx="125412" cy="57150"/>
              </a:xfrm>
              <a:custGeom>
                <a:avLst/>
                <a:gdLst>
                  <a:gd name="T0" fmla="*/ 5 w 99"/>
                  <a:gd name="T1" fmla="*/ 44 h 45"/>
                  <a:gd name="T2" fmla="*/ 7 w 99"/>
                  <a:gd name="T3" fmla="*/ 44 h 45"/>
                  <a:gd name="T4" fmla="*/ 54 w 99"/>
                  <a:gd name="T5" fmla="*/ 30 h 45"/>
                  <a:gd name="T6" fmla="*/ 85 w 99"/>
                  <a:gd name="T7" fmla="*/ 13 h 45"/>
                  <a:gd name="T8" fmla="*/ 82 w 99"/>
                  <a:gd name="T9" fmla="*/ 3 h 45"/>
                  <a:gd name="T10" fmla="*/ 46 w 99"/>
                  <a:gd name="T11" fmla="*/ 10 h 45"/>
                  <a:gd name="T12" fmla="*/ 1 w 99"/>
                  <a:gd name="T13" fmla="*/ 29 h 45"/>
                  <a:gd name="T14" fmla="*/ 0 w 99"/>
                  <a:gd name="T15" fmla="*/ 31 h 45"/>
                  <a:gd name="T16" fmla="*/ 3 w 99"/>
                  <a:gd name="T17" fmla="*/ 37 h 45"/>
                  <a:gd name="T18" fmla="*/ 5 w 99"/>
                  <a:gd name="T19" fmla="*/ 44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9" h="45">
                    <a:moveTo>
                      <a:pt x="5" y="44"/>
                    </a:moveTo>
                    <a:cubicBezTo>
                      <a:pt x="5" y="44"/>
                      <a:pt x="6" y="44"/>
                      <a:pt x="7" y="44"/>
                    </a:cubicBezTo>
                    <a:cubicBezTo>
                      <a:pt x="19" y="45"/>
                      <a:pt x="40" y="38"/>
                      <a:pt x="54" y="30"/>
                    </a:cubicBezTo>
                    <a:cubicBezTo>
                      <a:pt x="85" y="13"/>
                      <a:pt x="85" y="13"/>
                      <a:pt x="85" y="13"/>
                    </a:cubicBezTo>
                    <a:cubicBezTo>
                      <a:pt x="99" y="4"/>
                      <a:pt x="98" y="0"/>
                      <a:pt x="82" y="3"/>
                    </a:cubicBezTo>
                    <a:cubicBezTo>
                      <a:pt x="46" y="10"/>
                      <a:pt x="46" y="10"/>
                      <a:pt x="46" y="10"/>
                    </a:cubicBezTo>
                    <a:cubicBezTo>
                      <a:pt x="30" y="12"/>
                      <a:pt x="10" y="21"/>
                      <a:pt x="1" y="29"/>
                    </a:cubicBezTo>
                    <a:cubicBezTo>
                      <a:pt x="1" y="30"/>
                      <a:pt x="0" y="30"/>
                      <a:pt x="0" y="31"/>
                    </a:cubicBezTo>
                    <a:cubicBezTo>
                      <a:pt x="1" y="33"/>
                      <a:pt x="2" y="35"/>
                      <a:pt x="3" y="37"/>
                    </a:cubicBezTo>
                    <a:cubicBezTo>
                      <a:pt x="3" y="39"/>
                      <a:pt x="4" y="42"/>
                      <a:pt x="5" y="44"/>
                    </a:cubicBezTo>
                    <a:close/>
                  </a:path>
                </a:pathLst>
              </a:custGeom>
              <a:grpFill/>
              <a:ln w="1572" cap="flat">
                <a:noFill/>
                <a:prstDash val="solid"/>
                <a:miter/>
              </a:ln>
            </p:spPr>
            <p:txBody>
              <a:bodyPr lIns="11171" tIns="5586" rIns="11171" bIns="5586" anchor="ctr"/>
              <a:p>
                <a:pPr defTabSz="362585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6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6" name="PA-任意多边形 26"/>
              <p:cNvSpPr/>
              <p:nvPr/>
            </p:nvSpPr>
            <p:spPr bwMode="auto">
              <a:xfrm>
                <a:off x="29541788" y="-515938"/>
                <a:ext cx="125412" cy="57150"/>
              </a:xfrm>
              <a:custGeom>
                <a:avLst/>
                <a:gdLst>
                  <a:gd name="T0" fmla="*/ 95 w 99"/>
                  <a:gd name="T1" fmla="*/ 1 h 45"/>
                  <a:gd name="T2" fmla="*/ 92 w 99"/>
                  <a:gd name="T3" fmla="*/ 1 h 45"/>
                  <a:gd name="T4" fmla="*/ 46 w 99"/>
                  <a:gd name="T5" fmla="*/ 15 h 45"/>
                  <a:gd name="T6" fmla="*/ 14 w 99"/>
                  <a:gd name="T7" fmla="*/ 32 h 45"/>
                  <a:gd name="T8" fmla="*/ 17 w 99"/>
                  <a:gd name="T9" fmla="*/ 42 h 45"/>
                  <a:gd name="T10" fmla="*/ 53 w 99"/>
                  <a:gd name="T11" fmla="*/ 35 h 45"/>
                  <a:gd name="T12" fmla="*/ 98 w 99"/>
                  <a:gd name="T13" fmla="*/ 16 h 45"/>
                  <a:gd name="T14" fmla="*/ 99 w 99"/>
                  <a:gd name="T15" fmla="*/ 14 h 45"/>
                  <a:gd name="T16" fmla="*/ 97 w 99"/>
                  <a:gd name="T17" fmla="*/ 8 h 45"/>
                  <a:gd name="T18" fmla="*/ 95 w 99"/>
                  <a:gd name="T19" fmla="*/ 1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9" h="45">
                    <a:moveTo>
                      <a:pt x="95" y="1"/>
                    </a:moveTo>
                    <a:cubicBezTo>
                      <a:pt x="94" y="1"/>
                      <a:pt x="93" y="1"/>
                      <a:pt x="92" y="1"/>
                    </a:cubicBezTo>
                    <a:cubicBezTo>
                      <a:pt x="81" y="0"/>
                      <a:pt x="60" y="7"/>
                      <a:pt x="46" y="15"/>
                    </a:cubicBezTo>
                    <a:cubicBezTo>
                      <a:pt x="14" y="32"/>
                      <a:pt x="14" y="32"/>
                      <a:pt x="14" y="32"/>
                    </a:cubicBezTo>
                    <a:cubicBezTo>
                      <a:pt x="0" y="40"/>
                      <a:pt x="2" y="45"/>
                      <a:pt x="17" y="42"/>
                    </a:cubicBezTo>
                    <a:cubicBezTo>
                      <a:pt x="53" y="35"/>
                      <a:pt x="53" y="35"/>
                      <a:pt x="53" y="35"/>
                    </a:cubicBezTo>
                    <a:cubicBezTo>
                      <a:pt x="69" y="32"/>
                      <a:pt x="89" y="24"/>
                      <a:pt x="98" y="16"/>
                    </a:cubicBezTo>
                    <a:cubicBezTo>
                      <a:pt x="98" y="15"/>
                      <a:pt x="99" y="15"/>
                      <a:pt x="99" y="14"/>
                    </a:cubicBezTo>
                    <a:cubicBezTo>
                      <a:pt x="98" y="12"/>
                      <a:pt x="98" y="10"/>
                      <a:pt x="97" y="8"/>
                    </a:cubicBezTo>
                    <a:cubicBezTo>
                      <a:pt x="96" y="6"/>
                      <a:pt x="95" y="3"/>
                      <a:pt x="95" y="1"/>
                    </a:cubicBezTo>
                    <a:close/>
                  </a:path>
                </a:pathLst>
              </a:custGeom>
              <a:grpFill/>
              <a:ln w="1572" cap="flat">
                <a:noFill/>
                <a:prstDash val="solid"/>
                <a:miter/>
              </a:ln>
            </p:spPr>
            <p:txBody>
              <a:bodyPr lIns="11171" tIns="5586" rIns="11171" bIns="5586" anchor="ctr"/>
              <a:p>
                <a:pPr defTabSz="362585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6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7" name="PA-任意多边形 27"/>
              <p:cNvSpPr/>
              <p:nvPr/>
            </p:nvSpPr>
            <p:spPr bwMode="auto">
              <a:xfrm>
                <a:off x="29549725" y="-650875"/>
                <a:ext cx="122237" cy="66675"/>
              </a:xfrm>
              <a:custGeom>
                <a:avLst/>
                <a:gdLst>
                  <a:gd name="T0" fmla="*/ 52 w 96"/>
                  <a:gd name="T1" fmla="*/ 14 h 52"/>
                  <a:gd name="T2" fmla="*/ 17 w 96"/>
                  <a:gd name="T3" fmla="*/ 5 h 52"/>
                  <a:gd name="T4" fmla="*/ 13 w 96"/>
                  <a:gd name="T5" fmla="*/ 14 h 52"/>
                  <a:gd name="T6" fmla="*/ 43 w 96"/>
                  <a:gd name="T7" fmla="*/ 34 h 52"/>
                  <a:gd name="T8" fmla="*/ 88 w 96"/>
                  <a:gd name="T9" fmla="*/ 52 h 52"/>
                  <a:gd name="T10" fmla="*/ 90 w 96"/>
                  <a:gd name="T11" fmla="*/ 52 h 52"/>
                  <a:gd name="T12" fmla="*/ 93 w 96"/>
                  <a:gd name="T13" fmla="*/ 46 h 52"/>
                  <a:gd name="T14" fmla="*/ 96 w 96"/>
                  <a:gd name="T15" fmla="*/ 39 h 52"/>
                  <a:gd name="T16" fmla="*/ 95 w 96"/>
                  <a:gd name="T17" fmla="*/ 38 h 52"/>
                  <a:gd name="T18" fmla="*/ 52 w 96"/>
                  <a:gd name="T19" fmla="*/ 14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6" h="52">
                    <a:moveTo>
                      <a:pt x="52" y="14"/>
                    </a:moveTo>
                    <a:cubicBezTo>
                      <a:pt x="17" y="5"/>
                      <a:pt x="17" y="5"/>
                      <a:pt x="17" y="5"/>
                    </a:cubicBezTo>
                    <a:cubicBezTo>
                      <a:pt x="1" y="0"/>
                      <a:pt x="0" y="4"/>
                      <a:pt x="13" y="14"/>
                    </a:cubicBezTo>
                    <a:cubicBezTo>
                      <a:pt x="43" y="34"/>
                      <a:pt x="43" y="34"/>
                      <a:pt x="43" y="34"/>
                    </a:cubicBezTo>
                    <a:cubicBezTo>
                      <a:pt x="56" y="44"/>
                      <a:pt x="76" y="52"/>
                      <a:pt x="88" y="52"/>
                    </a:cubicBezTo>
                    <a:cubicBezTo>
                      <a:pt x="89" y="52"/>
                      <a:pt x="89" y="52"/>
                      <a:pt x="90" y="52"/>
                    </a:cubicBezTo>
                    <a:cubicBezTo>
                      <a:pt x="91" y="50"/>
                      <a:pt x="92" y="48"/>
                      <a:pt x="93" y="46"/>
                    </a:cubicBezTo>
                    <a:cubicBezTo>
                      <a:pt x="94" y="43"/>
                      <a:pt x="95" y="41"/>
                      <a:pt x="96" y="39"/>
                    </a:cubicBezTo>
                    <a:cubicBezTo>
                      <a:pt x="96" y="39"/>
                      <a:pt x="95" y="38"/>
                      <a:pt x="95" y="38"/>
                    </a:cubicBezTo>
                    <a:cubicBezTo>
                      <a:pt x="87" y="29"/>
                      <a:pt x="68" y="18"/>
                      <a:pt x="52" y="14"/>
                    </a:cubicBezTo>
                    <a:close/>
                  </a:path>
                </a:pathLst>
              </a:custGeom>
              <a:grpFill/>
              <a:ln w="1572" cap="flat">
                <a:noFill/>
                <a:prstDash val="solid"/>
                <a:miter/>
              </a:ln>
            </p:spPr>
            <p:txBody>
              <a:bodyPr lIns="11171" tIns="5586" rIns="11171" bIns="5586" anchor="ctr"/>
              <a:p>
                <a:pPr defTabSz="362585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6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8" name="PA-任意多边形 28"/>
              <p:cNvSpPr/>
              <p:nvPr/>
            </p:nvSpPr>
            <p:spPr bwMode="auto">
              <a:xfrm>
                <a:off x="29670375" y="-646113"/>
                <a:ext cx="185737" cy="182563"/>
              </a:xfrm>
              <a:custGeom>
                <a:avLst/>
                <a:gdLst>
                  <a:gd name="T0" fmla="*/ 25 w 146"/>
                  <a:gd name="T1" fmla="*/ 97 h 143"/>
                  <a:gd name="T2" fmla="*/ 59 w 146"/>
                  <a:gd name="T3" fmla="*/ 24 h 143"/>
                  <a:gd name="T4" fmla="*/ 132 w 146"/>
                  <a:gd name="T5" fmla="*/ 59 h 143"/>
                  <a:gd name="T6" fmla="*/ 134 w 146"/>
                  <a:gd name="T7" fmla="*/ 66 h 143"/>
                  <a:gd name="T8" fmla="*/ 146 w 146"/>
                  <a:gd name="T9" fmla="*/ 66 h 143"/>
                  <a:gd name="T10" fmla="*/ 143 w 146"/>
                  <a:gd name="T11" fmla="*/ 54 h 143"/>
                  <a:gd name="T12" fmla="*/ 55 w 146"/>
                  <a:gd name="T13" fmla="*/ 13 h 143"/>
                  <a:gd name="T14" fmla="*/ 13 w 146"/>
                  <a:gd name="T15" fmla="*/ 101 h 143"/>
                  <a:gd name="T16" fmla="*/ 54 w 146"/>
                  <a:gd name="T17" fmla="*/ 143 h 143"/>
                  <a:gd name="T18" fmla="*/ 57 w 146"/>
                  <a:gd name="T19" fmla="*/ 131 h 143"/>
                  <a:gd name="T20" fmla="*/ 25 w 146"/>
                  <a:gd name="T21" fmla="*/ 97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6" h="143">
                    <a:moveTo>
                      <a:pt x="25" y="97"/>
                    </a:moveTo>
                    <a:cubicBezTo>
                      <a:pt x="14" y="68"/>
                      <a:pt x="29" y="35"/>
                      <a:pt x="59" y="24"/>
                    </a:cubicBezTo>
                    <a:cubicBezTo>
                      <a:pt x="88" y="14"/>
                      <a:pt x="121" y="29"/>
                      <a:pt x="132" y="59"/>
                    </a:cubicBezTo>
                    <a:cubicBezTo>
                      <a:pt x="132" y="61"/>
                      <a:pt x="133" y="63"/>
                      <a:pt x="134" y="66"/>
                    </a:cubicBezTo>
                    <a:cubicBezTo>
                      <a:pt x="146" y="66"/>
                      <a:pt x="146" y="66"/>
                      <a:pt x="146" y="66"/>
                    </a:cubicBezTo>
                    <a:cubicBezTo>
                      <a:pt x="145" y="62"/>
                      <a:pt x="144" y="58"/>
                      <a:pt x="143" y="54"/>
                    </a:cubicBezTo>
                    <a:cubicBezTo>
                      <a:pt x="130" y="18"/>
                      <a:pt x="90" y="0"/>
                      <a:pt x="55" y="13"/>
                    </a:cubicBezTo>
                    <a:cubicBezTo>
                      <a:pt x="19" y="26"/>
                      <a:pt x="0" y="65"/>
                      <a:pt x="13" y="101"/>
                    </a:cubicBezTo>
                    <a:cubicBezTo>
                      <a:pt x="20" y="121"/>
                      <a:pt x="36" y="136"/>
                      <a:pt x="54" y="143"/>
                    </a:cubicBezTo>
                    <a:cubicBezTo>
                      <a:pt x="57" y="131"/>
                      <a:pt x="57" y="131"/>
                      <a:pt x="57" y="131"/>
                    </a:cubicBezTo>
                    <a:cubicBezTo>
                      <a:pt x="42" y="125"/>
                      <a:pt x="30" y="113"/>
                      <a:pt x="25" y="97"/>
                    </a:cubicBezTo>
                    <a:close/>
                  </a:path>
                </a:pathLst>
              </a:custGeom>
              <a:grpFill/>
              <a:ln w="1572" cap="flat">
                <a:noFill/>
                <a:prstDash val="solid"/>
                <a:miter/>
              </a:ln>
            </p:spPr>
            <p:txBody>
              <a:bodyPr lIns="11171" tIns="5586" rIns="11171" bIns="5586" anchor="ctr"/>
              <a:p>
                <a:pPr defTabSz="362585" eaLnBrk="0" fontAlgn="base" hangingPunct="0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sz="600" kern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cxnSp>
          <p:nvCxnSpPr>
            <p:cNvPr id="69" name="直接连接符 68"/>
            <p:cNvCxnSpPr/>
            <p:nvPr/>
          </p:nvCxnSpPr>
          <p:spPr>
            <a:xfrm>
              <a:off x="2212" y="4717"/>
              <a:ext cx="794" cy="2495"/>
            </a:xfrm>
            <a:prstGeom prst="line">
              <a:avLst/>
            </a:prstGeom>
            <a:ln w="28575">
              <a:solidFill>
                <a:srgbClr val="478D9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矩形 69"/>
            <p:cNvSpPr/>
            <p:nvPr/>
          </p:nvSpPr>
          <p:spPr>
            <a:xfrm>
              <a:off x="3804" y="7514"/>
              <a:ext cx="1110" cy="729"/>
            </a:xfrm>
            <a:prstGeom prst="rect">
              <a:avLst/>
            </a:prstGeom>
            <a:ln w="19050">
              <a:solidFill>
                <a:srgbClr val="0033CC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p>
              <a:pPr algn="ctr" eaLnBrk="1" hangingPunct="1">
                <a:spcAft>
                  <a:spcPts val="0"/>
                </a:spcAft>
                <a:defRPr/>
              </a:pPr>
              <a:r>
                <a:rPr lang="en-US" altLang="zh-CN" sz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GW</a:t>
              </a:r>
              <a:endParaRPr lang="en-US" altLang="zh-CN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71" name="直接连接符 70"/>
            <p:cNvCxnSpPr>
              <a:stCxn id="70" idx="3"/>
              <a:endCxn id="10" idx="1"/>
            </p:cNvCxnSpPr>
            <p:nvPr/>
          </p:nvCxnSpPr>
          <p:spPr>
            <a:xfrm>
              <a:off x="4914" y="7879"/>
              <a:ext cx="365" cy="6"/>
            </a:xfrm>
            <a:prstGeom prst="line">
              <a:avLst/>
            </a:prstGeom>
            <a:ln w="19050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矩形 71"/>
            <p:cNvSpPr/>
            <p:nvPr/>
          </p:nvSpPr>
          <p:spPr>
            <a:xfrm>
              <a:off x="6745" y="4410"/>
              <a:ext cx="3981" cy="4278"/>
            </a:xfrm>
            <a:prstGeom prst="rect">
              <a:avLst/>
            </a:prstGeom>
            <a:noFill/>
            <a:ln w="12700">
              <a:solidFill>
                <a:srgbClr val="0033CC"/>
              </a:solidFill>
              <a:prstDash val="dash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p>
              <a:pPr algn="ctr" eaLnBrk="1" hangingPunct="1">
                <a:spcAft>
                  <a:spcPts val="0"/>
                </a:spcAft>
                <a:defRPr/>
              </a:pPr>
              <a:endParaRPr lang="zh-CN" altLang="en-US" sz="1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矩形 72"/>
            <p:cNvSpPr/>
            <p:nvPr/>
          </p:nvSpPr>
          <p:spPr>
            <a:xfrm>
              <a:off x="6926" y="4692"/>
              <a:ext cx="1361" cy="680"/>
            </a:xfrm>
            <a:prstGeom prst="rect">
              <a:avLst/>
            </a:prstGeom>
            <a:ln w="19050">
              <a:solidFill>
                <a:srgbClr val="0033CC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p>
              <a:pPr algn="ctr" eaLnBrk="1" hangingPunct="1">
                <a:spcAft>
                  <a:spcPts val="0"/>
                </a:spcAft>
                <a:defRPr/>
              </a:pPr>
              <a:r>
                <a:rPr lang="en-US" altLang="zh-CN" sz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MME</a:t>
              </a:r>
              <a:endParaRPr lang="en-US" altLang="zh-CN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74" name="直接连接符 73"/>
            <p:cNvCxnSpPr>
              <a:stCxn id="76" idx="1"/>
              <a:endCxn id="73" idx="3"/>
            </p:cNvCxnSpPr>
            <p:nvPr/>
          </p:nvCxnSpPr>
          <p:spPr>
            <a:xfrm flipH="1">
              <a:off x="8287" y="5032"/>
              <a:ext cx="727" cy="0"/>
            </a:xfrm>
            <a:prstGeom prst="line">
              <a:avLst/>
            </a:prstGeom>
            <a:ln w="19050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矩形 74"/>
            <p:cNvSpPr/>
            <p:nvPr/>
          </p:nvSpPr>
          <p:spPr>
            <a:xfrm>
              <a:off x="8100" y="7561"/>
              <a:ext cx="1361" cy="680"/>
            </a:xfrm>
            <a:prstGeom prst="rect">
              <a:avLst/>
            </a:prstGeom>
            <a:ln w="19050">
              <a:solidFill>
                <a:srgbClr val="0033CC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p>
              <a:pPr algn="ctr" eaLnBrk="1" hangingPunct="1">
                <a:spcAft>
                  <a:spcPts val="0"/>
                </a:spcAft>
                <a:defRPr/>
              </a:pPr>
              <a:r>
                <a:rPr lang="en-US" altLang="zh-CN" sz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SAE GW</a:t>
              </a:r>
              <a:endParaRPr lang="en-US" altLang="zh-CN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矩形 75"/>
            <p:cNvSpPr/>
            <p:nvPr/>
          </p:nvSpPr>
          <p:spPr>
            <a:xfrm>
              <a:off x="9014" y="4692"/>
              <a:ext cx="1361" cy="680"/>
            </a:xfrm>
            <a:prstGeom prst="rect">
              <a:avLst/>
            </a:prstGeom>
            <a:ln w="19050">
              <a:solidFill>
                <a:srgbClr val="0033CC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p>
              <a:pPr algn="ctr" eaLnBrk="1" hangingPunct="1">
                <a:spcAft>
                  <a:spcPts val="0"/>
                </a:spcAft>
                <a:defRPr/>
              </a:pPr>
              <a:r>
                <a:rPr lang="en-US" altLang="zh-CN" sz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HSS</a:t>
              </a:r>
              <a:endParaRPr lang="en-US" altLang="zh-CN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77" name="直接连接符 76"/>
            <p:cNvCxnSpPr>
              <a:stCxn id="75" idx="0"/>
              <a:endCxn id="73" idx="2"/>
            </p:cNvCxnSpPr>
            <p:nvPr/>
          </p:nvCxnSpPr>
          <p:spPr>
            <a:xfrm flipH="1" flipV="1">
              <a:off x="7607" y="5372"/>
              <a:ext cx="1174" cy="2189"/>
            </a:xfrm>
            <a:prstGeom prst="line">
              <a:avLst/>
            </a:prstGeom>
            <a:ln w="19050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>
              <a:endCxn id="75" idx="3"/>
            </p:cNvCxnSpPr>
            <p:nvPr/>
          </p:nvCxnSpPr>
          <p:spPr>
            <a:xfrm flipH="1">
              <a:off x="9461" y="7893"/>
              <a:ext cx="2501" cy="8"/>
            </a:xfrm>
            <a:prstGeom prst="line">
              <a:avLst/>
            </a:prstGeom>
            <a:ln w="19050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7" name="文本框 120"/>
            <p:cNvSpPr txBox="1">
              <a:spLocks noChangeArrowheads="1"/>
            </p:cNvSpPr>
            <p:nvPr/>
          </p:nvSpPr>
          <p:spPr bwMode="auto">
            <a:xfrm>
              <a:off x="7837" y="4504"/>
              <a:ext cx="1512" cy="43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 eaLnBrk="1" hangingPunct="1">
                <a:spcAft>
                  <a:spcPts val="0"/>
                </a:spcAft>
              </a:pP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S6a</a:t>
              </a:r>
              <a:endPara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13" name="文本框 120"/>
            <p:cNvSpPr txBox="1">
              <a:spLocks noChangeArrowheads="1"/>
            </p:cNvSpPr>
            <p:nvPr/>
          </p:nvSpPr>
          <p:spPr bwMode="auto">
            <a:xfrm rot="2040000">
              <a:off x="7992" y="6502"/>
              <a:ext cx="1512" cy="43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 eaLnBrk="1" hangingPunct="1">
                <a:spcAft>
                  <a:spcPts val="0"/>
                </a:spcAft>
              </a:pP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S11</a:t>
              </a:r>
              <a:endPara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14" name="直接连接符 113"/>
            <p:cNvCxnSpPr>
              <a:stCxn id="10" idx="3"/>
              <a:endCxn id="75" idx="1"/>
            </p:cNvCxnSpPr>
            <p:nvPr/>
          </p:nvCxnSpPr>
          <p:spPr>
            <a:xfrm>
              <a:off x="6403" y="7885"/>
              <a:ext cx="1697" cy="16"/>
            </a:xfrm>
            <a:prstGeom prst="line">
              <a:avLst/>
            </a:prstGeom>
            <a:ln w="19050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0" name="文本框 120"/>
            <p:cNvSpPr txBox="1">
              <a:spLocks noChangeArrowheads="1"/>
            </p:cNvSpPr>
            <p:nvPr/>
          </p:nvSpPr>
          <p:spPr bwMode="auto">
            <a:xfrm>
              <a:off x="9461" y="7450"/>
              <a:ext cx="2117" cy="43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 eaLnBrk="1" hangingPunct="1">
                <a:spcAft>
                  <a:spcPts val="0"/>
                </a:spcAft>
              </a:pP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SGi(Gm)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22" name="文本框 120"/>
            <p:cNvSpPr txBox="1">
              <a:spLocks noChangeArrowheads="1"/>
            </p:cNvSpPr>
            <p:nvPr/>
          </p:nvSpPr>
          <p:spPr bwMode="auto">
            <a:xfrm>
              <a:off x="6745" y="8172"/>
              <a:ext cx="878" cy="43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 eaLnBrk="1" hangingPunct="1">
                <a:spcAft>
                  <a:spcPts val="0"/>
                </a:spcAft>
              </a:pP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EPC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29" name="矩形 128"/>
            <p:cNvSpPr/>
            <p:nvPr/>
          </p:nvSpPr>
          <p:spPr>
            <a:xfrm>
              <a:off x="9127" y="5851"/>
              <a:ext cx="1361" cy="680"/>
            </a:xfrm>
            <a:prstGeom prst="rect">
              <a:avLst/>
            </a:prstGeom>
            <a:ln w="19050">
              <a:solidFill>
                <a:srgbClr val="0033CC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p>
              <a:pPr algn="ctr" eaLnBrk="1" hangingPunct="1">
                <a:spcAft>
                  <a:spcPts val="0"/>
                </a:spcAft>
                <a:defRPr/>
              </a:pPr>
              <a:r>
                <a:rPr lang="en-US" altLang="zh-CN" sz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PCRF</a:t>
              </a:r>
              <a:endParaRPr lang="en-US" altLang="zh-CN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0" name="矩形 129"/>
            <p:cNvSpPr/>
            <p:nvPr/>
          </p:nvSpPr>
          <p:spPr>
            <a:xfrm>
              <a:off x="12939" y="2904"/>
              <a:ext cx="1361" cy="794"/>
            </a:xfrm>
            <a:prstGeom prst="rect">
              <a:avLst/>
            </a:prstGeom>
            <a:ln w="19050">
              <a:solidFill>
                <a:srgbClr val="0033CC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p>
              <a:pPr algn="ctr" eaLnBrk="1" hangingPunct="1">
                <a:spcAft>
                  <a:spcPts val="0"/>
                </a:spcAft>
                <a:defRPr/>
              </a:pPr>
              <a:r>
                <a:rPr lang="en-US" altLang="zh-CN" sz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SMSC</a:t>
              </a:r>
              <a:endParaRPr lang="en-US" altLang="zh-CN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31" name="直接连接符 130"/>
            <p:cNvCxnSpPr>
              <a:stCxn id="130" idx="2"/>
              <a:endCxn id="13" idx="0"/>
            </p:cNvCxnSpPr>
            <p:nvPr/>
          </p:nvCxnSpPr>
          <p:spPr>
            <a:xfrm>
              <a:off x="13620" y="3698"/>
              <a:ext cx="0" cy="452"/>
            </a:xfrm>
            <a:prstGeom prst="line">
              <a:avLst/>
            </a:prstGeom>
            <a:ln w="19050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2" name="直接连接符 131"/>
            <p:cNvCxnSpPr/>
            <p:nvPr/>
          </p:nvCxnSpPr>
          <p:spPr>
            <a:xfrm flipH="1">
              <a:off x="9127" y="6533"/>
              <a:ext cx="454" cy="1021"/>
            </a:xfrm>
            <a:prstGeom prst="line">
              <a:avLst/>
            </a:prstGeom>
            <a:ln w="19050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3" name="文本框 120"/>
            <p:cNvSpPr txBox="1">
              <a:spLocks noChangeArrowheads="1"/>
            </p:cNvSpPr>
            <p:nvPr/>
          </p:nvSpPr>
          <p:spPr bwMode="auto">
            <a:xfrm>
              <a:off x="8652" y="6749"/>
              <a:ext cx="2117" cy="43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 eaLnBrk="1" hangingPunct="1">
                <a:spcAft>
                  <a:spcPts val="0"/>
                </a:spcAft>
              </a:pP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Gx</a:t>
              </a:r>
              <a:endPara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39" name="矩形 138"/>
            <p:cNvSpPr/>
            <p:nvPr/>
          </p:nvSpPr>
          <p:spPr>
            <a:xfrm>
              <a:off x="15842" y="5725"/>
              <a:ext cx="1663" cy="806"/>
            </a:xfrm>
            <a:prstGeom prst="rect">
              <a:avLst/>
            </a:prstGeom>
            <a:ln w="19050">
              <a:solidFill>
                <a:srgbClr val="0033CC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p>
              <a:pPr algn="ctr" eaLnBrk="1" hangingPunct="1">
                <a:spcAft>
                  <a:spcPts val="0"/>
                </a:spcAft>
                <a:defRPr/>
              </a:pPr>
              <a:r>
                <a:rPr lang="en-US" altLang="zh-CN" sz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PSAP</a:t>
              </a:r>
              <a:endParaRPr lang="en-US" altLang="zh-CN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3" name="矩形 142"/>
            <p:cNvSpPr/>
            <p:nvPr/>
          </p:nvSpPr>
          <p:spPr>
            <a:xfrm>
              <a:off x="15500" y="2797"/>
              <a:ext cx="2272" cy="5931"/>
            </a:xfrm>
            <a:prstGeom prst="rect">
              <a:avLst/>
            </a:prstGeom>
            <a:noFill/>
            <a:ln w="12700">
              <a:solidFill>
                <a:srgbClr val="0033CC"/>
              </a:solidFill>
              <a:prstDash val="dash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p>
              <a:pPr algn="ctr" eaLnBrk="1" hangingPunct="1">
                <a:spcAft>
                  <a:spcPts val="0"/>
                </a:spcAft>
                <a:defRPr/>
              </a:pPr>
              <a:endParaRPr lang="zh-CN" altLang="en-US" sz="1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46" name="直接连接符 145"/>
            <p:cNvCxnSpPr>
              <a:stCxn id="139" idx="1"/>
              <a:endCxn id="12" idx="3"/>
            </p:cNvCxnSpPr>
            <p:nvPr/>
          </p:nvCxnSpPr>
          <p:spPr>
            <a:xfrm flipH="1">
              <a:off x="13695" y="6128"/>
              <a:ext cx="2147" cy="7"/>
            </a:xfrm>
            <a:prstGeom prst="line">
              <a:avLst/>
            </a:prstGeom>
            <a:ln w="19050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文本框 120"/>
            <p:cNvSpPr txBox="1">
              <a:spLocks noChangeArrowheads="1"/>
            </p:cNvSpPr>
            <p:nvPr/>
          </p:nvSpPr>
          <p:spPr bwMode="auto">
            <a:xfrm>
              <a:off x="1294" y="3246"/>
              <a:ext cx="2623" cy="43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 eaLnBrk="1" hangingPunct="1">
                <a:spcAft>
                  <a:spcPts val="0"/>
                </a:spcAft>
              </a:pP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GEO</a:t>
              </a:r>
              <a:endPara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6" name="文本框 120"/>
            <p:cNvSpPr txBox="1">
              <a:spLocks noChangeArrowheads="1"/>
            </p:cNvSpPr>
            <p:nvPr/>
          </p:nvSpPr>
          <p:spPr bwMode="auto">
            <a:xfrm>
              <a:off x="13795" y="8243"/>
              <a:ext cx="1171" cy="43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 eaLnBrk="1" hangingPunct="1">
                <a:spcAft>
                  <a:spcPts val="0"/>
                </a:spcAft>
              </a:pP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VoLTE</a:t>
              </a:r>
              <a:endPara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cxnSp>
          <p:nvCxnSpPr>
            <p:cNvPr id="17" name="直接连接符 16"/>
            <p:cNvCxnSpPr>
              <a:stCxn id="73" idx="0"/>
              <a:endCxn id="19" idx="1"/>
            </p:cNvCxnSpPr>
            <p:nvPr/>
          </p:nvCxnSpPr>
          <p:spPr>
            <a:xfrm flipV="1">
              <a:off x="7607" y="3315"/>
              <a:ext cx="2106" cy="1377"/>
            </a:xfrm>
            <a:prstGeom prst="line">
              <a:avLst/>
            </a:prstGeom>
            <a:ln w="19050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文本框 120"/>
            <p:cNvSpPr txBox="1">
              <a:spLocks noChangeArrowheads="1"/>
            </p:cNvSpPr>
            <p:nvPr/>
          </p:nvSpPr>
          <p:spPr bwMode="auto">
            <a:xfrm>
              <a:off x="8126" y="3133"/>
              <a:ext cx="1512" cy="43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 eaLnBrk="1" hangingPunct="1">
                <a:spcAft>
                  <a:spcPts val="0"/>
                </a:spcAft>
              </a:pP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SGs</a:t>
              </a:r>
              <a:endPara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9713" y="2950"/>
              <a:ext cx="1361" cy="730"/>
            </a:xfrm>
            <a:prstGeom prst="rect">
              <a:avLst/>
            </a:prstGeom>
            <a:ln w="19050">
              <a:solidFill>
                <a:srgbClr val="0033CC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p>
              <a:pPr algn="ctr" eaLnBrk="1" hangingPunct="1">
                <a:spcAft>
                  <a:spcPts val="0"/>
                </a:spcAft>
                <a:defRPr/>
              </a:pPr>
              <a:r>
                <a:rPr lang="en-US" altLang="zh-CN" sz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MSC</a:t>
              </a:r>
              <a:endParaRPr lang="en-US" altLang="zh-CN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20" name="直接连接符 19"/>
            <p:cNvCxnSpPr>
              <a:stCxn id="19" idx="3"/>
              <a:endCxn id="130" idx="1"/>
            </p:cNvCxnSpPr>
            <p:nvPr/>
          </p:nvCxnSpPr>
          <p:spPr>
            <a:xfrm flipV="1">
              <a:off x="11074" y="3301"/>
              <a:ext cx="1865" cy="14"/>
            </a:xfrm>
            <a:prstGeom prst="line">
              <a:avLst/>
            </a:prstGeom>
            <a:ln w="19050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>
              <a:stCxn id="10" idx="0"/>
            </p:cNvCxnSpPr>
            <p:nvPr/>
          </p:nvCxnSpPr>
          <p:spPr>
            <a:xfrm flipV="1">
              <a:off x="5841" y="5400"/>
              <a:ext cx="1491" cy="2135"/>
            </a:xfrm>
            <a:prstGeom prst="line">
              <a:avLst/>
            </a:prstGeom>
            <a:ln w="19050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120"/>
            <p:cNvSpPr txBox="1">
              <a:spLocks noChangeArrowheads="1"/>
            </p:cNvSpPr>
            <p:nvPr/>
          </p:nvSpPr>
          <p:spPr bwMode="auto">
            <a:xfrm>
              <a:off x="5162" y="6158"/>
              <a:ext cx="1512" cy="43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 eaLnBrk="1" hangingPunct="1">
                <a:spcAft>
                  <a:spcPts val="0"/>
                </a:spcAft>
              </a:pP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S1-MME</a:t>
              </a:r>
              <a:endPara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24" name="文本框 120"/>
            <p:cNvSpPr txBox="1">
              <a:spLocks noChangeArrowheads="1"/>
            </p:cNvSpPr>
            <p:nvPr/>
          </p:nvSpPr>
          <p:spPr bwMode="auto">
            <a:xfrm>
              <a:off x="6492" y="7375"/>
              <a:ext cx="1512" cy="43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p>
              <a:pPr algn="ctr" eaLnBrk="1" hangingPunct="1">
                <a:spcAft>
                  <a:spcPts val="0"/>
                </a:spcAft>
              </a:pP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  <a:sym typeface="+mn-ea"/>
                </a:rPr>
                <a:t>S1-U</a:t>
              </a:r>
              <a:endPara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15842" y="4266"/>
              <a:ext cx="1663" cy="806"/>
            </a:xfrm>
            <a:prstGeom prst="rect">
              <a:avLst/>
            </a:prstGeom>
            <a:ln w="19050">
              <a:solidFill>
                <a:srgbClr val="0033CC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anchor="ctr"/>
            <a:p>
              <a:pPr algn="ctr" eaLnBrk="1" hangingPunct="1">
                <a:spcAft>
                  <a:spcPts val="0"/>
                </a:spcAft>
                <a:defRPr/>
              </a:pPr>
              <a:r>
                <a:rPr lang="en-US" altLang="zh-CN" sz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LRF</a:t>
              </a:r>
              <a:endParaRPr lang="en-US" altLang="zh-CN" sz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30" name="直接连接符 29"/>
            <p:cNvCxnSpPr>
              <a:stCxn id="28" idx="1"/>
              <a:endCxn id="12" idx="3"/>
            </p:cNvCxnSpPr>
            <p:nvPr/>
          </p:nvCxnSpPr>
          <p:spPr>
            <a:xfrm flipH="1">
              <a:off x="13695" y="4669"/>
              <a:ext cx="2147" cy="1466"/>
            </a:xfrm>
            <a:prstGeom prst="line">
              <a:avLst/>
            </a:prstGeom>
            <a:ln w="19050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2" name="圆角矩形 111"/>
          <p:cNvSpPr/>
          <p:nvPr/>
        </p:nvSpPr>
        <p:spPr>
          <a:xfrm>
            <a:off x="1210310" y="6272530"/>
            <a:ext cx="3148965" cy="408940"/>
          </a:xfrm>
          <a:prstGeom prst="round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Architecture</a:t>
            </a:r>
            <a:endParaRPr lang="en-US" altLang="zh-CN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436880" y="1437640"/>
            <a:ext cx="6096000" cy="6813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lnSpc>
                <a:spcPct val="120000"/>
              </a:lnSpc>
              <a:buClr>
                <a:srgbClr val="5B9BD5"/>
              </a:buClr>
              <a:buFont typeface="Arial" panose="020B0604020202020204" pitchFamily="34" charset="0"/>
              <a:buChar char="•"/>
            </a:pP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SA2: 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Enable the connection with IMS and SIP signaling </a:t>
            </a:r>
            <a:endParaRPr lang="en-US" altLang="zh-CN" sz="1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285750" indent="-285750">
              <a:lnSpc>
                <a:spcPct val="120000"/>
              </a:lnSpc>
              <a:buClr>
                <a:srgbClr val="5B9BD5"/>
              </a:buClr>
              <a:buFont typeface="Arial" panose="020B0604020202020204" pitchFamily="34" charset="0"/>
              <a:buChar char="•"/>
            </a:pP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SA4:</a:t>
            </a:r>
            <a:r>
              <a:rPr lang="en-US" altLang="zh-CN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Low data rate codec, e.g.,1.2kbps</a:t>
            </a:r>
            <a:endParaRPr lang="en-US" altLang="zh-CN" sz="16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7762" y="230764"/>
            <a:ext cx="9644761" cy="430530"/>
          </a:xfrm>
        </p:spPr>
        <p:txBody>
          <a:bodyPr/>
          <a:lstStyle/>
          <a:p>
            <a:r>
              <a:rPr lang="en-US" altLang="zh-CN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Voice over IoT-NTN</a:t>
            </a:r>
            <a:endParaRPr lang="en-US" altLang="zh-CN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57" name="矩形 86"/>
          <p:cNvSpPr/>
          <p:nvPr/>
        </p:nvSpPr>
        <p:spPr>
          <a:xfrm>
            <a:off x="174625" y="1363980"/>
            <a:ext cx="11578590" cy="5126990"/>
          </a:xfrm>
          <a:prstGeom prst="rect">
            <a:avLst/>
          </a:prstGeom>
          <a:noFill/>
          <a:ln w="12700"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8" name="矩形 4"/>
          <p:cNvSpPr/>
          <p:nvPr/>
        </p:nvSpPr>
        <p:spPr>
          <a:xfrm>
            <a:off x="174625" y="987044"/>
            <a:ext cx="1691005" cy="3771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Solutions</a:t>
            </a:r>
            <a:endParaRPr lang="en-US" altLang="zh-CN" b="1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4625" y="1370965"/>
            <a:ext cx="11510010" cy="7531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0" lvl="1" indent="-285750" fontAlgn="auto">
              <a:lnSpc>
                <a:spcPts val="2500"/>
              </a:lnSpc>
              <a:buClr>
                <a:srgbClr val="5B9BD5"/>
              </a:buClr>
              <a:buFont typeface="Arial" panose="020B0604020202020204" pitchFamily="34" charset="0"/>
              <a:buChar char="•"/>
            </a:pP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Support of UP solution for  signaling and data transmission of voice respectively(</a:t>
            </a: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4G QCI 5 for SIP, QCI 1 for voice traffic</a:t>
            </a: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).</a:t>
            </a:r>
            <a:endParaRPr lang="en-US" altLang="zh-CN" sz="16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2715260" y="1939925"/>
          <a:ext cx="6247765" cy="18141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29920"/>
                <a:gridCol w="895985"/>
                <a:gridCol w="835025"/>
                <a:gridCol w="1148080"/>
                <a:gridCol w="1265555"/>
                <a:gridCol w="1473200"/>
              </a:tblGrid>
              <a:tr h="332740">
                <a:tc gridSpan="6"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00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Table</a:t>
                      </a:r>
                      <a:r>
                        <a:rPr lang="en-US" altLang="zh-CN" sz="100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 1 </a:t>
                      </a:r>
                      <a:r>
                        <a:rPr lang="zh-CN" altLang="en-US" sz="100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Standardized QCI characteristics</a:t>
                      </a:r>
                      <a:r>
                        <a:rPr lang="en-US" altLang="zh-CN" sz="100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 of VoLTE</a:t>
                      </a:r>
                      <a:endParaRPr lang="en-US" altLang="zh-CN" sz="1000"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 anchorCtr="0"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43688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00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QCI</a:t>
                      </a:r>
                      <a:endParaRPr lang="zh-CN" altLang="en-US" sz="1000"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00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Resource Type</a:t>
                      </a:r>
                      <a:endParaRPr lang="zh-CN" altLang="en-US" sz="1000"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00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Priority Level</a:t>
                      </a:r>
                      <a:endParaRPr lang="zh-CN" altLang="en-US" sz="1000"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00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Packet Delay Budget</a:t>
                      </a:r>
                      <a:endParaRPr lang="zh-CN" altLang="en-US" sz="1000"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00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Packet Error Loss</a:t>
                      </a:r>
                      <a:endParaRPr lang="zh-CN" altLang="en-US" sz="1000"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  <a:p>
                      <a:pPr algn="ctr">
                        <a:buNone/>
                      </a:pPr>
                      <a:r>
                        <a:rPr lang="zh-CN" altLang="en-US" sz="100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Rate </a:t>
                      </a:r>
                      <a:endParaRPr lang="zh-CN" altLang="en-US" sz="1000"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00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Example Services</a:t>
                      </a:r>
                      <a:endParaRPr lang="zh-CN" altLang="en-US" sz="1000"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 anchorCtr="0"/>
                </a:tc>
              </a:tr>
              <a:tr h="324485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1</a:t>
                      </a:r>
                      <a:endParaRPr lang="en-US" altLang="zh-CN" sz="1000"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 anchorCtr="0"/>
                </a:tc>
                <a:tc rowSpan="2"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GBR</a:t>
                      </a:r>
                      <a:endParaRPr lang="en-US" altLang="zh-CN" sz="1000"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 anchorCtr="0">
                    <a:solidFill>
                      <a:srgbClr val="D0D8E8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2</a:t>
                      </a:r>
                      <a:endParaRPr lang="en-US" altLang="zh-CN" sz="1000"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100ms</a:t>
                      </a:r>
                      <a:endParaRPr lang="en-US" altLang="zh-CN" sz="1000"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10</a:t>
                      </a:r>
                      <a:r>
                        <a:rPr lang="en-US" altLang="zh-CN" sz="1000" baseline="3000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-2</a:t>
                      </a:r>
                      <a:endParaRPr lang="en-US" altLang="zh-CN" sz="1000" baseline="30000"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00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Conversational Voice</a:t>
                      </a:r>
                      <a:endParaRPr lang="zh-CN" altLang="en-US" sz="1000"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 anchorCtr="0"/>
                </a:tc>
              </a:tr>
              <a:tr h="39624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2</a:t>
                      </a:r>
                      <a:endParaRPr lang="en-US" altLang="zh-CN" sz="1000"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 anchorCtr="0">
                    <a:solidFill>
                      <a:srgbClr val="D0D8E8"/>
                    </a:solidFill>
                  </a:tcPr>
                </a:tc>
                <a:tc vMerge="1">
                  <a:tcPr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4</a:t>
                      </a:r>
                      <a:endParaRPr lang="en-US" altLang="zh-CN" sz="1000"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 anchorCtr="0">
                    <a:solidFill>
                      <a:srgbClr val="D0D8E8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150ms</a:t>
                      </a:r>
                      <a:endParaRPr lang="en-US" altLang="zh-CN" sz="1000"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 anchorCtr="0">
                    <a:solidFill>
                      <a:srgbClr val="D0D8E8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+mn-ea"/>
                        </a:rPr>
                        <a:t>10</a:t>
                      </a:r>
                      <a:r>
                        <a:rPr lang="en-US" altLang="zh-CN" sz="1000" baseline="3000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+mn-ea"/>
                        </a:rPr>
                        <a:t>-3</a:t>
                      </a:r>
                      <a:endParaRPr lang="en-US" altLang="zh-CN" sz="1000"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anchor="ctr" anchorCtr="0">
                    <a:solidFill>
                      <a:srgbClr val="D0D8E8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00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Conversational Video (Live Streaming)</a:t>
                      </a:r>
                      <a:endParaRPr lang="zh-CN" altLang="en-US" sz="1000"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 anchorCtr="0">
                    <a:solidFill>
                      <a:srgbClr val="D0D8E8"/>
                    </a:solidFill>
                  </a:tcPr>
                </a:tc>
              </a:tr>
              <a:tr h="32385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5</a:t>
                      </a:r>
                      <a:endParaRPr lang="en-US" altLang="zh-CN" sz="1000"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Non-GBR</a:t>
                      </a:r>
                      <a:endParaRPr lang="en-US" altLang="zh-CN" sz="1000"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1</a:t>
                      </a:r>
                      <a:endParaRPr lang="en-US" altLang="zh-CN" sz="1000"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100ms</a:t>
                      </a:r>
                      <a:endParaRPr lang="en-US" altLang="zh-CN" sz="1000"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+mn-ea"/>
                        </a:rPr>
                        <a:t>10</a:t>
                      </a:r>
                      <a:r>
                        <a:rPr lang="en-US" altLang="zh-CN" sz="1000" baseline="3000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  <a:sym typeface="+mn-ea"/>
                        </a:rPr>
                        <a:t>-6</a:t>
                      </a:r>
                      <a:endParaRPr lang="en-US" altLang="zh-CN" sz="1000"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  <a:sym typeface="+mn-ea"/>
                      </a:endParaRPr>
                    </a:p>
                  </a:txBody>
                  <a:tcPr anchor="ctr" anchorCtr="0"/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000">
                          <a:latin typeface="Arial" panose="020B0604020202020204" pitchFamily="34" charset="0"/>
                          <a:ea typeface="微软雅黑" panose="020B0503020204020204" pitchFamily="34" charset="-122"/>
                          <a:cs typeface="Arial" panose="020B0604020202020204" pitchFamily="34" charset="0"/>
                        </a:rPr>
                        <a:t>IMS Signalling</a:t>
                      </a:r>
                      <a:endParaRPr lang="zh-CN" altLang="en-US" sz="1000">
                        <a:latin typeface="Arial" panose="020B0604020202020204" pitchFamily="34" charset="0"/>
                        <a:ea typeface="微软雅黑" panose="020B0503020204020204" pitchFamily="34" charset="-122"/>
                        <a:cs typeface="Arial" panose="020B0604020202020204" pitchFamily="34" charset="0"/>
                      </a:endParaRPr>
                    </a:p>
                  </a:txBody>
                  <a:tcPr anchor="ctr" anchorCtr="0"/>
                </a:tc>
              </a:tr>
            </a:tbl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174625" y="3889375"/>
            <a:ext cx="11510010" cy="21361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285750" lvl="0" indent="-285750" fontAlgn="auto">
              <a:lnSpc>
                <a:spcPts val="2500"/>
              </a:lnSpc>
              <a:buClr>
                <a:srgbClr val="5B9BD5"/>
              </a:buClr>
              <a:buFont typeface="Arial" panose="020B0604020202020204" pitchFamily="34" charset="0"/>
              <a:buChar char="•"/>
            </a:pPr>
            <a:r>
              <a:rPr lang="en-US" altLang="zh-CN" sz="1600" b="1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Support SPS</a:t>
            </a:r>
            <a:endParaRPr lang="en-US" altLang="zh-CN" sz="1600" b="1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pPr marL="742950" lvl="1" indent="-285750" fontAlgn="auto">
              <a:lnSpc>
                <a:spcPts val="2500"/>
              </a:lnSpc>
              <a:buClr>
                <a:srgbClr val="5B9BD5"/>
              </a:buClr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For voice service, the packet size is fixed and the arrival interval meets certain rules of real-time services (e.g. a typical voice service cycle is 20ms). To address this feature, SPS is introduced in LTE, which transmits new data according to the pre-configured resources on the specified subframe, but in order to reduce the latency, dynamic scheduling is still utilized during retransmission. </a:t>
            </a:r>
            <a:endParaRPr lang="en-US" altLang="zh-CN" sz="16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pPr marL="742950" lvl="1" indent="-285750" fontAlgn="auto">
              <a:lnSpc>
                <a:spcPts val="2500"/>
              </a:lnSpc>
              <a:buClr>
                <a:srgbClr val="5B9BD5"/>
              </a:buClr>
              <a:buFont typeface="Arial" panose="020B0604020202020204" pitchFamily="34" charset="0"/>
              <a:buChar char="•"/>
            </a:pPr>
            <a:r>
              <a:rPr lang="en-US" altLang="zh-CN" sz="1600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For voice over IoT-NTN, SPS could be supported.</a:t>
            </a:r>
            <a:endParaRPr lang="en-US" altLang="zh-CN" sz="16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97762" y="230764"/>
            <a:ext cx="9644761" cy="430530"/>
          </a:xfrm>
        </p:spPr>
        <p:txBody>
          <a:bodyPr/>
          <a:lstStyle/>
          <a:p>
            <a:r>
              <a:rPr lang="en-US" altLang="zh-CN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  <a:sym typeface="+mn-ea"/>
              </a:rPr>
              <a:t>Voice over IoT-NTN</a:t>
            </a:r>
            <a:endParaRPr lang="en-US" altLang="zh-CN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  <a:sym typeface="+mn-ea"/>
            </a:endParaRPr>
          </a:p>
        </p:txBody>
      </p:sp>
      <p:sp>
        <p:nvSpPr>
          <p:cNvPr id="57" name="矩形 86"/>
          <p:cNvSpPr/>
          <p:nvPr/>
        </p:nvSpPr>
        <p:spPr>
          <a:xfrm>
            <a:off x="174625" y="1259205"/>
            <a:ext cx="11578590" cy="2874645"/>
          </a:xfrm>
          <a:prstGeom prst="rect">
            <a:avLst/>
          </a:prstGeom>
          <a:noFill/>
          <a:ln w="12700"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58" name="矩形 4"/>
          <p:cNvSpPr/>
          <p:nvPr/>
        </p:nvSpPr>
        <p:spPr>
          <a:xfrm>
            <a:off x="174625" y="882269"/>
            <a:ext cx="1691005" cy="3771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Solution</a:t>
            </a:r>
            <a:endParaRPr lang="en-US" altLang="zh-CN" b="1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4625" y="1266190"/>
            <a:ext cx="11510010" cy="124142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marL="285750" lvl="0" indent="-285750" fontAlgn="auto">
              <a:lnSpc>
                <a:spcPts val="2500"/>
              </a:lnSpc>
              <a:buClr>
                <a:srgbClr val="5B9BD5"/>
              </a:buClr>
              <a:buFont typeface="Arial" panose="020B0604020202020204" pitchFamily="34" charset="0"/>
              <a:buChar char="•"/>
            </a:pPr>
            <a:r>
              <a:rPr lang="en-US" altLang="zh-CN" sz="1600" b="1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Support ROHC</a:t>
            </a:r>
            <a:endParaRPr lang="en-US" altLang="zh-CN" sz="1600" b="1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pPr marL="742950" lvl="1" indent="-285750" fontAlgn="auto">
              <a:lnSpc>
                <a:spcPts val="2500"/>
              </a:lnSpc>
              <a:buClr>
                <a:srgbClr val="5B9BD5"/>
              </a:buClr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For NB-IoT, to improve bandwidth utilization is important, therefore, to support ROHC for voice packets could be discussed. And the existing ROHC mechanism for VoLTE could be considered.</a:t>
            </a:r>
            <a:endParaRPr lang="en-US" altLang="zh-CN" sz="16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611630" y="2299335"/>
            <a:ext cx="5237480" cy="1702435"/>
            <a:chOff x="5342" y="3621"/>
            <a:chExt cx="8248" cy="2681"/>
          </a:xfrm>
        </p:grpSpPr>
        <p:graphicFrame>
          <p:nvGraphicFramePr>
            <p:cNvPr id="12" name="对象 11"/>
            <p:cNvGraphicFramePr/>
            <p:nvPr/>
          </p:nvGraphicFramePr>
          <p:xfrm>
            <a:off x="5342" y="3621"/>
            <a:ext cx="8248" cy="268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" name="" r:id="rId1" imgW="4017645" imgH="1332865" progId="Visio.Drawing.11">
                    <p:embed/>
                  </p:oleObj>
                </mc:Choice>
                <mc:Fallback>
                  <p:oleObj name="" r:id="rId1" imgW="4017645" imgH="1332865" progId="Visio.Drawing.11">
                    <p:embed/>
                    <p:pic>
                      <p:nvPicPr>
                        <p:cNvPr id="0" name="图片 12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5342" y="3621"/>
                          <a:ext cx="8248" cy="2681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5" name="文本框 4"/>
            <p:cNvSpPr txBox="1"/>
            <p:nvPr/>
          </p:nvSpPr>
          <p:spPr>
            <a:xfrm>
              <a:off x="5829" y="5720"/>
              <a:ext cx="4008" cy="3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1000" b="1">
                  <a:latin typeface="Arial" panose="020B0604020202020204" pitchFamily="34" charset="0"/>
                  <a:cs typeface="Arial" panose="020B0604020202020204" pitchFamily="34" charset="0"/>
                </a:rPr>
                <a:t>Figure 1. An example ROHC for VoLTE</a:t>
              </a:r>
              <a:endParaRPr lang="en-US" altLang="zh-CN" sz="1000" b="1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7" name="矩形 86"/>
          <p:cNvSpPr/>
          <p:nvPr/>
        </p:nvSpPr>
        <p:spPr>
          <a:xfrm>
            <a:off x="174625" y="4576445"/>
            <a:ext cx="11578590" cy="2102485"/>
          </a:xfrm>
          <a:prstGeom prst="rect">
            <a:avLst/>
          </a:prstGeom>
          <a:noFill/>
          <a:ln w="12700"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9" name="矩形 4"/>
          <p:cNvSpPr/>
          <p:nvPr/>
        </p:nvSpPr>
        <p:spPr>
          <a:xfrm>
            <a:off x="190500" y="4174109"/>
            <a:ext cx="1691005" cy="3771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b="1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Objective</a:t>
            </a:r>
            <a:endParaRPr lang="en-US" altLang="zh-CN" b="1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74625" y="4583430"/>
            <a:ext cx="11578590" cy="174307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marL="285750" indent="-285750" fontAlgn="auto">
              <a:lnSpc>
                <a:spcPts val="2300"/>
              </a:lnSpc>
              <a:buClr>
                <a:srgbClr val="5B9BD5"/>
              </a:buClr>
              <a:buFont typeface="Arial" panose="020B0604020202020204" pitchFamily="34" charset="0"/>
              <a:buChar char="•"/>
            </a:pPr>
            <a:r>
              <a:rPr lang="en-US" altLang="zh-CN" sz="1600" b="1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RAN</a:t>
            </a:r>
            <a:endParaRPr lang="en-US" altLang="zh-CN" sz="1600" b="1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pPr lvl="1" indent="-285750" fontAlgn="auto">
              <a:lnSpc>
                <a:spcPts val="2300"/>
              </a:lnSpc>
              <a:buClr>
                <a:srgbClr val="5B9BD5"/>
              </a:buClr>
              <a:buFont typeface="Arial" panose="020B0604020202020204" pitchFamily="34" charset="0"/>
              <a:buChar char="•"/>
            </a:pP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Support of UP solution for  signaling and data transmission of voice respectively(</a:t>
            </a: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4G QCI 5 for SIP, QCI 1 for voice traffic</a:t>
            </a:r>
            <a:r>
              <a:rPr lang="en-US" altLang="zh-CN" sz="1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)</a:t>
            </a:r>
            <a:endParaRPr lang="en-US" altLang="zh-CN" sz="16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lvl="1" indent="-285750" fontAlgn="auto">
              <a:lnSpc>
                <a:spcPts val="2300"/>
              </a:lnSpc>
              <a:buClr>
                <a:srgbClr val="5B9BD5"/>
              </a:buClr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Introduce of SPS in IoT-NTN for voice service</a:t>
            </a:r>
            <a:endParaRPr lang="en-US" altLang="zh-CN" sz="16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pPr lvl="1" indent="-285750" fontAlgn="auto">
              <a:lnSpc>
                <a:spcPts val="2300"/>
              </a:lnSpc>
              <a:buClr>
                <a:srgbClr val="5B9BD5"/>
              </a:buClr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Support of </a:t>
            </a:r>
            <a:r>
              <a:rPr lang="en-US" sz="16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RoHC </a:t>
            </a:r>
            <a:r>
              <a:rPr lang="en-US" altLang="zh-CN" sz="16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Profile0x0001 for PDCP header compression (RTP+UDP+IP for VOLTE packet) </a:t>
            </a:r>
            <a:r>
              <a:rPr lang="en-US" altLang="zh-CN" sz="1600" b="1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</a:t>
            </a:r>
            <a:endParaRPr lang="en-US" altLang="zh-CN" sz="1600" b="1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6810" y="1949450"/>
            <a:ext cx="2577465" cy="196405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3515" y="2918778"/>
            <a:ext cx="4603115" cy="1107440"/>
          </a:xfrm>
        </p:spPr>
        <p:txBody>
          <a:bodyPr wrap="square" lIns="0" tIns="0" rIns="0" bIns="0" anchor="t" anchorCtr="0">
            <a:noAutofit/>
          </a:bodyPr>
          <a:lstStyle/>
          <a:p>
            <a:pPr algn="ctr"/>
            <a:r>
              <a:rPr lang="en-US" altLang="zh-CN" sz="8000">
                <a:solidFill>
                  <a:schemeClr val="tx1"/>
                </a:solidFill>
              </a:rPr>
              <a:t>Thanks!</a:t>
            </a:r>
            <a:endParaRPr lang="en-US" altLang="zh-CN" sz="8000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TABLE_ENDDRAG_ORIGIN_RECT" val="474*149"/>
  <p:tag name="TABLE_ENDDRAG_RECT" val="244*191*474*149"/>
</p:tagLst>
</file>

<file path=ppt/tags/tag2.xml><?xml version="1.0" encoding="utf-8"?>
<p:tagLst xmlns:p="http://schemas.openxmlformats.org/presentationml/2006/main">
  <p:tag name="ISLIDE.GUIDESSETTING" val="{&quot;Id&quot;:null,&quot;Name&quot;:&quot;适中&quot;,&quot;HeaderHeight&quot;:13.0,&quot;FooterHeight&quot;:6.0,&quot;SideMargin&quot;:4.0,&quot;TopMargin&quot;:0.0,&quot;BottomMargin&quot;:0.0,&quot;IntervalMargin&quot;:1.5,&quot;SettingType&quot;:&quot;System&quot;}"/>
  <p:tag name="COMMONDATA" val="eyJoZGlkIjoiYzA2OTA3ODI2ZTZhNjY1YzVjYzhkNTg0MDk5NGZlMGMifQ=="/>
</p:tagLst>
</file>

<file path=ppt/theme/theme1.xml><?xml version="1.0" encoding="utf-8"?>
<a:theme xmlns:a="http://schemas.openxmlformats.org/drawingml/2006/main" name="Office Theme">
  <a:themeElements>
    <a:clrScheme name="Custom 3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70BF"/>
      </a:accent1>
      <a:accent2>
        <a:srgbClr val="8CC121"/>
      </a:accent2>
      <a:accent3>
        <a:srgbClr val="C6C7C6"/>
      </a:accent3>
      <a:accent4>
        <a:srgbClr val="EEEFEE"/>
      </a:accent4>
      <a:accent5>
        <a:srgbClr val="C00000"/>
      </a:accent5>
      <a:accent6>
        <a:srgbClr val="FFFE01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 algn="l">
          <a:defRPr kumimoji="1" sz="1400" dirty="0" smtClean="0"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佈景主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7BBDE3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38100">
          <a:solidFill>
            <a:schemeClr val="bg1">
              <a:lumMod val="75000"/>
            </a:schemeClr>
          </a:solidFill>
        </a:ln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Office Theme">
  <a:themeElements>
    <a:clrScheme name="Apothecary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3140</Words>
  <Application>WPS 演示</Application>
  <PresentationFormat>宽屏</PresentationFormat>
  <Paragraphs>179</Paragraphs>
  <Slides>6</Slides>
  <Notes>8</Notes>
  <HiddenSlides>0</HiddenSlides>
  <MMClips>0</MMClips>
  <ScaleCrop>false</ScaleCrop>
  <HeadingPairs>
    <vt:vector size="8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5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等线</vt:lpstr>
      <vt:lpstr>方正黑体简体</vt:lpstr>
      <vt:lpstr>Arial</vt:lpstr>
      <vt:lpstr>黑体</vt:lpstr>
      <vt:lpstr>Arial Unicode MS</vt:lpstr>
      <vt:lpstr>Times New Roman</vt:lpstr>
      <vt:lpstr>MS Mincho</vt:lpstr>
      <vt:lpstr>Calibri Light</vt:lpstr>
      <vt:lpstr>Calibri</vt:lpstr>
      <vt:lpstr>Office Theme</vt:lpstr>
      <vt:lpstr>1_Office Theme</vt:lpstr>
      <vt:lpstr>1_Office 佈景主題</vt:lpstr>
      <vt:lpstr>2_Office Theme</vt:lpstr>
      <vt:lpstr>3_Office Theme</vt:lpstr>
      <vt:lpstr>Visio.Drawing.11</vt:lpstr>
      <vt:lpstr>	Support of GEO satellite voice call </vt:lpstr>
      <vt:lpstr>Voice over IoT-NTN</vt:lpstr>
      <vt:lpstr>Voice over IoT-NTN</vt:lpstr>
      <vt:lpstr>Voice over IoT-NTN</vt:lpstr>
      <vt:lpstr>Voice over IoT-NTN</vt:lpstr>
      <vt:lpstr>Thanks!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单击此处添加标题</dc:title>
  <dc:creator>Yiwei Chen</dc:creator>
  <cp:lastModifiedBy>CMCC</cp:lastModifiedBy>
  <cp:revision>7343</cp:revision>
  <cp:lastPrinted>2024-09-28T04:50:00Z</cp:lastPrinted>
  <dcterms:created xsi:type="dcterms:W3CDTF">2024-09-28T04:50:00Z</dcterms:created>
  <dcterms:modified xsi:type="dcterms:W3CDTF">2025-02-28T00:36:19Z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2052-11.8.2.12085</vt:lpwstr>
  </property>
  <property fmtid="{D5CDD505-2E9C-101B-9397-08002B2CF9AE}" pid="3" name="ICV">
    <vt:lpwstr>DFAD18DBDCC1404ABDC2039D09F15379</vt:lpwstr>
  </property>
</Properties>
</file>