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4"/>
    <p:sldMasterId id="2147483996" r:id="rId5"/>
    <p:sldMasterId id="2147484009" r:id="rId6"/>
    <p:sldMasterId id="2147484011" r:id="rId7"/>
    <p:sldMasterId id="2147483957" r:id="rId8"/>
  </p:sldMasterIdLst>
  <p:notesMasterIdLst>
    <p:notesMasterId r:id="rId16"/>
  </p:notesMasterIdLst>
  <p:handoutMasterIdLst>
    <p:handoutMasterId r:id="rId17"/>
  </p:handoutMasterIdLst>
  <p:sldIdLst>
    <p:sldId id="256" r:id="rId9"/>
    <p:sldId id="2147376120" r:id="rId10"/>
    <p:sldId id="2147376132" r:id="rId11"/>
    <p:sldId id="2147376133" r:id="rId12"/>
    <p:sldId id="2147376118" r:id="rId13"/>
    <p:sldId id="2147376121" r:id="rId14"/>
    <p:sldId id="2147376134" r:id="rId15"/>
  </p:sldIdLst>
  <p:sldSz cx="12225338" cy="6858000"/>
  <p:notesSz cx="6797675" cy="9928225"/>
  <p:defaultTextStyle>
    <a:defPPr>
      <a:defRPr lang="en-GB"/>
    </a:defPPr>
    <a:lvl1pPr algn="l" rtl="0" fontAlgn="base">
      <a:spcBef>
        <a:spcPct val="0"/>
      </a:spcBef>
      <a:spcAft>
        <a:spcPct val="0"/>
      </a:spcAft>
      <a:defRPr kern="1200">
        <a:solidFill>
          <a:schemeClr val="tx1"/>
        </a:solidFill>
        <a:latin typeface="Verdana" pitchFamily="34" charset="0"/>
        <a:ea typeface="+mn-ea"/>
        <a:cs typeface="+mn-cs"/>
      </a:defRPr>
    </a:lvl1pPr>
    <a:lvl2pPr marL="610636" algn="l" rtl="0" fontAlgn="base">
      <a:spcBef>
        <a:spcPct val="0"/>
      </a:spcBef>
      <a:spcAft>
        <a:spcPct val="0"/>
      </a:spcAft>
      <a:defRPr kern="1200">
        <a:solidFill>
          <a:schemeClr val="tx1"/>
        </a:solidFill>
        <a:latin typeface="Verdana" pitchFamily="34" charset="0"/>
        <a:ea typeface="+mn-ea"/>
        <a:cs typeface="+mn-cs"/>
      </a:defRPr>
    </a:lvl2pPr>
    <a:lvl3pPr marL="1221273" algn="l" rtl="0" fontAlgn="base">
      <a:spcBef>
        <a:spcPct val="0"/>
      </a:spcBef>
      <a:spcAft>
        <a:spcPct val="0"/>
      </a:spcAft>
      <a:defRPr kern="1200">
        <a:solidFill>
          <a:schemeClr val="tx1"/>
        </a:solidFill>
        <a:latin typeface="Verdana" pitchFamily="34" charset="0"/>
        <a:ea typeface="+mn-ea"/>
        <a:cs typeface="+mn-cs"/>
      </a:defRPr>
    </a:lvl3pPr>
    <a:lvl4pPr marL="1831909" algn="l" rtl="0" fontAlgn="base">
      <a:spcBef>
        <a:spcPct val="0"/>
      </a:spcBef>
      <a:spcAft>
        <a:spcPct val="0"/>
      </a:spcAft>
      <a:defRPr kern="1200">
        <a:solidFill>
          <a:schemeClr val="tx1"/>
        </a:solidFill>
        <a:latin typeface="Verdana" pitchFamily="34" charset="0"/>
        <a:ea typeface="+mn-ea"/>
        <a:cs typeface="+mn-cs"/>
      </a:defRPr>
    </a:lvl4pPr>
    <a:lvl5pPr marL="2442545" algn="l" rtl="0" fontAlgn="base">
      <a:spcBef>
        <a:spcPct val="0"/>
      </a:spcBef>
      <a:spcAft>
        <a:spcPct val="0"/>
      </a:spcAft>
      <a:defRPr kern="1200">
        <a:solidFill>
          <a:schemeClr val="tx1"/>
        </a:solidFill>
        <a:latin typeface="Verdana" pitchFamily="34" charset="0"/>
        <a:ea typeface="+mn-ea"/>
        <a:cs typeface="+mn-cs"/>
      </a:defRPr>
    </a:lvl5pPr>
    <a:lvl6pPr marL="3053182" algn="l" defTabSz="1221273" rtl="0" eaLnBrk="1" latinLnBrk="0" hangingPunct="1">
      <a:defRPr kern="1200">
        <a:solidFill>
          <a:schemeClr val="tx1"/>
        </a:solidFill>
        <a:latin typeface="Verdana" pitchFamily="34" charset="0"/>
        <a:ea typeface="+mn-ea"/>
        <a:cs typeface="+mn-cs"/>
      </a:defRPr>
    </a:lvl6pPr>
    <a:lvl7pPr marL="3663818" algn="l" defTabSz="1221273" rtl="0" eaLnBrk="1" latinLnBrk="0" hangingPunct="1">
      <a:defRPr kern="1200">
        <a:solidFill>
          <a:schemeClr val="tx1"/>
        </a:solidFill>
        <a:latin typeface="Verdana" pitchFamily="34" charset="0"/>
        <a:ea typeface="+mn-ea"/>
        <a:cs typeface="+mn-cs"/>
      </a:defRPr>
    </a:lvl7pPr>
    <a:lvl8pPr marL="4274454" algn="l" defTabSz="1221273" rtl="0" eaLnBrk="1" latinLnBrk="0" hangingPunct="1">
      <a:defRPr kern="1200">
        <a:solidFill>
          <a:schemeClr val="tx1"/>
        </a:solidFill>
        <a:latin typeface="Verdana" pitchFamily="34" charset="0"/>
        <a:ea typeface="+mn-ea"/>
        <a:cs typeface="+mn-cs"/>
      </a:defRPr>
    </a:lvl8pPr>
    <a:lvl9pPr marL="4885091" algn="l" defTabSz="1221273" rtl="0" eaLnBrk="1" latinLnBrk="0" hangingPunct="1">
      <a:defRPr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1"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bw"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72E"/>
    <a:srgbClr val="FBD1D5"/>
    <a:srgbClr val="3081AC"/>
    <a:srgbClr val="606157"/>
    <a:srgbClr val="4A4B45"/>
    <a:srgbClr val="17264D"/>
    <a:srgbClr val="6B7A86"/>
    <a:srgbClr val="D39936"/>
    <a:srgbClr val="3E464A"/>
    <a:srgbClr val="6B70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75" autoAdjust="0"/>
    <p:restoredTop sz="88136" autoAdjust="0"/>
  </p:normalViewPr>
  <p:slideViewPr>
    <p:cSldViewPr snapToGrid="0">
      <p:cViewPr varScale="1">
        <p:scale>
          <a:sx n="64" d="100"/>
          <a:sy n="64" d="100"/>
        </p:scale>
        <p:origin x="48" y="756"/>
      </p:cViewPr>
      <p:guideLst>
        <p:guide orient="horz" pos="2160"/>
        <p:guide pos="385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2" d="100"/>
          <a:sy n="92" d="100"/>
        </p:scale>
        <p:origin x="3936" y="19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5" Type="http://schemas.openxmlformats.org/officeDocument/2006/relationships/slideMaster" Target="slideMasters/slideMaster2.xml"/><Relationship Id="rId15" Type="http://schemas.openxmlformats.org/officeDocument/2006/relationships/slide" Target="slides/slide7.xml"/><Relationship Id="rId10" Type="http://schemas.openxmlformats.org/officeDocument/2006/relationships/slide" Target="slides/slide2.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orin-Catalin Grec" userId="5b0f80c1-5173-4ad7-8a17-31b0469c3df0" providerId="ADAL" clId="{76576F2D-B216-4423-858A-663CFA9C1C01}"/>
    <pc:docChg chg="undo custSel modSld">
      <pc:chgData name="Florin-Catalin Grec" userId="5b0f80c1-5173-4ad7-8a17-31b0469c3df0" providerId="ADAL" clId="{76576F2D-B216-4423-858A-663CFA9C1C01}" dt="2025-02-27T14:04:38.936" v="169" actId="20577"/>
      <pc:docMkLst>
        <pc:docMk/>
      </pc:docMkLst>
      <pc:sldChg chg="modSp mod">
        <pc:chgData name="Florin-Catalin Grec" userId="5b0f80c1-5173-4ad7-8a17-31b0469c3df0" providerId="ADAL" clId="{76576F2D-B216-4423-858A-663CFA9C1C01}" dt="2025-02-27T14:04:38.936" v="169" actId="20577"/>
        <pc:sldMkLst>
          <pc:docMk/>
          <pc:sldMk cId="0" sldId="256"/>
        </pc:sldMkLst>
        <pc:spChg chg="mod">
          <ac:chgData name="Florin-Catalin Grec" userId="5b0f80c1-5173-4ad7-8a17-31b0469c3df0" providerId="ADAL" clId="{76576F2D-B216-4423-858A-663CFA9C1C01}" dt="2025-02-27T14:04:38.936" v="169" actId="20577"/>
          <ac:spMkLst>
            <pc:docMk/>
            <pc:sldMk cId="0" sldId="256"/>
            <ac:spMk id="5" creationId="{32554426-F433-422C-0368-E951D43841FD}"/>
          </ac:spMkLst>
        </pc:spChg>
      </pc:sldChg>
      <pc:sldChg chg="modSp mod">
        <pc:chgData name="Florin-Catalin Grec" userId="5b0f80c1-5173-4ad7-8a17-31b0469c3df0" providerId="ADAL" clId="{76576F2D-B216-4423-858A-663CFA9C1C01}" dt="2025-02-25T12:48:22.378" v="151" actId="20577"/>
        <pc:sldMkLst>
          <pc:docMk/>
          <pc:sldMk cId="2116519383" sldId="2147376118"/>
        </pc:sldMkLst>
        <pc:spChg chg="mod">
          <ac:chgData name="Florin-Catalin Grec" userId="5b0f80c1-5173-4ad7-8a17-31b0469c3df0" providerId="ADAL" clId="{76576F2D-B216-4423-858A-663CFA9C1C01}" dt="2025-02-25T12:48:22.378" v="151" actId="20577"/>
          <ac:spMkLst>
            <pc:docMk/>
            <pc:sldMk cId="2116519383" sldId="2147376118"/>
            <ac:spMk id="4" creationId="{6B36389F-767A-A201-60F3-4443E6A2F807}"/>
          </ac:spMkLst>
        </pc:spChg>
      </pc:sldChg>
      <pc:sldChg chg="modSp mod">
        <pc:chgData name="Florin-Catalin Grec" userId="5b0f80c1-5173-4ad7-8a17-31b0469c3df0" providerId="ADAL" clId="{76576F2D-B216-4423-858A-663CFA9C1C01}" dt="2025-02-25T12:45:07.312" v="8" actId="20577"/>
        <pc:sldMkLst>
          <pc:docMk/>
          <pc:sldMk cId="3357508005" sldId="2147376120"/>
        </pc:sldMkLst>
        <pc:spChg chg="mod">
          <ac:chgData name="Florin-Catalin Grec" userId="5b0f80c1-5173-4ad7-8a17-31b0469c3df0" providerId="ADAL" clId="{76576F2D-B216-4423-858A-663CFA9C1C01}" dt="2025-02-25T12:44:52.615" v="4" actId="20577"/>
          <ac:spMkLst>
            <pc:docMk/>
            <pc:sldMk cId="3357508005" sldId="2147376120"/>
            <ac:spMk id="7" creationId="{4FEF7F16-025F-2920-6A0A-E1080B5A868A}"/>
          </ac:spMkLst>
        </pc:spChg>
        <pc:spChg chg="mod">
          <ac:chgData name="Florin-Catalin Grec" userId="5b0f80c1-5173-4ad7-8a17-31b0469c3df0" providerId="ADAL" clId="{76576F2D-B216-4423-858A-663CFA9C1C01}" dt="2025-02-25T12:44:43.353" v="0" actId="20577"/>
          <ac:spMkLst>
            <pc:docMk/>
            <pc:sldMk cId="3357508005" sldId="2147376120"/>
            <ac:spMk id="16" creationId="{61A9B824-0DC5-9C4C-5962-38FA073CAF6E}"/>
          </ac:spMkLst>
        </pc:spChg>
        <pc:spChg chg="mod">
          <ac:chgData name="Florin-Catalin Grec" userId="5b0f80c1-5173-4ad7-8a17-31b0469c3df0" providerId="ADAL" clId="{76576F2D-B216-4423-858A-663CFA9C1C01}" dt="2025-02-25T12:45:07.312" v="8" actId="20577"/>
          <ac:spMkLst>
            <pc:docMk/>
            <pc:sldMk cId="3357508005" sldId="2147376120"/>
            <ac:spMk id="21" creationId="{E5B555CD-E203-19FD-5914-C1B0FCE8838D}"/>
          </ac:spMkLst>
        </pc:spChg>
      </pc:sldChg>
      <pc:sldChg chg="modSp mod">
        <pc:chgData name="Florin-Catalin Grec" userId="5b0f80c1-5173-4ad7-8a17-31b0469c3df0" providerId="ADAL" clId="{76576F2D-B216-4423-858A-663CFA9C1C01}" dt="2025-02-25T12:46:35.386" v="87" actId="6549"/>
        <pc:sldMkLst>
          <pc:docMk/>
          <pc:sldMk cId="2208717711" sldId="2147376132"/>
        </pc:sldMkLst>
        <pc:spChg chg="mod">
          <ac:chgData name="Florin-Catalin Grec" userId="5b0f80c1-5173-4ad7-8a17-31b0469c3df0" providerId="ADAL" clId="{76576F2D-B216-4423-858A-663CFA9C1C01}" dt="2025-02-25T12:45:32.379" v="11" actId="20577"/>
          <ac:spMkLst>
            <pc:docMk/>
            <pc:sldMk cId="2208717711" sldId="2147376132"/>
            <ac:spMk id="16" creationId="{44A31A38-E0E4-42AC-422B-D77CC6AB4120}"/>
          </ac:spMkLst>
        </pc:spChg>
        <pc:spChg chg="mod">
          <ac:chgData name="Florin-Catalin Grec" userId="5b0f80c1-5173-4ad7-8a17-31b0469c3df0" providerId="ADAL" clId="{76576F2D-B216-4423-858A-663CFA9C1C01}" dt="2025-02-25T12:46:35.386" v="87" actId="6549"/>
          <ac:spMkLst>
            <pc:docMk/>
            <pc:sldMk cId="2208717711" sldId="2147376132"/>
            <ac:spMk id="27" creationId="{1280E570-4124-8B40-A968-5B2D032789E6}"/>
          </ac:spMkLst>
        </pc:spChg>
      </pc:sldChg>
      <pc:sldChg chg="modSp mod">
        <pc:chgData name="Florin-Catalin Grec" userId="5b0f80c1-5173-4ad7-8a17-31b0469c3df0" providerId="ADAL" clId="{76576F2D-B216-4423-858A-663CFA9C1C01}" dt="2025-02-25T12:47:59.245" v="148" actId="20577"/>
        <pc:sldMkLst>
          <pc:docMk/>
          <pc:sldMk cId="4275181360" sldId="2147376133"/>
        </pc:sldMkLst>
        <pc:spChg chg="mod">
          <ac:chgData name="Florin-Catalin Grec" userId="5b0f80c1-5173-4ad7-8a17-31b0469c3df0" providerId="ADAL" clId="{76576F2D-B216-4423-858A-663CFA9C1C01}" dt="2025-02-25T12:47:07.670" v="109" actId="20577"/>
          <ac:spMkLst>
            <pc:docMk/>
            <pc:sldMk cId="4275181360" sldId="2147376133"/>
            <ac:spMk id="2" creationId="{232CD5B6-6769-7BCF-30D3-D31FE19D09F3}"/>
          </ac:spMkLst>
        </pc:spChg>
        <pc:spChg chg="mod">
          <ac:chgData name="Florin-Catalin Grec" userId="5b0f80c1-5173-4ad7-8a17-31b0469c3df0" providerId="ADAL" clId="{76576F2D-B216-4423-858A-663CFA9C1C01}" dt="2025-02-25T12:46:55.652" v="99" actId="20577"/>
          <ac:spMkLst>
            <pc:docMk/>
            <pc:sldMk cId="4275181360" sldId="2147376133"/>
            <ac:spMk id="16" creationId="{3DC60410-1585-2B31-7BEC-A012233B91A3}"/>
          </ac:spMkLst>
        </pc:spChg>
        <pc:graphicFrameChg chg="modGraphic">
          <ac:chgData name="Florin-Catalin Grec" userId="5b0f80c1-5173-4ad7-8a17-31b0469c3df0" providerId="ADAL" clId="{76576F2D-B216-4423-858A-663CFA9C1C01}" dt="2025-02-25T12:47:59.245" v="148" actId="20577"/>
          <ac:graphicFrameMkLst>
            <pc:docMk/>
            <pc:sldMk cId="4275181360" sldId="2147376133"/>
            <ac:graphicFrameMk id="4" creationId="{7B5A809C-7BFE-3EE2-86C9-5CD409AF3634}"/>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F874-8B43-A282-55294805298D}"/>
              </c:ext>
            </c:extLst>
          </c:dPt>
          <c:dPt>
            <c:idx val="1"/>
            <c:bubble3D val="0"/>
            <c:spPr>
              <a:noFill/>
              <a:ln w="19050">
                <a:noFill/>
              </a:ln>
              <a:effectLst/>
            </c:spPr>
            <c:extLst>
              <c:ext xmlns:c16="http://schemas.microsoft.com/office/drawing/2014/chart" uri="{C3380CC4-5D6E-409C-BE32-E72D297353CC}">
                <c16:uniqueId val="{00000004-F874-8B43-A282-55294805298D}"/>
              </c:ext>
            </c:extLst>
          </c:dPt>
          <c:dPt>
            <c:idx val="2"/>
            <c:bubble3D val="0"/>
            <c:spPr>
              <a:noFill/>
              <a:ln w="19050">
                <a:noFill/>
              </a:ln>
              <a:effectLst/>
            </c:spPr>
            <c:extLst>
              <c:ext xmlns:c16="http://schemas.microsoft.com/office/drawing/2014/chart" uri="{C3380CC4-5D6E-409C-BE32-E72D297353CC}">
                <c16:uniqueId val="{00000003-F874-8B43-A282-55294805298D}"/>
              </c:ext>
            </c:extLst>
          </c:dPt>
          <c:dPt>
            <c:idx val="3"/>
            <c:bubble3D val="0"/>
            <c:spPr>
              <a:noFill/>
              <a:ln w="19050">
                <a:noFill/>
              </a:ln>
              <a:effectLst/>
            </c:spPr>
            <c:extLst>
              <c:ext xmlns:c16="http://schemas.microsoft.com/office/drawing/2014/chart" uri="{C3380CC4-5D6E-409C-BE32-E72D297353CC}">
                <c16:uniqueId val="{00000002-F874-8B43-A282-55294805298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F874-8B43-A282-55294805298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solidFill>
          <a:schemeClr val="accent1">
            <a:alpha val="30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7916454801487282E-2"/>
          <c:y val="5.9660478663425089E-2"/>
          <c:w val="0.93792021248511792"/>
          <c:h val="0.59391513796661655"/>
        </c:manualLayout>
      </c:layout>
      <c:bar3DChart>
        <c:barDir val="col"/>
        <c:grouping val="clustered"/>
        <c:varyColors val="0"/>
        <c:ser>
          <c:idx val="0"/>
          <c:order val="0"/>
          <c:tx>
            <c:strRef>
              <c:f>Sheet1!$B$1</c:f>
              <c:strCache>
                <c:ptCount val="1"/>
                <c:pt idx="0">
                  <c:v>VALUE</c:v>
                </c:pt>
              </c:strCache>
            </c:strRef>
          </c:tx>
          <c:spPr>
            <a:solidFill>
              <a:schemeClr val="accent1">
                <a:lumMod val="20000"/>
                <a:lumOff val="80000"/>
              </a:schemeClr>
            </a:solidFill>
            <a:ln>
              <a:noFill/>
            </a:ln>
            <a:effectLst/>
            <a:sp3d/>
          </c:spPr>
          <c:invertIfNegative val="0"/>
          <c:dPt>
            <c:idx val="0"/>
            <c:invertIfNegative val="0"/>
            <c:bubble3D val="0"/>
            <c:spPr>
              <a:solidFill>
                <a:srgbClr val="76C8AE"/>
              </a:solidFill>
              <a:ln>
                <a:noFill/>
              </a:ln>
              <a:effectLst/>
              <a:sp3d/>
            </c:spPr>
            <c:extLst>
              <c:ext xmlns:c16="http://schemas.microsoft.com/office/drawing/2014/chart" uri="{C3380CC4-5D6E-409C-BE32-E72D297353CC}">
                <c16:uniqueId val="{00000001-1504-4AAD-8BCA-155C626759E1}"/>
              </c:ext>
            </c:extLst>
          </c:dPt>
          <c:dPt>
            <c:idx val="1"/>
            <c:invertIfNegative val="0"/>
            <c:bubble3D val="0"/>
            <c:spPr>
              <a:solidFill>
                <a:srgbClr val="00AE9D"/>
              </a:solidFill>
              <a:ln>
                <a:noFill/>
              </a:ln>
              <a:effectLst/>
              <a:sp3d/>
            </c:spPr>
            <c:extLst>
              <c:ext xmlns:c16="http://schemas.microsoft.com/office/drawing/2014/chart" uri="{C3380CC4-5D6E-409C-BE32-E72D297353CC}">
                <c16:uniqueId val="{00000003-1504-4AAD-8BCA-155C626759E1}"/>
              </c:ext>
            </c:extLst>
          </c:dPt>
          <c:dPt>
            <c:idx val="2"/>
            <c:invertIfNegative val="0"/>
            <c:bubble3D val="0"/>
            <c:spPr>
              <a:solidFill>
                <a:srgbClr val="008E7A"/>
              </a:solidFill>
              <a:ln>
                <a:noFill/>
              </a:ln>
              <a:effectLst/>
              <a:sp3d/>
            </c:spPr>
            <c:extLst>
              <c:ext xmlns:c16="http://schemas.microsoft.com/office/drawing/2014/chart" uri="{C3380CC4-5D6E-409C-BE32-E72D297353CC}">
                <c16:uniqueId val="{00000005-1504-4AAD-8BCA-155C626759E1}"/>
              </c:ext>
            </c:extLst>
          </c:dPt>
          <c:dPt>
            <c:idx val="3"/>
            <c:invertIfNegative val="0"/>
            <c:bubble3D val="0"/>
            <c:spPr>
              <a:solidFill>
                <a:srgbClr val="006762"/>
              </a:solidFill>
              <a:ln>
                <a:noFill/>
              </a:ln>
              <a:effectLst/>
              <a:sp3d/>
            </c:spPr>
            <c:extLst>
              <c:ext xmlns:c16="http://schemas.microsoft.com/office/drawing/2014/chart" uri="{C3380CC4-5D6E-409C-BE32-E72D297353CC}">
                <c16:uniqueId val="{00000007-1504-4AAD-8BCA-155C626759E1}"/>
              </c:ext>
            </c:extLst>
          </c:dPt>
          <c:dPt>
            <c:idx val="4"/>
            <c:invertIfNegative val="0"/>
            <c:bubble3D val="0"/>
            <c:spPr>
              <a:solidFill>
                <a:srgbClr val="FFCC4E"/>
              </a:solidFill>
              <a:ln>
                <a:noFill/>
              </a:ln>
              <a:effectLst/>
              <a:sp3d/>
            </c:spPr>
            <c:extLst>
              <c:ext xmlns:c16="http://schemas.microsoft.com/office/drawing/2014/chart" uri="{C3380CC4-5D6E-409C-BE32-E72D297353CC}">
                <c16:uniqueId val="{00000009-1504-4AAD-8BCA-155C626759E1}"/>
              </c:ext>
            </c:extLst>
          </c:dPt>
          <c:dPt>
            <c:idx val="5"/>
            <c:invertIfNegative val="0"/>
            <c:bubble3D val="0"/>
            <c:spPr>
              <a:solidFill>
                <a:srgbClr val="FBAB18"/>
              </a:solidFill>
              <a:ln>
                <a:noFill/>
              </a:ln>
              <a:effectLst/>
              <a:sp3d/>
            </c:spPr>
            <c:extLst>
              <c:ext xmlns:c16="http://schemas.microsoft.com/office/drawing/2014/chart" uri="{C3380CC4-5D6E-409C-BE32-E72D297353CC}">
                <c16:uniqueId val="{0000000B-1504-4AAD-8BCA-155C626759E1}"/>
              </c:ext>
            </c:extLst>
          </c:dPt>
          <c:dPt>
            <c:idx val="6"/>
            <c:invertIfNegative val="0"/>
            <c:bubble3D val="0"/>
            <c:spPr>
              <a:solidFill>
                <a:srgbClr val="F47920"/>
              </a:solidFill>
              <a:ln>
                <a:noFill/>
              </a:ln>
              <a:effectLst/>
              <a:sp3d/>
            </c:spPr>
            <c:extLst>
              <c:ext xmlns:c16="http://schemas.microsoft.com/office/drawing/2014/chart" uri="{C3380CC4-5D6E-409C-BE32-E72D297353CC}">
                <c16:uniqueId val="{0000000D-1504-4AAD-8BCA-155C626759E1}"/>
              </c:ext>
            </c:extLst>
          </c:dPt>
          <c:dPt>
            <c:idx val="7"/>
            <c:invertIfNegative val="0"/>
            <c:bubble3D val="0"/>
            <c:spPr>
              <a:solidFill>
                <a:srgbClr val="A75534"/>
              </a:solidFill>
              <a:ln>
                <a:noFill/>
              </a:ln>
              <a:effectLst/>
              <a:sp3d/>
            </c:spPr>
            <c:extLst>
              <c:ext xmlns:c16="http://schemas.microsoft.com/office/drawing/2014/chart" uri="{C3380CC4-5D6E-409C-BE32-E72D297353CC}">
                <c16:uniqueId val="{0000000F-1504-4AAD-8BCA-155C626759E1}"/>
              </c:ext>
            </c:extLst>
          </c:dPt>
          <c:dPt>
            <c:idx val="8"/>
            <c:invertIfNegative val="0"/>
            <c:bubble3D val="0"/>
            <c:spPr>
              <a:solidFill>
                <a:srgbClr val="F1666A"/>
              </a:solidFill>
              <a:ln>
                <a:noFill/>
              </a:ln>
              <a:effectLst/>
              <a:sp3d/>
            </c:spPr>
            <c:extLst>
              <c:ext xmlns:c16="http://schemas.microsoft.com/office/drawing/2014/chart" uri="{C3380CC4-5D6E-409C-BE32-E72D297353CC}">
                <c16:uniqueId val="{00000011-1504-4AAD-8BCA-155C626759E1}"/>
              </c:ext>
            </c:extLst>
          </c:dPt>
          <c:dPt>
            <c:idx val="9"/>
            <c:invertIfNegative val="0"/>
            <c:bubble3D val="0"/>
            <c:spPr>
              <a:solidFill>
                <a:srgbClr val="ED1B2F"/>
              </a:solidFill>
              <a:ln>
                <a:noFill/>
              </a:ln>
              <a:effectLst/>
              <a:sp3d/>
            </c:spPr>
            <c:extLst>
              <c:ext xmlns:c16="http://schemas.microsoft.com/office/drawing/2014/chart" uri="{C3380CC4-5D6E-409C-BE32-E72D297353CC}">
                <c16:uniqueId val="{00000013-1504-4AAD-8BCA-155C626759E1}"/>
              </c:ext>
            </c:extLst>
          </c:dPt>
          <c:dPt>
            <c:idx val="10"/>
            <c:invertIfNegative val="0"/>
            <c:bubble3D val="0"/>
            <c:spPr>
              <a:solidFill>
                <a:srgbClr val="CF1D39"/>
              </a:solidFill>
              <a:ln>
                <a:noFill/>
              </a:ln>
              <a:effectLst/>
              <a:sp3d/>
            </c:spPr>
            <c:extLst>
              <c:ext xmlns:c16="http://schemas.microsoft.com/office/drawing/2014/chart" uri="{C3380CC4-5D6E-409C-BE32-E72D297353CC}">
                <c16:uniqueId val="{00000015-1504-4AAD-8BCA-155C626759E1}"/>
              </c:ext>
            </c:extLst>
          </c:dPt>
          <c:dPt>
            <c:idx val="11"/>
            <c:invertIfNegative val="0"/>
            <c:bubble3D val="0"/>
            <c:spPr>
              <a:solidFill>
                <a:srgbClr val="960136"/>
              </a:solidFill>
              <a:ln>
                <a:noFill/>
              </a:ln>
              <a:effectLst/>
              <a:sp3d/>
            </c:spPr>
            <c:extLst>
              <c:ext xmlns:c16="http://schemas.microsoft.com/office/drawing/2014/chart" uri="{C3380CC4-5D6E-409C-BE32-E72D297353CC}">
                <c16:uniqueId val="{00000017-1504-4AAD-8BCA-155C626759E1}"/>
              </c:ext>
            </c:extLst>
          </c:dPt>
          <c:dPt>
            <c:idx val="12"/>
            <c:invertIfNegative val="0"/>
            <c:bubble3D val="0"/>
            <c:spPr>
              <a:solidFill>
                <a:srgbClr val="6DCFF6"/>
              </a:solidFill>
              <a:ln>
                <a:noFill/>
              </a:ln>
              <a:effectLst/>
              <a:sp3d/>
            </c:spPr>
            <c:extLst>
              <c:ext xmlns:c16="http://schemas.microsoft.com/office/drawing/2014/chart" uri="{C3380CC4-5D6E-409C-BE32-E72D297353CC}">
                <c16:uniqueId val="{00000019-1504-4AAD-8BCA-155C626759E1}"/>
              </c:ext>
            </c:extLst>
          </c:dPt>
          <c:dPt>
            <c:idx val="13"/>
            <c:invertIfNegative val="0"/>
            <c:bubble3D val="0"/>
            <c:spPr>
              <a:solidFill>
                <a:srgbClr val="009BDB"/>
              </a:solidFill>
              <a:ln>
                <a:noFill/>
              </a:ln>
              <a:effectLst/>
              <a:sp3d/>
            </c:spPr>
            <c:extLst>
              <c:ext xmlns:c16="http://schemas.microsoft.com/office/drawing/2014/chart" uri="{C3380CC4-5D6E-409C-BE32-E72D297353CC}">
                <c16:uniqueId val="{0000001B-1504-4AAD-8BCA-155C626759E1}"/>
              </c:ext>
            </c:extLst>
          </c:dPt>
          <c:dPt>
            <c:idx val="14"/>
            <c:invertIfNegative val="0"/>
            <c:bubble3D val="0"/>
            <c:spPr>
              <a:solidFill>
                <a:srgbClr val="00619E"/>
              </a:solidFill>
              <a:ln>
                <a:noFill/>
              </a:ln>
              <a:effectLst/>
              <a:sp3d/>
            </c:spPr>
            <c:extLst>
              <c:ext xmlns:c16="http://schemas.microsoft.com/office/drawing/2014/chart" uri="{C3380CC4-5D6E-409C-BE32-E72D297353CC}">
                <c16:uniqueId val="{0000001D-1504-4AAD-8BCA-155C626759E1}"/>
              </c:ext>
            </c:extLst>
          </c:dPt>
          <c:dPt>
            <c:idx val="15"/>
            <c:invertIfNegative val="0"/>
            <c:bubble3D val="0"/>
            <c:spPr>
              <a:solidFill>
                <a:srgbClr val="1E3378"/>
              </a:solidFill>
              <a:ln>
                <a:noFill/>
              </a:ln>
              <a:effectLst/>
              <a:sp3d/>
            </c:spPr>
            <c:extLst>
              <c:ext xmlns:c16="http://schemas.microsoft.com/office/drawing/2014/chart" uri="{C3380CC4-5D6E-409C-BE32-E72D297353CC}">
                <c16:uniqueId val="{0000001F-1504-4AAD-8BCA-155C626759E1}"/>
              </c:ext>
            </c:extLst>
          </c:dPt>
          <c:dPt>
            <c:idx val="16"/>
            <c:invertIfNegative val="0"/>
            <c:bubble3D val="0"/>
            <c:spPr>
              <a:solidFill>
                <a:srgbClr val="76C8AE"/>
              </a:solidFill>
              <a:ln>
                <a:noFill/>
              </a:ln>
              <a:effectLst/>
              <a:sp3d/>
            </c:spPr>
            <c:extLst>
              <c:ext xmlns:c16="http://schemas.microsoft.com/office/drawing/2014/chart" uri="{C3380CC4-5D6E-409C-BE32-E72D297353CC}">
                <c16:uniqueId val="{00000021-1504-4AAD-8BCA-155C626759E1}"/>
              </c:ext>
            </c:extLst>
          </c:dPt>
          <c:dPt>
            <c:idx val="17"/>
            <c:invertIfNegative val="0"/>
            <c:bubble3D val="0"/>
            <c:spPr>
              <a:solidFill>
                <a:srgbClr val="00AE9D"/>
              </a:solidFill>
              <a:ln>
                <a:noFill/>
              </a:ln>
              <a:effectLst/>
              <a:sp3d/>
            </c:spPr>
            <c:extLst>
              <c:ext xmlns:c16="http://schemas.microsoft.com/office/drawing/2014/chart" uri="{C3380CC4-5D6E-409C-BE32-E72D297353CC}">
                <c16:uniqueId val="{00000023-1504-4AAD-8BCA-155C626759E1}"/>
              </c:ext>
            </c:extLst>
          </c:dPt>
          <c:dPt>
            <c:idx val="18"/>
            <c:invertIfNegative val="0"/>
            <c:bubble3D val="0"/>
            <c:spPr>
              <a:solidFill>
                <a:srgbClr val="008E7A"/>
              </a:solidFill>
              <a:ln>
                <a:noFill/>
              </a:ln>
              <a:effectLst/>
              <a:sp3d/>
            </c:spPr>
            <c:extLst>
              <c:ext xmlns:c16="http://schemas.microsoft.com/office/drawing/2014/chart" uri="{C3380CC4-5D6E-409C-BE32-E72D297353CC}">
                <c16:uniqueId val="{00000025-1504-4AAD-8BCA-155C626759E1}"/>
              </c:ext>
            </c:extLst>
          </c:dPt>
          <c:dPt>
            <c:idx val="19"/>
            <c:invertIfNegative val="0"/>
            <c:bubble3D val="0"/>
            <c:spPr>
              <a:solidFill>
                <a:srgbClr val="006762"/>
              </a:solidFill>
              <a:ln>
                <a:noFill/>
              </a:ln>
              <a:effectLst/>
              <a:sp3d/>
            </c:spPr>
            <c:extLst>
              <c:ext xmlns:c16="http://schemas.microsoft.com/office/drawing/2014/chart" uri="{C3380CC4-5D6E-409C-BE32-E72D297353CC}">
                <c16:uniqueId val="{00000027-1504-4AAD-8BCA-155C626759E1}"/>
              </c:ext>
            </c:extLst>
          </c:dPt>
          <c:dPt>
            <c:idx val="20"/>
            <c:invertIfNegative val="0"/>
            <c:bubble3D val="0"/>
            <c:spPr>
              <a:solidFill>
                <a:srgbClr val="FFCC4E"/>
              </a:solidFill>
              <a:ln>
                <a:noFill/>
              </a:ln>
              <a:effectLst/>
              <a:sp3d/>
            </c:spPr>
            <c:extLst>
              <c:ext xmlns:c16="http://schemas.microsoft.com/office/drawing/2014/chart" uri="{C3380CC4-5D6E-409C-BE32-E72D297353CC}">
                <c16:uniqueId val="{00000029-1504-4AAD-8BCA-155C626759E1}"/>
              </c:ext>
            </c:extLst>
          </c:dPt>
          <c:dPt>
            <c:idx val="21"/>
            <c:invertIfNegative val="0"/>
            <c:bubble3D val="0"/>
            <c:spPr>
              <a:solidFill>
                <a:srgbClr val="FBAB18"/>
              </a:solidFill>
              <a:ln>
                <a:noFill/>
              </a:ln>
              <a:effectLst/>
              <a:sp3d/>
            </c:spPr>
            <c:extLst>
              <c:ext xmlns:c16="http://schemas.microsoft.com/office/drawing/2014/chart" uri="{C3380CC4-5D6E-409C-BE32-E72D297353CC}">
                <c16:uniqueId val="{0000002B-1504-4AAD-8BCA-155C626759E1}"/>
              </c:ext>
            </c:extLst>
          </c:dPt>
          <c:dPt>
            <c:idx val="22"/>
            <c:invertIfNegative val="0"/>
            <c:bubble3D val="0"/>
            <c:spPr>
              <a:solidFill>
                <a:srgbClr val="F47920"/>
              </a:solidFill>
              <a:ln>
                <a:noFill/>
              </a:ln>
              <a:effectLst/>
              <a:sp3d/>
            </c:spPr>
            <c:extLst>
              <c:ext xmlns:c16="http://schemas.microsoft.com/office/drawing/2014/chart" uri="{C3380CC4-5D6E-409C-BE32-E72D297353CC}">
                <c16:uniqueId val="{0000002D-1504-4AAD-8BCA-155C626759E1}"/>
              </c:ext>
            </c:extLst>
          </c:dPt>
          <c:dPt>
            <c:idx val="23"/>
            <c:invertIfNegative val="0"/>
            <c:bubble3D val="0"/>
            <c:spPr>
              <a:solidFill>
                <a:srgbClr val="A75534"/>
              </a:solidFill>
              <a:ln>
                <a:noFill/>
              </a:ln>
              <a:effectLst/>
              <a:sp3d/>
            </c:spPr>
            <c:extLst>
              <c:ext xmlns:c16="http://schemas.microsoft.com/office/drawing/2014/chart" uri="{C3380CC4-5D6E-409C-BE32-E72D297353CC}">
                <c16:uniqueId val="{0000002F-1504-4AAD-8BCA-155C626759E1}"/>
              </c:ext>
            </c:extLst>
          </c:dPt>
          <c:cat>
            <c:strRef>
              <c:f>Sheet1!$A$2:$A$25</c:f>
              <c:strCache>
                <c:ptCount val="24"/>
                <c:pt idx="0">
                  <c:v>1st Entry</c:v>
                </c:pt>
                <c:pt idx="1">
                  <c:v>2nd Entry</c:v>
                </c:pt>
                <c:pt idx="2">
                  <c:v>3rd Entry</c:v>
                </c:pt>
                <c:pt idx="3">
                  <c:v>4th Entry</c:v>
                </c:pt>
                <c:pt idx="4">
                  <c:v>5th Entry</c:v>
                </c:pt>
                <c:pt idx="5">
                  <c:v>6th Entry</c:v>
                </c:pt>
                <c:pt idx="6">
                  <c:v>7th Entry</c:v>
                </c:pt>
                <c:pt idx="7">
                  <c:v>8th Entry</c:v>
                </c:pt>
                <c:pt idx="8">
                  <c:v>9th Entry</c:v>
                </c:pt>
                <c:pt idx="9">
                  <c:v>10th Entry</c:v>
                </c:pt>
                <c:pt idx="10">
                  <c:v>11th Entry</c:v>
                </c:pt>
                <c:pt idx="11">
                  <c:v>12th Entry</c:v>
                </c:pt>
                <c:pt idx="12">
                  <c:v>13th Entry</c:v>
                </c:pt>
                <c:pt idx="13">
                  <c:v>14th Entry</c:v>
                </c:pt>
                <c:pt idx="14">
                  <c:v>15th Entry</c:v>
                </c:pt>
                <c:pt idx="15">
                  <c:v>16th Entry</c:v>
                </c:pt>
                <c:pt idx="16">
                  <c:v>17th Entry</c:v>
                </c:pt>
                <c:pt idx="17">
                  <c:v>18th Entry</c:v>
                </c:pt>
                <c:pt idx="18">
                  <c:v>19th Entry</c:v>
                </c:pt>
                <c:pt idx="19">
                  <c:v>20th Entry</c:v>
                </c:pt>
                <c:pt idx="20">
                  <c:v>21th Entry</c:v>
                </c:pt>
                <c:pt idx="21">
                  <c:v>22th Entry</c:v>
                </c:pt>
                <c:pt idx="22">
                  <c:v>23th Entry</c:v>
                </c:pt>
                <c:pt idx="23">
                  <c:v>24th Entry</c:v>
                </c:pt>
              </c:strCache>
            </c:strRef>
          </c:cat>
          <c:val>
            <c:numRef>
              <c:f>Sheet1!$B$2:$B$25</c:f>
              <c:numCache>
                <c:formatCode>General</c:formatCode>
                <c:ptCount val="24"/>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numCache>
            </c:numRef>
          </c:val>
          <c:extLst>
            <c:ext xmlns:c16="http://schemas.microsoft.com/office/drawing/2014/chart" uri="{C3380CC4-5D6E-409C-BE32-E72D297353CC}">
              <c16:uniqueId val="{00000030-1504-4AAD-8BCA-155C626759E1}"/>
            </c:ext>
          </c:extLst>
        </c:ser>
        <c:dLbls>
          <c:showLegendKey val="0"/>
          <c:showVal val="0"/>
          <c:showCatName val="0"/>
          <c:showSerName val="0"/>
          <c:showPercent val="0"/>
          <c:showBubbleSize val="0"/>
        </c:dLbls>
        <c:gapWidth val="160"/>
        <c:gapDepth val="10"/>
        <c:shape val="box"/>
        <c:axId val="1929698128"/>
        <c:axId val="1929700880"/>
        <c:axId val="0"/>
      </c:bar3DChart>
      <c:catAx>
        <c:axId val="1929698128"/>
        <c:scaling>
          <c:orientation val="minMax"/>
        </c:scaling>
        <c:delete val="0"/>
        <c:axPos val="b"/>
        <c:majorGridlines>
          <c:spPr>
            <a:ln w="9525" cap="flat" cmpd="sng" algn="ctr">
              <a:solidFill>
                <a:schemeClr val="lt1">
                  <a:lumMod val="60000"/>
                  <a:lumOff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cap="all" spc="150" normalizeH="0" baseline="0">
                <a:solidFill>
                  <a:schemeClr val="lt1"/>
                </a:solidFill>
                <a:latin typeface="Arial" panose="020B0604020202020204" pitchFamily="34" charset="0"/>
                <a:ea typeface="+mn-ea"/>
                <a:cs typeface="Arial" panose="020B0604020202020204" pitchFamily="34" charset="0"/>
              </a:defRPr>
            </a:pPr>
            <a:endParaRPr lang="en-US"/>
          </a:p>
        </c:txPr>
        <c:crossAx val="1929700880"/>
        <c:crosses val="autoZero"/>
        <c:auto val="1"/>
        <c:lblAlgn val="ctr"/>
        <c:lblOffset val="100"/>
        <c:noMultiLvlLbl val="0"/>
      </c:catAx>
      <c:valAx>
        <c:axId val="1929700880"/>
        <c:scaling>
          <c:orientation val="minMax"/>
        </c:scaling>
        <c:delete val="0"/>
        <c:axPos val="l"/>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crossAx val="192969812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E52B-8B47-B1D5-252568C6CD78}"/>
              </c:ext>
            </c:extLst>
          </c:dPt>
          <c:dPt>
            <c:idx val="1"/>
            <c:bubble3D val="0"/>
            <c:spPr>
              <a:noFill/>
              <a:ln w="19050">
                <a:noFill/>
              </a:ln>
              <a:effectLst/>
            </c:spPr>
            <c:extLst>
              <c:ext xmlns:c16="http://schemas.microsoft.com/office/drawing/2014/chart" uri="{C3380CC4-5D6E-409C-BE32-E72D297353CC}">
                <c16:uniqueId val="{00000003-E52B-8B47-B1D5-252568C6CD78}"/>
              </c:ext>
            </c:extLst>
          </c:dPt>
          <c:dPt>
            <c:idx val="2"/>
            <c:bubble3D val="0"/>
            <c:spPr>
              <a:noFill/>
              <a:ln w="19050">
                <a:noFill/>
              </a:ln>
              <a:effectLst/>
            </c:spPr>
            <c:extLst>
              <c:ext xmlns:c16="http://schemas.microsoft.com/office/drawing/2014/chart" uri="{C3380CC4-5D6E-409C-BE32-E72D297353CC}">
                <c16:uniqueId val="{00000005-E52B-8B47-B1D5-252568C6CD78}"/>
              </c:ext>
            </c:extLst>
          </c:dPt>
          <c:dPt>
            <c:idx val="3"/>
            <c:bubble3D val="0"/>
            <c:spPr>
              <a:noFill/>
              <a:ln w="19050">
                <a:noFill/>
              </a:ln>
              <a:effectLst/>
            </c:spPr>
            <c:extLst>
              <c:ext xmlns:c16="http://schemas.microsoft.com/office/drawing/2014/chart" uri="{C3380CC4-5D6E-409C-BE32-E72D297353CC}">
                <c16:uniqueId val="{00000007-E52B-8B47-B1D5-252568C6CD7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102</c:v>
                </c:pt>
                <c:pt idx="1">
                  <c:v>3.2</c:v>
                </c:pt>
                <c:pt idx="2">
                  <c:v>1.4</c:v>
                </c:pt>
                <c:pt idx="3">
                  <c:v>1.2</c:v>
                </c:pt>
              </c:numCache>
            </c:numRef>
          </c:val>
          <c:extLst>
            <c:ext xmlns:c16="http://schemas.microsoft.com/office/drawing/2014/chart" uri="{C3380CC4-5D6E-409C-BE32-E72D297353CC}">
              <c16:uniqueId val="{00000008-E52B-8B47-B1D5-252568C6CD7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E468-C940-9289-87222F8A3A80}"/>
              </c:ext>
            </c:extLst>
          </c:dPt>
          <c:dPt>
            <c:idx val="1"/>
            <c:bubble3D val="0"/>
            <c:spPr>
              <a:noFill/>
              <a:ln w="19050">
                <a:noFill/>
              </a:ln>
              <a:effectLst/>
            </c:spPr>
            <c:extLst>
              <c:ext xmlns:c16="http://schemas.microsoft.com/office/drawing/2014/chart" uri="{C3380CC4-5D6E-409C-BE32-E72D297353CC}">
                <c16:uniqueId val="{00000003-E468-C940-9289-87222F8A3A80}"/>
              </c:ext>
            </c:extLst>
          </c:dPt>
          <c:dPt>
            <c:idx val="2"/>
            <c:bubble3D val="0"/>
            <c:spPr>
              <a:noFill/>
              <a:ln w="19050">
                <a:noFill/>
              </a:ln>
              <a:effectLst/>
            </c:spPr>
            <c:extLst>
              <c:ext xmlns:c16="http://schemas.microsoft.com/office/drawing/2014/chart" uri="{C3380CC4-5D6E-409C-BE32-E72D297353CC}">
                <c16:uniqueId val="{00000005-E468-C940-9289-87222F8A3A80}"/>
              </c:ext>
            </c:extLst>
          </c:dPt>
          <c:dPt>
            <c:idx val="3"/>
            <c:bubble3D val="0"/>
            <c:spPr>
              <a:noFill/>
              <a:ln w="19050">
                <a:noFill/>
              </a:ln>
              <a:effectLst/>
            </c:spPr>
            <c:extLst>
              <c:ext xmlns:c16="http://schemas.microsoft.com/office/drawing/2014/chart" uri="{C3380CC4-5D6E-409C-BE32-E72D297353CC}">
                <c16:uniqueId val="{00000007-E468-C940-9289-87222F8A3A80}"/>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3</c:v>
                </c:pt>
                <c:pt idx="1">
                  <c:v>3.2</c:v>
                </c:pt>
                <c:pt idx="2">
                  <c:v>1.4</c:v>
                </c:pt>
                <c:pt idx="3">
                  <c:v>1.2</c:v>
                </c:pt>
              </c:numCache>
            </c:numRef>
          </c:val>
          <c:extLst>
            <c:ext xmlns:c16="http://schemas.microsoft.com/office/drawing/2014/chart" uri="{C3380CC4-5D6E-409C-BE32-E72D297353CC}">
              <c16:uniqueId val="{00000008-E468-C940-9289-87222F8A3A8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5"/>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9B5-9743-8098-C1C0AD8E8C65}"/>
            </c:ext>
          </c:extLst>
        </c:ser>
        <c:ser>
          <c:idx val="1"/>
          <c:order val="1"/>
          <c:tx>
            <c:strRef>
              <c:f>Sheet1!$C$1</c:f>
              <c:strCache>
                <c:ptCount val="1"/>
                <c:pt idx="0">
                  <c:v>Series 2</c:v>
                </c:pt>
              </c:strCache>
            </c:strRef>
          </c:tx>
          <c:spPr>
            <a:solidFill>
              <a:schemeClr val="bg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9B5-9743-8098-C1C0AD8E8C65}"/>
            </c:ext>
          </c:extLst>
        </c:ser>
        <c:ser>
          <c:idx val="2"/>
          <c:order val="2"/>
          <c:tx>
            <c:strRef>
              <c:f>Sheet1!$D$1</c:f>
              <c:strCache>
                <c:ptCount val="1"/>
                <c:pt idx="0">
                  <c:v>Series 3</c:v>
                </c:pt>
              </c:strCache>
            </c:strRef>
          </c:tx>
          <c:spPr>
            <a:solidFill>
              <a:schemeClr val="tx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9B5-9743-8098-C1C0AD8E8C65}"/>
            </c:ext>
          </c:extLst>
        </c:ser>
        <c:dLbls>
          <c:dLblPos val="outEnd"/>
          <c:showLegendKey val="0"/>
          <c:showVal val="1"/>
          <c:showCatName val="0"/>
          <c:showSerName val="0"/>
          <c:showPercent val="0"/>
          <c:showBubbleSize val="0"/>
        </c:dLbls>
        <c:gapWidth val="444"/>
        <c:overlap val="-90"/>
        <c:axId val="496898016"/>
        <c:axId val="496899744"/>
      </c:barChart>
      <c:catAx>
        <c:axId val="49689801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600" b="0" i="0" u="none" strike="noStrike" kern="1200" cap="all" spc="120" normalizeH="0" baseline="0">
                <a:solidFill>
                  <a:schemeClr val="tx1">
                    <a:lumMod val="65000"/>
                    <a:lumOff val="35000"/>
                  </a:schemeClr>
                </a:solidFill>
                <a:latin typeface="+mn-lt"/>
                <a:ea typeface="+mn-ea"/>
                <a:cs typeface="+mn-cs"/>
              </a:defRPr>
            </a:pPr>
            <a:endParaRPr lang="en-US"/>
          </a:p>
        </c:txPr>
        <c:crossAx val="496899744"/>
        <c:crosses val="autoZero"/>
        <c:auto val="1"/>
        <c:lblAlgn val="ctr"/>
        <c:lblOffset val="100"/>
        <c:noMultiLvlLbl val="0"/>
      </c:catAx>
      <c:valAx>
        <c:axId val="496899744"/>
        <c:scaling>
          <c:orientation val="minMax"/>
        </c:scaling>
        <c:delete val="1"/>
        <c:axPos val="l"/>
        <c:numFmt formatCode="General" sourceLinked="1"/>
        <c:majorTickMark val="none"/>
        <c:minorTickMark val="none"/>
        <c:tickLblPos val="nextTo"/>
        <c:crossAx val="4968980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VALUE</c:v>
                </c:pt>
              </c:strCache>
            </c:strRef>
          </c:tx>
          <c:spPr>
            <a:ln>
              <a:noFill/>
            </a:ln>
            <a:effectLst/>
            <a:scene3d>
              <a:camera prst="orthographicFront"/>
              <a:lightRig rig="threePt" dir="t"/>
            </a:scene3d>
            <a:sp3d prstMaterial="matte"/>
          </c:spPr>
          <c:explosion val="5"/>
          <c:dPt>
            <c:idx val="0"/>
            <c:bubble3D val="0"/>
            <c:spPr>
              <a:solidFill>
                <a:srgbClr val="76C8AE"/>
              </a:solidFill>
              <a:ln>
                <a:noFill/>
              </a:ln>
              <a:effectLst/>
              <a:scene3d>
                <a:camera prst="orthographicFront"/>
                <a:lightRig rig="threePt" dir="t"/>
              </a:scene3d>
              <a:sp3d prstMaterial="matte"/>
            </c:spPr>
            <c:extLst>
              <c:ext xmlns:c16="http://schemas.microsoft.com/office/drawing/2014/chart" uri="{C3380CC4-5D6E-409C-BE32-E72D297353CC}">
                <c16:uniqueId val="{00000001-741F-47C1-9996-DF6877D07366}"/>
              </c:ext>
            </c:extLst>
          </c:dPt>
          <c:dPt>
            <c:idx val="1"/>
            <c:bubble3D val="0"/>
            <c:spPr>
              <a:solidFill>
                <a:srgbClr val="00AE9D"/>
              </a:solidFill>
              <a:ln>
                <a:noFill/>
              </a:ln>
              <a:effectLst/>
              <a:scene3d>
                <a:camera prst="orthographicFront"/>
                <a:lightRig rig="threePt" dir="t"/>
              </a:scene3d>
              <a:sp3d prstMaterial="matte"/>
            </c:spPr>
            <c:extLst>
              <c:ext xmlns:c16="http://schemas.microsoft.com/office/drawing/2014/chart" uri="{C3380CC4-5D6E-409C-BE32-E72D297353CC}">
                <c16:uniqueId val="{00000003-741F-47C1-9996-DF6877D07366}"/>
              </c:ext>
            </c:extLst>
          </c:dPt>
          <c:dPt>
            <c:idx val="2"/>
            <c:bubble3D val="0"/>
            <c:spPr>
              <a:solidFill>
                <a:srgbClr val="008E7A"/>
              </a:solidFill>
              <a:ln>
                <a:noFill/>
              </a:ln>
              <a:effectLst/>
              <a:scene3d>
                <a:camera prst="orthographicFront"/>
                <a:lightRig rig="threePt" dir="t"/>
              </a:scene3d>
              <a:sp3d prstMaterial="matte"/>
            </c:spPr>
            <c:extLst>
              <c:ext xmlns:c16="http://schemas.microsoft.com/office/drawing/2014/chart" uri="{C3380CC4-5D6E-409C-BE32-E72D297353CC}">
                <c16:uniqueId val="{00000005-741F-47C1-9996-DF6877D07366}"/>
              </c:ext>
            </c:extLst>
          </c:dPt>
          <c:dPt>
            <c:idx val="3"/>
            <c:bubble3D val="0"/>
            <c:spPr>
              <a:solidFill>
                <a:srgbClr val="006762"/>
              </a:solidFill>
              <a:ln>
                <a:noFill/>
              </a:ln>
              <a:effectLst/>
              <a:scene3d>
                <a:camera prst="orthographicFront"/>
                <a:lightRig rig="threePt" dir="t"/>
              </a:scene3d>
              <a:sp3d prstMaterial="matte"/>
            </c:spPr>
            <c:extLst>
              <c:ext xmlns:c16="http://schemas.microsoft.com/office/drawing/2014/chart" uri="{C3380CC4-5D6E-409C-BE32-E72D297353CC}">
                <c16:uniqueId val="{00000007-741F-47C1-9996-DF6877D07366}"/>
              </c:ext>
            </c:extLst>
          </c:dPt>
          <c:dPt>
            <c:idx val="4"/>
            <c:bubble3D val="0"/>
            <c:spPr>
              <a:solidFill>
                <a:srgbClr val="FFCC4E"/>
              </a:solidFill>
              <a:ln>
                <a:noFill/>
              </a:ln>
              <a:effectLst/>
              <a:scene3d>
                <a:camera prst="orthographicFront"/>
                <a:lightRig rig="threePt" dir="t"/>
              </a:scene3d>
              <a:sp3d prstMaterial="matte"/>
            </c:spPr>
            <c:extLst>
              <c:ext xmlns:c16="http://schemas.microsoft.com/office/drawing/2014/chart" uri="{C3380CC4-5D6E-409C-BE32-E72D297353CC}">
                <c16:uniqueId val="{00000009-741F-47C1-9996-DF6877D07366}"/>
              </c:ext>
            </c:extLst>
          </c:dPt>
          <c:dPt>
            <c:idx val="5"/>
            <c:bubble3D val="0"/>
            <c:spPr>
              <a:solidFill>
                <a:srgbClr val="FBAB18"/>
              </a:solidFill>
              <a:ln>
                <a:noFill/>
              </a:ln>
              <a:effectLst/>
              <a:scene3d>
                <a:camera prst="orthographicFront"/>
                <a:lightRig rig="threePt" dir="t"/>
              </a:scene3d>
              <a:sp3d prstMaterial="matte"/>
            </c:spPr>
            <c:extLst>
              <c:ext xmlns:c16="http://schemas.microsoft.com/office/drawing/2014/chart" uri="{C3380CC4-5D6E-409C-BE32-E72D297353CC}">
                <c16:uniqueId val="{0000000B-741F-47C1-9996-DF6877D07366}"/>
              </c:ext>
            </c:extLst>
          </c:dPt>
          <c:dPt>
            <c:idx val="6"/>
            <c:bubble3D val="0"/>
            <c:spPr>
              <a:solidFill>
                <a:srgbClr val="F47920"/>
              </a:solidFill>
              <a:ln>
                <a:noFill/>
              </a:ln>
              <a:effectLst/>
              <a:scene3d>
                <a:camera prst="orthographicFront"/>
                <a:lightRig rig="threePt" dir="t"/>
              </a:scene3d>
              <a:sp3d prstMaterial="matte"/>
            </c:spPr>
            <c:extLst>
              <c:ext xmlns:c16="http://schemas.microsoft.com/office/drawing/2014/chart" uri="{C3380CC4-5D6E-409C-BE32-E72D297353CC}">
                <c16:uniqueId val="{0000000D-741F-47C1-9996-DF6877D07366}"/>
              </c:ext>
            </c:extLst>
          </c:dPt>
          <c:dPt>
            <c:idx val="7"/>
            <c:bubble3D val="0"/>
            <c:spPr>
              <a:solidFill>
                <a:srgbClr val="A75534"/>
              </a:solidFill>
              <a:ln>
                <a:noFill/>
              </a:ln>
              <a:effectLst/>
              <a:scene3d>
                <a:camera prst="orthographicFront"/>
                <a:lightRig rig="threePt" dir="t"/>
              </a:scene3d>
              <a:sp3d prstMaterial="matte"/>
            </c:spPr>
            <c:extLst>
              <c:ext xmlns:c16="http://schemas.microsoft.com/office/drawing/2014/chart" uri="{C3380CC4-5D6E-409C-BE32-E72D297353CC}">
                <c16:uniqueId val="{0000000F-741F-47C1-9996-DF6877D07366}"/>
              </c:ext>
            </c:extLst>
          </c:dPt>
          <c:dPt>
            <c:idx val="8"/>
            <c:bubble3D val="0"/>
            <c:spPr>
              <a:solidFill>
                <a:srgbClr val="F1666A"/>
              </a:solidFill>
              <a:ln>
                <a:noFill/>
              </a:ln>
              <a:effectLst/>
              <a:scene3d>
                <a:camera prst="orthographicFront"/>
                <a:lightRig rig="threePt" dir="t"/>
              </a:scene3d>
              <a:sp3d prstMaterial="matte"/>
            </c:spPr>
            <c:extLst>
              <c:ext xmlns:c16="http://schemas.microsoft.com/office/drawing/2014/chart" uri="{C3380CC4-5D6E-409C-BE32-E72D297353CC}">
                <c16:uniqueId val="{00000011-741F-47C1-9996-DF6877D07366}"/>
              </c:ext>
            </c:extLst>
          </c:dPt>
          <c:dPt>
            <c:idx val="9"/>
            <c:bubble3D val="0"/>
            <c:spPr>
              <a:solidFill>
                <a:srgbClr val="ED1B2F"/>
              </a:solidFill>
              <a:ln>
                <a:noFill/>
              </a:ln>
              <a:effectLst/>
              <a:scene3d>
                <a:camera prst="orthographicFront"/>
                <a:lightRig rig="threePt" dir="t"/>
              </a:scene3d>
              <a:sp3d prstMaterial="matte"/>
            </c:spPr>
            <c:extLst>
              <c:ext xmlns:c16="http://schemas.microsoft.com/office/drawing/2014/chart" uri="{C3380CC4-5D6E-409C-BE32-E72D297353CC}">
                <c16:uniqueId val="{00000013-741F-47C1-9996-DF6877D07366}"/>
              </c:ext>
            </c:extLst>
          </c:dPt>
          <c:dPt>
            <c:idx val="10"/>
            <c:bubble3D val="0"/>
            <c:spPr>
              <a:solidFill>
                <a:srgbClr val="CF1D39"/>
              </a:solidFill>
              <a:ln>
                <a:noFill/>
              </a:ln>
              <a:effectLst/>
              <a:scene3d>
                <a:camera prst="orthographicFront"/>
                <a:lightRig rig="threePt" dir="t"/>
              </a:scene3d>
              <a:sp3d prstMaterial="matte"/>
            </c:spPr>
            <c:extLst>
              <c:ext xmlns:c16="http://schemas.microsoft.com/office/drawing/2014/chart" uri="{C3380CC4-5D6E-409C-BE32-E72D297353CC}">
                <c16:uniqueId val="{00000015-741F-47C1-9996-DF6877D07366}"/>
              </c:ext>
            </c:extLst>
          </c:dPt>
          <c:dPt>
            <c:idx val="11"/>
            <c:bubble3D val="0"/>
            <c:spPr>
              <a:solidFill>
                <a:srgbClr val="960136"/>
              </a:solidFill>
              <a:ln>
                <a:noFill/>
              </a:ln>
              <a:effectLst/>
              <a:scene3d>
                <a:camera prst="orthographicFront"/>
                <a:lightRig rig="threePt" dir="t"/>
              </a:scene3d>
              <a:sp3d prstMaterial="matte"/>
            </c:spPr>
            <c:extLst>
              <c:ext xmlns:c16="http://schemas.microsoft.com/office/drawing/2014/chart" uri="{C3380CC4-5D6E-409C-BE32-E72D297353CC}">
                <c16:uniqueId val="{00000017-741F-47C1-9996-DF6877D07366}"/>
              </c:ext>
            </c:extLst>
          </c:dPt>
          <c:dPt>
            <c:idx val="12"/>
            <c:bubble3D val="0"/>
            <c:spPr>
              <a:solidFill>
                <a:srgbClr val="6DCFF6"/>
              </a:solidFill>
              <a:ln>
                <a:noFill/>
              </a:ln>
              <a:effectLst/>
              <a:scene3d>
                <a:camera prst="orthographicFront"/>
                <a:lightRig rig="threePt" dir="t"/>
              </a:scene3d>
              <a:sp3d prstMaterial="matte"/>
            </c:spPr>
            <c:extLst>
              <c:ext xmlns:c16="http://schemas.microsoft.com/office/drawing/2014/chart" uri="{C3380CC4-5D6E-409C-BE32-E72D297353CC}">
                <c16:uniqueId val="{00000019-741F-47C1-9996-DF6877D07366}"/>
              </c:ext>
            </c:extLst>
          </c:dPt>
          <c:dPt>
            <c:idx val="13"/>
            <c:bubble3D val="0"/>
            <c:spPr>
              <a:solidFill>
                <a:srgbClr val="009BDB"/>
              </a:solidFill>
              <a:ln>
                <a:noFill/>
              </a:ln>
              <a:effectLst/>
              <a:scene3d>
                <a:camera prst="orthographicFront"/>
                <a:lightRig rig="threePt" dir="t"/>
              </a:scene3d>
              <a:sp3d prstMaterial="matte"/>
            </c:spPr>
            <c:extLst>
              <c:ext xmlns:c16="http://schemas.microsoft.com/office/drawing/2014/chart" uri="{C3380CC4-5D6E-409C-BE32-E72D297353CC}">
                <c16:uniqueId val="{0000001B-741F-47C1-9996-DF6877D07366}"/>
              </c:ext>
            </c:extLst>
          </c:dPt>
          <c:dPt>
            <c:idx val="14"/>
            <c:bubble3D val="0"/>
            <c:spPr>
              <a:solidFill>
                <a:srgbClr val="00619E"/>
              </a:solidFill>
              <a:ln>
                <a:noFill/>
              </a:ln>
              <a:effectLst/>
              <a:scene3d>
                <a:camera prst="orthographicFront"/>
                <a:lightRig rig="threePt" dir="t"/>
              </a:scene3d>
              <a:sp3d prstMaterial="matte"/>
            </c:spPr>
            <c:extLst>
              <c:ext xmlns:c16="http://schemas.microsoft.com/office/drawing/2014/chart" uri="{C3380CC4-5D6E-409C-BE32-E72D297353CC}">
                <c16:uniqueId val="{0000001D-741F-47C1-9996-DF6877D07366}"/>
              </c:ext>
            </c:extLst>
          </c:dPt>
          <c:dPt>
            <c:idx val="15"/>
            <c:bubble3D val="0"/>
            <c:spPr>
              <a:solidFill>
                <a:srgbClr val="1E3378"/>
              </a:solidFill>
              <a:ln>
                <a:noFill/>
              </a:ln>
              <a:effectLst/>
              <a:scene3d>
                <a:camera prst="orthographicFront"/>
                <a:lightRig rig="threePt" dir="t"/>
              </a:scene3d>
              <a:sp3d prstMaterial="matte"/>
            </c:spPr>
            <c:extLst>
              <c:ext xmlns:c16="http://schemas.microsoft.com/office/drawing/2014/chart" uri="{C3380CC4-5D6E-409C-BE32-E72D297353CC}">
                <c16:uniqueId val="{0000001F-741F-47C1-9996-DF6877D07366}"/>
              </c:ext>
            </c:extLst>
          </c:dPt>
          <c:dPt>
            <c:idx val="16"/>
            <c:bubble3D val="0"/>
            <c:spPr>
              <a:solidFill>
                <a:srgbClr val="76C8AE"/>
              </a:solidFill>
              <a:ln>
                <a:noFill/>
              </a:ln>
              <a:effectLst/>
              <a:scene3d>
                <a:camera prst="orthographicFront"/>
                <a:lightRig rig="threePt" dir="t"/>
              </a:scene3d>
              <a:sp3d prstMaterial="matte"/>
            </c:spPr>
            <c:extLst>
              <c:ext xmlns:c16="http://schemas.microsoft.com/office/drawing/2014/chart" uri="{C3380CC4-5D6E-409C-BE32-E72D297353CC}">
                <c16:uniqueId val="{00000021-741F-47C1-9996-DF6877D07366}"/>
              </c:ext>
            </c:extLst>
          </c:dPt>
          <c:dPt>
            <c:idx val="17"/>
            <c:bubble3D val="0"/>
            <c:spPr>
              <a:solidFill>
                <a:srgbClr val="00AE9D"/>
              </a:solidFill>
              <a:ln>
                <a:noFill/>
              </a:ln>
              <a:effectLst/>
              <a:scene3d>
                <a:camera prst="orthographicFront"/>
                <a:lightRig rig="threePt" dir="t"/>
              </a:scene3d>
              <a:sp3d prstMaterial="matte"/>
            </c:spPr>
            <c:extLst>
              <c:ext xmlns:c16="http://schemas.microsoft.com/office/drawing/2014/chart" uri="{C3380CC4-5D6E-409C-BE32-E72D297353CC}">
                <c16:uniqueId val="{00000023-741F-47C1-9996-DF6877D07366}"/>
              </c:ext>
            </c:extLst>
          </c:dPt>
          <c:dPt>
            <c:idx val="18"/>
            <c:bubble3D val="0"/>
            <c:spPr>
              <a:solidFill>
                <a:srgbClr val="008E7A"/>
              </a:solidFill>
              <a:ln>
                <a:noFill/>
              </a:ln>
              <a:effectLst/>
              <a:scene3d>
                <a:camera prst="orthographicFront"/>
                <a:lightRig rig="threePt" dir="t"/>
              </a:scene3d>
              <a:sp3d prstMaterial="matte"/>
            </c:spPr>
            <c:extLst>
              <c:ext xmlns:c16="http://schemas.microsoft.com/office/drawing/2014/chart" uri="{C3380CC4-5D6E-409C-BE32-E72D297353CC}">
                <c16:uniqueId val="{00000025-741F-47C1-9996-DF6877D07366}"/>
              </c:ext>
            </c:extLst>
          </c:dPt>
          <c:dPt>
            <c:idx val="19"/>
            <c:bubble3D val="0"/>
            <c:spPr>
              <a:solidFill>
                <a:srgbClr val="006762"/>
              </a:solidFill>
              <a:ln>
                <a:noFill/>
              </a:ln>
              <a:effectLst/>
              <a:scene3d>
                <a:camera prst="orthographicFront"/>
                <a:lightRig rig="threePt" dir="t"/>
              </a:scene3d>
              <a:sp3d prstMaterial="matte"/>
            </c:spPr>
            <c:extLst>
              <c:ext xmlns:c16="http://schemas.microsoft.com/office/drawing/2014/chart" uri="{C3380CC4-5D6E-409C-BE32-E72D297353CC}">
                <c16:uniqueId val="{00000027-741F-47C1-9996-DF6877D07366}"/>
              </c:ext>
            </c:extLst>
          </c:dPt>
          <c:dPt>
            <c:idx val="20"/>
            <c:bubble3D val="0"/>
            <c:spPr>
              <a:solidFill>
                <a:srgbClr val="FFCC4E"/>
              </a:solidFill>
              <a:ln>
                <a:noFill/>
              </a:ln>
              <a:effectLst/>
              <a:scene3d>
                <a:camera prst="orthographicFront"/>
                <a:lightRig rig="threePt" dir="t"/>
              </a:scene3d>
              <a:sp3d prstMaterial="matte"/>
            </c:spPr>
            <c:extLst>
              <c:ext xmlns:c16="http://schemas.microsoft.com/office/drawing/2014/chart" uri="{C3380CC4-5D6E-409C-BE32-E72D297353CC}">
                <c16:uniqueId val="{00000029-741F-47C1-9996-DF6877D07366}"/>
              </c:ext>
            </c:extLst>
          </c:dPt>
          <c:dPt>
            <c:idx val="21"/>
            <c:bubble3D val="0"/>
            <c:spPr>
              <a:solidFill>
                <a:srgbClr val="FFDE00"/>
              </a:solidFill>
              <a:ln>
                <a:noFill/>
              </a:ln>
              <a:effectLst/>
              <a:scene3d>
                <a:camera prst="orthographicFront"/>
                <a:lightRig rig="threePt" dir="t"/>
              </a:scene3d>
              <a:sp3d prstMaterial="matte"/>
            </c:spPr>
            <c:extLst>
              <c:ext xmlns:c16="http://schemas.microsoft.com/office/drawing/2014/chart" uri="{C3380CC4-5D6E-409C-BE32-E72D297353CC}">
                <c16:uniqueId val="{0000002B-741F-47C1-9996-DF6877D07366}"/>
              </c:ext>
            </c:extLst>
          </c:dPt>
          <c:dPt>
            <c:idx val="22"/>
            <c:bubble3D val="0"/>
            <c:spPr>
              <a:solidFill>
                <a:srgbClr val="F47920"/>
              </a:solidFill>
              <a:ln>
                <a:noFill/>
              </a:ln>
              <a:effectLst/>
              <a:scene3d>
                <a:camera prst="orthographicFront"/>
                <a:lightRig rig="threePt" dir="t"/>
              </a:scene3d>
              <a:sp3d prstMaterial="matte"/>
            </c:spPr>
            <c:extLst>
              <c:ext xmlns:c16="http://schemas.microsoft.com/office/drawing/2014/chart" uri="{C3380CC4-5D6E-409C-BE32-E72D297353CC}">
                <c16:uniqueId val="{0000002D-741F-47C1-9996-DF6877D07366}"/>
              </c:ext>
            </c:extLst>
          </c:dPt>
          <c:dPt>
            <c:idx val="23"/>
            <c:bubble3D val="0"/>
            <c:spPr>
              <a:solidFill>
                <a:srgbClr val="A75534"/>
              </a:solidFill>
              <a:ln>
                <a:noFill/>
              </a:ln>
              <a:effectLst/>
              <a:scene3d>
                <a:camera prst="orthographicFront"/>
                <a:lightRig rig="threePt" dir="t"/>
              </a:scene3d>
              <a:sp3d prstMaterial="matte"/>
            </c:spPr>
            <c:extLst>
              <c:ext xmlns:c16="http://schemas.microsoft.com/office/drawing/2014/chart" uri="{C3380CC4-5D6E-409C-BE32-E72D297353CC}">
                <c16:uniqueId val="{0000002F-741F-47C1-9996-DF6877D07366}"/>
              </c:ext>
            </c:extLst>
          </c:dPt>
          <c:dLbls>
            <c:dLbl>
              <c:idx val="0"/>
              <c:spPr>
                <a:noFill/>
                <a:ln>
                  <a:noFill/>
                </a:ln>
                <a:effectLst/>
              </c:spPr>
              <c:txPr>
                <a:bodyPr rot="0" spcFirstLastPara="1" vertOverflow="ellipsis" vert="horz" wrap="square" anchor="ctr" anchorCtr="1"/>
                <a:lstStyle/>
                <a:p>
                  <a:pPr>
                    <a:defRPr sz="1330" b="1" i="0" u="sng"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1-741F-47C1-9996-DF6877D07366}"/>
                </c:ext>
              </c:extLst>
            </c:dLbl>
            <c:dLbl>
              <c:idx val="1"/>
              <c:spPr>
                <a:noFill/>
                <a:ln>
                  <a:noFill/>
                </a:ln>
                <a:effectLst/>
              </c:spPr>
              <c:txPr>
                <a:bodyPr rot="0" spcFirstLastPara="1" vertOverflow="ellipsis" vert="horz" wrap="square" anchor="ctr" anchorCtr="1"/>
                <a:lstStyle/>
                <a:p>
                  <a:pPr>
                    <a:defRPr sz="1330" b="1" i="0" u="sng" strike="noStrike" kern="1200" spc="0" baseline="0">
                      <a:solidFill>
                        <a:schemeClr val="accent2"/>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3-741F-47C1-9996-DF6877D07366}"/>
                </c:ext>
              </c:extLst>
            </c:dLbl>
            <c:dLbl>
              <c:idx val="2"/>
              <c:spPr>
                <a:noFill/>
                <a:ln>
                  <a:noFill/>
                </a:ln>
                <a:effectLst/>
              </c:spPr>
              <c:txPr>
                <a:bodyPr rot="0" spcFirstLastPara="1" vertOverflow="ellipsis" vert="horz" wrap="square" anchor="ctr" anchorCtr="1"/>
                <a:lstStyle/>
                <a:p>
                  <a:pPr>
                    <a:defRPr sz="1330" b="1" i="0" u="sng" strike="noStrike" kern="1200" spc="0" baseline="0">
                      <a:solidFill>
                        <a:schemeClr val="accent3"/>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5-741F-47C1-9996-DF6877D07366}"/>
                </c:ext>
              </c:extLst>
            </c:dLbl>
            <c:dLbl>
              <c:idx val="3"/>
              <c:spPr>
                <a:noFill/>
                <a:ln>
                  <a:noFill/>
                </a:ln>
                <a:effectLst/>
              </c:spPr>
              <c:txPr>
                <a:bodyPr rot="0" spcFirstLastPara="1" vertOverflow="ellipsis" vert="horz" wrap="square" anchor="ctr" anchorCtr="1"/>
                <a:lstStyle/>
                <a:p>
                  <a:pPr>
                    <a:defRPr sz="1330" b="1" i="0" u="sng" strike="noStrike" kern="1200" spc="0" baseline="0">
                      <a:solidFill>
                        <a:schemeClr val="accent4"/>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7-741F-47C1-9996-DF6877D07366}"/>
                </c:ext>
              </c:extLst>
            </c:dLbl>
            <c:dLbl>
              <c:idx val="4"/>
              <c:spPr>
                <a:noFill/>
                <a:ln>
                  <a:noFill/>
                </a:ln>
                <a:effectLst/>
              </c:spPr>
              <c:txPr>
                <a:bodyPr rot="0" spcFirstLastPara="1" vertOverflow="ellipsis" vert="horz" wrap="square" anchor="ctr" anchorCtr="1"/>
                <a:lstStyle/>
                <a:p>
                  <a:pPr>
                    <a:defRPr sz="1330" b="1" i="0" u="sng" strike="noStrike" kern="1200" spc="0" baseline="0">
                      <a:solidFill>
                        <a:schemeClr val="accent5"/>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9-741F-47C1-9996-DF6877D07366}"/>
                </c:ext>
              </c:extLst>
            </c:dLbl>
            <c:dLbl>
              <c:idx val="5"/>
              <c:spPr>
                <a:noFill/>
                <a:ln>
                  <a:noFill/>
                </a:ln>
                <a:effectLst/>
              </c:spPr>
              <c:txPr>
                <a:bodyPr rot="0" spcFirstLastPara="1" vertOverflow="ellipsis" vert="horz" wrap="square" anchor="ctr" anchorCtr="1"/>
                <a:lstStyle/>
                <a:p>
                  <a:pPr>
                    <a:defRPr sz="1330" b="1" i="0" u="sng" strike="noStrike" kern="1200" spc="0" baseline="0">
                      <a:solidFill>
                        <a:schemeClr val="accent6"/>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B-741F-47C1-9996-DF6877D07366}"/>
                </c:ext>
              </c:extLst>
            </c:dLbl>
            <c:dLbl>
              <c:idx val="6"/>
              <c:spPr>
                <a:noFill/>
                <a:ln>
                  <a:noFill/>
                </a:ln>
                <a:effectLst/>
              </c:spPr>
              <c:txPr>
                <a:bodyPr rot="0" spcFirstLastPara="1" vertOverflow="ellipsis" vert="horz" wrap="square" anchor="ctr" anchorCtr="1"/>
                <a:lstStyle/>
                <a:p>
                  <a:pPr>
                    <a:defRPr sz="1330" b="1" i="0" u="sng" strike="noStrike" kern="1200" spc="0" baseline="0">
                      <a:solidFill>
                        <a:schemeClr val="accent1">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D-741F-47C1-9996-DF6877D07366}"/>
                </c:ext>
              </c:extLst>
            </c:dLbl>
            <c:dLbl>
              <c:idx val="7"/>
              <c:spPr>
                <a:noFill/>
                <a:ln>
                  <a:noFill/>
                </a:ln>
                <a:effectLst/>
              </c:spPr>
              <c:txPr>
                <a:bodyPr rot="0" spcFirstLastPara="1" vertOverflow="ellipsis" vert="horz" wrap="square" anchor="ctr" anchorCtr="1"/>
                <a:lstStyle/>
                <a:p>
                  <a:pPr>
                    <a:defRPr sz="1330" b="1" i="0" u="sng" strike="noStrike" kern="1200" spc="0" baseline="0">
                      <a:solidFill>
                        <a:schemeClr val="accent2">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F-741F-47C1-9996-DF6877D07366}"/>
                </c:ext>
              </c:extLst>
            </c:dLbl>
            <c:dLbl>
              <c:idx val="8"/>
              <c:spPr>
                <a:noFill/>
                <a:ln>
                  <a:noFill/>
                </a:ln>
                <a:effectLst/>
              </c:spPr>
              <c:txPr>
                <a:bodyPr rot="0" spcFirstLastPara="1" vertOverflow="ellipsis" vert="horz" wrap="square" anchor="ctr" anchorCtr="1"/>
                <a:lstStyle/>
                <a:p>
                  <a:pPr>
                    <a:defRPr sz="1330" b="1" i="0" u="sng" strike="noStrike" kern="1200" spc="0" baseline="0">
                      <a:solidFill>
                        <a:schemeClr val="accent3">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1-741F-47C1-9996-DF6877D07366}"/>
                </c:ext>
              </c:extLst>
            </c:dLbl>
            <c:dLbl>
              <c:idx val="9"/>
              <c:spPr>
                <a:noFill/>
                <a:ln>
                  <a:noFill/>
                </a:ln>
                <a:effectLst/>
              </c:spPr>
              <c:txPr>
                <a:bodyPr rot="0" spcFirstLastPara="1" vertOverflow="ellipsis" vert="horz" wrap="square" anchor="ctr" anchorCtr="1"/>
                <a:lstStyle/>
                <a:p>
                  <a:pPr>
                    <a:defRPr sz="1330" b="1" i="0" u="sng" strike="noStrike" kern="1200" spc="0" baseline="0">
                      <a:solidFill>
                        <a:schemeClr val="accent4">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3-741F-47C1-9996-DF6877D07366}"/>
                </c:ext>
              </c:extLst>
            </c:dLbl>
            <c:dLbl>
              <c:idx val="10"/>
              <c:spPr>
                <a:noFill/>
                <a:ln>
                  <a:noFill/>
                </a:ln>
                <a:effectLst/>
              </c:spPr>
              <c:txPr>
                <a:bodyPr rot="0" spcFirstLastPara="1" vertOverflow="ellipsis" vert="horz" wrap="square" anchor="ctr" anchorCtr="1"/>
                <a:lstStyle/>
                <a:p>
                  <a:pPr>
                    <a:defRPr sz="1330" b="1" i="0" u="sng" strike="noStrike" kern="1200" spc="0" baseline="0">
                      <a:solidFill>
                        <a:schemeClr val="accent5">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5-741F-47C1-9996-DF6877D07366}"/>
                </c:ext>
              </c:extLst>
            </c:dLbl>
            <c:dLbl>
              <c:idx val="11"/>
              <c:spPr>
                <a:noFill/>
                <a:ln>
                  <a:noFill/>
                </a:ln>
                <a:effectLst/>
              </c:spPr>
              <c:txPr>
                <a:bodyPr rot="0" spcFirstLastPara="1" vertOverflow="ellipsis" vert="horz" wrap="square" anchor="ctr" anchorCtr="1"/>
                <a:lstStyle/>
                <a:p>
                  <a:pPr>
                    <a:defRPr sz="1330" b="1" i="0" u="sng" strike="noStrike" kern="1200" spc="0" baseline="0">
                      <a:solidFill>
                        <a:schemeClr val="accent6">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7-741F-47C1-9996-DF6877D07366}"/>
                </c:ext>
              </c:extLst>
            </c:dLbl>
            <c:dLbl>
              <c:idx val="12"/>
              <c:spPr>
                <a:noFill/>
                <a:ln>
                  <a:noFill/>
                </a:ln>
                <a:effectLst/>
              </c:spPr>
              <c:txPr>
                <a:bodyPr rot="0" spcFirstLastPara="1" vertOverflow="ellipsis" vert="horz" wrap="square" anchor="ctr" anchorCtr="1"/>
                <a:lstStyle/>
                <a:p>
                  <a:pPr>
                    <a:defRPr sz="1330" b="1" i="0" u="sng" strike="noStrike" kern="1200" spc="0" baseline="0">
                      <a:solidFill>
                        <a:schemeClr val="accent1">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9-741F-47C1-9996-DF6877D07366}"/>
                </c:ext>
              </c:extLst>
            </c:dLbl>
            <c:dLbl>
              <c:idx val="13"/>
              <c:spPr>
                <a:noFill/>
                <a:ln>
                  <a:noFill/>
                </a:ln>
                <a:effectLst/>
              </c:spPr>
              <c:txPr>
                <a:bodyPr rot="0" spcFirstLastPara="1" vertOverflow="ellipsis" vert="horz" wrap="square" anchor="ctr" anchorCtr="1"/>
                <a:lstStyle/>
                <a:p>
                  <a:pPr>
                    <a:defRPr sz="1330" b="1" i="0" u="sng" strike="noStrike" kern="1200" spc="0" baseline="0">
                      <a:solidFill>
                        <a:schemeClr val="accent2">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B-741F-47C1-9996-DF6877D07366}"/>
                </c:ext>
              </c:extLst>
            </c:dLbl>
            <c:dLbl>
              <c:idx val="14"/>
              <c:spPr>
                <a:noFill/>
                <a:ln>
                  <a:noFill/>
                </a:ln>
                <a:effectLst/>
              </c:spPr>
              <c:txPr>
                <a:bodyPr rot="0" spcFirstLastPara="1" vertOverflow="ellipsis" vert="horz" wrap="square" anchor="ctr" anchorCtr="1"/>
                <a:lstStyle/>
                <a:p>
                  <a:pPr>
                    <a:defRPr sz="1330" b="1" i="0" u="sng" strike="noStrike" kern="1200" spc="0" baseline="0">
                      <a:solidFill>
                        <a:schemeClr val="accent3">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D-741F-47C1-9996-DF6877D07366}"/>
                </c:ext>
              </c:extLst>
            </c:dLbl>
            <c:dLbl>
              <c:idx val="15"/>
              <c:spPr>
                <a:noFill/>
                <a:ln>
                  <a:noFill/>
                </a:ln>
                <a:effectLst/>
              </c:spPr>
              <c:txPr>
                <a:bodyPr rot="0" spcFirstLastPara="1" vertOverflow="ellipsis" vert="horz" wrap="square" anchor="ctr" anchorCtr="1"/>
                <a:lstStyle/>
                <a:p>
                  <a:pPr>
                    <a:defRPr sz="1330" b="1" i="0" u="sng" strike="noStrike" kern="1200" spc="0" baseline="0">
                      <a:solidFill>
                        <a:schemeClr val="accent4">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F-741F-47C1-9996-DF6877D07366}"/>
                </c:ext>
              </c:extLst>
            </c:dLbl>
            <c:dLbl>
              <c:idx val="16"/>
              <c:spPr>
                <a:noFill/>
                <a:ln>
                  <a:noFill/>
                </a:ln>
                <a:effectLst/>
              </c:spPr>
              <c:txPr>
                <a:bodyPr rot="0" spcFirstLastPara="1" vertOverflow="ellipsis" vert="horz" wrap="square" anchor="ctr" anchorCtr="1"/>
                <a:lstStyle/>
                <a:p>
                  <a:pPr>
                    <a:defRPr sz="1330" b="1" i="0" u="sng" strike="noStrike" kern="1200" spc="0" baseline="0">
                      <a:solidFill>
                        <a:schemeClr val="accent5">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1-741F-47C1-9996-DF6877D07366}"/>
                </c:ext>
              </c:extLst>
            </c:dLbl>
            <c:dLbl>
              <c:idx val="17"/>
              <c:spPr>
                <a:noFill/>
                <a:ln>
                  <a:noFill/>
                </a:ln>
                <a:effectLst/>
              </c:spPr>
              <c:txPr>
                <a:bodyPr rot="0" spcFirstLastPara="1" vertOverflow="ellipsis" vert="horz" wrap="square" anchor="ctr" anchorCtr="1"/>
                <a:lstStyle/>
                <a:p>
                  <a:pPr>
                    <a:defRPr sz="1330" b="1" i="0" u="sng" strike="noStrike" kern="1200" spc="0" baseline="0">
                      <a:solidFill>
                        <a:schemeClr val="accent6">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3-741F-47C1-9996-DF6877D07366}"/>
                </c:ext>
              </c:extLst>
            </c:dLbl>
            <c:dLbl>
              <c:idx val="18"/>
              <c:spPr>
                <a:noFill/>
                <a:ln>
                  <a:noFill/>
                </a:ln>
                <a:effectLst/>
              </c:spPr>
              <c:txPr>
                <a:bodyPr rot="0" spcFirstLastPara="1" vertOverflow="ellipsis" vert="horz" wrap="square" anchor="ctr" anchorCtr="1"/>
                <a:lstStyle/>
                <a:p>
                  <a:pPr>
                    <a:defRPr sz="1330" b="1" i="0" u="sng" strike="noStrike" kern="1200" spc="0" baseline="0">
                      <a:solidFill>
                        <a:schemeClr val="accent1">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5-741F-47C1-9996-DF6877D07366}"/>
                </c:ext>
              </c:extLst>
            </c:dLbl>
            <c:dLbl>
              <c:idx val="19"/>
              <c:spPr>
                <a:noFill/>
                <a:ln>
                  <a:noFill/>
                </a:ln>
                <a:effectLst/>
              </c:spPr>
              <c:txPr>
                <a:bodyPr rot="0" spcFirstLastPara="1" vertOverflow="ellipsis" vert="horz" wrap="square" anchor="ctr" anchorCtr="1"/>
                <a:lstStyle/>
                <a:p>
                  <a:pPr>
                    <a:defRPr sz="1330" b="1" i="0" u="sng" strike="noStrike" kern="1200" spc="0" baseline="0">
                      <a:solidFill>
                        <a:schemeClr val="accent2">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7-741F-47C1-9996-DF6877D07366}"/>
                </c:ext>
              </c:extLst>
            </c:dLbl>
            <c:dLbl>
              <c:idx val="20"/>
              <c:spPr>
                <a:noFill/>
                <a:ln>
                  <a:noFill/>
                </a:ln>
                <a:effectLst/>
              </c:spPr>
              <c:txPr>
                <a:bodyPr rot="0" spcFirstLastPara="1" vertOverflow="ellipsis" vert="horz" wrap="square" anchor="ctr" anchorCtr="1"/>
                <a:lstStyle/>
                <a:p>
                  <a:pPr>
                    <a:defRPr sz="1330" b="1" i="0" u="sng" strike="noStrike" kern="1200" spc="0" baseline="0">
                      <a:solidFill>
                        <a:schemeClr val="accent3">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9-741F-47C1-9996-DF6877D07366}"/>
                </c:ext>
              </c:extLst>
            </c:dLbl>
            <c:dLbl>
              <c:idx val="21"/>
              <c:spPr>
                <a:noFill/>
                <a:ln>
                  <a:noFill/>
                </a:ln>
                <a:effectLst/>
              </c:spPr>
              <c:txPr>
                <a:bodyPr rot="0" spcFirstLastPara="1" vertOverflow="ellipsis" vert="horz" wrap="square" anchor="ctr" anchorCtr="1"/>
                <a:lstStyle/>
                <a:p>
                  <a:pPr>
                    <a:defRPr sz="1330" b="1" i="0" u="sng" strike="noStrike" kern="1200" spc="0" baseline="0">
                      <a:solidFill>
                        <a:schemeClr val="accent4">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B-741F-47C1-9996-DF6877D07366}"/>
                </c:ext>
              </c:extLst>
            </c:dLbl>
            <c:dLbl>
              <c:idx val="22"/>
              <c:spPr>
                <a:noFill/>
                <a:ln>
                  <a:noFill/>
                </a:ln>
                <a:effectLst/>
              </c:spPr>
              <c:txPr>
                <a:bodyPr rot="0" spcFirstLastPara="1" vertOverflow="ellipsis" vert="horz" wrap="square" anchor="ctr" anchorCtr="1"/>
                <a:lstStyle/>
                <a:p>
                  <a:pPr>
                    <a:defRPr sz="1330" b="1" i="0" u="sng" strike="noStrike" kern="1200" spc="0" baseline="0">
                      <a:solidFill>
                        <a:schemeClr val="accent5">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D-741F-47C1-9996-DF6877D07366}"/>
                </c:ext>
              </c:extLst>
            </c:dLbl>
            <c:dLbl>
              <c:idx val="23"/>
              <c:spPr>
                <a:noFill/>
                <a:ln>
                  <a:noFill/>
                </a:ln>
                <a:effectLst/>
              </c:spPr>
              <c:txPr>
                <a:bodyPr rot="0" spcFirstLastPara="1" vertOverflow="ellipsis" vert="horz" wrap="square" anchor="ctr" anchorCtr="1"/>
                <a:lstStyle/>
                <a:p>
                  <a:pPr>
                    <a:defRPr sz="1330" b="1" i="0" u="sng" strike="noStrike" kern="1200" spc="0" baseline="0">
                      <a:solidFill>
                        <a:schemeClr val="accent6">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F-741F-47C1-9996-DF6877D07366}"/>
                </c:ext>
              </c:extLst>
            </c:dLbl>
            <c:spPr>
              <a:noFill/>
              <a:ln>
                <a:noFill/>
              </a:ln>
              <a:effectLst/>
            </c:spPr>
            <c:txPr>
              <a:bodyPr rot="0" spcFirstLastPara="1" vertOverflow="ellipsis" vert="horz" wrap="square" anchor="ctr" anchorCtr="1"/>
              <a:lstStyle/>
              <a:p>
                <a:pPr>
                  <a:defRPr sz="1330" b="1" i="0" u="sng" strike="noStrike" kern="1200" spc="0" baseline="0">
                    <a:solidFill>
                      <a:schemeClr val="accent1"/>
                    </a:solidFill>
                    <a:latin typeface="+mn-lt"/>
                    <a:ea typeface="+mn-ea"/>
                    <a:cs typeface="+mn-cs"/>
                  </a:defRPr>
                </a:pPr>
                <a:endParaRPr lang="en-US"/>
              </a:p>
            </c:txPr>
            <c:dLblPos val="bestFit"/>
            <c:showLegendKey val="1"/>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Sheet1!$A$2:$A$25</c:f>
              <c:strCache>
                <c:ptCount val="24"/>
                <c:pt idx="0">
                  <c:v>1st Entry</c:v>
                </c:pt>
                <c:pt idx="1">
                  <c:v>2nd Entry</c:v>
                </c:pt>
                <c:pt idx="2">
                  <c:v>3rd Entry</c:v>
                </c:pt>
                <c:pt idx="3">
                  <c:v>4th Entry</c:v>
                </c:pt>
                <c:pt idx="4">
                  <c:v>5th Entry</c:v>
                </c:pt>
                <c:pt idx="5">
                  <c:v>6th Entry</c:v>
                </c:pt>
                <c:pt idx="6">
                  <c:v>7th Entry</c:v>
                </c:pt>
                <c:pt idx="7">
                  <c:v>8th Entry</c:v>
                </c:pt>
                <c:pt idx="8">
                  <c:v>9th Entry</c:v>
                </c:pt>
                <c:pt idx="9">
                  <c:v>10th Entry</c:v>
                </c:pt>
                <c:pt idx="10">
                  <c:v>11th Entry</c:v>
                </c:pt>
                <c:pt idx="11">
                  <c:v>12th Entry</c:v>
                </c:pt>
                <c:pt idx="12">
                  <c:v>13th Entry</c:v>
                </c:pt>
                <c:pt idx="13">
                  <c:v>14th Entry</c:v>
                </c:pt>
                <c:pt idx="14">
                  <c:v>15th Entry</c:v>
                </c:pt>
                <c:pt idx="15">
                  <c:v>16th Entry</c:v>
                </c:pt>
                <c:pt idx="16">
                  <c:v>17th Entry</c:v>
                </c:pt>
                <c:pt idx="17">
                  <c:v>18th Entry</c:v>
                </c:pt>
                <c:pt idx="18">
                  <c:v>19th Entry</c:v>
                </c:pt>
                <c:pt idx="19">
                  <c:v>20th Entry</c:v>
                </c:pt>
                <c:pt idx="20">
                  <c:v>21th Entry</c:v>
                </c:pt>
                <c:pt idx="21">
                  <c:v>22th Entry</c:v>
                </c:pt>
                <c:pt idx="22">
                  <c:v>23th Entry</c:v>
                </c:pt>
                <c:pt idx="23">
                  <c:v>24th Entry</c:v>
                </c:pt>
              </c:strCache>
            </c:strRef>
          </c:cat>
          <c:val>
            <c:numRef>
              <c:f>Sheet1!$B$2:$B$25</c:f>
              <c:numCache>
                <c:formatCode>General</c:formatCode>
                <c:ptCount val="24"/>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numCache>
            </c:numRef>
          </c:val>
          <c:extLst>
            <c:ext xmlns:c16="http://schemas.microsoft.com/office/drawing/2014/chart" uri="{C3380CC4-5D6E-409C-BE32-E72D297353CC}">
              <c16:uniqueId val="{00000030-741F-47C1-9996-DF6877D07366}"/>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u="sng"/>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solidFill>
          <a:schemeClr val="accent1">
            <a:alpha val="30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7916454801487282E-2"/>
          <c:y val="5.9660478663425089E-2"/>
          <c:w val="0.93792021248511792"/>
          <c:h val="0.59391513796661655"/>
        </c:manualLayout>
      </c:layout>
      <c:bar3DChart>
        <c:barDir val="col"/>
        <c:grouping val="clustered"/>
        <c:varyColors val="0"/>
        <c:ser>
          <c:idx val="0"/>
          <c:order val="0"/>
          <c:tx>
            <c:strRef>
              <c:f>Sheet1!$B$1</c:f>
              <c:strCache>
                <c:ptCount val="1"/>
                <c:pt idx="0">
                  <c:v>VALUE</c:v>
                </c:pt>
              </c:strCache>
            </c:strRef>
          </c:tx>
          <c:spPr>
            <a:solidFill>
              <a:schemeClr val="accent1">
                <a:lumMod val="20000"/>
                <a:lumOff val="80000"/>
              </a:schemeClr>
            </a:solidFill>
            <a:ln>
              <a:noFill/>
            </a:ln>
            <a:effectLst/>
            <a:sp3d/>
          </c:spPr>
          <c:invertIfNegative val="0"/>
          <c:dPt>
            <c:idx val="0"/>
            <c:invertIfNegative val="0"/>
            <c:bubble3D val="0"/>
            <c:spPr>
              <a:solidFill>
                <a:srgbClr val="76C8AE"/>
              </a:solidFill>
              <a:ln>
                <a:noFill/>
              </a:ln>
              <a:effectLst/>
              <a:sp3d/>
            </c:spPr>
            <c:extLst>
              <c:ext xmlns:c16="http://schemas.microsoft.com/office/drawing/2014/chart" uri="{C3380CC4-5D6E-409C-BE32-E72D297353CC}">
                <c16:uniqueId val="{00000001-1504-4AAD-8BCA-155C626759E1}"/>
              </c:ext>
            </c:extLst>
          </c:dPt>
          <c:dPt>
            <c:idx val="1"/>
            <c:invertIfNegative val="0"/>
            <c:bubble3D val="0"/>
            <c:spPr>
              <a:solidFill>
                <a:srgbClr val="00AE9D"/>
              </a:solidFill>
              <a:ln>
                <a:noFill/>
              </a:ln>
              <a:effectLst/>
              <a:sp3d/>
            </c:spPr>
            <c:extLst>
              <c:ext xmlns:c16="http://schemas.microsoft.com/office/drawing/2014/chart" uri="{C3380CC4-5D6E-409C-BE32-E72D297353CC}">
                <c16:uniqueId val="{00000003-1504-4AAD-8BCA-155C626759E1}"/>
              </c:ext>
            </c:extLst>
          </c:dPt>
          <c:dPt>
            <c:idx val="2"/>
            <c:invertIfNegative val="0"/>
            <c:bubble3D val="0"/>
            <c:spPr>
              <a:solidFill>
                <a:srgbClr val="008E7A"/>
              </a:solidFill>
              <a:ln>
                <a:noFill/>
              </a:ln>
              <a:effectLst/>
              <a:sp3d/>
            </c:spPr>
            <c:extLst>
              <c:ext xmlns:c16="http://schemas.microsoft.com/office/drawing/2014/chart" uri="{C3380CC4-5D6E-409C-BE32-E72D297353CC}">
                <c16:uniqueId val="{00000005-1504-4AAD-8BCA-155C626759E1}"/>
              </c:ext>
            </c:extLst>
          </c:dPt>
          <c:dPt>
            <c:idx val="3"/>
            <c:invertIfNegative val="0"/>
            <c:bubble3D val="0"/>
            <c:spPr>
              <a:solidFill>
                <a:srgbClr val="006762"/>
              </a:solidFill>
              <a:ln>
                <a:noFill/>
              </a:ln>
              <a:effectLst/>
              <a:sp3d/>
            </c:spPr>
            <c:extLst>
              <c:ext xmlns:c16="http://schemas.microsoft.com/office/drawing/2014/chart" uri="{C3380CC4-5D6E-409C-BE32-E72D297353CC}">
                <c16:uniqueId val="{00000007-1504-4AAD-8BCA-155C626759E1}"/>
              </c:ext>
            </c:extLst>
          </c:dPt>
          <c:dPt>
            <c:idx val="4"/>
            <c:invertIfNegative val="0"/>
            <c:bubble3D val="0"/>
            <c:spPr>
              <a:solidFill>
                <a:srgbClr val="FFCC4E"/>
              </a:solidFill>
              <a:ln>
                <a:noFill/>
              </a:ln>
              <a:effectLst/>
              <a:sp3d/>
            </c:spPr>
            <c:extLst>
              <c:ext xmlns:c16="http://schemas.microsoft.com/office/drawing/2014/chart" uri="{C3380CC4-5D6E-409C-BE32-E72D297353CC}">
                <c16:uniqueId val="{00000009-1504-4AAD-8BCA-155C626759E1}"/>
              </c:ext>
            </c:extLst>
          </c:dPt>
          <c:dPt>
            <c:idx val="5"/>
            <c:invertIfNegative val="0"/>
            <c:bubble3D val="0"/>
            <c:spPr>
              <a:solidFill>
                <a:srgbClr val="FBAB18"/>
              </a:solidFill>
              <a:ln>
                <a:noFill/>
              </a:ln>
              <a:effectLst/>
              <a:sp3d/>
            </c:spPr>
            <c:extLst>
              <c:ext xmlns:c16="http://schemas.microsoft.com/office/drawing/2014/chart" uri="{C3380CC4-5D6E-409C-BE32-E72D297353CC}">
                <c16:uniqueId val="{0000000B-1504-4AAD-8BCA-155C626759E1}"/>
              </c:ext>
            </c:extLst>
          </c:dPt>
          <c:dPt>
            <c:idx val="6"/>
            <c:invertIfNegative val="0"/>
            <c:bubble3D val="0"/>
            <c:spPr>
              <a:solidFill>
                <a:srgbClr val="F47920"/>
              </a:solidFill>
              <a:ln>
                <a:noFill/>
              </a:ln>
              <a:effectLst/>
              <a:sp3d/>
            </c:spPr>
            <c:extLst>
              <c:ext xmlns:c16="http://schemas.microsoft.com/office/drawing/2014/chart" uri="{C3380CC4-5D6E-409C-BE32-E72D297353CC}">
                <c16:uniqueId val="{0000000D-1504-4AAD-8BCA-155C626759E1}"/>
              </c:ext>
            </c:extLst>
          </c:dPt>
          <c:dPt>
            <c:idx val="7"/>
            <c:invertIfNegative val="0"/>
            <c:bubble3D val="0"/>
            <c:spPr>
              <a:solidFill>
                <a:srgbClr val="A75534"/>
              </a:solidFill>
              <a:ln>
                <a:noFill/>
              </a:ln>
              <a:effectLst/>
              <a:sp3d/>
            </c:spPr>
            <c:extLst>
              <c:ext xmlns:c16="http://schemas.microsoft.com/office/drawing/2014/chart" uri="{C3380CC4-5D6E-409C-BE32-E72D297353CC}">
                <c16:uniqueId val="{0000000F-1504-4AAD-8BCA-155C626759E1}"/>
              </c:ext>
            </c:extLst>
          </c:dPt>
          <c:dPt>
            <c:idx val="8"/>
            <c:invertIfNegative val="0"/>
            <c:bubble3D val="0"/>
            <c:spPr>
              <a:solidFill>
                <a:srgbClr val="F1666A"/>
              </a:solidFill>
              <a:ln>
                <a:noFill/>
              </a:ln>
              <a:effectLst/>
              <a:sp3d/>
            </c:spPr>
            <c:extLst>
              <c:ext xmlns:c16="http://schemas.microsoft.com/office/drawing/2014/chart" uri="{C3380CC4-5D6E-409C-BE32-E72D297353CC}">
                <c16:uniqueId val="{00000011-1504-4AAD-8BCA-155C626759E1}"/>
              </c:ext>
            </c:extLst>
          </c:dPt>
          <c:dPt>
            <c:idx val="9"/>
            <c:invertIfNegative val="0"/>
            <c:bubble3D val="0"/>
            <c:spPr>
              <a:solidFill>
                <a:srgbClr val="ED1B2F"/>
              </a:solidFill>
              <a:ln>
                <a:noFill/>
              </a:ln>
              <a:effectLst/>
              <a:sp3d/>
            </c:spPr>
            <c:extLst>
              <c:ext xmlns:c16="http://schemas.microsoft.com/office/drawing/2014/chart" uri="{C3380CC4-5D6E-409C-BE32-E72D297353CC}">
                <c16:uniqueId val="{00000013-1504-4AAD-8BCA-155C626759E1}"/>
              </c:ext>
            </c:extLst>
          </c:dPt>
          <c:dPt>
            <c:idx val="10"/>
            <c:invertIfNegative val="0"/>
            <c:bubble3D val="0"/>
            <c:spPr>
              <a:solidFill>
                <a:srgbClr val="CF1D39"/>
              </a:solidFill>
              <a:ln>
                <a:noFill/>
              </a:ln>
              <a:effectLst/>
              <a:sp3d/>
            </c:spPr>
            <c:extLst>
              <c:ext xmlns:c16="http://schemas.microsoft.com/office/drawing/2014/chart" uri="{C3380CC4-5D6E-409C-BE32-E72D297353CC}">
                <c16:uniqueId val="{00000015-1504-4AAD-8BCA-155C626759E1}"/>
              </c:ext>
            </c:extLst>
          </c:dPt>
          <c:dPt>
            <c:idx val="11"/>
            <c:invertIfNegative val="0"/>
            <c:bubble3D val="0"/>
            <c:spPr>
              <a:solidFill>
                <a:srgbClr val="960136"/>
              </a:solidFill>
              <a:ln>
                <a:noFill/>
              </a:ln>
              <a:effectLst/>
              <a:sp3d/>
            </c:spPr>
            <c:extLst>
              <c:ext xmlns:c16="http://schemas.microsoft.com/office/drawing/2014/chart" uri="{C3380CC4-5D6E-409C-BE32-E72D297353CC}">
                <c16:uniqueId val="{00000017-1504-4AAD-8BCA-155C626759E1}"/>
              </c:ext>
            </c:extLst>
          </c:dPt>
          <c:dPt>
            <c:idx val="12"/>
            <c:invertIfNegative val="0"/>
            <c:bubble3D val="0"/>
            <c:spPr>
              <a:solidFill>
                <a:srgbClr val="6DCFF6"/>
              </a:solidFill>
              <a:ln>
                <a:noFill/>
              </a:ln>
              <a:effectLst/>
              <a:sp3d/>
            </c:spPr>
            <c:extLst>
              <c:ext xmlns:c16="http://schemas.microsoft.com/office/drawing/2014/chart" uri="{C3380CC4-5D6E-409C-BE32-E72D297353CC}">
                <c16:uniqueId val="{00000019-1504-4AAD-8BCA-155C626759E1}"/>
              </c:ext>
            </c:extLst>
          </c:dPt>
          <c:dPt>
            <c:idx val="13"/>
            <c:invertIfNegative val="0"/>
            <c:bubble3D val="0"/>
            <c:spPr>
              <a:solidFill>
                <a:srgbClr val="009BDB"/>
              </a:solidFill>
              <a:ln>
                <a:noFill/>
              </a:ln>
              <a:effectLst/>
              <a:sp3d/>
            </c:spPr>
            <c:extLst>
              <c:ext xmlns:c16="http://schemas.microsoft.com/office/drawing/2014/chart" uri="{C3380CC4-5D6E-409C-BE32-E72D297353CC}">
                <c16:uniqueId val="{0000001B-1504-4AAD-8BCA-155C626759E1}"/>
              </c:ext>
            </c:extLst>
          </c:dPt>
          <c:dPt>
            <c:idx val="14"/>
            <c:invertIfNegative val="0"/>
            <c:bubble3D val="0"/>
            <c:spPr>
              <a:solidFill>
                <a:srgbClr val="00619E"/>
              </a:solidFill>
              <a:ln>
                <a:noFill/>
              </a:ln>
              <a:effectLst/>
              <a:sp3d/>
            </c:spPr>
            <c:extLst>
              <c:ext xmlns:c16="http://schemas.microsoft.com/office/drawing/2014/chart" uri="{C3380CC4-5D6E-409C-BE32-E72D297353CC}">
                <c16:uniqueId val="{0000001D-1504-4AAD-8BCA-155C626759E1}"/>
              </c:ext>
            </c:extLst>
          </c:dPt>
          <c:dPt>
            <c:idx val="15"/>
            <c:invertIfNegative val="0"/>
            <c:bubble3D val="0"/>
            <c:spPr>
              <a:solidFill>
                <a:srgbClr val="1E3378"/>
              </a:solidFill>
              <a:ln>
                <a:noFill/>
              </a:ln>
              <a:effectLst/>
              <a:sp3d/>
            </c:spPr>
            <c:extLst>
              <c:ext xmlns:c16="http://schemas.microsoft.com/office/drawing/2014/chart" uri="{C3380CC4-5D6E-409C-BE32-E72D297353CC}">
                <c16:uniqueId val="{0000001F-1504-4AAD-8BCA-155C626759E1}"/>
              </c:ext>
            </c:extLst>
          </c:dPt>
          <c:dPt>
            <c:idx val="16"/>
            <c:invertIfNegative val="0"/>
            <c:bubble3D val="0"/>
            <c:spPr>
              <a:solidFill>
                <a:srgbClr val="76C8AE"/>
              </a:solidFill>
              <a:ln>
                <a:noFill/>
              </a:ln>
              <a:effectLst/>
              <a:sp3d/>
            </c:spPr>
            <c:extLst>
              <c:ext xmlns:c16="http://schemas.microsoft.com/office/drawing/2014/chart" uri="{C3380CC4-5D6E-409C-BE32-E72D297353CC}">
                <c16:uniqueId val="{00000021-1504-4AAD-8BCA-155C626759E1}"/>
              </c:ext>
            </c:extLst>
          </c:dPt>
          <c:dPt>
            <c:idx val="17"/>
            <c:invertIfNegative val="0"/>
            <c:bubble3D val="0"/>
            <c:spPr>
              <a:solidFill>
                <a:srgbClr val="00AE9D"/>
              </a:solidFill>
              <a:ln>
                <a:noFill/>
              </a:ln>
              <a:effectLst/>
              <a:sp3d/>
            </c:spPr>
            <c:extLst>
              <c:ext xmlns:c16="http://schemas.microsoft.com/office/drawing/2014/chart" uri="{C3380CC4-5D6E-409C-BE32-E72D297353CC}">
                <c16:uniqueId val="{00000023-1504-4AAD-8BCA-155C626759E1}"/>
              </c:ext>
            </c:extLst>
          </c:dPt>
          <c:dPt>
            <c:idx val="18"/>
            <c:invertIfNegative val="0"/>
            <c:bubble3D val="0"/>
            <c:spPr>
              <a:solidFill>
                <a:srgbClr val="008E7A"/>
              </a:solidFill>
              <a:ln>
                <a:noFill/>
              </a:ln>
              <a:effectLst/>
              <a:sp3d/>
            </c:spPr>
            <c:extLst>
              <c:ext xmlns:c16="http://schemas.microsoft.com/office/drawing/2014/chart" uri="{C3380CC4-5D6E-409C-BE32-E72D297353CC}">
                <c16:uniqueId val="{00000025-1504-4AAD-8BCA-155C626759E1}"/>
              </c:ext>
            </c:extLst>
          </c:dPt>
          <c:dPt>
            <c:idx val="19"/>
            <c:invertIfNegative val="0"/>
            <c:bubble3D val="0"/>
            <c:spPr>
              <a:solidFill>
                <a:srgbClr val="006762"/>
              </a:solidFill>
              <a:ln>
                <a:noFill/>
              </a:ln>
              <a:effectLst/>
              <a:sp3d/>
            </c:spPr>
            <c:extLst>
              <c:ext xmlns:c16="http://schemas.microsoft.com/office/drawing/2014/chart" uri="{C3380CC4-5D6E-409C-BE32-E72D297353CC}">
                <c16:uniqueId val="{00000027-1504-4AAD-8BCA-155C626759E1}"/>
              </c:ext>
            </c:extLst>
          </c:dPt>
          <c:dPt>
            <c:idx val="20"/>
            <c:invertIfNegative val="0"/>
            <c:bubble3D val="0"/>
            <c:spPr>
              <a:solidFill>
                <a:srgbClr val="FFCC4E"/>
              </a:solidFill>
              <a:ln>
                <a:noFill/>
              </a:ln>
              <a:effectLst/>
              <a:sp3d/>
            </c:spPr>
            <c:extLst>
              <c:ext xmlns:c16="http://schemas.microsoft.com/office/drawing/2014/chart" uri="{C3380CC4-5D6E-409C-BE32-E72D297353CC}">
                <c16:uniqueId val="{00000029-1504-4AAD-8BCA-155C626759E1}"/>
              </c:ext>
            </c:extLst>
          </c:dPt>
          <c:dPt>
            <c:idx val="21"/>
            <c:invertIfNegative val="0"/>
            <c:bubble3D val="0"/>
            <c:spPr>
              <a:solidFill>
                <a:srgbClr val="FBAB18"/>
              </a:solidFill>
              <a:ln>
                <a:noFill/>
              </a:ln>
              <a:effectLst/>
              <a:sp3d/>
            </c:spPr>
            <c:extLst>
              <c:ext xmlns:c16="http://schemas.microsoft.com/office/drawing/2014/chart" uri="{C3380CC4-5D6E-409C-BE32-E72D297353CC}">
                <c16:uniqueId val="{0000002B-1504-4AAD-8BCA-155C626759E1}"/>
              </c:ext>
            </c:extLst>
          </c:dPt>
          <c:dPt>
            <c:idx val="22"/>
            <c:invertIfNegative val="0"/>
            <c:bubble3D val="0"/>
            <c:spPr>
              <a:solidFill>
                <a:srgbClr val="F47920"/>
              </a:solidFill>
              <a:ln>
                <a:noFill/>
              </a:ln>
              <a:effectLst/>
              <a:sp3d/>
            </c:spPr>
            <c:extLst>
              <c:ext xmlns:c16="http://schemas.microsoft.com/office/drawing/2014/chart" uri="{C3380CC4-5D6E-409C-BE32-E72D297353CC}">
                <c16:uniqueId val="{0000002D-1504-4AAD-8BCA-155C626759E1}"/>
              </c:ext>
            </c:extLst>
          </c:dPt>
          <c:dPt>
            <c:idx val="23"/>
            <c:invertIfNegative val="0"/>
            <c:bubble3D val="0"/>
            <c:spPr>
              <a:solidFill>
                <a:srgbClr val="A75534"/>
              </a:solidFill>
              <a:ln>
                <a:noFill/>
              </a:ln>
              <a:effectLst/>
              <a:sp3d/>
            </c:spPr>
            <c:extLst>
              <c:ext xmlns:c16="http://schemas.microsoft.com/office/drawing/2014/chart" uri="{C3380CC4-5D6E-409C-BE32-E72D297353CC}">
                <c16:uniqueId val="{0000002F-1504-4AAD-8BCA-155C626759E1}"/>
              </c:ext>
            </c:extLst>
          </c:dPt>
          <c:cat>
            <c:strRef>
              <c:f>Sheet1!$A$2:$A$25</c:f>
              <c:strCache>
                <c:ptCount val="24"/>
                <c:pt idx="0">
                  <c:v>1st Entry</c:v>
                </c:pt>
                <c:pt idx="1">
                  <c:v>2nd Entry</c:v>
                </c:pt>
                <c:pt idx="2">
                  <c:v>3rd Entry</c:v>
                </c:pt>
                <c:pt idx="3">
                  <c:v>4th Entry</c:v>
                </c:pt>
                <c:pt idx="4">
                  <c:v>5th Entry</c:v>
                </c:pt>
                <c:pt idx="5">
                  <c:v>6th Entry</c:v>
                </c:pt>
                <c:pt idx="6">
                  <c:v>7th Entry</c:v>
                </c:pt>
                <c:pt idx="7">
                  <c:v>8th Entry</c:v>
                </c:pt>
                <c:pt idx="8">
                  <c:v>9th Entry</c:v>
                </c:pt>
                <c:pt idx="9">
                  <c:v>10th Entry</c:v>
                </c:pt>
                <c:pt idx="10">
                  <c:v>11th Entry</c:v>
                </c:pt>
                <c:pt idx="11">
                  <c:v>12th Entry</c:v>
                </c:pt>
                <c:pt idx="12">
                  <c:v>13th Entry</c:v>
                </c:pt>
                <c:pt idx="13">
                  <c:v>14th Entry</c:v>
                </c:pt>
                <c:pt idx="14">
                  <c:v>15th Entry</c:v>
                </c:pt>
                <c:pt idx="15">
                  <c:v>16th Entry</c:v>
                </c:pt>
                <c:pt idx="16">
                  <c:v>17th Entry</c:v>
                </c:pt>
                <c:pt idx="17">
                  <c:v>18th Entry</c:v>
                </c:pt>
                <c:pt idx="18">
                  <c:v>19th Entry</c:v>
                </c:pt>
                <c:pt idx="19">
                  <c:v>20th Entry</c:v>
                </c:pt>
                <c:pt idx="20">
                  <c:v>21th Entry</c:v>
                </c:pt>
                <c:pt idx="21">
                  <c:v>22th Entry</c:v>
                </c:pt>
                <c:pt idx="22">
                  <c:v>23th Entry</c:v>
                </c:pt>
                <c:pt idx="23">
                  <c:v>24th Entry</c:v>
                </c:pt>
              </c:strCache>
            </c:strRef>
          </c:cat>
          <c:val>
            <c:numRef>
              <c:f>Sheet1!$B$2:$B$25</c:f>
              <c:numCache>
                <c:formatCode>General</c:formatCode>
                <c:ptCount val="24"/>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numCache>
            </c:numRef>
          </c:val>
          <c:extLst>
            <c:ext xmlns:c16="http://schemas.microsoft.com/office/drawing/2014/chart" uri="{C3380CC4-5D6E-409C-BE32-E72D297353CC}">
              <c16:uniqueId val="{00000030-1504-4AAD-8BCA-155C626759E1}"/>
            </c:ext>
          </c:extLst>
        </c:ser>
        <c:dLbls>
          <c:showLegendKey val="0"/>
          <c:showVal val="0"/>
          <c:showCatName val="0"/>
          <c:showSerName val="0"/>
          <c:showPercent val="0"/>
          <c:showBubbleSize val="0"/>
        </c:dLbls>
        <c:gapWidth val="160"/>
        <c:gapDepth val="10"/>
        <c:shape val="box"/>
        <c:axId val="1929698128"/>
        <c:axId val="1929700880"/>
        <c:axId val="0"/>
      </c:bar3DChart>
      <c:catAx>
        <c:axId val="1929698128"/>
        <c:scaling>
          <c:orientation val="minMax"/>
        </c:scaling>
        <c:delete val="0"/>
        <c:axPos val="b"/>
        <c:majorGridlines>
          <c:spPr>
            <a:ln w="9525" cap="flat" cmpd="sng" algn="ctr">
              <a:solidFill>
                <a:schemeClr val="lt1">
                  <a:lumMod val="60000"/>
                  <a:lumOff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cap="all" spc="150" normalizeH="0" baseline="0">
                <a:solidFill>
                  <a:schemeClr val="lt1"/>
                </a:solidFill>
                <a:latin typeface="Arial" panose="020B0604020202020204" pitchFamily="34" charset="0"/>
                <a:ea typeface="+mn-ea"/>
                <a:cs typeface="Arial" panose="020B0604020202020204" pitchFamily="34" charset="0"/>
              </a:defRPr>
            </a:pPr>
            <a:endParaRPr lang="en-US"/>
          </a:p>
        </c:txPr>
        <c:crossAx val="1929700880"/>
        <c:crosses val="autoZero"/>
        <c:auto val="1"/>
        <c:lblAlgn val="ctr"/>
        <c:lblOffset val="100"/>
        <c:noMultiLvlLbl val="0"/>
      </c:catAx>
      <c:valAx>
        <c:axId val="1929700880"/>
        <c:scaling>
          <c:orientation val="minMax"/>
        </c:scaling>
        <c:delete val="0"/>
        <c:axPos val="l"/>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crossAx val="192969812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VALUE</c:v>
                </c:pt>
              </c:strCache>
            </c:strRef>
          </c:tx>
          <c:spPr>
            <a:ln>
              <a:noFill/>
            </a:ln>
            <a:effectLst/>
            <a:scene3d>
              <a:camera prst="orthographicFront"/>
              <a:lightRig rig="threePt" dir="t"/>
            </a:scene3d>
            <a:sp3d prstMaterial="matte"/>
          </c:spPr>
          <c:explosion val="5"/>
          <c:dPt>
            <c:idx val="0"/>
            <c:bubble3D val="0"/>
            <c:spPr>
              <a:solidFill>
                <a:srgbClr val="76C8AE"/>
              </a:solidFill>
              <a:ln>
                <a:noFill/>
              </a:ln>
              <a:effectLst/>
              <a:scene3d>
                <a:camera prst="orthographicFront"/>
                <a:lightRig rig="threePt" dir="t"/>
              </a:scene3d>
              <a:sp3d prstMaterial="matte"/>
            </c:spPr>
            <c:extLst>
              <c:ext xmlns:c16="http://schemas.microsoft.com/office/drawing/2014/chart" uri="{C3380CC4-5D6E-409C-BE32-E72D297353CC}">
                <c16:uniqueId val="{00000001-741F-47C1-9996-DF6877D07366}"/>
              </c:ext>
            </c:extLst>
          </c:dPt>
          <c:dPt>
            <c:idx val="1"/>
            <c:bubble3D val="0"/>
            <c:spPr>
              <a:solidFill>
                <a:srgbClr val="00AE9D"/>
              </a:solidFill>
              <a:ln>
                <a:noFill/>
              </a:ln>
              <a:effectLst/>
              <a:scene3d>
                <a:camera prst="orthographicFront"/>
                <a:lightRig rig="threePt" dir="t"/>
              </a:scene3d>
              <a:sp3d prstMaterial="matte"/>
            </c:spPr>
            <c:extLst>
              <c:ext xmlns:c16="http://schemas.microsoft.com/office/drawing/2014/chart" uri="{C3380CC4-5D6E-409C-BE32-E72D297353CC}">
                <c16:uniqueId val="{00000003-741F-47C1-9996-DF6877D07366}"/>
              </c:ext>
            </c:extLst>
          </c:dPt>
          <c:dPt>
            <c:idx val="2"/>
            <c:bubble3D val="0"/>
            <c:spPr>
              <a:solidFill>
                <a:srgbClr val="008E7A"/>
              </a:solidFill>
              <a:ln>
                <a:noFill/>
              </a:ln>
              <a:effectLst/>
              <a:scene3d>
                <a:camera prst="orthographicFront"/>
                <a:lightRig rig="threePt" dir="t"/>
              </a:scene3d>
              <a:sp3d prstMaterial="matte"/>
            </c:spPr>
            <c:extLst>
              <c:ext xmlns:c16="http://schemas.microsoft.com/office/drawing/2014/chart" uri="{C3380CC4-5D6E-409C-BE32-E72D297353CC}">
                <c16:uniqueId val="{00000005-741F-47C1-9996-DF6877D07366}"/>
              </c:ext>
            </c:extLst>
          </c:dPt>
          <c:dPt>
            <c:idx val="3"/>
            <c:bubble3D val="0"/>
            <c:spPr>
              <a:solidFill>
                <a:srgbClr val="006762"/>
              </a:solidFill>
              <a:ln>
                <a:noFill/>
              </a:ln>
              <a:effectLst/>
              <a:scene3d>
                <a:camera prst="orthographicFront"/>
                <a:lightRig rig="threePt" dir="t"/>
              </a:scene3d>
              <a:sp3d prstMaterial="matte"/>
            </c:spPr>
            <c:extLst>
              <c:ext xmlns:c16="http://schemas.microsoft.com/office/drawing/2014/chart" uri="{C3380CC4-5D6E-409C-BE32-E72D297353CC}">
                <c16:uniqueId val="{00000007-741F-47C1-9996-DF6877D07366}"/>
              </c:ext>
            </c:extLst>
          </c:dPt>
          <c:dPt>
            <c:idx val="4"/>
            <c:bubble3D val="0"/>
            <c:spPr>
              <a:solidFill>
                <a:srgbClr val="FFCC4E"/>
              </a:solidFill>
              <a:ln>
                <a:noFill/>
              </a:ln>
              <a:effectLst/>
              <a:scene3d>
                <a:camera prst="orthographicFront"/>
                <a:lightRig rig="threePt" dir="t"/>
              </a:scene3d>
              <a:sp3d prstMaterial="matte"/>
            </c:spPr>
            <c:extLst>
              <c:ext xmlns:c16="http://schemas.microsoft.com/office/drawing/2014/chart" uri="{C3380CC4-5D6E-409C-BE32-E72D297353CC}">
                <c16:uniqueId val="{00000009-741F-47C1-9996-DF6877D07366}"/>
              </c:ext>
            </c:extLst>
          </c:dPt>
          <c:dPt>
            <c:idx val="5"/>
            <c:bubble3D val="0"/>
            <c:spPr>
              <a:solidFill>
                <a:srgbClr val="FBAB18"/>
              </a:solidFill>
              <a:ln>
                <a:noFill/>
              </a:ln>
              <a:effectLst/>
              <a:scene3d>
                <a:camera prst="orthographicFront"/>
                <a:lightRig rig="threePt" dir="t"/>
              </a:scene3d>
              <a:sp3d prstMaterial="matte"/>
            </c:spPr>
            <c:extLst>
              <c:ext xmlns:c16="http://schemas.microsoft.com/office/drawing/2014/chart" uri="{C3380CC4-5D6E-409C-BE32-E72D297353CC}">
                <c16:uniqueId val="{0000000B-741F-47C1-9996-DF6877D07366}"/>
              </c:ext>
            </c:extLst>
          </c:dPt>
          <c:dPt>
            <c:idx val="6"/>
            <c:bubble3D val="0"/>
            <c:spPr>
              <a:solidFill>
                <a:srgbClr val="F47920"/>
              </a:solidFill>
              <a:ln>
                <a:noFill/>
              </a:ln>
              <a:effectLst/>
              <a:scene3d>
                <a:camera prst="orthographicFront"/>
                <a:lightRig rig="threePt" dir="t"/>
              </a:scene3d>
              <a:sp3d prstMaterial="matte"/>
            </c:spPr>
            <c:extLst>
              <c:ext xmlns:c16="http://schemas.microsoft.com/office/drawing/2014/chart" uri="{C3380CC4-5D6E-409C-BE32-E72D297353CC}">
                <c16:uniqueId val="{0000000D-741F-47C1-9996-DF6877D07366}"/>
              </c:ext>
            </c:extLst>
          </c:dPt>
          <c:dPt>
            <c:idx val="7"/>
            <c:bubble3D val="0"/>
            <c:spPr>
              <a:solidFill>
                <a:srgbClr val="A75534"/>
              </a:solidFill>
              <a:ln>
                <a:noFill/>
              </a:ln>
              <a:effectLst/>
              <a:scene3d>
                <a:camera prst="orthographicFront"/>
                <a:lightRig rig="threePt" dir="t"/>
              </a:scene3d>
              <a:sp3d prstMaterial="matte"/>
            </c:spPr>
            <c:extLst>
              <c:ext xmlns:c16="http://schemas.microsoft.com/office/drawing/2014/chart" uri="{C3380CC4-5D6E-409C-BE32-E72D297353CC}">
                <c16:uniqueId val="{0000000F-741F-47C1-9996-DF6877D07366}"/>
              </c:ext>
            </c:extLst>
          </c:dPt>
          <c:dPt>
            <c:idx val="8"/>
            <c:bubble3D val="0"/>
            <c:spPr>
              <a:solidFill>
                <a:srgbClr val="F1666A"/>
              </a:solidFill>
              <a:ln>
                <a:noFill/>
              </a:ln>
              <a:effectLst/>
              <a:scene3d>
                <a:camera prst="orthographicFront"/>
                <a:lightRig rig="threePt" dir="t"/>
              </a:scene3d>
              <a:sp3d prstMaterial="matte"/>
            </c:spPr>
            <c:extLst>
              <c:ext xmlns:c16="http://schemas.microsoft.com/office/drawing/2014/chart" uri="{C3380CC4-5D6E-409C-BE32-E72D297353CC}">
                <c16:uniqueId val="{00000011-741F-47C1-9996-DF6877D07366}"/>
              </c:ext>
            </c:extLst>
          </c:dPt>
          <c:dPt>
            <c:idx val="9"/>
            <c:bubble3D val="0"/>
            <c:spPr>
              <a:solidFill>
                <a:srgbClr val="ED1B2F"/>
              </a:solidFill>
              <a:ln>
                <a:noFill/>
              </a:ln>
              <a:effectLst/>
              <a:scene3d>
                <a:camera prst="orthographicFront"/>
                <a:lightRig rig="threePt" dir="t"/>
              </a:scene3d>
              <a:sp3d prstMaterial="matte"/>
            </c:spPr>
            <c:extLst>
              <c:ext xmlns:c16="http://schemas.microsoft.com/office/drawing/2014/chart" uri="{C3380CC4-5D6E-409C-BE32-E72D297353CC}">
                <c16:uniqueId val="{00000013-741F-47C1-9996-DF6877D07366}"/>
              </c:ext>
            </c:extLst>
          </c:dPt>
          <c:dPt>
            <c:idx val="10"/>
            <c:bubble3D val="0"/>
            <c:spPr>
              <a:solidFill>
                <a:srgbClr val="CF1D39"/>
              </a:solidFill>
              <a:ln>
                <a:noFill/>
              </a:ln>
              <a:effectLst/>
              <a:scene3d>
                <a:camera prst="orthographicFront"/>
                <a:lightRig rig="threePt" dir="t"/>
              </a:scene3d>
              <a:sp3d prstMaterial="matte"/>
            </c:spPr>
            <c:extLst>
              <c:ext xmlns:c16="http://schemas.microsoft.com/office/drawing/2014/chart" uri="{C3380CC4-5D6E-409C-BE32-E72D297353CC}">
                <c16:uniqueId val="{00000015-741F-47C1-9996-DF6877D07366}"/>
              </c:ext>
            </c:extLst>
          </c:dPt>
          <c:dPt>
            <c:idx val="11"/>
            <c:bubble3D val="0"/>
            <c:spPr>
              <a:solidFill>
                <a:srgbClr val="960136"/>
              </a:solidFill>
              <a:ln>
                <a:noFill/>
              </a:ln>
              <a:effectLst/>
              <a:scene3d>
                <a:camera prst="orthographicFront"/>
                <a:lightRig rig="threePt" dir="t"/>
              </a:scene3d>
              <a:sp3d prstMaterial="matte"/>
            </c:spPr>
            <c:extLst>
              <c:ext xmlns:c16="http://schemas.microsoft.com/office/drawing/2014/chart" uri="{C3380CC4-5D6E-409C-BE32-E72D297353CC}">
                <c16:uniqueId val="{00000017-741F-47C1-9996-DF6877D07366}"/>
              </c:ext>
            </c:extLst>
          </c:dPt>
          <c:dPt>
            <c:idx val="12"/>
            <c:bubble3D val="0"/>
            <c:spPr>
              <a:solidFill>
                <a:srgbClr val="6DCFF6"/>
              </a:solidFill>
              <a:ln>
                <a:noFill/>
              </a:ln>
              <a:effectLst/>
              <a:scene3d>
                <a:camera prst="orthographicFront"/>
                <a:lightRig rig="threePt" dir="t"/>
              </a:scene3d>
              <a:sp3d prstMaterial="matte"/>
            </c:spPr>
            <c:extLst>
              <c:ext xmlns:c16="http://schemas.microsoft.com/office/drawing/2014/chart" uri="{C3380CC4-5D6E-409C-BE32-E72D297353CC}">
                <c16:uniqueId val="{00000019-741F-47C1-9996-DF6877D07366}"/>
              </c:ext>
            </c:extLst>
          </c:dPt>
          <c:dPt>
            <c:idx val="13"/>
            <c:bubble3D val="0"/>
            <c:spPr>
              <a:solidFill>
                <a:srgbClr val="009BDB"/>
              </a:solidFill>
              <a:ln>
                <a:noFill/>
              </a:ln>
              <a:effectLst/>
              <a:scene3d>
                <a:camera prst="orthographicFront"/>
                <a:lightRig rig="threePt" dir="t"/>
              </a:scene3d>
              <a:sp3d prstMaterial="matte"/>
            </c:spPr>
            <c:extLst>
              <c:ext xmlns:c16="http://schemas.microsoft.com/office/drawing/2014/chart" uri="{C3380CC4-5D6E-409C-BE32-E72D297353CC}">
                <c16:uniqueId val="{0000001B-741F-47C1-9996-DF6877D07366}"/>
              </c:ext>
            </c:extLst>
          </c:dPt>
          <c:dPt>
            <c:idx val="14"/>
            <c:bubble3D val="0"/>
            <c:spPr>
              <a:solidFill>
                <a:srgbClr val="00619E"/>
              </a:solidFill>
              <a:ln>
                <a:noFill/>
              </a:ln>
              <a:effectLst/>
              <a:scene3d>
                <a:camera prst="orthographicFront"/>
                <a:lightRig rig="threePt" dir="t"/>
              </a:scene3d>
              <a:sp3d prstMaterial="matte"/>
            </c:spPr>
            <c:extLst>
              <c:ext xmlns:c16="http://schemas.microsoft.com/office/drawing/2014/chart" uri="{C3380CC4-5D6E-409C-BE32-E72D297353CC}">
                <c16:uniqueId val="{0000001D-741F-47C1-9996-DF6877D07366}"/>
              </c:ext>
            </c:extLst>
          </c:dPt>
          <c:dPt>
            <c:idx val="15"/>
            <c:bubble3D val="0"/>
            <c:spPr>
              <a:solidFill>
                <a:srgbClr val="1E3378"/>
              </a:solidFill>
              <a:ln>
                <a:noFill/>
              </a:ln>
              <a:effectLst/>
              <a:scene3d>
                <a:camera prst="orthographicFront"/>
                <a:lightRig rig="threePt" dir="t"/>
              </a:scene3d>
              <a:sp3d prstMaterial="matte"/>
            </c:spPr>
            <c:extLst>
              <c:ext xmlns:c16="http://schemas.microsoft.com/office/drawing/2014/chart" uri="{C3380CC4-5D6E-409C-BE32-E72D297353CC}">
                <c16:uniqueId val="{0000001F-741F-47C1-9996-DF6877D07366}"/>
              </c:ext>
            </c:extLst>
          </c:dPt>
          <c:dPt>
            <c:idx val="16"/>
            <c:bubble3D val="0"/>
            <c:spPr>
              <a:solidFill>
                <a:srgbClr val="76C8AE"/>
              </a:solidFill>
              <a:ln>
                <a:noFill/>
              </a:ln>
              <a:effectLst/>
              <a:scene3d>
                <a:camera prst="orthographicFront"/>
                <a:lightRig rig="threePt" dir="t"/>
              </a:scene3d>
              <a:sp3d prstMaterial="matte"/>
            </c:spPr>
            <c:extLst>
              <c:ext xmlns:c16="http://schemas.microsoft.com/office/drawing/2014/chart" uri="{C3380CC4-5D6E-409C-BE32-E72D297353CC}">
                <c16:uniqueId val="{00000021-741F-47C1-9996-DF6877D07366}"/>
              </c:ext>
            </c:extLst>
          </c:dPt>
          <c:dPt>
            <c:idx val="17"/>
            <c:bubble3D val="0"/>
            <c:spPr>
              <a:solidFill>
                <a:srgbClr val="00AE9D"/>
              </a:solidFill>
              <a:ln>
                <a:noFill/>
              </a:ln>
              <a:effectLst/>
              <a:scene3d>
                <a:camera prst="orthographicFront"/>
                <a:lightRig rig="threePt" dir="t"/>
              </a:scene3d>
              <a:sp3d prstMaterial="matte"/>
            </c:spPr>
            <c:extLst>
              <c:ext xmlns:c16="http://schemas.microsoft.com/office/drawing/2014/chart" uri="{C3380CC4-5D6E-409C-BE32-E72D297353CC}">
                <c16:uniqueId val="{00000023-741F-47C1-9996-DF6877D07366}"/>
              </c:ext>
            </c:extLst>
          </c:dPt>
          <c:dPt>
            <c:idx val="18"/>
            <c:bubble3D val="0"/>
            <c:spPr>
              <a:solidFill>
                <a:srgbClr val="008E7A"/>
              </a:solidFill>
              <a:ln>
                <a:noFill/>
              </a:ln>
              <a:effectLst/>
              <a:scene3d>
                <a:camera prst="orthographicFront"/>
                <a:lightRig rig="threePt" dir="t"/>
              </a:scene3d>
              <a:sp3d prstMaterial="matte"/>
            </c:spPr>
            <c:extLst>
              <c:ext xmlns:c16="http://schemas.microsoft.com/office/drawing/2014/chart" uri="{C3380CC4-5D6E-409C-BE32-E72D297353CC}">
                <c16:uniqueId val="{00000025-741F-47C1-9996-DF6877D07366}"/>
              </c:ext>
            </c:extLst>
          </c:dPt>
          <c:dPt>
            <c:idx val="19"/>
            <c:bubble3D val="0"/>
            <c:spPr>
              <a:solidFill>
                <a:srgbClr val="006762"/>
              </a:solidFill>
              <a:ln>
                <a:noFill/>
              </a:ln>
              <a:effectLst/>
              <a:scene3d>
                <a:camera prst="orthographicFront"/>
                <a:lightRig rig="threePt" dir="t"/>
              </a:scene3d>
              <a:sp3d prstMaterial="matte"/>
            </c:spPr>
            <c:extLst>
              <c:ext xmlns:c16="http://schemas.microsoft.com/office/drawing/2014/chart" uri="{C3380CC4-5D6E-409C-BE32-E72D297353CC}">
                <c16:uniqueId val="{00000027-741F-47C1-9996-DF6877D07366}"/>
              </c:ext>
            </c:extLst>
          </c:dPt>
          <c:dPt>
            <c:idx val="20"/>
            <c:bubble3D val="0"/>
            <c:spPr>
              <a:solidFill>
                <a:srgbClr val="FFCC4E"/>
              </a:solidFill>
              <a:ln>
                <a:noFill/>
              </a:ln>
              <a:effectLst/>
              <a:scene3d>
                <a:camera prst="orthographicFront"/>
                <a:lightRig rig="threePt" dir="t"/>
              </a:scene3d>
              <a:sp3d prstMaterial="matte"/>
            </c:spPr>
            <c:extLst>
              <c:ext xmlns:c16="http://schemas.microsoft.com/office/drawing/2014/chart" uri="{C3380CC4-5D6E-409C-BE32-E72D297353CC}">
                <c16:uniqueId val="{00000029-741F-47C1-9996-DF6877D07366}"/>
              </c:ext>
            </c:extLst>
          </c:dPt>
          <c:dPt>
            <c:idx val="21"/>
            <c:bubble3D val="0"/>
            <c:spPr>
              <a:solidFill>
                <a:srgbClr val="FFDE00"/>
              </a:solidFill>
              <a:ln>
                <a:noFill/>
              </a:ln>
              <a:effectLst/>
              <a:scene3d>
                <a:camera prst="orthographicFront"/>
                <a:lightRig rig="threePt" dir="t"/>
              </a:scene3d>
              <a:sp3d prstMaterial="matte"/>
            </c:spPr>
            <c:extLst>
              <c:ext xmlns:c16="http://schemas.microsoft.com/office/drawing/2014/chart" uri="{C3380CC4-5D6E-409C-BE32-E72D297353CC}">
                <c16:uniqueId val="{0000002B-741F-47C1-9996-DF6877D07366}"/>
              </c:ext>
            </c:extLst>
          </c:dPt>
          <c:dPt>
            <c:idx val="22"/>
            <c:bubble3D val="0"/>
            <c:spPr>
              <a:solidFill>
                <a:srgbClr val="F47920"/>
              </a:solidFill>
              <a:ln>
                <a:noFill/>
              </a:ln>
              <a:effectLst/>
              <a:scene3d>
                <a:camera prst="orthographicFront"/>
                <a:lightRig rig="threePt" dir="t"/>
              </a:scene3d>
              <a:sp3d prstMaterial="matte"/>
            </c:spPr>
            <c:extLst>
              <c:ext xmlns:c16="http://schemas.microsoft.com/office/drawing/2014/chart" uri="{C3380CC4-5D6E-409C-BE32-E72D297353CC}">
                <c16:uniqueId val="{0000002D-741F-47C1-9996-DF6877D07366}"/>
              </c:ext>
            </c:extLst>
          </c:dPt>
          <c:dPt>
            <c:idx val="23"/>
            <c:bubble3D val="0"/>
            <c:spPr>
              <a:solidFill>
                <a:srgbClr val="A75534"/>
              </a:solidFill>
              <a:ln>
                <a:noFill/>
              </a:ln>
              <a:effectLst/>
              <a:scene3d>
                <a:camera prst="orthographicFront"/>
                <a:lightRig rig="threePt" dir="t"/>
              </a:scene3d>
              <a:sp3d prstMaterial="matte"/>
            </c:spPr>
            <c:extLst>
              <c:ext xmlns:c16="http://schemas.microsoft.com/office/drawing/2014/chart" uri="{C3380CC4-5D6E-409C-BE32-E72D297353CC}">
                <c16:uniqueId val="{0000002F-741F-47C1-9996-DF6877D07366}"/>
              </c:ext>
            </c:extLst>
          </c:dPt>
          <c:dLbls>
            <c:dLbl>
              <c:idx val="0"/>
              <c:spPr>
                <a:noFill/>
                <a:ln>
                  <a:noFill/>
                </a:ln>
                <a:effectLst/>
              </c:spPr>
              <c:txPr>
                <a:bodyPr rot="0" spcFirstLastPara="1" vertOverflow="ellipsis" vert="horz" wrap="square" anchor="ctr" anchorCtr="1"/>
                <a:lstStyle/>
                <a:p>
                  <a:pPr>
                    <a:defRPr sz="1330" b="1" i="0" u="sng"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1-741F-47C1-9996-DF6877D07366}"/>
                </c:ext>
              </c:extLst>
            </c:dLbl>
            <c:dLbl>
              <c:idx val="1"/>
              <c:spPr>
                <a:noFill/>
                <a:ln>
                  <a:noFill/>
                </a:ln>
                <a:effectLst/>
              </c:spPr>
              <c:txPr>
                <a:bodyPr rot="0" spcFirstLastPara="1" vertOverflow="ellipsis" vert="horz" wrap="square" anchor="ctr" anchorCtr="1"/>
                <a:lstStyle/>
                <a:p>
                  <a:pPr>
                    <a:defRPr sz="1330" b="1" i="0" u="sng" strike="noStrike" kern="1200" spc="0" baseline="0">
                      <a:solidFill>
                        <a:schemeClr val="accent2"/>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3-741F-47C1-9996-DF6877D07366}"/>
                </c:ext>
              </c:extLst>
            </c:dLbl>
            <c:dLbl>
              <c:idx val="2"/>
              <c:spPr>
                <a:noFill/>
                <a:ln>
                  <a:noFill/>
                </a:ln>
                <a:effectLst/>
              </c:spPr>
              <c:txPr>
                <a:bodyPr rot="0" spcFirstLastPara="1" vertOverflow="ellipsis" vert="horz" wrap="square" anchor="ctr" anchorCtr="1"/>
                <a:lstStyle/>
                <a:p>
                  <a:pPr>
                    <a:defRPr sz="1330" b="1" i="0" u="sng" strike="noStrike" kern="1200" spc="0" baseline="0">
                      <a:solidFill>
                        <a:schemeClr val="accent3"/>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5-741F-47C1-9996-DF6877D07366}"/>
                </c:ext>
              </c:extLst>
            </c:dLbl>
            <c:dLbl>
              <c:idx val="3"/>
              <c:spPr>
                <a:noFill/>
                <a:ln>
                  <a:noFill/>
                </a:ln>
                <a:effectLst/>
              </c:spPr>
              <c:txPr>
                <a:bodyPr rot="0" spcFirstLastPara="1" vertOverflow="ellipsis" vert="horz" wrap="square" anchor="ctr" anchorCtr="1"/>
                <a:lstStyle/>
                <a:p>
                  <a:pPr>
                    <a:defRPr sz="1330" b="1" i="0" u="sng" strike="noStrike" kern="1200" spc="0" baseline="0">
                      <a:solidFill>
                        <a:schemeClr val="accent4"/>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7-741F-47C1-9996-DF6877D07366}"/>
                </c:ext>
              </c:extLst>
            </c:dLbl>
            <c:dLbl>
              <c:idx val="4"/>
              <c:spPr>
                <a:noFill/>
                <a:ln>
                  <a:noFill/>
                </a:ln>
                <a:effectLst/>
              </c:spPr>
              <c:txPr>
                <a:bodyPr rot="0" spcFirstLastPara="1" vertOverflow="ellipsis" vert="horz" wrap="square" anchor="ctr" anchorCtr="1"/>
                <a:lstStyle/>
                <a:p>
                  <a:pPr>
                    <a:defRPr sz="1330" b="1" i="0" u="sng" strike="noStrike" kern="1200" spc="0" baseline="0">
                      <a:solidFill>
                        <a:schemeClr val="accent5"/>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9-741F-47C1-9996-DF6877D07366}"/>
                </c:ext>
              </c:extLst>
            </c:dLbl>
            <c:dLbl>
              <c:idx val="5"/>
              <c:spPr>
                <a:noFill/>
                <a:ln>
                  <a:noFill/>
                </a:ln>
                <a:effectLst/>
              </c:spPr>
              <c:txPr>
                <a:bodyPr rot="0" spcFirstLastPara="1" vertOverflow="ellipsis" vert="horz" wrap="square" anchor="ctr" anchorCtr="1"/>
                <a:lstStyle/>
                <a:p>
                  <a:pPr>
                    <a:defRPr sz="1330" b="1" i="0" u="sng" strike="noStrike" kern="1200" spc="0" baseline="0">
                      <a:solidFill>
                        <a:schemeClr val="accent6"/>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B-741F-47C1-9996-DF6877D07366}"/>
                </c:ext>
              </c:extLst>
            </c:dLbl>
            <c:dLbl>
              <c:idx val="6"/>
              <c:spPr>
                <a:noFill/>
                <a:ln>
                  <a:noFill/>
                </a:ln>
                <a:effectLst/>
              </c:spPr>
              <c:txPr>
                <a:bodyPr rot="0" spcFirstLastPara="1" vertOverflow="ellipsis" vert="horz" wrap="square" anchor="ctr" anchorCtr="1"/>
                <a:lstStyle/>
                <a:p>
                  <a:pPr>
                    <a:defRPr sz="1330" b="1" i="0" u="sng" strike="noStrike" kern="1200" spc="0" baseline="0">
                      <a:solidFill>
                        <a:schemeClr val="accent1">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D-741F-47C1-9996-DF6877D07366}"/>
                </c:ext>
              </c:extLst>
            </c:dLbl>
            <c:dLbl>
              <c:idx val="7"/>
              <c:spPr>
                <a:noFill/>
                <a:ln>
                  <a:noFill/>
                </a:ln>
                <a:effectLst/>
              </c:spPr>
              <c:txPr>
                <a:bodyPr rot="0" spcFirstLastPara="1" vertOverflow="ellipsis" vert="horz" wrap="square" anchor="ctr" anchorCtr="1"/>
                <a:lstStyle/>
                <a:p>
                  <a:pPr>
                    <a:defRPr sz="1330" b="1" i="0" u="sng" strike="noStrike" kern="1200" spc="0" baseline="0">
                      <a:solidFill>
                        <a:schemeClr val="accent2">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F-741F-47C1-9996-DF6877D07366}"/>
                </c:ext>
              </c:extLst>
            </c:dLbl>
            <c:dLbl>
              <c:idx val="8"/>
              <c:spPr>
                <a:noFill/>
                <a:ln>
                  <a:noFill/>
                </a:ln>
                <a:effectLst/>
              </c:spPr>
              <c:txPr>
                <a:bodyPr rot="0" spcFirstLastPara="1" vertOverflow="ellipsis" vert="horz" wrap="square" anchor="ctr" anchorCtr="1"/>
                <a:lstStyle/>
                <a:p>
                  <a:pPr>
                    <a:defRPr sz="1330" b="1" i="0" u="sng" strike="noStrike" kern="1200" spc="0" baseline="0">
                      <a:solidFill>
                        <a:schemeClr val="accent3">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1-741F-47C1-9996-DF6877D07366}"/>
                </c:ext>
              </c:extLst>
            </c:dLbl>
            <c:dLbl>
              <c:idx val="9"/>
              <c:spPr>
                <a:noFill/>
                <a:ln>
                  <a:noFill/>
                </a:ln>
                <a:effectLst/>
              </c:spPr>
              <c:txPr>
                <a:bodyPr rot="0" spcFirstLastPara="1" vertOverflow="ellipsis" vert="horz" wrap="square" anchor="ctr" anchorCtr="1"/>
                <a:lstStyle/>
                <a:p>
                  <a:pPr>
                    <a:defRPr sz="1330" b="1" i="0" u="sng" strike="noStrike" kern="1200" spc="0" baseline="0">
                      <a:solidFill>
                        <a:schemeClr val="accent4">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3-741F-47C1-9996-DF6877D07366}"/>
                </c:ext>
              </c:extLst>
            </c:dLbl>
            <c:dLbl>
              <c:idx val="10"/>
              <c:spPr>
                <a:noFill/>
                <a:ln>
                  <a:noFill/>
                </a:ln>
                <a:effectLst/>
              </c:spPr>
              <c:txPr>
                <a:bodyPr rot="0" spcFirstLastPara="1" vertOverflow="ellipsis" vert="horz" wrap="square" anchor="ctr" anchorCtr="1"/>
                <a:lstStyle/>
                <a:p>
                  <a:pPr>
                    <a:defRPr sz="1330" b="1" i="0" u="sng" strike="noStrike" kern="1200" spc="0" baseline="0">
                      <a:solidFill>
                        <a:schemeClr val="accent5">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5-741F-47C1-9996-DF6877D07366}"/>
                </c:ext>
              </c:extLst>
            </c:dLbl>
            <c:dLbl>
              <c:idx val="11"/>
              <c:spPr>
                <a:noFill/>
                <a:ln>
                  <a:noFill/>
                </a:ln>
                <a:effectLst/>
              </c:spPr>
              <c:txPr>
                <a:bodyPr rot="0" spcFirstLastPara="1" vertOverflow="ellipsis" vert="horz" wrap="square" anchor="ctr" anchorCtr="1"/>
                <a:lstStyle/>
                <a:p>
                  <a:pPr>
                    <a:defRPr sz="1330" b="1" i="0" u="sng" strike="noStrike" kern="1200" spc="0" baseline="0">
                      <a:solidFill>
                        <a:schemeClr val="accent6">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7-741F-47C1-9996-DF6877D07366}"/>
                </c:ext>
              </c:extLst>
            </c:dLbl>
            <c:dLbl>
              <c:idx val="12"/>
              <c:spPr>
                <a:noFill/>
                <a:ln>
                  <a:noFill/>
                </a:ln>
                <a:effectLst/>
              </c:spPr>
              <c:txPr>
                <a:bodyPr rot="0" spcFirstLastPara="1" vertOverflow="ellipsis" vert="horz" wrap="square" anchor="ctr" anchorCtr="1"/>
                <a:lstStyle/>
                <a:p>
                  <a:pPr>
                    <a:defRPr sz="1330" b="1" i="0" u="sng" strike="noStrike" kern="1200" spc="0" baseline="0">
                      <a:solidFill>
                        <a:schemeClr val="accent1">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9-741F-47C1-9996-DF6877D07366}"/>
                </c:ext>
              </c:extLst>
            </c:dLbl>
            <c:dLbl>
              <c:idx val="13"/>
              <c:spPr>
                <a:noFill/>
                <a:ln>
                  <a:noFill/>
                </a:ln>
                <a:effectLst/>
              </c:spPr>
              <c:txPr>
                <a:bodyPr rot="0" spcFirstLastPara="1" vertOverflow="ellipsis" vert="horz" wrap="square" anchor="ctr" anchorCtr="1"/>
                <a:lstStyle/>
                <a:p>
                  <a:pPr>
                    <a:defRPr sz="1330" b="1" i="0" u="sng" strike="noStrike" kern="1200" spc="0" baseline="0">
                      <a:solidFill>
                        <a:schemeClr val="accent2">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B-741F-47C1-9996-DF6877D07366}"/>
                </c:ext>
              </c:extLst>
            </c:dLbl>
            <c:dLbl>
              <c:idx val="14"/>
              <c:spPr>
                <a:noFill/>
                <a:ln>
                  <a:noFill/>
                </a:ln>
                <a:effectLst/>
              </c:spPr>
              <c:txPr>
                <a:bodyPr rot="0" spcFirstLastPara="1" vertOverflow="ellipsis" vert="horz" wrap="square" anchor="ctr" anchorCtr="1"/>
                <a:lstStyle/>
                <a:p>
                  <a:pPr>
                    <a:defRPr sz="1330" b="1" i="0" u="sng" strike="noStrike" kern="1200" spc="0" baseline="0">
                      <a:solidFill>
                        <a:schemeClr val="accent3">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D-741F-47C1-9996-DF6877D07366}"/>
                </c:ext>
              </c:extLst>
            </c:dLbl>
            <c:dLbl>
              <c:idx val="15"/>
              <c:spPr>
                <a:noFill/>
                <a:ln>
                  <a:noFill/>
                </a:ln>
                <a:effectLst/>
              </c:spPr>
              <c:txPr>
                <a:bodyPr rot="0" spcFirstLastPara="1" vertOverflow="ellipsis" vert="horz" wrap="square" anchor="ctr" anchorCtr="1"/>
                <a:lstStyle/>
                <a:p>
                  <a:pPr>
                    <a:defRPr sz="1330" b="1" i="0" u="sng" strike="noStrike" kern="1200" spc="0" baseline="0">
                      <a:solidFill>
                        <a:schemeClr val="accent4">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F-741F-47C1-9996-DF6877D07366}"/>
                </c:ext>
              </c:extLst>
            </c:dLbl>
            <c:dLbl>
              <c:idx val="16"/>
              <c:spPr>
                <a:noFill/>
                <a:ln>
                  <a:noFill/>
                </a:ln>
                <a:effectLst/>
              </c:spPr>
              <c:txPr>
                <a:bodyPr rot="0" spcFirstLastPara="1" vertOverflow="ellipsis" vert="horz" wrap="square" anchor="ctr" anchorCtr="1"/>
                <a:lstStyle/>
                <a:p>
                  <a:pPr>
                    <a:defRPr sz="1330" b="1" i="0" u="sng" strike="noStrike" kern="1200" spc="0" baseline="0">
                      <a:solidFill>
                        <a:schemeClr val="accent5">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1-741F-47C1-9996-DF6877D07366}"/>
                </c:ext>
              </c:extLst>
            </c:dLbl>
            <c:dLbl>
              <c:idx val="17"/>
              <c:spPr>
                <a:noFill/>
                <a:ln>
                  <a:noFill/>
                </a:ln>
                <a:effectLst/>
              </c:spPr>
              <c:txPr>
                <a:bodyPr rot="0" spcFirstLastPara="1" vertOverflow="ellipsis" vert="horz" wrap="square" anchor="ctr" anchorCtr="1"/>
                <a:lstStyle/>
                <a:p>
                  <a:pPr>
                    <a:defRPr sz="1330" b="1" i="0" u="sng" strike="noStrike" kern="1200" spc="0" baseline="0">
                      <a:solidFill>
                        <a:schemeClr val="accent6">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3-741F-47C1-9996-DF6877D07366}"/>
                </c:ext>
              </c:extLst>
            </c:dLbl>
            <c:dLbl>
              <c:idx val="18"/>
              <c:spPr>
                <a:noFill/>
                <a:ln>
                  <a:noFill/>
                </a:ln>
                <a:effectLst/>
              </c:spPr>
              <c:txPr>
                <a:bodyPr rot="0" spcFirstLastPara="1" vertOverflow="ellipsis" vert="horz" wrap="square" anchor="ctr" anchorCtr="1"/>
                <a:lstStyle/>
                <a:p>
                  <a:pPr>
                    <a:defRPr sz="1330" b="1" i="0" u="sng" strike="noStrike" kern="1200" spc="0" baseline="0">
                      <a:solidFill>
                        <a:schemeClr val="accent1">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5-741F-47C1-9996-DF6877D07366}"/>
                </c:ext>
              </c:extLst>
            </c:dLbl>
            <c:dLbl>
              <c:idx val="19"/>
              <c:spPr>
                <a:noFill/>
                <a:ln>
                  <a:noFill/>
                </a:ln>
                <a:effectLst/>
              </c:spPr>
              <c:txPr>
                <a:bodyPr rot="0" spcFirstLastPara="1" vertOverflow="ellipsis" vert="horz" wrap="square" anchor="ctr" anchorCtr="1"/>
                <a:lstStyle/>
                <a:p>
                  <a:pPr>
                    <a:defRPr sz="1330" b="1" i="0" u="sng" strike="noStrike" kern="1200" spc="0" baseline="0">
                      <a:solidFill>
                        <a:schemeClr val="accent2">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7-741F-47C1-9996-DF6877D07366}"/>
                </c:ext>
              </c:extLst>
            </c:dLbl>
            <c:dLbl>
              <c:idx val="20"/>
              <c:spPr>
                <a:noFill/>
                <a:ln>
                  <a:noFill/>
                </a:ln>
                <a:effectLst/>
              </c:spPr>
              <c:txPr>
                <a:bodyPr rot="0" spcFirstLastPara="1" vertOverflow="ellipsis" vert="horz" wrap="square" anchor="ctr" anchorCtr="1"/>
                <a:lstStyle/>
                <a:p>
                  <a:pPr>
                    <a:defRPr sz="1330" b="1" i="0" u="sng" strike="noStrike" kern="1200" spc="0" baseline="0">
                      <a:solidFill>
                        <a:schemeClr val="accent3">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9-741F-47C1-9996-DF6877D07366}"/>
                </c:ext>
              </c:extLst>
            </c:dLbl>
            <c:dLbl>
              <c:idx val="21"/>
              <c:spPr>
                <a:noFill/>
                <a:ln>
                  <a:noFill/>
                </a:ln>
                <a:effectLst/>
              </c:spPr>
              <c:txPr>
                <a:bodyPr rot="0" spcFirstLastPara="1" vertOverflow="ellipsis" vert="horz" wrap="square" anchor="ctr" anchorCtr="1"/>
                <a:lstStyle/>
                <a:p>
                  <a:pPr>
                    <a:defRPr sz="1330" b="1" i="0" u="sng" strike="noStrike" kern="1200" spc="0" baseline="0">
                      <a:solidFill>
                        <a:schemeClr val="accent4">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B-741F-47C1-9996-DF6877D07366}"/>
                </c:ext>
              </c:extLst>
            </c:dLbl>
            <c:dLbl>
              <c:idx val="22"/>
              <c:spPr>
                <a:noFill/>
                <a:ln>
                  <a:noFill/>
                </a:ln>
                <a:effectLst/>
              </c:spPr>
              <c:txPr>
                <a:bodyPr rot="0" spcFirstLastPara="1" vertOverflow="ellipsis" vert="horz" wrap="square" anchor="ctr" anchorCtr="1"/>
                <a:lstStyle/>
                <a:p>
                  <a:pPr>
                    <a:defRPr sz="1330" b="1" i="0" u="sng" strike="noStrike" kern="1200" spc="0" baseline="0">
                      <a:solidFill>
                        <a:schemeClr val="accent5">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D-741F-47C1-9996-DF6877D07366}"/>
                </c:ext>
              </c:extLst>
            </c:dLbl>
            <c:dLbl>
              <c:idx val="23"/>
              <c:spPr>
                <a:noFill/>
                <a:ln>
                  <a:noFill/>
                </a:ln>
                <a:effectLst/>
              </c:spPr>
              <c:txPr>
                <a:bodyPr rot="0" spcFirstLastPara="1" vertOverflow="ellipsis" vert="horz" wrap="square" anchor="ctr" anchorCtr="1"/>
                <a:lstStyle/>
                <a:p>
                  <a:pPr>
                    <a:defRPr sz="1330" b="1" i="0" u="sng" strike="noStrike" kern="1200" spc="0" baseline="0">
                      <a:solidFill>
                        <a:schemeClr val="accent6">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F-741F-47C1-9996-DF6877D07366}"/>
                </c:ext>
              </c:extLst>
            </c:dLbl>
            <c:spPr>
              <a:noFill/>
              <a:ln>
                <a:noFill/>
              </a:ln>
              <a:effectLst/>
            </c:spPr>
            <c:txPr>
              <a:bodyPr rot="0" spcFirstLastPara="1" vertOverflow="ellipsis" vert="horz" wrap="square" anchor="ctr" anchorCtr="1"/>
              <a:lstStyle/>
              <a:p>
                <a:pPr>
                  <a:defRPr sz="1330" b="1" i="0" u="sng" strike="noStrike" kern="1200" spc="0" baseline="0">
                    <a:solidFill>
                      <a:schemeClr val="accent1"/>
                    </a:solidFill>
                    <a:latin typeface="+mn-lt"/>
                    <a:ea typeface="+mn-ea"/>
                    <a:cs typeface="+mn-cs"/>
                  </a:defRPr>
                </a:pPr>
                <a:endParaRPr lang="en-US"/>
              </a:p>
            </c:txPr>
            <c:dLblPos val="bestFit"/>
            <c:showLegendKey val="1"/>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Sheet1!$A$2:$A$25</c:f>
              <c:strCache>
                <c:ptCount val="24"/>
                <c:pt idx="0">
                  <c:v>1st Entry</c:v>
                </c:pt>
                <c:pt idx="1">
                  <c:v>2nd Entry</c:v>
                </c:pt>
                <c:pt idx="2">
                  <c:v>3rd Entry</c:v>
                </c:pt>
                <c:pt idx="3">
                  <c:v>4th Entry</c:v>
                </c:pt>
                <c:pt idx="4">
                  <c:v>5th Entry</c:v>
                </c:pt>
                <c:pt idx="5">
                  <c:v>6th Entry</c:v>
                </c:pt>
                <c:pt idx="6">
                  <c:v>7th Entry</c:v>
                </c:pt>
                <c:pt idx="7">
                  <c:v>8th Entry</c:v>
                </c:pt>
                <c:pt idx="8">
                  <c:v>9th Entry</c:v>
                </c:pt>
                <c:pt idx="9">
                  <c:v>10th Entry</c:v>
                </c:pt>
                <c:pt idx="10">
                  <c:v>11th Entry</c:v>
                </c:pt>
                <c:pt idx="11">
                  <c:v>12th Entry</c:v>
                </c:pt>
                <c:pt idx="12">
                  <c:v>13th Entry</c:v>
                </c:pt>
                <c:pt idx="13">
                  <c:v>14th Entry</c:v>
                </c:pt>
                <c:pt idx="14">
                  <c:v>15th Entry</c:v>
                </c:pt>
                <c:pt idx="15">
                  <c:v>16th Entry</c:v>
                </c:pt>
                <c:pt idx="16">
                  <c:v>17th Entry</c:v>
                </c:pt>
                <c:pt idx="17">
                  <c:v>18th Entry</c:v>
                </c:pt>
                <c:pt idx="18">
                  <c:v>19th Entry</c:v>
                </c:pt>
                <c:pt idx="19">
                  <c:v>20th Entry</c:v>
                </c:pt>
                <c:pt idx="20">
                  <c:v>21th Entry</c:v>
                </c:pt>
                <c:pt idx="21">
                  <c:v>22th Entry</c:v>
                </c:pt>
                <c:pt idx="22">
                  <c:v>23th Entry</c:v>
                </c:pt>
                <c:pt idx="23">
                  <c:v>24th Entry</c:v>
                </c:pt>
              </c:strCache>
            </c:strRef>
          </c:cat>
          <c:val>
            <c:numRef>
              <c:f>Sheet1!$B$2:$B$25</c:f>
              <c:numCache>
                <c:formatCode>General</c:formatCode>
                <c:ptCount val="24"/>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numCache>
            </c:numRef>
          </c:val>
          <c:extLst>
            <c:ext xmlns:c16="http://schemas.microsoft.com/office/drawing/2014/chart" uri="{C3380CC4-5D6E-409C-BE32-E72D297353CC}">
              <c16:uniqueId val="{00000030-741F-47C1-9996-DF6877D07366}"/>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u="sng"/>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5">
  <cs:axisTitle>
    <cs:lnRef idx="0"/>
    <cs:fillRef idx="0"/>
    <cs:effectRef idx="0"/>
    <cs:fontRef idx="minor">
      <a:schemeClr val="lt1"/>
    </cs:fontRef>
    <cs:defRPr sz="1197" b="1" kern="1200"/>
  </cs:axisTitle>
  <cs:categoryAxis>
    <cs:lnRef idx="0">
      <cs:styleClr val="0"/>
    </cs:lnRef>
    <cs:fillRef idx="0"/>
    <cs:effectRef idx="0"/>
    <cs:fontRef idx="minor">
      <a:schemeClr val="lt1"/>
    </cs:fontRef>
    <cs:defRPr sz="1197"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fillRef idx="0">
      <cs:styleClr val="auto"/>
    </cs:fillRef>
    <cs:effectRef idx="0"/>
    <cs:fontRef idx="minor">
      <a:schemeClr val="lt1"/>
    </cs:fontRef>
    <cs:spPr>
      <a:solidFill>
        <a:schemeClr val="phClr">
          <a:alpha val="70000"/>
        </a:schemeClr>
      </a:solidFill>
    </cs:spPr>
    <cs:defRPr sz="1197" kern="1200"/>
  </cs:dataLabel>
  <cs:dataLabelCallout>
    <cs:lnRef idx="0">
      <cs:styleClr val="auto"/>
    </cs:lnRef>
    <cs:fillRef idx="0"/>
    <cs:effectRef idx="0"/>
    <cs:fontRef idx="minor">
      <cs:styleClr val="auto"/>
    </cs:fontRef>
    <cs:spPr>
      <a:solidFill>
        <a:schemeClr val="lt1"/>
      </a:solidFill>
      <a:ln>
        <a:solidFill>
          <a:schemeClr val="ph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lumMod val="20000"/>
          <a:lumOff val="80000"/>
        </a:schemeClr>
      </a:solidFill>
    </cs:spPr>
  </cs:dataPoint>
  <cs:dataPoint3D>
    <cs:lnRef idx="0"/>
    <cs:fillRef idx="0">
      <cs:styleClr val="auto"/>
    </cs:fillRef>
    <cs:effectRef idx="0"/>
    <cs:fontRef idx="minor">
      <a:schemeClr val="dk1"/>
    </cs:fontRef>
    <cs:spPr>
      <a:solidFill>
        <a:schemeClr val="phClr">
          <a:lumMod val="20000"/>
          <a:lumOff val="80000"/>
        </a:schemeClr>
      </a:solidFill>
      <a:sp3d/>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styleClr val="0"/>
    </cs:fillRef>
    <cs:effectRef idx="0"/>
    <cs:fontRef idx="minor">
      <a:schemeClr val="dk1"/>
    </cs:fontRef>
    <cs:spPr>
      <a:solidFill>
        <a:schemeClr val="phClr">
          <a:alpha val="30000"/>
        </a:schemeClr>
      </a:solidFill>
      <a:sp3d/>
    </cs:spPr>
  </cs:floor>
  <cs:gridlineMajor>
    <cs:lnRef idx="0">
      <cs:styleClr val="0"/>
    </cs:lnRef>
    <cs:fillRef idx="0"/>
    <cs:effectRef idx="0"/>
    <cs:fontRef idx="minor">
      <a:schemeClr val="dk1"/>
    </cs:fontRef>
    <cs:spPr>
      <a:ln w="9525" cap="flat" cmpd="sng" algn="ctr">
        <a:solidFill>
          <a:schemeClr val="lt1">
            <a:lumMod val="60000"/>
            <a:lumOff val="40000"/>
          </a:schemeClr>
        </a:solidFill>
        <a:round/>
      </a:ln>
    </cs:spPr>
  </cs:gridlineMajor>
  <cs:gridlineMinor>
    <cs:lnRef idx="0">
      <cs:styleClr val="0"/>
    </cs:lnRef>
    <cs:fillRef idx="0"/>
    <cs:effectRef idx="0"/>
    <cs:fontRef idx="minor">
      <a:schemeClr val="dk1"/>
    </cs:fontRef>
    <cs:spPr>
      <a:ln>
        <a:solidFill>
          <a:schemeClr val="lt1">
            <a:lumMod val="50000"/>
            <a:lumOff val="5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5">
  <cs:axisTitle>
    <cs:lnRef idx="0"/>
    <cs:fillRef idx="0"/>
    <cs:effectRef idx="0"/>
    <cs:fontRef idx="minor">
      <a:schemeClr val="lt1"/>
    </cs:fontRef>
    <cs:defRPr sz="1197" b="1" kern="1200"/>
  </cs:axisTitle>
  <cs:categoryAxis>
    <cs:lnRef idx="0">
      <cs:styleClr val="0"/>
    </cs:lnRef>
    <cs:fillRef idx="0"/>
    <cs:effectRef idx="0"/>
    <cs:fontRef idx="minor">
      <a:schemeClr val="lt1"/>
    </cs:fontRef>
    <cs:defRPr sz="1197"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fillRef idx="0">
      <cs:styleClr val="auto"/>
    </cs:fillRef>
    <cs:effectRef idx="0"/>
    <cs:fontRef idx="minor">
      <a:schemeClr val="lt1"/>
    </cs:fontRef>
    <cs:spPr>
      <a:solidFill>
        <a:schemeClr val="phClr">
          <a:alpha val="70000"/>
        </a:schemeClr>
      </a:solidFill>
    </cs:spPr>
    <cs:defRPr sz="1197" kern="1200"/>
  </cs:dataLabel>
  <cs:dataLabelCallout>
    <cs:lnRef idx="0">
      <cs:styleClr val="auto"/>
    </cs:lnRef>
    <cs:fillRef idx="0"/>
    <cs:effectRef idx="0"/>
    <cs:fontRef idx="minor">
      <cs:styleClr val="auto"/>
    </cs:fontRef>
    <cs:spPr>
      <a:solidFill>
        <a:schemeClr val="lt1"/>
      </a:solidFill>
      <a:ln>
        <a:solidFill>
          <a:schemeClr val="ph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lumMod val="20000"/>
          <a:lumOff val="80000"/>
        </a:schemeClr>
      </a:solidFill>
    </cs:spPr>
  </cs:dataPoint>
  <cs:dataPoint3D>
    <cs:lnRef idx="0"/>
    <cs:fillRef idx="0">
      <cs:styleClr val="auto"/>
    </cs:fillRef>
    <cs:effectRef idx="0"/>
    <cs:fontRef idx="minor">
      <a:schemeClr val="dk1"/>
    </cs:fontRef>
    <cs:spPr>
      <a:solidFill>
        <a:schemeClr val="phClr">
          <a:lumMod val="20000"/>
          <a:lumOff val="80000"/>
        </a:schemeClr>
      </a:solidFill>
      <a:sp3d/>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styleClr val="0"/>
    </cs:fillRef>
    <cs:effectRef idx="0"/>
    <cs:fontRef idx="minor">
      <a:schemeClr val="dk1"/>
    </cs:fontRef>
    <cs:spPr>
      <a:solidFill>
        <a:schemeClr val="phClr">
          <a:alpha val="30000"/>
        </a:schemeClr>
      </a:solidFill>
      <a:sp3d/>
    </cs:spPr>
  </cs:floor>
  <cs:gridlineMajor>
    <cs:lnRef idx="0">
      <cs:styleClr val="0"/>
    </cs:lnRef>
    <cs:fillRef idx="0"/>
    <cs:effectRef idx="0"/>
    <cs:fontRef idx="minor">
      <a:schemeClr val="dk1"/>
    </cs:fontRef>
    <cs:spPr>
      <a:ln w="9525" cap="flat" cmpd="sng" algn="ctr">
        <a:solidFill>
          <a:schemeClr val="lt1">
            <a:lumMod val="60000"/>
            <a:lumOff val="40000"/>
          </a:schemeClr>
        </a:solidFill>
        <a:round/>
      </a:ln>
    </cs:spPr>
  </cs:gridlineMajor>
  <cs:gridlineMinor>
    <cs:lnRef idx="0">
      <cs:styleClr val="0"/>
    </cs:lnRef>
    <cs:fillRef idx="0"/>
    <cs:effectRef idx="0"/>
    <cs:fontRef idx="minor">
      <a:schemeClr val="dk1"/>
    </cs:fontRef>
    <cs:spPr>
      <a:ln>
        <a:solidFill>
          <a:schemeClr val="lt1">
            <a:lumMod val="50000"/>
            <a:lumOff val="5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hdr" sz="quarter"/>
          </p:nvPr>
        </p:nvSpPr>
        <p:spPr bwMode="auto">
          <a:xfrm>
            <a:off x="1" y="1"/>
            <a:ext cx="2945557" cy="496073"/>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defTabSz="892175">
              <a:defRPr sz="1100" smtClean="0">
                <a:latin typeface="Arial" pitchFamily="34" charset="0"/>
              </a:defRPr>
            </a:lvl1pPr>
          </a:lstStyle>
          <a:p>
            <a:pPr>
              <a:defRPr/>
            </a:pPr>
            <a:endParaRPr lang="it-IT" dirty="0"/>
          </a:p>
        </p:txBody>
      </p:sp>
      <p:sp>
        <p:nvSpPr>
          <p:cNvPr id="628739" name="Rectangle 3"/>
          <p:cNvSpPr>
            <a:spLocks noGrp="1" noChangeArrowheads="1"/>
          </p:cNvSpPr>
          <p:nvPr>
            <p:ph type="dt" sz="quarter" idx="1"/>
          </p:nvPr>
        </p:nvSpPr>
        <p:spPr bwMode="auto">
          <a:xfrm>
            <a:off x="3850583" y="1"/>
            <a:ext cx="2945557" cy="496073"/>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algn="r" defTabSz="892175">
              <a:defRPr sz="1100" smtClean="0">
                <a:latin typeface="Arial" pitchFamily="34" charset="0"/>
              </a:defRPr>
            </a:lvl1pPr>
          </a:lstStyle>
          <a:p>
            <a:pPr>
              <a:defRPr/>
            </a:pPr>
            <a:endParaRPr lang="it-IT" dirty="0"/>
          </a:p>
        </p:txBody>
      </p:sp>
      <p:sp>
        <p:nvSpPr>
          <p:cNvPr id="628740" name="Rectangle 4"/>
          <p:cNvSpPr>
            <a:spLocks noGrp="1" noChangeArrowheads="1"/>
          </p:cNvSpPr>
          <p:nvPr>
            <p:ph type="ftr" sz="quarter" idx="2"/>
          </p:nvPr>
        </p:nvSpPr>
        <p:spPr bwMode="auto">
          <a:xfrm>
            <a:off x="1" y="9430460"/>
            <a:ext cx="2945557" cy="496073"/>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defTabSz="892175">
              <a:defRPr sz="1100" smtClean="0">
                <a:latin typeface="Arial" pitchFamily="34" charset="0"/>
              </a:defRPr>
            </a:lvl1pPr>
          </a:lstStyle>
          <a:p>
            <a:pPr>
              <a:defRPr/>
            </a:pPr>
            <a:endParaRPr lang="it-IT" dirty="0"/>
          </a:p>
        </p:txBody>
      </p:sp>
      <p:sp>
        <p:nvSpPr>
          <p:cNvPr id="628741" name="Rectangle 5"/>
          <p:cNvSpPr>
            <a:spLocks noGrp="1" noChangeArrowheads="1"/>
          </p:cNvSpPr>
          <p:nvPr>
            <p:ph type="sldNum" sz="quarter" idx="3"/>
          </p:nvPr>
        </p:nvSpPr>
        <p:spPr bwMode="auto">
          <a:xfrm>
            <a:off x="3850583" y="9430460"/>
            <a:ext cx="2945557" cy="496073"/>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algn="r" defTabSz="892175">
              <a:defRPr sz="1100" smtClean="0">
                <a:latin typeface="Arial" pitchFamily="34" charset="0"/>
              </a:defRPr>
            </a:lvl1pPr>
          </a:lstStyle>
          <a:p>
            <a:pPr>
              <a:defRPr/>
            </a:pPr>
            <a:fld id="{A5B780D0-5C7F-422C-931C-25201BE19360}" type="slidenum">
              <a:rPr lang="it-IT"/>
              <a:pPr>
                <a:defRPr/>
              </a:pPr>
              <a:t>‹#›</a:t>
            </a:fld>
            <a:endParaRPr lang="it-IT" dirty="0"/>
          </a:p>
        </p:txBody>
      </p:sp>
    </p:spTree>
    <p:extLst>
      <p:ext uri="{BB962C8B-B14F-4D97-AF65-F5344CB8AC3E}">
        <p14:creationId xmlns:p14="http://schemas.microsoft.com/office/powerpoint/2010/main" val="31250459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2" y="0"/>
            <a:ext cx="2917899" cy="518083"/>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defTabSz="862013">
              <a:defRPr sz="1100" smtClean="0"/>
            </a:lvl1pPr>
          </a:lstStyle>
          <a:p>
            <a:pPr>
              <a:defRPr/>
            </a:pPr>
            <a:endParaRPr lang="en-US" dirty="0"/>
          </a:p>
        </p:txBody>
      </p:sp>
      <p:sp>
        <p:nvSpPr>
          <p:cNvPr id="58371" name="Rectangle 3"/>
          <p:cNvSpPr>
            <a:spLocks noGrp="1" noChangeArrowheads="1"/>
          </p:cNvSpPr>
          <p:nvPr>
            <p:ph type="dt" idx="1"/>
          </p:nvPr>
        </p:nvSpPr>
        <p:spPr bwMode="auto">
          <a:xfrm>
            <a:off x="3867485" y="0"/>
            <a:ext cx="2917898" cy="518083"/>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algn="r" defTabSz="862013">
              <a:defRPr sz="1100" smtClean="0"/>
            </a:lvl1pPr>
          </a:lstStyle>
          <a:p>
            <a:pPr>
              <a:defRPr/>
            </a:pPr>
            <a:fld id="{A6888345-B3D3-4351-A7A9-F936F5935E41}" type="datetimeFigureOut">
              <a:rPr lang="en-US"/>
              <a:pPr>
                <a:defRPr/>
              </a:pPr>
              <a:t>2/27/2025</a:t>
            </a:fld>
            <a:endParaRPr lang="en-US" dirty="0"/>
          </a:p>
        </p:txBody>
      </p:sp>
      <p:sp>
        <p:nvSpPr>
          <p:cNvPr id="11268" name="Rectangle 4"/>
          <p:cNvSpPr>
            <a:spLocks noGrp="1" noRot="1" noChangeAspect="1" noChangeArrowheads="1" noTextEdit="1"/>
          </p:cNvSpPr>
          <p:nvPr>
            <p:ph type="sldImg" idx="2"/>
          </p:nvPr>
        </p:nvSpPr>
        <p:spPr bwMode="auto">
          <a:xfrm>
            <a:off x="136525" y="739775"/>
            <a:ext cx="6586538" cy="3695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875832" y="4730468"/>
            <a:ext cx="5033721" cy="4435871"/>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8374" name="Rectangle 6"/>
          <p:cNvSpPr>
            <a:spLocks noGrp="1" noChangeArrowheads="1"/>
          </p:cNvSpPr>
          <p:nvPr>
            <p:ph type="ftr" sz="quarter" idx="4"/>
          </p:nvPr>
        </p:nvSpPr>
        <p:spPr bwMode="auto">
          <a:xfrm>
            <a:off x="2" y="9460935"/>
            <a:ext cx="2917899" cy="443587"/>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defTabSz="862013">
              <a:defRPr sz="1100" smtClean="0"/>
            </a:lvl1pPr>
          </a:lstStyle>
          <a:p>
            <a:pPr>
              <a:defRPr/>
            </a:pPr>
            <a:endParaRPr lang="en-US" dirty="0"/>
          </a:p>
        </p:txBody>
      </p:sp>
      <p:sp>
        <p:nvSpPr>
          <p:cNvPr id="58375" name="Rectangle 7"/>
          <p:cNvSpPr>
            <a:spLocks noGrp="1" noChangeArrowheads="1"/>
          </p:cNvSpPr>
          <p:nvPr>
            <p:ph type="sldNum" sz="quarter" idx="5"/>
          </p:nvPr>
        </p:nvSpPr>
        <p:spPr bwMode="auto">
          <a:xfrm>
            <a:off x="3867485" y="9460935"/>
            <a:ext cx="2917898" cy="443587"/>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algn="r" defTabSz="862013">
              <a:defRPr sz="1100" smtClean="0"/>
            </a:lvl1pPr>
          </a:lstStyle>
          <a:p>
            <a:pPr>
              <a:defRPr/>
            </a:pPr>
            <a:fld id="{D8DF57D7-2670-4E78-96DD-D9B22805124F}" type="slidenum">
              <a:rPr lang="en-US"/>
              <a:pPr>
                <a:defRPr/>
              </a:pPr>
              <a:t>‹#›</a:t>
            </a:fld>
            <a:endParaRPr lang="en-US" dirty="0"/>
          </a:p>
        </p:txBody>
      </p:sp>
    </p:spTree>
    <p:extLst>
      <p:ext uri="{BB962C8B-B14F-4D97-AF65-F5344CB8AC3E}">
        <p14:creationId xmlns:p14="http://schemas.microsoft.com/office/powerpoint/2010/main" val="13844303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3" kern="1200">
        <a:solidFill>
          <a:schemeClr val="tx1"/>
        </a:solidFill>
        <a:latin typeface="Calibri" pitchFamily="34" charset="0"/>
        <a:ea typeface="+mn-ea"/>
        <a:cs typeface="+mn-cs"/>
      </a:defRPr>
    </a:lvl1pPr>
    <a:lvl2pPr marL="610636" algn="l" rtl="0" fontAlgn="base">
      <a:spcBef>
        <a:spcPct val="30000"/>
      </a:spcBef>
      <a:spcAft>
        <a:spcPct val="0"/>
      </a:spcAft>
      <a:defRPr sz="1603" kern="1200">
        <a:solidFill>
          <a:schemeClr val="tx1"/>
        </a:solidFill>
        <a:latin typeface="Calibri" pitchFamily="34" charset="0"/>
        <a:ea typeface="+mn-ea"/>
        <a:cs typeface="+mn-cs"/>
      </a:defRPr>
    </a:lvl2pPr>
    <a:lvl3pPr marL="1221273" algn="l" rtl="0" fontAlgn="base">
      <a:spcBef>
        <a:spcPct val="30000"/>
      </a:spcBef>
      <a:spcAft>
        <a:spcPct val="0"/>
      </a:spcAft>
      <a:defRPr sz="1603" kern="1200">
        <a:solidFill>
          <a:schemeClr val="tx1"/>
        </a:solidFill>
        <a:latin typeface="Calibri" pitchFamily="34" charset="0"/>
        <a:ea typeface="+mn-ea"/>
        <a:cs typeface="+mn-cs"/>
      </a:defRPr>
    </a:lvl3pPr>
    <a:lvl4pPr marL="1831909" algn="l" rtl="0" fontAlgn="base">
      <a:spcBef>
        <a:spcPct val="30000"/>
      </a:spcBef>
      <a:spcAft>
        <a:spcPct val="0"/>
      </a:spcAft>
      <a:defRPr sz="1603" kern="1200">
        <a:solidFill>
          <a:schemeClr val="tx1"/>
        </a:solidFill>
        <a:latin typeface="Calibri" pitchFamily="34" charset="0"/>
        <a:ea typeface="+mn-ea"/>
        <a:cs typeface="+mn-cs"/>
      </a:defRPr>
    </a:lvl4pPr>
    <a:lvl5pPr marL="2442545" algn="l" rtl="0" fontAlgn="base">
      <a:spcBef>
        <a:spcPct val="30000"/>
      </a:spcBef>
      <a:spcAft>
        <a:spcPct val="0"/>
      </a:spcAft>
      <a:defRPr sz="1603" kern="1200">
        <a:solidFill>
          <a:schemeClr val="tx1"/>
        </a:solidFill>
        <a:latin typeface="Calibri" pitchFamily="34" charset="0"/>
        <a:ea typeface="+mn-ea"/>
        <a:cs typeface="+mn-cs"/>
      </a:defRPr>
    </a:lvl5pPr>
    <a:lvl6pPr marL="3053182" algn="l" defTabSz="1221273" rtl="0" eaLnBrk="1" latinLnBrk="0" hangingPunct="1">
      <a:defRPr sz="1603" kern="1200">
        <a:solidFill>
          <a:schemeClr val="tx1"/>
        </a:solidFill>
        <a:latin typeface="+mn-lt"/>
        <a:ea typeface="+mn-ea"/>
        <a:cs typeface="+mn-cs"/>
      </a:defRPr>
    </a:lvl6pPr>
    <a:lvl7pPr marL="3663818" algn="l" defTabSz="1221273" rtl="0" eaLnBrk="1" latinLnBrk="0" hangingPunct="1">
      <a:defRPr sz="1603" kern="1200">
        <a:solidFill>
          <a:schemeClr val="tx1"/>
        </a:solidFill>
        <a:latin typeface="+mn-lt"/>
        <a:ea typeface="+mn-ea"/>
        <a:cs typeface="+mn-cs"/>
      </a:defRPr>
    </a:lvl7pPr>
    <a:lvl8pPr marL="4274454" algn="l" defTabSz="1221273" rtl="0" eaLnBrk="1" latinLnBrk="0" hangingPunct="1">
      <a:defRPr sz="1603" kern="1200">
        <a:solidFill>
          <a:schemeClr val="tx1"/>
        </a:solidFill>
        <a:latin typeface="+mn-lt"/>
        <a:ea typeface="+mn-ea"/>
        <a:cs typeface="+mn-cs"/>
      </a:defRPr>
    </a:lvl8pPr>
    <a:lvl9pPr marL="4885091" algn="l" defTabSz="1221273" rtl="0" eaLnBrk="1" latinLnBrk="0" hangingPunct="1">
      <a:defRPr sz="160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4025" y="693738"/>
            <a:ext cx="6176963" cy="3465512"/>
          </a:xfrm>
        </p:spPr>
      </p:sp>
      <p:sp>
        <p:nvSpPr>
          <p:cNvPr id="3" name="Notes Placeholder 2"/>
          <p:cNvSpPr>
            <a:spLocks noGrp="1"/>
          </p:cNvSpPr>
          <p:nvPr>
            <p:ph type="body" idx="1"/>
          </p:nvPr>
        </p:nvSpPr>
        <p:spPr/>
        <p:txBody>
          <a:bodyPr/>
          <a:lstStyle/>
          <a:p>
            <a:br>
              <a:rPr lang="en-GB" b="0" i="0" dirty="0">
                <a:solidFill>
                  <a:srgbClr val="000000"/>
                </a:solidFill>
                <a:effectLst/>
                <a:latin typeface="Söhne"/>
              </a:rPr>
            </a:br>
            <a:endParaRPr lang="en-US" dirty="0"/>
          </a:p>
        </p:txBody>
      </p:sp>
      <p:sp>
        <p:nvSpPr>
          <p:cNvPr id="4" name="Slide Number Placeholder 3"/>
          <p:cNvSpPr>
            <a:spLocks noGrp="1"/>
          </p:cNvSpPr>
          <p:nvPr>
            <p:ph type="sldNum" sz="quarter" idx="10"/>
          </p:nvPr>
        </p:nvSpPr>
        <p:spPr/>
        <p:txBody>
          <a:bodyPr/>
          <a:lstStyle/>
          <a:p>
            <a:pPr>
              <a:defRPr/>
            </a:pPr>
            <a:fld id="{D8DF57D7-2670-4E78-96DD-D9B22805124F}" type="slidenum">
              <a:rPr lang="en-US" smtClean="0"/>
              <a:pPr>
                <a:defRPr/>
              </a:pPr>
              <a:t>1</a:t>
            </a:fld>
            <a:endParaRPr lang="en-US" dirty="0"/>
          </a:p>
        </p:txBody>
      </p:sp>
    </p:spTree>
    <p:extLst>
      <p:ext uri="{BB962C8B-B14F-4D97-AF65-F5344CB8AC3E}">
        <p14:creationId xmlns:p14="http://schemas.microsoft.com/office/powerpoint/2010/main" val="1822512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2713" marR="0" lvl="0" indent="-112713" defTabSz="233363"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600" kern="0" noProof="1">
                <a:solidFill>
                  <a:schemeClr val="accent6">
                    <a:lumMod val="10000"/>
                  </a:schemeClr>
                </a:solidFill>
                <a:latin typeface="Tw Cen MT" panose="020B0602020104020603" pitchFamily="34" charset="0"/>
                <a:ea typeface="+mn-ea"/>
              </a:rPr>
              <a:t>Continue to be very dependent on a non-3GPP system (GNSS) for important system aspects e.g., initial access, mobility, etc.</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600" dirty="0">
              <a:solidFill>
                <a:schemeClr val="bg1"/>
              </a:solidFill>
              <a:latin typeface="Tw Cen MT" panose="020B0602020104020603"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D8DF57D7-2670-4E78-96DD-D9B22805124F}" type="slidenum">
              <a:rPr lang="en-US" smtClean="0"/>
              <a:pPr>
                <a:defRPr/>
              </a:pPr>
              <a:t>2</a:t>
            </a:fld>
            <a:endParaRPr lang="en-US" dirty="0"/>
          </a:p>
        </p:txBody>
      </p:sp>
    </p:spTree>
    <p:extLst>
      <p:ext uri="{BB962C8B-B14F-4D97-AF65-F5344CB8AC3E}">
        <p14:creationId xmlns:p14="http://schemas.microsoft.com/office/powerpoint/2010/main" val="781288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9F734-2E5C-EFB5-1549-3233F34211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DAFCE6-4978-6F9F-E8DD-DB7CFD46CD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6C1E76-4EC4-507A-B73F-1BDF86F2643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600" dirty="0">
              <a:solidFill>
                <a:schemeClr val="bg1"/>
              </a:solidFill>
              <a:latin typeface="Tw Cen MT" panose="020B0602020104020603" pitchFamily="34" charset="0"/>
            </a:endParaRPr>
          </a:p>
          <a:p>
            <a:endParaRPr lang="en-GB" dirty="0"/>
          </a:p>
        </p:txBody>
      </p:sp>
      <p:sp>
        <p:nvSpPr>
          <p:cNvPr id="4" name="Slide Number Placeholder 3">
            <a:extLst>
              <a:ext uri="{FF2B5EF4-FFF2-40B4-BE49-F238E27FC236}">
                <a16:creationId xmlns:a16="http://schemas.microsoft.com/office/drawing/2014/main" id="{82E28373-6A31-6A33-8B2A-077994E6F3A3}"/>
              </a:ext>
            </a:extLst>
          </p:cNvPr>
          <p:cNvSpPr>
            <a:spLocks noGrp="1"/>
          </p:cNvSpPr>
          <p:nvPr>
            <p:ph type="sldNum" sz="quarter" idx="5"/>
          </p:nvPr>
        </p:nvSpPr>
        <p:spPr/>
        <p:txBody>
          <a:bodyPr/>
          <a:lstStyle/>
          <a:p>
            <a:pPr>
              <a:defRPr/>
            </a:pPr>
            <a:fld id="{D8DF57D7-2670-4E78-96DD-D9B22805124F}" type="slidenum">
              <a:rPr lang="en-US" smtClean="0"/>
              <a:pPr>
                <a:defRPr/>
              </a:pPr>
              <a:t>3</a:t>
            </a:fld>
            <a:endParaRPr lang="en-US" dirty="0"/>
          </a:p>
        </p:txBody>
      </p:sp>
    </p:spTree>
    <p:extLst>
      <p:ext uri="{BB962C8B-B14F-4D97-AF65-F5344CB8AC3E}">
        <p14:creationId xmlns:p14="http://schemas.microsoft.com/office/powerpoint/2010/main" val="548570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564C6-7C85-4FCF-4B39-93D4D33D8C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F64F43-0B19-AA5F-DAB3-4F46C6E200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FA40E0-CC19-0BA8-7760-FC1E1B235E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972A4FB-6470-1285-A4CB-2DA3A75A7F65}"/>
              </a:ext>
            </a:extLst>
          </p:cNvPr>
          <p:cNvSpPr>
            <a:spLocks noGrp="1"/>
          </p:cNvSpPr>
          <p:nvPr>
            <p:ph type="sldNum" sz="quarter" idx="5"/>
          </p:nvPr>
        </p:nvSpPr>
        <p:spPr/>
        <p:txBody>
          <a:bodyPr/>
          <a:lstStyle/>
          <a:p>
            <a:pPr>
              <a:defRPr/>
            </a:pPr>
            <a:fld id="{D8DF57D7-2670-4E78-96DD-D9B22805124F}" type="slidenum">
              <a:rPr lang="en-US" smtClean="0"/>
              <a:pPr>
                <a:defRPr/>
              </a:pPr>
              <a:t>4</a:t>
            </a:fld>
            <a:endParaRPr lang="en-US" dirty="0"/>
          </a:p>
        </p:txBody>
      </p:sp>
    </p:spTree>
    <p:extLst>
      <p:ext uri="{BB962C8B-B14F-4D97-AF65-F5344CB8AC3E}">
        <p14:creationId xmlns:p14="http://schemas.microsoft.com/office/powerpoint/2010/main" val="34038256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10.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9.png"/><Relationship Id="rId7" Type="http://schemas.openxmlformats.org/officeDocument/2006/relationships/chart" Target="../charts/chart2.xml"/><Relationship Id="rId2" Type="http://schemas.openxmlformats.org/officeDocument/2006/relationships/image" Target="../media/image30.jpeg"/><Relationship Id="rId1" Type="http://schemas.openxmlformats.org/officeDocument/2006/relationships/slideMaster" Target="../slideMasters/slideMaster1.xml"/><Relationship Id="rId6" Type="http://schemas.openxmlformats.org/officeDocument/2006/relationships/chart" Target="../charts/chart1.xml"/><Relationship Id="rId5" Type="http://schemas.openxmlformats.org/officeDocument/2006/relationships/image" Target="../media/image2.png"/><Relationship Id="rId4" Type="http://schemas.openxmlformats.org/officeDocument/2006/relationships/image" Target="../media/image31.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jpeg"/><Relationship Id="rId1" Type="http://schemas.openxmlformats.org/officeDocument/2006/relationships/slideMaster" Target="../slideMasters/slideMaster1.xml"/><Relationship Id="rId6" Type="http://schemas.openxmlformats.org/officeDocument/2006/relationships/chart" Target="../charts/chart4.xml"/><Relationship Id="rId5" Type="http://schemas.openxmlformats.org/officeDocument/2006/relationships/image" Target="../media/image2.png"/><Relationship Id="rId4" Type="http://schemas.openxmlformats.org/officeDocument/2006/relationships/image" Target="../media/image31.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1.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1.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1.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eg"/><Relationship Id="rId1" Type="http://schemas.openxmlformats.org/officeDocument/2006/relationships/slideMaster" Target="../slideMasters/slideMaster1.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1.xml"/><Relationship Id="rId6" Type="http://schemas.openxmlformats.org/officeDocument/2006/relationships/image" Target="../media/image31.emf"/><Relationship Id="rId5" Type="http://schemas.openxmlformats.org/officeDocument/2006/relationships/image" Target="../media/image29.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Master" Target="../slideMasters/slideMaster1.xml"/><Relationship Id="rId6" Type="http://schemas.openxmlformats.org/officeDocument/2006/relationships/image" Target="../media/image31.emf"/><Relationship Id="rId5" Type="http://schemas.openxmlformats.org/officeDocument/2006/relationships/image" Target="../media/image29.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38.png"/><Relationship Id="rId2" Type="http://schemas.openxmlformats.org/officeDocument/2006/relationships/image" Target="../media/image39.jpeg"/><Relationship Id="rId1" Type="http://schemas.openxmlformats.org/officeDocument/2006/relationships/slideMaster" Target="../slideMasters/slideMaster1.xml"/><Relationship Id="rId6" Type="http://schemas.openxmlformats.org/officeDocument/2006/relationships/image" Target="../media/image31.emf"/><Relationship Id="rId5" Type="http://schemas.openxmlformats.org/officeDocument/2006/relationships/image" Target="../media/image29.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eg"/><Relationship Id="rId1" Type="http://schemas.openxmlformats.org/officeDocument/2006/relationships/slideMaster" Target="../slideMasters/slideMaster1.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2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1.e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png"/><Relationship Id="rId1" Type="http://schemas.openxmlformats.org/officeDocument/2006/relationships/slideMaster" Target="../slideMasters/slideMaster1.xml"/><Relationship Id="rId4" Type="http://schemas.openxmlformats.org/officeDocument/2006/relationships/image" Target="../media/image3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eg"/><Relationship Id="rId1" Type="http://schemas.openxmlformats.org/officeDocument/2006/relationships/slideMaster" Target="../slideMasters/slideMaster2.xml"/><Relationship Id="rId5" Type="http://schemas.openxmlformats.org/officeDocument/2006/relationships/image" Target="../media/image31.emf"/><Relationship Id="rId4" Type="http://schemas.openxmlformats.org/officeDocument/2006/relationships/image" Target="../media/image45.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png"/><Relationship Id="rId1" Type="http://schemas.openxmlformats.org/officeDocument/2006/relationships/slideMaster" Target="../slideMasters/slideMaster1.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g"/><Relationship Id="rId1" Type="http://schemas.openxmlformats.org/officeDocument/2006/relationships/slideMaster" Target="../slideMasters/slideMaster3.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4.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4.xml"/><Relationship Id="rId6" Type="http://schemas.openxmlformats.org/officeDocument/2006/relationships/image" Target="../media/image31.emf"/><Relationship Id="rId5" Type="http://schemas.openxmlformats.org/officeDocument/2006/relationships/image" Target="../media/image29.png"/><Relationship Id="rId4"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7.jpg"/><Relationship Id="rId1" Type="http://schemas.openxmlformats.org/officeDocument/2006/relationships/slideMaster" Target="../slideMasters/slideMaster4.xml"/><Relationship Id="rId6" Type="http://schemas.openxmlformats.org/officeDocument/2006/relationships/image" Target="../media/image31.emf"/><Relationship Id="rId5" Type="http://schemas.openxmlformats.org/officeDocument/2006/relationships/image" Target="../media/image29.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g"/><Relationship Id="rId1" Type="http://schemas.openxmlformats.org/officeDocument/2006/relationships/slideMaster" Target="../slideMasters/slideMaster1.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4.xml"/><Relationship Id="rId6" Type="http://schemas.openxmlformats.org/officeDocument/2006/relationships/image" Target="../media/image31.emf"/><Relationship Id="rId5" Type="http://schemas.openxmlformats.org/officeDocument/2006/relationships/image" Target="../media/image29.png"/><Relationship Id="rId4"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g"/><Relationship Id="rId1" Type="http://schemas.openxmlformats.org/officeDocument/2006/relationships/slideMaster" Target="../slideMasters/slideMaster1.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eg"/><Relationship Id="rId1" Type="http://schemas.openxmlformats.org/officeDocument/2006/relationships/slideMaster" Target="../slideMasters/slideMaster5.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31.emf"/><Relationship Id="rId4" Type="http://schemas.openxmlformats.org/officeDocument/2006/relationships/image" Target="../media/image2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1.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1">
    <p:spTree>
      <p:nvGrpSpPr>
        <p:cNvPr id="1" name=""/>
        <p:cNvGrpSpPr/>
        <p:nvPr/>
      </p:nvGrpSpPr>
      <p:grpSpPr>
        <a:xfrm>
          <a:off x="0" y="0"/>
          <a:ext cx="0" cy="0"/>
          <a:chOff x="0" y="0"/>
          <a:chExt cx="0" cy="0"/>
        </a:xfrm>
      </p:grpSpPr>
      <p:pic>
        <p:nvPicPr>
          <p:cNvPr id="2" name="Picture 169">
            <a:extLst>
              <a:ext uri="{FF2B5EF4-FFF2-40B4-BE49-F238E27FC236}">
                <a16:creationId xmlns:a16="http://schemas.microsoft.com/office/drawing/2014/main" id="{655A41B8-2864-44C4-A9B2-9F40A95F93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90" name="Rectangle 4">
            <a:extLst>
              <a:ext uri="{FF2B5EF4-FFF2-40B4-BE49-F238E27FC236}">
                <a16:creationId xmlns:a16="http://schemas.microsoft.com/office/drawing/2014/main" id="{FBF93EDD-5149-43C3-AE03-E4F5F512FE93}"/>
              </a:ext>
            </a:extLst>
          </p:cNvPr>
          <p:cNvSpPr/>
          <p:nvPr userDrawn="1"/>
        </p:nvSpPr>
        <p:spPr>
          <a:xfrm>
            <a:off x="0" y="-1"/>
            <a:ext cx="12225338" cy="6858001"/>
          </a:xfrm>
          <a:prstGeom prst="rect">
            <a:avLst/>
          </a:prstGeom>
          <a:solidFill>
            <a:srgbClr val="00324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361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47704" y="3351588"/>
            <a:ext cx="11809731" cy="707886"/>
          </a:xfrm>
          <a:prstGeom prst="rect">
            <a:avLst/>
          </a:prstGeom>
        </p:spPr>
        <p:txBody>
          <a:bodyPr/>
          <a:lstStyle>
            <a:lvl1pPr>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3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38" name="Picture 37">
            <a:extLst>
              <a:ext uri="{FF2B5EF4-FFF2-40B4-BE49-F238E27FC236}">
                <a16:creationId xmlns:a16="http://schemas.microsoft.com/office/drawing/2014/main" id="{6C34021B-66EB-9E45-8BD1-64D5855A58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9" name="Straight Connector 38">
            <a:extLst>
              <a:ext uri="{FF2B5EF4-FFF2-40B4-BE49-F238E27FC236}">
                <a16:creationId xmlns:a16="http://schemas.microsoft.com/office/drawing/2014/main" id="{D90A106D-F82D-4A4A-81C2-51E2F76FBD9F}"/>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404D7138-AD9C-C946-BD30-C3547A00250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3" name="Picture 2">
            <a:extLst>
              <a:ext uri="{FF2B5EF4-FFF2-40B4-BE49-F238E27FC236}">
                <a16:creationId xmlns:a16="http://schemas.microsoft.com/office/drawing/2014/main" id="{8CFB4CB5-6A68-54B1-50EE-DD79365DEC25}"/>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100000"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0-#ppt_w/2"/>
                                          </p:val>
                                        </p:tav>
                                        <p:tav tm="100000">
                                          <p:val>
                                            <p:strVal val="#ppt_x"/>
                                          </p:val>
                                        </p:tav>
                                      </p:tavLst>
                                    </p:anim>
                                    <p:anim calcmode="lin" valueType="num">
                                      <p:cBhvr additive="base">
                                        <p:cTn id="8" dur="500" fill="hold"/>
                                        <p:tgtEl>
                                          <p:spTgt spid="9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94"/>
                                        </p:tgtEl>
                                        <p:attrNameLst>
                                          <p:attrName>style.visibility</p:attrName>
                                        </p:attrNameLst>
                                      </p:cBhvr>
                                      <p:to>
                                        <p:strVal val="visible"/>
                                      </p:to>
                                    </p:set>
                                    <p:animEffect transition="in" filter="strips(upRight)">
                                      <p:cBhvr>
                                        <p:cTn id="12" dur="500"/>
                                        <p:tgtEl>
                                          <p:spTgt spid="9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8880387E-1A5A-B3DF-BCC2-E2DAACABBE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4" name="Rectangle 4">
            <a:extLst>
              <a:ext uri="{FF2B5EF4-FFF2-40B4-BE49-F238E27FC236}">
                <a16:creationId xmlns:a16="http://schemas.microsoft.com/office/drawing/2014/main" id="{8637E8ED-203D-A500-329E-B3F241D5F524}"/>
              </a:ext>
            </a:extLst>
          </p:cNvPr>
          <p:cNvSpPr/>
          <p:nvPr userDrawn="1"/>
        </p:nvSpPr>
        <p:spPr>
          <a:xfrm>
            <a:off x="23234" y="75654"/>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Text Box 27">
            <a:extLst>
              <a:ext uri="{FF2B5EF4-FFF2-40B4-BE49-F238E27FC236}">
                <a16:creationId xmlns:a16="http://schemas.microsoft.com/office/drawing/2014/main" id="{483C9D6E-F8E3-000F-E51B-1D666C14FFC7}"/>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6" name="Straight Connector 5">
            <a:extLst>
              <a:ext uri="{FF2B5EF4-FFF2-40B4-BE49-F238E27FC236}">
                <a16:creationId xmlns:a16="http://schemas.microsoft.com/office/drawing/2014/main" id="{89D01DD2-5912-BA6D-D039-10006C628FA9}"/>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3EA1870C-66CF-026F-7744-D61AF9854BE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8" name="Picture 7">
            <a:extLst>
              <a:ext uri="{FF2B5EF4-FFF2-40B4-BE49-F238E27FC236}">
                <a16:creationId xmlns:a16="http://schemas.microsoft.com/office/drawing/2014/main" id="{84ED827F-20AD-2518-4557-2F8BF49D38D6}"/>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9" name="Rectangle 8">
            <a:extLst>
              <a:ext uri="{FF2B5EF4-FFF2-40B4-BE49-F238E27FC236}">
                <a16:creationId xmlns:a16="http://schemas.microsoft.com/office/drawing/2014/main" id="{7B2F17DA-F9B7-705A-93D5-6786EB601BD7}"/>
              </a:ext>
            </a:extLst>
          </p:cNvPr>
          <p:cNvSpPr/>
          <p:nvPr userDrawn="1"/>
        </p:nvSpPr>
        <p:spPr>
          <a:xfrm>
            <a:off x="-23234" y="0"/>
            <a:ext cx="12225338" cy="946607"/>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2">
            <a:extLst>
              <a:ext uri="{FF2B5EF4-FFF2-40B4-BE49-F238E27FC236}">
                <a16:creationId xmlns:a16="http://schemas.microsoft.com/office/drawing/2014/main" id="{DA73B0A3-F9CB-310D-B5A2-0E3539CBD894}"/>
              </a:ext>
            </a:extLst>
          </p:cNvPr>
          <p:cNvSpPr>
            <a:spLocks noGrp="1" noChangeArrowheads="1"/>
          </p:cNvSpPr>
          <p:nvPr>
            <p:ph type="subTitle" idx="1" hasCustomPrompt="1"/>
          </p:nvPr>
        </p:nvSpPr>
        <p:spPr>
          <a:xfrm>
            <a:off x="221435" y="518441"/>
            <a:ext cx="9837075" cy="325474"/>
          </a:xfrm>
          <a:prstGeom prst="rect">
            <a:avLst/>
          </a:prstGeom>
        </p:spPr>
        <p:txBody>
          <a:bodyPr wrap="square">
            <a:spAutoFit/>
          </a:bodyPr>
          <a:lstStyle>
            <a:lvl1pPr marL="0" indent="0">
              <a:buFont typeface="Verdana" pitchFamily="34" charset="0"/>
              <a:buNone/>
              <a:defRPr sz="1400">
                <a:solidFill>
                  <a:schemeClr val="bg1"/>
                </a:solidFill>
              </a:defRPr>
            </a:lvl1pPr>
          </a:lstStyle>
          <a:p>
            <a:pPr lvl="0"/>
            <a:r>
              <a:rPr lang="en-GB" noProof="0" dirty="0" err="1"/>
              <a:t>SubTitle</a:t>
            </a:r>
            <a:endParaRPr lang="en-GB" noProof="0" dirty="0"/>
          </a:p>
        </p:txBody>
      </p:sp>
      <p:sp>
        <p:nvSpPr>
          <p:cNvPr id="11" name="Titolo 1">
            <a:extLst>
              <a:ext uri="{FF2B5EF4-FFF2-40B4-BE49-F238E27FC236}">
                <a16:creationId xmlns:a16="http://schemas.microsoft.com/office/drawing/2014/main" id="{E0122477-4B08-C340-28AF-DF4D223C7380}"/>
              </a:ext>
            </a:extLst>
          </p:cNvPr>
          <p:cNvSpPr>
            <a:spLocks noGrp="1"/>
          </p:cNvSpPr>
          <p:nvPr>
            <p:ph type="title" hasCustomPrompt="1"/>
          </p:nvPr>
        </p:nvSpPr>
        <p:spPr>
          <a:xfrm>
            <a:off x="221436" y="166165"/>
            <a:ext cx="10121810" cy="461665"/>
          </a:xfrm>
        </p:spPr>
        <p:txBody>
          <a:bodyPr/>
          <a:lstStyle>
            <a:lvl1pPr>
              <a:defRPr sz="2400">
                <a:solidFill>
                  <a:schemeClr val="bg1"/>
                </a:solidFill>
              </a:defRPr>
            </a:lvl1pPr>
          </a:lstStyle>
          <a:p>
            <a:r>
              <a:rPr lang="en-GB" altLang="en-US" noProof="0" dirty="0"/>
              <a:t>Click to edit master title style</a:t>
            </a:r>
            <a:endParaRPr lang="en-GB" noProof="0" dirty="0"/>
          </a:p>
        </p:txBody>
      </p:sp>
      <p:pic>
        <p:nvPicPr>
          <p:cNvPr id="12" name="Picture 11">
            <a:extLst>
              <a:ext uri="{FF2B5EF4-FFF2-40B4-BE49-F238E27FC236}">
                <a16:creationId xmlns:a16="http://schemas.microsoft.com/office/drawing/2014/main" id="{916742F7-CAC9-B922-0923-5ED901325396}"/>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grpSp>
        <p:nvGrpSpPr>
          <p:cNvPr id="54" name="Group 53">
            <a:extLst>
              <a:ext uri="{FF2B5EF4-FFF2-40B4-BE49-F238E27FC236}">
                <a16:creationId xmlns:a16="http://schemas.microsoft.com/office/drawing/2014/main" id="{22DE02E0-ADB1-2708-3D5A-AEC75ACCBE86}"/>
              </a:ext>
            </a:extLst>
          </p:cNvPr>
          <p:cNvGrpSpPr/>
          <p:nvPr userDrawn="1"/>
        </p:nvGrpSpPr>
        <p:grpSpPr>
          <a:xfrm>
            <a:off x="751936" y="2161693"/>
            <a:ext cx="10767933" cy="3232968"/>
            <a:chOff x="876119" y="2122252"/>
            <a:chExt cx="10767933" cy="3232968"/>
          </a:xfrm>
        </p:grpSpPr>
        <p:graphicFrame>
          <p:nvGraphicFramePr>
            <p:cNvPr id="25" name="Chart 24">
              <a:extLst>
                <a:ext uri="{FF2B5EF4-FFF2-40B4-BE49-F238E27FC236}">
                  <a16:creationId xmlns:a16="http://schemas.microsoft.com/office/drawing/2014/main" id="{A81E9C78-FEB9-5FF5-B18B-B3742A6BF6BD}"/>
                </a:ext>
              </a:extLst>
            </p:cNvPr>
            <p:cNvGraphicFramePr/>
            <p:nvPr userDrawn="1">
              <p:extLst>
                <p:ext uri="{D42A27DB-BD31-4B8C-83A1-F6EECF244321}">
                  <p14:modId xmlns:p14="http://schemas.microsoft.com/office/powerpoint/2010/main" val="587553367"/>
                </p:ext>
              </p:extLst>
            </p:nvPr>
          </p:nvGraphicFramePr>
          <p:xfrm>
            <a:off x="876119" y="2142744"/>
            <a:ext cx="3499125" cy="233275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7" name="Chart 26">
              <a:extLst>
                <a:ext uri="{FF2B5EF4-FFF2-40B4-BE49-F238E27FC236}">
                  <a16:creationId xmlns:a16="http://schemas.microsoft.com/office/drawing/2014/main" id="{7857785C-54B7-63E6-A1F0-9C89062D2D39}"/>
                </a:ext>
              </a:extLst>
            </p:cNvPr>
            <p:cNvGraphicFramePr/>
            <p:nvPr userDrawn="1">
              <p:extLst>
                <p:ext uri="{D42A27DB-BD31-4B8C-83A1-F6EECF244321}">
                  <p14:modId xmlns:p14="http://schemas.microsoft.com/office/powerpoint/2010/main" val="2240614005"/>
                </p:ext>
              </p:extLst>
            </p:nvPr>
          </p:nvGraphicFramePr>
          <p:xfrm>
            <a:off x="4510523" y="2128143"/>
            <a:ext cx="3499125" cy="233275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8" name="Chart 27">
              <a:extLst>
                <a:ext uri="{FF2B5EF4-FFF2-40B4-BE49-F238E27FC236}">
                  <a16:creationId xmlns:a16="http://schemas.microsoft.com/office/drawing/2014/main" id="{9CD7032D-4DAA-A9C0-BF3F-D4FE19BCB802}"/>
                </a:ext>
              </a:extLst>
            </p:cNvPr>
            <p:cNvGraphicFramePr/>
            <p:nvPr userDrawn="1">
              <p:extLst>
                <p:ext uri="{D42A27DB-BD31-4B8C-83A1-F6EECF244321}">
                  <p14:modId xmlns:p14="http://schemas.microsoft.com/office/powerpoint/2010/main" val="4067622436"/>
                </p:ext>
              </p:extLst>
            </p:nvPr>
          </p:nvGraphicFramePr>
          <p:xfrm>
            <a:off x="8144927" y="2122252"/>
            <a:ext cx="3499125" cy="2332750"/>
          </p:xfrm>
          <a:graphic>
            <a:graphicData uri="http://schemas.openxmlformats.org/drawingml/2006/chart">
              <c:chart xmlns:c="http://schemas.openxmlformats.org/drawingml/2006/chart" xmlns:r="http://schemas.openxmlformats.org/officeDocument/2006/relationships" r:id="rId8"/>
            </a:graphicData>
          </a:graphic>
        </p:graphicFrame>
        <p:sp>
          <p:nvSpPr>
            <p:cNvPr id="29" name="Rectangle 2">
              <a:extLst>
                <a:ext uri="{FF2B5EF4-FFF2-40B4-BE49-F238E27FC236}">
                  <a16:creationId xmlns:a16="http://schemas.microsoft.com/office/drawing/2014/main" id="{E780B018-A31E-61FB-DF26-CA34CA196D08}"/>
                </a:ext>
              </a:extLst>
            </p:cNvPr>
            <p:cNvSpPr txBox="1">
              <a:spLocks noChangeArrowheads="1"/>
            </p:cNvSpPr>
            <p:nvPr userDrawn="1"/>
          </p:nvSpPr>
          <p:spPr bwMode="auto">
            <a:xfrm>
              <a:off x="2690075" y="3204262"/>
              <a:ext cx="105833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r>
                <a:rPr lang="en-US" b="1" kern="0" dirty="0">
                  <a:solidFill>
                    <a:schemeClr val="bg1"/>
                  </a:solidFill>
                </a:rPr>
                <a:t>Name1 %</a:t>
              </a:r>
            </a:p>
          </p:txBody>
        </p:sp>
        <p:sp>
          <p:nvSpPr>
            <p:cNvPr id="30" name="Rectangle 2">
              <a:extLst>
                <a:ext uri="{FF2B5EF4-FFF2-40B4-BE49-F238E27FC236}">
                  <a16:creationId xmlns:a16="http://schemas.microsoft.com/office/drawing/2014/main" id="{C1672319-D7FE-1852-0AAF-CF2C17D5FC91}"/>
                </a:ext>
              </a:extLst>
            </p:cNvPr>
            <p:cNvSpPr txBox="1">
              <a:spLocks noChangeArrowheads="1"/>
            </p:cNvSpPr>
            <p:nvPr userDrawn="1"/>
          </p:nvSpPr>
          <p:spPr bwMode="auto">
            <a:xfrm>
              <a:off x="5867295" y="3539176"/>
              <a:ext cx="105833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r>
                <a:rPr lang="en-US" b="1" kern="0" dirty="0">
                  <a:solidFill>
                    <a:schemeClr val="bg1"/>
                  </a:solidFill>
                </a:rPr>
                <a:t>Name2 %</a:t>
              </a:r>
            </a:p>
          </p:txBody>
        </p:sp>
        <p:sp>
          <p:nvSpPr>
            <p:cNvPr id="31" name="Rectangle 2">
              <a:extLst>
                <a:ext uri="{FF2B5EF4-FFF2-40B4-BE49-F238E27FC236}">
                  <a16:creationId xmlns:a16="http://schemas.microsoft.com/office/drawing/2014/main" id="{08C0A8C0-3C70-FD1F-C9DF-4794DAB11C5D}"/>
                </a:ext>
              </a:extLst>
            </p:cNvPr>
            <p:cNvSpPr txBox="1">
              <a:spLocks noChangeArrowheads="1"/>
            </p:cNvSpPr>
            <p:nvPr userDrawn="1"/>
          </p:nvSpPr>
          <p:spPr bwMode="auto">
            <a:xfrm>
              <a:off x="10016851" y="3021854"/>
              <a:ext cx="105833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r>
                <a:rPr lang="en-US" b="1" kern="0" dirty="0">
                  <a:solidFill>
                    <a:schemeClr val="bg1"/>
                  </a:solidFill>
                </a:rPr>
                <a:t>Name3 %</a:t>
              </a:r>
            </a:p>
          </p:txBody>
        </p:sp>
        <p:sp>
          <p:nvSpPr>
            <p:cNvPr id="42" name="Rectangle 41">
              <a:extLst>
                <a:ext uri="{FF2B5EF4-FFF2-40B4-BE49-F238E27FC236}">
                  <a16:creationId xmlns:a16="http://schemas.microsoft.com/office/drawing/2014/main" id="{1613EF0F-BA28-1D00-C445-779EB0F54DF3}"/>
                </a:ext>
              </a:extLst>
            </p:cNvPr>
            <p:cNvSpPr/>
            <p:nvPr userDrawn="1"/>
          </p:nvSpPr>
          <p:spPr>
            <a:xfrm>
              <a:off x="5242559" y="4674805"/>
              <a:ext cx="2109195" cy="674781"/>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
              <a:extLst>
                <a:ext uri="{FF2B5EF4-FFF2-40B4-BE49-F238E27FC236}">
                  <a16:creationId xmlns:a16="http://schemas.microsoft.com/office/drawing/2014/main" id="{CCB7566F-01B9-D9E6-D468-116C610704B2}"/>
                </a:ext>
              </a:extLst>
            </p:cNvPr>
            <p:cNvSpPr txBox="1">
              <a:spLocks noChangeArrowheads="1"/>
            </p:cNvSpPr>
            <p:nvPr userDrawn="1"/>
          </p:nvSpPr>
          <p:spPr bwMode="auto">
            <a:xfrm>
              <a:off x="5734365" y="4724494"/>
              <a:ext cx="119126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kern="0" dirty="0">
                  <a:solidFill>
                    <a:schemeClr val="accent4"/>
                  </a:solidFill>
                </a:rPr>
                <a:t>Text title</a:t>
              </a:r>
            </a:p>
          </p:txBody>
        </p:sp>
        <p:sp>
          <p:nvSpPr>
            <p:cNvPr id="44" name="Rectangle 2">
              <a:extLst>
                <a:ext uri="{FF2B5EF4-FFF2-40B4-BE49-F238E27FC236}">
                  <a16:creationId xmlns:a16="http://schemas.microsoft.com/office/drawing/2014/main" id="{4E9B7E39-3E0F-6DF4-8A08-9F0A3F81C431}"/>
                </a:ext>
              </a:extLst>
            </p:cNvPr>
            <p:cNvSpPr txBox="1">
              <a:spLocks noChangeArrowheads="1"/>
            </p:cNvSpPr>
            <p:nvPr userDrawn="1"/>
          </p:nvSpPr>
          <p:spPr bwMode="auto">
            <a:xfrm>
              <a:off x="5497089" y="4926620"/>
              <a:ext cx="1677277"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1100" kern="0" dirty="0">
                  <a:solidFill>
                    <a:schemeClr val="bg1"/>
                  </a:solidFill>
                </a:rPr>
                <a:t>Text subtitle description</a:t>
              </a:r>
            </a:p>
          </p:txBody>
        </p:sp>
        <p:sp>
          <p:nvSpPr>
            <p:cNvPr id="48" name="Rectangle 47">
              <a:extLst>
                <a:ext uri="{FF2B5EF4-FFF2-40B4-BE49-F238E27FC236}">
                  <a16:creationId xmlns:a16="http://schemas.microsoft.com/office/drawing/2014/main" id="{54E6EA0B-8682-9293-9914-540E1D2FA916}"/>
                </a:ext>
              </a:extLst>
            </p:cNvPr>
            <p:cNvSpPr/>
            <p:nvPr userDrawn="1"/>
          </p:nvSpPr>
          <p:spPr>
            <a:xfrm>
              <a:off x="1566679" y="4680439"/>
              <a:ext cx="2109195" cy="674781"/>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2">
              <a:extLst>
                <a:ext uri="{FF2B5EF4-FFF2-40B4-BE49-F238E27FC236}">
                  <a16:creationId xmlns:a16="http://schemas.microsoft.com/office/drawing/2014/main" id="{6087AA28-72D7-2E78-9C03-7BE53FADB061}"/>
                </a:ext>
              </a:extLst>
            </p:cNvPr>
            <p:cNvSpPr txBox="1">
              <a:spLocks noChangeArrowheads="1"/>
            </p:cNvSpPr>
            <p:nvPr userDrawn="1"/>
          </p:nvSpPr>
          <p:spPr bwMode="auto">
            <a:xfrm>
              <a:off x="2058485" y="4730128"/>
              <a:ext cx="119126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kern="0" dirty="0">
                  <a:solidFill>
                    <a:schemeClr val="accent4"/>
                  </a:solidFill>
                </a:rPr>
                <a:t>Text title</a:t>
              </a:r>
            </a:p>
          </p:txBody>
        </p:sp>
        <p:sp>
          <p:nvSpPr>
            <p:cNvPr id="50" name="Rectangle 2">
              <a:extLst>
                <a:ext uri="{FF2B5EF4-FFF2-40B4-BE49-F238E27FC236}">
                  <a16:creationId xmlns:a16="http://schemas.microsoft.com/office/drawing/2014/main" id="{09F8A2B1-3821-7109-8E0B-2CB3EB13651C}"/>
                </a:ext>
              </a:extLst>
            </p:cNvPr>
            <p:cNvSpPr txBox="1">
              <a:spLocks noChangeArrowheads="1"/>
            </p:cNvSpPr>
            <p:nvPr userDrawn="1"/>
          </p:nvSpPr>
          <p:spPr bwMode="auto">
            <a:xfrm>
              <a:off x="1821209" y="4932254"/>
              <a:ext cx="1677277"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1100" kern="0" dirty="0">
                  <a:solidFill>
                    <a:schemeClr val="bg1"/>
                  </a:solidFill>
                </a:rPr>
                <a:t>Text subtitle description</a:t>
              </a:r>
            </a:p>
          </p:txBody>
        </p:sp>
        <p:sp>
          <p:nvSpPr>
            <p:cNvPr id="51" name="Rectangle 50">
              <a:extLst>
                <a:ext uri="{FF2B5EF4-FFF2-40B4-BE49-F238E27FC236}">
                  <a16:creationId xmlns:a16="http://schemas.microsoft.com/office/drawing/2014/main" id="{990A9BB5-0ED0-C774-B731-718403DA662F}"/>
                </a:ext>
              </a:extLst>
            </p:cNvPr>
            <p:cNvSpPr/>
            <p:nvPr userDrawn="1"/>
          </p:nvSpPr>
          <p:spPr>
            <a:xfrm>
              <a:off x="8862949" y="4671087"/>
              <a:ext cx="2109195" cy="674781"/>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2">
              <a:extLst>
                <a:ext uri="{FF2B5EF4-FFF2-40B4-BE49-F238E27FC236}">
                  <a16:creationId xmlns:a16="http://schemas.microsoft.com/office/drawing/2014/main" id="{8F1F593A-CA7B-FDDD-D55F-AACED5DFAB74}"/>
                </a:ext>
              </a:extLst>
            </p:cNvPr>
            <p:cNvSpPr txBox="1">
              <a:spLocks noChangeArrowheads="1"/>
            </p:cNvSpPr>
            <p:nvPr userDrawn="1"/>
          </p:nvSpPr>
          <p:spPr bwMode="auto">
            <a:xfrm>
              <a:off x="9354755" y="4720776"/>
              <a:ext cx="119126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kern="0" dirty="0">
                  <a:solidFill>
                    <a:schemeClr val="accent4"/>
                  </a:solidFill>
                </a:rPr>
                <a:t>Text title</a:t>
              </a:r>
            </a:p>
          </p:txBody>
        </p:sp>
        <p:sp>
          <p:nvSpPr>
            <p:cNvPr id="53" name="Rectangle 2">
              <a:extLst>
                <a:ext uri="{FF2B5EF4-FFF2-40B4-BE49-F238E27FC236}">
                  <a16:creationId xmlns:a16="http://schemas.microsoft.com/office/drawing/2014/main" id="{8BEF52CA-7F43-BFFB-F346-BC67E634CAA0}"/>
                </a:ext>
              </a:extLst>
            </p:cNvPr>
            <p:cNvSpPr txBox="1">
              <a:spLocks noChangeArrowheads="1"/>
            </p:cNvSpPr>
            <p:nvPr userDrawn="1"/>
          </p:nvSpPr>
          <p:spPr bwMode="auto">
            <a:xfrm>
              <a:off x="9117479" y="4922902"/>
              <a:ext cx="1677277"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1100" kern="0" dirty="0">
                  <a:solidFill>
                    <a:schemeClr val="bg1"/>
                  </a:solidFill>
                </a:rPr>
                <a:t>Text subtitle description</a:t>
              </a:r>
            </a:p>
          </p:txBody>
        </p:sp>
      </p:grpSp>
    </p:spTree>
    <p:extLst>
      <p:ext uri="{BB962C8B-B14F-4D97-AF65-F5344CB8AC3E}">
        <p14:creationId xmlns:p14="http://schemas.microsoft.com/office/powerpoint/2010/main" val="242088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974690A4-0652-5C21-1F07-CE3747218A9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4" name="Rectangle 4">
            <a:extLst>
              <a:ext uri="{FF2B5EF4-FFF2-40B4-BE49-F238E27FC236}">
                <a16:creationId xmlns:a16="http://schemas.microsoft.com/office/drawing/2014/main" id="{96944949-03E7-F94E-636A-43E8D297199E}"/>
              </a:ext>
            </a:extLst>
          </p:cNvPr>
          <p:cNvSpPr/>
          <p:nvPr userDrawn="1"/>
        </p:nvSpPr>
        <p:spPr>
          <a:xfrm>
            <a:off x="23234" y="97277"/>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Text Box 27">
            <a:extLst>
              <a:ext uri="{FF2B5EF4-FFF2-40B4-BE49-F238E27FC236}">
                <a16:creationId xmlns:a16="http://schemas.microsoft.com/office/drawing/2014/main" id="{5D6A1461-967C-17F2-824D-2F8C0BF16E90}"/>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7" name="Straight Connector 6">
            <a:extLst>
              <a:ext uri="{FF2B5EF4-FFF2-40B4-BE49-F238E27FC236}">
                <a16:creationId xmlns:a16="http://schemas.microsoft.com/office/drawing/2014/main" id="{CDF1C28C-5497-2134-B98E-EF35F1597945}"/>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1D9CDD0-5451-DAA6-31D5-E8CC3F3ECB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D3947B33-9A10-590E-0814-2E0F8A70701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0" name="Rectangle 9">
            <a:extLst>
              <a:ext uri="{FF2B5EF4-FFF2-40B4-BE49-F238E27FC236}">
                <a16:creationId xmlns:a16="http://schemas.microsoft.com/office/drawing/2014/main" id="{BEA016B2-5B26-294F-0D5F-AB196BF79D55}"/>
              </a:ext>
            </a:extLst>
          </p:cNvPr>
          <p:cNvSpPr/>
          <p:nvPr userDrawn="1"/>
        </p:nvSpPr>
        <p:spPr>
          <a:xfrm>
            <a:off x="-23234" y="0"/>
            <a:ext cx="12225338" cy="946607"/>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2">
            <a:extLst>
              <a:ext uri="{FF2B5EF4-FFF2-40B4-BE49-F238E27FC236}">
                <a16:creationId xmlns:a16="http://schemas.microsoft.com/office/drawing/2014/main" id="{7C3B8E1F-4253-1151-FABD-12A50A6FEB4C}"/>
              </a:ext>
            </a:extLst>
          </p:cNvPr>
          <p:cNvSpPr>
            <a:spLocks noGrp="1" noChangeArrowheads="1"/>
          </p:cNvSpPr>
          <p:nvPr>
            <p:ph type="subTitle" idx="1" hasCustomPrompt="1"/>
          </p:nvPr>
        </p:nvSpPr>
        <p:spPr>
          <a:xfrm>
            <a:off x="221435" y="518441"/>
            <a:ext cx="9837075" cy="325474"/>
          </a:xfrm>
          <a:prstGeom prst="rect">
            <a:avLst/>
          </a:prstGeom>
        </p:spPr>
        <p:txBody>
          <a:bodyPr wrap="square">
            <a:spAutoFit/>
          </a:bodyPr>
          <a:lstStyle>
            <a:lvl1pPr marL="0" indent="0">
              <a:buFont typeface="Verdana" pitchFamily="34" charset="0"/>
              <a:buNone/>
              <a:defRPr sz="1400">
                <a:solidFill>
                  <a:schemeClr val="bg1"/>
                </a:solidFill>
              </a:defRPr>
            </a:lvl1pPr>
          </a:lstStyle>
          <a:p>
            <a:pPr lvl="0"/>
            <a:r>
              <a:rPr lang="en-GB" noProof="0" dirty="0" err="1"/>
              <a:t>SubTitle</a:t>
            </a:r>
            <a:endParaRPr lang="en-GB" noProof="0" dirty="0"/>
          </a:p>
        </p:txBody>
      </p:sp>
      <p:sp>
        <p:nvSpPr>
          <p:cNvPr id="12" name="Titolo 1">
            <a:extLst>
              <a:ext uri="{FF2B5EF4-FFF2-40B4-BE49-F238E27FC236}">
                <a16:creationId xmlns:a16="http://schemas.microsoft.com/office/drawing/2014/main" id="{46CF99AF-A22E-30E0-5AD0-804C4379F952}"/>
              </a:ext>
            </a:extLst>
          </p:cNvPr>
          <p:cNvSpPr>
            <a:spLocks noGrp="1"/>
          </p:cNvSpPr>
          <p:nvPr>
            <p:ph type="title" hasCustomPrompt="1"/>
          </p:nvPr>
        </p:nvSpPr>
        <p:spPr>
          <a:xfrm>
            <a:off x="221436" y="166165"/>
            <a:ext cx="10121810" cy="461665"/>
          </a:xfrm>
        </p:spPr>
        <p:txBody>
          <a:bodyPr/>
          <a:lstStyle>
            <a:lvl1pPr>
              <a:defRPr sz="2400">
                <a:solidFill>
                  <a:schemeClr val="bg1"/>
                </a:solidFill>
              </a:defRPr>
            </a:lvl1pPr>
          </a:lstStyle>
          <a:p>
            <a:r>
              <a:rPr lang="en-GB" altLang="en-US" noProof="0" dirty="0"/>
              <a:t>Click to edit master title style</a:t>
            </a:r>
            <a:endParaRPr lang="en-GB" noProof="0" dirty="0"/>
          </a:p>
        </p:txBody>
      </p:sp>
      <p:pic>
        <p:nvPicPr>
          <p:cNvPr id="6" name="Picture 5">
            <a:extLst>
              <a:ext uri="{FF2B5EF4-FFF2-40B4-BE49-F238E27FC236}">
                <a16:creationId xmlns:a16="http://schemas.microsoft.com/office/drawing/2014/main" id="{7C8A7ED4-A3BE-AADF-5685-03EA83CB3560}"/>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graphicFrame>
        <p:nvGraphicFramePr>
          <p:cNvPr id="2" name="Chart 1">
            <a:extLst>
              <a:ext uri="{FF2B5EF4-FFF2-40B4-BE49-F238E27FC236}">
                <a16:creationId xmlns:a16="http://schemas.microsoft.com/office/drawing/2014/main" id="{9EC1510F-B7C4-5311-79F9-F1C0CEBFC11F}"/>
              </a:ext>
            </a:extLst>
          </p:cNvPr>
          <p:cNvGraphicFramePr/>
          <p:nvPr userDrawn="1">
            <p:extLst>
              <p:ext uri="{D42A27DB-BD31-4B8C-83A1-F6EECF244321}">
                <p14:modId xmlns:p14="http://schemas.microsoft.com/office/powerpoint/2010/main" val="888090378"/>
              </p:ext>
            </p:extLst>
          </p:nvPr>
        </p:nvGraphicFramePr>
        <p:xfrm>
          <a:off x="2570199" y="1445678"/>
          <a:ext cx="7084939" cy="4723293"/>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775684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26" name="Picture 169">
            <a:extLst>
              <a:ext uri="{FF2B5EF4-FFF2-40B4-BE49-F238E27FC236}">
                <a16:creationId xmlns:a16="http://schemas.microsoft.com/office/drawing/2014/main" id="{EBA3364F-723D-F5DA-E740-8E90EEED749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27" name="Rectangle 4">
            <a:extLst>
              <a:ext uri="{FF2B5EF4-FFF2-40B4-BE49-F238E27FC236}">
                <a16:creationId xmlns:a16="http://schemas.microsoft.com/office/drawing/2014/main" id="{838E6F41-5E90-411C-32F3-101737A73C9F}"/>
              </a:ext>
            </a:extLst>
          </p:cNvPr>
          <p:cNvSpPr/>
          <p:nvPr userDrawn="1"/>
        </p:nvSpPr>
        <p:spPr>
          <a:xfrm>
            <a:off x="-11617" y="0"/>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8" name="Text Box 27">
            <a:extLst>
              <a:ext uri="{FF2B5EF4-FFF2-40B4-BE49-F238E27FC236}">
                <a16:creationId xmlns:a16="http://schemas.microsoft.com/office/drawing/2014/main" id="{03B9395A-75E6-056B-3ECE-E124BF25CBA8}"/>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29" name="Straight Connector 28">
            <a:extLst>
              <a:ext uri="{FF2B5EF4-FFF2-40B4-BE49-F238E27FC236}">
                <a16:creationId xmlns:a16="http://schemas.microsoft.com/office/drawing/2014/main" id="{E8BFDF74-E873-755E-8CBF-306956000D37}"/>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4E48EBB1-2D28-5CA9-3BC7-B94B421BEFD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31" name="Picture 30">
            <a:extLst>
              <a:ext uri="{FF2B5EF4-FFF2-40B4-BE49-F238E27FC236}">
                <a16:creationId xmlns:a16="http://schemas.microsoft.com/office/drawing/2014/main" id="{7986F0C1-F283-30C9-238B-B773335D76B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32" name="Rectangle 31">
            <a:extLst>
              <a:ext uri="{FF2B5EF4-FFF2-40B4-BE49-F238E27FC236}">
                <a16:creationId xmlns:a16="http://schemas.microsoft.com/office/drawing/2014/main" id="{E4320D85-0C13-3E48-013A-C37A6ECF1355}"/>
              </a:ext>
            </a:extLst>
          </p:cNvPr>
          <p:cNvSpPr/>
          <p:nvPr userDrawn="1"/>
        </p:nvSpPr>
        <p:spPr>
          <a:xfrm>
            <a:off x="-23234" y="0"/>
            <a:ext cx="12225338" cy="946607"/>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2">
            <a:extLst>
              <a:ext uri="{FF2B5EF4-FFF2-40B4-BE49-F238E27FC236}">
                <a16:creationId xmlns:a16="http://schemas.microsoft.com/office/drawing/2014/main" id="{793A39F3-1221-7586-8FEA-F823C3E52B4F}"/>
              </a:ext>
            </a:extLst>
          </p:cNvPr>
          <p:cNvSpPr>
            <a:spLocks noGrp="1" noChangeArrowheads="1"/>
          </p:cNvSpPr>
          <p:nvPr>
            <p:ph type="subTitle" idx="1" hasCustomPrompt="1"/>
          </p:nvPr>
        </p:nvSpPr>
        <p:spPr>
          <a:xfrm>
            <a:off x="221435" y="518441"/>
            <a:ext cx="9837075" cy="325474"/>
          </a:xfrm>
          <a:prstGeom prst="rect">
            <a:avLst/>
          </a:prstGeom>
        </p:spPr>
        <p:txBody>
          <a:bodyPr wrap="square">
            <a:spAutoFit/>
          </a:bodyPr>
          <a:lstStyle>
            <a:lvl1pPr marL="0" indent="0">
              <a:buFont typeface="Verdana" pitchFamily="34" charset="0"/>
              <a:buNone/>
              <a:defRPr sz="1400">
                <a:solidFill>
                  <a:schemeClr val="bg1"/>
                </a:solidFill>
              </a:defRPr>
            </a:lvl1pPr>
          </a:lstStyle>
          <a:p>
            <a:pPr lvl="0"/>
            <a:r>
              <a:rPr lang="en-GB" noProof="0" dirty="0" err="1"/>
              <a:t>SubTitle</a:t>
            </a:r>
            <a:endParaRPr lang="en-GB" noProof="0" dirty="0"/>
          </a:p>
        </p:txBody>
      </p:sp>
      <p:sp>
        <p:nvSpPr>
          <p:cNvPr id="34" name="Titolo 1">
            <a:extLst>
              <a:ext uri="{FF2B5EF4-FFF2-40B4-BE49-F238E27FC236}">
                <a16:creationId xmlns:a16="http://schemas.microsoft.com/office/drawing/2014/main" id="{71DC7603-EB21-7202-3DF4-B275B27F422E}"/>
              </a:ext>
            </a:extLst>
          </p:cNvPr>
          <p:cNvSpPr>
            <a:spLocks noGrp="1"/>
          </p:cNvSpPr>
          <p:nvPr>
            <p:ph type="title" hasCustomPrompt="1"/>
          </p:nvPr>
        </p:nvSpPr>
        <p:spPr>
          <a:xfrm>
            <a:off x="221436" y="166165"/>
            <a:ext cx="10121810" cy="461665"/>
          </a:xfrm>
        </p:spPr>
        <p:txBody>
          <a:bodyPr/>
          <a:lstStyle>
            <a:lvl1pPr>
              <a:defRPr sz="2400">
                <a:solidFill>
                  <a:schemeClr val="bg1"/>
                </a:solidFill>
              </a:defRPr>
            </a:lvl1pPr>
          </a:lstStyle>
          <a:p>
            <a:r>
              <a:rPr lang="en-GB" altLang="en-US" noProof="0" dirty="0"/>
              <a:t>Click to edit master title style</a:t>
            </a:r>
            <a:endParaRPr lang="en-GB" noProof="0" dirty="0"/>
          </a:p>
        </p:txBody>
      </p:sp>
      <p:pic>
        <p:nvPicPr>
          <p:cNvPr id="35" name="Picture 34">
            <a:extLst>
              <a:ext uri="{FF2B5EF4-FFF2-40B4-BE49-F238E27FC236}">
                <a16:creationId xmlns:a16="http://schemas.microsoft.com/office/drawing/2014/main" id="{DE847CA6-33CD-7084-3CD6-9E72D120A99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49" name="Oval 48">
            <a:extLst>
              <a:ext uri="{FF2B5EF4-FFF2-40B4-BE49-F238E27FC236}">
                <a16:creationId xmlns:a16="http://schemas.microsoft.com/office/drawing/2014/main" id="{67A6FD1F-6D34-B854-3457-F7246D67F0CA}"/>
              </a:ext>
            </a:extLst>
          </p:cNvPr>
          <p:cNvSpPr/>
          <p:nvPr userDrawn="1"/>
        </p:nvSpPr>
        <p:spPr>
          <a:xfrm>
            <a:off x="5335541" y="1935819"/>
            <a:ext cx="1727244" cy="1727244"/>
          </a:xfrm>
          <a:prstGeom prst="ellipse">
            <a:avLst/>
          </a:prstGeom>
          <a:solidFill>
            <a:schemeClr val="accent4"/>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t>01</a:t>
            </a:r>
            <a:endParaRPr lang="en-US" sz="1600" b="1" dirty="0"/>
          </a:p>
        </p:txBody>
      </p:sp>
      <p:sp>
        <p:nvSpPr>
          <p:cNvPr id="50" name="Oval 49">
            <a:extLst>
              <a:ext uri="{FF2B5EF4-FFF2-40B4-BE49-F238E27FC236}">
                <a16:creationId xmlns:a16="http://schemas.microsoft.com/office/drawing/2014/main" id="{7591DEAD-0F41-A586-5CD4-04C71F390299}"/>
              </a:ext>
            </a:extLst>
          </p:cNvPr>
          <p:cNvSpPr/>
          <p:nvPr userDrawn="1"/>
        </p:nvSpPr>
        <p:spPr>
          <a:xfrm>
            <a:off x="4096806" y="3913579"/>
            <a:ext cx="1727244" cy="1727244"/>
          </a:xfrm>
          <a:prstGeom prst="ellipse">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t>02</a:t>
            </a:r>
            <a:endParaRPr lang="en-US" sz="4000" dirty="0"/>
          </a:p>
        </p:txBody>
      </p:sp>
      <p:sp>
        <p:nvSpPr>
          <p:cNvPr id="51" name="Oval 50">
            <a:extLst>
              <a:ext uri="{FF2B5EF4-FFF2-40B4-BE49-F238E27FC236}">
                <a16:creationId xmlns:a16="http://schemas.microsoft.com/office/drawing/2014/main" id="{50B5576A-5052-EF68-2427-332E50BBC48C}"/>
              </a:ext>
            </a:extLst>
          </p:cNvPr>
          <p:cNvSpPr/>
          <p:nvPr userDrawn="1"/>
        </p:nvSpPr>
        <p:spPr>
          <a:xfrm>
            <a:off x="6617707" y="3913579"/>
            <a:ext cx="1727244" cy="1727244"/>
          </a:xfrm>
          <a:prstGeom prst="ellipse">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t>03</a:t>
            </a:r>
          </a:p>
        </p:txBody>
      </p:sp>
      <p:sp>
        <p:nvSpPr>
          <p:cNvPr id="52" name="Rectangle 2">
            <a:extLst>
              <a:ext uri="{FF2B5EF4-FFF2-40B4-BE49-F238E27FC236}">
                <a16:creationId xmlns:a16="http://schemas.microsoft.com/office/drawing/2014/main" id="{32A25F50-1409-CB7B-04BA-61B9C44A903D}"/>
              </a:ext>
            </a:extLst>
          </p:cNvPr>
          <p:cNvSpPr txBox="1">
            <a:spLocks noChangeArrowheads="1"/>
          </p:cNvSpPr>
          <p:nvPr userDrawn="1"/>
        </p:nvSpPr>
        <p:spPr bwMode="auto">
          <a:xfrm>
            <a:off x="5622784" y="1362356"/>
            <a:ext cx="119126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b="1" kern="0" dirty="0">
                <a:solidFill>
                  <a:schemeClr val="accent4"/>
                </a:solidFill>
              </a:rPr>
              <a:t>Text title</a:t>
            </a:r>
          </a:p>
        </p:txBody>
      </p:sp>
      <p:sp>
        <p:nvSpPr>
          <p:cNvPr id="53" name="Rectangle 2">
            <a:extLst>
              <a:ext uri="{FF2B5EF4-FFF2-40B4-BE49-F238E27FC236}">
                <a16:creationId xmlns:a16="http://schemas.microsoft.com/office/drawing/2014/main" id="{D0126949-D863-95DF-91D2-17727764B1EC}"/>
              </a:ext>
            </a:extLst>
          </p:cNvPr>
          <p:cNvSpPr txBox="1">
            <a:spLocks noChangeArrowheads="1"/>
          </p:cNvSpPr>
          <p:nvPr userDrawn="1"/>
        </p:nvSpPr>
        <p:spPr bwMode="auto">
          <a:xfrm>
            <a:off x="5385508" y="1564482"/>
            <a:ext cx="1677277"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1100" kern="0" dirty="0">
                <a:solidFill>
                  <a:schemeClr val="bg1"/>
                </a:solidFill>
              </a:rPr>
              <a:t>Text subtitle description</a:t>
            </a:r>
          </a:p>
        </p:txBody>
      </p:sp>
      <p:sp>
        <p:nvSpPr>
          <p:cNvPr id="56" name="Rectangle 2">
            <a:extLst>
              <a:ext uri="{FF2B5EF4-FFF2-40B4-BE49-F238E27FC236}">
                <a16:creationId xmlns:a16="http://schemas.microsoft.com/office/drawing/2014/main" id="{8230336C-AFAD-8C7D-5BA0-3D196E29E368}"/>
              </a:ext>
            </a:extLst>
          </p:cNvPr>
          <p:cNvSpPr txBox="1">
            <a:spLocks noChangeArrowheads="1"/>
          </p:cNvSpPr>
          <p:nvPr userDrawn="1"/>
        </p:nvSpPr>
        <p:spPr bwMode="auto">
          <a:xfrm>
            <a:off x="2746754" y="4462698"/>
            <a:ext cx="119126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r"/>
            <a:r>
              <a:rPr lang="en-US" b="1" kern="0" dirty="0">
                <a:solidFill>
                  <a:schemeClr val="bg1"/>
                </a:solidFill>
              </a:rPr>
              <a:t>Text title</a:t>
            </a:r>
          </a:p>
        </p:txBody>
      </p:sp>
      <p:sp>
        <p:nvSpPr>
          <p:cNvPr id="57" name="Rectangle 2">
            <a:extLst>
              <a:ext uri="{FF2B5EF4-FFF2-40B4-BE49-F238E27FC236}">
                <a16:creationId xmlns:a16="http://schemas.microsoft.com/office/drawing/2014/main" id="{05EE978C-715C-D965-B0C9-CDFDED7626E3}"/>
              </a:ext>
            </a:extLst>
          </p:cNvPr>
          <p:cNvSpPr txBox="1">
            <a:spLocks noChangeArrowheads="1"/>
          </p:cNvSpPr>
          <p:nvPr userDrawn="1"/>
        </p:nvSpPr>
        <p:spPr bwMode="auto">
          <a:xfrm>
            <a:off x="2260740" y="4680174"/>
            <a:ext cx="1677277"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r"/>
            <a:r>
              <a:rPr lang="en-US" sz="1100" kern="0" dirty="0">
                <a:solidFill>
                  <a:schemeClr val="bg1"/>
                </a:solidFill>
              </a:rPr>
              <a:t>Text subtitle description</a:t>
            </a:r>
          </a:p>
        </p:txBody>
      </p:sp>
      <p:sp>
        <p:nvSpPr>
          <p:cNvPr id="60" name="Rectangle 2">
            <a:extLst>
              <a:ext uri="{FF2B5EF4-FFF2-40B4-BE49-F238E27FC236}">
                <a16:creationId xmlns:a16="http://schemas.microsoft.com/office/drawing/2014/main" id="{2D035756-9448-6DEE-3745-D338E29D130E}"/>
              </a:ext>
            </a:extLst>
          </p:cNvPr>
          <p:cNvSpPr txBox="1">
            <a:spLocks noChangeArrowheads="1"/>
          </p:cNvSpPr>
          <p:nvPr userDrawn="1"/>
        </p:nvSpPr>
        <p:spPr bwMode="auto">
          <a:xfrm>
            <a:off x="8501557" y="4511600"/>
            <a:ext cx="1191263" cy="32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l"/>
            <a:r>
              <a:rPr lang="en-US" b="1" kern="0" dirty="0">
                <a:solidFill>
                  <a:schemeClr val="bg1"/>
                </a:solidFill>
              </a:rPr>
              <a:t>Text title</a:t>
            </a:r>
          </a:p>
        </p:txBody>
      </p:sp>
      <p:sp>
        <p:nvSpPr>
          <p:cNvPr id="61" name="Rectangle 2">
            <a:extLst>
              <a:ext uri="{FF2B5EF4-FFF2-40B4-BE49-F238E27FC236}">
                <a16:creationId xmlns:a16="http://schemas.microsoft.com/office/drawing/2014/main" id="{D92E0378-8B92-E8C5-FBCC-A4CBFA238AA4}"/>
              </a:ext>
            </a:extLst>
          </p:cNvPr>
          <p:cNvSpPr txBox="1">
            <a:spLocks noChangeArrowheads="1"/>
          </p:cNvSpPr>
          <p:nvPr userDrawn="1"/>
        </p:nvSpPr>
        <p:spPr bwMode="auto">
          <a:xfrm>
            <a:off x="8501557" y="4727620"/>
            <a:ext cx="1677277"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l"/>
            <a:r>
              <a:rPr lang="en-US" sz="1100" kern="0" dirty="0">
                <a:solidFill>
                  <a:schemeClr val="bg1"/>
                </a:solidFill>
              </a:rPr>
              <a:t>Text subtitle description</a:t>
            </a:r>
          </a:p>
        </p:txBody>
      </p:sp>
    </p:spTree>
    <p:extLst>
      <p:ext uri="{BB962C8B-B14F-4D97-AF65-F5344CB8AC3E}">
        <p14:creationId xmlns:p14="http://schemas.microsoft.com/office/powerpoint/2010/main" val="4593907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B8FD7668-4E25-918E-12D4-57EB6C7123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4" name="Rectangle 4">
            <a:extLst>
              <a:ext uri="{FF2B5EF4-FFF2-40B4-BE49-F238E27FC236}">
                <a16:creationId xmlns:a16="http://schemas.microsoft.com/office/drawing/2014/main" id="{86B81C73-7EEA-0A7A-501D-737FD8FA427D}"/>
              </a:ext>
            </a:extLst>
          </p:cNvPr>
          <p:cNvSpPr/>
          <p:nvPr userDrawn="1"/>
        </p:nvSpPr>
        <p:spPr>
          <a:xfrm>
            <a:off x="2238" y="0"/>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Text Box 27">
            <a:extLst>
              <a:ext uri="{FF2B5EF4-FFF2-40B4-BE49-F238E27FC236}">
                <a16:creationId xmlns:a16="http://schemas.microsoft.com/office/drawing/2014/main" id="{2CFB9818-48A8-CA6F-7E78-083F60744E8A}"/>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6" name="Straight Connector 5">
            <a:extLst>
              <a:ext uri="{FF2B5EF4-FFF2-40B4-BE49-F238E27FC236}">
                <a16:creationId xmlns:a16="http://schemas.microsoft.com/office/drawing/2014/main" id="{202C59E5-560B-B677-2190-4845C7893780}"/>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10A589D8-9665-6A18-134F-F6D19223798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8" name="Picture 7">
            <a:extLst>
              <a:ext uri="{FF2B5EF4-FFF2-40B4-BE49-F238E27FC236}">
                <a16:creationId xmlns:a16="http://schemas.microsoft.com/office/drawing/2014/main" id="{21692CE8-F3DC-DDF4-6B3F-DAFE09C37320}"/>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9" name="Rectangle 8">
            <a:extLst>
              <a:ext uri="{FF2B5EF4-FFF2-40B4-BE49-F238E27FC236}">
                <a16:creationId xmlns:a16="http://schemas.microsoft.com/office/drawing/2014/main" id="{3ACD13DE-12CE-FC60-BFFC-B275366A3EEB}"/>
              </a:ext>
            </a:extLst>
          </p:cNvPr>
          <p:cNvSpPr/>
          <p:nvPr userDrawn="1"/>
        </p:nvSpPr>
        <p:spPr>
          <a:xfrm>
            <a:off x="-23234" y="0"/>
            <a:ext cx="12225338" cy="946607"/>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2">
            <a:extLst>
              <a:ext uri="{FF2B5EF4-FFF2-40B4-BE49-F238E27FC236}">
                <a16:creationId xmlns:a16="http://schemas.microsoft.com/office/drawing/2014/main" id="{54B8584D-45E2-82DD-328D-49BC2CA92B9C}"/>
              </a:ext>
            </a:extLst>
          </p:cNvPr>
          <p:cNvSpPr>
            <a:spLocks noGrp="1" noChangeArrowheads="1"/>
          </p:cNvSpPr>
          <p:nvPr>
            <p:ph type="subTitle" idx="1" hasCustomPrompt="1"/>
          </p:nvPr>
        </p:nvSpPr>
        <p:spPr>
          <a:xfrm>
            <a:off x="221435" y="518441"/>
            <a:ext cx="9837075" cy="325474"/>
          </a:xfrm>
          <a:prstGeom prst="rect">
            <a:avLst/>
          </a:prstGeom>
        </p:spPr>
        <p:txBody>
          <a:bodyPr wrap="square">
            <a:spAutoFit/>
          </a:bodyPr>
          <a:lstStyle>
            <a:lvl1pPr marL="0" indent="0">
              <a:buFont typeface="Verdana" pitchFamily="34" charset="0"/>
              <a:buNone/>
              <a:defRPr sz="1400">
                <a:solidFill>
                  <a:schemeClr val="bg1"/>
                </a:solidFill>
              </a:defRPr>
            </a:lvl1pPr>
          </a:lstStyle>
          <a:p>
            <a:pPr lvl="0"/>
            <a:r>
              <a:rPr lang="en-GB" noProof="0" dirty="0" err="1"/>
              <a:t>SubTitle</a:t>
            </a:r>
            <a:endParaRPr lang="en-GB" noProof="0" dirty="0"/>
          </a:p>
        </p:txBody>
      </p:sp>
      <p:sp>
        <p:nvSpPr>
          <p:cNvPr id="11" name="Titolo 1">
            <a:extLst>
              <a:ext uri="{FF2B5EF4-FFF2-40B4-BE49-F238E27FC236}">
                <a16:creationId xmlns:a16="http://schemas.microsoft.com/office/drawing/2014/main" id="{A0A4CAA4-FE31-427C-54DD-B27FECAF1B0D}"/>
              </a:ext>
            </a:extLst>
          </p:cNvPr>
          <p:cNvSpPr>
            <a:spLocks noGrp="1"/>
          </p:cNvSpPr>
          <p:nvPr>
            <p:ph type="title" hasCustomPrompt="1"/>
          </p:nvPr>
        </p:nvSpPr>
        <p:spPr>
          <a:xfrm>
            <a:off x="221436" y="166165"/>
            <a:ext cx="10121810" cy="461665"/>
          </a:xfrm>
        </p:spPr>
        <p:txBody>
          <a:bodyPr/>
          <a:lstStyle>
            <a:lvl1pPr>
              <a:defRPr sz="2400">
                <a:solidFill>
                  <a:schemeClr val="bg1"/>
                </a:solidFill>
              </a:defRPr>
            </a:lvl1pPr>
          </a:lstStyle>
          <a:p>
            <a:r>
              <a:rPr lang="en-GB" altLang="en-US" noProof="0" dirty="0"/>
              <a:t>Click to edit master title style</a:t>
            </a:r>
            <a:endParaRPr lang="en-GB" noProof="0" dirty="0"/>
          </a:p>
        </p:txBody>
      </p:sp>
      <p:pic>
        <p:nvPicPr>
          <p:cNvPr id="12" name="Picture 11">
            <a:extLst>
              <a:ext uri="{FF2B5EF4-FFF2-40B4-BE49-F238E27FC236}">
                <a16:creationId xmlns:a16="http://schemas.microsoft.com/office/drawing/2014/main" id="{1EC8DBD1-5D45-F49B-3A79-F18D92230D7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grpSp>
        <p:nvGrpSpPr>
          <p:cNvPr id="36" name="Group 35">
            <a:extLst>
              <a:ext uri="{FF2B5EF4-FFF2-40B4-BE49-F238E27FC236}">
                <a16:creationId xmlns:a16="http://schemas.microsoft.com/office/drawing/2014/main" id="{C7780895-ACF5-50B5-77D8-9E4005C262F0}"/>
              </a:ext>
            </a:extLst>
          </p:cNvPr>
          <p:cNvGrpSpPr/>
          <p:nvPr userDrawn="1"/>
        </p:nvGrpSpPr>
        <p:grpSpPr>
          <a:xfrm>
            <a:off x="1830503" y="2934473"/>
            <a:ext cx="8564332" cy="1899753"/>
            <a:chOff x="233304" y="2767965"/>
            <a:chExt cx="11758730" cy="2608340"/>
          </a:xfrm>
        </p:grpSpPr>
        <p:cxnSp>
          <p:nvCxnSpPr>
            <p:cNvPr id="33" name="Straight Arrow Connector 32">
              <a:extLst>
                <a:ext uri="{FF2B5EF4-FFF2-40B4-BE49-F238E27FC236}">
                  <a16:creationId xmlns:a16="http://schemas.microsoft.com/office/drawing/2014/main" id="{11E6C68A-E686-FE92-3C02-F3ECA13F3324}"/>
                </a:ext>
              </a:extLst>
            </p:cNvPr>
            <p:cNvCxnSpPr>
              <a:cxnSpLocks/>
            </p:cNvCxnSpPr>
            <p:nvPr userDrawn="1"/>
          </p:nvCxnSpPr>
          <p:spPr>
            <a:xfrm>
              <a:off x="233304" y="3651189"/>
              <a:ext cx="11758730" cy="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EBCFBC99-587E-E1D3-3D4E-E7D0F8D934C4}"/>
                </a:ext>
              </a:extLst>
            </p:cNvPr>
            <p:cNvSpPr/>
            <p:nvPr userDrawn="1"/>
          </p:nvSpPr>
          <p:spPr>
            <a:xfrm>
              <a:off x="4149018" y="2771639"/>
              <a:ext cx="1727244" cy="1727244"/>
            </a:xfrm>
            <a:prstGeom prst="ellipse">
              <a:avLst/>
            </a:prstGeom>
            <a:solidFill>
              <a:schemeClr val="accent4"/>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02</a:t>
              </a:r>
              <a:endParaRPr lang="en-US" sz="1100" b="1" dirty="0"/>
            </a:p>
          </p:txBody>
        </p:sp>
        <p:sp>
          <p:nvSpPr>
            <p:cNvPr id="14" name="Oval 13">
              <a:extLst>
                <a:ext uri="{FF2B5EF4-FFF2-40B4-BE49-F238E27FC236}">
                  <a16:creationId xmlns:a16="http://schemas.microsoft.com/office/drawing/2014/main" id="{6459FA11-1F17-3EA0-E305-6BD11F8CB762}"/>
                </a:ext>
              </a:extLst>
            </p:cNvPr>
            <p:cNvSpPr/>
            <p:nvPr userDrawn="1"/>
          </p:nvSpPr>
          <p:spPr>
            <a:xfrm>
              <a:off x="1694462" y="2787567"/>
              <a:ext cx="1727244" cy="1727244"/>
            </a:xfrm>
            <a:prstGeom prst="ellipse">
              <a:avLst/>
            </a:prstGeom>
            <a:solidFill>
              <a:schemeClr val="tx2">
                <a:lumMod val="5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01</a:t>
              </a:r>
              <a:endParaRPr lang="en-US" sz="2800" dirty="0"/>
            </a:p>
          </p:txBody>
        </p:sp>
        <p:sp>
          <p:nvSpPr>
            <p:cNvPr id="15" name="Oval 14">
              <a:extLst>
                <a:ext uri="{FF2B5EF4-FFF2-40B4-BE49-F238E27FC236}">
                  <a16:creationId xmlns:a16="http://schemas.microsoft.com/office/drawing/2014/main" id="{EE26C985-6796-A7C4-3632-D342CEC6C5E0}"/>
                </a:ext>
              </a:extLst>
            </p:cNvPr>
            <p:cNvSpPr/>
            <p:nvPr userDrawn="1"/>
          </p:nvSpPr>
          <p:spPr>
            <a:xfrm>
              <a:off x="9058130" y="2767965"/>
              <a:ext cx="1727244" cy="1727244"/>
            </a:xfrm>
            <a:prstGeom prst="ellipse">
              <a:avLst/>
            </a:prstGeom>
            <a:solidFill>
              <a:schemeClr val="tx2">
                <a:lumMod val="5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04</a:t>
              </a:r>
            </a:p>
          </p:txBody>
        </p:sp>
        <p:sp>
          <p:nvSpPr>
            <p:cNvPr id="18" name="Rectangle 2">
              <a:extLst>
                <a:ext uri="{FF2B5EF4-FFF2-40B4-BE49-F238E27FC236}">
                  <a16:creationId xmlns:a16="http://schemas.microsoft.com/office/drawing/2014/main" id="{21C5E8F7-DEF8-5221-E63F-78C826708F34}"/>
                </a:ext>
              </a:extLst>
            </p:cNvPr>
            <p:cNvSpPr txBox="1">
              <a:spLocks noChangeArrowheads="1"/>
            </p:cNvSpPr>
            <p:nvPr userDrawn="1"/>
          </p:nvSpPr>
          <p:spPr bwMode="auto">
            <a:xfrm>
              <a:off x="1962453" y="4569588"/>
              <a:ext cx="1191263" cy="37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1050" b="1" kern="0" dirty="0">
                  <a:solidFill>
                    <a:schemeClr val="bg1"/>
                  </a:solidFill>
                </a:rPr>
                <a:t>Text title</a:t>
              </a:r>
            </a:p>
          </p:txBody>
        </p:sp>
        <p:sp>
          <p:nvSpPr>
            <p:cNvPr id="19" name="Rectangle 2">
              <a:extLst>
                <a:ext uri="{FF2B5EF4-FFF2-40B4-BE49-F238E27FC236}">
                  <a16:creationId xmlns:a16="http://schemas.microsoft.com/office/drawing/2014/main" id="{E88A172B-D5DA-E837-58FC-A3C446CE9C93}"/>
                </a:ext>
              </a:extLst>
            </p:cNvPr>
            <p:cNvSpPr txBox="1">
              <a:spLocks noChangeArrowheads="1"/>
            </p:cNvSpPr>
            <p:nvPr userDrawn="1"/>
          </p:nvSpPr>
          <p:spPr bwMode="auto">
            <a:xfrm>
              <a:off x="1719445" y="4817538"/>
              <a:ext cx="1677277" cy="55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900" kern="0" dirty="0">
                  <a:solidFill>
                    <a:schemeClr val="bg1"/>
                  </a:solidFill>
                </a:rPr>
                <a:t>Text subtitle description</a:t>
              </a:r>
            </a:p>
          </p:txBody>
        </p:sp>
        <p:sp>
          <p:nvSpPr>
            <p:cNvPr id="23" name="Oval 22">
              <a:extLst>
                <a:ext uri="{FF2B5EF4-FFF2-40B4-BE49-F238E27FC236}">
                  <a16:creationId xmlns:a16="http://schemas.microsoft.com/office/drawing/2014/main" id="{057A13AF-F0AE-DA09-551A-86B838FC7117}"/>
                </a:ext>
              </a:extLst>
            </p:cNvPr>
            <p:cNvSpPr/>
            <p:nvPr userDrawn="1"/>
          </p:nvSpPr>
          <p:spPr>
            <a:xfrm>
              <a:off x="6603574" y="2771639"/>
              <a:ext cx="1727244" cy="1727244"/>
            </a:xfrm>
            <a:prstGeom prst="ellipse">
              <a:avLst/>
            </a:prstGeom>
            <a:solidFill>
              <a:schemeClr val="tx2">
                <a:lumMod val="50000"/>
              </a:schemeClr>
            </a:solid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03</a:t>
              </a:r>
              <a:endParaRPr lang="en-US" sz="2800" dirty="0"/>
            </a:p>
          </p:txBody>
        </p:sp>
        <p:sp>
          <p:nvSpPr>
            <p:cNvPr id="24" name="Rectangle 2">
              <a:extLst>
                <a:ext uri="{FF2B5EF4-FFF2-40B4-BE49-F238E27FC236}">
                  <a16:creationId xmlns:a16="http://schemas.microsoft.com/office/drawing/2014/main" id="{DF3F6378-D500-3A73-282B-0E19F1F48FE8}"/>
                </a:ext>
              </a:extLst>
            </p:cNvPr>
            <p:cNvSpPr txBox="1">
              <a:spLocks noChangeArrowheads="1"/>
            </p:cNvSpPr>
            <p:nvPr userDrawn="1"/>
          </p:nvSpPr>
          <p:spPr bwMode="auto">
            <a:xfrm>
              <a:off x="4437061" y="4569588"/>
              <a:ext cx="1191263" cy="37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1050" b="1" kern="0" dirty="0">
                  <a:solidFill>
                    <a:schemeClr val="accent4"/>
                  </a:solidFill>
                </a:rPr>
                <a:t>Text title</a:t>
              </a:r>
            </a:p>
          </p:txBody>
        </p:sp>
        <p:sp>
          <p:nvSpPr>
            <p:cNvPr id="25" name="Rectangle 2">
              <a:extLst>
                <a:ext uri="{FF2B5EF4-FFF2-40B4-BE49-F238E27FC236}">
                  <a16:creationId xmlns:a16="http://schemas.microsoft.com/office/drawing/2014/main" id="{C85286AB-3B4B-6FF8-CAF0-5AB4F25E1442}"/>
                </a:ext>
              </a:extLst>
            </p:cNvPr>
            <p:cNvSpPr txBox="1">
              <a:spLocks noChangeArrowheads="1"/>
            </p:cNvSpPr>
            <p:nvPr userDrawn="1"/>
          </p:nvSpPr>
          <p:spPr bwMode="auto">
            <a:xfrm>
              <a:off x="4194053" y="4817538"/>
              <a:ext cx="1677277" cy="55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900" kern="0" dirty="0">
                  <a:solidFill>
                    <a:schemeClr val="bg1"/>
                  </a:solidFill>
                </a:rPr>
                <a:t>Text subtitle description</a:t>
              </a:r>
            </a:p>
          </p:txBody>
        </p:sp>
        <p:sp>
          <p:nvSpPr>
            <p:cNvPr id="26" name="Rectangle 2">
              <a:extLst>
                <a:ext uri="{FF2B5EF4-FFF2-40B4-BE49-F238E27FC236}">
                  <a16:creationId xmlns:a16="http://schemas.microsoft.com/office/drawing/2014/main" id="{9C134329-36C9-2C06-7016-CBACD76CB0F1}"/>
                </a:ext>
              </a:extLst>
            </p:cNvPr>
            <p:cNvSpPr txBox="1">
              <a:spLocks noChangeArrowheads="1"/>
            </p:cNvSpPr>
            <p:nvPr userDrawn="1"/>
          </p:nvSpPr>
          <p:spPr bwMode="auto">
            <a:xfrm>
              <a:off x="6963014" y="4569588"/>
              <a:ext cx="1191263" cy="37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1050" b="1" kern="0" dirty="0">
                  <a:solidFill>
                    <a:schemeClr val="bg1"/>
                  </a:solidFill>
                </a:rPr>
                <a:t>Text title</a:t>
              </a:r>
            </a:p>
          </p:txBody>
        </p:sp>
        <p:sp>
          <p:nvSpPr>
            <p:cNvPr id="27" name="Rectangle 2">
              <a:extLst>
                <a:ext uri="{FF2B5EF4-FFF2-40B4-BE49-F238E27FC236}">
                  <a16:creationId xmlns:a16="http://schemas.microsoft.com/office/drawing/2014/main" id="{67521AED-FC41-699F-DDD7-B71A1A9CA0E3}"/>
                </a:ext>
              </a:extLst>
            </p:cNvPr>
            <p:cNvSpPr txBox="1">
              <a:spLocks noChangeArrowheads="1"/>
            </p:cNvSpPr>
            <p:nvPr userDrawn="1"/>
          </p:nvSpPr>
          <p:spPr bwMode="auto">
            <a:xfrm>
              <a:off x="6720006" y="4817538"/>
              <a:ext cx="1677277" cy="55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900" kern="0" dirty="0">
                  <a:solidFill>
                    <a:schemeClr val="bg1"/>
                  </a:solidFill>
                </a:rPr>
                <a:t>Text subtitle description</a:t>
              </a:r>
            </a:p>
          </p:txBody>
        </p:sp>
        <p:sp>
          <p:nvSpPr>
            <p:cNvPr id="28" name="Rectangle 2">
              <a:extLst>
                <a:ext uri="{FF2B5EF4-FFF2-40B4-BE49-F238E27FC236}">
                  <a16:creationId xmlns:a16="http://schemas.microsoft.com/office/drawing/2014/main" id="{EE39BD44-6DAF-6181-3F4E-CD671F562BBC}"/>
                </a:ext>
              </a:extLst>
            </p:cNvPr>
            <p:cNvSpPr txBox="1">
              <a:spLocks noChangeArrowheads="1"/>
            </p:cNvSpPr>
            <p:nvPr userDrawn="1"/>
          </p:nvSpPr>
          <p:spPr bwMode="auto">
            <a:xfrm>
              <a:off x="9359838" y="4569588"/>
              <a:ext cx="1191263" cy="37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1050" b="1" kern="0" dirty="0">
                  <a:solidFill>
                    <a:schemeClr val="bg1"/>
                  </a:solidFill>
                </a:rPr>
                <a:t>Text title</a:t>
              </a:r>
            </a:p>
          </p:txBody>
        </p:sp>
        <p:sp>
          <p:nvSpPr>
            <p:cNvPr id="29" name="Rectangle 2">
              <a:extLst>
                <a:ext uri="{FF2B5EF4-FFF2-40B4-BE49-F238E27FC236}">
                  <a16:creationId xmlns:a16="http://schemas.microsoft.com/office/drawing/2014/main" id="{B97F4E69-E7BE-739F-618B-4B482A333B8B}"/>
                </a:ext>
              </a:extLst>
            </p:cNvPr>
            <p:cNvSpPr txBox="1">
              <a:spLocks noChangeArrowheads="1"/>
            </p:cNvSpPr>
            <p:nvPr userDrawn="1"/>
          </p:nvSpPr>
          <p:spPr bwMode="auto">
            <a:xfrm>
              <a:off x="9116830" y="4817538"/>
              <a:ext cx="1677277" cy="55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bg1"/>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ctr"/>
              <a:r>
                <a:rPr lang="en-US" sz="900" kern="0" dirty="0">
                  <a:solidFill>
                    <a:schemeClr val="bg1"/>
                  </a:solidFill>
                </a:rPr>
                <a:t>Text subtitle description</a:t>
              </a:r>
            </a:p>
          </p:txBody>
        </p:sp>
      </p:grpSp>
    </p:spTree>
    <p:extLst>
      <p:ext uri="{BB962C8B-B14F-4D97-AF65-F5344CB8AC3E}">
        <p14:creationId xmlns:p14="http://schemas.microsoft.com/office/powerpoint/2010/main" val="3237662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E0E8B28B-518C-F362-E2E2-C5A9F9C768E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874" y="0"/>
            <a:ext cx="12225338" cy="6858000"/>
          </a:xfrm>
          <a:prstGeom prst="rect">
            <a:avLst/>
          </a:prstGeom>
        </p:spPr>
      </p:pic>
      <p:sp>
        <p:nvSpPr>
          <p:cNvPr id="4" name="Rectangle 4">
            <a:extLst>
              <a:ext uri="{FF2B5EF4-FFF2-40B4-BE49-F238E27FC236}">
                <a16:creationId xmlns:a16="http://schemas.microsoft.com/office/drawing/2014/main" id="{F67E1A9C-C26C-36E4-5FB7-41A318A11F15}"/>
              </a:ext>
            </a:extLst>
          </p:cNvPr>
          <p:cNvSpPr/>
          <p:nvPr userDrawn="1"/>
        </p:nvSpPr>
        <p:spPr>
          <a:xfrm>
            <a:off x="28874" y="0"/>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p>
        </p:txBody>
      </p:sp>
      <p:sp>
        <p:nvSpPr>
          <p:cNvPr id="5" name="Text Box 27">
            <a:extLst>
              <a:ext uri="{FF2B5EF4-FFF2-40B4-BE49-F238E27FC236}">
                <a16:creationId xmlns:a16="http://schemas.microsoft.com/office/drawing/2014/main" id="{24587648-EA2C-EC16-1231-02637808F7FC}"/>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7" name="Straight Connector 6">
            <a:extLst>
              <a:ext uri="{FF2B5EF4-FFF2-40B4-BE49-F238E27FC236}">
                <a16:creationId xmlns:a16="http://schemas.microsoft.com/office/drawing/2014/main" id="{CBAE9855-C221-765F-D036-CA187AEFEDCF}"/>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E0D4E3E-C431-1C83-A0A6-349A5FB58A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AF98F75A-82F7-AB0D-D17D-8838A53D93B6}"/>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pic>
        <p:nvPicPr>
          <p:cNvPr id="6" name="Picture 5">
            <a:extLst>
              <a:ext uri="{FF2B5EF4-FFF2-40B4-BE49-F238E27FC236}">
                <a16:creationId xmlns:a16="http://schemas.microsoft.com/office/drawing/2014/main" id="{89CF959B-7729-C3D5-35CC-4120EC49AEA1}"/>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11" name="Rectangle 2">
            <a:extLst>
              <a:ext uri="{FF2B5EF4-FFF2-40B4-BE49-F238E27FC236}">
                <a16:creationId xmlns:a16="http://schemas.microsoft.com/office/drawing/2014/main" id="{85025EE3-B683-0CE1-BFAA-B0A01C202E9E}"/>
              </a:ext>
            </a:extLst>
          </p:cNvPr>
          <p:cNvSpPr>
            <a:spLocks noGrp="1" noChangeArrowheads="1"/>
          </p:cNvSpPr>
          <p:nvPr>
            <p:ph type="subTitle" idx="1" hasCustomPrompt="1"/>
          </p:nvPr>
        </p:nvSpPr>
        <p:spPr>
          <a:xfrm>
            <a:off x="1194131" y="3670054"/>
            <a:ext cx="9837075" cy="392095"/>
          </a:xfrm>
          <a:prstGeom prst="rect">
            <a:avLst/>
          </a:prstGeom>
        </p:spPr>
        <p:txBody>
          <a:bodyPr wrap="square">
            <a:spAutoFit/>
          </a:bodyPr>
          <a:lstStyle>
            <a:lvl1pPr marL="0" indent="0" algn="ctr">
              <a:buFont typeface="Verdana" pitchFamily="34" charset="0"/>
              <a:buNone/>
              <a:defRPr sz="1800">
                <a:solidFill>
                  <a:schemeClr val="accent4"/>
                </a:solidFill>
              </a:defRPr>
            </a:lvl1pPr>
          </a:lstStyle>
          <a:p>
            <a:pPr lvl="0"/>
            <a:r>
              <a:rPr lang="en-GB" noProof="0" dirty="0"/>
              <a:t>Contact:</a:t>
            </a:r>
          </a:p>
        </p:txBody>
      </p:sp>
      <p:sp>
        <p:nvSpPr>
          <p:cNvPr id="12" name="Titolo 1">
            <a:extLst>
              <a:ext uri="{FF2B5EF4-FFF2-40B4-BE49-F238E27FC236}">
                <a16:creationId xmlns:a16="http://schemas.microsoft.com/office/drawing/2014/main" id="{09322D8C-5FD0-ADAC-D767-AD12184E2DA7}"/>
              </a:ext>
            </a:extLst>
          </p:cNvPr>
          <p:cNvSpPr>
            <a:spLocks noGrp="1"/>
          </p:cNvSpPr>
          <p:nvPr>
            <p:ph type="title" hasCustomPrompt="1"/>
          </p:nvPr>
        </p:nvSpPr>
        <p:spPr>
          <a:xfrm>
            <a:off x="30336" y="2793140"/>
            <a:ext cx="12225338" cy="461665"/>
          </a:xfrm>
        </p:spPr>
        <p:txBody>
          <a:bodyPr/>
          <a:lstStyle>
            <a:lvl1pPr algn="ctr">
              <a:defRPr sz="2400">
                <a:solidFill>
                  <a:schemeClr val="bg1"/>
                </a:solidFill>
              </a:defRPr>
            </a:lvl1pPr>
          </a:lstStyle>
          <a:p>
            <a:r>
              <a:rPr lang="en-GB" altLang="en-US" noProof="0" dirty="0"/>
              <a:t>Thank you</a:t>
            </a:r>
            <a:endParaRPr lang="en-GB" noProof="0" dirty="0"/>
          </a:p>
        </p:txBody>
      </p:sp>
      <p:sp>
        <p:nvSpPr>
          <p:cNvPr id="14" name="Left Bracket 13">
            <a:extLst>
              <a:ext uri="{FF2B5EF4-FFF2-40B4-BE49-F238E27FC236}">
                <a16:creationId xmlns:a16="http://schemas.microsoft.com/office/drawing/2014/main" id="{2BE3B9C0-0F4C-37EB-10BD-0BFC3251352C}"/>
              </a:ext>
            </a:extLst>
          </p:cNvPr>
          <p:cNvSpPr/>
          <p:nvPr userDrawn="1"/>
        </p:nvSpPr>
        <p:spPr>
          <a:xfrm>
            <a:off x="4073235" y="2525088"/>
            <a:ext cx="1052945" cy="988204"/>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Left Bracket 14">
            <a:extLst>
              <a:ext uri="{FF2B5EF4-FFF2-40B4-BE49-F238E27FC236}">
                <a16:creationId xmlns:a16="http://schemas.microsoft.com/office/drawing/2014/main" id="{782B9474-5F3F-561D-2E8F-0FFDACC9CE31}"/>
              </a:ext>
            </a:extLst>
          </p:cNvPr>
          <p:cNvSpPr/>
          <p:nvPr userDrawn="1"/>
        </p:nvSpPr>
        <p:spPr>
          <a:xfrm rot="10800000">
            <a:off x="7259781" y="2525088"/>
            <a:ext cx="1052945" cy="988204"/>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074625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COVER1">
    <p:spTree>
      <p:nvGrpSpPr>
        <p:cNvPr id="1" name=""/>
        <p:cNvGrpSpPr/>
        <p:nvPr/>
      </p:nvGrpSpPr>
      <p:grpSpPr>
        <a:xfrm>
          <a:off x="0" y="0"/>
          <a:ext cx="0" cy="0"/>
          <a:chOff x="0" y="0"/>
          <a:chExt cx="0" cy="0"/>
        </a:xfrm>
      </p:grpSpPr>
      <p:sp>
        <p:nvSpPr>
          <p:cNvPr id="90" name="Rectangle 4">
            <a:extLst>
              <a:ext uri="{FF2B5EF4-FFF2-40B4-BE49-F238E27FC236}">
                <a16:creationId xmlns:a16="http://schemas.microsoft.com/office/drawing/2014/main" id="{FBF93EDD-5149-43C3-AE03-E4F5F512FE93}"/>
              </a:ext>
            </a:extLst>
          </p:cNvPr>
          <p:cNvSpPr/>
          <p:nvPr userDrawn="1"/>
        </p:nvSpPr>
        <p:spPr>
          <a:xfrm>
            <a:off x="0" y="-1"/>
            <a:ext cx="12225338" cy="6858001"/>
          </a:xfrm>
          <a:prstGeom prst="rect">
            <a:avLst/>
          </a:prstGeom>
          <a:solidFill>
            <a:srgbClr val="00324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4" name="Picture 3">
            <a:extLst>
              <a:ext uri="{FF2B5EF4-FFF2-40B4-BE49-F238E27FC236}">
                <a16:creationId xmlns:a16="http://schemas.microsoft.com/office/drawing/2014/main" id="{3017A02C-BF21-6792-6E40-B8647C9F916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12225338" cy="6857309"/>
          </a:xfrm>
          <a:prstGeom prst="rect">
            <a:avLst/>
          </a:prstGeom>
        </p:spPr>
      </p:pic>
      <p:sp>
        <p:nvSpPr>
          <p:cNvPr id="56323" name="Rectangle 2"/>
          <p:cNvSpPr>
            <a:spLocks noGrp="1" noChangeArrowheads="1"/>
          </p:cNvSpPr>
          <p:nvPr>
            <p:ph type="subTitle" idx="1" hasCustomPrompt="1"/>
          </p:nvPr>
        </p:nvSpPr>
        <p:spPr>
          <a:xfrm>
            <a:off x="11361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47704" y="3351588"/>
            <a:ext cx="11809731" cy="707886"/>
          </a:xfrm>
          <a:prstGeom prst="rect">
            <a:avLst/>
          </a:prstGeom>
        </p:spPr>
        <p:txBody>
          <a:bodyPr/>
          <a:lstStyle>
            <a:lvl1pPr>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pic>
        <p:nvPicPr>
          <p:cNvPr id="38" name="Picture 37">
            <a:extLst>
              <a:ext uri="{FF2B5EF4-FFF2-40B4-BE49-F238E27FC236}">
                <a16:creationId xmlns:a16="http://schemas.microsoft.com/office/drawing/2014/main" id="{6C34021B-66EB-9E45-8BD1-64D5855A58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9" name="Straight Connector 38">
            <a:extLst>
              <a:ext uri="{FF2B5EF4-FFF2-40B4-BE49-F238E27FC236}">
                <a16:creationId xmlns:a16="http://schemas.microsoft.com/office/drawing/2014/main" id="{D90A106D-F82D-4A4A-81C2-51E2F76FBD9F}"/>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404D7138-AD9C-C946-BD30-C3547A00250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3" name="Picture 2">
            <a:extLst>
              <a:ext uri="{FF2B5EF4-FFF2-40B4-BE49-F238E27FC236}">
                <a16:creationId xmlns:a16="http://schemas.microsoft.com/office/drawing/2014/main" id="{8CFB4CB5-6A68-54B1-50EE-DD79365DEC25}"/>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Tree>
    <p:extLst>
      <p:ext uri="{BB962C8B-B14F-4D97-AF65-F5344CB8AC3E}">
        <p14:creationId xmlns:p14="http://schemas.microsoft.com/office/powerpoint/2010/main" val="198630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100000"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0-#ppt_w/2"/>
                                          </p:val>
                                        </p:tav>
                                        <p:tav tm="100000">
                                          <p:val>
                                            <p:strVal val="#ppt_x"/>
                                          </p:val>
                                        </p:tav>
                                      </p:tavLst>
                                    </p:anim>
                                    <p:anim calcmode="lin" valueType="num">
                                      <p:cBhvr additive="base">
                                        <p:cTn id="8" dur="500" fill="hold"/>
                                        <p:tgtEl>
                                          <p:spTgt spid="9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ARK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9" name="Picture 118">
            <a:extLst>
              <a:ext uri="{FF2B5EF4-FFF2-40B4-BE49-F238E27FC236}">
                <a16:creationId xmlns:a16="http://schemas.microsoft.com/office/drawing/2014/main" id="{DE2B681B-3E4B-354E-896C-9E7F61EBC60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7695" b="7948"/>
          <a:stretch/>
        </p:blipFill>
        <p:spPr>
          <a:xfrm>
            <a:off x="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5600" cy="6858000"/>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lt1">
                  <a:alpha val="60000"/>
                </a:schemeClr>
              </a:solidFill>
            </a:endParaRPr>
          </a:p>
        </p:txBody>
      </p:sp>
      <p:grpSp>
        <p:nvGrpSpPr>
          <p:cNvPr id="4" name="Group 35" hidden="1">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93" name="Picture 58">
            <a:extLst>
              <a:ext uri="{FF2B5EF4-FFF2-40B4-BE49-F238E27FC236}">
                <a16:creationId xmlns:a16="http://schemas.microsoft.com/office/drawing/2014/main" id="{FACF339E-D219-4088-BAC1-2C9C82F8139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1" name="Text Box 38">
            <a:extLst>
              <a:ext uri="{FF2B5EF4-FFF2-40B4-BE49-F238E27FC236}">
                <a16:creationId xmlns:a16="http://schemas.microsoft.com/office/drawing/2014/main" id="{877F5B03-CBC3-47CB-9BB2-474A78C4A2D4}"/>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62" name="Straight Connector 61">
            <a:extLst>
              <a:ext uri="{FF2B5EF4-FFF2-40B4-BE49-F238E27FC236}">
                <a16:creationId xmlns:a16="http://schemas.microsoft.com/office/drawing/2014/main" id="{29EE444F-6605-400F-BF7E-C6FB5D4308CE}"/>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20DA465-76C5-4858-B030-FBB9CA538CD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8" name="Picture 117">
            <a:extLst>
              <a:ext uri="{FF2B5EF4-FFF2-40B4-BE49-F238E27FC236}">
                <a16:creationId xmlns:a16="http://schemas.microsoft.com/office/drawing/2014/main" id="{AD8FAFFC-0223-1740-BEBD-B739458582D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32" name="Picture 31">
            <a:extLst>
              <a:ext uri="{FF2B5EF4-FFF2-40B4-BE49-F238E27FC236}">
                <a16:creationId xmlns:a16="http://schemas.microsoft.com/office/drawing/2014/main" id="{0F521C5B-6F71-2323-8438-A6B2159BFF99}"/>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Tree>
    <p:extLst>
      <p:ext uri="{BB962C8B-B14F-4D97-AF65-F5344CB8AC3E}">
        <p14:creationId xmlns:p14="http://schemas.microsoft.com/office/powerpoint/2010/main" val="31245997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2" name="Picture 91">
            <a:extLst>
              <a:ext uri="{FF2B5EF4-FFF2-40B4-BE49-F238E27FC236}">
                <a16:creationId xmlns:a16="http://schemas.microsoft.com/office/drawing/2014/main" id="{0CCE86EE-FAF5-8242-9AAA-84B411A46D4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2" y="0"/>
            <a:ext cx="12225339" cy="6858000"/>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lt1">
                  <a:alpha val="60000"/>
                </a:schemeClr>
              </a:solidFill>
            </a:endParaRPr>
          </a:p>
        </p:txBody>
      </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pic>
        <p:nvPicPr>
          <p:cNvPr id="32" name="Picture 58">
            <a:extLst>
              <a:ext uri="{FF2B5EF4-FFF2-40B4-BE49-F238E27FC236}">
                <a16:creationId xmlns:a16="http://schemas.microsoft.com/office/drawing/2014/main" id="{A9766FEA-5C39-42C1-9AEE-A80D8B6D13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95828"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Text Box 38">
            <a:extLst>
              <a:ext uri="{FF2B5EF4-FFF2-40B4-BE49-F238E27FC236}">
                <a16:creationId xmlns:a16="http://schemas.microsoft.com/office/drawing/2014/main" id="{CC8E513C-B257-4001-A64F-C4F555784E6F}"/>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36" name="Straight Connector 35">
            <a:extLst>
              <a:ext uri="{FF2B5EF4-FFF2-40B4-BE49-F238E27FC236}">
                <a16:creationId xmlns:a16="http://schemas.microsoft.com/office/drawing/2014/main" id="{275813CB-4394-43D3-A6B9-ACE26136B241}"/>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25E3871-9DD3-4380-BBB0-9E0A8BFDF550}"/>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91" name="Picture 90">
            <a:extLst>
              <a:ext uri="{FF2B5EF4-FFF2-40B4-BE49-F238E27FC236}">
                <a16:creationId xmlns:a16="http://schemas.microsoft.com/office/drawing/2014/main" id="{AD8FAFFC-0223-1740-BEBD-B739458582D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5" name="Picture 4">
            <a:extLst>
              <a:ext uri="{FF2B5EF4-FFF2-40B4-BE49-F238E27FC236}">
                <a16:creationId xmlns:a16="http://schemas.microsoft.com/office/drawing/2014/main" id="{C8F775D9-C2E8-65A4-BDAC-27658956A6F9}"/>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pic>
        <p:nvPicPr>
          <p:cNvPr id="8" name="Picture 7" descr="Logo&#10;&#10;Description automatically generated">
            <a:extLst>
              <a:ext uri="{FF2B5EF4-FFF2-40B4-BE49-F238E27FC236}">
                <a16:creationId xmlns:a16="http://schemas.microsoft.com/office/drawing/2014/main" id="{5F6E2085-EF62-7142-DA7E-E0A43B2FA4BF}"/>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855433" y="28228"/>
            <a:ext cx="817200" cy="828602"/>
          </a:xfrm>
          <a:prstGeom prst="rect">
            <a:avLst/>
          </a:prstGeom>
        </p:spPr>
      </p:pic>
    </p:spTree>
    <p:extLst>
      <p:ext uri="{BB962C8B-B14F-4D97-AF65-F5344CB8AC3E}">
        <p14:creationId xmlns:p14="http://schemas.microsoft.com/office/powerpoint/2010/main" val="83871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ARK BG">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2" name="Picture 91">
            <a:extLst>
              <a:ext uri="{FF2B5EF4-FFF2-40B4-BE49-F238E27FC236}">
                <a16:creationId xmlns:a16="http://schemas.microsoft.com/office/drawing/2014/main" id="{AE1A4AD3-76D1-0746-83B3-49CBFBCC3228}"/>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5613"/>
          <a:stretch/>
        </p:blipFill>
        <p:spPr>
          <a:xfrm>
            <a:off x="0" y="-1"/>
            <a:ext cx="12191999" cy="6858001"/>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2000" cy="6858000"/>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lt1">
                  <a:alpha val="60000"/>
                </a:schemeClr>
              </a:solidFill>
            </a:endParaRPr>
          </a:p>
        </p:txBody>
      </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32" name="Picture 58">
            <a:extLst>
              <a:ext uri="{FF2B5EF4-FFF2-40B4-BE49-F238E27FC236}">
                <a16:creationId xmlns:a16="http://schemas.microsoft.com/office/drawing/2014/main" id="{A9766FEA-5C39-42C1-9AEE-A80D8B6D13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5" name="Text Box 38">
            <a:extLst>
              <a:ext uri="{FF2B5EF4-FFF2-40B4-BE49-F238E27FC236}">
                <a16:creationId xmlns:a16="http://schemas.microsoft.com/office/drawing/2014/main" id="{7EAA3B37-8161-430C-A74C-2E26E270DE0A}"/>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36" name="Straight Connector 35">
            <a:extLst>
              <a:ext uri="{FF2B5EF4-FFF2-40B4-BE49-F238E27FC236}">
                <a16:creationId xmlns:a16="http://schemas.microsoft.com/office/drawing/2014/main" id="{E5880B0D-A6A8-4687-98E2-A96E60FA37AA}"/>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49C1B0E-6D53-4CDD-9145-B0B42CF57C06}"/>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91" name="Picture 90">
            <a:extLst>
              <a:ext uri="{FF2B5EF4-FFF2-40B4-BE49-F238E27FC236}">
                <a16:creationId xmlns:a16="http://schemas.microsoft.com/office/drawing/2014/main" id="{AD8FAFFC-0223-1740-BEBD-B739458582D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4" name="Picture 3">
            <a:extLst>
              <a:ext uri="{FF2B5EF4-FFF2-40B4-BE49-F238E27FC236}">
                <a16:creationId xmlns:a16="http://schemas.microsoft.com/office/drawing/2014/main" id="{386603A5-AE1D-8789-E3CD-30B5728A5613}"/>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pic>
        <p:nvPicPr>
          <p:cNvPr id="8" name="Picture 7" descr="Logo&#10;&#10;Description automatically generated">
            <a:extLst>
              <a:ext uri="{FF2B5EF4-FFF2-40B4-BE49-F238E27FC236}">
                <a16:creationId xmlns:a16="http://schemas.microsoft.com/office/drawing/2014/main" id="{662C995E-CCBE-D6F7-813E-5F390AE0371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855433" y="28228"/>
            <a:ext cx="817200" cy="828602"/>
          </a:xfrm>
          <a:prstGeom prst="rect">
            <a:avLst/>
          </a:prstGeom>
        </p:spPr>
      </p:pic>
    </p:spTree>
    <p:extLst>
      <p:ext uri="{BB962C8B-B14F-4D97-AF65-F5344CB8AC3E}">
        <p14:creationId xmlns:p14="http://schemas.microsoft.com/office/powerpoint/2010/main" val="10276598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ARK3">
    <p:spTree>
      <p:nvGrpSpPr>
        <p:cNvPr id="1" name=""/>
        <p:cNvGrpSpPr/>
        <p:nvPr/>
      </p:nvGrpSpPr>
      <p:grpSpPr>
        <a:xfrm>
          <a:off x="0" y="0"/>
          <a:ext cx="0" cy="0"/>
          <a:chOff x="0" y="0"/>
          <a:chExt cx="0" cy="0"/>
        </a:xfrm>
      </p:grpSpPr>
      <p:grpSp>
        <p:nvGrpSpPr>
          <p:cNvPr id="6" name="Group 37" hidden="1">
            <a:extLst>
              <a:ext uri="{FF2B5EF4-FFF2-40B4-BE49-F238E27FC236}">
                <a16:creationId xmlns:a16="http://schemas.microsoft.com/office/drawing/2014/main" id="{978F2107-068F-4327-9136-6EB3073A4403}"/>
              </a:ext>
            </a:extLst>
          </p:cNvPr>
          <p:cNvGrpSpPr/>
          <p:nvPr userDrawn="1"/>
        </p:nvGrpSpPr>
        <p:grpSpPr>
          <a:xfrm>
            <a:off x="443470" y="3456849"/>
            <a:ext cx="11852806"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1" name="Straight Connector 30">
            <a:extLst>
              <a:ext uri="{FF2B5EF4-FFF2-40B4-BE49-F238E27FC236}">
                <a16:creationId xmlns:a16="http://schemas.microsoft.com/office/drawing/2014/main" id="{D47A283E-2E94-448F-92E5-2474B2498001}"/>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5278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C3698CE-7816-4125-47AD-D0DD6A4DEC4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12225338" cy="6857309"/>
          </a:xfrm>
          <a:prstGeom prst="rect">
            <a:avLst/>
          </a:prstGeom>
        </p:spPr>
      </p:pic>
      <p:sp>
        <p:nvSpPr>
          <p:cNvPr id="4" name="Rectangle 4">
            <a:extLst>
              <a:ext uri="{FF2B5EF4-FFF2-40B4-BE49-F238E27FC236}">
                <a16:creationId xmlns:a16="http://schemas.microsoft.com/office/drawing/2014/main" id="{AEF8F353-71DA-8962-33CB-B12AB9635B2C}"/>
              </a:ext>
            </a:extLst>
          </p:cNvPr>
          <p:cNvSpPr/>
          <p:nvPr userDrawn="1"/>
        </p:nvSpPr>
        <p:spPr>
          <a:xfrm>
            <a:off x="6566" y="0"/>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Text Box 27">
            <a:extLst>
              <a:ext uri="{FF2B5EF4-FFF2-40B4-BE49-F238E27FC236}">
                <a16:creationId xmlns:a16="http://schemas.microsoft.com/office/drawing/2014/main" id="{9E64A709-7935-DEA3-E541-AED54792400D}"/>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pic>
        <p:nvPicPr>
          <p:cNvPr id="6" name="Picture 5">
            <a:extLst>
              <a:ext uri="{FF2B5EF4-FFF2-40B4-BE49-F238E27FC236}">
                <a16:creationId xmlns:a16="http://schemas.microsoft.com/office/drawing/2014/main" id="{4B29C8D7-2C34-47BE-1B07-5A06E493FB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7" name="Straight Connector 6">
            <a:extLst>
              <a:ext uri="{FF2B5EF4-FFF2-40B4-BE49-F238E27FC236}">
                <a16:creationId xmlns:a16="http://schemas.microsoft.com/office/drawing/2014/main" id="{28EE9017-6CA0-8BE2-4DB0-CED6FEAB5C05}"/>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F9733E3-30D3-013F-4D25-FE3F447ECB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711A55C2-11B3-76F4-2524-6F59CE559EFD}"/>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0" name="Rectangle 9">
            <a:extLst>
              <a:ext uri="{FF2B5EF4-FFF2-40B4-BE49-F238E27FC236}">
                <a16:creationId xmlns:a16="http://schemas.microsoft.com/office/drawing/2014/main" id="{84733D6D-2776-39EA-49D6-5FD3820BFD31}"/>
              </a:ext>
            </a:extLst>
          </p:cNvPr>
          <p:cNvSpPr/>
          <p:nvPr userDrawn="1"/>
        </p:nvSpPr>
        <p:spPr>
          <a:xfrm>
            <a:off x="0" y="793293"/>
            <a:ext cx="12225338" cy="946607"/>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2">
            <a:extLst>
              <a:ext uri="{FF2B5EF4-FFF2-40B4-BE49-F238E27FC236}">
                <a16:creationId xmlns:a16="http://schemas.microsoft.com/office/drawing/2014/main" id="{2A0469A0-FC67-F2E7-1CDC-0719E425960E}"/>
              </a:ext>
            </a:extLst>
          </p:cNvPr>
          <p:cNvSpPr>
            <a:spLocks noGrp="1" noChangeArrowheads="1"/>
          </p:cNvSpPr>
          <p:nvPr>
            <p:ph type="subTitle" idx="1" hasCustomPrompt="1"/>
          </p:nvPr>
        </p:nvSpPr>
        <p:spPr>
          <a:xfrm>
            <a:off x="816312" y="1335202"/>
            <a:ext cx="9837075" cy="325474"/>
          </a:xfrm>
          <a:prstGeom prst="rect">
            <a:avLst/>
          </a:prstGeom>
        </p:spPr>
        <p:txBody>
          <a:bodyPr wrap="square">
            <a:spAutoFit/>
          </a:bodyPr>
          <a:lstStyle>
            <a:lvl1pPr marL="0" indent="0">
              <a:buFont typeface="Verdana" pitchFamily="34" charset="0"/>
              <a:buNone/>
              <a:defRPr sz="1400">
                <a:solidFill>
                  <a:schemeClr val="bg1"/>
                </a:solidFill>
              </a:defRPr>
            </a:lvl1pPr>
          </a:lstStyle>
          <a:p>
            <a:pPr lvl="0"/>
            <a:r>
              <a:rPr lang="en-GB" noProof="0" dirty="0" err="1"/>
              <a:t>SubTitle</a:t>
            </a:r>
            <a:endParaRPr lang="en-GB" noProof="0" dirty="0"/>
          </a:p>
        </p:txBody>
      </p:sp>
      <p:sp>
        <p:nvSpPr>
          <p:cNvPr id="15" name="Titolo 1">
            <a:extLst>
              <a:ext uri="{FF2B5EF4-FFF2-40B4-BE49-F238E27FC236}">
                <a16:creationId xmlns:a16="http://schemas.microsoft.com/office/drawing/2014/main" id="{FA0F57FD-6149-8AD4-B4FA-FEDBAB864DA6}"/>
              </a:ext>
            </a:extLst>
          </p:cNvPr>
          <p:cNvSpPr>
            <a:spLocks noGrp="1"/>
          </p:cNvSpPr>
          <p:nvPr>
            <p:ph type="title" hasCustomPrompt="1"/>
          </p:nvPr>
        </p:nvSpPr>
        <p:spPr>
          <a:xfrm>
            <a:off x="816312" y="865557"/>
            <a:ext cx="11409025" cy="461665"/>
          </a:xfrm>
        </p:spPr>
        <p:txBody>
          <a:bodyPr/>
          <a:lstStyle>
            <a:lvl1pPr>
              <a:defRPr sz="2400">
                <a:solidFill>
                  <a:schemeClr val="accent4"/>
                </a:solidFill>
              </a:defRPr>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16500641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ARK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D3CCAE-5E68-40B7-96F4-1867CB3C210D}"/>
              </a:ext>
            </a:extLst>
          </p:cNvPr>
          <p:cNvSpPr>
            <a:spLocks noGrp="1"/>
          </p:cNvSpPr>
          <p:nvPr>
            <p:ph type="title" hasCustomPrompt="1"/>
          </p:nvPr>
        </p:nvSpPr>
        <p:spPr/>
        <p:txBody>
          <a:bodyPr/>
          <a:lstStyle/>
          <a:p>
            <a:r>
              <a:rPr lang="en-GB" altLang="en-US" noProof="0" dirty="0"/>
              <a:t>CLICK TO EDIT MASTER TITLE STYLE</a:t>
            </a:r>
            <a:endParaRPr lang="en-GB" noProof="0" dirty="0"/>
          </a:p>
        </p:txBody>
      </p:sp>
      <p:graphicFrame>
        <p:nvGraphicFramePr>
          <p:cNvPr id="3" name="Chart 62">
            <a:extLst>
              <a:ext uri="{FF2B5EF4-FFF2-40B4-BE49-F238E27FC236}">
                <a16:creationId xmlns:a16="http://schemas.microsoft.com/office/drawing/2014/main" id="{F74DFCCB-83DE-47F4-9FF3-8FAEE5BF92D8}"/>
              </a:ext>
            </a:extLst>
          </p:cNvPr>
          <p:cNvGraphicFramePr/>
          <p:nvPr userDrawn="1"/>
        </p:nvGraphicFramePr>
        <p:xfrm>
          <a:off x="279036" y="1321782"/>
          <a:ext cx="11656060" cy="46238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62">
            <a:extLst>
              <a:ext uri="{FF2B5EF4-FFF2-40B4-BE49-F238E27FC236}">
                <a16:creationId xmlns:a16="http://schemas.microsoft.com/office/drawing/2014/main" id="{1D3688BC-A29F-4FC4-A11A-398FE4188E1F}"/>
              </a:ext>
            </a:extLst>
          </p:cNvPr>
          <p:cNvGraphicFramePr/>
          <p:nvPr userDrawn="1">
            <p:extLst>
              <p:ext uri="{D42A27DB-BD31-4B8C-83A1-F6EECF244321}">
                <p14:modId xmlns:p14="http://schemas.microsoft.com/office/powerpoint/2010/main" val="1776204199"/>
              </p:ext>
            </p:extLst>
          </p:nvPr>
        </p:nvGraphicFramePr>
        <p:xfrm>
          <a:off x="278274" y="1348840"/>
          <a:ext cx="11624275" cy="4718559"/>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a:extLst>
              <a:ext uri="{FF2B5EF4-FFF2-40B4-BE49-F238E27FC236}">
                <a16:creationId xmlns:a16="http://schemas.microsoft.com/office/drawing/2014/main" id="{2D8F5593-453E-4297-89C3-AF572A2F008F}"/>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1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300"/>
                                        <p:tgtEl>
                                          <p:spTgt spid="3">
                                            <p:graphicEl>
                                              <a:chart seriesIdx="-3" categoryIdx="-3" bldStep="gridLegend"/>
                                            </p:graphicEl>
                                          </p:spTgt>
                                        </p:tgtEl>
                                      </p:cBhvr>
                                    </p:animEffect>
                                  </p:childTnLst>
                                </p:cTn>
                              </p:par>
                            </p:childTnLst>
                          </p:cTn>
                        </p:par>
                        <p:par>
                          <p:cTn id="8" fill="hold">
                            <p:stCondLst>
                              <p:cond delay="300"/>
                            </p:stCondLst>
                            <p:childTnLst>
                              <p:par>
                                <p:cTn id="9" presetID="22" presetClass="entr" presetSubtype="4" repeatCount="0" fill="hold" grpId="0" nodeType="afterEffect">
                                  <p:stCondLst>
                                    <p:cond delay="0"/>
                                  </p:stCondLst>
                                  <p:childTnLst>
                                    <p:set>
                                      <p:cBhvr>
                                        <p:cTn id="10"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11" dur="300"/>
                                        <p:tgtEl>
                                          <p:spTgt spid="6">
                                            <p:graphicEl>
                                              <a:chart seriesIdx="-3" categoryIdx="-3" bldStep="gridLegend"/>
                                            </p:graphicEl>
                                          </p:spTgt>
                                        </p:tgtEl>
                                      </p:cBhvr>
                                    </p:animEffect>
                                  </p:childTnLst>
                                </p:cTn>
                              </p:par>
                            </p:childTnLst>
                          </p:cTn>
                        </p:par>
                        <p:par>
                          <p:cTn id="12" fill="hold">
                            <p:stCondLst>
                              <p:cond delay="600"/>
                            </p:stCondLst>
                            <p:childTnLst>
                              <p:par>
                                <p:cTn id="13" presetID="22" presetClass="entr" presetSubtype="4" repeatCount="0" fill="hold" grpId="0" nodeType="afterEffect">
                                  <p:stCondLst>
                                    <p:cond delay="0"/>
                                  </p:stCondLst>
                                  <p:childTnLst>
                                    <p:set>
                                      <p:cBhvr>
                                        <p:cTn id="14"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ipe(down)">
                                      <p:cBhvr>
                                        <p:cTn id="15" dur="300"/>
                                        <p:tgtEl>
                                          <p:spTgt spid="6">
                                            <p:graphicEl>
                                              <a:chart seriesIdx="-4" categoryIdx="0" bldStep="category"/>
                                            </p:graphicEl>
                                          </p:spTgt>
                                        </p:tgtEl>
                                      </p:cBhvr>
                                    </p:animEffect>
                                  </p:childTnLst>
                                </p:cTn>
                              </p:par>
                            </p:childTnLst>
                          </p:cTn>
                        </p:par>
                        <p:par>
                          <p:cTn id="16" fill="hold">
                            <p:stCondLst>
                              <p:cond delay="900"/>
                            </p:stCondLst>
                            <p:childTnLst>
                              <p:par>
                                <p:cTn id="17" presetID="22" presetClass="entr" presetSubtype="4" repeatCount="0" fill="hold" grpId="0" nodeType="afterEffect">
                                  <p:stCondLst>
                                    <p:cond delay="0"/>
                                  </p:stCondLst>
                                  <p:childTnLst>
                                    <p:set>
                                      <p:cBhvr>
                                        <p:cTn id="18"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ipe(down)">
                                      <p:cBhvr>
                                        <p:cTn id="19" dur="300"/>
                                        <p:tgtEl>
                                          <p:spTgt spid="6">
                                            <p:graphicEl>
                                              <a:chart seriesIdx="-4" categoryIdx="1" bldStep="category"/>
                                            </p:graphicEl>
                                          </p:spTgt>
                                        </p:tgtEl>
                                      </p:cBhvr>
                                    </p:animEffect>
                                  </p:childTnLst>
                                </p:cTn>
                              </p:par>
                            </p:childTnLst>
                          </p:cTn>
                        </p:par>
                        <p:par>
                          <p:cTn id="20" fill="hold">
                            <p:stCondLst>
                              <p:cond delay="1200"/>
                            </p:stCondLst>
                            <p:childTnLst>
                              <p:par>
                                <p:cTn id="21" presetID="22" presetClass="entr" presetSubtype="4" repeatCount="0" fill="hold" grpId="0" nodeType="afterEffect">
                                  <p:stCondLst>
                                    <p:cond delay="0"/>
                                  </p:stCondLst>
                                  <p:childTnLst>
                                    <p:set>
                                      <p:cBhvr>
                                        <p:cTn id="22"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wipe(down)">
                                      <p:cBhvr>
                                        <p:cTn id="23" dur="300"/>
                                        <p:tgtEl>
                                          <p:spTgt spid="6">
                                            <p:graphicEl>
                                              <a:chart seriesIdx="-4" categoryIdx="2" bldStep="category"/>
                                            </p:graphicEl>
                                          </p:spTgt>
                                        </p:tgtEl>
                                      </p:cBhvr>
                                    </p:animEffect>
                                  </p:childTnLst>
                                </p:cTn>
                              </p:par>
                            </p:childTnLst>
                          </p:cTn>
                        </p:par>
                        <p:par>
                          <p:cTn id="24" fill="hold">
                            <p:stCondLst>
                              <p:cond delay="1500"/>
                            </p:stCondLst>
                            <p:childTnLst>
                              <p:par>
                                <p:cTn id="25" presetID="22" presetClass="entr" presetSubtype="4" repeatCount="0" fill="hold" grpId="0" nodeType="afterEffect">
                                  <p:stCondLst>
                                    <p:cond delay="0"/>
                                  </p:stCondLst>
                                  <p:childTnLst>
                                    <p:set>
                                      <p:cBhvr>
                                        <p:cTn id="26"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wipe(down)">
                                      <p:cBhvr>
                                        <p:cTn id="27" dur="300"/>
                                        <p:tgtEl>
                                          <p:spTgt spid="6">
                                            <p:graphicEl>
                                              <a:chart seriesIdx="-4" categoryIdx="3" bldStep="category"/>
                                            </p:graphicEl>
                                          </p:spTgt>
                                        </p:tgtEl>
                                      </p:cBhvr>
                                    </p:animEffect>
                                  </p:childTnLst>
                                </p:cTn>
                              </p:par>
                            </p:childTnLst>
                          </p:cTn>
                        </p:par>
                        <p:par>
                          <p:cTn id="28" fill="hold">
                            <p:stCondLst>
                              <p:cond delay="1800"/>
                            </p:stCondLst>
                            <p:childTnLst>
                              <p:par>
                                <p:cTn id="29" presetID="22" presetClass="entr" presetSubtype="4" repeatCount="0" fill="hold" grpId="0" nodeType="afterEffect">
                                  <p:stCondLst>
                                    <p:cond delay="0"/>
                                  </p:stCondLst>
                                  <p:childTnLst>
                                    <p:set>
                                      <p:cBhvr>
                                        <p:cTn id="30" dur="1" fill="hold">
                                          <p:stCondLst>
                                            <p:cond delay="0"/>
                                          </p:stCondLst>
                                        </p:cTn>
                                        <p:tgtEl>
                                          <p:spTgt spid="6">
                                            <p:graphicEl>
                                              <a:chart seriesIdx="-4" categoryIdx="4" bldStep="category"/>
                                            </p:graphicEl>
                                          </p:spTgt>
                                        </p:tgtEl>
                                        <p:attrNameLst>
                                          <p:attrName>style.visibility</p:attrName>
                                        </p:attrNameLst>
                                      </p:cBhvr>
                                      <p:to>
                                        <p:strVal val="visible"/>
                                      </p:to>
                                    </p:set>
                                    <p:animEffect transition="in" filter="wipe(down)">
                                      <p:cBhvr>
                                        <p:cTn id="31" dur="300"/>
                                        <p:tgtEl>
                                          <p:spTgt spid="6">
                                            <p:graphicEl>
                                              <a:chart seriesIdx="-4" categoryIdx="4" bldStep="category"/>
                                            </p:graphicEl>
                                          </p:spTgt>
                                        </p:tgtEl>
                                      </p:cBhvr>
                                    </p:animEffect>
                                  </p:childTnLst>
                                </p:cTn>
                              </p:par>
                            </p:childTnLst>
                          </p:cTn>
                        </p:par>
                        <p:par>
                          <p:cTn id="32" fill="hold">
                            <p:stCondLst>
                              <p:cond delay="2100"/>
                            </p:stCondLst>
                            <p:childTnLst>
                              <p:par>
                                <p:cTn id="33" presetID="22" presetClass="entr" presetSubtype="4" repeatCount="0" fill="hold" grpId="0" nodeType="afterEffect">
                                  <p:stCondLst>
                                    <p:cond delay="0"/>
                                  </p:stCondLst>
                                  <p:childTnLst>
                                    <p:set>
                                      <p:cBhvr>
                                        <p:cTn id="34" dur="1" fill="hold">
                                          <p:stCondLst>
                                            <p:cond delay="0"/>
                                          </p:stCondLst>
                                        </p:cTn>
                                        <p:tgtEl>
                                          <p:spTgt spid="6">
                                            <p:graphicEl>
                                              <a:chart seriesIdx="-4" categoryIdx="5" bldStep="category"/>
                                            </p:graphicEl>
                                          </p:spTgt>
                                        </p:tgtEl>
                                        <p:attrNameLst>
                                          <p:attrName>style.visibility</p:attrName>
                                        </p:attrNameLst>
                                      </p:cBhvr>
                                      <p:to>
                                        <p:strVal val="visible"/>
                                      </p:to>
                                    </p:set>
                                    <p:animEffect transition="in" filter="wipe(down)">
                                      <p:cBhvr>
                                        <p:cTn id="35" dur="300"/>
                                        <p:tgtEl>
                                          <p:spTgt spid="6">
                                            <p:graphicEl>
                                              <a:chart seriesIdx="-4" categoryIdx="5" bldStep="category"/>
                                            </p:graphicEl>
                                          </p:spTgt>
                                        </p:tgtEl>
                                      </p:cBhvr>
                                    </p:animEffect>
                                  </p:childTnLst>
                                </p:cTn>
                              </p:par>
                            </p:childTnLst>
                          </p:cTn>
                        </p:par>
                        <p:par>
                          <p:cTn id="36" fill="hold">
                            <p:stCondLst>
                              <p:cond delay="2400"/>
                            </p:stCondLst>
                            <p:childTnLst>
                              <p:par>
                                <p:cTn id="37" presetID="22" presetClass="entr" presetSubtype="4" repeatCount="0" fill="hold" grpId="0" nodeType="afterEffect">
                                  <p:stCondLst>
                                    <p:cond delay="0"/>
                                  </p:stCondLst>
                                  <p:childTnLst>
                                    <p:set>
                                      <p:cBhvr>
                                        <p:cTn id="38" dur="1" fill="hold">
                                          <p:stCondLst>
                                            <p:cond delay="0"/>
                                          </p:stCondLst>
                                        </p:cTn>
                                        <p:tgtEl>
                                          <p:spTgt spid="6">
                                            <p:graphicEl>
                                              <a:chart seriesIdx="-4" categoryIdx="6" bldStep="category"/>
                                            </p:graphicEl>
                                          </p:spTgt>
                                        </p:tgtEl>
                                        <p:attrNameLst>
                                          <p:attrName>style.visibility</p:attrName>
                                        </p:attrNameLst>
                                      </p:cBhvr>
                                      <p:to>
                                        <p:strVal val="visible"/>
                                      </p:to>
                                    </p:set>
                                    <p:animEffect transition="in" filter="wipe(down)">
                                      <p:cBhvr>
                                        <p:cTn id="39" dur="300"/>
                                        <p:tgtEl>
                                          <p:spTgt spid="6">
                                            <p:graphicEl>
                                              <a:chart seriesIdx="-4" categoryIdx="6" bldStep="category"/>
                                            </p:graphicEl>
                                          </p:spTgt>
                                        </p:tgtEl>
                                      </p:cBhvr>
                                    </p:animEffect>
                                  </p:childTnLst>
                                </p:cTn>
                              </p:par>
                            </p:childTnLst>
                          </p:cTn>
                        </p:par>
                        <p:par>
                          <p:cTn id="40" fill="hold">
                            <p:stCondLst>
                              <p:cond delay="2700"/>
                            </p:stCondLst>
                            <p:childTnLst>
                              <p:par>
                                <p:cTn id="41" presetID="22" presetClass="entr" presetSubtype="4" repeatCount="0" fill="hold" grpId="0" nodeType="afterEffect">
                                  <p:stCondLst>
                                    <p:cond delay="0"/>
                                  </p:stCondLst>
                                  <p:childTnLst>
                                    <p:set>
                                      <p:cBhvr>
                                        <p:cTn id="42" dur="1" fill="hold">
                                          <p:stCondLst>
                                            <p:cond delay="0"/>
                                          </p:stCondLst>
                                        </p:cTn>
                                        <p:tgtEl>
                                          <p:spTgt spid="6">
                                            <p:graphicEl>
                                              <a:chart seriesIdx="-4" categoryIdx="7" bldStep="category"/>
                                            </p:graphicEl>
                                          </p:spTgt>
                                        </p:tgtEl>
                                        <p:attrNameLst>
                                          <p:attrName>style.visibility</p:attrName>
                                        </p:attrNameLst>
                                      </p:cBhvr>
                                      <p:to>
                                        <p:strVal val="visible"/>
                                      </p:to>
                                    </p:set>
                                    <p:animEffect transition="in" filter="wipe(down)">
                                      <p:cBhvr>
                                        <p:cTn id="43" dur="300"/>
                                        <p:tgtEl>
                                          <p:spTgt spid="6">
                                            <p:graphicEl>
                                              <a:chart seriesIdx="-4" categoryIdx="7" bldStep="category"/>
                                            </p:graphicEl>
                                          </p:spTgt>
                                        </p:tgtEl>
                                      </p:cBhvr>
                                    </p:animEffect>
                                  </p:childTnLst>
                                </p:cTn>
                              </p:par>
                            </p:childTnLst>
                          </p:cTn>
                        </p:par>
                        <p:par>
                          <p:cTn id="44" fill="hold">
                            <p:stCondLst>
                              <p:cond delay="3000"/>
                            </p:stCondLst>
                            <p:childTnLst>
                              <p:par>
                                <p:cTn id="45" presetID="22" presetClass="entr" presetSubtype="4" repeatCount="0" fill="hold" grpId="0" nodeType="afterEffect">
                                  <p:stCondLst>
                                    <p:cond delay="0"/>
                                  </p:stCondLst>
                                  <p:childTnLst>
                                    <p:set>
                                      <p:cBhvr>
                                        <p:cTn id="46" dur="1" fill="hold">
                                          <p:stCondLst>
                                            <p:cond delay="0"/>
                                          </p:stCondLst>
                                        </p:cTn>
                                        <p:tgtEl>
                                          <p:spTgt spid="6">
                                            <p:graphicEl>
                                              <a:chart seriesIdx="-4" categoryIdx="8" bldStep="category"/>
                                            </p:graphicEl>
                                          </p:spTgt>
                                        </p:tgtEl>
                                        <p:attrNameLst>
                                          <p:attrName>style.visibility</p:attrName>
                                        </p:attrNameLst>
                                      </p:cBhvr>
                                      <p:to>
                                        <p:strVal val="visible"/>
                                      </p:to>
                                    </p:set>
                                    <p:animEffect transition="in" filter="wipe(down)">
                                      <p:cBhvr>
                                        <p:cTn id="47" dur="300"/>
                                        <p:tgtEl>
                                          <p:spTgt spid="6">
                                            <p:graphicEl>
                                              <a:chart seriesIdx="-4" categoryIdx="8" bldStep="category"/>
                                            </p:graphicEl>
                                          </p:spTgt>
                                        </p:tgtEl>
                                      </p:cBhvr>
                                    </p:animEffect>
                                  </p:childTnLst>
                                </p:cTn>
                              </p:par>
                            </p:childTnLst>
                          </p:cTn>
                        </p:par>
                        <p:par>
                          <p:cTn id="48" fill="hold">
                            <p:stCondLst>
                              <p:cond delay="3300"/>
                            </p:stCondLst>
                            <p:childTnLst>
                              <p:par>
                                <p:cTn id="49" presetID="22" presetClass="entr" presetSubtype="4" repeatCount="0" fill="hold" grpId="0" nodeType="afterEffect">
                                  <p:stCondLst>
                                    <p:cond delay="0"/>
                                  </p:stCondLst>
                                  <p:childTnLst>
                                    <p:set>
                                      <p:cBhvr>
                                        <p:cTn id="50" dur="1" fill="hold">
                                          <p:stCondLst>
                                            <p:cond delay="0"/>
                                          </p:stCondLst>
                                        </p:cTn>
                                        <p:tgtEl>
                                          <p:spTgt spid="6">
                                            <p:graphicEl>
                                              <a:chart seriesIdx="-4" categoryIdx="9" bldStep="category"/>
                                            </p:graphicEl>
                                          </p:spTgt>
                                        </p:tgtEl>
                                        <p:attrNameLst>
                                          <p:attrName>style.visibility</p:attrName>
                                        </p:attrNameLst>
                                      </p:cBhvr>
                                      <p:to>
                                        <p:strVal val="visible"/>
                                      </p:to>
                                    </p:set>
                                    <p:animEffect transition="in" filter="wipe(down)">
                                      <p:cBhvr>
                                        <p:cTn id="51" dur="300"/>
                                        <p:tgtEl>
                                          <p:spTgt spid="6">
                                            <p:graphicEl>
                                              <a:chart seriesIdx="-4" categoryIdx="9" bldStep="category"/>
                                            </p:graphicEl>
                                          </p:spTgt>
                                        </p:tgtEl>
                                      </p:cBhvr>
                                    </p:animEffect>
                                  </p:childTnLst>
                                </p:cTn>
                              </p:par>
                            </p:childTnLst>
                          </p:cTn>
                        </p:par>
                        <p:par>
                          <p:cTn id="52" fill="hold">
                            <p:stCondLst>
                              <p:cond delay="3600"/>
                            </p:stCondLst>
                            <p:childTnLst>
                              <p:par>
                                <p:cTn id="53" presetID="22" presetClass="entr" presetSubtype="4" repeatCount="0" fill="hold" grpId="0" nodeType="afterEffect">
                                  <p:stCondLst>
                                    <p:cond delay="0"/>
                                  </p:stCondLst>
                                  <p:childTnLst>
                                    <p:set>
                                      <p:cBhvr>
                                        <p:cTn id="54" dur="1" fill="hold">
                                          <p:stCondLst>
                                            <p:cond delay="0"/>
                                          </p:stCondLst>
                                        </p:cTn>
                                        <p:tgtEl>
                                          <p:spTgt spid="6">
                                            <p:graphicEl>
                                              <a:chart seriesIdx="-4" categoryIdx="10" bldStep="category"/>
                                            </p:graphicEl>
                                          </p:spTgt>
                                        </p:tgtEl>
                                        <p:attrNameLst>
                                          <p:attrName>style.visibility</p:attrName>
                                        </p:attrNameLst>
                                      </p:cBhvr>
                                      <p:to>
                                        <p:strVal val="visible"/>
                                      </p:to>
                                    </p:set>
                                    <p:animEffect transition="in" filter="wipe(down)">
                                      <p:cBhvr>
                                        <p:cTn id="55" dur="300"/>
                                        <p:tgtEl>
                                          <p:spTgt spid="6">
                                            <p:graphicEl>
                                              <a:chart seriesIdx="-4" categoryIdx="10" bldStep="category"/>
                                            </p:graphicEl>
                                          </p:spTgt>
                                        </p:tgtEl>
                                      </p:cBhvr>
                                    </p:animEffect>
                                  </p:childTnLst>
                                </p:cTn>
                              </p:par>
                            </p:childTnLst>
                          </p:cTn>
                        </p:par>
                        <p:par>
                          <p:cTn id="56" fill="hold">
                            <p:stCondLst>
                              <p:cond delay="3900"/>
                            </p:stCondLst>
                            <p:childTnLst>
                              <p:par>
                                <p:cTn id="57" presetID="22" presetClass="entr" presetSubtype="4" repeatCount="0" fill="hold" grpId="0" nodeType="afterEffect">
                                  <p:stCondLst>
                                    <p:cond delay="0"/>
                                  </p:stCondLst>
                                  <p:childTnLst>
                                    <p:set>
                                      <p:cBhvr>
                                        <p:cTn id="58" dur="1" fill="hold">
                                          <p:stCondLst>
                                            <p:cond delay="0"/>
                                          </p:stCondLst>
                                        </p:cTn>
                                        <p:tgtEl>
                                          <p:spTgt spid="6">
                                            <p:graphicEl>
                                              <a:chart seriesIdx="-4" categoryIdx="11" bldStep="category"/>
                                            </p:graphicEl>
                                          </p:spTgt>
                                        </p:tgtEl>
                                        <p:attrNameLst>
                                          <p:attrName>style.visibility</p:attrName>
                                        </p:attrNameLst>
                                      </p:cBhvr>
                                      <p:to>
                                        <p:strVal val="visible"/>
                                      </p:to>
                                    </p:set>
                                    <p:animEffect transition="in" filter="wipe(down)">
                                      <p:cBhvr>
                                        <p:cTn id="59" dur="300"/>
                                        <p:tgtEl>
                                          <p:spTgt spid="6">
                                            <p:graphicEl>
                                              <a:chart seriesIdx="-4" categoryIdx="11" bldStep="category"/>
                                            </p:graphicEl>
                                          </p:spTgt>
                                        </p:tgtEl>
                                      </p:cBhvr>
                                    </p:animEffect>
                                  </p:childTnLst>
                                </p:cTn>
                              </p:par>
                            </p:childTnLst>
                          </p:cTn>
                        </p:par>
                        <p:par>
                          <p:cTn id="60" fill="hold">
                            <p:stCondLst>
                              <p:cond delay="4200"/>
                            </p:stCondLst>
                            <p:childTnLst>
                              <p:par>
                                <p:cTn id="61" presetID="22" presetClass="entr" presetSubtype="4" repeatCount="0" fill="hold" grpId="0" nodeType="afterEffect">
                                  <p:stCondLst>
                                    <p:cond delay="0"/>
                                  </p:stCondLst>
                                  <p:childTnLst>
                                    <p:set>
                                      <p:cBhvr>
                                        <p:cTn id="62" dur="1" fill="hold">
                                          <p:stCondLst>
                                            <p:cond delay="0"/>
                                          </p:stCondLst>
                                        </p:cTn>
                                        <p:tgtEl>
                                          <p:spTgt spid="6">
                                            <p:graphicEl>
                                              <a:chart seriesIdx="-4" categoryIdx="12" bldStep="category"/>
                                            </p:graphicEl>
                                          </p:spTgt>
                                        </p:tgtEl>
                                        <p:attrNameLst>
                                          <p:attrName>style.visibility</p:attrName>
                                        </p:attrNameLst>
                                      </p:cBhvr>
                                      <p:to>
                                        <p:strVal val="visible"/>
                                      </p:to>
                                    </p:set>
                                    <p:animEffect transition="in" filter="wipe(down)">
                                      <p:cBhvr>
                                        <p:cTn id="63" dur="300"/>
                                        <p:tgtEl>
                                          <p:spTgt spid="6">
                                            <p:graphicEl>
                                              <a:chart seriesIdx="-4" categoryIdx="12" bldStep="category"/>
                                            </p:graphicEl>
                                          </p:spTgt>
                                        </p:tgtEl>
                                      </p:cBhvr>
                                    </p:animEffect>
                                  </p:childTnLst>
                                </p:cTn>
                              </p:par>
                            </p:childTnLst>
                          </p:cTn>
                        </p:par>
                        <p:par>
                          <p:cTn id="64" fill="hold">
                            <p:stCondLst>
                              <p:cond delay="4500"/>
                            </p:stCondLst>
                            <p:childTnLst>
                              <p:par>
                                <p:cTn id="65" presetID="22" presetClass="entr" presetSubtype="4" repeatCount="0" fill="hold" grpId="0" nodeType="afterEffect">
                                  <p:stCondLst>
                                    <p:cond delay="0"/>
                                  </p:stCondLst>
                                  <p:childTnLst>
                                    <p:set>
                                      <p:cBhvr>
                                        <p:cTn id="66" dur="1" fill="hold">
                                          <p:stCondLst>
                                            <p:cond delay="0"/>
                                          </p:stCondLst>
                                        </p:cTn>
                                        <p:tgtEl>
                                          <p:spTgt spid="6">
                                            <p:graphicEl>
                                              <a:chart seriesIdx="-4" categoryIdx="13" bldStep="category"/>
                                            </p:graphicEl>
                                          </p:spTgt>
                                        </p:tgtEl>
                                        <p:attrNameLst>
                                          <p:attrName>style.visibility</p:attrName>
                                        </p:attrNameLst>
                                      </p:cBhvr>
                                      <p:to>
                                        <p:strVal val="visible"/>
                                      </p:to>
                                    </p:set>
                                    <p:animEffect transition="in" filter="wipe(down)">
                                      <p:cBhvr>
                                        <p:cTn id="67" dur="300"/>
                                        <p:tgtEl>
                                          <p:spTgt spid="6">
                                            <p:graphicEl>
                                              <a:chart seriesIdx="-4" categoryIdx="13" bldStep="category"/>
                                            </p:graphicEl>
                                          </p:spTgt>
                                        </p:tgtEl>
                                      </p:cBhvr>
                                    </p:animEffect>
                                  </p:childTnLst>
                                </p:cTn>
                              </p:par>
                            </p:childTnLst>
                          </p:cTn>
                        </p:par>
                        <p:par>
                          <p:cTn id="68" fill="hold">
                            <p:stCondLst>
                              <p:cond delay="4800"/>
                            </p:stCondLst>
                            <p:childTnLst>
                              <p:par>
                                <p:cTn id="69" presetID="22" presetClass="entr" presetSubtype="4" repeatCount="0" fill="hold" grpId="0" nodeType="afterEffect">
                                  <p:stCondLst>
                                    <p:cond delay="0"/>
                                  </p:stCondLst>
                                  <p:childTnLst>
                                    <p:set>
                                      <p:cBhvr>
                                        <p:cTn id="70" dur="1" fill="hold">
                                          <p:stCondLst>
                                            <p:cond delay="0"/>
                                          </p:stCondLst>
                                        </p:cTn>
                                        <p:tgtEl>
                                          <p:spTgt spid="6">
                                            <p:graphicEl>
                                              <a:chart seriesIdx="-4" categoryIdx="14" bldStep="category"/>
                                            </p:graphicEl>
                                          </p:spTgt>
                                        </p:tgtEl>
                                        <p:attrNameLst>
                                          <p:attrName>style.visibility</p:attrName>
                                        </p:attrNameLst>
                                      </p:cBhvr>
                                      <p:to>
                                        <p:strVal val="visible"/>
                                      </p:to>
                                    </p:set>
                                    <p:animEffect transition="in" filter="wipe(down)">
                                      <p:cBhvr>
                                        <p:cTn id="71" dur="300"/>
                                        <p:tgtEl>
                                          <p:spTgt spid="6">
                                            <p:graphicEl>
                                              <a:chart seriesIdx="-4" categoryIdx="14" bldStep="category"/>
                                            </p:graphicEl>
                                          </p:spTgt>
                                        </p:tgtEl>
                                      </p:cBhvr>
                                    </p:animEffect>
                                  </p:childTnLst>
                                </p:cTn>
                              </p:par>
                            </p:childTnLst>
                          </p:cTn>
                        </p:par>
                        <p:par>
                          <p:cTn id="72" fill="hold">
                            <p:stCondLst>
                              <p:cond delay="5100"/>
                            </p:stCondLst>
                            <p:childTnLst>
                              <p:par>
                                <p:cTn id="73" presetID="22" presetClass="entr" presetSubtype="4" repeatCount="0" fill="hold" grpId="0" nodeType="afterEffect">
                                  <p:stCondLst>
                                    <p:cond delay="0"/>
                                  </p:stCondLst>
                                  <p:childTnLst>
                                    <p:set>
                                      <p:cBhvr>
                                        <p:cTn id="74" dur="1" fill="hold">
                                          <p:stCondLst>
                                            <p:cond delay="0"/>
                                          </p:stCondLst>
                                        </p:cTn>
                                        <p:tgtEl>
                                          <p:spTgt spid="6">
                                            <p:graphicEl>
                                              <a:chart seriesIdx="-4" categoryIdx="15" bldStep="category"/>
                                            </p:graphicEl>
                                          </p:spTgt>
                                        </p:tgtEl>
                                        <p:attrNameLst>
                                          <p:attrName>style.visibility</p:attrName>
                                        </p:attrNameLst>
                                      </p:cBhvr>
                                      <p:to>
                                        <p:strVal val="visible"/>
                                      </p:to>
                                    </p:set>
                                    <p:animEffect transition="in" filter="wipe(down)">
                                      <p:cBhvr>
                                        <p:cTn id="75" dur="300"/>
                                        <p:tgtEl>
                                          <p:spTgt spid="6">
                                            <p:graphicEl>
                                              <a:chart seriesIdx="-4" categoryIdx="15" bldStep="category"/>
                                            </p:graphicEl>
                                          </p:spTgt>
                                        </p:tgtEl>
                                      </p:cBhvr>
                                    </p:animEffect>
                                  </p:childTnLst>
                                </p:cTn>
                              </p:par>
                            </p:childTnLst>
                          </p:cTn>
                        </p:par>
                        <p:par>
                          <p:cTn id="76" fill="hold">
                            <p:stCondLst>
                              <p:cond delay="5400"/>
                            </p:stCondLst>
                            <p:childTnLst>
                              <p:par>
                                <p:cTn id="77" presetID="22" presetClass="entr" presetSubtype="4" repeatCount="0" fill="hold" grpId="0" nodeType="afterEffect">
                                  <p:stCondLst>
                                    <p:cond delay="0"/>
                                  </p:stCondLst>
                                  <p:childTnLst>
                                    <p:set>
                                      <p:cBhvr>
                                        <p:cTn id="78" dur="1" fill="hold">
                                          <p:stCondLst>
                                            <p:cond delay="0"/>
                                          </p:stCondLst>
                                        </p:cTn>
                                        <p:tgtEl>
                                          <p:spTgt spid="6">
                                            <p:graphicEl>
                                              <a:chart seriesIdx="-4" categoryIdx="16" bldStep="category"/>
                                            </p:graphicEl>
                                          </p:spTgt>
                                        </p:tgtEl>
                                        <p:attrNameLst>
                                          <p:attrName>style.visibility</p:attrName>
                                        </p:attrNameLst>
                                      </p:cBhvr>
                                      <p:to>
                                        <p:strVal val="visible"/>
                                      </p:to>
                                    </p:set>
                                    <p:animEffect transition="in" filter="wipe(down)">
                                      <p:cBhvr>
                                        <p:cTn id="79" dur="300"/>
                                        <p:tgtEl>
                                          <p:spTgt spid="6">
                                            <p:graphicEl>
                                              <a:chart seriesIdx="-4" categoryIdx="16" bldStep="category"/>
                                            </p:graphicEl>
                                          </p:spTgt>
                                        </p:tgtEl>
                                      </p:cBhvr>
                                    </p:animEffect>
                                  </p:childTnLst>
                                </p:cTn>
                              </p:par>
                            </p:childTnLst>
                          </p:cTn>
                        </p:par>
                        <p:par>
                          <p:cTn id="80" fill="hold">
                            <p:stCondLst>
                              <p:cond delay="5700"/>
                            </p:stCondLst>
                            <p:childTnLst>
                              <p:par>
                                <p:cTn id="81" presetID="22" presetClass="entr" presetSubtype="4" repeatCount="0" fill="hold" grpId="0" nodeType="afterEffect">
                                  <p:stCondLst>
                                    <p:cond delay="0"/>
                                  </p:stCondLst>
                                  <p:childTnLst>
                                    <p:set>
                                      <p:cBhvr>
                                        <p:cTn id="82" dur="1" fill="hold">
                                          <p:stCondLst>
                                            <p:cond delay="0"/>
                                          </p:stCondLst>
                                        </p:cTn>
                                        <p:tgtEl>
                                          <p:spTgt spid="6">
                                            <p:graphicEl>
                                              <a:chart seriesIdx="-4" categoryIdx="17" bldStep="category"/>
                                            </p:graphicEl>
                                          </p:spTgt>
                                        </p:tgtEl>
                                        <p:attrNameLst>
                                          <p:attrName>style.visibility</p:attrName>
                                        </p:attrNameLst>
                                      </p:cBhvr>
                                      <p:to>
                                        <p:strVal val="visible"/>
                                      </p:to>
                                    </p:set>
                                    <p:animEffect transition="in" filter="wipe(down)">
                                      <p:cBhvr>
                                        <p:cTn id="83" dur="300"/>
                                        <p:tgtEl>
                                          <p:spTgt spid="6">
                                            <p:graphicEl>
                                              <a:chart seriesIdx="-4" categoryIdx="17" bldStep="category"/>
                                            </p:graphicEl>
                                          </p:spTgt>
                                        </p:tgtEl>
                                      </p:cBhvr>
                                    </p:animEffect>
                                  </p:childTnLst>
                                </p:cTn>
                              </p:par>
                            </p:childTnLst>
                          </p:cTn>
                        </p:par>
                        <p:par>
                          <p:cTn id="84" fill="hold">
                            <p:stCondLst>
                              <p:cond delay="6000"/>
                            </p:stCondLst>
                            <p:childTnLst>
                              <p:par>
                                <p:cTn id="85" presetID="22" presetClass="entr" presetSubtype="4" repeatCount="0" fill="hold" grpId="0" nodeType="afterEffect">
                                  <p:stCondLst>
                                    <p:cond delay="0"/>
                                  </p:stCondLst>
                                  <p:childTnLst>
                                    <p:set>
                                      <p:cBhvr>
                                        <p:cTn id="86" dur="1" fill="hold">
                                          <p:stCondLst>
                                            <p:cond delay="0"/>
                                          </p:stCondLst>
                                        </p:cTn>
                                        <p:tgtEl>
                                          <p:spTgt spid="6">
                                            <p:graphicEl>
                                              <a:chart seriesIdx="-4" categoryIdx="18" bldStep="category"/>
                                            </p:graphicEl>
                                          </p:spTgt>
                                        </p:tgtEl>
                                        <p:attrNameLst>
                                          <p:attrName>style.visibility</p:attrName>
                                        </p:attrNameLst>
                                      </p:cBhvr>
                                      <p:to>
                                        <p:strVal val="visible"/>
                                      </p:to>
                                    </p:set>
                                    <p:animEffect transition="in" filter="wipe(down)">
                                      <p:cBhvr>
                                        <p:cTn id="87" dur="300"/>
                                        <p:tgtEl>
                                          <p:spTgt spid="6">
                                            <p:graphicEl>
                                              <a:chart seriesIdx="-4" categoryIdx="18" bldStep="category"/>
                                            </p:graphicEl>
                                          </p:spTgt>
                                        </p:tgtEl>
                                      </p:cBhvr>
                                    </p:animEffect>
                                  </p:childTnLst>
                                </p:cTn>
                              </p:par>
                            </p:childTnLst>
                          </p:cTn>
                        </p:par>
                        <p:par>
                          <p:cTn id="88" fill="hold">
                            <p:stCondLst>
                              <p:cond delay="6300"/>
                            </p:stCondLst>
                            <p:childTnLst>
                              <p:par>
                                <p:cTn id="89" presetID="22" presetClass="entr" presetSubtype="4" repeatCount="0" fill="hold" grpId="0" nodeType="afterEffect">
                                  <p:stCondLst>
                                    <p:cond delay="0"/>
                                  </p:stCondLst>
                                  <p:childTnLst>
                                    <p:set>
                                      <p:cBhvr>
                                        <p:cTn id="90" dur="1" fill="hold">
                                          <p:stCondLst>
                                            <p:cond delay="0"/>
                                          </p:stCondLst>
                                        </p:cTn>
                                        <p:tgtEl>
                                          <p:spTgt spid="6">
                                            <p:graphicEl>
                                              <a:chart seriesIdx="-4" categoryIdx="19" bldStep="category"/>
                                            </p:graphicEl>
                                          </p:spTgt>
                                        </p:tgtEl>
                                        <p:attrNameLst>
                                          <p:attrName>style.visibility</p:attrName>
                                        </p:attrNameLst>
                                      </p:cBhvr>
                                      <p:to>
                                        <p:strVal val="visible"/>
                                      </p:to>
                                    </p:set>
                                    <p:animEffect transition="in" filter="wipe(down)">
                                      <p:cBhvr>
                                        <p:cTn id="91" dur="300"/>
                                        <p:tgtEl>
                                          <p:spTgt spid="6">
                                            <p:graphicEl>
                                              <a:chart seriesIdx="-4" categoryIdx="19" bldStep="category"/>
                                            </p:graphicEl>
                                          </p:spTgt>
                                        </p:tgtEl>
                                      </p:cBhvr>
                                    </p:animEffect>
                                  </p:childTnLst>
                                </p:cTn>
                              </p:par>
                            </p:childTnLst>
                          </p:cTn>
                        </p:par>
                        <p:par>
                          <p:cTn id="92" fill="hold">
                            <p:stCondLst>
                              <p:cond delay="6600"/>
                            </p:stCondLst>
                            <p:childTnLst>
                              <p:par>
                                <p:cTn id="93" presetID="22" presetClass="entr" presetSubtype="4" repeatCount="0" fill="hold" grpId="0" nodeType="afterEffect">
                                  <p:stCondLst>
                                    <p:cond delay="0"/>
                                  </p:stCondLst>
                                  <p:childTnLst>
                                    <p:set>
                                      <p:cBhvr>
                                        <p:cTn id="94" dur="1" fill="hold">
                                          <p:stCondLst>
                                            <p:cond delay="0"/>
                                          </p:stCondLst>
                                        </p:cTn>
                                        <p:tgtEl>
                                          <p:spTgt spid="6">
                                            <p:graphicEl>
                                              <a:chart seriesIdx="-4" categoryIdx="20" bldStep="category"/>
                                            </p:graphicEl>
                                          </p:spTgt>
                                        </p:tgtEl>
                                        <p:attrNameLst>
                                          <p:attrName>style.visibility</p:attrName>
                                        </p:attrNameLst>
                                      </p:cBhvr>
                                      <p:to>
                                        <p:strVal val="visible"/>
                                      </p:to>
                                    </p:set>
                                    <p:animEffect transition="in" filter="wipe(down)">
                                      <p:cBhvr>
                                        <p:cTn id="95" dur="300"/>
                                        <p:tgtEl>
                                          <p:spTgt spid="6">
                                            <p:graphicEl>
                                              <a:chart seriesIdx="-4" categoryIdx="20" bldStep="category"/>
                                            </p:graphicEl>
                                          </p:spTgt>
                                        </p:tgtEl>
                                      </p:cBhvr>
                                    </p:animEffect>
                                  </p:childTnLst>
                                </p:cTn>
                              </p:par>
                            </p:childTnLst>
                          </p:cTn>
                        </p:par>
                        <p:par>
                          <p:cTn id="96" fill="hold">
                            <p:stCondLst>
                              <p:cond delay="6900"/>
                            </p:stCondLst>
                            <p:childTnLst>
                              <p:par>
                                <p:cTn id="97" presetID="22" presetClass="entr" presetSubtype="4" repeatCount="0" fill="hold" grpId="0" nodeType="afterEffect">
                                  <p:stCondLst>
                                    <p:cond delay="0"/>
                                  </p:stCondLst>
                                  <p:childTnLst>
                                    <p:set>
                                      <p:cBhvr>
                                        <p:cTn id="98" dur="1" fill="hold">
                                          <p:stCondLst>
                                            <p:cond delay="0"/>
                                          </p:stCondLst>
                                        </p:cTn>
                                        <p:tgtEl>
                                          <p:spTgt spid="6">
                                            <p:graphicEl>
                                              <a:chart seriesIdx="-4" categoryIdx="21" bldStep="category"/>
                                            </p:graphicEl>
                                          </p:spTgt>
                                        </p:tgtEl>
                                        <p:attrNameLst>
                                          <p:attrName>style.visibility</p:attrName>
                                        </p:attrNameLst>
                                      </p:cBhvr>
                                      <p:to>
                                        <p:strVal val="visible"/>
                                      </p:to>
                                    </p:set>
                                    <p:animEffect transition="in" filter="wipe(down)">
                                      <p:cBhvr>
                                        <p:cTn id="99" dur="300"/>
                                        <p:tgtEl>
                                          <p:spTgt spid="6">
                                            <p:graphicEl>
                                              <a:chart seriesIdx="-4" categoryIdx="21" bldStep="category"/>
                                            </p:graphicEl>
                                          </p:spTgt>
                                        </p:tgtEl>
                                      </p:cBhvr>
                                    </p:animEffect>
                                  </p:childTnLst>
                                </p:cTn>
                              </p:par>
                            </p:childTnLst>
                          </p:cTn>
                        </p:par>
                        <p:par>
                          <p:cTn id="100" fill="hold">
                            <p:stCondLst>
                              <p:cond delay="7200"/>
                            </p:stCondLst>
                            <p:childTnLst>
                              <p:par>
                                <p:cTn id="101" presetID="22" presetClass="entr" presetSubtype="4" repeatCount="0" fill="hold" grpId="0" nodeType="afterEffect">
                                  <p:stCondLst>
                                    <p:cond delay="0"/>
                                  </p:stCondLst>
                                  <p:childTnLst>
                                    <p:set>
                                      <p:cBhvr>
                                        <p:cTn id="102" dur="1" fill="hold">
                                          <p:stCondLst>
                                            <p:cond delay="0"/>
                                          </p:stCondLst>
                                        </p:cTn>
                                        <p:tgtEl>
                                          <p:spTgt spid="6">
                                            <p:graphicEl>
                                              <a:chart seriesIdx="-4" categoryIdx="22" bldStep="category"/>
                                            </p:graphicEl>
                                          </p:spTgt>
                                        </p:tgtEl>
                                        <p:attrNameLst>
                                          <p:attrName>style.visibility</p:attrName>
                                        </p:attrNameLst>
                                      </p:cBhvr>
                                      <p:to>
                                        <p:strVal val="visible"/>
                                      </p:to>
                                    </p:set>
                                    <p:animEffect transition="in" filter="wipe(down)">
                                      <p:cBhvr>
                                        <p:cTn id="103" dur="300"/>
                                        <p:tgtEl>
                                          <p:spTgt spid="6">
                                            <p:graphicEl>
                                              <a:chart seriesIdx="-4" categoryIdx="22" bldStep="category"/>
                                            </p:graphicEl>
                                          </p:spTgt>
                                        </p:tgtEl>
                                      </p:cBhvr>
                                    </p:animEffect>
                                  </p:childTnLst>
                                </p:cTn>
                              </p:par>
                            </p:childTnLst>
                          </p:cTn>
                        </p:par>
                        <p:par>
                          <p:cTn id="104" fill="hold">
                            <p:stCondLst>
                              <p:cond delay="7500"/>
                            </p:stCondLst>
                            <p:childTnLst>
                              <p:par>
                                <p:cTn id="105" presetID="22" presetClass="entr" presetSubtype="4" repeatCount="0" fill="hold" grpId="0" nodeType="afterEffect">
                                  <p:stCondLst>
                                    <p:cond delay="0"/>
                                  </p:stCondLst>
                                  <p:childTnLst>
                                    <p:set>
                                      <p:cBhvr>
                                        <p:cTn id="106" dur="1" fill="hold">
                                          <p:stCondLst>
                                            <p:cond delay="0"/>
                                          </p:stCondLst>
                                        </p:cTn>
                                        <p:tgtEl>
                                          <p:spTgt spid="6">
                                            <p:graphicEl>
                                              <a:chart seriesIdx="-4" categoryIdx="23" bldStep="category"/>
                                            </p:graphicEl>
                                          </p:spTgt>
                                        </p:tgtEl>
                                        <p:attrNameLst>
                                          <p:attrName>style.visibility</p:attrName>
                                        </p:attrNameLst>
                                      </p:cBhvr>
                                      <p:to>
                                        <p:strVal val="visible"/>
                                      </p:to>
                                    </p:set>
                                    <p:animEffect transition="in" filter="wipe(down)">
                                      <p:cBhvr>
                                        <p:cTn id="107" dur="300"/>
                                        <p:tgtEl>
                                          <p:spTgt spid="6">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Graphic spid="6" grpId="0">
        <p:bldSub>
          <a:bldChart bld="category"/>
        </p:bldSub>
      </p:bldGraphic>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ARK5">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1B31BE-8F00-4FD0-B83D-49F14B7AACC4}"/>
              </a:ext>
            </a:extLst>
          </p:cNvPr>
          <p:cNvSpPr>
            <a:spLocks noGrp="1"/>
          </p:cNvSpPr>
          <p:nvPr>
            <p:ph type="title" hasCustomPrompt="1"/>
          </p:nvPr>
        </p:nvSpPr>
        <p:spPr/>
        <p:txBody>
          <a:bodyPr/>
          <a:lstStyle/>
          <a:p>
            <a:r>
              <a:rPr lang="en-GB" altLang="en-US" noProof="0" dirty="0"/>
              <a:t>CLICK TO EDIT MASTER TITLE STYLE</a:t>
            </a:r>
            <a:endParaRPr lang="en-GB" noProof="0" dirty="0"/>
          </a:p>
        </p:txBody>
      </p:sp>
      <p:graphicFrame>
        <p:nvGraphicFramePr>
          <p:cNvPr id="3" name="Chart 62">
            <a:extLst>
              <a:ext uri="{FF2B5EF4-FFF2-40B4-BE49-F238E27FC236}">
                <a16:creationId xmlns:a16="http://schemas.microsoft.com/office/drawing/2014/main" id="{ACF06B11-18F4-4720-A183-165C1FB85F61}"/>
              </a:ext>
            </a:extLst>
          </p:cNvPr>
          <p:cNvGraphicFramePr/>
          <p:nvPr userDrawn="1">
            <p:extLst>
              <p:ext uri="{D42A27DB-BD31-4B8C-83A1-F6EECF244321}">
                <p14:modId xmlns:p14="http://schemas.microsoft.com/office/powerpoint/2010/main" val="1737926873"/>
              </p:ext>
            </p:extLst>
          </p:nvPr>
        </p:nvGraphicFramePr>
        <p:xfrm>
          <a:off x="279036" y="1219353"/>
          <a:ext cx="11656060" cy="4735687"/>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a:extLst>
              <a:ext uri="{FF2B5EF4-FFF2-40B4-BE49-F238E27FC236}">
                <a16:creationId xmlns:a16="http://schemas.microsoft.com/office/drawing/2014/main" id="{0805BBD0-4E77-4901-8F9B-5C34F6E0468A}"/>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012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300"/>
                                        <p:tgtEl>
                                          <p:spTgt spid="3">
                                            <p:graphicEl>
                                              <a:chart seriesIdx="-3" categoryIdx="-3" bldStep="gridLegend"/>
                                            </p:graphicEl>
                                          </p:spTgt>
                                        </p:tgtEl>
                                      </p:cBhvr>
                                    </p:animEffect>
                                  </p:childTnLst>
                                </p:cTn>
                              </p:par>
                            </p:childTnLst>
                          </p:cTn>
                        </p:par>
                        <p:par>
                          <p:cTn id="8" fill="hold">
                            <p:stCondLst>
                              <p:cond delay="300"/>
                            </p:stCondLst>
                            <p:childTnLst>
                              <p:par>
                                <p:cTn id="9" presetID="22" presetClass="entr" presetSubtype="4" repeatCount="0" fill="hold" grpId="0" nodeType="afterEffect">
                                  <p:stCondLst>
                                    <p:cond delay="0"/>
                                  </p:stCondLst>
                                  <p:childTnLst>
                                    <p:set>
                                      <p:cBhvr>
                                        <p:cTn id="10" dur="1" fill="hold">
                                          <p:stCondLst>
                                            <p:cond delay="0"/>
                                          </p:stCondLst>
                                        </p:cTn>
                                        <p:tgtEl>
                                          <p:spTgt spid="3">
                                            <p:graphicEl>
                                              <a:chart seriesIdx="-4" categoryIdx="0" bldStep="category"/>
                                            </p:graphicEl>
                                          </p:spTgt>
                                        </p:tgtEl>
                                        <p:attrNameLst>
                                          <p:attrName>style.visibility</p:attrName>
                                        </p:attrNameLst>
                                      </p:cBhvr>
                                      <p:to>
                                        <p:strVal val="visible"/>
                                      </p:to>
                                    </p:set>
                                    <p:animEffect transition="in" filter="wipe(down)">
                                      <p:cBhvr>
                                        <p:cTn id="11" dur="300"/>
                                        <p:tgtEl>
                                          <p:spTgt spid="3">
                                            <p:graphicEl>
                                              <a:chart seriesIdx="-4" categoryIdx="0" bldStep="category"/>
                                            </p:graphicEl>
                                          </p:spTgt>
                                        </p:tgtEl>
                                      </p:cBhvr>
                                    </p:animEffect>
                                  </p:childTnLst>
                                </p:cTn>
                              </p:par>
                            </p:childTnLst>
                          </p:cTn>
                        </p:par>
                        <p:par>
                          <p:cTn id="12" fill="hold">
                            <p:stCondLst>
                              <p:cond delay="600"/>
                            </p:stCondLst>
                            <p:childTnLst>
                              <p:par>
                                <p:cTn id="13" presetID="22" presetClass="entr" presetSubtype="4" repeatCount="0" fill="hold" grpId="0" nodeType="afterEffect">
                                  <p:stCondLst>
                                    <p:cond delay="0"/>
                                  </p:stCondLst>
                                  <p:childTnLst>
                                    <p:set>
                                      <p:cBhvr>
                                        <p:cTn id="14" dur="1" fill="hold">
                                          <p:stCondLst>
                                            <p:cond delay="0"/>
                                          </p:stCondLst>
                                        </p:cTn>
                                        <p:tgtEl>
                                          <p:spTgt spid="3">
                                            <p:graphicEl>
                                              <a:chart seriesIdx="-4" categoryIdx="1" bldStep="category"/>
                                            </p:graphicEl>
                                          </p:spTgt>
                                        </p:tgtEl>
                                        <p:attrNameLst>
                                          <p:attrName>style.visibility</p:attrName>
                                        </p:attrNameLst>
                                      </p:cBhvr>
                                      <p:to>
                                        <p:strVal val="visible"/>
                                      </p:to>
                                    </p:set>
                                    <p:animEffect transition="in" filter="wipe(down)">
                                      <p:cBhvr>
                                        <p:cTn id="15" dur="300"/>
                                        <p:tgtEl>
                                          <p:spTgt spid="3">
                                            <p:graphicEl>
                                              <a:chart seriesIdx="-4" categoryIdx="1" bldStep="category"/>
                                            </p:graphicEl>
                                          </p:spTgt>
                                        </p:tgtEl>
                                      </p:cBhvr>
                                    </p:animEffect>
                                  </p:childTnLst>
                                </p:cTn>
                              </p:par>
                            </p:childTnLst>
                          </p:cTn>
                        </p:par>
                        <p:par>
                          <p:cTn id="16" fill="hold">
                            <p:stCondLst>
                              <p:cond delay="900"/>
                            </p:stCondLst>
                            <p:childTnLst>
                              <p:par>
                                <p:cTn id="17" presetID="22" presetClass="entr" presetSubtype="4" repeatCount="0" fill="hold" grpId="0" nodeType="afterEffect">
                                  <p:stCondLst>
                                    <p:cond delay="0"/>
                                  </p:stCondLst>
                                  <p:childTnLst>
                                    <p:set>
                                      <p:cBhvr>
                                        <p:cTn id="18" dur="1" fill="hold">
                                          <p:stCondLst>
                                            <p:cond delay="0"/>
                                          </p:stCondLst>
                                        </p:cTn>
                                        <p:tgtEl>
                                          <p:spTgt spid="3">
                                            <p:graphicEl>
                                              <a:chart seriesIdx="-4" categoryIdx="2" bldStep="category"/>
                                            </p:graphicEl>
                                          </p:spTgt>
                                        </p:tgtEl>
                                        <p:attrNameLst>
                                          <p:attrName>style.visibility</p:attrName>
                                        </p:attrNameLst>
                                      </p:cBhvr>
                                      <p:to>
                                        <p:strVal val="visible"/>
                                      </p:to>
                                    </p:set>
                                    <p:animEffect transition="in" filter="wipe(down)">
                                      <p:cBhvr>
                                        <p:cTn id="19" dur="300"/>
                                        <p:tgtEl>
                                          <p:spTgt spid="3">
                                            <p:graphicEl>
                                              <a:chart seriesIdx="-4" categoryIdx="2" bldStep="category"/>
                                            </p:graphicEl>
                                          </p:spTgt>
                                        </p:tgtEl>
                                      </p:cBhvr>
                                    </p:animEffect>
                                  </p:childTnLst>
                                </p:cTn>
                              </p:par>
                            </p:childTnLst>
                          </p:cTn>
                        </p:par>
                        <p:par>
                          <p:cTn id="20" fill="hold">
                            <p:stCondLst>
                              <p:cond delay="1200"/>
                            </p:stCondLst>
                            <p:childTnLst>
                              <p:par>
                                <p:cTn id="21" presetID="22" presetClass="entr" presetSubtype="4" repeatCount="0" fill="hold" grpId="0" nodeType="afterEffect">
                                  <p:stCondLst>
                                    <p:cond delay="0"/>
                                  </p:stCondLst>
                                  <p:childTnLst>
                                    <p:set>
                                      <p:cBhvr>
                                        <p:cTn id="22" dur="1" fill="hold">
                                          <p:stCondLst>
                                            <p:cond delay="0"/>
                                          </p:stCondLst>
                                        </p:cTn>
                                        <p:tgtEl>
                                          <p:spTgt spid="3">
                                            <p:graphicEl>
                                              <a:chart seriesIdx="-4" categoryIdx="3" bldStep="category"/>
                                            </p:graphicEl>
                                          </p:spTgt>
                                        </p:tgtEl>
                                        <p:attrNameLst>
                                          <p:attrName>style.visibility</p:attrName>
                                        </p:attrNameLst>
                                      </p:cBhvr>
                                      <p:to>
                                        <p:strVal val="visible"/>
                                      </p:to>
                                    </p:set>
                                    <p:animEffect transition="in" filter="wipe(down)">
                                      <p:cBhvr>
                                        <p:cTn id="23" dur="300"/>
                                        <p:tgtEl>
                                          <p:spTgt spid="3">
                                            <p:graphicEl>
                                              <a:chart seriesIdx="-4" categoryIdx="3" bldStep="category"/>
                                            </p:graphicEl>
                                          </p:spTgt>
                                        </p:tgtEl>
                                      </p:cBhvr>
                                    </p:animEffect>
                                  </p:childTnLst>
                                </p:cTn>
                              </p:par>
                            </p:childTnLst>
                          </p:cTn>
                        </p:par>
                        <p:par>
                          <p:cTn id="24" fill="hold">
                            <p:stCondLst>
                              <p:cond delay="1500"/>
                            </p:stCondLst>
                            <p:childTnLst>
                              <p:par>
                                <p:cTn id="25" presetID="22" presetClass="entr" presetSubtype="4" repeatCount="0" fill="hold" grpId="0" nodeType="afterEffect">
                                  <p:stCondLst>
                                    <p:cond delay="0"/>
                                  </p:stCondLst>
                                  <p:childTnLst>
                                    <p:set>
                                      <p:cBhvr>
                                        <p:cTn id="26" dur="1" fill="hold">
                                          <p:stCondLst>
                                            <p:cond delay="0"/>
                                          </p:stCondLst>
                                        </p:cTn>
                                        <p:tgtEl>
                                          <p:spTgt spid="3">
                                            <p:graphicEl>
                                              <a:chart seriesIdx="-4" categoryIdx="4" bldStep="category"/>
                                            </p:graphicEl>
                                          </p:spTgt>
                                        </p:tgtEl>
                                        <p:attrNameLst>
                                          <p:attrName>style.visibility</p:attrName>
                                        </p:attrNameLst>
                                      </p:cBhvr>
                                      <p:to>
                                        <p:strVal val="visible"/>
                                      </p:to>
                                    </p:set>
                                    <p:animEffect transition="in" filter="wipe(down)">
                                      <p:cBhvr>
                                        <p:cTn id="27" dur="300"/>
                                        <p:tgtEl>
                                          <p:spTgt spid="3">
                                            <p:graphicEl>
                                              <a:chart seriesIdx="-4" categoryIdx="4" bldStep="category"/>
                                            </p:graphicEl>
                                          </p:spTgt>
                                        </p:tgtEl>
                                      </p:cBhvr>
                                    </p:animEffect>
                                  </p:childTnLst>
                                </p:cTn>
                              </p:par>
                            </p:childTnLst>
                          </p:cTn>
                        </p:par>
                        <p:par>
                          <p:cTn id="28" fill="hold">
                            <p:stCondLst>
                              <p:cond delay="1800"/>
                            </p:stCondLst>
                            <p:childTnLst>
                              <p:par>
                                <p:cTn id="29" presetID="22" presetClass="entr" presetSubtype="4" repeatCount="0" fill="hold" grpId="0" nodeType="afterEffect">
                                  <p:stCondLst>
                                    <p:cond delay="0"/>
                                  </p:stCondLst>
                                  <p:childTnLst>
                                    <p:set>
                                      <p:cBhvr>
                                        <p:cTn id="30" dur="1" fill="hold">
                                          <p:stCondLst>
                                            <p:cond delay="0"/>
                                          </p:stCondLst>
                                        </p:cTn>
                                        <p:tgtEl>
                                          <p:spTgt spid="3">
                                            <p:graphicEl>
                                              <a:chart seriesIdx="-4" categoryIdx="5" bldStep="category"/>
                                            </p:graphicEl>
                                          </p:spTgt>
                                        </p:tgtEl>
                                        <p:attrNameLst>
                                          <p:attrName>style.visibility</p:attrName>
                                        </p:attrNameLst>
                                      </p:cBhvr>
                                      <p:to>
                                        <p:strVal val="visible"/>
                                      </p:to>
                                    </p:set>
                                    <p:animEffect transition="in" filter="wipe(down)">
                                      <p:cBhvr>
                                        <p:cTn id="31" dur="300"/>
                                        <p:tgtEl>
                                          <p:spTgt spid="3">
                                            <p:graphicEl>
                                              <a:chart seriesIdx="-4" categoryIdx="5" bldStep="category"/>
                                            </p:graphicEl>
                                          </p:spTgt>
                                        </p:tgtEl>
                                      </p:cBhvr>
                                    </p:animEffect>
                                  </p:childTnLst>
                                </p:cTn>
                              </p:par>
                            </p:childTnLst>
                          </p:cTn>
                        </p:par>
                        <p:par>
                          <p:cTn id="32" fill="hold">
                            <p:stCondLst>
                              <p:cond delay="2100"/>
                            </p:stCondLst>
                            <p:childTnLst>
                              <p:par>
                                <p:cTn id="33" presetID="22" presetClass="entr" presetSubtype="4" repeatCount="0" fill="hold" grpId="0" nodeType="afterEffect">
                                  <p:stCondLst>
                                    <p:cond delay="0"/>
                                  </p:stCondLst>
                                  <p:childTnLst>
                                    <p:set>
                                      <p:cBhvr>
                                        <p:cTn id="34" dur="1" fill="hold">
                                          <p:stCondLst>
                                            <p:cond delay="0"/>
                                          </p:stCondLst>
                                        </p:cTn>
                                        <p:tgtEl>
                                          <p:spTgt spid="3">
                                            <p:graphicEl>
                                              <a:chart seriesIdx="-4" categoryIdx="6" bldStep="category"/>
                                            </p:graphicEl>
                                          </p:spTgt>
                                        </p:tgtEl>
                                        <p:attrNameLst>
                                          <p:attrName>style.visibility</p:attrName>
                                        </p:attrNameLst>
                                      </p:cBhvr>
                                      <p:to>
                                        <p:strVal val="visible"/>
                                      </p:to>
                                    </p:set>
                                    <p:animEffect transition="in" filter="wipe(down)">
                                      <p:cBhvr>
                                        <p:cTn id="35" dur="300"/>
                                        <p:tgtEl>
                                          <p:spTgt spid="3">
                                            <p:graphicEl>
                                              <a:chart seriesIdx="-4" categoryIdx="6" bldStep="category"/>
                                            </p:graphicEl>
                                          </p:spTgt>
                                        </p:tgtEl>
                                      </p:cBhvr>
                                    </p:animEffect>
                                  </p:childTnLst>
                                </p:cTn>
                              </p:par>
                            </p:childTnLst>
                          </p:cTn>
                        </p:par>
                        <p:par>
                          <p:cTn id="36" fill="hold">
                            <p:stCondLst>
                              <p:cond delay="2400"/>
                            </p:stCondLst>
                            <p:childTnLst>
                              <p:par>
                                <p:cTn id="37" presetID="22" presetClass="entr" presetSubtype="4" repeatCount="0" fill="hold" grpId="0" nodeType="afterEffect">
                                  <p:stCondLst>
                                    <p:cond delay="0"/>
                                  </p:stCondLst>
                                  <p:childTnLst>
                                    <p:set>
                                      <p:cBhvr>
                                        <p:cTn id="38" dur="1" fill="hold">
                                          <p:stCondLst>
                                            <p:cond delay="0"/>
                                          </p:stCondLst>
                                        </p:cTn>
                                        <p:tgtEl>
                                          <p:spTgt spid="3">
                                            <p:graphicEl>
                                              <a:chart seriesIdx="-4" categoryIdx="7" bldStep="category"/>
                                            </p:graphicEl>
                                          </p:spTgt>
                                        </p:tgtEl>
                                        <p:attrNameLst>
                                          <p:attrName>style.visibility</p:attrName>
                                        </p:attrNameLst>
                                      </p:cBhvr>
                                      <p:to>
                                        <p:strVal val="visible"/>
                                      </p:to>
                                    </p:set>
                                    <p:animEffect transition="in" filter="wipe(down)">
                                      <p:cBhvr>
                                        <p:cTn id="39" dur="300"/>
                                        <p:tgtEl>
                                          <p:spTgt spid="3">
                                            <p:graphicEl>
                                              <a:chart seriesIdx="-4" categoryIdx="7" bldStep="category"/>
                                            </p:graphicEl>
                                          </p:spTgt>
                                        </p:tgtEl>
                                      </p:cBhvr>
                                    </p:animEffect>
                                  </p:childTnLst>
                                </p:cTn>
                              </p:par>
                            </p:childTnLst>
                          </p:cTn>
                        </p:par>
                        <p:par>
                          <p:cTn id="40" fill="hold">
                            <p:stCondLst>
                              <p:cond delay="2700"/>
                            </p:stCondLst>
                            <p:childTnLst>
                              <p:par>
                                <p:cTn id="41" presetID="22" presetClass="entr" presetSubtype="4" repeatCount="0" fill="hold" grpId="0" nodeType="afterEffect">
                                  <p:stCondLst>
                                    <p:cond delay="0"/>
                                  </p:stCondLst>
                                  <p:childTnLst>
                                    <p:set>
                                      <p:cBhvr>
                                        <p:cTn id="42" dur="1" fill="hold">
                                          <p:stCondLst>
                                            <p:cond delay="0"/>
                                          </p:stCondLst>
                                        </p:cTn>
                                        <p:tgtEl>
                                          <p:spTgt spid="3">
                                            <p:graphicEl>
                                              <a:chart seriesIdx="-4" categoryIdx="8" bldStep="category"/>
                                            </p:graphicEl>
                                          </p:spTgt>
                                        </p:tgtEl>
                                        <p:attrNameLst>
                                          <p:attrName>style.visibility</p:attrName>
                                        </p:attrNameLst>
                                      </p:cBhvr>
                                      <p:to>
                                        <p:strVal val="visible"/>
                                      </p:to>
                                    </p:set>
                                    <p:animEffect transition="in" filter="wipe(down)">
                                      <p:cBhvr>
                                        <p:cTn id="43" dur="300"/>
                                        <p:tgtEl>
                                          <p:spTgt spid="3">
                                            <p:graphicEl>
                                              <a:chart seriesIdx="-4" categoryIdx="8" bldStep="category"/>
                                            </p:graphicEl>
                                          </p:spTgt>
                                        </p:tgtEl>
                                      </p:cBhvr>
                                    </p:animEffect>
                                  </p:childTnLst>
                                </p:cTn>
                              </p:par>
                            </p:childTnLst>
                          </p:cTn>
                        </p:par>
                        <p:par>
                          <p:cTn id="44" fill="hold">
                            <p:stCondLst>
                              <p:cond delay="3000"/>
                            </p:stCondLst>
                            <p:childTnLst>
                              <p:par>
                                <p:cTn id="45" presetID="22" presetClass="entr" presetSubtype="4" repeatCount="0" fill="hold" grpId="0" nodeType="afterEffect">
                                  <p:stCondLst>
                                    <p:cond delay="0"/>
                                  </p:stCondLst>
                                  <p:childTnLst>
                                    <p:set>
                                      <p:cBhvr>
                                        <p:cTn id="46" dur="1" fill="hold">
                                          <p:stCondLst>
                                            <p:cond delay="0"/>
                                          </p:stCondLst>
                                        </p:cTn>
                                        <p:tgtEl>
                                          <p:spTgt spid="3">
                                            <p:graphicEl>
                                              <a:chart seriesIdx="-4" categoryIdx="9" bldStep="category"/>
                                            </p:graphicEl>
                                          </p:spTgt>
                                        </p:tgtEl>
                                        <p:attrNameLst>
                                          <p:attrName>style.visibility</p:attrName>
                                        </p:attrNameLst>
                                      </p:cBhvr>
                                      <p:to>
                                        <p:strVal val="visible"/>
                                      </p:to>
                                    </p:set>
                                    <p:animEffect transition="in" filter="wipe(down)">
                                      <p:cBhvr>
                                        <p:cTn id="47" dur="300"/>
                                        <p:tgtEl>
                                          <p:spTgt spid="3">
                                            <p:graphicEl>
                                              <a:chart seriesIdx="-4" categoryIdx="9" bldStep="category"/>
                                            </p:graphicEl>
                                          </p:spTgt>
                                        </p:tgtEl>
                                      </p:cBhvr>
                                    </p:animEffect>
                                  </p:childTnLst>
                                </p:cTn>
                              </p:par>
                            </p:childTnLst>
                          </p:cTn>
                        </p:par>
                        <p:par>
                          <p:cTn id="48" fill="hold">
                            <p:stCondLst>
                              <p:cond delay="3300"/>
                            </p:stCondLst>
                            <p:childTnLst>
                              <p:par>
                                <p:cTn id="49" presetID="22" presetClass="entr" presetSubtype="4" repeatCount="0" fill="hold" grpId="0" nodeType="afterEffect">
                                  <p:stCondLst>
                                    <p:cond delay="0"/>
                                  </p:stCondLst>
                                  <p:childTnLst>
                                    <p:set>
                                      <p:cBhvr>
                                        <p:cTn id="50" dur="1" fill="hold">
                                          <p:stCondLst>
                                            <p:cond delay="0"/>
                                          </p:stCondLst>
                                        </p:cTn>
                                        <p:tgtEl>
                                          <p:spTgt spid="3">
                                            <p:graphicEl>
                                              <a:chart seriesIdx="-4" categoryIdx="10" bldStep="category"/>
                                            </p:graphicEl>
                                          </p:spTgt>
                                        </p:tgtEl>
                                        <p:attrNameLst>
                                          <p:attrName>style.visibility</p:attrName>
                                        </p:attrNameLst>
                                      </p:cBhvr>
                                      <p:to>
                                        <p:strVal val="visible"/>
                                      </p:to>
                                    </p:set>
                                    <p:animEffect transition="in" filter="wipe(down)">
                                      <p:cBhvr>
                                        <p:cTn id="51" dur="300"/>
                                        <p:tgtEl>
                                          <p:spTgt spid="3">
                                            <p:graphicEl>
                                              <a:chart seriesIdx="-4" categoryIdx="10" bldStep="category"/>
                                            </p:graphicEl>
                                          </p:spTgt>
                                        </p:tgtEl>
                                      </p:cBhvr>
                                    </p:animEffect>
                                  </p:childTnLst>
                                </p:cTn>
                              </p:par>
                            </p:childTnLst>
                          </p:cTn>
                        </p:par>
                        <p:par>
                          <p:cTn id="52" fill="hold">
                            <p:stCondLst>
                              <p:cond delay="3600"/>
                            </p:stCondLst>
                            <p:childTnLst>
                              <p:par>
                                <p:cTn id="53" presetID="22" presetClass="entr" presetSubtype="4" repeatCount="0" fill="hold" grpId="0" nodeType="afterEffect">
                                  <p:stCondLst>
                                    <p:cond delay="0"/>
                                  </p:stCondLst>
                                  <p:childTnLst>
                                    <p:set>
                                      <p:cBhvr>
                                        <p:cTn id="54" dur="1" fill="hold">
                                          <p:stCondLst>
                                            <p:cond delay="0"/>
                                          </p:stCondLst>
                                        </p:cTn>
                                        <p:tgtEl>
                                          <p:spTgt spid="3">
                                            <p:graphicEl>
                                              <a:chart seriesIdx="-4" categoryIdx="11" bldStep="category"/>
                                            </p:graphicEl>
                                          </p:spTgt>
                                        </p:tgtEl>
                                        <p:attrNameLst>
                                          <p:attrName>style.visibility</p:attrName>
                                        </p:attrNameLst>
                                      </p:cBhvr>
                                      <p:to>
                                        <p:strVal val="visible"/>
                                      </p:to>
                                    </p:set>
                                    <p:animEffect transition="in" filter="wipe(down)">
                                      <p:cBhvr>
                                        <p:cTn id="55" dur="300"/>
                                        <p:tgtEl>
                                          <p:spTgt spid="3">
                                            <p:graphicEl>
                                              <a:chart seriesIdx="-4" categoryIdx="11" bldStep="category"/>
                                            </p:graphicEl>
                                          </p:spTgt>
                                        </p:tgtEl>
                                      </p:cBhvr>
                                    </p:animEffect>
                                  </p:childTnLst>
                                </p:cTn>
                              </p:par>
                            </p:childTnLst>
                          </p:cTn>
                        </p:par>
                        <p:par>
                          <p:cTn id="56" fill="hold">
                            <p:stCondLst>
                              <p:cond delay="3900"/>
                            </p:stCondLst>
                            <p:childTnLst>
                              <p:par>
                                <p:cTn id="57" presetID="22" presetClass="entr" presetSubtype="4" repeatCount="0" fill="hold" grpId="0" nodeType="afterEffect">
                                  <p:stCondLst>
                                    <p:cond delay="0"/>
                                  </p:stCondLst>
                                  <p:childTnLst>
                                    <p:set>
                                      <p:cBhvr>
                                        <p:cTn id="58" dur="1" fill="hold">
                                          <p:stCondLst>
                                            <p:cond delay="0"/>
                                          </p:stCondLst>
                                        </p:cTn>
                                        <p:tgtEl>
                                          <p:spTgt spid="3">
                                            <p:graphicEl>
                                              <a:chart seriesIdx="-4" categoryIdx="12" bldStep="category"/>
                                            </p:graphicEl>
                                          </p:spTgt>
                                        </p:tgtEl>
                                        <p:attrNameLst>
                                          <p:attrName>style.visibility</p:attrName>
                                        </p:attrNameLst>
                                      </p:cBhvr>
                                      <p:to>
                                        <p:strVal val="visible"/>
                                      </p:to>
                                    </p:set>
                                    <p:animEffect transition="in" filter="wipe(down)">
                                      <p:cBhvr>
                                        <p:cTn id="59" dur="300"/>
                                        <p:tgtEl>
                                          <p:spTgt spid="3">
                                            <p:graphicEl>
                                              <a:chart seriesIdx="-4" categoryIdx="12" bldStep="category"/>
                                            </p:graphicEl>
                                          </p:spTgt>
                                        </p:tgtEl>
                                      </p:cBhvr>
                                    </p:animEffect>
                                  </p:childTnLst>
                                </p:cTn>
                              </p:par>
                            </p:childTnLst>
                          </p:cTn>
                        </p:par>
                        <p:par>
                          <p:cTn id="60" fill="hold">
                            <p:stCondLst>
                              <p:cond delay="4200"/>
                            </p:stCondLst>
                            <p:childTnLst>
                              <p:par>
                                <p:cTn id="61" presetID="22" presetClass="entr" presetSubtype="4" repeatCount="0" fill="hold" grpId="0" nodeType="afterEffect">
                                  <p:stCondLst>
                                    <p:cond delay="0"/>
                                  </p:stCondLst>
                                  <p:childTnLst>
                                    <p:set>
                                      <p:cBhvr>
                                        <p:cTn id="62" dur="1" fill="hold">
                                          <p:stCondLst>
                                            <p:cond delay="0"/>
                                          </p:stCondLst>
                                        </p:cTn>
                                        <p:tgtEl>
                                          <p:spTgt spid="3">
                                            <p:graphicEl>
                                              <a:chart seriesIdx="-4" categoryIdx="13" bldStep="category"/>
                                            </p:graphicEl>
                                          </p:spTgt>
                                        </p:tgtEl>
                                        <p:attrNameLst>
                                          <p:attrName>style.visibility</p:attrName>
                                        </p:attrNameLst>
                                      </p:cBhvr>
                                      <p:to>
                                        <p:strVal val="visible"/>
                                      </p:to>
                                    </p:set>
                                    <p:animEffect transition="in" filter="wipe(down)">
                                      <p:cBhvr>
                                        <p:cTn id="63" dur="300"/>
                                        <p:tgtEl>
                                          <p:spTgt spid="3">
                                            <p:graphicEl>
                                              <a:chart seriesIdx="-4" categoryIdx="13" bldStep="category"/>
                                            </p:graphicEl>
                                          </p:spTgt>
                                        </p:tgtEl>
                                      </p:cBhvr>
                                    </p:animEffect>
                                  </p:childTnLst>
                                </p:cTn>
                              </p:par>
                            </p:childTnLst>
                          </p:cTn>
                        </p:par>
                        <p:par>
                          <p:cTn id="64" fill="hold">
                            <p:stCondLst>
                              <p:cond delay="4500"/>
                            </p:stCondLst>
                            <p:childTnLst>
                              <p:par>
                                <p:cTn id="65" presetID="22" presetClass="entr" presetSubtype="4" repeatCount="0" fill="hold" grpId="0" nodeType="afterEffect">
                                  <p:stCondLst>
                                    <p:cond delay="0"/>
                                  </p:stCondLst>
                                  <p:childTnLst>
                                    <p:set>
                                      <p:cBhvr>
                                        <p:cTn id="66" dur="1" fill="hold">
                                          <p:stCondLst>
                                            <p:cond delay="0"/>
                                          </p:stCondLst>
                                        </p:cTn>
                                        <p:tgtEl>
                                          <p:spTgt spid="3">
                                            <p:graphicEl>
                                              <a:chart seriesIdx="-4" categoryIdx="14" bldStep="category"/>
                                            </p:graphicEl>
                                          </p:spTgt>
                                        </p:tgtEl>
                                        <p:attrNameLst>
                                          <p:attrName>style.visibility</p:attrName>
                                        </p:attrNameLst>
                                      </p:cBhvr>
                                      <p:to>
                                        <p:strVal val="visible"/>
                                      </p:to>
                                    </p:set>
                                    <p:animEffect transition="in" filter="wipe(down)">
                                      <p:cBhvr>
                                        <p:cTn id="67" dur="300"/>
                                        <p:tgtEl>
                                          <p:spTgt spid="3">
                                            <p:graphicEl>
                                              <a:chart seriesIdx="-4" categoryIdx="14" bldStep="category"/>
                                            </p:graphicEl>
                                          </p:spTgt>
                                        </p:tgtEl>
                                      </p:cBhvr>
                                    </p:animEffect>
                                  </p:childTnLst>
                                </p:cTn>
                              </p:par>
                            </p:childTnLst>
                          </p:cTn>
                        </p:par>
                        <p:par>
                          <p:cTn id="68" fill="hold">
                            <p:stCondLst>
                              <p:cond delay="4800"/>
                            </p:stCondLst>
                            <p:childTnLst>
                              <p:par>
                                <p:cTn id="69" presetID="22" presetClass="entr" presetSubtype="4" repeatCount="0" fill="hold" grpId="0" nodeType="afterEffect">
                                  <p:stCondLst>
                                    <p:cond delay="0"/>
                                  </p:stCondLst>
                                  <p:childTnLst>
                                    <p:set>
                                      <p:cBhvr>
                                        <p:cTn id="70" dur="1" fill="hold">
                                          <p:stCondLst>
                                            <p:cond delay="0"/>
                                          </p:stCondLst>
                                        </p:cTn>
                                        <p:tgtEl>
                                          <p:spTgt spid="3">
                                            <p:graphicEl>
                                              <a:chart seriesIdx="-4" categoryIdx="15" bldStep="category"/>
                                            </p:graphicEl>
                                          </p:spTgt>
                                        </p:tgtEl>
                                        <p:attrNameLst>
                                          <p:attrName>style.visibility</p:attrName>
                                        </p:attrNameLst>
                                      </p:cBhvr>
                                      <p:to>
                                        <p:strVal val="visible"/>
                                      </p:to>
                                    </p:set>
                                    <p:animEffect transition="in" filter="wipe(down)">
                                      <p:cBhvr>
                                        <p:cTn id="71" dur="300"/>
                                        <p:tgtEl>
                                          <p:spTgt spid="3">
                                            <p:graphicEl>
                                              <a:chart seriesIdx="-4" categoryIdx="15" bldStep="category"/>
                                            </p:graphicEl>
                                          </p:spTgt>
                                        </p:tgtEl>
                                      </p:cBhvr>
                                    </p:animEffect>
                                  </p:childTnLst>
                                </p:cTn>
                              </p:par>
                            </p:childTnLst>
                          </p:cTn>
                        </p:par>
                        <p:par>
                          <p:cTn id="72" fill="hold">
                            <p:stCondLst>
                              <p:cond delay="5100"/>
                            </p:stCondLst>
                            <p:childTnLst>
                              <p:par>
                                <p:cTn id="73" presetID="22" presetClass="entr" presetSubtype="4" repeatCount="0" fill="hold" grpId="0" nodeType="afterEffect">
                                  <p:stCondLst>
                                    <p:cond delay="0"/>
                                  </p:stCondLst>
                                  <p:childTnLst>
                                    <p:set>
                                      <p:cBhvr>
                                        <p:cTn id="74" dur="1" fill="hold">
                                          <p:stCondLst>
                                            <p:cond delay="0"/>
                                          </p:stCondLst>
                                        </p:cTn>
                                        <p:tgtEl>
                                          <p:spTgt spid="3">
                                            <p:graphicEl>
                                              <a:chart seriesIdx="-4" categoryIdx="16" bldStep="category"/>
                                            </p:graphicEl>
                                          </p:spTgt>
                                        </p:tgtEl>
                                        <p:attrNameLst>
                                          <p:attrName>style.visibility</p:attrName>
                                        </p:attrNameLst>
                                      </p:cBhvr>
                                      <p:to>
                                        <p:strVal val="visible"/>
                                      </p:to>
                                    </p:set>
                                    <p:animEffect transition="in" filter="wipe(down)">
                                      <p:cBhvr>
                                        <p:cTn id="75" dur="300"/>
                                        <p:tgtEl>
                                          <p:spTgt spid="3">
                                            <p:graphicEl>
                                              <a:chart seriesIdx="-4" categoryIdx="16" bldStep="category"/>
                                            </p:graphicEl>
                                          </p:spTgt>
                                        </p:tgtEl>
                                      </p:cBhvr>
                                    </p:animEffect>
                                  </p:childTnLst>
                                </p:cTn>
                              </p:par>
                            </p:childTnLst>
                          </p:cTn>
                        </p:par>
                        <p:par>
                          <p:cTn id="76" fill="hold">
                            <p:stCondLst>
                              <p:cond delay="5400"/>
                            </p:stCondLst>
                            <p:childTnLst>
                              <p:par>
                                <p:cTn id="77" presetID="22" presetClass="entr" presetSubtype="4" repeatCount="0" fill="hold" grpId="0" nodeType="afterEffect">
                                  <p:stCondLst>
                                    <p:cond delay="0"/>
                                  </p:stCondLst>
                                  <p:childTnLst>
                                    <p:set>
                                      <p:cBhvr>
                                        <p:cTn id="78" dur="1" fill="hold">
                                          <p:stCondLst>
                                            <p:cond delay="0"/>
                                          </p:stCondLst>
                                        </p:cTn>
                                        <p:tgtEl>
                                          <p:spTgt spid="3">
                                            <p:graphicEl>
                                              <a:chart seriesIdx="-4" categoryIdx="17" bldStep="category"/>
                                            </p:graphicEl>
                                          </p:spTgt>
                                        </p:tgtEl>
                                        <p:attrNameLst>
                                          <p:attrName>style.visibility</p:attrName>
                                        </p:attrNameLst>
                                      </p:cBhvr>
                                      <p:to>
                                        <p:strVal val="visible"/>
                                      </p:to>
                                    </p:set>
                                    <p:animEffect transition="in" filter="wipe(down)">
                                      <p:cBhvr>
                                        <p:cTn id="79" dur="300"/>
                                        <p:tgtEl>
                                          <p:spTgt spid="3">
                                            <p:graphicEl>
                                              <a:chart seriesIdx="-4" categoryIdx="17" bldStep="category"/>
                                            </p:graphicEl>
                                          </p:spTgt>
                                        </p:tgtEl>
                                      </p:cBhvr>
                                    </p:animEffect>
                                  </p:childTnLst>
                                </p:cTn>
                              </p:par>
                            </p:childTnLst>
                          </p:cTn>
                        </p:par>
                        <p:par>
                          <p:cTn id="80" fill="hold">
                            <p:stCondLst>
                              <p:cond delay="5700"/>
                            </p:stCondLst>
                            <p:childTnLst>
                              <p:par>
                                <p:cTn id="81" presetID="22" presetClass="entr" presetSubtype="4" repeatCount="0" fill="hold" grpId="0" nodeType="afterEffect">
                                  <p:stCondLst>
                                    <p:cond delay="0"/>
                                  </p:stCondLst>
                                  <p:childTnLst>
                                    <p:set>
                                      <p:cBhvr>
                                        <p:cTn id="82" dur="1" fill="hold">
                                          <p:stCondLst>
                                            <p:cond delay="0"/>
                                          </p:stCondLst>
                                        </p:cTn>
                                        <p:tgtEl>
                                          <p:spTgt spid="3">
                                            <p:graphicEl>
                                              <a:chart seriesIdx="-4" categoryIdx="18" bldStep="category"/>
                                            </p:graphicEl>
                                          </p:spTgt>
                                        </p:tgtEl>
                                        <p:attrNameLst>
                                          <p:attrName>style.visibility</p:attrName>
                                        </p:attrNameLst>
                                      </p:cBhvr>
                                      <p:to>
                                        <p:strVal val="visible"/>
                                      </p:to>
                                    </p:set>
                                    <p:animEffect transition="in" filter="wipe(down)">
                                      <p:cBhvr>
                                        <p:cTn id="83" dur="300"/>
                                        <p:tgtEl>
                                          <p:spTgt spid="3">
                                            <p:graphicEl>
                                              <a:chart seriesIdx="-4" categoryIdx="18" bldStep="category"/>
                                            </p:graphicEl>
                                          </p:spTgt>
                                        </p:tgtEl>
                                      </p:cBhvr>
                                    </p:animEffect>
                                  </p:childTnLst>
                                </p:cTn>
                              </p:par>
                            </p:childTnLst>
                          </p:cTn>
                        </p:par>
                        <p:par>
                          <p:cTn id="84" fill="hold">
                            <p:stCondLst>
                              <p:cond delay="6000"/>
                            </p:stCondLst>
                            <p:childTnLst>
                              <p:par>
                                <p:cTn id="85" presetID="22" presetClass="entr" presetSubtype="4" repeatCount="0" fill="hold" grpId="0" nodeType="afterEffect">
                                  <p:stCondLst>
                                    <p:cond delay="0"/>
                                  </p:stCondLst>
                                  <p:childTnLst>
                                    <p:set>
                                      <p:cBhvr>
                                        <p:cTn id="86" dur="1" fill="hold">
                                          <p:stCondLst>
                                            <p:cond delay="0"/>
                                          </p:stCondLst>
                                        </p:cTn>
                                        <p:tgtEl>
                                          <p:spTgt spid="3">
                                            <p:graphicEl>
                                              <a:chart seriesIdx="-4" categoryIdx="19" bldStep="category"/>
                                            </p:graphicEl>
                                          </p:spTgt>
                                        </p:tgtEl>
                                        <p:attrNameLst>
                                          <p:attrName>style.visibility</p:attrName>
                                        </p:attrNameLst>
                                      </p:cBhvr>
                                      <p:to>
                                        <p:strVal val="visible"/>
                                      </p:to>
                                    </p:set>
                                    <p:animEffect transition="in" filter="wipe(down)">
                                      <p:cBhvr>
                                        <p:cTn id="87" dur="300"/>
                                        <p:tgtEl>
                                          <p:spTgt spid="3">
                                            <p:graphicEl>
                                              <a:chart seriesIdx="-4" categoryIdx="19" bldStep="category"/>
                                            </p:graphicEl>
                                          </p:spTgt>
                                        </p:tgtEl>
                                      </p:cBhvr>
                                    </p:animEffect>
                                  </p:childTnLst>
                                </p:cTn>
                              </p:par>
                            </p:childTnLst>
                          </p:cTn>
                        </p:par>
                        <p:par>
                          <p:cTn id="88" fill="hold">
                            <p:stCondLst>
                              <p:cond delay="6300"/>
                            </p:stCondLst>
                            <p:childTnLst>
                              <p:par>
                                <p:cTn id="89" presetID="22" presetClass="entr" presetSubtype="4" repeatCount="0" fill="hold" grpId="0" nodeType="afterEffect">
                                  <p:stCondLst>
                                    <p:cond delay="0"/>
                                  </p:stCondLst>
                                  <p:childTnLst>
                                    <p:set>
                                      <p:cBhvr>
                                        <p:cTn id="90" dur="1" fill="hold">
                                          <p:stCondLst>
                                            <p:cond delay="0"/>
                                          </p:stCondLst>
                                        </p:cTn>
                                        <p:tgtEl>
                                          <p:spTgt spid="3">
                                            <p:graphicEl>
                                              <a:chart seriesIdx="-4" categoryIdx="20" bldStep="category"/>
                                            </p:graphicEl>
                                          </p:spTgt>
                                        </p:tgtEl>
                                        <p:attrNameLst>
                                          <p:attrName>style.visibility</p:attrName>
                                        </p:attrNameLst>
                                      </p:cBhvr>
                                      <p:to>
                                        <p:strVal val="visible"/>
                                      </p:to>
                                    </p:set>
                                    <p:animEffect transition="in" filter="wipe(down)">
                                      <p:cBhvr>
                                        <p:cTn id="91" dur="300"/>
                                        <p:tgtEl>
                                          <p:spTgt spid="3">
                                            <p:graphicEl>
                                              <a:chart seriesIdx="-4" categoryIdx="20" bldStep="category"/>
                                            </p:graphicEl>
                                          </p:spTgt>
                                        </p:tgtEl>
                                      </p:cBhvr>
                                    </p:animEffect>
                                  </p:childTnLst>
                                </p:cTn>
                              </p:par>
                            </p:childTnLst>
                          </p:cTn>
                        </p:par>
                        <p:par>
                          <p:cTn id="92" fill="hold">
                            <p:stCondLst>
                              <p:cond delay="6600"/>
                            </p:stCondLst>
                            <p:childTnLst>
                              <p:par>
                                <p:cTn id="93" presetID="22" presetClass="entr" presetSubtype="4" repeatCount="0" fill="hold" grpId="0" nodeType="afterEffect">
                                  <p:stCondLst>
                                    <p:cond delay="0"/>
                                  </p:stCondLst>
                                  <p:childTnLst>
                                    <p:set>
                                      <p:cBhvr>
                                        <p:cTn id="94" dur="1" fill="hold">
                                          <p:stCondLst>
                                            <p:cond delay="0"/>
                                          </p:stCondLst>
                                        </p:cTn>
                                        <p:tgtEl>
                                          <p:spTgt spid="3">
                                            <p:graphicEl>
                                              <a:chart seriesIdx="-4" categoryIdx="21" bldStep="category"/>
                                            </p:graphicEl>
                                          </p:spTgt>
                                        </p:tgtEl>
                                        <p:attrNameLst>
                                          <p:attrName>style.visibility</p:attrName>
                                        </p:attrNameLst>
                                      </p:cBhvr>
                                      <p:to>
                                        <p:strVal val="visible"/>
                                      </p:to>
                                    </p:set>
                                    <p:animEffect transition="in" filter="wipe(down)">
                                      <p:cBhvr>
                                        <p:cTn id="95" dur="300"/>
                                        <p:tgtEl>
                                          <p:spTgt spid="3">
                                            <p:graphicEl>
                                              <a:chart seriesIdx="-4" categoryIdx="21" bldStep="category"/>
                                            </p:graphicEl>
                                          </p:spTgt>
                                        </p:tgtEl>
                                      </p:cBhvr>
                                    </p:animEffect>
                                  </p:childTnLst>
                                </p:cTn>
                              </p:par>
                            </p:childTnLst>
                          </p:cTn>
                        </p:par>
                        <p:par>
                          <p:cTn id="96" fill="hold">
                            <p:stCondLst>
                              <p:cond delay="6900"/>
                            </p:stCondLst>
                            <p:childTnLst>
                              <p:par>
                                <p:cTn id="97" presetID="22" presetClass="entr" presetSubtype="4" repeatCount="0" fill="hold" grpId="0" nodeType="afterEffect">
                                  <p:stCondLst>
                                    <p:cond delay="0"/>
                                  </p:stCondLst>
                                  <p:childTnLst>
                                    <p:set>
                                      <p:cBhvr>
                                        <p:cTn id="98" dur="1" fill="hold">
                                          <p:stCondLst>
                                            <p:cond delay="0"/>
                                          </p:stCondLst>
                                        </p:cTn>
                                        <p:tgtEl>
                                          <p:spTgt spid="3">
                                            <p:graphicEl>
                                              <a:chart seriesIdx="-4" categoryIdx="22" bldStep="category"/>
                                            </p:graphicEl>
                                          </p:spTgt>
                                        </p:tgtEl>
                                        <p:attrNameLst>
                                          <p:attrName>style.visibility</p:attrName>
                                        </p:attrNameLst>
                                      </p:cBhvr>
                                      <p:to>
                                        <p:strVal val="visible"/>
                                      </p:to>
                                    </p:set>
                                    <p:animEffect transition="in" filter="wipe(down)">
                                      <p:cBhvr>
                                        <p:cTn id="99" dur="300"/>
                                        <p:tgtEl>
                                          <p:spTgt spid="3">
                                            <p:graphicEl>
                                              <a:chart seriesIdx="-4" categoryIdx="22" bldStep="category"/>
                                            </p:graphicEl>
                                          </p:spTgt>
                                        </p:tgtEl>
                                      </p:cBhvr>
                                    </p:animEffect>
                                  </p:childTnLst>
                                </p:cTn>
                              </p:par>
                            </p:childTnLst>
                          </p:cTn>
                        </p:par>
                        <p:par>
                          <p:cTn id="100" fill="hold">
                            <p:stCondLst>
                              <p:cond delay="7200"/>
                            </p:stCondLst>
                            <p:childTnLst>
                              <p:par>
                                <p:cTn id="101" presetID="22" presetClass="entr" presetSubtype="4" repeatCount="0" fill="hold" grpId="0" nodeType="afterEffect">
                                  <p:stCondLst>
                                    <p:cond delay="0"/>
                                  </p:stCondLst>
                                  <p:childTnLst>
                                    <p:set>
                                      <p:cBhvr>
                                        <p:cTn id="102" dur="1" fill="hold">
                                          <p:stCondLst>
                                            <p:cond delay="0"/>
                                          </p:stCondLst>
                                        </p:cTn>
                                        <p:tgtEl>
                                          <p:spTgt spid="3">
                                            <p:graphicEl>
                                              <a:chart seriesIdx="-4" categoryIdx="23" bldStep="category"/>
                                            </p:graphicEl>
                                          </p:spTgt>
                                        </p:tgtEl>
                                        <p:attrNameLst>
                                          <p:attrName>style.visibility</p:attrName>
                                        </p:attrNameLst>
                                      </p:cBhvr>
                                      <p:to>
                                        <p:strVal val="visible"/>
                                      </p:to>
                                    </p:set>
                                    <p:animEffect transition="in" filter="wipe(down)">
                                      <p:cBhvr>
                                        <p:cTn id="103" dur="300"/>
                                        <p:tgtEl>
                                          <p:spTgt spid="3">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ARK6">
    <p:spTree>
      <p:nvGrpSpPr>
        <p:cNvPr id="1" name=""/>
        <p:cNvGrpSpPr/>
        <p:nvPr/>
      </p:nvGrpSpPr>
      <p:grpSpPr>
        <a:xfrm>
          <a:off x="0" y="0"/>
          <a:ext cx="0" cy="0"/>
          <a:chOff x="0" y="0"/>
          <a:chExt cx="0" cy="0"/>
        </a:xfrm>
      </p:grpSpPr>
      <p:grpSp>
        <p:nvGrpSpPr>
          <p:cNvPr id="4" name="Group 35">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hidden="1">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hidden="1">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2354733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ARK7">
    <p:bg>
      <p:bgPr>
        <a:solidFill>
          <a:schemeClr val="accent6">
            <a:lumMod val="10000"/>
          </a:schemeClr>
        </a:solidFill>
        <a:effectLst/>
      </p:bgPr>
    </p:bg>
    <p:spTree>
      <p:nvGrpSpPr>
        <p:cNvPr id="1" name=""/>
        <p:cNvGrpSpPr/>
        <p:nvPr/>
      </p:nvGrpSpPr>
      <p:grpSpPr>
        <a:xfrm>
          <a:off x="0" y="0"/>
          <a:ext cx="0" cy="0"/>
          <a:chOff x="0" y="0"/>
          <a:chExt cx="0" cy="0"/>
        </a:xfrm>
      </p:grpSpPr>
      <p:pic>
        <p:nvPicPr>
          <p:cNvPr id="39" name="Picture 169">
            <a:extLst>
              <a:ext uri="{FF2B5EF4-FFF2-40B4-BE49-F238E27FC236}">
                <a16:creationId xmlns:a16="http://schemas.microsoft.com/office/drawing/2014/main" id="{D87EE7F6-C9C5-AC13-0B83-C70CBC0B900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37" name="Rectangle 36">
            <a:extLst>
              <a:ext uri="{FF2B5EF4-FFF2-40B4-BE49-F238E27FC236}">
                <a16:creationId xmlns:a16="http://schemas.microsoft.com/office/drawing/2014/main" id="{27DE8209-2CA3-AE07-3789-25E191CEA8D5}"/>
              </a:ext>
            </a:extLst>
          </p:cNvPr>
          <p:cNvSpPr/>
          <p:nvPr userDrawn="1"/>
        </p:nvSpPr>
        <p:spPr>
          <a:xfrm>
            <a:off x="70938" y="3251300"/>
            <a:ext cx="12225338" cy="5626814"/>
          </a:xfrm>
          <a:prstGeom prst="rect">
            <a:avLst/>
          </a:prstGeom>
          <a:solidFill>
            <a:schemeClr val="accent6">
              <a:lumMod val="25000"/>
              <a:alpha val="5808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35">
            <a:extLst>
              <a:ext uri="{FF2B5EF4-FFF2-40B4-BE49-F238E27FC236}">
                <a16:creationId xmlns:a16="http://schemas.microsoft.com/office/drawing/2014/main" id="{15C1165B-50AC-46F5-B945-37FE6AF1F392}"/>
              </a:ext>
            </a:extLst>
          </p:cNvPr>
          <p:cNvGrpSpPr/>
          <p:nvPr userDrawn="1"/>
        </p:nvGrpSpPr>
        <p:grpSpPr>
          <a:xfrm>
            <a:off x="-6583" y="-3"/>
            <a:ext cx="12302859" cy="6858003"/>
            <a:chOff x="-6566" y="-2"/>
            <a:chExt cx="12269309" cy="6858002"/>
          </a:xfrm>
        </p:grpSpPr>
        <p:sp>
          <p:nvSpPr>
            <p:cNvPr id="6" name="Rectangle 36" hidden="1">
              <a:extLst>
                <a:ext uri="{FF2B5EF4-FFF2-40B4-BE49-F238E27FC236}">
                  <a16:creationId xmlns:a16="http://schemas.microsoft.com/office/drawing/2014/main" id="{EA24BE63-1E38-4FA8-B27E-7568D000D456}"/>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7" name="Group 37" hidden="1">
              <a:extLst>
                <a:ext uri="{FF2B5EF4-FFF2-40B4-BE49-F238E27FC236}">
                  <a16:creationId xmlns:a16="http://schemas.microsoft.com/office/drawing/2014/main" id="{D4DAB8E7-6AD7-4E3B-87D7-9C92D704A0D5}"/>
                </a:ext>
              </a:extLst>
            </p:cNvPr>
            <p:cNvGrpSpPr/>
            <p:nvPr userDrawn="1"/>
          </p:nvGrpSpPr>
          <p:grpSpPr>
            <a:xfrm>
              <a:off x="442260" y="3456849"/>
              <a:ext cx="11820483" cy="2970388"/>
              <a:chOff x="442260" y="3600153"/>
              <a:chExt cx="11820483" cy="2970388"/>
            </a:xfrm>
          </p:grpSpPr>
          <p:cxnSp>
            <p:nvCxnSpPr>
              <p:cNvPr id="8" name="Straight Connector 38">
                <a:extLst>
                  <a:ext uri="{FF2B5EF4-FFF2-40B4-BE49-F238E27FC236}">
                    <a16:creationId xmlns:a16="http://schemas.microsoft.com/office/drawing/2014/main" id="{0F24E6D8-B4AC-477C-A584-BF9803AD059A}"/>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39">
                <a:extLst>
                  <a:ext uri="{FF2B5EF4-FFF2-40B4-BE49-F238E27FC236}">
                    <a16:creationId xmlns:a16="http://schemas.microsoft.com/office/drawing/2014/main" id="{2AFEE107-23D8-49B8-B87B-287A589B06A3}"/>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0">
                <a:extLst>
                  <a:ext uri="{FF2B5EF4-FFF2-40B4-BE49-F238E27FC236}">
                    <a16:creationId xmlns:a16="http://schemas.microsoft.com/office/drawing/2014/main" id="{FC46F22B-8D16-44B9-B078-5202FAD5506C}"/>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1">
                <a:extLst>
                  <a:ext uri="{FF2B5EF4-FFF2-40B4-BE49-F238E27FC236}">
                    <a16:creationId xmlns:a16="http://schemas.microsoft.com/office/drawing/2014/main" id="{84F40097-447D-4345-A231-8E06B5113DAF}"/>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2">
                <a:extLst>
                  <a:ext uri="{FF2B5EF4-FFF2-40B4-BE49-F238E27FC236}">
                    <a16:creationId xmlns:a16="http://schemas.microsoft.com/office/drawing/2014/main" id="{42254BF6-C2FE-484E-B8E5-A5FB6CAE68DA}"/>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3">
                <a:extLst>
                  <a:ext uri="{FF2B5EF4-FFF2-40B4-BE49-F238E27FC236}">
                    <a16:creationId xmlns:a16="http://schemas.microsoft.com/office/drawing/2014/main" id="{E5B7F90F-FC2C-4515-8D32-89F631EBA147}"/>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4">
                <a:extLst>
                  <a:ext uri="{FF2B5EF4-FFF2-40B4-BE49-F238E27FC236}">
                    <a16:creationId xmlns:a16="http://schemas.microsoft.com/office/drawing/2014/main" id="{E99345B2-5577-4798-8DBC-A8040E1C170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5">
                <a:extLst>
                  <a:ext uri="{FF2B5EF4-FFF2-40B4-BE49-F238E27FC236}">
                    <a16:creationId xmlns:a16="http://schemas.microsoft.com/office/drawing/2014/main" id="{F327189C-9AB2-4BE4-BEFF-13F4E1778D06}"/>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6">
                <a:extLst>
                  <a:ext uri="{FF2B5EF4-FFF2-40B4-BE49-F238E27FC236}">
                    <a16:creationId xmlns:a16="http://schemas.microsoft.com/office/drawing/2014/main" id="{7F11114A-60DF-4358-A694-BB4FEEA2A6C7}"/>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7">
                <a:extLst>
                  <a:ext uri="{FF2B5EF4-FFF2-40B4-BE49-F238E27FC236}">
                    <a16:creationId xmlns:a16="http://schemas.microsoft.com/office/drawing/2014/main" id="{A23FCE7B-565B-4C89-BB57-1638682A4280}"/>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8">
                <a:extLst>
                  <a:ext uri="{FF2B5EF4-FFF2-40B4-BE49-F238E27FC236}">
                    <a16:creationId xmlns:a16="http://schemas.microsoft.com/office/drawing/2014/main" id="{0E2613AD-9079-429A-BC7D-F00A04FEFC83}"/>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49">
                <a:extLst>
                  <a:ext uri="{FF2B5EF4-FFF2-40B4-BE49-F238E27FC236}">
                    <a16:creationId xmlns:a16="http://schemas.microsoft.com/office/drawing/2014/main" id="{D8432CDA-98D7-4A05-A0F3-EDA2D11BC74F}"/>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0">
                <a:extLst>
                  <a:ext uri="{FF2B5EF4-FFF2-40B4-BE49-F238E27FC236}">
                    <a16:creationId xmlns:a16="http://schemas.microsoft.com/office/drawing/2014/main" id="{9E761685-9937-4475-8FEE-7B969A517733}"/>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1">
                <a:extLst>
                  <a:ext uri="{FF2B5EF4-FFF2-40B4-BE49-F238E27FC236}">
                    <a16:creationId xmlns:a16="http://schemas.microsoft.com/office/drawing/2014/main" id="{504C3711-C622-42DC-9899-B3858E082F8D}"/>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2">
                <a:extLst>
                  <a:ext uri="{FF2B5EF4-FFF2-40B4-BE49-F238E27FC236}">
                    <a16:creationId xmlns:a16="http://schemas.microsoft.com/office/drawing/2014/main" id="{1A83ECB3-AA6D-4F83-A917-59F1F3CAF53A}"/>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3">
                <a:extLst>
                  <a:ext uri="{FF2B5EF4-FFF2-40B4-BE49-F238E27FC236}">
                    <a16:creationId xmlns:a16="http://schemas.microsoft.com/office/drawing/2014/main" id="{3375B322-614F-48CD-9559-DDABC5D9313C}"/>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4">
                <a:extLst>
                  <a:ext uri="{FF2B5EF4-FFF2-40B4-BE49-F238E27FC236}">
                    <a16:creationId xmlns:a16="http://schemas.microsoft.com/office/drawing/2014/main" id="{B19264DC-7279-4EAE-9B3E-6C1ADC0DB8DF}"/>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5">
                <a:extLst>
                  <a:ext uri="{FF2B5EF4-FFF2-40B4-BE49-F238E27FC236}">
                    <a16:creationId xmlns:a16="http://schemas.microsoft.com/office/drawing/2014/main" id="{785CCA65-BECC-4A15-B2F7-9CCF558B8165}"/>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6">
                <a:extLst>
                  <a:ext uri="{FF2B5EF4-FFF2-40B4-BE49-F238E27FC236}">
                    <a16:creationId xmlns:a16="http://schemas.microsoft.com/office/drawing/2014/main" id="{7CC1776D-4ADE-4C0C-965F-79108AEEF1BC}"/>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7">
                <a:extLst>
                  <a:ext uri="{FF2B5EF4-FFF2-40B4-BE49-F238E27FC236}">
                    <a16:creationId xmlns:a16="http://schemas.microsoft.com/office/drawing/2014/main" id="{B55C28CF-9862-488A-8C81-3050036A705D}"/>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8">
                <a:extLst>
                  <a:ext uri="{FF2B5EF4-FFF2-40B4-BE49-F238E27FC236}">
                    <a16:creationId xmlns:a16="http://schemas.microsoft.com/office/drawing/2014/main" id="{21D5562D-7135-49BA-B33A-8426A8A0AD75}"/>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59">
                <a:extLst>
                  <a:ext uri="{FF2B5EF4-FFF2-40B4-BE49-F238E27FC236}">
                    <a16:creationId xmlns:a16="http://schemas.microsoft.com/office/drawing/2014/main" id="{F39A28E8-9029-4984-AFC2-3FD4EEC51BA7}"/>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0">
                <a:extLst>
                  <a:ext uri="{FF2B5EF4-FFF2-40B4-BE49-F238E27FC236}">
                    <a16:creationId xmlns:a16="http://schemas.microsoft.com/office/drawing/2014/main" id="{15D4F68C-30B2-45C2-BDD1-B6EBEE511F2B}"/>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61">
                <a:extLst>
                  <a:ext uri="{FF2B5EF4-FFF2-40B4-BE49-F238E27FC236}">
                    <a16:creationId xmlns:a16="http://schemas.microsoft.com/office/drawing/2014/main" id="{051ED23E-8584-4999-8EC5-84277C9290D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3" name="Rectangle 2">
            <a:extLst>
              <a:ext uri="{FF2B5EF4-FFF2-40B4-BE49-F238E27FC236}">
                <a16:creationId xmlns:a16="http://schemas.microsoft.com/office/drawing/2014/main" id="{AB2EBB63-98B5-9F6B-75B7-27B07F0CD310}"/>
              </a:ext>
            </a:extLst>
          </p:cNvPr>
          <p:cNvSpPr/>
          <p:nvPr userDrawn="1"/>
        </p:nvSpPr>
        <p:spPr>
          <a:xfrm>
            <a:off x="0" y="793293"/>
            <a:ext cx="12225338" cy="94660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2">
            <a:extLst>
              <a:ext uri="{FF2B5EF4-FFF2-40B4-BE49-F238E27FC236}">
                <a16:creationId xmlns:a16="http://schemas.microsoft.com/office/drawing/2014/main" id="{4A718B8E-C891-A45E-5B04-225AEB59148C}"/>
              </a:ext>
            </a:extLst>
          </p:cNvPr>
          <p:cNvSpPr>
            <a:spLocks noGrp="1" noChangeArrowheads="1"/>
          </p:cNvSpPr>
          <p:nvPr>
            <p:ph type="subTitle" idx="1" hasCustomPrompt="1"/>
          </p:nvPr>
        </p:nvSpPr>
        <p:spPr>
          <a:xfrm>
            <a:off x="816312" y="1335202"/>
            <a:ext cx="9837075" cy="325474"/>
          </a:xfrm>
          <a:prstGeom prst="rect">
            <a:avLst/>
          </a:prstGeom>
        </p:spPr>
        <p:txBody>
          <a:bodyPr wrap="square">
            <a:spAutoFit/>
          </a:bodyPr>
          <a:lstStyle>
            <a:lvl1pPr marL="0" indent="0">
              <a:buFont typeface="Verdana" pitchFamily="34" charset="0"/>
              <a:buNone/>
              <a:defRPr sz="1400">
                <a:solidFill>
                  <a:schemeClr val="bg1"/>
                </a:solidFill>
              </a:defRPr>
            </a:lvl1pPr>
          </a:lstStyle>
          <a:p>
            <a:pPr lvl="0"/>
            <a:r>
              <a:rPr lang="en-GB" noProof="0" dirty="0" err="1"/>
              <a:t>SubTitle</a:t>
            </a:r>
            <a:endParaRPr lang="en-GB" noProof="0" dirty="0"/>
          </a:p>
        </p:txBody>
      </p:sp>
      <p:sp>
        <p:nvSpPr>
          <p:cNvPr id="34" name="Titolo 1">
            <a:extLst>
              <a:ext uri="{FF2B5EF4-FFF2-40B4-BE49-F238E27FC236}">
                <a16:creationId xmlns:a16="http://schemas.microsoft.com/office/drawing/2014/main" id="{D9F66D32-6896-8916-6E63-BAFF7A5A557B}"/>
              </a:ext>
            </a:extLst>
          </p:cNvPr>
          <p:cNvSpPr>
            <a:spLocks noGrp="1"/>
          </p:cNvSpPr>
          <p:nvPr>
            <p:ph type="title" hasCustomPrompt="1"/>
          </p:nvPr>
        </p:nvSpPr>
        <p:spPr>
          <a:xfrm>
            <a:off x="816312" y="865557"/>
            <a:ext cx="11409025" cy="461665"/>
          </a:xfrm>
        </p:spPr>
        <p:txBody>
          <a:bodyPr/>
          <a:lstStyle>
            <a:lvl1pPr>
              <a:defRPr sz="2400">
                <a:solidFill>
                  <a:schemeClr val="accent4"/>
                </a:solidFill>
              </a:defRPr>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42194987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ARK8">
    <p:spTree>
      <p:nvGrpSpPr>
        <p:cNvPr id="1" name=""/>
        <p:cNvGrpSpPr/>
        <p:nvPr/>
      </p:nvGrpSpPr>
      <p:grpSpPr>
        <a:xfrm>
          <a:off x="0" y="0"/>
          <a:ext cx="0" cy="0"/>
          <a:chOff x="0" y="0"/>
          <a:chExt cx="0" cy="0"/>
        </a:xfrm>
      </p:grpSpPr>
      <p:grpSp>
        <p:nvGrpSpPr>
          <p:cNvPr id="7" name="Group 35">
            <a:extLst>
              <a:ext uri="{FF2B5EF4-FFF2-40B4-BE49-F238E27FC236}">
                <a16:creationId xmlns:a16="http://schemas.microsoft.com/office/drawing/2014/main" id="{79B5329C-A2C5-4ECB-BC98-1EE910A59C5C}"/>
              </a:ext>
            </a:extLst>
          </p:cNvPr>
          <p:cNvGrpSpPr/>
          <p:nvPr userDrawn="1"/>
        </p:nvGrpSpPr>
        <p:grpSpPr>
          <a:xfrm>
            <a:off x="-6583" y="-3"/>
            <a:ext cx="12302859" cy="6858003"/>
            <a:chOff x="-6566" y="-2"/>
            <a:chExt cx="12269309" cy="6858002"/>
          </a:xfrm>
        </p:grpSpPr>
        <p:sp>
          <p:nvSpPr>
            <p:cNvPr id="8" name="Rectangle 36" hidden="1">
              <a:extLst>
                <a:ext uri="{FF2B5EF4-FFF2-40B4-BE49-F238E27FC236}">
                  <a16:creationId xmlns:a16="http://schemas.microsoft.com/office/drawing/2014/main" id="{C8958B36-AB2D-48BD-9A47-6687DB792AE7}"/>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9" name="Group 37" hidden="1">
              <a:extLst>
                <a:ext uri="{FF2B5EF4-FFF2-40B4-BE49-F238E27FC236}">
                  <a16:creationId xmlns:a16="http://schemas.microsoft.com/office/drawing/2014/main" id="{430FC37E-46B5-4BD2-9E97-2B76C0573440}"/>
                </a:ext>
              </a:extLst>
            </p:cNvPr>
            <p:cNvGrpSpPr/>
            <p:nvPr userDrawn="1"/>
          </p:nvGrpSpPr>
          <p:grpSpPr>
            <a:xfrm>
              <a:off x="442260" y="3456849"/>
              <a:ext cx="11820483" cy="2970388"/>
              <a:chOff x="442260" y="3600153"/>
              <a:chExt cx="11820483" cy="2970388"/>
            </a:xfrm>
          </p:grpSpPr>
          <p:cxnSp>
            <p:nvCxnSpPr>
              <p:cNvPr id="10" name="Straight Connector 38">
                <a:extLst>
                  <a:ext uri="{FF2B5EF4-FFF2-40B4-BE49-F238E27FC236}">
                    <a16:creationId xmlns:a16="http://schemas.microsoft.com/office/drawing/2014/main" id="{E63B12F6-68E5-4FD2-AE82-2C61E9FEC371}"/>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39">
                <a:extLst>
                  <a:ext uri="{FF2B5EF4-FFF2-40B4-BE49-F238E27FC236}">
                    <a16:creationId xmlns:a16="http://schemas.microsoft.com/office/drawing/2014/main" id="{3F18698A-2CC1-42F7-AFA2-0ED6A65A0467}"/>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0">
                <a:extLst>
                  <a:ext uri="{FF2B5EF4-FFF2-40B4-BE49-F238E27FC236}">
                    <a16:creationId xmlns:a16="http://schemas.microsoft.com/office/drawing/2014/main" id="{5A3E8D2A-FCB8-46D8-8E13-5DFD77E0857A}"/>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1">
                <a:extLst>
                  <a:ext uri="{FF2B5EF4-FFF2-40B4-BE49-F238E27FC236}">
                    <a16:creationId xmlns:a16="http://schemas.microsoft.com/office/drawing/2014/main" id="{2A1A5DCC-95B9-432D-9319-E61A83F71866}"/>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2">
                <a:extLst>
                  <a:ext uri="{FF2B5EF4-FFF2-40B4-BE49-F238E27FC236}">
                    <a16:creationId xmlns:a16="http://schemas.microsoft.com/office/drawing/2014/main" id="{B8820250-F9E0-4311-BF0C-802AF6875CAD}"/>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3">
                <a:extLst>
                  <a:ext uri="{FF2B5EF4-FFF2-40B4-BE49-F238E27FC236}">
                    <a16:creationId xmlns:a16="http://schemas.microsoft.com/office/drawing/2014/main" id="{388E2DD4-2471-4F2A-8590-D3A12C918E40}"/>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4">
                <a:extLst>
                  <a:ext uri="{FF2B5EF4-FFF2-40B4-BE49-F238E27FC236}">
                    <a16:creationId xmlns:a16="http://schemas.microsoft.com/office/drawing/2014/main" id="{93FCA856-D622-4D05-8EC1-5A1167A0E484}"/>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5">
                <a:extLst>
                  <a:ext uri="{FF2B5EF4-FFF2-40B4-BE49-F238E27FC236}">
                    <a16:creationId xmlns:a16="http://schemas.microsoft.com/office/drawing/2014/main" id="{920EE15C-2FE5-464B-9141-CB9BF0147888}"/>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6">
                <a:extLst>
                  <a:ext uri="{FF2B5EF4-FFF2-40B4-BE49-F238E27FC236}">
                    <a16:creationId xmlns:a16="http://schemas.microsoft.com/office/drawing/2014/main" id="{4B6CEFD2-1B8D-4244-B930-8D2849ED397B}"/>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47">
                <a:extLst>
                  <a:ext uri="{FF2B5EF4-FFF2-40B4-BE49-F238E27FC236}">
                    <a16:creationId xmlns:a16="http://schemas.microsoft.com/office/drawing/2014/main" id="{8A33E851-D6BA-438B-B03A-38CCF7C6E26B}"/>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48">
                <a:extLst>
                  <a:ext uri="{FF2B5EF4-FFF2-40B4-BE49-F238E27FC236}">
                    <a16:creationId xmlns:a16="http://schemas.microsoft.com/office/drawing/2014/main" id="{4A28DC0D-210E-4248-9128-A55D9A06369B}"/>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49">
                <a:extLst>
                  <a:ext uri="{FF2B5EF4-FFF2-40B4-BE49-F238E27FC236}">
                    <a16:creationId xmlns:a16="http://schemas.microsoft.com/office/drawing/2014/main" id="{1464FE7F-7592-47D7-8ADE-D22FEDEBFB3D}"/>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0">
                <a:extLst>
                  <a:ext uri="{FF2B5EF4-FFF2-40B4-BE49-F238E27FC236}">
                    <a16:creationId xmlns:a16="http://schemas.microsoft.com/office/drawing/2014/main" id="{B7EA4283-4EAA-4DD8-8791-6F9976FBC69B}"/>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1">
                <a:extLst>
                  <a:ext uri="{FF2B5EF4-FFF2-40B4-BE49-F238E27FC236}">
                    <a16:creationId xmlns:a16="http://schemas.microsoft.com/office/drawing/2014/main" id="{92F79F70-7C67-441A-BE5F-68EF88D42721}"/>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2">
                <a:extLst>
                  <a:ext uri="{FF2B5EF4-FFF2-40B4-BE49-F238E27FC236}">
                    <a16:creationId xmlns:a16="http://schemas.microsoft.com/office/drawing/2014/main" id="{235AD71C-D9EE-4E4E-81B5-BBAF4D8497D8}"/>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3">
                <a:extLst>
                  <a:ext uri="{FF2B5EF4-FFF2-40B4-BE49-F238E27FC236}">
                    <a16:creationId xmlns:a16="http://schemas.microsoft.com/office/drawing/2014/main" id="{F97E8D7C-177F-4679-88B2-B2A1A0F63008}"/>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4">
                <a:extLst>
                  <a:ext uri="{FF2B5EF4-FFF2-40B4-BE49-F238E27FC236}">
                    <a16:creationId xmlns:a16="http://schemas.microsoft.com/office/drawing/2014/main" id="{CCBF4EED-8DF1-4D4C-9233-2A5AED92FAF5}"/>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5">
                <a:extLst>
                  <a:ext uri="{FF2B5EF4-FFF2-40B4-BE49-F238E27FC236}">
                    <a16:creationId xmlns:a16="http://schemas.microsoft.com/office/drawing/2014/main" id="{FE781963-B521-4090-B33E-52BA0D08DD4D}"/>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6">
                <a:extLst>
                  <a:ext uri="{FF2B5EF4-FFF2-40B4-BE49-F238E27FC236}">
                    <a16:creationId xmlns:a16="http://schemas.microsoft.com/office/drawing/2014/main" id="{97A5F321-E5FD-4460-AB50-6E7982BCF2C1}"/>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57">
                <a:extLst>
                  <a:ext uri="{FF2B5EF4-FFF2-40B4-BE49-F238E27FC236}">
                    <a16:creationId xmlns:a16="http://schemas.microsoft.com/office/drawing/2014/main" id="{77249232-6F79-4387-A6B7-F3681620C2C6}"/>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58">
                <a:extLst>
                  <a:ext uri="{FF2B5EF4-FFF2-40B4-BE49-F238E27FC236}">
                    <a16:creationId xmlns:a16="http://schemas.microsoft.com/office/drawing/2014/main" id="{0B03DDF2-C067-4050-B9E3-973ACB79D110}"/>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59">
                <a:extLst>
                  <a:ext uri="{FF2B5EF4-FFF2-40B4-BE49-F238E27FC236}">
                    <a16:creationId xmlns:a16="http://schemas.microsoft.com/office/drawing/2014/main" id="{2CCD4EA8-14AB-4EF3-AA4F-068028B23FD9}"/>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2" name="Straight Connector 60">
                <a:extLst>
                  <a:ext uri="{FF2B5EF4-FFF2-40B4-BE49-F238E27FC236}">
                    <a16:creationId xmlns:a16="http://schemas.microsoft.com/office/drawing/2014/main" id="{C8AD15C4-17A1-4D20-A30D-913A27934A98}"/>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3" name="Straight Connector 61">
                <a:extLst>
                  <a:ext uri="{FF2B5EF4-FFF2-40B4-BE49-F238E27FC236}">
                    <a16:creationId xmlns:a16="http://schemas.microsoft.com/office/drawing/2014/main" id="{53B14BAE-6D30-487C-A35C-CEEAB0526FC6}"/>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4CC007AC-F8AF-47C6-A900-868B5879D788}"/>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5" name="Content Placeholder 2">
            <a:extLst>
              <a:ext uri="{FF2B5EF4-FFF2-40B4-BE49-F238E27FC236}">
                <a16:creationId xmlns:a16="http://schemas.microsoft.com/office/drawing/2014/main" id="{E6A3B02F-74FE-439F-AB2D-C6EF6331C160}"/>
              </a:ext>
            </a:extLst>
          </p:cNvPr>
          <p:cNvSpPr>
            <a:spLocks noGrp="1"/>
          </p:cNvSpPr>
          <p:nvPr>
            <p:ph sz="half" idx="10"/>
          </p:nvPr>
        </p:nvSpPr>
        <p:spPr>
          <a:xfrm>
            <a:off x="218859" y="1674000"/>
            <a:ext cx="5788800" cy="43164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3">
            <a:extLst>
              <a:ext uri="{FF2B5EF4-FFF2-40B4-BE49-F238E27FC236}">
                <a16:creationId xmlns:a16="http://schemas.microsoft.com/office/drawing/2014/main" id="{FBA924DC-7418-41D7-8688-B91299655814}"/>
              </a:ext>
            </a:extLst>
          </p:cNvPr>
          <p:cNvSpPr>
            <a:spLocks noGrp="1"/>
          </p:cNvSpPr>
          <p:nvPr>
            <p:ph sz="half" idx="2"/>
          </p:nvPr>
        </p:nvSpPr>
        <p:spPr>
          <a:xfrm>
            <a:off x="6202800" y="1674000"/>
            <a:ext cx="5778000" cy="43164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6" name="Straight Connector 35">
            <a:extLst>
              <a:ext uri="{FF2B5EF4-FFF2-40B4-BE49-F238E27FC236}">
                <a16:creationId xmlns:a16="http://schemas.microsoft.com/office/drawing/2014/main" id="{474DA607-7660-4BC3-BE10-CE82F2344A79}"/>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08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ARK_COLOUR_BG1">
    <p:bg>
      <p:bgPr>
        <a:solidFill>
          <a:srgbClr val="335E6F"/>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F8E21D1-D3AB-467C-827A-60A3C231CE6D}"/>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4EECD27-029B-4C0A-8414-E1DCA07598E9}"/>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FD2C6DB2-558F-4C84-B5E0-4624E082FC4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09665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ARK_COLOUR_BG2">
    <p:bg>
      <p:bgPr>
        <a:solidFill>
          <a:srgbClr val="8197A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54D428-23AE-4B01-BE91-F59947AAFD88}"/>
              </a:ext>
            </a:extLst>
          </p:cNvPr>
          <p:cNvSpPr>
            <a:spLocks noGrp="1"/>
          </p:cNvSpPr>
          <p:nvPr>
            <p:ph type="title" hasCustomPrompt="1"/>
          </p:nvPr>
        </p:nvSpPr>
        <p:spPr>
          <a:xfrm>
            <a:off x="216000" y="154800"/>
            <a:ext cx="10108800" cy="565200"/>
          </a:xfrm>
        </p:spPr>
        <p:txBody>
          <a:bodyPr/>
          <a:lstStyle>
            <a:lvl1pPr>
              <a:defRPr sz="3000"/>
            </a:lvl1pPr>
          </a:lstStyle>
          <a:p>
            <a:r>
              <a:rPr lang="en-GB" altLang="en-US" noProof="0" dirty="0"/>
              <a:t>CLICK TO EDIT MASTER TITLE STYLE</a:t>
            </a:r>
            <a:endParaRPr lang="en-GB" noProof="0" dirty="0"/>
          </a:p>
        </p:txBody>
      </p:sp>
      <p:sp>
        <p:nvSpPr>
          <p:cNvPr id="4" name="Content Placeholder 2">
            <a:extLst>
              <a:ext uri="{FF2B5EF4-FFF2-40B4-BE49-F238E27FC236}">
                <a16:creationId xmlns:a16="http://schemas.microsoft.com/office/drawing/2014/main" id="{9536C13B-CB48-4EFE-B92B-E0DF778BBE58}"/>
              </a:ext>
            </a:extLst>
          </p:cNvPr>
          <p:cNvSpPr>
            <a:spLocks noGrp="1"/>
          </p:cNvSpPr>
          <p:nvPr>
            <p:ph idx="1"/>
          </p:nvPr>
        </p:nvSpPr>
        <p:spPr>
          <a:xfrm>
            <a:off x="219600" y="882000"/>
            <a:ext cx="11764800" cy="5328000"/>
          </a:xfrm>
        </p:spPr>
        <p:txBody>
          <a:bodyPr/>
          <a:lstStyle>
            <a:lvl1pPr>
              <a:defRPr sz="1800">
                <a:solidFill>
                  <a:srgbClr val="335E6F"/>
                </a:solidFill>
              </a:defRPr>
            </a:lvl1pPr>
            <a:lvl2pPr>
              <a:defRPr sz="1800">
                <a:solidFill>
                  <a:srgbClr val="335E6F"/>
                </a:solidFill>
              </a:defRPr>
            </a:lvl2pPr>
            <a:lvl3pPr>
              <a:defRPr sz="1800">
                <a:solidFill>
                  <a:srgbClr val="335E6F"/>
                </a:solidFill>
              </a:defRPr>
            </a:lvl3pPr>
            <a:lvl4pPr>
              <a:defRPr sz="1800">
                <a:solidFill>
                  <a:srgbClr val="335E6F"/>
                </a:solidFill>
              </a:defRPr>
            </a:lvl4pPr>
            <a:lvl5pPr>
              <a:defRPr sz="1800">
                <a:solidFill>
                  <a:srgbClr val="335E6F"/>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E39F78FA-F6D0-43E1-8D5E-F43274ADA42E}"/>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Box 34">
            <a:extLst>
              <a:ext uri="{FF2B5EF4-FFF2-40B4-BE49-F238E27FC236}">
                <a16:creationId xmlns:a16="http://schemas.microsoft.com/office/drawing/2014/main" id="{EAF7257E-F8F1-46E7-AB31-BEECBE97600D}"/>
              </a:ext>
            </a:extLst>
          </p:cNvPr>
          <p:cNvSpPr txBox="1">
            <a:spLocks noChangeArrowheads="1"/>
          </p:cNvSpPr>
          <p:nvPr userDrawn="1"/>
        </p:nvSpPr>
        <p:spPr bwMode="auto">
          <a:xfrm>
            <a:off x="11680525" y="6202800"/>
            <a:ext cx="27507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76093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ARK_COLOUR_BG3">
    <p:bg>
      <p:bgPr>
        <a:solidFill>
          <a:srgbClr val="008E7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AEE28F-8201-4291-B91D-87424F6B0F90}"/>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56958D4-DB1F-4336-9FAC-F1310EA70DC0}"/>
              </a:ext>
            </a:extLst>
          </p:cNvPr>
          <p:cNvSpPr>
            <a:spLocks noGrp="1"/>
          </p:cNvSpPr>
          <p:nvPr>
            <p:ph idx="1"/>
          </p:nvPr>
        </p:nvSpPr>
        <p:spPr>
          <a:xfrm>
            <a:off x="218860" y="882000"/>
            <a:ext cx="11764800" cy="5328000"/>
          </a:xfrm>
        </p:spPr>
        <p:txBody>
          <a:bodyPr/>
          <a:lstStyle>
            <a:lvl1pPr>
              <a:defRPr sz="1800">
                <a:solidFill>
                  <a:srgbClr val="76C8AE"/>
                </a:solidFill>
              </a:defRPr>
            </a:lvl1pPr>
            <a:lvl2pPr>
              <a:defRPr sz="1800">
                <a:solidFill>
                  <a:srgbClr val="76C8AE"/>
                </a:solidFill>
              </a:defRPr>
            </a:lvl2pPr>
            <a:lvl3pPr>
              <a:defRPr sz="1800">
                <a:solidFill>
                  <a:srgbClr val="76C8AE"/>
                </a:solidFill>
              </a:defRPr>
            </a:lvl3pPr>
            <a:lvl4pPr>
              <a:defRPr sz="1800">
                <a:solidFill>
                  <a:srgbClr val="76C8AE"/>
                </a:solidFill>
              </a:defRPr>
            </a:lvl4pPr>
            <a:lvl5pPr>
              <a:defRPr sz="1800">
                <a:solidFill>
                  <a:srgbClr val="76C8AE"/>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6" name="Straight Connector 5">
            <a:extLst>
              <a:ext uri="{FF2B5EF4-FFF2-40B4-BE49-F238E27FC236}">
                <a16:creationId xmlns:a16="http://schemas.microsoft.com/office/drawing/2014/main" id="{A4F35ECC-E470-43DD-98A9-B01624008E8A}"/>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6073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ARK_COLOUR_BG4">
    <p:bg>
      <p:bgPr>
        <a:solidFill>
          <a:srgbClr val="96013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9134E1-D455-4C26-B381-3FC697018EB2}"/>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F4CBCA6-6806-4F98-BCC6-89DD1EF3B10B}"/>
              </a:ext>
            </a:extLst>
          </p:cNvPr>
          <p:cNvSpPr>
            <a:spLocks noGrp="1"/>
          </p:cNvSpPr>
          <p:nvPr>
            <p:ph idx="1"/>
          </p:nvPr>
        </p:nvSpPr>
        <p:spPr>
          <a:xfrm>
            <a:off x="218860" y="882000"/>
            <a:ext cx="11764800" cy="5328000"/>
          </a:xfrm>
        </p:spPr>
        <p:txBody>
          <a:bodyPr/>
          <a:lstStyle>
            <a:lvl1pPr>
              <a:defRPr>
                <a:solidFill>
                  <a:srgbClr val="F1666A"/>
                </a:solidFill>
              </a:defRPr>
            </a:lvl1pPr>
            <a:lvl2pPr>
              <a:defRPr>
                <a:solidFill>
                  <a:srgbClr val="F1666A"/>
                </a:solidFill>
              </a:defRPr>
            </a:lvl2pPr>
            <a:lvl3pPr>
              <a:defRPr>
                <a:solidFill>
                  <a:srgbClr val="F1666A"/>
                </a:solidFill>
              </a:defRPr>
            </a:lvl3pPr>
            <a:lvl4pPr>
              <a:defRPr>
                <a:solidFill>
                  <a:srgbClr val="F1666A"/>
                </a:solidFill>
              </a:defRPr>
            </a:lvl4pPr>
            <a:lvl5pPr>
              <a:defRPr>
                <a:solidFill>
                  <a:srgbClr val="F1666A"/>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6" name="Straight Connector 5">
            <a:extLst>
              <a:ext uri="{FF2B5EF4-FFF2-40B4-BE49-F238E27FC236}">
                <a16:creationId xmlns:a16="http://schemas.microsoft.com/office/drawing/2014/main" id="{4B574315-B7CB-4D67-938B-343DBD8D47E1}"/>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5570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ARK_COLOUR_BG5">
    <p:bg>
      <p:bgPr>
        <a:solidFill>
          <a:srgbClr val="F47920"/>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E46C08-64B4-42D6-AF34-8AC1C34A0CF1}"/>
              </a:ext>
            </a:extLst>
          </p:cNvPr>
          <p:cNvSpPr>
            <a:spLocks noGrp="1"/>
          </p:cNvSpPr>
          <p:nvPr>
            <p:ph type="title" hasCustomPrompt="1"/>
          </p:nvPr>
        </p:nvSpPr>
        <p:spPr>
          <a:xfrm>
            <a:off x="216000" y="154800"/>
            <a:ext cx="10108800" cy="565200"/>
          </a:xfrm>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6E29B6CC-D6D4-4607-B2F0-95D88CF48646}"/>
              </a:ext>
            </a:extLst>
          </p:cNvPr>
          <p:cNvSpPr>
            <a:spLocks noGrp="1"/>
          </p:cNvSpPr>
          <p:nvPr>
            <p:ph idx="1" hasCustomPrompt="1"/>
          </p:nvPr>
        </p:nvSpPr>
        <p:spPr>
          <a:xfrm>
            <a:off x="218860" y="882000"/>
            <a:ext cx="11764800" cy="5328000"/>
          </a:xfrm>
        </p:spPr>
        <p:txBody>
          <a:bodyPr/>
          <a:lstStyle>
            <a:lvl1pPr>
              <a:defRPr sz="1800">
                <a:solidFill>
                  <a:srgbClr val="FFCC4E"/>
                </a:solidFill>
              </a:defRPr>
            </a:lvl1pPr>
            <a:lvl2pPr>
              <a:defRPr sz="1800">
                <a:solidFill>
                  <a:srgbClr val="FFCC4E"/>
                </a:solidFill>
              </a:defRPr>
            </a:lvl2pPr>
            <a:lvl3pPr>
              <a:defRPr sz="1800">
                <a:solidFill>
                  <a:srgbClr val="FFCC4E"/>
                </a:solidFill>
              </a:defRPr>
            </a:lvl3pPr>
            <a:lvl4pPr>
              <a:defRPr sz="1800">
                <a:solidFill>
                  <a:srgbClr val="FFCC4E"/>
                </a:solidFill>
              </a:defRPr>
            </a:lvl4pPr>
            <a:lvl5pPr>
              <a:defRPr sz="1800">
                <a:solidFill>
                  <a:srgbClr val="FFCC4E"/>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err="1"/>
              <a:t>fth</a:t>
            </a:r>
            <a:r>
              <a:rPr lang="en-GB" noProof="0" dirty="0"/>
              <a:t> level</a:t>
            </a:r>
          </a:p>
        </p:txBody>
      </p:sp>
      <p:cxnSp>
        <p:nvCxnSpPr>
          <p:cNvPr id="5" name="Straight Connector 4">
            <a:extLst>
              <a:ext uri="{FF2B5EF4-FFF2-40B4-BE49-F238E27FC236}">
                <a16:creationId xmlns:a16="http://schemas.microsoft.com/office/drawing/2014/main" id="{8629367B-34A8-4563-A1F3-2FC66FD3EB06}"/>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696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3" name="Picture 2" descr="A bright light in the sky&#10;&#10;Description automatically generated">
            <a:extLst>
              <a:ext uri="{FF2B5EF4-FFF2-40B4-BE49-F238E27FC236}">
                <a16:creationId xmlns:a16="http://schemas.microsoft.com/office/drawing/2014/main" id="{05E72AAF-9D6F-0EA1-BAE7-9A389A907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34" y="-710"/>
            <a:ext cx="12225338" cy="6858001"/>
          </a:xfrm>
          <a:prstGeom prst="rect">
            <a:avLst/>
          </a:prstGeom>
        </p:spPr>
      </p:pic>
      <p:sp>
        <p:nvSpPr>
          <p:cNvPr id="5" name="Text Box 27">
            <a:extLst>
              <a:ext uri="{FF2B5EF4-FFF2-40B4-BE49-F238E27FC236}">
                <a16:creationId xmlns:a16="http://schemas.microsoft.com/office/drawing/2014/main" id="{9E64A709-7935-DEA3-E541-AED54792400D}"/>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7" name="Straight Connector 6">
            <a:extLst>
              <a:ext uri="{FF2B5EF4-FFF2-40B4-BE49-F238E27FC236}">
                <a16:creationId xmlns:a16="http://schemas.microsoft.com/office/drawing/2014/main" id="{28EE9017-6CA0-8BE2-4DB0-CED6FEAB5C05}"/>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F9733E3-30D3-013F-4D25-FE3F447ECBE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711A55C2-11B3-76F4-2524-6F59CE559EFD}"/>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6" name="Arc 15">
            <a:extLst>
              <a:ext uri="{FF2B5EF4-FFF2-40B4-BE49-F238E27FC236}">
                <a16:creationId xmlns:a16="http://schemas.microsoft.com/office/drawing/2014/main" id="{C7699B74-C080-764E-ED41-8483ED7EDE80}"/>
              </a:ext>
            </a:extLst>
          </p:cNvPr>
          <p:cNvSpPr/>
          <p:nvPr/>
        </p:nvSpPr>
        <p:spPr>
          <a:xfrm rot="5400000">
            <a:off x="-4686563" y="-8608317"/>
            <a:ext cx="14892983" cy="17215214"/>
          </a:xfrm>
          <a:prstGeom prst="arc">
            <a:avLst>
              <a:gd name="adj1" fmla="val 16200000"/>
              <a:gd name="adj2" fmla="val 20052890"/>
            </a:avLst>
          </a:prstGeom>
          <a:ln w="12700">
            <a:solidFill>
              <a:schemeClr val="accent1">
                <a:shade val="95000"/>
                <a:satMod val="105000"/>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6">
            <a:extLst>
              <a:ext uri="{FF2B5EF4-FFF2-40B4-BE49-F238E27FC236}">
                <a16:creationId xmlns:a16="http://schemas.microsoft.com/office/drawing/2014/main" id="{7F87FC81-DA3D-9F9E-D69A-355B0C5119FC}"/>
              </a:ext>
            </a:extLst>
          </p:cNvPr>
          <p:cNvSpPr/>
          <p:nvPr/>
        </p:nvSpPr>
        <p:spPr>
          <a:xfrm rot="5400000">
            <a:off x="-5442843" y="-9462712"/>
            <a:ext cx="16405544" cy="18925423"/>
          </a:xfrm>
          <a:prstGeom prst="arc">
            <a:avLst>
              <a:gd name="adj1" fmla="val 16200000"/>
              <a:gd name="adj2" fmla="val 19390703"/>
            </a:avLst>
          </a:prstGeom>
          <a:ln w="12700">
            <a:solidFill>
              <a:schemeClr val="accent4">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Arc 21">
            <a:extLst>
              <a:ext uri="{FF2B5EF4-FFF2-40B4-BE49-F238E27FC236}">
                <a16:creationId xmlns:a16="http://schemas.microsoft.com/office/drawing/2014/main" id="{98893249-4CF1-7948-2E7C-3581383B0D81}"/>
              </a:ext>
            </a:extLst>
          </p:cNvPr>
          <p:cNvSpPr/>
          <p:nvPr userDrawn="1"/>
        </p:nvSpPr>
        <p:spPr>
          <a:xfrm rot="5400000">
            <a:off x="-4896303" y="-8838898"/>
            <a:ext cx="16405544" cy="18925423"/>
          </a:xfrm>
          <a:prstGeom prst="arc">
            <a:avLst>
              <a:gd name="adj1" fmla="val 17178840"/>
              <a:gd name="adj2" fmla="val 18925338"/>
            </a:avLst>
          </a:prstGeom>
          <a:ln w="12700">
            <a:solidFill>
              <a:schemeClr val="accent2">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6" name="Picture 5">
            <a:extLst>
              <a:ext uri="{FF2B5EF4-FFF2-40B4-BE49-F238E27FC236}">
                <a16:creationId xmlns:a16="http://schemas.microsoft.com/office/drawing/2014/main" id="{4B29C8D7-2C34-47BE-1B07-5A06E493FBC6}"/>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Tree>
    <p:extLst>
      <p:ext uri="{BB962C8B-B14F-4D97-AF65-F5344CB8AC3E}">
        <p14:creationId xmlns:p14="http://schemas.microsoft.com/office/powerpoint/2010/main" val="42460666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ARK_COLOUR_BG6">
    <p:bg>
      <p:bgPr>
        <a:solidFill>
          <a:srgbClr val="00619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5B35B1-EFE6-4875-B916-1BC8765B59D5}"/>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08032693-5FF5-4EE9-BE3E-903A4B28FE4D}"/>
              </a:ext>
            </a:extLst>
          </p:cNvPr>
          <p:cNvSpPr>
            <a:spLocks noGrp="1"/>
          </p:cNvSpPr>
          <p:nvPr>
            <p:ph idx="1"/>
          </p:nvPr>
        </p:nvSpPr>
        <p:spPr>
          <a:xfrm>
            <a:off x="218860" y="882000"/>
            <a:ext cx="11764800" cy="5328000"/>
          </a:xfrm>
        </p:spPr>
        <p:txBody>
          <a:bodyPr/>
          <a:lstStyle>
            <a:lvl1pPr>
              <a:defRPr sz="1800">
                <a:solidFill>
                  <a:srgbClr val="009BDB"/>
                </a:solidFill>
              </a:defRPr>
            </a:lvl1pPr>
            <a:lvl2pPr>
              <a:defRPr sz="1800">
                <a:solidFill>
                  <a:srgbClr val="009BDB"/>
                </a:solidFill>
              </a:defRPr>
            </a:lvl2pPr>
            <a:lvl3pPr>
              <a:defRPr sz="1800">
                <a:solidFill>
                  <a:srgbClr val="009BDB"/>
                </a:solidFill>
              </a:defRPr>
            </a:lvl3pPr>
            <a:lvl4pPr>
              <a:defRPr sz="1800">
                <a:solidFill>
                  <a:srgbClr val="009BDB"/>
                </a:solidFill>
              </a:defRPr>
            </a:lvl4pPr>
            <a:lvl5pPr>
              <a:defRPr sz="1800">
                <a:solidFill>
                  <a:srgbClr val="009BDB"/>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FE75EAA0-B23C-4CF3-8040-68232CDD55A5}"/>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46094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003249"/>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0" y="0"/>
            <a:ext cx="12277314" cy="6858000"/>
          </a:xfrm>
          <a:prstGeom prst="rect">
            <a:avLst/>
          </a:prstGeom>
          <a:solidFill>
            <a:srgbClr val="335E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rgbClr val="003249"/>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chemeClr val="bg1"/>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US" noProof="0"/>
              <a:t>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chemeClr val="bg1"/>
                </a:solidFill>
                <a:latin typeface="Arial" charset="0"/>
                <a:ea typeface="Arial" charset="0"/>
                <a:cs typeface="Arial" charset="0"/>
              </a:rPr>
              <a:t>Produced by</a:t>
            </a:r>
            <a:endParaRPr lang="en-US" sz="796" dirty="0">
              <a:solidFill>
                <a:schemeClr val="bg1"/>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chemeClr val="bg1"/>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24359915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CLEAR1">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16FBCBD7-94B7-BE63-C224-D2606295DB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26541" cy="6858675"/>
          </a:xfrm>
          <a:prstGeom prst="rect">
            <a:avLst/>
          </a:prstGeom>
        </p:spPr>
      </p:pic>
      <p:sp>
        <p:nvSpPr>
          <p:cNvPr id="2" name="Titolo 1">
            <a:extLst>
              <a:ext uri="{FF2B5EF4-FFF2-40B4-BE49-F238E27FC236}">
                <a16:creationId xmlns:a16="http://schemas.microsoft.com/office/drawing/2014/main" id="{FB711613-D936-4B0D-87EB-6F0E6CE90865}"/>
              </a:ext>
            </a:extLst>
          </p:cNvPr>
          <p:cNvSpPr>
            <a:spLocks noGrp="1"/>
          </p:cNvSpPr>
          <p:nvPr>
            <p:ph type="title" hasCustomPrompt="1"/>
          </p:nvPr>
        </p:nvSpPr>
        <p:spPr/>
        <p:txBody>
          <a:bodyPr/>
          <a:lstStyle>
            <a:lvl1pPr algn="l">
              <a:defRPr>
                <a:solidFill>
                  <a:schemeClr val="bg1"/>
                </a:solidFill>
              </a:defRPr>
            </a:lvl1pPr>
          </a:lstStyle>
          <a:p>
            <a:r>
              <a:rPr lang="en-GB" altLang="en-US" noProof="0" dirty="0"/>
              <a:t>CLICK TO EDIT MASTER TITLE STYLE</a:t>
            </a:r>
            <a:endParaRPr lang="en-GB" noProof="0" dirty="0"/>
          </a:p>
        </p:txBody>
      </p:sp>
      <p:sp>
        <p:nvSpPr>
          <p:cNvPr id="7" name="Content Placeholder 2">
            <a:extLst>
              <a:ext uri="{FF2B5EF4-FFF2-40B4-BE49-F238E27FC236}">
                <a16:creationId xmlns:a16="http://schemas.microsoft.com/office/drawing/2014/main" id="{68D686FA-69F1-452F-8A03-7EBE0FAEF436}"/>
              </a:ext>
            </a:extLst>
          </p:cNvPr>
          <p:cNvSpPr>
            <a:spLocks noGrp="1"/>
          </p:cNvSpPr>
          <p:nvPr>
            <p:ph idx="1"/>
          </p:nvPr>
        </p:nvSpPr>
        <p:spPr>
          <a:xfrm>
            <a:off x="219600" y="882196"/>
            <a:ext cx="11764800" cy="5328000"/>
          </a:xfrm>
        </p:spPr>
        <p:txBody>
          <a:bodyPr/>
          <a:lstStyle>
            <a:lvl1pPr>
              <a:defRPr sz="1800"/>
            </a:lvl1pPr>
            <a:lvl2pPr>
              <a:defRPr sz="1800"/>
            </a:lvl2pPr>
            <a:lvl3pPr>
              <a:defRPr sz="1800"/>
            </a:lvl3pPr>
            <a:lvl4pPr>
              <a:defRPr sz="1800"/>
            </a:lvl4pPr>
            <a:lvl5pPr>
              <a:defRPr sz="180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a:extLst>
              <a:ext uri="{FF2B5EF4-FFF2-40B4-BE49-F238E27FC236}">
                <a16:creationId xmlns:a16="http://schemas.microsoft.com/office/drawing/2014/main" id="{2CB0AC2C-C495-9D4C-B412-174B5899FD6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pic>
        <p:nvPicPr>
          <p:cNvPr id="5" name="Picture 4">
            <a:extLst>
              <a:ext uri="{FF2B5EF4-FFF2-40B4-BE49-F238E27FC236}">
                <a16:creationId xmlns:a16="http://schemas.microsoft.com/office/drawing/2014/main" id="{9DB9FEA0-90F9-FFC0-521D-9A52587AB2C4}"/>
              </a:ext>
            </a:extLst>
          </p:cNvPr>
          <p:cNvPicPr/>
          <p:nvPr userDrawn="1"/>
        </p:nvPicPr>
        <p:blipFill>
          <a:blip r:embed="rId4">
            <a:extLst>
              <a:ext uri="{28A0092B-C50C-407E-A947-70E740481C1C}">
                <a14:useLocalDpi xmlns:a14="http://schemas.microsoft.com/office/drawing/2010/main"/>
              </a:ext>
            </a:extLst>
          </a:blip>
          <a:stretch>
            <a:fillRect/>
          </a:stretch>
        </p:blipFill>
        <p:spPr>
          <a:xfrm>
            <a:off x="8863" y="6462001"/>
            <a:ext cx="9956800" cy="405130"/>
          </a:xfrm>
          <a:prstGeom prst="rect">
            <a:avLst/>
          </a:prstGeom>
        </p:spPr>
      </p:pic>
      <p:cxnSp>
        <p:nvCxnSpPr>
          <p:cNvPr id="8" name="Straight Connector 7">
            <a:extLst>
              <a:ext uri="{FF2B5EF4-FFF2-40B4-BE49-F238E27FC236}">
                <a16:creationId xmlns:a16="http://schemas.microsoft.com/office/drawing/2014/main" id="{7AD123CC-209B-235B-4264-23E0D78FCCDE}"/>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4" name="Text Box 34">
            <a:extLst>
              <a:ext uri="{FF2B5EF4-FFF2-40B4-BE49-F238E27FC236}">
                <a16:creationId xmlns:a16="http://schemas.microsoft.com/office/drawing/2014/main" id="{E5604133-FEC3-DBE8-267F-0D92AE1866A5}"/>
              </a:ext>
            </a:extLst>
          </p:cNvPr>
          <p:cNvSpPr txBox="1">
            <a:spLocks noChangeArrowheads="1"/>
          </p:cNvSpPr>
          <p:nvPr userDrawn="1"/>
        </p:nvSpPr>
        <p:spPr bwMode="auto">
          <a:xfrm>
            <a:off x="11682360" y="6526335"/>
            <a:ext cx="27507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26113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VER1">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62C2602F-BC1F-4AC9-8F8F-37D4246EC5C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1"/>
            <a:ext cx="12229200" cy="6878925"/>
          </a:xfrm>
          <a:prstGeom prst="rect">
            <a:avLst/>
          </a:prstGeom>
        </p:spPr>
      </p:pic>
      <p:sp>
        <p:nvSpPr>
          <p:cNvPr id="90" name="Rectangle 4">
            <a:extLst>
              <a:ext uri="{FF2B5EF4-FFF2-40B4-BE49-F238E27FC236}">
                <a16:creationId xmlns:a16="http://schemas.microsoft.com/office/drawing/2014/main" id="{FBF93EDD-5149-43C3-AE03-E4F5F512FE93}"/>
              </a:ext>
            </a:extLst>
          </p:cNvPr>
          <p:cNvSpPr/>
          <p:nvPr userDrawn="1"/>
        </p:nvSpPr>
        <p:spPr>
          <a:xfrm>
            <a:off x="1" y="-2"/>
            <a:ext cx="12225338" cy="6878925"/>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869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26000" y="3351588"/>
            <a:ext cx="11865600" cy="707886"/>
          </a:xfrm>
          <a:prstGeom prst="rect">
            <a:avLst/>
          </a:prstGeom>
        </p:spPr>
        <p:txBody>
          <a:bodyPr/>
          <a:lstStyle>
            <a:lvl1pPr algn="l">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121" name="Straight Connector 64">
            <a:extLst>
              <a:ext uri="{FF2B5EF4-FFF2-40B4-BE49-F238E27FC236}">
                <a16:creationId xmlns:a16="http://schemas.microsoft.com/office/drawing/2014/main" id="{6B88ADAB-0C9C-4BC9-A42C-A57312626145}"/>
              </a:ext>
            </a:extLst>
          </p:cNvPr>
          <p:cNvCxnSpPr>
            <a:cxnSpLocks/>
          </p:cNvCxnSpPr>
          <p:nvPr userDrawn="1"/>
        </p:nvCxnSpPr>
        <p:spPr>
          <a:xfrm>
            <a:off x="222041" y="6422971"/>
            <a:ext cx="11768092"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 Box 24">
            <a:extLst>
              <a:ext uri="{FF2B5EF4-FFF2-40B4-BE49-F238E27FC236}">
                <a16:creationId xmlns:a16="http://schemas.microsoft.com/office/drawing/2014/main" id="{7D33984A-D43C-428F-AB4A-04E5B59FAE71}"/>
              </a:ext>
            </a:extLst>
          </p:cNvPr>
          <p:cNvSpPr txBox="1">
            <a:spLocks noChangeArrowheads="1"/>
          </p:cNvSpPr>
          <p:nvPr userDrawn="1"/>
        </p:nvSpPr>
        <p:spPr bwMode="auto">
          <a:xfrm>
            <a:off x="11833582" y="5406990"/>
            <a:ext cx="227947"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4" name="Text Box 25">
            <a:extLst>
              <a:ext uri="{FF2B5EF4-FFF2-40B4-BE49-F238E27FC236}">
                <a16:creationId xmlns:a16="http://schemas.microsoft.com/office/drawing/2014/main" id="{7AB46881-5DF0-4A35-AA27-0D32ECF82359}"/>
              </a:ext>
            </a:extLst>
          </p:cNvPr>
          <p:cNvSpPr txBox="1">
            <a:spLocks noChangeArrowheads="1"/>
          </p:cNvSpPr>
          <p:nvPr userDrawn="1"/>
        </p:nvSpPr>
        <p:spPr bwMode="auto">
          <a:xfrm>
            <a:off x="11811453" y="6156809"/>
            <a:ext cx="227948"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5" name="Text Box 99">
            <a:extLst>
              <a:ext uri="{FF2B5EF4-FFF2-40B4-BE49-F238E27FC236}">
                <a16:creationId xmlns:a16="http://schemas.microsoft.com/office/drawing/2014/main" id="{D9FE3E1C-24B3-4F63-846C-260B4220AAC5}"/>
              </a:ext>
            </a:extLst>
          </p:cNvPr>
          <p:cNvSpPr/>
          <p:nvPr userDrawn="1"/>
        </p:nvSpPr>
        <p:spPr>
          <a:xfrm>
            <a:off x="11125001" y="5811879"/>
            <a:ext cx="914400" cy="217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t-IT" sz="1200" dirty="0">
                <a:latin typeface="Arial" panose="020B0604020202020204" pitchFamily="34" charset="0"/>
                <a:cs typeface="Arial" panose="020B0604020202020204" pitchFamily="34" charset="0"/>
              </a:rPr>
              <a:t> </a:t>
            </a:r>
          </a:p>
        </p:txBody>
      </p:sp>
      <p:sp>
        <p:nvSpPr>
          <p:cNvPr id="10" name="Text Box 58"/>
          <p:cNvSpPr txBox="1">
            <a:spLocks noChangeArrowheads="1"/>
          </p:cNvSpPr>
          <p:nvPr userDrawn="1"/>
        </p:nvSpPr>
        <p:spPr bwMode="auto">
          <a:xfrm>
            <a:off x="223200" y="6213933"/>
            <a:ext cx="670695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ESA UNCLASSIFIED - For ESA Official Use Only</a:t>
            </a:r>
          </a:p>
        </p:txBody>
      </p:sp>
      <p:sp>
        <p:nvSpPr>
          <p:cNvPr id="4" name="Text Box 34">
            <a:extLst>
              <a:ext uri="{FF2B5EF4-FFF2-40B4-BE49-F238E27FC236}">
                <a16:creationId xmlns:a16="http://schemas.microsoft.com/office/drawing/2014/main" id="{936521E2-36D7-4AF3-B70B-FA4D9649E46F}"/>
              </a:ext>
            </a:extLst>
          </p:cNvPr>
          <p:cNvSpPr txBox="1">
            <a:spLocks noChangeArrowheads="1"/>
          </p:cNvSpPr>
          <p:nvPr userDrawn="1"/>
        </p:nvSpPr>
        <p:spPr bwMode="auto">
          <a:xfrm>
            <a:off x="11664495" y="6202800"/>
            <a:ext cx="29110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pic>
        <p:nvPicPr>
          <p:cNvPr id="63" name="Picture 6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pic>
        <p:nvPicPr>
          <p:cNvPr id="65" name="Picture 5">
            <a:extLst>
              <a:ext uri="{FF2B5EF4-FFF2-40B4-BE49-F238E27FC236}">
                <a16:creationId xmlns:a16="http://schemas.microsoft.com/office/drawing/2014/main" id="{BBC9EEE5-B210-445C-81EF-FEA569E56083}"/>
              </a:ext>
            </a:extLst>
          </p:cNvPr>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10342800" y="6584400"/>
            <a:ext cx="1641396" cy="104400"/>
          </a:xfrm>
          <a:prstGeom prst="rect">
            <a:avLst/>
          </a:prstGeom>
        </p:spPr>
      </p:pic>
      <p:pic>
        <p:nvPicPr>
          <p:cNvPr id="46" name="Picture 45">
            <a:extLst>
              <a:ext uri="{FF2B5EF4-FFF2-40B4-BE49-F238E27FC236}">
                <a16:creationId xmlns:a16="http://schemas.microsoft.com/office/drawing/2014/main" id="{EBB965BA-5FAA-5543-9444-B14F3D19DD2B}"/>
              </a:ext>
            </a:extLst>
          </p:cNvPr>
          <p:cNvPicPr/>
          <p:nvPr userDrawn="1"/>
        </p:nvPicPr>
        <p:blipFill>
          <a:blip r:embed="rId5">
            <a:extLst>
              <a:ext uri="{28A0092B-C50C-407E-A947-70E740481C1C}">
                <a14:useLocalDpi xmlns:a14="http://schemas.microsoft.com/office/drawing/2010/main"/>
              </a:ext>
            </a:extLst>
          </a:blip>
          <a:stretch>
            <a:fillRect/>
          </a:stretch>
        </p:blipFill>
        <p:spPr>
          <a:xfrm>
            <a:off x="-3860" y="6465593"/>
            <a:ext cx="9956800" cy="405130"/>
          </a:xfrm>
          <a:prstGeom prst="rect">
            <a:avLst/>
          </a:prstGeom>
        </p:spPr>
      </p:pic>
    </p:spTree>
    <p:extLst>
      <p:ext uri="{BB962C8B-B14F-4D97-AF65-F5344CB8AC3E}">
        <p14:creationId xmlns:p14="http://schemas.microsoft.com/office/powerpoint/2010/main" val="2164421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strips(upRight)">
                                      <p:cBhvr>
                                        <p:cTn id="7" dur="500"/>
                                        <p:tgtEl>
                                          <p:spTgt spid="12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500" fill="hold"/>
                                        <p:tgtEl>
                                          <p:spTgt spid="46"/>
                                        </p:tgtEl>
                                        <p:attrNameLst>
                                          <p:attrName>ppt_x</p:attrName>
                                        </p:attrNameLst>
                                      </p:cBhvr>
                                      <p:tavLst>
                                        <p:tav tm="0">
                                          <p:val>
                                            <p:strVal val="0-#ppt_w/2"/>
                                          </p:val>
                                        </p:tav>
                                        <p:tav tm="100000">
                                          <p:val>
                                            <p:strVal val="#ppt_x"/>
                                          </p:val>
                                        </p:tav>
                                      </p:tavLst>
                                    </p:anim>
                                    <p:anim calcmode="lin" valueType="num">
                                      <p:cBhvr additive="base">
                                        <p:cTn id="12" dur="1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0-#ppt_w/2"/>
                                          </p:val>
                                        </p:tav>
                                        <p:tav tm="100000">
                                          <p:val>
                                            <p:strVal val="#ppt_x"/>
                                          </p:val>
                                        </p:tav>
                                      </p:tavLst>
                                    </p:anim>
                                    <p:anim calcmode="lin" valueType="num">
                                      <p:cBhvr additive="base">
                                        <p:cTn id="17" dur="500" fill="hold"/>
                                        <p:tgtEl>
                                          <p:spTgt spid="9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00"/>
                            </p:stCondLst>
                            <p:childTnLst>
                              <p:par>
                                <p:cTn id="30" presetID="18" presetClass="entr" presetSubtype="3"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strips(upRight)">
                                      <p:cBhvr>
                                        <p:cTn id="32" dur="500"/>
                                        <p:tgtEl>
                                          <p:spTgt spid="94"/>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56325"/>
                                        </p:tgtEl>
                                        <p:attrNameLst>
                                          <p:attrName>style.visibility</p:attrName>
                                        </p:attrNameLst>
                                      </p:cBhvr>
                                      <p:to>
                                        <p:strVal val="visible"/>
                                      </p:to>
                                    </p:set>
                                    <p:animEffect transition="in" filter="wipe(left)">
                                      <p:cBhvr>
                                        <p:cTn id="36" dur="500"/>
                                        <p:tgtEl>
                                          <p:spTgt spid="5632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6323"/>
                                        </p:tgtEl>
                                        <p:attrNameLst>
                                          <p:attrName>style.visibility</p:attrName>
                                        </p:attrNameLst>
                                      </p:cBhvr>
                                      <p:to>
                                        <p:strVal val="visible"/>
                                      </p:to>
                                    </p:set>
                                    <p:animEffect transition="in" filter="wipe(left)">
                                      <p:cBhvr>
                                        <p:cTn id="40" dur="500"/>
                                        <p:tgtEl>
                                          <p:spTgt spid="56323"/>
                                        </p:tgtEl>
                                      </p:cBhvr>
                                    </p:animEffect>
                                  </p:childTnLst>
                                </p:cTn>
                              </p:par>
                            </p:childTnLst>
                          </p:cTn>
                        </p:par>
                        <p:par>
                          <p:cTn id="41" fill="hold">
                            <p:stCondLst>
                              <p:cond delay="5000"/>
                            </p:stCondLst>
                            <p:childTnLst>
                              <p:par>
                                <p:cTn id="42" presetID="2" presetClass="entr" presetSubtype="2" fill="hold" grpId="0" nodeType="afterEffect">
                                  <p:stCondLst>
                                    <p:cond delay="0"/>
                                  </p:stCondLst>
                                  <p:childTnLst>
                                    <p:set>
                                      <p:cBhvr>
                                        <p:cTn id="43" dur="1" fill="hold">
                                          <p:stCondLst>
                                            <p:cond delay="0"/>
                                          </p:stCondLst>
                                        </p:cTn>
                                        <p:tgtEl>
                                          <p:spTgt spid="43">
                                            <p:txEl>
                                              <p:pRg st="0" end="0"/>
                                            </p:txEl>
                                          </p:spTgt>
                                        </p:tgtEl>
                                        <p:attrNameLst>
                                          <p:attrName>style.visibility</p:attrName>
                                        </p:attrNameLst>
                                      </p:cBhvr>
                                      <p:to>
                                        <p:strVal val="visible"/>
                                      </p:to>
                                    </p:set>
                                    <p:anim calcmode="lin" valueType="num">
                                      <p:cBhvr additive="base">
                                        <p:cTn id="44"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43">
                                            <p:txEl>
                                              <p:pRg st="0" end="0"/>
                                            </p:txEl>
                                          </p:spTgt>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45">
                                            <p:txEl>
                                              <p:pRg st="0" end="0"/>
                                            </p:txEl>
                                          </p:spTgt>
                                        </p:tgtEl>
                                        <p:attrNameLst>
                                          <p:attrName>style.visibility</p:attrName>
                                        </p:attrNameLst>
                                      </p:cBhvr>
                                      <p:to>
                                        <p:strVal val="visible"/>
                                      </p:to>
                                    </p:set>
                                    <p:anim calcmode="lin" valueType="num">
                                      <p:cBhvr additive="base">
                                        <p:cTn id="48"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45">
                                            <p:txEl>
                                              <p:pRg st="0" end="0"/>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4">
                                            <p:txEl>
                                              <p:pRg st="0" end="0"/>
                                            </p:txEl>
                                          </p:spTgt>
                                        </p:tgtEl>
                                        <p:attrNameLst>
                                          <p:attrName>style.visibility</p:attrName>
                                        </p:attrNameLst>
                                      </p:cBhvr>
                                      <p:to>
                                        <p:strVal val="visible"/>
                                      </p:to>
                                    </p:set>
                                    <p:anim calcmode="lin" valueType="num">
                                      <p:cBhvr additive="base">
                                        <p:cTn id="5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44">
                                            <p:txEl>
                                              <p:pRg st="0" end="0"/>
                                            </p:txEl>
                                          </p:spTgt>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45">
                                            <p:txEl>
                                              <p:pRg st="0" end="0"/>
                                            </p:txEl>
                                          </p:spTgt>
                                        </p:tgtEl>
                                        <p:attrNameLst>
                                          <p:attrName>style.visibility</p:attrName>
                                        </p:attrNameLst>
                                      </p:cBhvr>
                                      <p:to>
                                        <p:strVal val="visible"/>
                                      </p:to>
                                    </p:set>
                                    <p:anim calcmode="lin" valueType="num">
                                      <p:cBhvr additive="base">
                                        <p:cTn id="56"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56323" grpId="0">
        <p:tmplLst>
          <p:tmpl>
            <p:tnLst>
              <p:par>
                <p:cTn presetID="22" presetClass="entr" presetSubtype="8" fill="hold" nodeType="after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wipe(left)">
                      <p:cBhvr>
                        <p:cTn dur="500"/>
                        <p:tgtEl>
                          <p:spTgt spid="56323"/>
                        </p:tgtEl>
                      </p:cBhvr>
                    </p:animEffect>
                  </p:childTnLst>
                </p:cTn>
              </p:par>
            </p:tnLst>
          </p:tmpl>
        </p:tmplLst>
      </p:bldP>
      <p:bldP spid="56325" grpId="0"/>
      <p:bldP spid="43" grpId="0" build="allAtOnce"/>
      <p:bldP spid="44" grpId="0" build="allAtOnce"/>
      <p:bldP spid="45" grpId="0" build="allAtOnce"/>
      <p:bldP spid="10" grpId="0"/>
    </p:bldLst>
  </p:timing>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LEAR1">
    <p:spTree>
      <p:nvGrpSpPr>
        <p:cNvPr id="1" name=""/>
        <p:cNvGrpSpPr/>
        <p:nvPr/>
      </p:nvGrpSpPr>
      <p:grpSpPr>
        <a:xfrm>
          <a:off x="0" y="0"/>
          <a:ext cx="0" cy="0"/>
          <a:chOff x="0" y="0"/>
          <a:chExt cx="0" cy="0"/>
        </a:xfrm>
      </p:grpSpPr>
      <p:sp>
        <p:nvSpPr>
          <p:cNvPr id="4" name="Rectangle 37">
            <a:extLst>
              <a:ext uri="{FF2B5EF4-FFF2-40B4-BE49-F238E27FC236}">
                <a16:creationId xmlns:a16="http://schemas.microsoft.com/office/drawing/2014/main" id="{DA6F988C-F9E9-488F-B04A-A6A5E348FB48}"/>
              </a:ext>
            </a:extLst>
          </p:cNvPr>
          <p:cNvSpPr/>
          <p:nvPr userDrawn="1"/>
        </p:nvSpPr>
        <p:spPr>
          <a:xfrm>
            <a:off x="0" y="0"/>
            <a:ext cx="12225338" cy="882193"/>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72" dirty="0"/>
          </a:p>
        </p:txBody>
      </p:sp>
      <p:sp>
        <p:nvSpPr>
          <p:cNvPr id="2" name="Titolo 1">
            <a:extLst>
              <a:ext uri="{FF2B5EF4-FFF2-40B4-BE49-F238E27FC236}">
                <a16:creationId xmlns:a16="http://schemas.microsoft.com/office/drawing/2014/main" id="{FB711613-D936-4B0D-87EB-6F0E6CE90865}"/>
              </a:ext>
            </a:extLst>
          </p:cNvPr>
          <p:cNvSpPr>
            <a:spLocks noGrp="1"/>
          </p:cNvSpPr>
          <p:nvPr>
            <p:ph type="title" hasCustomPrompt="1"/>
          </p:nvPr>
        </p:nvSpPr>
        <p:spPr/>
        <p:txBody>
          <a:bodyPr/>
          <a:lstStyle>
            <a:lvl1pPr algn="l">
              <a:defRPr>
                <a:solidFill>
                  <a:schemeClr val="bg1"/>
                </a:solidFill>
              </a:defRPr>
            </a:lvl1pPr>
          </a:lstStyle>
          <a:p>
            <a:r>
              <a:rPr lang="en-GB" altLang="en-US" noProof="0" dirty="0"/>
              <a:t>CLICK TO EDIT MASTER TITLE STYLE</a:t>
            </a:r>
            <a:endParaRPr lang="en-GB" noProof="0" dirty="0"/>
          </a:p>
        </p:txBody>
      </p:sp>
      <p:sp>
        <p:nvSpPr>
          <p:cNvPr id="7" name="Content Placeholder 2">
            <a:extLst>
              <a:ext uri="{FF2B5EF4-FFF2-40B4-BE49-F238E27FC236}">
                <a16:creationId xmlns:a16="http://schemas.microsoft.com/office/drawing/2014/main" id="{68D686FA-69F1-452F-8A03-7EBE0FAEF436}"/>
              </a:ext>
            </a:extLst>
          </p:cNvPr>
          <p:cNvSpPr>
            <a:spLocks noGrp="1"/>
          </p:cNvSpPr>
          <p:nvPr>
            <p:ph idx="1"/>
          </p:nvPr>
        </p:nvSpPr>
        <p:spPr>
          <a:xfrm>
            <a:off x="219600" y="882196"/>
            <a:ext cx="11764800" cy="5328000"/>
          </a:xfrm>
        </p:spPr>
        <p:txBody>
          <a:bodyPr/>
          <a:lstStyle>
            <a:lvl1pPr>
              <a:defRPr sz="1800"/>
            </a:lvl1pPr>
            <a:lvl2pPr>
              <a:defRPr sz="1800"/>
            </a:lvl2pPr>
            <a:lvl3pPr>
              <a:defRPr sz="1800"/>
            </a:lvl3pPr>
            <a:lvl4pPr>
              <a:defRPr sz="1800"/>
            </a:lvl4pPr>
            <a:lvl5pPr>
              <a:defRPr sz="180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a:extLst>
              <a:ext uri="{FF2B5EF4-FFF2-40B4-BE49-F238E27FC236}">
                <a16:creationId xmlns:a16="http://schemas.microsoft.com/office/drawing/2014/main" id="{2CB0AC2C-C495-9D4C-B412-174B5899FD6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10" name="Straight Connector 9">
            <a:extLst>
              <a:ext uri="{FF2B5EF4-FFF2-40B4-BE49-F238E27FC236}">
                <a16:creationId xmlns:a16="http://schemas.microsoft.com/office/drawing/2014/main" id="{DFD03D16-060D-4760-9512-2863FE01A681}"/>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9293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LEAR2">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886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5" name="Straight Connector 4">
            <a:extLst>
              <a:ext uri="{FF2B5EF4-FFF2-40B4-BE49-F238E27FC236}">
                <a16:creationId xmlns:a16="http://schemas.microsoft.com/office/drawing/2014/main" id="{AA26AA14-B9DD-4FF8-8B2B-689FEBBACA1A}"/>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4138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LEAR3">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FDDE0A18-E398-40EE-9B5C-EFF1AB1879B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54FC899-091E-48CC-B4A2-B442B733582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60534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EAR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solidFill>
                  <a:srgbClr val="003249"/>
                </a:solidFill>
              </a:defRPr>
            </a:lvl1pPr>
          </a:lstStyle>
          <a:p>
            <a:r>
              <a:rPr lang="en-GB" noProof="0" dirty="0"/>
              <a:t>CLICK TO EDIT MASTER TITLE STYLE</a:t>
            </a:r>
          </a:p>
        </p:txBody>
      </p:sp>
      <p:sp>
        <p:nvSpPr>
          <p:cNvPr id="9" name="Content Placeholder 2">
            <a:extLst>
              <a:ext uri="{FF2B5EF4-FFF2-40B4-BE49-F238E27FC236}">
                <a16:creationId xmlns:a16="http://schemas.microsoft.com/office/drawing/2014/main" id="{59A1B071-1AF1-4E5C-847C-81B99F1817C7}"/>
              </a:ext>
            </a:extLst>
          </p:cNvPr>
          <p:cNvSpPr>
            <a:spLocks noGrp="1"/>
          </p:cNvSpPr>
          <p:nvPr>
            <p:ph sz="half" idx="1"/>
          </p:nvPr>
        </p:nvSpPr>
        <p:spPr>
          <a:xfrm>
            <a:off x="218859" y="1673225"/>
            <a:ext cx="5804673"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dirty="0"/>
              <a:t>Click to edit </a:t>
            </a:r>
            <a:r>
              <a:rPr lang="en-GB" noProof="0" dirty="0"/>
              <a:t>Master</a:t>
            </a:r>
            <a:r>
              <a:rPr lang="en-US" noProof="0" dirty="0"/>
              <a:t> text styles</a:t>
            </a:r>
          </a:p>
          <a:p>
            <a:pPr lvl="1"/>
            <a:r>
              <a:rPr lang="en-GB" noProof="0" dirty="0"/>
              <a:t>Second</a:t>
            </a:r>
            <a:r>
              <a:rPr lang="en-US" noProof="0" dirty="0"/>
              <a:t> level</a:t>
            </a:r>
          </a:p>
          <a:p>
            <a:pPr lvl="2"/>
            <a:r>
              <a:rPr lang="en-US" noProof="0" dirty="0"/>
              <a:t>Third </a:t>
            </a:r>
            <a:r>
              <a:rPr lang="en-GB" noProof="0" dirty="0"/>
              <a:t>level</a:t>
            </a:r>
          </a:p>
          <a:p>
            <a:pPr lvl="3"/>
            <a:r>
              <a:rPr lang="en-GB" noProof="0" dirty="0"/>
              <a:t>Fourth</a:t>
            </a:r>
            <a:r>
              <a:rPr lang="en-US" noProof="0" dirty="0"/>
              <a:t> level</a:t>
            </a:r>
          </a:p>
          <a:p>
            <a:pPr lvl="4"/>
            <a:r>
              <a:rPr lang="en-GB" noProof="0" dirty="0"/>
              <a:t>Fifth</a:t>
            </a:r>
            <a:r>
              <a:rPr lang="en-US" noProof="0" dirty="0"/>
              <a:t> level</a:t>
            </a:r>
            <a:endParaRPr lang="en-GB" noProof="0" dirty="0"/>
          </a:p>
        </p:txBody>
      </p:sp>
      <p:sp>
        <p:nvSpPr>
          <p:cNvPr id="10" name="Content Placeholder 3">
            <a:extLst>
              <a:ext uri="{FF2B5EF4-FFF2-40B4-BE49-F238E27FC236}">
                <a16:creationId xmlns:a16="http://schemas.microsoft.com/office/drawing/2014/main" id="{1FECB638-90E0-45FF-9E57-2E1BEA99D056}"/>
              </a:ext>
            </a:extLst>
          </p:cNvPr>
          <p:cNvSpPr>
            <a:spLocks noGrp="1"/>
          </p:cNvSpPr>
          <p:nvPr>
            <p:ph sz="half" idx="2"/>
          </p:nvPr>
        </p:nvSpPr>
        <p:spPr>
          <a:xfrm>
            <a:off x="6227279" y="1673225"/>
            <a:ext cx="5762854"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8" name="Straight Connector 7">
            <a:extLst>
              <a:ext uri="{FF2B5EF4-FFF2-40B4-BE49-F238E27FC236}">
                <a16:creationId xmlns:a16="http://schemas.microsoft.com/office/drawing/2014/main" id="{8FE92DEE-E179-466F-A2E3-A937D4BD20B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69D56B-45C7-41CE-AF85-CFBD7346FBE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67968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EAR_COLOUR_BG1">
    <p:bg>
      <p:bgPr>
        <a:solidFill>
          <a:srgbClr val="E8E9E4"/>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DA993C77-CBED-4B2B-A114-59C4D8D6CE97}"/>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1B86A34-E450-424B-A07C-89D1870D3D2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70113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LEAR_COLOUR_BG2">
    <p:bg>
      <p:bgPr>
        <a:solidFill>
          <a:srgbClr val="76C8A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8770F7F7-54D2-419E-ACE8-1E203802996C}"/>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006762"/>
                </a:solidFill>
              </a:defRPr>
            </a:lvl1pPr>
            <a:lvl2pPr>
              <a:defRPr sz="1800">
                <a:solidFill>
                  <a:srgbClr val="006762"/>
                </a:solidFill>
              </a:defRPr>
            </a:lvl2pPr>
            <a:lvl3pPr>
              <a:defRPr sz="1800">
                <a:solidFill>
                  <a:srgbClr val="006762"/>
                </a:solidFill>
              </a:defRPr>
            </a:lvl3pPr>
            <a:lvl4pPr>
              <a:defRPr sz="1800">
                <a:solidFill>
                  <a:srgbClr val="006762"/>
                </a:solidFill>
              </a:defRPr>
            </a:lvl4pPr>
            <a:lvl5pPr>
              <a:defRPr sz="1800">
                <a:solidFill>
                  <a:srgbClr val="006762"/>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9CE16786-8A3C-4C82-B63C-69D03B24564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128B05E-06E9-4FF8-9E34-30F8C9AD515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206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19" name="Picture 18" descr="A bright light in the sky&#10;&#10;Description automatically generated">
            <a:extLst>
              <a:ext uri="{FF2B5EF4-FFF2-40B4-BE49-F238E27FC236}">
                <a16:creationId xmlns:a16="http://schemas.microsoft.com/office/drawing/2014/main" id="{004DB892-BCB5-DB42-8EB0-573B37AC23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34" y="0"/>
            <a:ext cx="12225338" cy="6858001"/>
          </a:xfrm>
          <a:prstGeom prst="rect">
            <a:avLst/>
          </a:prstGeom>
        </p:spPr>
      </p:pic>
      <p:sp>
        <p:nvSpPr>
          <p:cNvPr id="5" name="Text Box 27">
            <a:extLst>
              <a:ext uri="{FF2B5EF4-FFF2-40B4-BE49-F238E27FC236}">
                <a16:creationId xmlns:a16="http://schemas.microsoft.com/office/drawing/2014/main" id="{9E64A709-7935-DEA3-E541-AED54792400D}"/>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pic>
        <p:nvPicPr>
          <p:cNvPr id="6" name="Picture 5">
            <a:extLst>
              <a:ext uri="{FF2B5EF4-FFF2-40B4-BE49-F238E27FC236}">
                <a16:creationId xmlns:a16="http://schemas.microsoft.com/office/drawing/2014/main" id="{4B29C8D7-2C34-47BE-1B07-5A06E493FB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7" name="Straight Connector 6">
            <a:extLst>
              <a:ext uri="{FF2B5EF4-FFF2-40B4-BE49-F238E27FC236}">
                <a16:creationId xmlns:a16="http://schemas.microsoft.com/office/drawing/2014/main" id="{28EE9017-6CA0-8BE2-4DB0-CED6FEAB5C05}"/>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F9733E3-30D3-013F-4D25-FE3F447ECB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711A55C2-11B3-76F4-2524-6F59CE559EFD}"/>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6" name="Arc 15">
            <a:extLst>
              <a:ext uri="{FF2B5EF4-FFF2-40B4-BE49-F238E27FC236}">
                <a16:creationId xmlns:a16="http://schemas.microsoft.com/office/drawing/2014/main" id="{C7699B74-C080-764E-ED41-8483ED7EDE80}"/>
              </a:ext>
            </a:extLst>
          </p:cNvPr>
          <p:cNvSpPr/>
          <p:nvPr/>
        </p:nvSpPr>
        <p:spPr>
          <a:xfrm rot="5400000">
            <a:off x="-4686563" y="-8608317"/>
            <a:ext cx="14892983" cy="17215214"/>
          </a:xfrm>
          <a:prstGeom prst="arc">
            <a:avLst>
              <a:gd name="adj1" fmla="val 16200000"/>
              <a:gd name="adj2" fmla="val 20052890"/>
            </a:avLst>
          </a:prstGeom>
          <a:ln w="12700">
            <a:solidFill>
              <a:schemeClr val="accent1">
                <a:shade val="95000"/>
                <a:satMod val="105000"/>
                <a:alpha val="24901"/>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6">
            <a:extLst>
              <a:ext uri="{FF2B5EF4-FFF2-40B4-BE49-F238E27FC236}">
                <a16:creationId xmlns:a16="http://schemas.microsoft.com/office/drawing/2014/main" id="{7F87FC81-DA3D-9F9E-D69A-355B0C5119FC}"/>
              </a:ext>
            </a:extLst>
          </p:cNvPr>
          <p:cNvSpPr/>
          <p:nvPr/>
        </p:nvSpPr>
        <p:spPr>
          <a:xfrm rot="5400000">
            <a:off x="-5442843" y="-9462712"/>
            <a:ext cx="16405544" cy="18925423"/>
          </a:xfrm>
          <a:prstGeom prst="arc">
            <a:avLst>
              <a:gd name="adj1" fmla="val 16200000"/>
              <a:gd name="adj2" fmla="val 19390703"/>
            </a:avLst>
          </a:prstGeom>
          <a:ln w="12700">
            <a:solidFill>
              <a:schemeClr val="accent4">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Arc 21">
            <a:extLst>
              <a:ext uri="{FF2B5EF4-FFF2-40B4-BE49-F238E27FC236}">
                <a16:creationId xmlns:a16="http://schemas.microsoft.com/office/drawing/2014/main" id="{98893249-4CF1-7948-2E7C-3581383B0D81}"/>
              </a:ext>
            </a:extLst>
          </p:cNvPr>
          <p:cNvSpPr/>
          <p:nvPr userDrawn="1"/>
        </p:nvSpPr>
        <p:spPr>
          <a:xfrm rot="5400000">
            <a:off x="-4896304" y="-8868878"/>
            <a:ext cx="16405544" cy="18925423"/>
          </a:xfrm>
          <a:prstGeom prst="arc">
            <a:avLst>
              <a:gd name="adj1" fmla="val 17178840"/>
              <a:gd name="adj2" fmla="val 18925338"/>
            </a:avLst>
          </a:prstGeom>
          <a:ln w="12700">
            <a:solidFill>
              <a:schemeClr val="accent2">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 name="Rectangle 1">
            <a:extLst>
              <a:ext uri="{FF2B5EF4-FFF2-40B4-BE49-F238E27FC236}">
                <a16:creationId xmlns:a16="http://schemas.microsoft.com/office/drawing/2014/main" id="{7FCE713B-758D-3971-9C89-5773C2061EBC}"/>
              </a:ext>
            </a:extLst>
          </p:cNvPr>
          <p:cNvSpPr/>
          <p:nvPr userDrawn="1"/>
        </p:nvSpPr>
        <p:spPr>
          <a:xfrm>
            <a:off x="0" y="746449"/>
            <a:ext cx="12225338" cy="106369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lang="en-US" sz="2800" dirty="0"/>
          </a:p>
        </p:txBody>
      </p:sp>
      <p:sp>
        <p:nvSpPr>
          <p:cNvPr id="4" name="Oval 3">
            <a:extLst>
              <a:ext uri="{FF2B5EF4-FFF2-40B4-BE49-F238E27FC236}">
                <a16:creationId xmlns:a16="http://schemas.microsoft.com/office/drawing/2014/main" id="{E79E7173-5F6B-F0BD-1BB8-125E889495F1}"/>
              </a:ext>
            </a:extLst>
          </p:cNvPr>
          <p:cNvSpPr/>
          <p:nvPr userDrawn="1"/>
        </p:nvSpPr>
        <p:spPr>
          <a:xfrm>
            <a:off x="495657" y="559837"/>
            <a:ext cx="1426926" cy="1426926"/>
          </a:xfrm>
          <a:prstGeom prst="ellipse">
            <a:avLst/>
          </a:prstGeom>
          <a:no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2AA98348-6190-A862-FE5B-DFEFE50EB47E}"/>
              </a:ext>
            </a:extLst>
          </p:cNvPr>
          <p:cNvCxnSpPr>
            <a:cxnSpLocks/>
            <a:endCxn id="4" idx="0"/>
          </p:cNvCxnSpPr>
          <p:nvPr userDrawn="1"/>
        </p:nvCxnSpPr>
        <p:spPr>
          <a:xfrm>
            <a:off x="1209120" y="0"/>
            <a:ext cx="0" cy="55983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Rectangle 2">
            <a:extLst>
              <a:ext uri="{FF2B5EF4-FFF2-40B4-BE49-F238E27FC236}">
                <a16:creationId xmlns:a16="http://schemas.microsoft.com/office/drawing/2014/main" id="{A3D98972-0B5E-0B88-4B1B-0010537D4FAA}"/>
              </a:ext>
            </a:extLst>
          </p:cNvPr>
          <p:cNvSpPr>
            <a:spLocks noGrp="1" noChangeArrowheads="1"/>
          </p:cNvSpPr>
          <p:nvPr>
            <p:ph type="subTitle" idx="1" hasCustomPrompt="1"/>
          </p:nvPr>
        </p:nvSpPr>
        <p:spPr>
          <a:xfrm>
            <a:off x="2007704" y="1335202"/>
            <a:ext cx="8645683" cy="325474"/>
          </a:xfrm>
          <a:prstGeom prst="rect">
            <a:avLst/>
          </a:prstGeom>
        </p:spPr>
        <p:txBody>
          <a:bodyPr wrap="square">
            <a:spAutoFit/>
          </a:bodyPr>
          <a:lstStyle>
            <a:lvl1pPr marL="0" indent="0">
              <a:buFont typeface="Verdana" pitchFamily="34" charset="0"/>
              <a:buNone/>
              <a:defRPr sz="1400">
                <a:solidFill>
                  <a:schemeClr val="tx2">
                    <a:lumMod val="40000"/>
                    <a:lumOff val="60000"/>
                  </a:schemeClr>
                </a:solidFill>
              </a:defRPr>
            </a:lvl1pPr>
          </a:lstStyle>
          <a:p>
            <a:pPr lvl="0"/>
            <a:r>
              <a:rPr lang="en-GB" noProof="0" dirty="0" err="1"/>
              <a:t>SubTitle</a:t>
            </a:r>
            <a:endParaRPr lang="en-GB" noProof="0" dirty="0"/>
          </a:p>
        </p:txBody>
      </p:sp>
      <p:sp>
        <p:nvSpPr>
          <p:cNvPr id="13" name="Titolo 1">
            <a:extLst>
              <a:ext uri="{FF2B5EF4-FFF2-40B4-BE49-F238E27FC236}">
                <a16:creationId xmlns:a16="http://schemas.microsoft.com/office/drawing/2014/main" id="{8A3A82CD-68FF-E3F9-0FDA-4D173CA8B5FF}"/>
              </a:ext>
            </a:extLst>
          </p:cNvPr>
          <p:cNvSpPr>
            <a:spLocks noGrp="1"/>
          </p:cNvSpPr>
          <p:nvPr>
            <p:ph type="title" hasCustomPrompt="1"/>
          </p:nvPr>
        </p:nvSpPr>
        <p:spPr>
          <a:xfrm>
            <a:off x="2007704" y="828170"/>
            <a:ext cx="10217633" cy="523220"/>
          </a:xfrm>
        </p:spPr>
        <p:txBody>
          <a:bodyPr/>
          <a:lstStyle>
            <a:lvl1pPr>
              <a:defRPr sz="2800" b="0">
                <a:solidFill>
                  <a:schemeClr val="bg1"/>
                </a:solidFill>
              </a:defRPr>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13584350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EAR_COLOUR_BG3">
    <p:bg>
      <p:bgPr>
        <a:solidFill>
          <a:srgbClr val="F1666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424FBA6A-9B37-4307-AF0B-2FB195B99602}"/>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960136"/>
                </a:solidFill>
              </a:defRPr>
            </a:lvl1pPr>
            <a:lvl2pPr>
              <a:defRPr sz="1800">
                <a:solidFill>
                  <a:srgbClr val="960136"/>
                </a:solidFill>
              </a:defRPr>
            </a:lvl2pPr>
            <a:lvl3pPr>
              <a:defRPr sz="1800">
                <a:solidFill>
                  <a:srgbClr val="960136"/>
                </a:solidFill>
              </a:defRPr>
            </a:lvl3pPr>
            <a:lvl4pPr>
              <a:defRPr sz="1800">
                <a:solidFill>
                  <a:srgbClr val="960136"/>
                </a:solidFill>
              </a:defRPr>
            </a:lvl4pPr>
            <a:lvl5pPr>
              <a:defRPr sz="1800">
                <a:solidFill>
                  <a:srgbClr val="960136"/>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48935B88-E3A5-4B18-A1DA-E525414B3B33}"/>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9DC6253-9DAC-40B0-A41B-C4BC48EE2683}"/>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73200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EAR_COLOUR_BG4">
    <p:bg>
      <p:bgPr>
        <a:solidFill>
          <a:srgbClr val="FFCC4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3" name="Content Placeholder 2">
            <a:extLst>
              <a:ext uri="{FF2B5EF4-FFF2-40B4-BE49-F238E27FC236}">
                <a16:creationId xmlns:a16="http://schemas.microsoft.com/office/drawing/2014/main" id="{C3B7504A-25CB-4BBC-AA4B-1A27FA922557}"/>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A75534"/>
                </a:solidFill>
              </a:defRPr>
            </a:lvl1pPr>
            <a:lvl2pPr>
              <a:defRPr sz="1800">
                <a:solidFill>
                  <a:srgbClr val="A75534"/>
                </a:solidFill>
              </a:defRPr>
            </a:lvl2pPr>
            <a:lvl3pPr>
              <a:defRPr sz="1800">
                <a:solidFill>
                  <a:srgbClr val="A75534"/>
                </a:solidFill>
              </a:defRPr>
            </a:lvl3pPr>
            <a:lvl4pPr>
              <a:defRPr sz="1800">
                <a:solidFill>
                  <a:srgbClr val="A75534"/>
                </a:solidFill>
              </a:defRPr>
            </a:lvl4pPr>
            <a:lvl5pPr>
              <a:defRPr sz="1800">
                <a:solidFill>
                  <a:srgbClr val="A75534"/>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4" name="Straight Connector 3">
            <a:extLst>
              <a:ext uri="{FF2B5EF4-FFF2-40B4-BE49-F238E27FC236}">
                <a16:creationId xmlns:a16="http://schemas.microsoft.com/office/drawing/2014/main" id="{13C96752-03D4-47C1-AF65-AB9BE9940335}"/>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99C38FE-3D95-4F29-9E13-19A29AD5EFC2}"/>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29654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EAR_COLOUR_BG5">
    <p:bg>
      <p:bgPr>
        <a:solidFill>
          <a:srgbClr val="6DCFF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4" name="Rectangle 2">
            <a:extLst>
              <a:ext uri="{FF2B5EF4-FFF2-40B4-BE49-F238E27FC236}">
                <a16:creationId xmlns:a16="http://schemas.microsoft.com/office/drawing/2014/main" id="{BA34D9EA-0CED-4E85-B2F0-17341F16C1AB}"/>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1E3378"/>
                </a:solidFill>
              </a:defRPr>
            </a:lvl1pPr>
            <a:lvl2pPr>
              <a:defRPr sz="1800">
                <a:solidFill>
                  <a:srgbClr val="1E3378"/>
                </a:solidFill>
              </a:defRPr>
            </a:lvl2pPr>
            <a:lvl3pPr>
              <a:defRPr sz="1800">
                <a:solidFill>
                  <a:srgbClr val="1E3378"/>
                </a:solidFill>
              </a:defRPr>
            </a:lvl3pPr>
            <a:lvl4pPr>
              <a:defRPr sz="1800">
                <a:solidFill>
                  <a:srgbClr val="1E3378"/>
                </a:solidFill>
              </a:defRPr>
            </a:lvl4pPr>
            <a:lvl5pPr>
              <a:defRPr sz="1800">
                <a:solidFill>
                  <a:srgbClr val="1E3378"/>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7" name="Straight Connector 6">
            <a:extLst>
              <a:ext uri="{FF2B5EF4-FFF2-40B4-BE49-F238E27FC236}">
                <a16:creationId xmlns:a16="http://schemas.microsoft.com/office/drawing/2014/main" id="{CF711926-946D-4031-95C0-4DF8DCFCC3F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03F0612-5267-4585-B281-9C491C4E1A3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10007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6DCFF6"/>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369664" y="0"/>
            <a:ext cx="1259500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chemeClr val="bg1"/>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rgbClr val="8197A6"/>
                </a:solidFill>
                <a:latin typeface="Arial" charset="0"/>
                <a:ea typeface="Arial" charset="0"/>
                <a:cs typeface="Arial" charset="0"/>
              </a:rPr>
              <a:t>Produced by</a:t>
            </a:r>
            <a:endParaRPr lang="en-US" sz="796" dirty="0">
              <a:solidFill>
                <a:srgbClr val="8197A6"/>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40453491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91303" y="214287"/>
            <a:ext cx="9592620" cy="543675"/>
          </a:xfrm>
          <a:prstGeom prst="rect">
            <a:avLst/>
          </a:prstGeom>
          <a:noFill/>
          <a:ln>
            <a:noFill/>
          </a:ln>
        </p:spPr>
        <p:txBody>
          <a:bodyPr vert="horz" wrap="square" lIns="91440" tIns="45720" rIns="91440" bIns="45720" numCol="1" anchor="ctr" anchorCtr="0" compatLnSpc="1">
            <a:prstTxWarp prst="textNoShape">
              <a:avLst/>
            </a:prstTxWarp>
            <a:spAutoFit/>
          </a:bodyPr>
          <a:lstStyle>
            <a:lvl1pPr>
              <a:defRPr lang="en-GB" sz="2933" b="0" dirty="0" smtClean="0">
                <a:solidFill>
                  <a:srgbClr val="0070C0"/>
                </a:solidFill>
                <a:latin typeface="Verdana"/>
                <a:ea typeface="+mj-ea"/>
                <a:cs typeface="Verdana"/>
              </a:defRPr>
            </a:lvl1pPr>
          </a:lstStyle>
          <a:p>
            <a:pPr lvl="0" algn="l" rtl="0" eaLnBrk="1" fontAlgn="base" hangingPunct="1">
              <a:spcBef>
                <a:spcPct val="0"/>
              </a:spcBef>
              <a:spcAft>
                <a:spcPct val="0"/>
              </a:spcAft>
            </a:pPr>
            <a:r>
              <a:rPr lang="en-US"/>
              <a:t>Click to edit Master title style</a:t>
            </a:r>
            <a:endParaRPr lang="en-GB" dirty="0"/>
          </a:p>
        </p:txBody>
      </p:sp>
    </p:spTree>
    <p:extLst>
      <p:ext uri="{BB962C8B-B14F-4D97-AF65-F5344CB8AC3E}">
        <p14:creationId xmlns:p14="http://schemas.microsoft.com/office/powerpoint/2010/main" val="8442620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ver page 2">
    <p:spTree>
      <p:nvGrpSpPr>
        <p:cNvPr id="1" name=""/>
        <p:cNvGrpSpPr/>
        <p:nvPr/>
      </p:nvGrpSpPr>
      <p:grpSpPr>
        <a:xfrm>
          <a:off x="0" y="0"/>
          <a:ext cx="0" cy="0"/>
          <a:chOff x="0" y="0"/>
          <a:chExt cx="0" cy="0"/>
        </a:xfrm>
      </p:grpSpPr>
      <p:sp>
        <p:nvSpPr>
          <p:cNvPr id="213" name="Espace réservé pour une image  212">
            <a:extLst>
              <a:ext uri="{FF2B5EF4-FFF2-40B4-BE49-F238E27FC236}">
                <a16:creationId xmlns:a16="http://schemas.microsoft.com/office/drawing/2014/main" id="{A057584B-BDDE-FA4E-9A8D-E58DAD1C954F}"/>
              </a:ext>
            </a:extLst>
          </p:cNvPr>
          <p:cNvSpPr>
            <a:spLocks noGrp="1"/>
          </p:cNvSpPr>
          <p:nvPr>
            <p:ph type="pic" sz="quarter" idx="10"/>
          </p:nvPr>
        </p:nvSpPr>
        <p:spPr>
          <a:xfrm>
            <a:off x="6463920" y="2"/>
            <a:ext cx="5761419" cy="6858003"/>
          </a:xfrm>
          <a:custGeom>
            <a:avLst/>
            <a:gdLst>
              <a:gd name="connsiteX0" fmla="*/ 392327 w 5745708"/>
              <a:gd name="connsiteY0" fmla="*/ 5096358 h 6825345"/>
              <a:gd name="connsiteX1" fmla="*/ 627227 w 5745708"/>
              <a:gd name="connsiteY1" fmla="*/ 5598436 h 6825345"/>
              <a:gd name="connsiteX2" fmla="*/ 607858 w 5745708"/>
              <a:gd name="connsiteY2" fmla="*/ 5556609 h 6825345"/>
              <a:gd name="connsiteX3" fmla="*/ 595251 w 5745708"/>
              <a:gd name="connsiteY3" fmla="*/ 5527499 h 6825345"/>
              <a:gd name="connsiteX4" fmla="*/ 589787 w 5745708"/>
              <a:gd name="connsiteY4" fmla="*/ 5514123 h 6825345"/>
              <a:gd name="connsiteX5" fmla="*/ 598291 w 5745708"/>
              <a:gd name="connsiteY5" fmla="*/ 5528774 h 6825345"/>
              <a:gd name="connsiteX6" fmla="*/ 617957 w 5745708"/>
              <a:gd name="connsiteY6" fmla="*/ 5560438 h 6825345"/>
              <a:gd name="connsiteX7" fmla="*/ 647380 w 5745708"/>
              <a:gd name="connsiteY7" fmla="*/ 5606071 h 6825345"/>
              <a:gd name="connsiteX8" fmla="*/ 628460 w 5745708"/>
              <a:gd name="connsiteY8" fmla="*/ 5556015 h 6825345"/>
              <a:gd name="connsiteX9" fmla="*/ 610793 w 5745708"/>
              <a:gd name="connsiteY9" fmla="*/ 5505575 h 6825345"/>
              <a:gd name="connsiteX10" fmla="*/ 687369 w 5745708"/>
              <a:gd name="connsiteY10" fmla="*/ 5628889 h 6825345"/>
              <a:gd name="connsiteX11" fmla="*/ 725595 w 5745708"/>
              <a:gd name="connsiteY11" fmla="*/ 5686281 h 6825345"/>
              <a:gd name="connsiteX12" fmla="*/ 765244 w 5745708"/>
              <a:gd name="connsiteY12" fmla="*/ 5742463 h 6825345"/>
              <a:gd name="connsiteX13" fmla="*/ 729464 w 5745708"/>
              <a:gd name="connsiteY13" fmla="*/ 5684432 h 6825345"/>
              <a:gd name="connsiteX14" fmla="*/ 715646 w 5745708"/>
              <a:gd name="connsiteY14" fmla="*/ 5645857 h 6825345"/>
              <a:gd name="connsiteX15" fmla="*/ 734418 w 5745708"/>
              <a:gd name="connsiteY15" fmla="*/ 5656043 h 6825345"/>
              <a:gd name="connsiteX16" fmla="*/ 868417 w 5745708"/>
              <a:gd name="connsiteY16" fmla="*/ 5825800 h 6825345"/>
              <a:gd name="connsiteX17" fmla="*/ 836783 w 5745708"/>
              <a:gd name="connsiteY17" fmla="*/ 5757092 h 6825345"/>
              <a:gd name="connsiteX18" fmla="*/ 945165 w 5745708"/>
              <a:gd name="connsiteY18" fmla="*/ 5928274 h 6825345"/>
              <a:gd name="connsiteX19" fmla="*/ 1053589 w 5745708"/>
              <a:gd name="connsiteY19" fmla="*/ 6085973 h 6825345"/>
              <a:gd name="connsiteX20" fmla="*/ 1080888 w 5745708"/>
              <a:gd name="connsiteY20" fmla="*/ 6093606 h 6825345"/>
              <a:gd name="connsiteX21" fmla="*/ 1132571 w 5745708"/>
              <a:gd name="connsiteY21" fmla="*/ 6146597 h 6825345"/>
              <a:gd name="connsiteX22" fmla="*/ 1232873 w 5745708"/>
              <a:gd name="connsiteY22" fmla="*/ 6232146 h 6825345"/>
              <a:gd name="connsiteX23" fmla="*/ 1182701 w 5745708"/>
              <a:gd name="connsiteY23" fmla="*/ 6175325 h 6825345"/>
              <a:gd name="connsiteX24" fmla="*/ 1245523 w 5745708"/>
              <a:gd name="connsiteY24" fmla="*/ 6226085 h 6825345"/>
              <a:gd name="connsiteX25" fmla="*/ 1289765 w 5745708"/>
              <a:gd name="connsiteY25" fmla="*/ 6259514 h 6825345"/>
              <a:gd name="connsiteX26" fmla="*/ 1291530 w 5745708"/>
              <a:gd name="connsiteY26" fmla="*/ 6260896 h 6825345"/>
              <a:gd name="connsiteX27" fmla="*/ 565658 w 5745708"/>
              <a:gd name="connsiteY27" fmla="*/ 5311450 h 6825345"/>
              <a:gd name="connsiteX28" fmla="*/ 474304 w 5745708"/>
              <a:gd name="connsiteY28" fmla="*/ 5177801 h 6825345"/>
              <a:gd name="connsiteX29" fmla="*/ 503749 w 5745708"/>
              <a:gd name="connsiteY29" fmla="*/ 5264603 h 6825345"/>
              <a:gd name="connsiteX30" fmla="*/ 569973 w 5745708"/>
              <a:gd name="connsiteY30" fmla="*/ 5374690 h 6825345"/>
              <a:gd name="connsiteX31" fmla="*/ 614620 w 5745708"/>
              <a:gd name="connsiteY31" fmla="*/ 5411287 h 6825345"/>
              <a:gd name="connsiteX32" fmla="*/ 655969 w 5745708"/>
              <a:gd name="connsiteY32" fmla="*/ 5503872 h 6825345"/>
              <a:gd name="connsiteX33" fmla="*/ 709566 w 5745708"/>
              <a:gd name="connsiteY33" fmla="*/ 5578449 h 6825345"/>
              <a:gd name="connsiteX34" fmla="*/ 635157 w 5745708"/>
              <a:gd name="connsiteY34" fmla="*/ 5497707 h 6825345"/>
              <a:gd name="connsiteX35" fmla="*/ 550776 w 5745708"/>
              <a:gd name="connsiteY35" fmla="*/ 5371480 h 6825345"/>
              <a:gd name="connsiteX36" fmla="*/ 392327 w 5745708"/>
              <a:gd name="connsiteY36" fmla="*/ 5096358 h 6825345"/>
              <a:gd name="connsiteX37" fmla="*/ 142610 w 5745708"/>
              <a:gd name="connsiteY37" fmla="*/ 4032592 h 6825345"/>
              <a:gd name="connsiteX38" fmla="*/ 143696 w 5745708"/>
              <a:gd name="connsiteY38" fmla="*/ 4076568 h 6825345"/>
              <a:gd name="connsiteX39" fmla="*/ 150795 w 5745708"/>
              <a:gd name="connsiteY39" fmla="*/ 4087371 h 6825345"/>
              <a:gd name="connsiteX40" fmla="*/ 142610 w 5745708"/>
              <a:gd name="connsiteY40" fmla="*/ 4032592 h 6825345"/>
              <a:gd name="connsiteX41" fmla="*/ 2002178 w 5745708"/>
              <a:gd name="connsiteY41" fmla="*/ 0 h 6825345"/>
              <a:gd name="connsiteX42" fmla="*/ 2095742 w 5745708"/>
              <a:gd name="connsiteY42" fmla="*/ 0 h 6825345"/>
              <a:gd name="connsiteX43" fmla="*/ 2079755 w 5745708"/>
              <a:gd name="connsiteY43" fmla="*/ 10531 h 6825345"/>
              <a:gd name="connsiteX44" fmla="*/ 1955810 w 5745708"/>
              <a:gd name="connsiteY44" fmla="*/ 72433 h 6825345"/>
              <a:gd name="connsiteX45" fmla="*/ 1890225 w 5745708"/>
              <a:gd name="connsiteY45" fmla="*/ 87511 h 6825345"/>
              <a:gd name="connsiteX46" fmla="*/ 1798488 w 5745708"/>
              <a:gd name="connsiteY46" fmla="*/ 152111 h 6825345"/>
              <a:gd name="connsiteX47" fmla="*/ 1776336 w 5745708"/>
              <a:gd name="connsiteY47" fmla="*/ 191175 h 6825345"/>
              <a:gd name="connsiteX48" fmla="*/ 1846068 w 5745708"/>
              <a:gd name="connsiteY48" fmla="*/ 160023 h 6825345"/>
              <a:gd name="connsiteX49" fmla="*/ 1881975 w 5745708"/>
              <a:gd name="connsiteY49" fmla="*/ 155173 h 6825345"/>
              <a:gd name="connsiteX50" fmla="*/ 2066616 w 5745708"/>
              <a:gd name="connsiteY50" fmla="*/ 35987 h 6825345"/>
              <a:gd name="connsiteX51" fmla="*/ 1869942 w 5745708"/>
              <a:gd name="connsiteY51" fmla="*/ 164870 h 6825345"/>
              <a:gd name="connsiteX52" fmla="*/ 1808480 w 5745708"/>
              <a:gd name="connsiteY52" fmla="*/ 230876 h 6825345"/>
              <a:gd name="connsiteX53" fmla="*/ 1797148 w 5745708"/>
              <a:gd name="connsiteY53" fmla="*/ 269196 h 6825345"/>
              <a:gd name="connsiteX54" fmla="*/ 1822001 w 5745708"/>
              <a:gd name="connsiteY54" fmla="*/ 278870 h 6825345"/>
              <a:gd name="connsiteX55" fmla="*/ 1869136 w 5745708"/>
              <a:gd name="connsiteY55" fmla="*/ 247845 h 6825345"/>
              <a:gd name="connsiteX56" fmla="*/ 1906169 w 5745708"/>
              <a:gd name="connsiteY56" fmla="*/ 182818 h 6825345"/>
              <a:gd name="connsiteX57" fmla="*/ 2051585 w 5745708"/>
              <a:gd name="connsiteY57" fmla="*/ 68946 h 6825345"/>
              <a:gd name="connsiteX58" fmla="*/ 2140600 w 5745708"/>
              <a:gd name="connsiteY58" fmla="*/ 10511 h 6825345"/>
              <a:gd name="connsiteX59" fmla="*/ 2157277 w 5745708"/>
              <a:gd name="connsiteY59" fmla="*/ 0 h 6825345"/>
              <a:gd name="connsiteX60" fmla="*/ 5745708 w 5745708"/>
              <a:gd name="connsiteY60" fmla="*/ 0 h 6825345"/>
              <a:gd name="connsiteX61" fmla="*/ 5745708 w 5745708"/>
              <a:gd name="connsiteY61" fmla="*/ 6825345 h 6825345"/>
              <a:gd name="connsiteX62" fmla="*/ 5555148 w 5745708"/>
              <a:gd name="connsiteY62" fmla="*/ 6825345 h 6825345"/>
              <a:gd name="connsiteX63" fmla="*/ 2217305 w 5745708"/>
              <a:gd name="connsiteY63" fmla="*/ 6825345 h 6825345"/>
              <a:gd name="connsiteX64" fmla="*/ 1967292 w 5745708"/>
              <a:gd name="connsiteY64" fmla="*/ 6825345 h 6825345"/>
              <a:gd name="connsiteX65" fmla="*/ 1887077 w 5745708"/>
              <a:gd name="connsiteY65" fmla="*/ 6823856 h 6825345"/>
              <a:gd name="connsiteX66" fmla="*/ 1891947 w 5745708"/>
              <a:gd name="connsiteY66" fmla="*/ 6825345 h 6825345"/>
              <a:gd name="connsiteX67" fmla="*/ 1823192 w 5745708"/>
              <a:gd name="connsiteY67" fmla="*/ 6825345 h 6825345"/>
              <a:gd name="connsiteX68" fmla="*/ 1818749 w 5745708"/>
              <a:gd name="connsiteY68" fmla="*/ 6822346 h 6825345"/>
              <a:gd name="connsiteX69" fmla="*/ 1741597 w 5745708"/>
              <a:gd name="connsiteY69" fmla="*/ 6773203 h 6825345"/>
              <a:gd name="connsiteX70" fmla="*/ 1723356 w 5745708"/>
              <a:gd name="connsiteY70" fmla="*/ 6783454 h 6825345"/>
              <a:gd name="connsiteX71" fmla="*/ 1637298 w 5745708"/>
              <a:gd name="connsiteY71" fmla="*/ 6710068 h 6825345"/>
              <a:gd name="connsiteX72" fmla="*/ 1528639 w 5745708"/>
              <a:gd name="connsiteY72" fmla="*/ 6620820 h 6825345"/>
              <a:gd name="connsiteX73" fmla="*/ 1525174 w 5745708"/>
              <a:gd name="connsiteY73" fmla="*/ 6604257 h 6825345"/>
              <a:gd name="connsiteX74" fmla="*/ 1513373 w 5745708"/>
              <a:gd name="connsiteY74" fmla="*/ 6594984 h 6825345"/>
              <a:gd name="connsiteX75" fmla="*/ 1531020 w 5745708"/>
              <a:gd name="connsiteY75" fmla="*/ 6604362 h 6825345"/>
              <a:gd name="connsiteX76" fmla="*/ 1550941 w 5745708"/>
              <a:gd name="connsiteY76" fmla="*/ 6615079 h 6825345"/>
              <a:gd name="connsiteX77" fmla="*/ 1588528 w 5745708"/>
              <a:gd name="connsiteY77" fmla="*/ 6606446 h 6825345"/>
              <a:gd name="connsiteX78" fmla="*/ 1666379 w 5745708"/>
              <a:gd name="connsiteY78" fmla="*/ 6666668 h 6825345"/>
              <a:gd name="connsiteX79" fmla="*/ 1743893 w 5745708"/>
              <a:gd name="connsiteY79" fmla="*/ 6722445 h 6825345"/>
              <a:gd name="connsiteX80" fmla="*/ 1804059 w 5745708"/>
              <a:gd name="connsiteY80" fmla="*/ 6760446 h 6825345"/>
              <a:gd name="connsiteX81" fmla="*/ 1832334 w 5745708"/>
              <a:gd name="connsiteY81" fmla="*/ 6763633 h 6825345"/>
              <a:gd name="connsiteX82" fmla="*/ 1747230 w 5745708"/>
              <a:gd name="connsiteY82" fmla="*/ 6680064 h 6825345"/>
              <a:gd name="connsiteX83" fmla="*/ 1845154 w 5745708"/>
              <a:gd name="connsiteY83" fmla="*/ 6744240 h 6825345"/>
              <a:gd name="connsiteX84" fmla="*/ 1925855 w 5745708"/>
              <a:gd name="connsiteY84" fmla="*/ 6787110 h 6825345"/>
              <a:gd name="connsiteX85" fmla="*/ 1997671 w 5745708"/>
              <a:gd name="connsiteY85" fmla="*/ 6825323 h 6825345"/>
              <a:gd name="connsiteX86" fmla="*/ 2050671 w 5745708"/>
              <a:gd name="connsiteY86" fmla="*/ 6825323 h 6825345"/>
              <a:gd name="connsiteX87" fmla="*/ 1317636 w 5745708"/>
              <a:gd name="connsiteY87" fmla="*/ 6285242 h 6825345"/>
              <a:gd name="connsiteX88" fmla="*/ 1344870 w 5745708"/>
              <a:gd name="connsiteY88" fmla="*/ 6374832 h 6825345"/>
              <a:gd name="connsiteX89" fmla="*/ 1648458 w 5745708"/>
              <a:gd name="connsiteY89" fmla="*/ 6583735 h 6825345"/>
              <a:gd name="connsiteX90" fmla="*/ 1530808 w 5745708"/>
              <a:gd name="connsiteY90" fmla="*/ 6525130 h 6825345"/>
              <a:gd name="connsiteX91" fmla="*/ 1381054 w 5745708"/>
              <a:gd name="connsiteY91" fmla="*/ 6410748 h 6825345"/>
              <a:gd name="connsiteX92" fmla="*/ 1435393 w 5745708"/>
              <a:gd name="connsiteY92" fmla="*/ 6470968 h 6825345"/>
              <a:gd name="connsiteX93" fmla="*/ 1389643 w 5745708"/>
              <a:gd name="connsiteY93" fmla="*/ 6439816 h 6825345"/>
              <a:gd name="connsiteX94" fmla="*/ 1357881 w 5745708"/>
              <a:gd name="connsiteY94" fmla="*/ 6414447 h 6825345"/>
              <a:gd name="connsiteX95" fmla="*/ 1324098 w 5745708"/>
              <a:gd name="connsiteY95" fmla="*/ 6383762 h 6825345"/>
              <a:gd name="connsiteX96" fmla="*/ 1196604 w 5745708"/>
              <a:gd name="connsiteY96" fmla="*/ 6259129 h 6825345"/>
              <a:gd name="connsiteX97" fmla="*/ 1241250 w 5745708"/>
              <a:gd name="connsiteY97" fmla="*/ 6287923 h 6825345"/>
              <a:gd name="connsiteX98" fmla="*/ 1215930 w 5745708"/>
              <a:gd name="connsiteY98" fmla="*/ 6258024 h 6825345"/>
              <a:gd name="connsiteX99" fmla="*/ 1118518 w 5745708"/>
              <a:gd name="connsiteY99" fmla="*/ 6140028 h 6825345"/>
              <a:gd name="connsiteX100" fmla="*/ 1073787 w 5745708"/>
              <a:gd name="connsiteY100" fmla="*/ 6139771 h 6825345"/>
              <a:gd name="connsiteX101" fmla="*/ 1156360 w 5745708"/>
              <a:gd name="connsiteY101" fmla="*/ 6226787 h 6825345"/>
              <a:gd name="connsiteX102" fmla="*/ 1252517 w 5745708"/>
              <a:gd name="connsiteY102" fmla="*/ 6331579 h 6825345"/>
              <a:gd name="connsiteX103" fmla="*/ 1127000 w 5745708"/>
              <a:gd name="connsiteY103" fmla="*/ 6213880 h 6825345"/>
              <a:gd name="connsiteX104" fmla="*/ 1037602 w 5745708"/>
              <a:gd name="connsiteY104" fmla="*/ 6150531 h 6825345"/>
              <a:gd name="connsiteX105" fmla="*/ 956072 w 5745708"/>
              <a:gd name="connsiteY105" fmla="*/ 6088227 h 6825345"/>
              <a:gd name="connsiteX106" fmla="*/ 909364 w 5745708"/>
              <a:gd name="connsiteY106" fmla="*/ 6041126 h 6825345"/>
              <a:gd name="connsiteX107" fmla="*/ 857532 w 5745708"/>
              <a:gd name="connsiteY107" fmla="*/ 5971973 h 6825345"/>
              <a:gd name="connsiteX108" fmla="*/ 852600 w 5745708"/>
              <a:gd name="connsiteY108" fmla="*/ 5903818 h 6825345"/>
              <a:gd name="connsiteX109" fmla="*/ 819096 w 5745708"/>
              <a:gd name="connsiteY109" fmla="*/ 5864607 h 6825345"/>
              <a:gd name="connsiteX110" fmla="*/ 780997 w 5745708"/>
              <a:gd name="connsiteY110" fmla="*/ 5816188 h 6825345"/>
              <a:gd name="connsiteX111" fmla="*/ 713796 w 5745708"/>
              <a:gd name="connsiteY111" fmla="*/ 5733659 h 6825345"/>
              <a:gd name="connsiteX112" fmla="*/ 715177 w 5745708"/>
              <a:gd name="connsiteY112" fmla="*/ 5785121 h 6825345"/>
              <a:gd name="connsiteX113" fmla="*/ 626673 w 5745708"/>
              <a:gd name="connsiteY113" fmla="*/ 5624040 h 6825345"/>
              <a:gd name="connsiteX114" fmla="*/ 588916 w 5745708"/>
              <a:gd name="connsiteY114" fmla="*/ 5544596 h 6825345"/>
              <a:gd name="connsiteX115" fmla="*/ 525901 w 5745708"/>
              <a:gd name="connsiteY115" fmla="*/ 5450796 h 6825345"/>
              <a:gd name="connsiteX116" fmla="*/ 580072 w 5745708"/>
              <a:gd name="connsiteY116" fmla="*/ 5562607 h 6825345"/>
              <a:gd name="connsiteX117" fmla="*/ 451238 w 5745708"/>
              <a:gd name="connsiteY117" fmla="*/ 5311215 h 6825345"/>
              <a:gd name="connsiteX118" fmla="*/ 415118 w 5745708"/>
              <a:gd name="connsiteY118" fmla="*/ 5195323 h 6825345"/>
              <a:gd name="connsiteX119" fmla="*/ 374810 w 5745708"/>
              <a:gd name="connsiteY119" fmla="*/ 5059251 h 6825345"/>
              <a:gd name="connsiteX120" fmla="*/ 350212 w 5745708"/>
              <a:gd name="connsiteY120" fmla="*/ 5049659 h 6825345"/>
              <a:gd name="connsiteX121" fmla="*/ 303142 w 5745708"/>
              <a:gd name="connsiteY121" fmla="*/ 4998073 h 6825345"/>
              <a:gd name="connsiteX122" fmla="*/ 358653 w 5745708"/>
              <a:gd name="connsiteY122" fmla="*/ 5031436 h 6825345"/>
              <a:gd name="connsiteX123" fmla="*/ 266894 w 5745708"/>
              <a:gd name="connsiteY123" fmla="*/ 4832676 h 6825345"/>
              <a:gd name="connsiteX124" fmla="*/ 258263 w 5745708"/>
              <a:gd name="connsiteY124" fmla="*/ 4859213 h 6825345"/>
              <a:gd name="connsiteX125" fmla="*/ 205433 w 5745708"/>
              <a:gd name="connsiteY125" fmla="*/ 4760419 h 6825345"/>
              <a:gd name="connsiteX126" fmla="*/ 249228 w 5745708"/>
              <a:gd name="connsiteY126" fmla="*/ 4820576 h 6825345"/>
              <a:gd name="connsiteX127" fmla="*/ 198503 w 5745708"/>
              <a:gd name="connsiteY127" fmla="*/ 4657456 h 6825345"/>
              <a:gd name="connsiteX128" fmla="*/ 260008 w 5745708"/>
              <a:gd name="connsiteY128" fmla="*/ 4742151 h 6825345"/>
              <a:gd name="connsiteX129" fmla="*/ 302717 w 5745708"/>
              <a:gd name="connsiteY129" fmla="*/ 4826000 h 6825345"/>
              <a:gd name="connsiteX130" fmla="*/ 343707 w 5745708"/>
              <a:gd name="connsiteY130" fmla="*/ 4909527 h 6825345"/>
              <a:gd name="connsiteX131" fmla="*/ 318472 w 5745708"/>
              <a:gd name="connsiteY131" fmla="*/ 4837419 h 6825345"/>
              <a:gd name="connsiteX132" fmla="*/ 372641 w 5745708"/>
              <a:gd name="connsiteY132" fmla="*/ 4964560 h 6825345"/>
              <a:gd name="connsiteX133" fmla="*/ 373108 w 5745708"/>
              <a:gd name="connsiteY133" fmla="*/ 4899405 h 6825345"/>
              <a:gd name="connsiteX134" fmla="*/ 277780 w 5745708"/>
              <a:gd name="connsiteY134" fmla="*/ 4630427 h 6825345"/>
              <a:gd name="connsiteX135" fmla="*/ 231391 w 5745708"/>
              <a:gd name="connsiteY135" fmla="*/ 4550237 h 6825345"/>
              <a:gd name="connsiteX136" fmla="*/ 206750 w 5745708"/>
              <a:gd name="connsiteY136" fmla="*/ 4506965 h 6825345"/>
              <a:gd name="connsiteX137" fmla="*/ 224802 w 5745708"/>
              <a:gd name="connsiteY137" fmla="*/ 4555811 h 6825345"/>
              <a:gd name="connsiteX138" fmla="*/ 266131 w 5745708"/>
              <a:gd name="connsiteY138" fmla="*/ 4635998 h 6825345"/>
              <a:gd name="connsiteX139" fmla="*/ 301442 w 5745708"/>
              <a:gd name="connsiteY139" fmla="*/ 4758272 h 6825345"/>
              <a:gd name="connsiteX140" fmla="*/ 174245 w 5745708"/>
              <a:gd name="connsiteY140" fmla="*/ 4567335 h 6825345"/>
              <a:gd name="connsiteX141" fmla="*/ 186321 w 5745708"/>
              <a:gd name="connsiteY141" fmla="*/ 4607462 h 6825345"/>
              <a:gd name="connsiteX142" fmla="*/ 156940 w 5745708"/>
              <a:gd name="connsiteY142" fmla="*/ 4544030 h 6825345"/>
              <a:gd name="connsiteX143" fmla="*/ 167570 w 5745708"/>
              <a:gd name="connsiteY143" fmla="*/ 4511622 h 6825345"/>
              <a:gd name="connsiteX144" fmla="*/ 131578 w 5745708"/>
              <a:gd name="connsiteY144" fmla="*/ 4414974 h 6825345"/>
              <a:gd name="connsiteX145" fmla="*/ 97944 w 5745708"/>
              <a:gd name="connsiteY145" fmla="*/ 4317155 h 6825345"/>
              <a:gd name="connsiteX146" fmla="*/ 125136 w 5745708"/>
              <a:gd name="connsiteY146" fmla="*/ 4351328 h 6825345"/>
              <a:gd name="connsiteX147" fmla="*/ 164550 w 5745708"/>
              <a:gd name="connsiteY147" fmla="*/ 4429371 h 6825345"/>
              <a:gd name="connsiteX148" fmla="*/ 192890 w 5745708"/>
              <a:gd name="connsiteY148" fmla="*/ 4482128 h 6825345"/>
              <a:gd name="connsiteX149" fmla="*/ 205730 w 5745708"/>
              <a:gd name="connsiteY149" fmla="*/ 4504711 h 6825345"/>
              <a:gd name="connsiteX150" fmla="*/ 169824 w 5745708"/>
              <a:gd name="connsiteY150" fmla="*/ 4348118 h 6825345"/>
              <a:gd name="connsiteX151" fmla="*/ 159618 w 5745708"/>
              <a:gd name="connsiteY151" fmla="*/ 4211195 h 6825345"/>
              <a:gd name="connsiteX152" fmla="*/ 134171 w 5745708"/>
              <a:gd name="connsiteY152" fmla="*/ 4187613 h 6825345"/>
              <a:gd name="connsiteX153" fmla="*/ 117545 w 5745708"/>
              <a:gd name="connsiteY153" fmla="*/ 4039079 h 6825345"/>
              <a:gd name="connsiteX154" fmla="*/ 142079 w 5745708"/>
              <a:gd name="connsiteY154" fmla="*/ 4028553 h 6825345"/>
              <a:gd name="connsiteX155" fmla="*/ 138699 w 5745708"/>
              <a:gd name="connsiteY155" fmla="*/ 4004353 h 6825345"/>
              <a:gd name="connsiteX156" fmla="*/ 128727 w 5745708"/>
              <a:gd name="connsiteY156" fmla="*/ 3950128 h 6825345"/>
              <a:gd name="connsiteX157" fmla="*/ 117353 w 5745708"/>
              <a:gd name="connsiteY157" fmla="*/ 3889908 h 6825345"/>
              <a:gd name="connsiteX158" fmla="*/ 129579 w 5745708"/>
              <a:gd name="connsiteY158" fmla="*/ 3931840 h 6825345"/>
              <a:gd name="connsiteX159" fmla="*/ 103216 w 5745708"/>
              <a:gd name="connsiteY159" fmla="*/ 3481881 h 6825345"/>
              <a:gd name="connsiteX160" fmla="*/ 124859 w 5745708"/>
              <a:gd name="connsiteY160" fmla="*/ 3073238 h 6825345"/>
              <a:gd name="connsiteX161" fmla="*/ 106660 w 5745708"/>
              <a:gd name="connsiteY161" fmla="*/ 2993688 h 6825345"/>
              <a:gd name="connsiteX162" fmla="*/ 84296 w 5745708"/>
              <a:gd name="connsiteY162" fmla="*/ 3080192 h 6825345"/>
              <a:gd name="connsiteX163" fmla="*/ 69115 w 5745708"/>
              <a:gd name="connsiteY163" fmla="*/ 3063307 h 6825345"/>
              <a:gd name="connsiteX164" fmla="*/ 73241 w 5745708"/>
              <a:gd name="connsiteY164" fmla="*/ 3016461 h 6825345"/>
              <a:gd name="connsiteX165" fmla="*/ 54319 w 5745708"/>
              <a:gd name="connsiteY165" fmla="*/ 3048337 h 6825345"/>
              <a:gd name="connsiteX166" fmla="*/ 51471 w 5745708"/>
              <a:gd name="connsiteY166" fmla="*/ 3168589 h 6825345"/>
              <a:gd name="connsiteX167" fmla="*/ 51321 w 5745708"/>
              <a:gd name="connsiteY167" fmla="*/ 3280590 h 6825345"/>
              <a:gd name="connsiteX168" fmla="*/ 75303 w 5745708"/>
              <a:gd name="connsiteY168" fmla="*/ 3440692 h 6825345"/>
              <a:gd name="connsiteX169" fmla="*/ 74963 w 5745708"/>
              <a:gd name="connsiteY169" fmla="*/ 3302300 h 6825345"/>
              <a:gd name="connsiteX170" fmla="*/ 86634 w 5745708"/>
              <a:gd name="connsiteY170" fmla="*/ 3439182 h 6825345"/>
              <a:gd name="connsiteX171" fmla="*/ 90034 w 5745708"/>
              <a:gd name="connsiteY171" fmla="*/ 3615424 h 6825345"/>
              <a:gd name="connsiteX172" fmla="*/ 73750 w 5745708"/>
              <a:gd name="connsiteY172" fmla="*/ 3659570 h 6825345"/>
              <a:gd name="connsiteX173" fmla="*/ 76556 w 5745708"/>
              <a:gd name="connsiteY173" fmla="*/ 3680366 h 6825345"/>
              <a:gd name="connsiteX174" fmla="*/ 83232 w 5745708"/>
              <a:gd name="connsiteY174" fmla="*/ 3725957 h 6825345"/>
              <a:gd name="connsiteX175" fmla="*/ 92989 w 5745708"/>
              <a:gd name="connsiteY175" fmla="*/ 3792112 h 6825345"/>
              <a:gd name="connsiteX176" fmla="*/ 71666 w 5745708"/>
              <a:gd name="connsiteY176" fmla="*/ 3744053 h 6825345"/>
              <a:gd name="connsiteX177" fmla="*/ 60611 w 5745708"/>
              <a:gd name="connsiteY177" fmla="*/ 3708371 h 6825345"/>
              <a:gd name="connsiteX178" fmla="*/ 51471 w 5745708"/>
              <a:gd name="connsiteY178" fmla="*/ 3631732 h 6825345"/>
              <a:gd name="connsiteX179" fmla="*/ 65184 w 5745708"/>
              <a:gd name="connsiteY179" fmla="*/ 3857436 h 6825345"/>
              <a:gd name="connsiteX180" fmla="*/ 78959 w 5745708"/>
              <a:gd name="connsiteY180" fmla="*/ 3878232 h 6825345"/>
              <a:gd name="connsiteX181" fmla="*/ 93204 w 5745708"/>
              <a:gd name="connsiteY181" fmla="*/ 3898796 h 6825345"/>
              <a:gd name="connsiteX182" fmla="*/ 64992 w 5745708"/>
              <a:gd name="connsiteY182" fmla="*/ 3938752 h 6825345"/>
              <a:gd name="connsiteX183" fmla="*/ 57870 w 5745708"/>
              <a:gd name="connsiteY183" fmla="*/ 3905855 h 6825345"/>
              <a:gd name="connsiteX184" fmla="*/ 50577 w 5745708"/>
              <a:gd name="connsiteY184" fmla="*/ 3872087 h 6825345"/>
              <a:gd name="connsiteX185" fmla="*/ 43945 w 5745708"/>
              <a:gd name="connsiteY185" fmla="*/ 3833131 h 6825345"/>
              <a:gd name="connsiteX186" fmla="*/ 26341 w 5745708"/>
              <a:gd name="connsiteY186" fmla="*/ 3726723 h 6825345"/>
              <a:gd name="connsiteX187" fmla="*/ 15136 w 5745708"/>
              <a:gd name="connsiteY187" fmla="*/ 3787624 h 6825345"/>
              <a:gd name="connsiteX188" fmla="*/ 6016 w 5745708"/>
              <a:gd name="connsiteY188" fmla="*/ 3696697 h 6825345"/>
              <a:gd name="connsiteX189" fmla="*/ 1425 w 5745708"/>
              <a:gd name="connsiteY189" fmla="*/ 3634094 h 6825345"/>
              <a:gd name="connsiteX190" fmla="*/ 0 w 5745708"/>
              <a:gd name="connsiteY190" fmla="*/ 3605577 h 6825345"/>
              <a:gd name="connsiteX191" fmla="*/ 13097 w 5745708"/>
              <a:gd name="connsiteY191" fmla="*/ 3648106 h 6825345"/>
              <a:gd name="connsiteX192" fmla="*/ 31954 w 5745708"/>
              <a:gd name="connsiteY192" fmla="*/ 3268257 h 6825345"/>
              <a:gd name="connsiteX193" fmla="*/ 17625 w 5745708"/>
              <a:gd name="connsiteY193" fmla="*/ 3114322 h 6825345"/>
              <a:gd name="connsiteX194" fmla="*/ 42924 w 5745708"/>
              <a:gd name="connsiteY194" fmla="*/ 2896211 h 6825345"/>
              <a:gd name="connsiteX195" fmla="*/ 70732 w 5745708"/>
              <a:gd name="connsiteY195" fmla="*/ 2962895 h 6825345"/>
              <a:gd name="connsiteX196" fmla="*/ 86400 w 5745708"/>
              <a:gd name="connsiteY196" fmla="*/ 2715906 h 6825345"/>
              <a:gd name="connsiteX197" fmla="*/ 100133 w 5745708"/>
              <a:gd name="connsiteY197" fmla="*/ 2780084 h 6825345"/>
              <a:gd name="connsiteX198" fmla="*/ 157279 w 5745708"/>
              <a:gd name="connsiteY198" fmla="*/ 2622321 h 6825345"/>
              <a:gd name="connsiteX199" fmla="*/ 194420 w 5745708"/>
              <a:gd name="connsiteY199" fmla="*/ 2404486 h 6825345"/>
              <a:gd name="connsiteX200" fmla="*/ 203116 w 5745708"/>
              <a:gd name="connsiteY200" fmla="*/ 2261331 h 6825345"/>
              <a:gd name="connsiteX201" fmla="*/ 230031 w 5745708"/>
              <a:gd name="connsiteY201" fmla="*/ 2108694 h 6825345"/>
              <a:gd name="connsiteX202" fmla="*/ 267469 w 5745708"/>
              <a:gd name="connsiteY202" fmla="*/ 2003796 h 6825345"/>
              <a:gd name="connsiteX203" fmla="*/ 331801 w 5745708"/>
              <a:gd name="connsiteY203" fmla="*/ 1867937 h 6825345"/>
              <a:gd name="connsiteX204" fmla="*/ 336541 w 5745708"/>
              <a:gd name="connsiteY204" fmla="*/ 1888753 h 6825345"/>
              <a:gd name="connsiteX205" fmla="*/ 412991 w 5745708"/>
              <a:gd name="connsiteY205" fmla="*/ 1703943 h 6825345"/>
              <a:gd name="connsiteX206" fmla="*/ 492143 w 5745708"/>
              <a:gd name="connsiteY206" fmla="*/ 1548093 h 6825345"/>
              <a:gd name="connsiteX207" fmla="*/ 577267 w 5745708"/>
              <a:gd name="connsiteY207" fmla="*/ 1400136 h 6825345"/>
              <a:gd name="connsiteX208" fmla="*/ 623867 w 5745708"/>
              <a:gd name="connsiteY208" fmla="*/ 1322647 h 6825345"/>
              <a:gd name="connsiteX209" fmla="*/ 674167 w 5745708"/>
              <a:gd name="connsiteY209" fmla="*/ 1239162 h 6825345"/>
              <a:gd name="connsiteX210" fmla="*/ 696489 w 5745708"/>
              <a:gd name="connsiteY210" fmla="*/ 1213920 h 6825345"/>
              <a:gd name="connsiteX211" fmla="*/ 747960 w 5745708"/>
              <a:gd name="connsiteY211" fmla="*/ 1160397 h 6825345"/>
              <a:gd name="connsiteX212" fmla="*/ 822837 w 5745708"/>
              <a:gd name="connsiteY212" fmla="*/ 1083420 h 6825345"/>
              <a:gd name="connsiteX213" fmla="*/ 793095 w 5745708"/>
              <a:gd name="connsiteY213" fmla="*/ 1203350 h 6825345"/>
              <a:gd name="connsiteX214" fmla="*/ 684628 w 5745708"/>
              <a:gd name="connsiteY214" fmla="*/ 1320308 h 6825345"/>
              <a:gd name="connsiteX215" fmla="*/ 636475 w 5745708"/>
              <a:gd name="connsiteY215" fmla="*/ 1386376 h 6825345"/>
              <a:gd name="connsiteX216" fmla="*/ 587046 w 5745708"/>
              <a:gd name="connsiteY216" fmla="*/ 1453232 h 6825345"/>
              <a:gd name="connsiteX217" fmla="*/ 631031 w 5745708"/>
              <a:gd name="connsiteY217" fmla="*/ 1417231 h 6825345"/>
              <a:gd name="connsiteX218" fmla="*/ 529665 w 5745708"/>
              <a:gd name="connsiteY218" fmla="*/ 1576185 h 6825345"/>
              <a:gd name="connsiteX219" fmla="*/ 559705 w 5745708"/>
              <a:gd name="connsiteY219" fmla="*/ 1560748 h 6825345"/>
              <a:gd name="connsiteX220" fmla="*/ 547841 w 5745708"/>
              <a:gd name="connsiteY220" fmla="*/ 1575546 h 6825345"/>
              <a:gd name="connsiteX221" fmla="*/ 522884 w 5745708"/>
              <a:gd name="connsiteY221" fmla="*/ 1608827 h 6825345"/>
              <a:gd name="connsiteX222" fmla="*/ 486487 w 5745708"/>
              <a:gd name="connsiteY222" fmla="*/ 1657501 h 6825345"/>
              <a:gd name="connsiteX223" fmla="*/ 459125 w 5745708"/>
              <a:gd name="connsiteY223" fmla="*/ 1736520 h 6825345"/>
              <a:gd name="connsiteX224" fmla="*/ 456277 w 5745708"/>
              <a:gd name="connsiteY224" fmla="*/ 1779580 h 6825345"/>
              <a:gd name="connsiteX225" fmla="*/ 408803 w 5745708"/>
              <a:gd name="connsiteY225" fmla="*/ 1915250 h 6825345"/>
              <a:gd name="connsiteX226" fmla="*/ 438056 w 5745708"/>
              <a:gd name="connsiteY226" fmla="*/ 1731843 h 6825345"/>
              <a:gd name="connsiteX227" fmla="*/ 437462 w 5745708"/>
              <a:gd name="connsiteY227" fmla="*/ 1714491 h 6825345"/>
              <a:gd name="connsiteX228" fmla="*/ 434869 w 5745708"/>
              <a:gd name="connsiteY228" fmla="*/ 1689759 h 6825345"/>
              <a:gd name="connsiteX229" fmla="*/ 409909 w 5745708"/>
              <a:gd name="connsiteY229" fmla="*/ 1771246 h 6825345"/>
              <a:gd name="connsiteX230" fmla="*/ 380953 w 5745708"/>
              <a:gd name="connsiteY230" fmla="*/ 1841440 h 6825345"/>
              <a:gd name="connsiteX231" fmla="*/ 347810 w 5745708"/>
              <a:gd name="connsiteY231" fmla="*/ 1918163 h 6825345"/>
              <a:gd name="connsiteX232" fmla="*/ 314815 w 5745708"/>
              <a:gd name="connsiteY232" fmla="*/ 2020382 h 6825345"/>
              <a:gd name="connsiteX233" fmla="*/ 328868 w 5745708"/>
              <a:gd name="connsiteY233" fmla="*/ 1955589 h 6825345"/>
              <a:gd name="connsiteX234" fmla="*/ 279417 w 5745708"/>
              <a:gd name="connsiteY234" fmla="*/ 2065676 h 6825345"/>
              <a:gd name="connsiteX235" fmla="*/ 248272 w 5745708"/>
              <a:gd name="connsiteY235" fmla="*/ 2142633 h 6825345"/>
              <a:gd name="connsiteX236" fmla="*/ 234496 w 5745708"/>
              <a:gd name="connsiteY236" fmla="*/ 2177804 h 6825345"/>
              <a:gd name="connsiteX237" fmla="*/ 227330 w 5745708"/>
              <a:gd name="connsiteY237" fmla="*/ 2253718 h 6825345"/>
              <a:gd name="connsiteX238" fmla="*/ 220803 w 5745708"/>
              <a:gd name="connsiteY238" fmla="*/ 2358044 h 6825345"/>
              <a:gd name="connsiteX239" fmla="*/ 245613 w 5745708"/>
              <a:gd name="connsiteY239" fmla="*/ 2280512 h 6825345"/>
              <a:gd name="connsiteX240" fmla="*/ 265257 w 5745708"/>
              <a:gd name="connsiteY240" fmla="*/ 2225225 h 6825345"/>
              <a:gd name="connsiteX241" fmla="*/ 290919 w 5745708"/>
              <a:gd name="connsiteY241" fmla="*/ 2147758 h 6825345"/>
              <a:gd name="connsiteX242" fmla="*/ 384801 w 5745708"/>
              <a:gd name="connsiteY242" fmla="*/ 1918098 h 6825345"/>
              <a:gd name="connsiteX243" fmla="*/ 354762 w 5745708"/>
              <a:gd name="connsiteY243" fmla="*/ 2046707 h 6825345"/>
              <a:gd name="connsiteX244" fmla="*/ 347256 w 5745708"/>
              <a:gd name="connsiteY244" fmla="*/ 2107568 h 6825345"/>
              <a:gd name="connsiteX245" fmla="*/ 346789 w 5745708"/>
              <a:gd name="connsiteY245" fmla="*/ 2132914 h 6825345"/>
              <a:gd name="connsiteX246" fmla="*/ 748980 w 5745708"/>
              <a:gd name="connsiteY246" fmla="*/ 1348994 h 6825345"/>
              <a:gd name="connsiteX247" fmla="*/ 798941 w 5745708"/>
              <a:gd name="connsiteY247" fmla="*/ 1252962 h 6825345"/>
              <a:gd name="connsiteX248" fmla="*/ 855683 w 5745708"/>
              <a:gd name="connsiteY248" fmla="*/ 1151594 h 6825345"/>
              <a:gd name="connsiteX249" fmla="*/ 801514 w 5745708"/>
              <a:gd name="connsiteY249" fmla="*/ 1210923 h 6825345"/>
              <a:gd name="connsiteX250" fmla="*/ 865804 w 5745708"/>
              <a:gd name="connsiteY250" fmla="*/ 1121376 h 6825345"/>
              <a:gd name="connsiteX251" fmla="*/ 951799 w 5745708"/>
              <a:gd name="connsiteY251" fmla="*/ 1020517 h 6825345"/>
              <a:gd name="connsiteX252" fmla="*/ 993787 w 5745708"/>
              <a:gd name="connsiteY252" fmla="*/ 940562 h 6825345"/>
              <a:gd name="connsiteX253" fmla="*/ 884831 w 5745708"/>
              <a:gd name="connsiteY253" fmla="*/ 1066385 h 6825345"/>
              <a:gd name="connsiteX254" fmla="*/ 835869 w 5745708"/>
              <a:gd name="connsiteY254" fmla="*/ 1122993 h 6825345"/>
              <a:gd name="connsiteX255" fmla="*/ 815162 w 5745708"/>
              <a:gd name="connsiteY255" fmla="*/ 1119164 h 6825345"/>
              <a:gd name="connsiteX256" fmla="*/ 945207 w 5745708"/>
              <a:gd name="connsiteY256" fmla="*/ 968249 h 6825345"/>
              <a:gd name="connsiteX257" fmla="*/ 1026697 w 5745708"/>
              <a:gd name="connsiteY257" fmla="*/ 883339 h 6825345"/>
              <a:gd name="connsiteX258" fmla="*/ 1084418 w 5745708"/>
              <a:gd name="connsiteY258" fmla="*/ 797302 h 6825345"/>
              <a:gd name="connsiteX259" fmla="*/ 1083864 w 5745708"/>
              <a:gd name="connsiteY259" fmla="*/ 804597 h 6825345"/>
              <a:gd name="connsiteX260" fmla="*/ 1209296 w 5745708"/>
              <a:gd name="connsiteY260" fmla="*/ 659487 h 6825345"/>
              <a:gd name="connsiteX261" fmla="*/ 1272268 w 5745708"/>
              <a:gd name="connsiteY261" fmla="*/ 567113 h 6825345"/>
              <a:gd name="connsiteX262" fmla="*/ 1268844 w 5745708"/>
              <a:gd name="connsiteY262" fmla="*/ 569558 h 6825345"/>
              <a:gd name="connsiteX263" fmla="*/ 1278411 w 5745708"/>
              <a:gd name="connsiteY263" fmla="*/ 558289 h 6825345"/>
              <a:gd name="connsiteX264" fmla="*/ 1273097 w 5745708"/>
              <a:gd name="connsiteY264" fmla="*/ 566284 h 6825345"/>
              <a:gd name="connsiteX265" fmla="*/ 1366810 w 5745708"/>
              <a:gd name="connsiteY265" fmla="*/ 481352 h 6825345"/>
              <a:gd name="connsiteX266" fmla="*/ 1461032 w 5745708"/>
              <a:gd name="connsiteY266" fmla="*/ 388510 h 6825345"/>
              <a:gd name="connsiteX267" fmla="*/ 1466795 w 5745708"/>
              <a:gd name="connsiteY267" fmla="*/ 398421 h 6825345"/>
              <a:gd name="connsiteX268" fmla="*/ 1479804 w 5745708"/>
              <a:gd name="connsiteY268" fmla="*/ 386171 h 6825345"/>
              <a:gd name="connsiteX269" fmla="*/ 1509123 w 5745708"/>
              <a:gd name="connsiteY269" fmla="*/ 359996 h 6825345"/>
              <a:gd name="connsiteX270" fmla="*/ 1552556 w 5745708"/>
              <a:gd name="connsiteY270" fmla="*/ 322781 h 6825345"/>
              <a:gd name="connsiteX271" fmla="*/ 1479784 w 5745708"/>
              <a:gd name="connsiteY271" fmla="*/ 391190 h 6825345"/>
              <a:gd name="connsiteX272" fmla="*/ 1376207 w 5745708"/>
              <a:gd name="connsiteY272" fmla="*/ 473824 h 6825345"/>
              <a:gd name="connsiteX273" fmla="*/ 1399253 w 5745708"/>
              <a:gd name="connsiteY273" fmla="*/ 481437 h 6825345"/>
              <a:gd name="connsiteX274" fmla="*/ 1290806 w 5745708"/>
              <a:gd name="connsiteY274" fmla="*/ 580658 h 6825345"/>
              <a:gd name="connsiteX275" fmla="*/ 1221711 w 5745708"/>
              <a:gd name="connsiteY275" fmla="*/ 692254 h 6825345"/>
              <a:gd name="connsiteX276" fmla="*/ 1294527 w 5745708"/>
              <a:gd name="connsiteY276" fmla="*/ 610302 h 6825345"/>
              <a:gd name="connsiteX277" fmla="*/ 1380353 w 5745708"/>
              <a:gd name="connsiteY277" fmla="*/ 526391 h 6825345"/>
              <a:gd name="connsiteX278" fmla="*/ 1482143 w 5745708"/>
              <a:gd name="connsiteY278" fmla="*/ 403291 h 6825345"/>
              <a:gd name="connsiteX279" fmla="*/ 1493560 w 5745708"/>
              <a:gd name="connsiteY279" fmla="*/ 397782 h 6825345"/>
              <a:gd name="connsiteX280" fmla="*/ 1518987 w 5745708"/>
              <a:gd name="connsiteY280" fmla="*/ 386171 h 6825345"/>
              <a:gd name="connsiteX281" fmla="*/ 1556447 w 5745708"/>
              <a:gd name="connsiteY281" fmla="*/ 370095 h 6825345"/>
              <a:gd name="connsiteX282" fmla="*/ 1581193 w 5745708"/>
              <a:gd name="connsiteY282" fmla="*/ 340942 h 6825345"/>
              <a:gd name="connsiteX283" fmla="*/ 1520964 w 5745708"/>
              <a:gd name="connsiteY283" fmla="*/ 447479 h 6825345"/>
              <a:gd name="connsiteX284" fmla="*/ 1495432 w 5745708"/>
              <a:gd name="connsiteY284" fmla="*/ 453389 h 6825345"/>
              <a:gd name="connsiteX285" fmla="*/ 1441261 w 5745708"/>
              <a:gd name="connsiteY285" fmla="*/ 521032 h 6825345"/>
              <a:gd name="connsiteX286" fmla="*/ 1399997 w 5745708"/>
              <a:gd name="connsiteY286" fmla="*/ 563945 h 6825345"/>
              <a:gd name="connsiteX287" fmla="*/ 1341363 w 5745708"/>
              <a:gd name="connsiteY287" fmla="*/ 619657 h 6825345"/>
              <a:gd name="connsiteX288" fmla="*/ 1382415 w 5745708"/>
              <a:gd name="connsiteY288" fmla="*/ 565283 h 6825345"/>
              <a:gd name="connsiteX289" fmla="*/ 1300543 w 5745708"/>
              <a:gd name="connsiteY289" fmla="*/ 644305 h 6825345"/>
              <a:gd name="connsiteX290" fmla="*/ 1263722 w 5745708"/>
              <a:gd name="connsiteY290" fmla="*/ 681964 h 6825345"/>
              <a:gd name="connsiteX291" fmla="*/ 1231937 w 5745708"/>
              <a:gd name="connsiteY291" fmla="*/ 719006 h 6825345"/>
              <a:gd name="connsiteX292" fmla="*/ 1153425 w 5745708"/>
              <a:gd name="connsiteY292" fmla="*/ 832666 h 6825345"/>
              <a:gd name="connsiteX293" fmla="*/ 1133272 w 5745708"/>
              <a:gd name="connsiteY293" fmla="*/ 831029 h 6825345"/>
              <a:gd name="connsiteX294" fmla="*/ 1046873 w 5745708"/>
              <a:gd name="connsiteY294" fmla="*/ 870538 h 6825345"/>
              <a:gd name="connsiteX295" fmla="*/ 991873 w 5745708"/>
              <a:gd name="connsiteY295" fmla="*/ 1023964 h 6825345"/>
              <a:gd name="connsiteX296" fmla="*/ 1031437 w 5745708"/>
              <a:gd name="connsiteY296" fmla="*/ 977137 h 6825345"/>
              <a:gd name="connsiteX297" fmla="*/ 1032308 w 5745708"/>
              <a:gd name="connsiteY297" fmla="*/ 975096 h 6825345"/>
              <a:gd name="connsiteX298" fmla="*/ 1032905 w 5745708"/>
              <a:gd name="connsiteY298" fmla="*/ 975415 h 6825345"/>
              <a:gd name="connsiteX299" fmla="*/ 1159208 w 5745708"/>
              <a:gd name="connsiteY299" fmla="*/ 835707 h 6825345"/>
              <a:gd name="connsiteX300" fmla="*/ 1153745 w 5745708"/>
              <a:gd name="connsiteY300" fmla="*/ 832709 h 6825345"/>
              <a:gd name="connsiteX301" fmla="*/ 1640740 w 5745708"/>
              <a:gd name="connsiteY301" fmla="*/ 395189 h 6825345"/>
              <a:gd name="connsiteX302" fmla="*/ 1680050 w 5745708"/>
              <a:gd name="connsiteY302" fmla="*/ 288652 h 6825345"/>
              <a:gd name="connsiteX303" fmla="*/ 1706413 w 5745708"/>
              <a:gd name="connsiteY303" fmla="*/ 199277 h 6825345"/>
              <a:gd name="connsiteX304" fmla="*/ 1974794 w 5745708"/>
              <a:gd name="connsiteY304" fmla="*/ 14279 h 68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Lst>
            <a:rect l="l" t="t" r="r" b="b"/>
            <a:pathLst>
              <a:path w="5745708" h="6825345">
                <a:moveTo>
                  <a:pt x="392327" y="5096358"/>
                </a:moveTo>
                <a:cubicBezTo>
                  <a:pt x="407103" y="5208911"/>
                  <a:pt x="513613" y="5424259"/>
                  <a:pt x="627227" y="5598436"/>
                </a:cubicBezTo>
                <a:cubicBezTo>
                  <a:pt x="627227" y="5598436"/>
                  <a:pt x="617532" y="5577513"/>
                  <a:pt x="607858" y="5556609"/>
                </a:cubicBezTo>
                <a:cubicBezTo>
                  <a:pt x="602841" y="5546254"/>
                  <a:pt x="598440" y="5535578"/>
                  <a:pt x="595251" y="5527499"/>
                </a:cubicBezTo>
                <a:cubicBezTo>
                  <a:pt x="591978" y="5519482"/>
                  <a:pt x="589787" y="5514123"/>
                  <a:pt x="589787" y="5514123"/>
                </a:cubicBezTo>
                <a:cubicBezTo>
                  <a:pt x="589787" y="5514123"/>
                  <a:pt x="593211" y="5519971"/>
                  <a:pt x="598291" y="5528774"/>
                </a:cubicBezTo>
                <a:cubicBezTo>
                  <a:pt x="603245" y="5537663"/>
                  <a:pt x="610536" y="5549082"/>
                  <a:pt x="617957" y="5560438"/>
                </a:cubicBezTo>
                <a:cubicBezTo>
                  <a:pt x="632668" y="5583233"/>
                  <a:pt x="647380" y="5606071"/>
                  <a:pt x="647380" y="5606071"/>
                </a:cubicBezTo>
                <a:cubicBezTo>
                  <a:pt x="647380" y="5606071"/>
                  <a:pt x="637920" y="5581042"/>
                  <a:pt x="628460" y="5556015"/>
                </a:cubicBezTo>
                <a:cubicBezTo>
                  <a:pt x="618638" y="5531325"/>
                  <a:pt x="610793" y="5505575"/>
                  <a:pt x="610793" y="5505575"/>
                </a:cubicBezTo>
                <a:cubicBezTo>
                  <a:pt x="634540" y="5550953"/>
                  <a:pt x="662114" y="5589953"/>
                  <a:pt x="687369" y="5628889"/>
                </a:cubicBezTo>
                <a:cubicBezTo>
                  <a:pt x="700233" y="5648196"/>
                  <a:pt x="712923" y="5667230"/>
                  <a:pt x="725595" y="5686281"/>
                </a:cubicBezTo>
                <a:cubicBezTo>
                  <a:pt x="738777" y="5704951"/>
                  <a:pt x="751936" y="5723601"/>
                  <a:pt x="765244" y="5742463"/>
                </a:cubicBezTo>
                <a:cubicBezTo>
                  <a:pt x="749577" y="5720433"/>
                  <a:pt x="737479" y="5700955"/>
                  <a:pt x="729464" y="5684432"/>
                </a:cubicBezTo>
                <a:cubicBezTo>
                  <a:pt x="721769" y="5667717"/>
                  <a:pt x="717326" y="5654533"/>
                  <a:pt x="715646" y="5645857"/>
                </a:cubicBezTo>
                <a:cubicBezTo>
                  <a:pt x="712286" y="5628527"/>
                  <a:pt x="719877" y="5629229"/>
                  <a:pt x="734418" y="5656043"/>
                </a:cubicBezTo>
                <a:cubicBezTo>
                  <a:pt x="785058" y="5766661"/>
                  <a:pt x="817054" y="5750672"/>
                  <a:pt x="868417" y="5825800"/>
                </a:cubicBezTo>
                <a:cubicBezTo>
                  <a:pt x="840439" y="5783311"/>
                  <a:pt x="802512" y="5729364"/>
                  <a:pt x="836783" y="5757092"/>
                </a:cubicBezTo>
                <a:cubicBezTo>
                  <a:pt x="877603" y="5838282"/>
                  <a:pt x="913553" y="5883042"/>
                  <a:pt x="945165" y="5928274"/>
                </a:cubicBezTo>
                <a:cubicBezTo>
                  <a:pt x="976607" y="5973800"/>
                  <a:pt x="1009752" y="6015075"/>
                  <a:pt x="1053589" y="6085973"/>
                </a:cubicBezTo>
                <a:cubicBezTo>
                  <a:pt x="1056757" y="6076403"/>
                  <a:pt x="1066898" y="6081146"/>
                  <a:pt x="1080888" y="6093606"/>
                </a:cubicBezTo>
                <a:cubicBezTo>
                  <a:pt x="1094771" y="6106237"/>
                  <a:pt x="1112650" y="6126375"/>
                  <a:pt x="1132571" y="6146597"/>
                </a:cubicBezTo>
                <a:cubicBezTo>
                  <a:pt x="1171751" y="6187660"/>
                  <a:pt x="1214378" y="6233271"/>
                  <a:pt x="1232873" y="6232146"/>
                </a:cubicBezTo>
                <a:lnTo>
                  <a:pt x="1182701" y="6175325"/>
                </a:lnTo>
                <a:cubicBezTo>
                  <a:pt x="1182701" y="6175325"/>
                  <a:pt x="1214101" y="6200717"/>
                  <a:pt x="1245523" y="6226085"/>
                </a:cubicBezTo>
                <a:cubicBezTo>
                  <a:pt x="1260914" y="6238950"/>
                  <a:pt x="1277689" y="6250411"/>
                  <a:pt x="1289765" y="6259514"/>
                </a:cubicBezTo>
                <a:cubicBezTo>
                  <a:pt x="1290424" y="6259981"/>
                  <a:pt x="1290933" y="6260365"/>
                  <a:pt x="1291530" y="6260896"/>
                </a:cubicBezTo>
                <a:cubicBezTo>
                  <a:pt x="1003055" y="5985241"/>
                  <a:pt x="757420" y="5665081"/>
                  <a:pt x="565658" y="5311450"/>
                </a:cubicBezTo>
                <a:cubicBezTo>
                  <a:pt x="541294" y="5279701"/>
                  <a:pt x="512700" y="5239064"/>
                  <a:pt x="474304" y="5177801"/>
                </a:cubicBezTo>
                <a:cubicBezTo>
                  <a:pt x="467821" y="5187880"/>
                  <a:pt x="482788" y="5224264"/>
                  <a:pt x="503749" y="5264603"/>
                </a:cubicBezTo>
                <a:cubicBezTo>
                  <a:pt x="525052" y="5304793"/>
                  <a:pt x="550712" y="5349705"/>
                  <a:pt x="569973" y="5374690"/>
                </a:cubicBezTo>
                <a:lnTo>
                  <a:pt x="614620" y="5411287"/>
                </a:lnTo>
                <a:cubicBezTo>
                  <a:pt x="613791" y="5441271"/>
                  <a:pt x="634199" y="5474038"/>
                  <a:pt x="655969" y="5503872"/>
                </a:cubicBezTo>
                <a:cubicBezTo>
                  <a:pt x="678760" y="5533155"/>
                  <a:pt x="703590" y="5559140"/>
                  <a:pt x="709566" y="5578449"/>
                </a:cubicBezTo>
                <a:cubicBezTo>
                  <a:pt x="688454" y="5561713"/>
                  <a:pt x="661625" y="5534111"/>
                  <a:pt x="635157" y="5497707"/>
                </a:cubicBezTo>
                <a:cubicBezTo>
                  <a:pt x="608752" y="5461237"/>
                  <a:pt x="580137" y="5417540"/>
                  <a:pt x="550776" y="5371480"/>
                </a:cubicBezTo>
                <a:cubicBezTo>
                  <a:pt x="494948" y="5277744"/>
                  <a:pt x="437759" y="5173783"/>
                  <a:pt x="392327" y="5096358"/>
                </a:cubicBezTo>
                <a:close/>
                <a:moveTo>
                  <a:pt x="142610" y="4032592"/>
                </a:moveTo>
                <a:cubicBezTo>
                  <a:pt x="138018" y="4038654"/>
                  <a:pt x="140144" y="4053134"/>
                  <a:pt x="143696" y="4076568"/>
                </a:cubicBezTo>
                <a:cubicBezTo>
                  <a:pt x="146267" y="4078717"/>
                  <a:pt x="148563" y="4082713"/>
                  <a:pt x="150795" y="4087371"/>
                </a:cubicBezTo>
                <a:cubicBezTo>
                  <a:pt x="147927" y="4069168"/>
                  <a:pt x="145246" y="4050880"/>
                  <a:pt x="142610" y="4032592"/>
                </a:cubicBezTo>
                <a:close/>
                <a:moveTo>
                  <a:pt x="2002178" y="0"/>
                </a:moveTo>
                <a:lnTo>
                  <a:pt x="2095742" y="0"/>
                </a:lnTo>
                <a:lnTo>
                  <a:pt x="2079755" y="10531"/>
                </a:lnTo>
                <a:cubicBezTo>
                  <a:pt x="2028157" y="45065"/>
                  <a:pt x="1980536" y="72475"/>
                  <a:pt x="1955810" y="72433"/>
                </a:cubicBezTo>
                <a:cubicBezTo>
                  <a:pt x="1918819" y="102055"/>
                  <a:pt x="2025267" y="2876"/>
                  <a:pt x="1890225" y="87511"/>
                </a:cubicBezTo>
                <a:cubicBezTo>
                  <a:pt x="1842411" y="111879"/>
                  <a:pt x="1814391" y="133910"/>
                  <a:pt x="1798488" y="152111"/>
                </a:cubicBezTo>
                <a:cubicBezTo>
                  <a:pt x="1782841" y="170761"/>
                  <a:pt x="1778420" y="184433"/>
                  <a:pt x="1776336" y="191175"/>
                </a:cubicBezTo>
                <a:cubicBezTo>
                  <a:pt x="1779077" y="196641"/>
                  <a:pt x="1814371" y="174524"/>
                  <a:pt x="1846068" y="160023"/>
                </a:cubicBezTo>
                <a:cubicBezTo>
                  <a:pt x="1877340" y="144840"/>
                  <a:pt x="1902725" y="133825"/>
                  <a:pt x="1881975" y="155173"/>
                </a:cubicBezTo>
                <a:cubicBezTo>
                  <a:pt x="1950326" y="110072"/>
                  <a:pt x="1969416" y="78176"/>
                  <a:pt x="2066616" y="35987"/>
                </a:cubicBezTo>
                <a:cubicBezTo>
                  <a:pt x="1995417" y="76239"/>
                  <a:pt x="1915926" y="156364"/>
                  <a:pt x="1869942" y="164870"/>
                </a:cubicBezTo>
                <a:cubicBezTo>
                  <a:pt x="1838689" y="190516"/>
                  <a:pt x="1819493" y="213142"/>
                  <a:pt x="1808480" y="230876"/>
                </a:cubicBezTo>
                <a:cubicBezTo>
                  <a:pt x="1797405" y="248504"/>
                  <a:pt x="1794427" y="261199"/>
                  <a:pt x="1797148" y="269196"/>
                </a:cubicBezTo>
                <a:cubicBezTo>
                  <a:pt x="1800041" y="277702"/>
                  <a:pt x="1809331" y="280762"/>
                  <a:pt x="1822001" y="278870"/>
                </a:cubicBezTo>
                <a:cubicBezTo>
                  <a:pt x="1837671" y="268472"/>
                  <a:pt x="1853296" y="258031"/>
                  <a:pt x="1869136" y="247845"/>
                </a:cubicBezTo>
                <a:cubicBezTo>
                  <a:pt x="1909846" y="207995"/>
                  <a:pt x="2061876" y="104585"/>
                  <a:pt x="1906169" y="182818"/>
                </a:cubicBezTo>
                <a:cubicBezTo>
                  <a:pt x="1940205" y="149178"/>
                  <a:pt x="1992122" y="106562"/>
                  <a:pt x="2051585" y="68946"/>
                </a:cubicBezTo>
                <a:cubicBezTo>
                  <a:pt x="2081053" y="49595"/>
                  <a:pt x="2111262" y="29754"/>
                  <a:pt x="2140600" y="10511"/>
                </a:cubicBezTo>
                <a:lnTo>
                  <a:pt x="2157277" y="0"/>
                </a:lnTo>
                <a:lnTo>
                  <a:pt x="5745708" y="0"/>
                </a:lnTo>
                <a:lnTo>
                  <a:pt x="5745708" y="6825345"/>
                </a:lnTo>
                <a:lnTo>
                  <a:pt x="5555148" y="6825345"/>
                </a:lnTo>
                <a:lnTo>
                  <a:pt x="2217305" y="6825345"/>
                </a:lnTo>
                <a:lnTo>
                  <a:pt x="1967292" y="6825345"/>
                </a:lnTo>
                <a:cubicBezTo>
                  <a:pt x="1879998" y="6785515"/>
                  <a:pt x="1803782" y="6753088"/>
                  <a:pt x="1887077" y="6823856"/>
                </a:cubicBezTo>
                <a:cubicBezTo>
                  <a:pt x="1887077" y="6823856"/>
                  <a:pt x="1888927" y="6824410"/>
                  <a:pt x="1891947" y="6825345"/>
                </a:cubicBezTo>
                <a:lnTo>
                  <a:pt x="1823192" y="6825345"/>
                </a:lnTo>
                <a:cubicBezTo>
                  <a:pt x="1821746" y="6824365"/>
                  <a:pt x="1820194" y="6823304"/>
                  <a:pt x="1818749" y="6822346"/>
                </a:cubicBezTo>
                <a:cubicBezTo>
                  <a:pt x="1786583" y="6801699"/>
                  <a:pt x="1759433" y="6782178"/>
                  <a:pt x="1741597" y="6773203"/>
                </a:cubicBezTo>
                <a:cubicBezTo>
                  <a:pt x="1723803" y="6764230"/>
                  <a:pt x="1715576" y="6765335"/>
                  <a:pt x="1723356" y="6783454"/>
                </a:cubicBezTo>
                <a:cubicBezTo>
                  <a:pt x="1695782" y="6763676"/>
                  <a:pt x="1668656" y="6737818"/>
                  <a:pt x="1637298" y="6710068"/>
                </a:cubicBezTo>
                <a:cubicBezTo>
                  <a:pt x="1605896" y="6682403"/>
                  <a:pt x="1572454" y="6650060"/>
                  <a:pt x="1528639" y="6620820"/>
                </a:cubicBezTo>
                <a:cubicBezTo>
                  <a:pt x="1523026" y="6610487"/>
                  <a:pt x="1522579" y="6605787"/>
                  <a:pt x="1525174" y="6604257"/>
                </a:cubicBezTo>
                <a:lnTo>
                  <a:pt x="1513373" y="6594984"/>
                </a:lnTo>
                <a:cubicBezTo>
                  <a:pt x="1519264" y="6598089"/>
                  <a:pt x="1524960" y="6601172"/>
                  <a:pt x="1531020" y="6604362"/>
                </a:cubicBezTo>
                <a:cubicBezTo>
                  <a:pt x="1535952" y="6606106"/>
                  <a:pt x="1542287" y="6609274"/>
                  <a:pt x="1550941" y="6615079"/>
                </a:cubicBezTo>
                <a:cubicBezTo>
                  <a:pt x="1602559" y="6643084"/>
                  <a:pt x="1643845" y="6663711"/>
                  <a:pt x="1588528" y="6606446"/>
                </a:cubicBezTo>
                <a:cubicBezTo>
                  <a:pt x="1613381" y="6624839"/>
                  <a:pt x="1639190" y="6647105"/>
                  <a:pt x="1666379" y="6666668"/>
                </a:cubicBezTo>
                <a:cubicBezTo>
                  <a:pt x="1693444" y="6686444"/>
                  <a:pt x="1720126" y="6705922"/>
                  <a:pt x="1743893" y="6722445"/>
                </a:cubicBezTo>
                <a:cubicBezTo>
                  <a:pt x="1767683" y="6738968"/>
                  <a:pt x="1788559" y="6752556"/>
                  <a:pt x="1804059" y="6760446"/>
                </a:cubicBezTo>
                <a:cubicBezTo>
                  <a:pt x="1819705" y="6768121"/>
                  <a:pt x="1830230" y="6769609"/>
                  <a:pt x="1832334" y="6763633"/>
                </a:cubicBezTo>
                <a:cubicBezTo>
                  <a:pt x="1812094" y="6742071"/>
                  <a:pt x="1789792" y="6713789"/>
                  <a:pt x="1747230" y="6680064"/>
                </a:cubicBezTo>
                <a:cubicBezTo>
                  <a:pt x="1784925" y="6706496"/>
                  <a:pt x="1815793" y="6728121"/>
                  <a:pt x="1845154" y="6744240"/>
                </a:cubicBezTo>
                <a:cubicBezTo>
                  <a:pt x="1874385" y="6760531"/>
                  <a:pt x="1900323" y="6773904"/>
                  <a:pt x="1925855" y="6787110"/>
                </a:cubicBezTo>
                <a:cubicBezTo>
                  <a:pt x="1949390" y="6799146"/>
                  <a:pt x="1972351" y="6811650"/>
                  <a:pt x="1997671" y="6825323"/>
                </a:cubicBezTo>
                <a:lnTo>
                  <a:pt x="2050671" y="6825323"/>
                </a:lnTo>
                <a:cubicBezTo>
                  <a:pt x="1784988" y="6674428"/>
                  <a:pt x="1538970" y="6492872"/>
                  <a:pt x="1317636" y="6285242"/>
                </a:cubicBezTo>
                <a:cubicBezTo>
                  <a:pt x="1384986" y="6384868"/>
                  <a:pt x="1199624" y="6209670"/>
                  <a:pt x="1344870" y="6374832"/>
                </a:cubicBezTo>
                <a:cubicBezTo>
                  <a:pt x="1498939" y="6517028"/>
                  <a:pt x="1518583" y="6485345"/>
                  <a:pt x="1648458" y="6583735"/>
                </a:cubicBezTo>
                <a:cubicBezTo>
                  <a:pt x="1621097" y="6575294"/>
                  <a:pt x="1579088" y="6554410"/>
                  <a:pt x="1530808" y="6525130"/>
                </a:cubicBezTo>
                <a:cubicBezTo>
                  <a:pt x="1483206" y="6495062"/>
                  <a:pt x="1431247" y="6454318"/>
                  <a:pt x="1381054" y="6410748"/>
                </a:cubicBezTo>
                <a:lnTo>
                  <a:pt x="1435393" y="6470968"/>
                </a:lnTo>
                <a:cubicBezTo>
                  <a:pt x="1425401" y="6466226"/>
                  <a:pt x="1409287" y="6454977"/>
                  <a:pt x="1389643" y="6439816"/>
                </a:cubicBezTo>
                <a:cubicBezTo>
                  <a:pt x="1379821" y="6432226"/>
                  <a:pt x="1369106" y="6423677"/>
                  <a:pt x="1357881" y="6414447"/>
                </a:cubicBezTo>
                <a:cubicBezTo>
                  <a:pt x="1346826" y="6405028"/>
                  <a:pt x="1335684" y="6394437"/>
                  <a:pt x="1324098" y="6383762"/>
                </a:cubicBezTo>
                <a:cubicBezTo>
                  <a:pt x="1278348" y="6340403"/>
                  <a:pt x="1227602" y="6293239"/>
                  <a:pt x="1196604" y="6259129"/>
                </a:cubicBezTo>
                <a:cubicBezTo>
                  <a:pt x="1226793" y="6282818"/>
                  <a:pt x="1240441" y="6289623"/>
                  <a:pt x="1241250" y="6287923"/>
                </a:cubicBezTo>
                <a:cubicBezTo>
                  <a:pt x="1242461" y="6285818"/>
                  <a:pt x="1230917" y="6275101"/>
                  <a:pt x="1215930" y="6258024"/>
                </a:cubicBezTo>
                <a:cubicBezTo>
                  <a:pt x="1185422" y="6224426"/>
                  <a:pt x="1135461" y="6171222"/>
                  <a:pt x="1118518" y="6140028"/>
                </a:cubicBezTo>
                <a:cubicBezTo>
                  <a:pt x="1095195" y="6144046"/>
                  <a:pt x="1164522" y="6213241"/>
                  <a:pt x="1073787" y="6139771"/>
                </a:cubicBezTo>
                <a:cubicBezTo>
                  <a:pt x="1111077" y="6179069"/>
                  <a:pt x="1132441" y="6201568"/>
                  <a:pt x="1156360" y="6226787"/>
                </a:cubicBezTo>
                <a:cubicBezTo>
                  <a:pt x="1180235" y="6252048"/>
                  <a:pt x="1204598" y="6281905"/>
                  <a:pt x="1252517" y="6331579"/>
                </a:cubicBezTo>
                <a:cubicBezTo>
                  <a:pt x="1199304" y="6279332"/>
                  <a:pt x="1161525" y="6240799"/>
                  <a:pt x="1127000" y="6213880"/>
                </a:cubicBezTo>
                <a:cubicBezTo>
                  <a:pt x="1093281" y="6186255"/>
                  <a:pt x="1063708" y="6169308"/>
                  <a:pt x="1037602" y="6150531"/>
                </a:cubicBezTo>
                <a:cubicBezTo>
                  <a:pt x="1010985" y="6132243"/>
                  <a:pt x="985198" y="6114594"/>
                  <a:pt x="956072" y="6088227"/>
                </a:cubicBezTo>
                <a:cubicBezTo>
                  <a:pt x="941531" y="6075063"/>
                  <a:pt x="926095" y="6059731"/>
                  <a:pt x="909364" y="6041126"/>
                </a:cubicBezTo>
                <a:cubicBezTo>
                  <a:pt x="893335" y="6021944"/>
                  <a:pt x="876327" y="5999126"/>
                  <a:pt x="857532" y="5971973"/>
                </a:cubicBezTo>
                <a:cubicBezTo>
                  <a:pt x="939574" y="6061772"/>
                  <a:pt x="853663" y="5920853"/>
                  <a:pt x="852600" y="5903818"/>
                </a:cubicBezTo>
                <a:cubicBezTo>
                  <a:pt x="843395" y="5893016"/>
                  <a:pt x="831808" y="5879428"/>
                  <a:pt x="819096" y="5864607"/>
                </a:cubicBezTo>
                <a:cubicBezTo>
                  <a:pt x="807040" y="5849274"/>
                  <a:pt x="793901" y="5832604"/>
                  <a:pt x="780997" y="5816188"/>
                </a:cubicBezTo>
                <a:cubicBezTo>
                  <a:pt x="755061" y="5783376"/>
                  <a:pt x="729549" y="5751628"/>
                  <a:pt x="713796" y="5733659"/>
                </a:cubicBezTo>
                <a:lnTo>
                  <a:pt x="715177" y="5785121"/>
                </a:lnTo>
                <a:cubicBezTo>
                  <a:pt x="664600" y="5726556"/>
                  <a:pt x="648019" y="5675054"/>
                  <a:pt x="626673" y="5624040"/>
                </a:cubicBezTo>
                <a:cubicBezTo>
                  <a:pt x="616235" y="5598352"/>
                  <a:pt x="604628" y="5572643"/>
                  <a:pt x="588916" y="5544596"/>
                </a:cubicBezTo>
                <a:cubicBezTo>
                  <a:pt x="573970" y="5516015"/>
                  <a:pt x="554348" y="5485480"/>
                  <a:pt x="525901" y="5450796"/>
                </a:cubicBezTo>
                <a:cubicBezTo>
                  <a:pt x="499583" y="5439335"/>
                  <a:pt x="598398" y="5588825"/>
                  <a:pt x="580072" y="5562607"/>
                </a:cubicBezTo>
                <a:cubicBezTo>
                  <a:pt x="511594" y="5462342"/>
                  <a:pt x="475197" y="5387576"/>
                  <a:pt x="451238" y="5311215"/>
                </a:cubicBezTo>
                <a:cubicBezTo>
                  <a:pt x="438695" y="5273344"/>
                  <a:pt x="427279" y="5236002"/>
                  <a:pt x="415118" y="5195323"/>
                </a:cubicBezTo>
                <a:cubicBezTo>
                  <a:pt x="404148" y="5154112"/>
                  <a:pt x="391733" y="5109839"/>
                  <a:pt x="374810" y="5059251"/>
                </a:cubicBezTo>
                <a:cubicBezTo>
                  <a:pt x="368390" y="5055487"/>
                  <a:pt x="361289" y="5056019"/>
                  <a:pt x="350212" y="5049659"/>
                </a:cubicBezTo>
                <a:cubicBezTo>
                  <a:pt x="339137" y="5043260"/>
                  <a:pt x="323616" y="5030266"/>
                  <a:pt x="303142" y="4998073"/>
                </a:cubicBezTo>
                <a:cubicBezTo>
                  <a:pt x="327995" y="5013191"/>
                  <a:pt x="314815" y="4958944"/>
                  <a:pt x="358653" y="5031436"/>
                </a:cubicBezTo>
                <a:cubicBezTo>
                  <a:pt x="337924" y="4963050"/>
                  <a:pt x="295893" y="4889197"/>
                  <a:pt x="266894" y="4832676"/>
                </a:cubicBezTo>
                <a:cubicBezTo>
                  <a:pt x="288730" y="4903828"/>
                  <a:pt x="277887" y="4891813"/>
                  <a:pt x="258263" y="4859213"/>
                </a:cubicBezTo>
                <a:cubicBezTo>
                  <a:pt x="239151" y="4826509"/>
                  <a:pt x="215000" y="4771753"/>
                  <a:pt x="205433" y="4760419"/>
                </a:cubicBezTo>
                <a:cubicBezTo>
                  <a:pt x="183365" y="4685970"/>
                  <a:pt x="229287" y="4777431"/>
                  <a:pt x="249228" y="4820576"/>
                </a:cubicBezTo>
                <a:cubicBezTo>
                  <a:pt x="233495" y="4760099"/>
                  <a:pt x="234239" y="4682972"/>
                  <a:pt x="198503" y="4657456"/>
                </a:cubicBezTo>
                <a:cubicBezTo>
                  <a:pt x="206773" y="4653607"/>
                  <a:pt x="231923" y="4691054"/>
                  <a:pt x="260008" y="4742151"/>
                </a:cubicBezTo>
                <a:cubicBezTo>
                  <a:pt x="274060" y="4767777"/>
                  <a:pt x="288899" y="4796780"/>
                  <a:pt x="302717" y="4826000"/>
                </a:cubicBezTo>
                <a:cubicBezTo>
                  <a:pt x="317898" y="4854748"/>
                  <a:pt x="332248" y="4883584"/>
                  <a:pt x="343707" y="4909527"/>
                </a:cubicBezTo>
                <a:lnTo>
                  <a:pt x="318472" y="4837419"/>
                </a:lnTo>
                <a:cubicBezTo>
                  <a:pt x="346385" y="4883117"/>
                  <a:pt x="347448" y="4893068"/>
                  <a:pt x="372641" y="4964560"/>
                </a:cubicBezTo>
                <a:cubicBezTo>
                  <a:pt x="364648" y="4922795"/>
                  <a:pt x="366603" y="4904997"/>
                  <a:pt x="373108" y="4899405"/>
                </a:cubicBezTo>
                <a:cubicBezTo>
                  <a:pt x="338136" y="4811304"/>
                  <a:pt x="306289" y="4721589"/>
                  <a:pt x="277780" y="4630427"/>
                </a:cubicBezTo>
                <a:cubicBezTo>
                  <a:pt x="260178" y="4601337"/>
                  <a:pt x="244465" y="4572546"/>
                  <a:pt x="231391" y="4550237"/>
                </a:cubicBezTo>
                <a:cubicBezTo>
                  <a:pt x="218359" y="4527357"/>
                  <a:pt x="209112" y="4511111"/>
                  <a:pt x="206750" y="4506965"/>
                </a:cubicBezTo>
                <a:cubicBezTo>
                  <a:pt x="212257" y="4522425"/>
                  <a:pt x="217573" y="4537800"/>
                  <a:pt x="224802" y="4555811"/>
                </a:cubicBezTo>
                <a:cubicBezTo>
                  <a:pt x="239279" y="4581966"/>
                  <a:pt x="253566" y="4605420"/>
                  <a:pt x="266131" y="4635998"/>
                </a:cubicBezTo>
                <a:cubicBezTo>
                  <a:pt x="280011" y="4666194"/>
                  <a:pt x="292194" y="4703451"/>
                  <a:pt x="301442" y="4758272"/>
                </a:cubicBezTo>
                <a:cubicBezTo>
                  <a:pt x="223184" y="4597830"/>
                  <a:pt x="232816" y="4662580"/>
                  <a:pt x="174245" y="4567335"/>
                </a:cubicBezTo>
                <a:lnTo>
                  <a:pt x="186321" y="4607462"/>
                </a:lnTo>
                <a:cubicBezTo>
                  <a:pt x="186787" y="4628258"/>
                  <a:pt x="162786" y="4558701"/>
                  <a:pt x="156940" y="4544030"/>
                </a:cubicBezTo>
                <a:cubicBezTo>
                  <a:pt x="180220" y="4582497"/>
                  <a:pt x="150263" y="4487953"/>
                  <a:pt x="167570" y="4511622"/>
                </a:cubicBezTo>
                <a:cubicBezTo>
                  <a:pt x="167570" y="4511622"/>
                  <a:pt x="147480" y="4464032"/>
                  <a:pt x="131578" y="4414974"/>
                </a:cubicBezTo>
                <a:cubicBezTo>
                  <a:pt x="114760" y="4366066"/>
                  <a:pt x="97944" y="4317155"/>
                  <a:pt x="97944" y="4317155"/>
                </a:cubicBezTo>
                <a:lnTo>
                  <a:pt x="125136" y="4351328"/>
                </a:lnTo>
                <a:cubicBezTo>
                  <a:pt x="125136" y="4351328"/>
                  <a:pt x="144842" y="4390329"/>
                  <a:pt x="164550" y="4429371"/>
                </a:cubicBezTo>
                <a:cubicBezTo>
                  <a:pt x="174033" y="4448849"/>
                  <a:pt x="184578" y="4467923"/>
                  <a:pt x="192890" y="4482128"/>
                </a:cubicBezTo>
                <a:cubicBezTo>
                  <a:pt x="199672" y="4494058"/>
                  <a:pt x="204349" y="4502265"/>
                  <a:pt x="205730" y="4504711"/>
                </a:cubicBezTo>
                <a:cubicBezTo>
                  <a:pt x="182090" y="4441491"/>
                  <a:pt x="175648" y="4392540"/>
                  <a:pt x="169824" y="4348118"/>
                </a:cubicBezTo>
                <a:cubicBezTo>
                  <a:pt x="164997" y="4303165"/>
                  <a:pt x="161830" y="4262314"/>
                  <a:pt x="159618" y="4211195"/>
                </a:cubicBezTo>
                <a:lnTo>
                  <a:pt x="134171" y="4187613"/>
                </a:lnTo>
                <a:cubicBezTo>
                  <a:pt x="125325" y="4129283"/>
                  <a:pt x="115865" y="4072719"/>
                  <a:pt x="117545" y="4039079"/>
                </a:cubicBezTo>
                <a:cubicBezTo>
                  <a:pt x="118481" y="4006459"/>
                  <a:pt x="125283" y="3996655"/>
                  <a:pt x="142079" y="4028553"/>
                </a:cubicBezTo>
                <a:cubicBezTo>
                  <a:pt x="140930" y="4020494"/>
                  <a:pt x="139782" y="4012435"/>
                  <a:pt x="138699" y="4004353"/>
                </a:cubicBezTo>
                <a:cubicBezTo>
                  <a:pt x="134915" y="3983769"/>
                  <a:pt x="131555" y="3965503"/>
                  <a:pt x="128727" y="3950128"/>
                </a:cubicBezTo>
                <a:cubicBezTo>
                  <a:pt x="122011" y="3914531"/>
                  <a:pt x="118034" y="3893480"/>
                  <a:pt x="117353" y="3889908"/>
                </a:cubicBezTo>
                <a:cubicBezTo>
                  <a:pt x="121903" y="3906494"/>
                  <a:pt x="125922" y="3920167"/>
                  <a:pt x="129579" y="3931840"/>
                </a:cubicBezTo>
                <a:cubicBezTo>
                  <a:pt x="112358" y="3784222"/>
                  <a:pt x="103216" y="3634114"/>
                  <a:pt x="103216" y="3481881"/>
                </a:cubicBezTo>
                <a:cubicBezTo>
                  <a:pt x="103216" y="3343830"/>
                  <a:pt x="110679" y="3207524"/>
                  <a:pt x="124859" y="3073238"/>
                </a:cubicBezTo>
                <a:cubicBezTo>
                  <a:pt x="117842" y="3044828"/>
                  <a:pt x="111103" y="3015058"/>
                  <a:pt x="106660" y="2993688"/>
                </a:cubicBezTo>
                <a:cubicBezTo>
                  <a:pt x="92757" y="3067625"/>
                  <a:pt x="89058" y="3082659"/>
                  <a:pt x="84296" y="3080192"/>
                </a:cubicBezTo>
                <a:cubicBezTo>
                  <a:pt x="79810" y="3077766"/>
                  <a:pt x="75982" y="3057906"/>
                  <a:pt x="69115" y="3063307"/>
                </a:cubicBezTo>
                <a:cubicBezTo>
                  <a:pt x="71221" y="3047827"/>
                  <a:pt x="75685" y="3020035"/>
                  <a:pt x="73241" y="3016461"/>
                </a:cubicBezTo>
                <a:cubicBezTo>
                  <a:pt x="70051" y="2994304"/>
                  <a:pt x="61717" y="3044765"/>
                  <a:pt x="54319" y="3048337"/>
                </a:cubicBezTo>
                <a:cubicBezTo>
                  <a:pt x="53363" y="3088676"/>
                  <a:pt x="52407" y="3129313"/>
                  <a:pt x="51471" y="3168589"/>
                </a:cubicBezTo>
                <a:cubicBezTo>
                  <a:pt x="51086" y="3207885"/>
                  <a:pt x="48728" y="3245632"/>
                  <a:pt x="51321" y="3280590"/>
                </a:cubicBezTo>
                <a:cubicBezTo>
                  <a:pt x="55000" y="3350359"/>
                  <a:pt x="61547" y="3408113"/>
                  <a:pt x="75303" y="3440692"/>
                </a:cubicBezTo>
                <a:cubicBezTo>
                  <a:pt x="89610" y="3391974"/>
                  <a:pt x="64757" y="3356973"/>
                  <a:pt x="74963" y="3302300"/>
                </a:cubicBezTo>
                <a:cubicBezTo>
                  <a:pt x="83699" y="3342215"/>
                  <a:pt x="86485" y="3387401"/>
                  <a:pt x="86634" y="3439182"/>
                </a:cubicBezTo>
                <a:cubicBezTo>
                  <a:pt x="87653" y="3490938"/>
                  <a:pt x="88759" y="3549396"/>
                  <a:pt x="90034" y="3615424"/>
                </a:cubicBezTo>
                <a:lnTo>
                  <a:pt x="73750" y="3659570"/>
                </a:lnTo>
                <a:cubicBezTo>
                  <a:pt x="73750" y="3659570"/>
                  <a:pt x="74644" y="3667926"/>
                  <a:pt x="76556" y="3680366"/>
                </a:cubicBezTo>
                <a:cubicBezTo>
                  <a:pt x="78363" y="3692783"/>
                  <a:pt x="80809" y="3709369"/>
                  <a:pt x="83232" y="3725957"/>
                </a:cubicBezTo>
                <a:cubicBezTo>
                  <a:pt x="88122" y="3759043"/>
                  <a:pt x="92989" y="3792112"/>
                  <a:pt x="92989" y="3792112"/>
                </a:cubicBezTo>
                <a:cubicBezTo>
                  <a:pt x="86273" y="3764744"/>
                  <a:pt x="79022" y="3759702"/>
                  <a:pt x="71666" y="3744053"/>
                </a:cubicBezTo>
                <a:cubicBezTo>
                  <a:pt x="67967" y="3736228"/>
                  <a:pt x="64268" y="3725722"/>
                  <a:pt x="60611" y="3708371"/>
                </a:cubicBezTo>
                <a:cubicBezTo>
                  <a:pt x="57082" y="3691061"/>
                  <a:pt x="52724" y="3666925"/>
                  <a:pt x="51471" y="3631732"/>
                </a:cubicBezTo>
                <a:cubicBezTo>
                  <a:pt x="33507" y="3650617"/>
                  <a:pt x="64525" y="3771059"/>
                  <a:pt x="65184" y="3857436"/>
                </a:cubicBezTo>
                <a:cubicBezTo>
                  <a:pt x="65184" y="3857436"/>
                  <a:pt x="71624" y="3867899"/>
                  <a:pt x="78959" y="3878232"/>
                </a:cubicBezTo>
                <a:cubicBezTo>
                  <a:pt x="86080" y="3888503"/>
                  <a:pt x="93204" y="3898796"/>
                  <a:pt x="93204" y="3898796"/>
                </a:cubicBezTo>
                <a:cubicBezTo>
                  <a:pt x="78193" y="3883187"/>
                  <a:pt x="98985" y="4066914"/>
                  <a:pt x="64992" y="3938752"/>
                </a:cubicBezTo>
                <a:cubicBezTo>
                  <a:pt x="64992" y="3938752"/>
                  <a:pt x="62143" y="3925588"/>
                  <a:pt x="57870" y="3905855"/>
                </a:cubicBezTo>
                <a:cubicBezTo>
                  <a:pt x="55721" y="3895966"/>
                  <a:pt x="53235" y="3884420"/>
                  <a:pt x="50577" y="3872087"/>
                </a:cubicBezTo>
                <a:cubicBezTo>
                  <a:pt x="48451" y="3859625"/>
                  <a:pt x="46197" y="3846379"/>
                  <a:pt x="43945" y="3833131"/>
                </a:cubicBezTo>
                <a:cubicBezTo>
                  <a:pt x="35142" y="3779927"/>
                  <a:pt x="26341" y="3726723"/>
                  <a:pt x="26341" y="3726723"/>
                </a:cubicBezTo>
                <a:lnTo>
                  <a:pt x="15136" y="3787624"/>
                </a:lnTo>
                <a:cubicBezTo>
                  <a:pt x="15136" y="3787624"/>
                  <a:pt x="10588" y="3742161"/>
                  <a:pt x="6016" y="3696697"/>
                </a:cubicBezTo>
                <a:cubicBezTo>
                  <a:pt x="3360" y="3673986"/>
                  <a:pt x="2147" y="3651191"/>
                  <a:pt x="1425" y="3634094"/>
                </a:cubicBezTo>
                <a:cubicBezTo>
                  <a:pt x="552" y="3616954"/>
                  <a:pt x="0" y="3605577"/>
                  <a:pt x="0" y="3605577"/>
                </a:cubicBezTo>
                <a:lnTo>
                  <a:pt x="13097" y="3648106"/>
                </a:lnTo>
                <a:cubicBezTo>
                  <a:pt x="-9312" y="3355548"/>
                  <a:pt x="52958" y="3561686"/>
                  <a:pt x="31954" y="3268257"/>
                </a:cubicBezTo>
                <a:cubicBezTo>
                  <a:pt x="19983" y="3221728"/>
                  <a:pt x="16796" y="3173458"/>
                  <a:pt x="17625" y="3114322"/>
                </a:cubicBezTo>
                <a:cubicBezTo>
                  <a:pt x="17370" y="3055098"/>
                  <a:pt x="28190" y="2985521"/>
                  <a:pt x="42924" y="2896211"/>
                </a:cubicBezTo>
                <a:cubicBezTo>
                  <a:pt x="32613" y="3026859"/>
                  <a:pt x="60781" y="2912158"/>
                  <a:pt x="70732" y="2962895"/>
                </a:cubicBezTo>
                <a:cubicBezTo>
                  <a:pt x="97582" y="2833053"/>
                  <a:pt x="85571" y="2786187"/>
                  <a:pt x="86400" y="2715906"/>
                </a:cubicBezTo>
                <a:cubicBezTo>
                  <a:pt x="106980" y="2685263"/>
                  <a:pt x="123009" y="2664127"/>
                  <a:pt x="100133" y="2780084"/>
                </a:cubicBezTo>
                <a:cubicBezTo>
                  <a:pt x="128388" y="2800157"/>
                  <a:pt x="121117" y="2625787"/>
                  <a:pt x="157279" y="2622321"/>
                </a:cubicBezTo>
                <a:cubicBezTo>
                  <a:pt x="178965" y="2527502"/>
                  <a:pt x="186937" y="2459307"/>
                  <a:pt x="194420" y="2404486"/>
                </a:cubicBezTo>
                <a:cubicBezTo>
                  <a:pt x="200693" y="2349368"/>
                  <a:pt x="200565" y="2306201"/>
                  <a:pt x="203116" y="2261331"/>
                </a:cubicBezTo>
                <a:cubicBezTo>
                  <a:pt x="207177" y="2216931"/>
                  <a:pt x="213215" y="2170576"/>
                  <a:pt x="230031" y="2108694"/>
                </a:cubicBezTo>
                <a:cubicBezTo>
                  <a:pt x="237811" y="2077542"/>
                  <a:pt x="250695" y="2043370"/>
                  <a:pt x="267469" y="2003796"/>
                </a:cubicBezTo>
                <a:cubicBezTo>
                  <a:pt x="284584" y="1964393"/>
                  <a:pt x="303845" y="1918779"/>
                  <a:pt x="331801" y="1867937"/>
                </a:cubicBezTo>
                <a:lnTo>
                  <a:pt x="336541" y="1888753"/>
                </a:lnTo>
                <a:cubicBezTo>
                  <a:pt x="363074" y="1820579"/>
                  <a:pt x="387544" y="1759700"/>
                  <a:pt x="412991" y="1703943"/>
                </a:cubicBezTo>
                <a:cubicBezTo>
                  <a:pt x="439971" y="1648910"/>
                  <a:pt x="466099" y="1598130"/>
                  <a:pt x="492143" y="1548093"/>
                </a:cubicBezTo>
                <a:cubicBezTo>
                  <a:pt x="520268" y="1499208"/>
                  <a:pt x="548056" y="1450914"/>
                  <a:pt x="577267" y="1400136"/>
                </a:cubicBezTo>
                <a:cubicBezTo>
                  <a:pt x="591319" y="1374405"/>
                  <a:pt x="607603" y="1349206"/>
                  <a:pt x="623867" y="1322647"/>
                </a:cubicBezTo>
                <a:cubicBezTo>
                  <a:pt x="639962" y="1295937"/>
                  <a:pt x="656650" y="1268230"/>
                  <a:pt x="674167" y="1239162"/>
                </a:cubicBezTo>
                <a:cubicBezTo>
                  <a:pt x="674167" y="1239162"/>
                  <a:pt x="683096" y="1229061"/>
                  <a:pt x="696489" y="1213920"/>
                </a:cubicBezTo>
                <a:cubicBezTo>
                  <a:pt x="710225" y="1199035"/>
                  <a:pt x="729272" y="1179811"/>
                  <a:pt x="747960" y="1160397"/>
                </a:cubicBezTo>
                <a:cubicBezTo>
                  <a:pt x="785377" y="1121907"/>
                  <a:pt x="822837" y="1083420"/>
                  <a:pt x="822837" y="1083420"/>
                </a:cubicBezTo>
                <a:cubicBezTo>
                  <a:pt x="799133" y="1125247"/>
                  <a:pt x="745898" y="1242522"/>
                  <a:pt x="793095" y="1203350"/>
                </a:cubicBezTo>
                <a:cubicBezTo>
                  <a:pt x="749150" y="1234909"/>
                  <a:pt x="716624" y="1276863"/>
                  <a:pt x="684628" y="1320308"/>
                </a:cubicBezTo>
                <a:cubicBezTo>
                  <a:pt x="668703" y="1342145"/>
                  <a:pt x="652654" y="1364177"/>
                  <a:pt x="636475" y="1386376"/>
                </a:cubicBezTo>
                <a:cubicBezTo>
                  <a:pt x="620360" y="1408620"/>
                  <a:pt x="604925" y="1431522"/>
                  <a:pt x="587046" y="1453232"/>
                </a:cubicBezTo>
                <a:cubicBezTo>
                  <a:pt x="588853" y="1467352"/>
                  <a:pt x="616724" y="1431437"/>
                  <a:pt x="631031" y="1417231"/>
                </a:cubicBezTo>
                <a:cubicBezTo>
                  <a:pt x="597824" y="1474860"/>
                  <a:pt x="567295" y="1496145"/>
                  <a:pt x="529665" y="1576185"/>
                </a:cubicBezTo>
                <a:cubicBezTo>
                  <a:pt x="536597" y="1574952"/>
                  <a:pt x="592338" y="1496272"/>
                  <a:pt x="559705" y="1560748"/>
                </a:cubicBezTo>
                <a:cubicBezTo>
                  <a:pt x="559705" y="1560748"/>
                  <a:pt x="554623" y="1566466"/>
                  <a:pt x="547841" y="1575546"/>
                </a:cubicBezTo>
                <a:cubicBezTo>
                  <a:pt x="541040" y="1584627"/>
                  <a:pt x="531939" y="1596727"/>
                  <a:pt x="522884" y="1608827"/>
                </a:cubicBezTo>
                <a:cubicBezTo>
                  <a:pt x="504663" y="1633175"/>
                  <a:pt x="486487" y="1657501"/>
                  <a:pt x="486487" y="1657501"/>
                </a:cubicBezTo>
                <a:cubicBezTo>
                  <a:pt x="470372" y="1694353"/>
                  <a:pt x="462847" y="1718509"/>
                  <a:pt x="459125" y="1736520"/>
                </a:cubicBezTo>
                <a:cubicBezTo>
                  <a:pt x="455935" y="1754786"/>
                  <a:pt x="456659" y="1766993"/>
                  <a:pt x="456277" y="1779580"/>
                </a:cubicBezTo>
                <a:cubicBezTo>
                  <a:pt x="455618" y="1804864"/>
                  <a:pt x="451450" y="1831978"/>
                  <a:pt x="408803" y="1915250"/>
                </a:cubicBezTo>
                <a:cubicBezTo>
                  <a:pt x="406252" y="1876570"/>
                  <a:pt x="411653" y="1800569"/>
                  <a:pt x="438056" y="1731843"/>
                </a:cubicBezTo>
                <a:cubicBezTo>
                  <a:pt x="418667" y="1770458"/>
                  <a:pt x="427299" y="1742708"/>
                  <a:pt x="437462" y="1714491"/>
                </a:cubicBezTo>
                <a:cubicBezTo>
                  <a:pt x="447731" y="1686379"/>
                  <a:pt x="457765" y="1656884"/>
                  <a:pt x="434869" y="1689759"/>
                </a:cubicBezTo>
                <a:cubicBezTo>
                  <a:pt x="426215" y="1720359"/>
                  <a:pt x="418690" y="1746898"/>
                  <a:pt x="409909" y="1771246"/>
                </a:cubicBezTo>
                <a:cubicBezTo>
                  <a:pt x="401150" y="1795594"/>
                  <a:pt x="391456" y="1817985"/>
                  <a:pt x="380953" y="1841440"/>
                </a:cubicBezTo>
                <a:cubicBezTo>
                  <a:pt x="370706" y="1865002"/>
                  <a:pt x="358481" y="1889115"/>
                  <a:pt x="347810" y="1918163"/>
                </a:cubicBezTo>
                <a:cubicBezTo>
                  <a:pt x="337157" y="1947211"/>
                  <a:pt x="326040" y="1980342"/>
                  <a:pt x="314815" y="2020382"/>
                </a:cubicBezTo>
                <a:cubicBezTo>
                  <a:pt x="318427" y="2000926"/>
                  <a:pt x="315389" y="1994205"/>
                  <a:pt x="328868" y="1955589"/>
                </a:cubicBezTo>
                <a:cubicBezTo>
                  <a:pt x="328868" y="1955589"/>
                  <a:pt x="304142" y="2010623"/>
                  <a:pt x="279417" y="2065676"/>
                </a:cubicBezTo>
                <a:cubicBezTo>
                  <a:pt x="266832" y="2093149"/>
                  <a:pt x="256883" y="2121665"/>
                  <a:pt x="248272" y="2142633"/>
                </a:cubicBezTo>
                <a:cubicBezTo>
                  <a:pt x="240022" y="2163727"/>
                  <a:pt x="234496" y="2177804"/>
                  <a:pt x="234496" y="2177804"/>
                </a:cubicBezTo>
                <a:cubicBezTo>
                  <a:pt x="251546" y="2152053"/>
                  <a:pt x="239618" y="2200684"/>
                  <a:pt x="227330" y="2253718"/>
                </a:cubicBezTo>
                <a:cubicBezTo>
                  <a:pt x="215701" y="2307009"/>
                  <a:pt x="206900" y="2365677"/>
                  <a:pt x="220803" y="2358044"/>
                </a:cubicBezTo>
                <a:cubicBezTo>
                  <a:pt x="230520" y="2327741"/>
                  <a:pt x="238642" y="2302309"/>
                  <a:pt x="245613" y="2280512"/>
                </a:cubicBezTo>
                <a:cubicBezTo>
                  <a:pt x="253311" y="2258930"/>
                  <a:pt x="259688" y="2240939"/>
                  <a:pt x="265257" y="2225225"/>
                </a:cubicBezTo>
                <a:cubicBezTo>
                  <a:pt x="276165" y="2193731"/>
                  <a:pt x="283328" y="2171255"/>
                  <a:pt x="290919" y="2147758"/>
                </a:cubicBezTo>
                <a:cubicBezTo>
                  <a:pt x="305078" y="2100422"/>
                  <a:pt x="325486" y="2050323"/>
                  <a:pt x="384801" y="1918098"/>
                </a:cubicBezTo>
                <a:cubicBezTo>
                  <a:pt x="372131" y="1957269"/>
                  <a:pt x="361651" y="2003647"/>
                  <a:pt x="354762" y="2046707"/>
                </a:cubicBezTo>
                <a:cubicBezTo>
                  <a:pt x="351297" y="2068249"/>
                  <a:pt x="348744" y="2088961"/>
                  <a:pt x="347256" y="2107568"/>
                </a:cubicBezTo>
                <a:cubicBezTo>
                  <a:pt x="346832" y="2116541"/>
                  <a:pt x="346705" y="2125005"/>
                  <a:pt x="346789" y="2132914"/>
                </a:cubicBezTo>
                <a:cubicBezTo>
                  <a:pt x="451026" y="1854900"/>
                  <a:pt x="586450" y="1592154"/>
                  <a:pt x="748980" y="1348994"/>
                </a:cubicBezTo>
                <a:cubicBezTo>
                  <a:pt x="759526" y="1319414"/>
                  <a:pt x="777979" y="1285517"/>
                  <a:pt x="798941" y="1252962"/>
                </a:cubicBezTo>
                <a:cubicBezTo>
                  <a:pt x="821774" y="1217727"/>
                  <a:pt x="844608" y="1182554"/>
                  <a:pt x="855683" y="1151594"/>
                </a:cubicBezTo>
                <a:lnTo>
                  <a:pt x="801514" y="1210923"/>
                </a:lnTo>
                <a:cubicBezTo>
                  <a:pt x="831574" y="1145893"/>
                  <a:pt x="847328" y="1134709"/>
                  <a:pt x="865804" y="1121376"/>
                </a:cubicBezTo>
                <a:cubicBezTo>
                  <a:pt x="883915" y="1107618"/>
                  <a:pt x="906579" y="1093137"/>
                  <a:pt x="951799" y="1020517"/>
                </a:cubicBezTo>
                <a:cubicBezTo>
                  <a:pt x="895417" y="1055882"/>
                  <a:pt x="959687" y="1007186"/>
                  <a:pt x="993787" y="940562"/>
                </a:cubicBezTo>
                <a:cubicBezTo>
                  <a:pt x="968870" y="958106"/>
                  <a:pt x="923906" y="1018774"/>
                  <a:pt x="884831" y="1066385"/>
                </a:cubicBezTo>
                <a:cubicBezTo>
                  <a:pt x="864888" y="1089927"/>
                  <a:pt x="848369" y="1111721"/>
                  <a:pt x="835869" y="1122993"/>
                </a:cubicBezTo>
                <a:cubicBezTo>
                  <a:pt x="823432" y="1134285"/>
                  <a:pt x="815482" y="1135390"/>
                  <a:pt x="815162" y="1119164"/>
                </a:cubicBezTo>
                <a:cubicBezTo>
                  <a:pt x="833276" y="1076828"/>
                  <a:pt x="889995" y="1024835"/>
                  <a:pt x="945207" y="968249"/>
                </a:cubicBezTo>
                <a:cubicBezTo>
                  <a:pt x="972336" y="939501"/>
                  <a:pt x="1001887" y="911813"/>
                  <a:pt x="1026697" y="883339"/>
                </a:cubicBezTo>
                <a:cubicBezTo>
                  <a:pt x="1051528" y="854888"/>
                  <a:pt x="1072130" y="826075"/>
                  <a:pt x="1084418" y="797302"/>
                </a:cubicBezTo>
                <a:lnTo>
                  <a:pt x="1083864" y="804597"/>
                </a:lnTo>
                <a:cubicBezTo>
                  <a:pt x="1144454" y="741866"/>
                  <a:pt x="1182933" y="697254"/>
                  <a:pt x="1209296" y="659487"/>
                </a:cubicBezTo>
                <a:cubicBezTo>
                  <a:pt x="1236063" y="622443"/>
                  <a:pt x="1253623" y="594970"/>
                  <a:pt x="1272268" y="567113"/>
                </a:cubicBezTo>
                <a:cubicBezTo>
                  <a:pt x="1271182" y="567879"/>
                  <a:pt x="1270291" y="568517"/>
                  <a:pt x="1268844" y="569558"/>
                </a:cubicBezTo>
                <a:lnTo>
                  <a:pt x="1278411" y="558289"/>
                </a:lnTo>
                <a:cubicBezTo>
                  <a:pt x="1276604" y="560990"/>
                  <a:pt x="1274797" y="563733"/>
                  <a:pt x="1273097" y="566284"/>
                </a:cubicBezTo>
                <a:cubicBezTo>
                  <a:pt x="1304624" y="545360"/>
                  <a:pt x="1334559" y="512845"/>
                  <a:pt x="1366810" y="481352"/>
                </a:cubicBezTo>
                <a:cubicBezTo>
                  <a:pt x="1398976" y="449433"/>
                  <a:pt x="1430738" y="415603"/>
                  <a:pt x="1461032" y="388510"/>
                </a:cubicBezTo>
                <a:lnTo>
                  <a:pt x="1466795" y="398421"/>
                </a:lnTo>
                <a:cubicBezTo>
                  <a:pt x="1466795" y="398421"/>
                  <a:pt x="1471982" y="393529"/>
                  <a:pt x="1479804" y="386171"/>
                </a:cubicBezTo>
                <a:cubicBezTo>
                  <a:pt x="1487480" y="378666"/>
                  <a:pt x="1498173" y="369161"/>
                  <a:pt x="1509123" y="359996"/>
                </a:cubicBezTo>
                <a:cubicBezTo>
                  <a:pt x="1530850" y="341389"/>
                  <a:pt x="1552556" y="322781"/>
                  <a:pt x="1552556" y="322781"/>
                </a:cubicBezTo>
                <a:cubicBezTo>
                  <a:pt x="1537802" y="347958"/>
                  <a:pt x="1510653" y="367459"/>
                  <a:pt x="1479784" y="391190"/>
                </a:cubicBezTo>
                <a:cubicBezTo>
                  <a:pt x="1448871" y="414837"/>
                  <a:pt x="1412305" y="440525"/>
                  <a:pt x="1376207" y="473824"/>
                </a:cubicBezTo>
                <a:lnTo>
                  <a:pt x="1399253" y="481437"/>
                </a:lnTo>
                <a:cubicBezTo>
                  <a:pt x="1347803" y="508358"/>
                  <a:pt x="1316827" y="544552"/>
                  <a:pt x="1290806" y="580658"/>
                </a:cubicBezTo>
                <a:cubicBezTo>
                  <a:pt x="1265444" y="617488"/>
                  <a:pt x="1244567" y="653979"/>
                  <a:pt x="1221711" y="692254"/>
                </a:cubicBezTo>
                <a:cubicBezTo>
                  <a:pt x="1239762" y="665780"/>
                  <a:pt x="1266507" y="638646"/>
                  <a:pt x="1294527" y="610302"/>
                </a:cubicBezTo>
                <a:cubicBezTo>
                  <a:pt x="1322738" y="582168"/>
                  <a:pt x="1352545" y="553120"/>
                  <a:pt x="1380353" y="526391"/>
                </a:cubicBezTo>
                <a:cubicBezTo>
                  <a:pt x="1437542" y="474633"/>
                  <a:pt x="1483888" y="428744"/>
                  <a:pt x="1482143" y="403291"/>
                </a:cubicBezTo>
                <a:cubicBezTo>
                  <a:pt x="1482143" y="403291"/>
                  <a:pt x="1486693" y="401079"/>
                  <a:pt x="1493560" y="397782"/>
                </a:cubicBezTo>
                <a:cubicBezTo>
                  <a:pt x="1500342" y="394423"/>
                  <a:pt x="1509505" y="390085"/>
                  <a:pt x="1518987" y="386171"/>
                </a:cubicBezTo>
                <a:cubicBezTo>
                  <a:pt x="1537717" y="378134"/>
                  <a:pt x="1556447" y="370095"/>
                  <a:pt x="1556447" y="370095"/>
                </a:cubicBezTo>
                <a:lnTo>
                  <a:pt x="1581193" y="340942"/>
                </a:lnTo>
                <a:cubicBezTo>
                  <a:pt x="1637171" y="317722"/>
                  <a:pt x="1604323" y="372925"/>
                  <a:pt x="1520964" y="447479"/>
                </a:cubicBezTo>
                <a:cubicBezTo>
                  <a:pt x="1502850" y="456175"/>
                  <a:pt x="1493772" y="460578"/>
                  <a:pt x="1495432" y="453389"/>
                </a:cubicBezTo>
                <a:cubicBezTo>
                  <a:pt x="1478699" y="474016"/>
                  <a:pt x="1463967" y="495197"/>
                  <a:pt x="1441261" y="521032"/>
                </a:cubicBezTo>
                <a:cubicBezTo>
                  <a:pt x="1429951" y="534004"/>
                  <a:pt x="1416388" y="547889"/>
                  <a:pt x="1399997" y="563945"/>
                </a:cubicBezTo>
                <a:cubicBezTo>
                  <a:pt x="1384052" y="580488"/>
                  <a:pt x="1364918" y="598861"/>
                  <a:pt x="1341363" y="619657"/>
                </a:cubicBezTo>
                <a:lnTo>
                  <a:pt x="1382415" y="565283"/>
                </a:lnTo>
                <a:cubicBezTo>
                  <a:pt x="1353756" y="592035"/>
                  <a:pt x="1326162" y="618636"/>
                  <a:pt x="1300543" y="644305"/>
                </a:cubicBezTo>
                <a:cubicBezTo>
                  <a:pt x="1287893" y="657254"/>
                  <a:pt x="1275585" y="669843"/>
                  <a:pt x="1263722" y="681964"/>
                </a:cubicBezTo>
                <a:cubicBezTo>
                  <a:pt x="1252305" y="694508"/>
                  <a:pt x="1241929" y="707120"/>
                  <a:pt x="1231937" y="719006"/>
                </a:cubicBezTo>
                <a:cubicBezTo>
                  <a:pt x="1192715" y="766449"/>
                  <a:pt x="1164438" y="806424"/>
                  <a:pt x="1153425" y="832666"/>
                </a:cubicBezTo>
                <a:cubicBezTo>
                  <a:pt x="1148026" y="830645"/>
                  <a:pt x="1141244" y="830093"/>
                  <a:pt x="1133272" y="831029"/>
                </a:cubicBezTo>
                <a:cubicBezTo>
                  <a:pt x="1111332" y="833815"/>
                  <a:pt x="1080546" y="847742"/>
                  <a:pt x="1046873" y="870538"/>
                </a:cubicBezTo>
                <a:cubicBezTo>
                  <a:pt x="966830" y="998552"/>
                  <a:pt x="1008796" y="951386"/>
                  <a:pt x="991873" y="1023964"/>
                </a:cubicBezTo>
                <a:cubicBezTo>
                  <a:pt x="1004947" y="1008249"/>
                  <a:pt x="1018128" y="992640"/>
                  <a:pt x="1031437" y="977137"/>
                </a:cubicBezTo>
                <a:cubicBezTo>
                  <a:pt x="1031714" y="976478"/>
                  <a:pt x="1032054" y="975712"/>
                  <a:pt x="1032308" y="975096"/>
                </a:cubicBezTo>
                <a:cubicBezTo>
                  <a:pt x="1032478" y="975268"/>
                  <a:pt x="1032735" y="975268"/>
                  <a:pt x="1032905" y="975415"/>
                </a:cubicBezTo>
                <a:cubicBezTo>
                  <a:pt x="1073872" y="927825"/>
                  <a:pt x="1115965" y="881235"/>
                  <a:pt x="1159208" y="835707"/>
                </a:cubicBezTo>
                <a:cubicBezTo>
                  <a:pt x="1157613" y="834474"/>
                  <a:pt x="1155786" y="833495"/>
                  <a:pt x="1153745" y="832709"/>
                </a:cubicBezTo>
                <a:cubicBezTo>
                  <a:pt x="1311448" y="672606"/>
                  <a:pt x="1475681" y="525520"/>
                  <a:pt x="1640740" y="395189"/>
                </a:cubicBezTo>
                <a:cubicBezTo>
                  <a:pt x="1650754" y="357570"/>
                  <a:pt x="1666210" y="321271"/>
                  <a:pt x="1680050" y="288652"/>
                </a:cubicBezTo>
                <a:cubicBezTo>
                  <a:pt x="1694230" y="256436"/>
                  <a:pt x="1705881" y="226580"/>
                  <a:pt x="1706413" y="199277"/>
                </a:cubicBezTo>
                <a:cubicBezTo>
                  <a:pt x="1781290" y="136328"/>
                  <a:pt x="1881376" y="67339"/>
                  <a:pt x="1974794" y="14279"/>
                </a:cubicBezTo>
                <a:close/>
              </a:path>
            </a:pathLst>
          </a:custGeom>
          <a:solidFill>
            <a:schemeClr val="bg1">
              <a:lumMod val="85000"/>
            </a:schemeClr>
          </a:solidFill>
        </p:spPr>
        <p:txBody>
          <a:bodyPr wrap="square">
            <a:noAutofit/>
          </a:bodyPr>
          <a:lstStyle/>
          <a:p>
            <a:r>
              <a:rPr lang="en-US" dirty="0"/>
              <a:t>Click icon to add picture</a:t>
            </a:r>
            <a:endParaRPr lang="fr-FR" dirty="0"/>
          </a:p>
        </p:txBody>
      </p:sp>
      <p:sp>
        <p:nvSpPr>
          <p:cNvPr id="9" name="Espace réservé du texte 8">
            <a:extLst>
              <a:ext uri="{FF2B5EF4-FFF2-40B4-BE49-F238E27FC236}">
                <a16:creationId xmlns:a16="http://schemas.microsoft.com/office/drawing/2014/main" id="{1875596C-4998-B144-B01A-8C58055AA0CE}"/>
              </a:ext>
            </a:extLst>
          </p:cNvPr>
          <p:cNvSpPr>
            <a:spLocks noGrp="1"/>
          </p:cNvSpPr>
          <p:nvPr>
            <p:ph type="body" sz="quarter" idx="12" hasCustomPrompt="1"/>
          </p:nvPr>
        </p:nvSpPr>
        <p:spPr>
          <a:xfrm>
            <a:off x="622411" y="4264670"/>
            <a:ext cx="5337441" cy="400110"/>
          </a:xfrm>
        </p:spPr>
        <p:txBody>
          <a:bodyPr/>
          <a:lstStyle>
            <a:lvl1pPr marL="0" indent="0">
              <a:buNone/>
              <a:defRPr sz="1800" b="0" i="0">
                <a:latin typeface="Poppins" pitchFamily="2" charset="77"/>
                <a:cs typeface="Poppins" pitchFamily="2" charset="77"/>
              </a:defRPr>
            </a:lvl1pPr>
          </a:lstStyle>
          <a:p>
            <a:r>
              <a:rPr lang="en-US" sz="2000" noProof="0" dirty="0">
                <a:solidFill>
                  <a:schemeClr val="accent1"/>
                </a:solidFill>
                <a:latin typeface="Calibri" panose="020F0502020204030204" pitchFamily="34" charset="0"/>
                <a:cs typeface="Calibri" panose="020F0502020204030204" pitchFamily="34" charset="0"/>
              </a:rPr>
              <a:t>Presented by:</a:t>
            </a:r>
          </a:p>
        </p:txBody>
      </p:sp>
      <p:sp>
        <p:nvSpPr>
          <p:cNvPr id="11" name="Espace réservé du texte 10">
            <a:extLst>
              <a:ext uri="{FF2B5EF4-FFF2-40B4-BE49-F238E27FC236}">
                <a16:creationId xmlns:a16="http://schemas.microsoft.com/office/drawing/2014/main" id="{145D2B8A-99D4-BE4A-9E4D-126919EAD811}"/>
              </a:ext>
            </a:extLst>
          </p:cNvPr>
          <p:cNvSpPr>
            <a:spLocks noGrp="1"/>
          </p:cNvSpPr>
          <p:nvPr>
            <p:ph type="body" sz="quarter" idx="13" hasCustomPrompt="1"/>
          </p:nvPr>
        </p:nvSpPr>
        <p:spPr>
          <a:xfrm>
            <a:off x="622410" y="6211476"/>
            <a:ext cx="3602335" cy="369332"/>
          </a:xfrm>
        </p:spPr>
        <p:txBody>
          <a:bodyPr/>
          <a:lstStyle>
            <a:lvl1pPr marL="0" indent="0">
              <a:buNone/>
              <a:defRPr sz="1800" b="0" i="0">
                <a:latin typeface="Poppins" pitchFamily="2" charset="77"/>
                <a:cs typeface="Poppins" pitchFamily="2" charset="77"/>
              </a:defRPr>
            </a:lvl1pPr>
          </a:lstStyle>
          <a:p>
            <a:r>
              <a:rPr lang="fr-FR" dirty="0">
                <a:solidFill>
                  <a:schemeClr val="accent3"/>
                </a:solidFill>
                <a:latin typeface="Calibri" panose="020F0502020204030204" pitchFamily="34" charset="0"/>
                <a:cs typeface="Calibri" panose="020F0502020204030204" pitchFamily="34" charset="0"/>
              </a:rPr>
              <a:t>DD/MM/YYYY</a:t>
            </a:r>
          </a:p>
        </p:txBody>
      </p:sp>
      <p:sp>
        <p:nvSpPr>
          <p:cNvPr id="7" name="Title Placeholder 1">
            <a:extLst>
              <a:ext uri="{FF2B5EF4-FFF2-40B4-BE49-F238E27FC236}">
                <a16:creationId xmlns:a16="http://schemas.microsoft.com/office/drawing/2014/main" id="{369ED9D4-588C-014D-80A5-1108C2BF32D6}"/>
              </a:ext>
            </a:extLst>
          </p:cNvPr>
          <p:cNvSpPr>
            <a:spLocks noGrp="1"/>
          </p:cNvSpPr>
          <p:nvPr>
            <p:ph type="title" hasCustomPrompt="1"/>
          </p:nvPr>
        </p:nvSpPr>
        <p:spPr>
          <a:xfrm>
            <a:off x="622410" y="2619810"/>
            <a:ext cx="5139009" cy="1511136"/>
          </a:xfrm>
          <a:prstGeom prst="rect">
            <a:avLst/>
          </a:prstGeom>
        </p:spPr>
        <p:txBody>
          <a:bodyPr vert="horz" lIns="91440" tIns="45720" rIns="91440" bIns="45720" rtlCol="0" anchor="t">
            <a:normAutofit/>
          </a:bodyPr>
          <a:lstStyle>
            <a:lvl1pPr>
              <a:defRPr b="0" i="0">
                <a:cs typeface="Poppins" pitchFamily="2" charset="77"/>
              </a:defRPr>
            </a:lvl1pPr>
          </a:lstStyle>
          <a:p>
            <a:r>
              <a:rPr lang="en-US" dirty="0"/>
              <a:t>Presentation title 1 or 2 lines</a:t>
            </a:r>
          </a:p>
        </p:txBody>
      </p:sp>
      <p:sp>
        <p:nvSpPr>
          <p:cNvPr id="3" name="Picture Placeholder 2">
            <a:extLst>
              <a:ext uri="{FF2B5EF4-FFF2-40B4-BE49-F238E27FC236}">
                <a16:creationId xmlns:a16="http://schemas.microsoft.com/office/drawing/2014/main" id="{F87D7A63-4D2D-417E-AF07-3D0F8CEF3D96}"/>
              </a:ext>
            </a:extLst>
          </p:cNvPr>
          <p:cNvSpPr>
            <a:spLocks noGrp="1"/>
          </p:cNvSpPr>
          <p:nvPr>
            <p:ph type="pic" sz="quarter" idx="14" hasCustomPrompt="1"/>
          </p:nvPr>
        </p:nvSpPr>
        <p:spPr>
          <a:xfrm>
            <a:off x="622410" y="4767263"/>
            <a:ext cx="1870413" cy="261610"/>
          </a:xfrm>
          <a:ln>
            <a:noFill/>
            <a:prstDash val="sysDot"/>
          </a:ln>
        </p:spPr>
        <p:txBody>
          <a:bodyPr/>
          <a:lstStyle>
            <a:lvl1pPr algn="ctr">
              <a:defRPr sz="1100" b="0"/>
            </a:lvl1pPr>
          </a:lstStyle>
          <a:p>
            <a:r>
              <a:rPr lang="fr-FR" dirty="0"/>
              <a:t>Speaker’s company logo</a:t>
            </a:r>
            <a:endParaRPr lang="en-GB" dirty="0"/>
          </a:p>
        </p:txBody>
      </p:sp>
      <p:sp>
        <p:nvSpPr>
          <p:cNvPr id="10" name="TextBox 9">
            <a:extLst>
              <a:ext uri="{FF2B5EF4-FFF2-40B4-BE49-F238E27FC236}">
                <a16:creationId xmlns:a16="http://schemas.microsoft.com/office/drawing/2014/main" id="{9AC12F0D-3B0A-E4BF-1C99-418D134C9A72}"/>
              </a:ext>
            </a:extLst>
          </p:cNvPr>
          <p:cNvSpPr txBox="1"/>
          <p:nvPr userDrawn="1"/>
        </p:nvSpPr>
        <p:spPr>
          <a:xfrm>
            <a:off x="2917992" y="277193"/>
            <a:ext cx="5262900" cy="1200329"/>
          </a:xfrm>
          <a:prstGeom prst="rect">
            <a:avLst/>
          </a:prstGeom>
          <a:noFill/>
        </p:spPr>
        <p:txBody>
          <a:bodyPr wrap="square">
            <a:spAutoFit/>
          </a:bodyPr>
          <a:lstStyle/>
          <a:p>
            <a:pPr marR="0" algn="l" rtl="0"/>
            <a:r>
              <a:rPr lang="en-GB" sz="3600" b="0" i="0" u="none" strike="noStrike" baseline="30000" dirty="0">
                <a:solidFill>
                  <a:srgbClr val="004A8D"/>
                </a:solidFill>
                <a:latin typeface="Century Gothic" panose="020B0502020202020204" pitchFamily="34" charset="0"/>
              </a:rPr>
              <a:t>ETSI Conference on</a:t>
            </a:r>
          </a:p>
          <a:p>
            <a:pPr marR="0" algn="l" rtl="0"/>
            <a:r>
              <a:rPr lang="en-GB" sz="3600" b="0" i="0" u="none" strike="noStrike" baseline="30000" dirty="0">
                <a:solidFill>
                  <a:srgbClr val="004A8D"/>
                </a:solidFill>
                <a:latin typeface="Century Gothic" panose="020B0502020202020204" pitchFamily="34" charset="0"/>
              </a:rPr>
              <a:t>Non-Terrestrial Networks,</a:t>
            </a:r>
          </a:p>
          <a:p>
            <a:pPr marR="0" algn="l" rtl="0"/>
            <a:r>
              <a:rPr lang="en-GB" sz="3600" b="0" i="0" u="none" strike="noStrike" baseline="30000" dirty="0">
                <a:solidFill>
                  <a:srgbClr val="004A8D"/>
                </a:solidFill>
                <a:latin typeface="Century Gothic" panose="020B0502020202020204" pitchFamily="34" charset="0"/>
              </a:rPr>
              <a:t>A Native Component of 6G</a:t>
            </a:r>
            <a:endParaRPr lang="en-GB" sz="2800" b="0" i="0" u="none" strike="noStrike" baseline="30000" dirty="0">
              <a:solidFill>
                <a:srgbClr val="004A8D"/>
              </a:solidFill>
              <a:latin typeface="Century Gothic" panose="020B0502020202020204" pitchFamily="34" charset="0"/>
            </a:endParaRPr>
          </a:p>
        </p:txBody>
      </p:sp>
      <p:pic>
        <p:nvPicPr>
          <p:cNvPr id="13" name="Picture 12" descr="Logo, company name&#10;&#10;Description automatically generated">
            <a:extLst>
              <a:ext uri="{FF2B5EF4-FFF2-40B4-BE49-F238E27FC236}">
                <a16:creationId xmlns:a16="http://schemas.microsoft.com/office/drawing/2014/main" id="{A3DB5D9A-6407-0BB6-0ECA-90A3C09CF3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4865" y="133472"/>
            <a:ext cx="2353127" cy="1180118"/>
          </a:xfrm>
          <a:prstGeom prst="rect">
            <a:avLst/>
          </a:prstGeom>
        </p:spPr>
      </p:pic>
    </p:spTree>
    <p:extLst>
      <p:ext uri="{BB962C8B-B14F-4D97-AF65-F5344CB8AC3E}">
        <p14:creationId xmlns:p14="http://schemas.microsoft.com/office/powerpoint/2010/main" val="20703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pic>
        <p:nvPicPr>
          <p:cNvPr id="14" name="Picture 13" descr="A planet with the sun in the background&#10;&#10;Description automatically generated">
            <a:extLst>
              <a:ext uri="{FF2B5EF4-FFF2-40B4-BE49-F238E27FC236}">
                <a16:creationId xmlns:a16="http://schemas.microsoft.com/office/drawing/2014/main" id="{6950B5BE-C0E9-1A2C-777D-B98902BA012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00" y="1278"/>
            <a:ext cx="12221437" cy="6858710"/>
          </a:xfrm>
          <a:prstGeom prst="rect">
            <a:avLst/>
          </a:prstGeom>
        </p:spPr>
      </p:pic>
      <p:sp>
        <p:nvSpPr>
          <p:cNvPr id="15" name="Rectangle 14">
            <a:extLst>
              <a:ext uri="{FF2B5EF4-FFF2-40B4-BE49-F238E27FC236}">
                <a16:creationId xmlns:a16="http://schemas.microsoft.com/office/drawing/2014/main" id="{BFBA2AA6-21BB-EDD0-444C-A8A915F9F933}"/>
              </a:ext>
            </a:extLst>
          </p:cNvPr>
          <p:cNvSpPr/>
          <p:nvPr userDrawn="1"/>
        </p:nvSpPr>
        <p:spPr>
          <a:xfrm>
            <a:off x="-6568" y="-3195"/>
            <a:ext cx="12231905" cy="6858000"/>
          </a:xfrm>
          <a:prstGeom prst="rect">
            <a:avLst/>
          </a:prstGeom>
          <a:solidFill>
            <a:schemeClr val="tx1">
              <a:alpha val="3357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Box 27">
            <a:extLst>
              <a:ext uri="{FF2B5EF4-FFF2-40B4-BE49-F238E27FC236}">
                <a16:creationId xmlns:a16="http://schemas.microsoft.com/office/drawing/2014/main" id="{9E64A709-7935-DEA3-E541-AED54792400D}"/>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pic>
        <p:nvPicPr>
          <p:cNvPr id="6" name="Picture 5">
            <a:extLst>
              <a:ext uri="{FF2B5EF4-FFF2-40B4-BE49-F238E27FC236}">
                <a16:creationId xmlns:a16="http://schemas.microsoft.com/office/drawing/2014/main" id="{4B29C8D7-2C34-47BE-1B07-5A06E493FB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7" name="Straight Connector 6">
            <a:extLst>
              <a:ext uri="{FF2B5EF4-FFF2-40B4-BE49-F238E27FC236}">
                <a16:creationId xmlns:a16="http://schemas.microsoft.com/office/drawing/2014/main" id="{28EE9017-6CA0-8BE2-4DB0-CED6FEAB5C05}"/>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F9733E3-30D3-013F-4D25-FE3F447ECB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711A55C2-11B3-76F4-2524-6F59CE559EFD}"/>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6" name="Arc 15">
            <a:extLst>
              <a:ext uri="{FF2B5EF4-FFF2-40B4-BE49-F238E27FC236}">
                <a16:creationId xmlns:a16="http://schemas.microsoft.com/office/drawing/2014/main" id="{C7699B74-C080-764E-ED41-8483ED7EDE80}"/>
              </a:ext>
            </a:extLst>
          </p:cNvPr>
          <p:cNvSpPr/>
          <p:nvPr/>
        </p:nvSpPr>
        <p:spPr>
          <a:xfrm rot="5400000">
            <a:off x="-4686563" y="-8608317"/>
            <a:ext cx="14892983" cy="17215214"/>
          </a:xfrm>
          <a:prstGeom prst="arc">
            <a:avLst>
              <a:gd name="adj1" fmla="val 16200000"/>
              <a:gd name="adj2" fmla="val 20052890"/>
            </a:avLst>
          </a:prstGeom>
          <a:ln w="12700">
            <a:solidFill>
              <a:schemeClr val="accent1">
                <a:shade val="95000"/>
                <a:satMod val="105000"/>
                <a:alpha val="24901"/>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6">
            <a:extLst>
              <a:ext uri="{FF2B5EF4-FFF2-40B4-BE49-F238E27FC236}">
                <a16:creationId xmlns:a16="http://schemas.microsoft.com/office/drawing/2014/main" id="{7F87FC81-DA3D-9F9E-D69A-355B0C5119FC}"/>
              </a:ext>
            </a:extLst>
          </p:cNvPr>
          <p:cNvSpPr/>
          <p:nvPr/>
        </p:nvSpPr>
        <p:spPr>
          <a:xfrm rot="5400000">
            <a:off x="-5442843" y="-9462712"/>
            <a:ext cx="16405544" cy="18925423"/>
          </a:xfrm>
          <a:prstGeom prst="arc">
            <a:avLst>
              <a:gd name="adj1" fmla="val 16200000"/>
              <a:gd name="adj2" fmla="val 19390703"/>
            </a:avLst>
          </a:prstGeom>
          <a:ln w="12700">
            <a:solidFill>
              <a:schemeClr val="accent4">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Arc 21">
            <a:extLst>
              <a:ext uri="{FF2B5EF4-FFF2-40B4-BE49-F238E27FC236}">
                <a16:creationId xmlns:a16="http://schemas.microsoft.com/office/drawing/2014/main" id="{98893249-4CF1-7948-2E7C-3581383B0D81}"/>
              </a:ext>
            </a:extLst>
          </p:cNvPr>
          <p:cNvSpPr/>
          <p:nvPr userDrawn="1"/>
        </p:nvSpPr>
        <p:spPr>
          <a:xfrm rot="5400000">
            <a:off x="-4896304" y="-8868878"/>
            <a:ext cx="16405544" cy="18925423"/>
          </a:xfrm>
          <a:prstGeom prst="arc">
            <a:avLst>
              <a:gd name="adj1" fmla="val 17178840"/>
              <a:gd name="adj2" fmla="val 18925338"/>
            </a:avLst>
          </a:prstGeom>
          <a:ln w="12700">
            <a:solidFill>
              <a:schemeClr val="accent2">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Oval 3">
            <a:extLst>
              <a:ext uri="{FF2B5EF4-FFF2-40B4-BE49-F238E27FC236}">
                <a16:creationId xmlns:a16="http://schemas.microsoft.com/office/drawing/2014/main" id="{E79E7173-5F6B-F0BD-1BB8-125E889495F1}"/>
              </a:ext>
            </a:extLst>
          </p:cNvPr>
          <p:cNvSpPr/>
          <p:nvPr userDrawn="1"/>
        </p:nvSpPr>
        <p:spPr>
          <a:xfrm>
            <a:off x="1023806" y="2449125"/>
            <a:ext cx="2219819" cy="2219819"/>
          </a:xfrm>
          <a:prstGeom prst="ellipse">
            <a:avLst/>
          </a:prstGeom>
          <a:no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2AA98348-6190-A862-FE5B-DFEFE50EB47E}"/>
              </a:ext>
            </a:extLst>
          </p:cNvPr>
          <p:cNvCxnSpPr>
            <a:cxnSpLocks/>
            <a:endCxn id="4" idx="0"/>
          </p:cNvCxnSpPr>
          <p:nvPr userDrawn="1"/>
        </p:nvCxnSpPr>
        <p:spPr>
          <a:xfrm>
            <a:off x="2133716" y="-8378"/>
            <a:ext cx="0" cy="245750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Rectangle 2">
            <a:extLst>
              <a:ext uri="{FF2B5EF4-FFF2-40B4-BE49-F238E27FC236}">
                <a16:creationId xmlns:a16="http://schemas.microsoft.com/office/drawing/2014/main" id="{A3D98972-0B5E-0B88-4B1B-0010537D4FAA}"/>
              </a:ext>
            </a:extLst>
          </p:cNvPr>
          <p:cNvSpPr>
            <a:spLocks noGrp="1" noChangeArrowheads="1"/>
          </p:cNvSpPr>
          <p:nvPr>
            <p:ph type="subTitle" idx="1" hasCustomPrompt="1"/>
          </p:nvPr>
        </p:nvSpPr>
        <p:spPr>
          <a:xfrm>
            <a:off x="3587424" y="3667849"/>
            <a:ext cx="8645683" cy="325474"/>
          </a:xfrm>
          <a:prstGeom prst="rect">
            <a:avLst/>
          </a:prstGeom>
        </p:spPr>
        <p:txBody>
          <a:bodyPr wrap="square">
            <a:spAutoFit/>
          </a:bodyPr>
          <a:lstStyle>
            <a:lvl1pPr marL="0" indent="0">
              <a:buFont typeface="Verdana" pitchFamily="34" charset="0"/>
              <a:buNone/>
              <a:defRPr sz="1400">
                <a:solidFill>
                  <a:schemeClr val="tx2">
                    <a:lumMod val="40000"/>
                    <a:lumOff val="60000"/>
                  </a:schemeClr>
                </a:solidFill>
              </a:defRPr>
            </a:lvl1pPr>
          </a:lstStyle>
          <a:p>
            <a:pPr lvl="0"/>
            <a:r>
              <a:rPr lang="en-GB" noProof="0" dirty="0" err="1"/>
              <a:t>SubTitle</a:t>
            </a:r>
            <a:endParaRPr lang="en-GB" noProof="0" dirty="0"/>
          </a:p>
        </p:txBody>
      </p:sp>
      <p:sp>
        <p:nvSpPr>
          <p:cNvPr id="13" name="Titolo 1">
            <a:extLst>
              <a:ext uri="{FF2B5EF4-FFF2-40B4-BE49-F238E27FC236}">
                <a16:creationId xmlns:a16="http://schemas.microsoft.com/office/drawing/2014/main" id="{8A3A82CD-68FF-E3F9-0FDA-4D173CA8B5FF}"/>
              </a:ext>
            </a:extLst>
          </p:cNvPr>
          <p:cNvSpPr>
            <a:spLocks noGrp="1"/>
          </p:cNvSpPr>
          <p:nvPr>
            <p:ph type="title" hasCustomPrompt="1"/>
          </p:nvPr>
        </p:nvSpPr>
        <p:spPr>
          <a:xfrm>
            <a:off x="3579654" y="3128701"/>
            <a:ext cx="8645683" cy="523220"/>
          </a:xfrm>
        </p:spPr>
        <p:txBody>
          <a:bodyPr/>
          <a:lstStyle>
            <a:lvl1pPr>
              <a:defRPr sz="2800" b="0">
                <a:solidFill>
                  <a:schemeClr val="bg1"/>
                </a:solidFill>
              </a:defRPr>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33907350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COVER1">
    <p:spTree>
      <p:nvGrpSpPr>
        <p:cNvPr id="1" name=""/>
        <p:cNvGrpSpPr/>
        <p:nvPr/>
      </p:nvGrpSpPr>
      <p:grpSpPr>
        <a:xfrm>
          <a:off x="0" y="0"/>
          <a:ext cx="0" cy="0"/>
          <a:chOff x="0" y="0"/>
          <a:chExt cx="0" cy="0"/>
        </a:xfrm>
      </p:grpSpPr>
      <p:pic>
        <p:nvPicPr>
          <p:cNvPr id="2" name="Picture 169">
            <a:extLst>
              <a:ext uri="{FF2B5EF4-FFF2-40B4-BE49-F238E27FC236}">
                <a16:creationId xmlns:a16="http://schemas.microsoft.com/office/drawing/2014/main" id="{655A41B8-2864-44C4-A9B2-9F40A95F93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90" name="Rectangle 4">
            <a:extLst>
              <a:ext uri="{FF2B5EF4-FFF2-40B4-BE49-F238E27FC236}">
                <a16:creationId xmlns:a16="http://schemas.microsoft.com/office/drawing/2014/main" id="{FBF93EDD-5149-43C3-AE03-E4F5F512FE93}"/>
              </a:ext>
            </a:extLst>
          </p:cNvPr>
          <p:cNvSpPr/>
          <p:nvPr userDrawn="1"/>
        </p:nvSpPr>
        <p:spPr>
          <a:xfrm>
            <a:off x="0" y="-1"/>
            <a:ext cx="12225338" cy="6858001"/>
          </a:xfrm>
          <a:prstGeom prst="rect">
            <a:avLst/>
          </a:prstGeom>
          <a:solidFill>
            <a:srgbClr val="00324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361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47704" y="3351588"/>
            <a:ext cx="11809731" cy="707886"/>
          </a:xfrm>
          <a:prstGeom prst="rect">
            <a:avLst/>
          </a:prstGeom>
        </p:spPr>
        <p:txBody>
          <a:bodyPr/>
          <a:lstStyle>
            <a:lvl1pPr>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Text Box 58"/>
          <p:cNvSpPr txBox="1">
            <a:spLocks noChangeArrowheads="1"/>
          </p:cNvSpPr>
          <p:nvPr userDrawn="1"/>
        </p:nvSpPr>
        <p:spPr bwMode="auto">
          <a:xfrm>
            <a:off x="213480" y="6202800"/>
            <a:ext cx="670695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ESA UNCLASSIFIED – Limited Distribution</a:t>
            </a:r>
            <a:endParaRPr lang="en-GB" sz="800" noProof="0" dirty="0">
              <a:solidFill>
                <a:srgbClr val="8197A6"/>
              </a:solidFill>
              <a:latin typeface="Arial" panose="020B0604020202020204" pitchFamily="34" charset="0"/>
              <a:cs typeface="Arial" panose="020B0604020202020204" pitchFamily="34" charset="0"/>
            </a:endParaRPr>
          </a:p>
        </p:txBody>
      </p: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3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38" name="Picture 37">
            <a:extLst>
              <a:ext uri="{FF2B5EF4-FFF2-40B4-BE49-F238E27FC236}">
                <a16:creationId xmlns:a16="http://schemas.microsoft.com/office/drawing/2014/main" id="{6C34021B-66EB-9E45-8BD1-64D5855A58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9" name="Straight Connector 38">
            <a:extLst>
              <a:ext uri="{FF2B5EF4-FFF2-40B4-BE49-F238E27FC236}">
                <a16:creationId xmlns:a16="http://schemas.microsoft.com/office/drawing/2014/main" id="{D90A106D-F82D-4A4A-81C2-51E2F76FBD9F}"/>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404D7138-AD9C-C946-BD30-C3547A00250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63" name="Picture 62">
            <a:extLst>
              <a:ext uri="{FF2B5EF4-FFF2-40B4-BE49-F238E27FC236}">
                <a16:creationId xmlns:a16="http://schemas.microsoft.com/office/drawing/2014/main" id="{EBB965BA-5FAA-5543-9444-B14F3D19DD2B}"/>
              </a:ext>
            </a:extLst>
          </p:cNvPr>
          <p:cNvPicPr/>
          <p:nvPr userDrawn="1"/>
        </p:nvPicPr>
        <p:blipFill>
          <a:blip r:embed="rId5">
            <a:extLst>
              <a:ext uri="{28A0092B-C50C-407E-A947-70E740481C1C}">
                <a14:useLocalDpi xmlns:a14="http://schemas.microsoft.com/office/drawing/2010/main"/>
              </a:ext>
            </a:extLst>
          </a:blip>
          <a:stretch>
            <a:fillRect/>
          </a:stretch>
        </p:blipFill>
        <p:spPr>
          <a:xfrm>
            <a:off x="9231" y="6442317"/>
            <a:ext cx="9947569" cy="4051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trips(upRight)">
                                      <p:cBhvr>
                                        <p:cTn id="7" dur="500"/>
                                        <p:tgtEl>
                                          <p:spTgt spid="3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1500" fill="hold"/>
                                        <p:tgtEl>
                                          <p:spTgt spid="63"/>
                                        </p:tgtEl>
                                        <p:attrNameLst>
                                          <p:attrName>ppt_x</p:attrName>
                                        </p:attrNameLst>
                                      </p:cBhvr>
                                      <p:tavLst>
                                        <p:tav tm="0">
                                          <p:val>
                                            <p:strVal val="0-#ppt_w/2"/>
                                          </p:val>
                                        </p:tav>
                                        <p:tav tm="100000">
                                          <p:val>
                                            <p:strVal val="#ppt_x"/>
                                          </p:val>
                                        </p:tav>
                                      </p:tavLst>
                                    </p:anim>
                                    <p:anim calcmode="lin" valueType="num">
                                      <p:cBhvr additive="base">
                                        <p:cTn id="12" dur="1500" fill="hold"/>
                                        <p:tgtEl>
                                          <p:spTgt spid="6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0-#ppt_w/2"/>
                                          </p:val>
                                        </p:tav>
                                        <p:tav tm="100000">
                                          <p:val>
                                            <p:strVal val="#ppt_x"/>
                                          </p:val>
                                        </p:tav>
                                      </p:tavLst>
                                    </p:anim>
                                    <p:anim calcmode="lin" valueType="num">
                                      <p:cBhvr additive="base">
                                        <p:cTn id="17" dur="500" fill="hold"/>
                                        <p:tgtEl>
                                          <p:spTgt spid="9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 presetClass="entr" presetSubtype="0" fill="hold" nodeType="afterEffect">
                                  <p:stCondLst>
                                    <p:cond delay="0"/>
                                  </p:stCondLst>
                                  <p:childTnLst>
                                    <p:set>
                                      <p:cBhvr>
                                        <p:cTn id="20" dur="1" fill="hold">
                                          <p:stCondLst>
                                            <p:cond delay="9"/>
                                          </p:stCondLst>
                                        </p:cTn>
                                        <p:tgtEl>
                                          <p:spTgt spid="38"/>
                                        </p:tgtEl>
                                        <p:attrNameLst>
                                          <p:attrName>style.visibility</p:attrName>
                                        </p:attrNameLst>
                                      </p:cBhvr>
                                      <p:to>
                                        <p:strVal val="visible"/>
                                      </p:to>
                                    </p:set>
                                  </p:childTnLst>
                                </p:cTn>
                              </p:par>
                            </p:childTnLst>
                          </p:cTn>
                        </p:par>
                        <p:par>
                          <p:cTn id="21" fill="hold">
                            <p:stCondLst>
                              <p:cond delay="2510"/>
                            </p:stCondLst>
                            <p:childTnLst>
                              <p:par>
                                <p:cTn id="22" presetID="22" presetClass="entr" presetSubtype="8"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childTnLst>
                          </p:cTn>
                        </p:par>
                        <p:par>
                          <p:cTn id="25" fill="hold">
                            <p:stCondLst>
                              <p:cond delay="301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10"/>
                            </p:stCondLst>
                            <p:childTnLst>
                              <p:par>
                                <p:cTn id="30" presetID="18" presetClass="entr" presetSubtype="3"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strips(upRight)">
                                      <p:cBhvr>
                                        <p:cTn id="32" dur="500"/>
                                        <p:tgtEl>
                                          <p:spTgt spid="94"/>
                                        </p:tgtEl>
                                      </p:cBhvr>
                                    </p:animEffect>
                                  </p:childTnLst>
                                </p:cTn>
                              </p:par>
                            </p:childTnLst>
                          </p:cTn>
                        </p:par>
                        <p:par>
                          <p:cTn id="33" fill="hold">
                            <p:stCondLst>
                              <p:cond delay="4010"/>
                            </p:stCondLst>
                            <p:childTnLst>
                              <p:par>
                                <p:cTn id="34" presetID="22" presetClass="entr" presetSubtype="8" fill="hold" grpId="0" nodeType="afterEffect">
                                  <p:stCondLst>
                                    <p:cond delay="0"/>
                                  </p:stCondLst>
                                  <p:childTnLst>
                                    <p:set>
                                      <p:cBhvr>
                                        <p:cTn id="35" dur="1" fill="hold">
                                          <p:stCondLst>
                                            <p:cond delay="0"/>
                                          </p:stCondLst>
                                        </p:cTn>
                                        <p:tgtEl>
                                          <p:spTgt spid="56325"/>
                                        </p:tgtEl>
                                        <p:attrNameLst>
                                          <p:attrName>style.visibility</p:attrName>
                                        </p:attrNameLst>
                                      </p:cBhvr>
                                      <p:to>
                                        <p:strVal val="visible"/>
                                      </p:to>
                                    </p:set>
                                    <p:animEffect transition="in" filter="wipe(left)">
                                      <p:cBhvr>
                                        <p:cTn id="36" dur="500"/>
                                        <p:tgtEl>
                                          <p:spTgt spid="56325"/>
                                        </p:tgtEl>
                                      </p:cBhvr>
                                    </p:animEffect>
                                  </p:childTnLst>
                                </p:cTn>
                              </p:par>
                            </p:childTnLst>
                          </p:cTn>
                        </p:par>
                        <p:par>
                          <p:cTn id="37" fill="hold">
                            <p:stCondLst>
                              <p:cond delay="4510"/>
                            </p:stCondLst>
                            <p:childTnLst>
                              <p:par>
                                <p:cTn id="38" presetID="22" presetClass="entr" presetSubtype="8" fill="hold" grpId="0" nodeType="afterEffect">
                                  <p:stCondLst>
                                    <p:cond delay="0"/>
                                  </p:stCondLst>
                                  <p:childTnLst>
                                    <p:set>
                                      <p:cBhvr>
                                        <p:cTn id="39" dur="1" fill="hold">
                                          <p:stCondLst>
                                            <p:cond delay="0"/>
                                          </p:stCondLst>
                                        </p:cTn>
                                        <p:tgtEl>
                                          <p:spTgt spid="56323"/>
                                        </p:tgtEl>
                                        <p:attrNameLst>
                                          <p:attrName>style.visibility</p:attrName>
                                        </p:attrNameLst>
                                      </p:cBhvr>
                                      <p:to>
                                        <p:strVal val="visible"/>
                                      </p:to>
                                    </p:set>
                                    <p:animEffect transition="in" filter="wipe(left)">
                                      <p:cBhvr>
                                        <p:cTn id="40" dur="5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56323" grpId="0">
        <p:tmplLst>
          <p:tmpl>
            <p:tnLst>
              <p:par>
                <p:cTn presetID="22" presetClass="entr" presetSubtype="8" fill="hold" nodeType="after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wipe(left)">
                      <p:cBhvr>
                        <p:cTn dur="500"/>
                        <p:tgtEl>
                          <p:spTgt spid="56323"/>
                        </p:tgtEl>
                      </p:cBhvr>
                    </p:animEffect>
                  </p:childTnLst>
                </p:cTn>
              </p:par>
            </p:tnLst>
          </p:tmpl>
        </p:tmplLst>
      </p:bldP>
      <p:bldP spid="56325" grpId="0"/>
      <p:bldP spid="10" grpId="0"/>
      <p:bldP spid="10" grpId="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ARK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9" name="Picture 118">
            <a:extLst>
              <a:ext uri="{FF2B5EF4-FFF2-40B4-BE49-F238E27FC236}">
                <a16:creationId xmlns:a16="http://schemas.microsoft.com/office/drawing/2014/main" id="{DE2B681B-3E4B-354E-896C-9E7F61EBC60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7695" b="7948"/>
          <a:stretch/>
        </p:blipFill>
        <p:spPr>
          <a:xfrm>
            <a:off x="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5600" cy="6858000"/>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lt1">
                  <a:alpha val="60000"/>
                </a:schemeClr>
              </a:solidFill>
            </a:endParaRPr>
          </a:p>
        </p:txBody>
      </p:sp>
      <p:grpSp>
        <p:nvGrpSpPr>
          <p:cNvPr id="4" name="Group 35" hidden="1">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93" name="Picture 58">
            <a:extLst>
              <a:ext uri="{FF2B5EF4-FFF2-40B4-BE49-F238E27FC236}">
                <a16:creationId xmlns:a16="http://schemas.microsoft.com/office/drawing/2014/main" id="{FACF339E-D219-4088-BAC1-2C9C82F8139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1" name="Text Box 38">
            <a:extLst>
              <a:ext uri="{FF2B5EF4-FFF2-40B4-BE49-F238E27FC236}">
                <a16:creationId xmlns:a16="http://schemas.microsoft.com/office/drawing/2014/main" id="{877F5B03-CBC3-47CB-9BB2-474A78C4A2D4}"/>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62" name="Straight Connector 61">
            <a:extLst>
              <a:ext uri="{FF2B5EF4-FFF2-40B4-BE49-F238E27FC236}">
                <a16:creationId xmlns:a16="http://schemas.microsoft.com/office/drawing/2014/main" id="{29EE444F-6605-400F-BF7E-C6FB5D4308CE}"/>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20DA465-76C5-4858-B030-FBB9CA538CD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8" name="Picture 117">
            <a:extLst>
              <a:ext uri="{FF2B5EF4-FFF2-40B4-BE49-F238E27FC236}">
                <a16:creationId xmlns:a16="http://schemas.microsoft.com/office/drawing/2014/main" id="{AD8FAFFC-0223-1740-BEBD-B739458582D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2" name="Picture 91">
            <a:extLst>
              <a:ext uri="{FF2B5EF4-FFF2-40B4-BE49-F238E27FC236}">
                <a16:creationId xmlns:a16="http://schemas.microsoft.com/office/drawing/2014/main" id="{EBB965BA-5FAA-5543-9444-B14F3D19DD2B}"/>
              </a:ext>
            </a:extLst>
          </p:cNvPr>
          <p:cNvPicPr/>
          <p:nvPr userDrawn="1"/>
        </p:nvPicPr>
        <p:blipFill>
          <a:blip r:embed="rId6">
            <a:extLst>
              <a:ext uri="{28A0092B-C50C-407E-A947-70E740481C1C}">
                <a14:useLocalDpi xmlns:a14="http://schemas.microsoft.com/office/drawing/2010/main"/>
              </a:ext>
            </a:extLst>
          </a:blip>
          <a:stretch>
            <a:fillRect/>
          </a:stretch>
        </p:blipFill>
        <p:spPr>
          <a:xfrm>
            <a:off x="-11044" y="6440686"/>
            <a:ext cx="9956800" cy="405130"/>
          </a:xfrm>
          <a:prstGeom prst="rect">
            <a:avLst/>
          </a:prstGeom>
        </p:spPr>
      </p:pic>
    </p:spTree>
    <p:extLst>
      <p:ext uri="{BB962C8B-B14F-4D97-AF65-F5344CB8AC3E}">
        <p14:creationId xmlns:p14="http://schemas.microsoft.com/office/powerpoint/2010/main" val="31245997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AR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2" name="Picture 91">
            <a:extLst>
              <a:ext uri="{FF2B5EF4-FFF2-40B4-BE49-F238E27FC236}">
                <a16:creationId xmlns:a16="http://schemas.microsoft.com/office/drawing/2014/main" id="{0CCE86EE-FAF5-8242-9AAA-84B411A46D4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2" y="0"/>
            <a:ext cx="12225339" cy="6858000"/>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lt1">
                  <a:alpha val="60000"/>
                </a:schemeClr>
              </a:solidFill>
            </a:endParaRPr>
          </a:p>
        </p:txBody>
      </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pic>
        <p:nvPicPr>
          <p:cNvPr id="32" name="Picture 58">
            <a:extLst>
              <a:ext uri="{FF2B5EF4-FFF2-40B4-BE49-F238E27FC236}">
                <a16:creationId xmlns:a16="http://schemas.microsoft.com/office/drawing/2014/main" id="{A9766FEA-5C39-42C1-9AEE-A80D8B6D13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95828"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Text Box 38">
            <a:extLst>
              <a:ext uri="{FF2B5EF4-FFF2-40B4-BE49-F238E27FC236}">
                <a16:creationId xmlns:a16="http://schemas.microsoft.com/office/drawing/2014/main" id="{CC8E513C-B257-4001-A64F-C4F555784E6F}"/>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36" name="Straight Connector 35">
            <a:extLst>
              <a:ext uri="{FF2B5EF4-FFF2-40B4-BE49-F238E27FC236}">
                <a16:creationId xmlns:a16="http://schemas.microsoft.com/office/drawing/2014/main" id="{275813CB-4394-43D3-A6B9-ACE26136B241}"/>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25E3871-9DD3-4380-BBB0-9E0A8BFDF550}"/>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91" name="Picture 90">
            <a:extLst>
              <a:ext uri="{FF2B5EF4-FFF2-40B4-BE49-F238E27FC236}">
                <a16:creationId xmlns:a16="http://schemas.microsoft.com/office/drawing/2014/main" id="{AD8FAFFC-0223-1740-BEBD-B739458582D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38" name="Picture 37">
            <a:extLst>
              <a:ext uri="{FF2B5EF4-FFF2-40B4-BE49-F238E27FC236}">
                <a16:creationId xmlns:a16="http://schemas.microsoft.com/office/drawing/2014/main" id="{EBB965BA-5FAA-5543-9444-B14F3D19DD2B}"/>
              </a:ext>
            </a:extLst>
          </p:cNvPr>
          <p:cNvPicPr/>
          <p:nvPr userDrawn="1"/>
        </p:nvPicPr>
        <p:blipFill>
          <a:blip r:embed="rId6">
            <a:extLst>
              <a:ext uri="{28A0092B-C50C-407E-A947-70E740481C1C}">
                <a14:useLocalDpi xmlns:a14="http://schemas.microsoft.com/office/drawing/2010/main"/>
              </a:ext>
            </a:extLst>
          </a:blip>
          <a:stretch>
            <a:fillRect/>
          </a:stretch>
        </p:blipFill>
        <p:spPr>
          <a:xfrm>
            <a:off x="-10596" y="6440242"/>
            <a:ext cx="9956800" cy="405130"/>
          </a:xfrm>
          <a:prstGeom prst="rect">
            <a:avLst/>
          </a:prstGeom>
        </p:spPr>
      </p:pic>
    </p:spTree>
    <p:extLst>
      <p:ext uri="{BB962C8B-B14F-4D97-AF65-F5344CB8AC3E}">
        <p14:creationId xmlns:p14="http://schemas.microsoft.com/office/powerpoint/2010/main" val="838715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14" name="Picture 13" descr="A planet with the sun in the background&#10;&#10;Description automatically generated">
            <a:extLst>
              <a:ext uri="{FF2B5EF4-FFF2-40B4-BE49-F238E27FC236}">
                <a16:creationId xmlns:a16="http://schemas.microsoft.com/office/drawing/2014/main" id="{6950B5BE-C0E9-1A2C-777D-B98902BA012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00" y="1278"/>
            <a:ext cx="12221437" cy="6858710"/>
          </a:xfrm>
          <a:prstGeom prst="rect">
            <a:avLst/>
          </a:prstGeom>
        </p:spPr>
      </p:pic>
      <p:sp>
        <p:nvSpPr>
          <p:cNvPr id="15" name="Rectangle 14">
            <a:extLst>
              <a:ext uri="{FF2B5EF4-FFF2-40B4-BE49-F238E27FC236}">
                <a16:creationId xmlns:a16="http://schemas.microsoft.com/office/drawing/2014/main" id="{BFBA2AA6-21BB-EDD0-444C-A8A915F9F933}"/>
              </a:ext>
            </a:extLst>
          </p:cNvPr>
          <p:cNvSpPr/>
          <p:nvPr userDrawn="1"/>
        </p:nvSpPr>
        <p:spPr>
          <a:xfrm>
            <a:off x="-6568" y="-3195"/>
            <a:ext cx="12231905" cy="6858000"/>
          </a:xfrm>
          <a:prstGeom prst="rect">
            <a:avLst/>
          </a:prstGeom>
          <a:solidFill>
            <a:schemeClr val="tx1">
              <a:alpha val="3357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Box 27">
            <a:extLst>
              <a:ext uri="{FF2B5EF4-FFF2-40B4-BE49-F238E27FC236}">
                <a16:creationId xmlns:a16="http://schemas.microsoft.com/office/drawing/2014/main" id="{9E64A709-7935-DEA3-E541-AED54792400D}"/>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pic>
        <p:nvPicPr>
          <p:cNvPr id="6" name="Picture 5">
            <a:extLst>
              <a:ext uri="{FF2B5EF4-FFF2-40B4-BE49-F238E27FC236}">
                <a16:creationId xmlns:a16="http://schemas.microsoft.com/office/drawing/2014/main" id="{4B29C8D7-2C34-47BE-1B07-5A06E493FB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7" name="Straight Connector 6">
            <a:extLst>
              <a:ext uri="{FF2B5EF4-FFF2-40B4-BE49-F238E27FC236}">
                <a16:creationId xmlns:a16="http://schemas.microsoft.com/office/drawing/2014/main" id="{28EE9017-6CA0-8BE2-4DB0-CED6FEAB5C05}"/>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F9733E3-30D3-013F-4D25-FE3F447ECB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711A55C2-11B3-76F4-2524-6F59CE559EFD}"/>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6" name="Arc 15">
            <a:extLst>
              <a:ext uri="{FF2B5EF4-FFF2-40B4-BE49-F238E27FC236}">
                <a16:creationId xmlns:a16="http://schemas.microsoft.com/office/drawing/2014/main" id="{C7699B74-C080-764E-ED41-8483ED7EDE80}"/>
              </a:ext>
            </a:extLst>
          </p:cNvPr>
          <p:cNvSpPr/>
          <p:nvPr/>
        </p:nvSpPr>
        <p:spPr>
          <a:xfrm rot="5400000">
            <a:off x="-4686563" y="-8608317"/>
            <a:ext cx="14892983" cy="17215214"/>
          </a:xfrm>
          <a:prstGeom prst="arc">
            <a:avLst>
              <a:gd name="adj1" fmla="val 16200000"/>
              <a:gd name="adj2" fmla="val 20052890"/>
            </a:avLst>
          </a:prstGeom>
          <a:ln w="12700">
            <a:solidFill>
              <a:schemeClr val="accent1">
                <a:shade val="95000"/>
                <a:satMod val="105000"/>
                <a:alpha val="24901"/>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6">
            <a:extLst>
              <a:ext uri="{FF2B5EF4-FFF2-40B4-BE49-F238E27FC236}">
                <a16:creationId xmlns:a16="http://schemas.microsoft.com/office/drawing/2014/main" id="{7F87FC81-DA3D-9F9E-D69A-355B0C5119FC}"/>
              </a:ext>
            </a:extLst>
          </p:cNvPr>
          <p:cNvSpPr/>
          <p:nvPr/>
        </p:nvSpPr>
        <p:spPr>
          <a:xfrm rot="5400000">
            <a:off x="-5442843" y="-9462712"/>
            <a:ext cx="16405544" cy="18925423"/>
          </a:xfrm>
          <a:prstGeom prst="arc">
            <a:avLst>
              <a:gd name="adj1" fmla="val 16200000"/>
              <a:gd name="adj2" fmla="val 19390703"/>
            </a:avLst>
          </a:prstGeom>
          <a:ln w="12700">
            <a:solidFill>
              <a:schemeClr val="accent4">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Arc 21">
            <a:extLst>
              <a:ext uri="{FF2B5EF4-FFF2-40B4-BE49-F238E27FC236}">
                <a16:creationId xmlns:a16="http://schemas.microsoft.com/office/drawing/2014/main" id="{98893249-4CF1-7948-2E7C-3581383B0D81}"/>
              </a:ext>
            </a:extLst>
          </p:cNvPr>
          <p:cNvSpPr/>
          <p:nvPr userDrawn="1"/>
        </p:nvSpPr>
        <p:spPr>
          <a:xfrm rot="5400000">
            <a:off x="-4896304" y="-8868878"/>
            <a:ext cx="16405544" cy="18925423"/>
          </a:xfrm>
          <a:prstGeom prst="arc">
            <a:avLst>
              <a:gd name="adj1" fmla="val 17178840"/>
              <a:gd name="adj2" fmla="val 18925338"/>
            </a:avLst>
          </a:prstGeom>
          <a:ln w="12700">
            <a:solidFill>
              <a:schemeClr val="accent2">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 name="Rectangle 1">
            <a:extLst>
              <a:ext uri="{FF2B5EF4-FFF2-40B4-BE49-F238E27FC236}">
                <a16:creationId xmlns:a16="http://schemas.microsoft.com/office/drawing/2014/main" id="{7FCE713B-758D-3971-9C89-5773C2061EBC}"/>
              </a:ext>
            </a:extLst>
          </p:cNvPr>
          <p:cNvSpPr/>
          <p:nvPr userDrawn="1"/>
        </p:nvSpPr>
        <p:spPr>
          <a:xfrm>
            <a:off x="0" y="746449"/>
            <a:ext cx="12225338" cy="106369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lang="en-US" sz="2800" dirty="0"/>
          </a:p>
        </p:txBody>
      </p:sp>
      <p:sp>
        <p:nvSpPr>
          <p:cNvPr id="4" name="Oval 3">
            <a:extLst>
              <a:ext uri="{FF2B5EF4-FFF2-40B4-BE49-F238E27FC236}">
                <a16:creationId xmlns:a16="http://schemas.microsoft.com/office/drawing/2014/main" id="{E79E7173-5F6B-F0BD-1BB8-125E889495F1}"/>
              </a:ext>
            </a:extLst>
          </p:cNvPr>
          <p:cNvSpPr/>
          <p:nvPr userDrawn="1"/>
        </p:nvSpPr>
        <p:spPr>
          <a:xfrm>
            <a:off x="495657" y="559837"/>
            <a:ext cx="1426926" cy="1426926"/>
          </a:xfrm>
          <a:prstGeom prst="ellipse">
            <a:avLst/>
          </a:prstGeom>
          <a:no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2AA98348-6190-A862-FE5B-DFEFE50EB47E}"/>
              </a:ext>
            </a:extLst>
          </p:cNvPr>
          <p:cNvCxnSpPr>
            <a:cxnSpLocks/>
            <a:endCxn id="4" idx="0"/>
          </p:cNvCxnSpPr>
          <p:nvPr userDrawn="1"/>
        </p:nvCxnSpPr>
        <p:spPr>
          <a:xfrm>
            <a:off x="1209120" y="0"/>
            <a:ext cx="0" cy="55983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Rectangle 2">
            <a:extLst>
              <a:ext uri="{FF2B5EF4-FFF2-40B4-BE49-F238E27FC236}">
                <a16:creationId xmlns:a16="http://schemas.microsoft.com/office/drawing/2014/main" id="{A3D98972-0B5E-0B88-4B1B-0010537D4FAA}"/>
              </a:ext>
            </a:extLst>
          </p:cNvPr>
          <p:cNvSpPr>
            <a:spLocks noGrp="1" noChangeArrowheads="1"/>
          </p:cNvSpPr>
          <p:nvPr>
            <p:ph type="subTitle" idx="1" hasCustomPrompt="1"/>
          </p:nvPr>
        </p:nvSpPr>
        <p:spPr>
          <a:xfrm>
            <a:off x="2007704" y="1335202"/>
            <a:ext cx="8645683" cy="325474"/>
          </a:xfrm>
          <a:prstGeom prst="rect">
            <a:avLst/>
          </a:prstGeom>
        </p:spPr>
        <p:txBody>
          <a:bodyPr wrap="square">
            <a:spAutoFit/>
          </a:bodyPr>
          <a:lstStyle>
            <a:lvl1pPr marL="0" indent="0">
              <a:buFont typeface="Verdana" pitchFamily="34" charset="0"/>
              <a:buNone/>
              <a:defRPr sz="1400">
                <a:solidFill>
                  <a:schemeClr val="tx2">
                    <a:lumMod val="40000"/>
                    <a:lumOff val="60000"/>
                  </a:schemeClr>
                </a:solidFill>
              </a:defRPr>
            </a:lvl1pPr>
          </a:lstStyle>
          <a:p>
            <a:pPr lvl="0"/>
            <a:r>
              <a:rPr lang="en-GB" noProof="0" dirty="0" err="1"/>
              <a:t>SubTitle</a:t>
            </a:r>
            <a:endParaRPr lang="en-GB" noProof="0" dirty="0"/>
          </a:p>
        </p:txBody>
      </p:sp>
      <p:sp>
        <p:nvSpPr>
          <p:cNvPr id="13" name="Titolo 1">
            <a:extLst>
              <a:ext uri="{FF2B5EF4-FFF2-40B4-BE49-F238E27FC236}">
                <a16:creationId xmlns:a16="http://schemas.microsoft.com/office/drawing/2014/main" id="{8A3A82CD-68FF-E3F9-0FDA-4D173CA8B5FF}"/>
              </a:ext>
            </a:extLst>
          </p:cNvPr>
          <p:cNvSpPr>
            <a:spLocks noGrp="1"/>
          </p:cNvSpPr>
          <p:nvPr>
            <p:ph type="title" hasCustomPrompt="1"/>
          </p:nvPr>
        </p:nvSpPr>
        <p:spPr>
          <a:xfrm>
            <a:off x="2007704" y="828170"/>
            <a:ext cx="10217633" cy="523220"/>
          </a:xfrm>
        </p:spPr>
        <p:txBody>
          <a:bodyPr/>
          <a:lstStyle>
            <a:lvl1pPr>
              <a:defRPr sz="2800" b="0">
                <a:solidFill>
                  <a:schemeClr val="bg1"/>
                </a:solidFill>
              </a:defRPr>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5283526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ARK BG">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2" name="Picture 91">
            <a:extLst>
              <a:ext uri="{FF2B5EF4-FFF2-40B4-BE49-F238E27FC236}">
                <a16:creationId xmlns:a16="http://schemas.microsoft.com/office/drawing/2014/main" id="{AE1A4AD3-76D1-0746-83B3-49CBFBCC3228}"/>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5613"/>
          <a:stretch/>
        </p:blipFill>
        <p:spPr>
          <a:xfrm>
            <a:off x="0" y="-1"/>
            <a:ext cx="12191999" cy="6858001"/>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2000" cy="6858000"/>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lt1">
                  <a:alpha val="60000"/>
                </a:schemeClr>
              </a:solidFill>
            </a:endParaRPr>
          </a:p>
        </p:txBody>
      </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32" name="Picture 58">
            <a:extLst>
              <a:ext uri="{FF2B5EF4-FFF2-40B4-BE49-F238E27FC236}">
                <a16:creationId xmlns:a16="http://schemas.microsoft.com/office/drawing/2014/main" id="{A9766FEA-5C39-42C1-9AEE-A80D8B6D13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5" name="Text Box 38">
            <a:extLst>
              <a:ext uri="{FF2B5EF4-FFF2-40B4-BE49-F238E27FC236}">
                <a16:creationId xmlns:a16="http://schemas.microsoft.com/office/drawing/2014/main" id="{7EAA3B37-8161-430C-A74C-2E26E270DE0A}"/>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36" name="Straight Connector 35">
            <a:extLst>
              <a:ext uri="{FF2B5EF4-FFF2-40B4-BE49-F238E27FC236}">
                <a16:creationId xmlns:a16="http://schemas.microsoft.com/office/drawing/2014/main" id="{E5880B0D-A6A8-4687-98E2-A96E60FA37AA}"/>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49C1B0E-6D53-4CDD-9145-B0B42CF57C06}"/>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91" name="Picture 90">
            <a:extLst>
              <a:ext uri="{FF2B5EF4-FFF2-40B4-BE49-F238E27FC236}">
                <a16:creationId xmlns:a16="http://schemas.microsoft.com/office/drawing/2014/main" id="{AD8FAFFC-0223-1740-BEBD-B739458582D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38" name="Picture 37">
            <a:extLst>
              <a:ext uri="{FF2B5EF4-FFF2-40B4-BE49-F238E27FC236}">
                <a16:creationId xmlns:a16="http://schemas.microsoft.com/office/drawing/2014/main" id="{EBB965BA-5FAA-5543-9444-B14F3D19DD2B}"/>
              </a:ext>
            </a:extLst>
          </p:cNvPr>
          <p:cNvPicPr/>
          <p:nvPr userDrawn="1"/>
        </p:nvPicPr>
        <p:blipFill>
          <a:blip r:embed="rId6">
            <a:extLst>
              <a:ext uri="{28A0092B-C50C-407E-A947-70E740481C1C}">
                <a14:useLocalDpi xmlns:a14="http://schemas.microsoft.com/office/drawing/2010/main"/>
              </a:ext>
            </a:extLst>
          </a:blip>
          <a:stretch>
            <a:fillRect/>
          </a:stretch>
        </p:blipFill>
        <p:spPr>
          <a:xfrm>
            <a:off x="-14368" y="6434481"/>
            <a:ext cx="9956800" cy="405130"/>
          </a:xfrm>
          <a:prstGeom prst="rect">
            <a:avLst/>
          </a:prstGeom>
        </p:spPr>
      </p:pic>
    </p:spTree>
    <p:extLst>
      <p:ext uri="{BB962C8B-B14F-4D97-AF65-F5344CB8AC3E}">
        <p14:creationId xmlns:p14="http://schemas.microsoft.com/office/powerpoint/2010/main" val="10276598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ARK3">
    <p:spTree>
      <p:nvGrpSpPr>
        <p:cNvPr id="1" name=""/>
        <p:cNvGrpSpPr/>
        <p:nvPr/>
      </p:nvGrpSpPr>
      <p:grpSpPr>
        <a:xfrm>
          <a:off x="0" y="0"/>
          <a:ext cx="0" cy="0"/>
          <a:chOff x="0" y="0"/>
          <a:chExt cx="0" cy="0"/>
        </a:xfrm>
      </p:grpSpPr>
      <p:grpSp>
        <p:nvGrpSpPr>
          <p:cNvPr id="6" name="Group 37" hidden="1">
            <a:extLst>
              <a:ext uri="{FF2B5EF4-FFF2-40B4-BE49-F238E27FC236}">
                <a16:creationId xmlns:a16="http://schemas.microsoft.com/office/drawing/2014/main" id="{978F2107-068F-4327-9136-6EB3073A4403}"/>
              </a:ext>
            </a:extLst>
          </p:cNvPr>
          <p:cNvGrpSpPr/>
          <p:nvPr userDrawn="1"/>
        </p:nvGrpSpPr>
        <p:grpSpPr>
          <a:xfrm>
            <a:off x="443470" y="3456849"/>
            <a:ext cx="11852806"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1" name="Straight Connector 30">
            <a:extLst>
              <a:ext uri="{FF2B5EF4-FFF2-40B4-BE49-F238E27FC236}">
                <a16:creationId xmlns:a16="http://schemas.microsoft.com/office/drawing/2014/main" id="{D47A283E-2E94-448F-92E5-2474B2498001}"/>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52785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ARK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D3CCAE-5E68-40B7-96F4-1867CB3C210D}"/>
              </a:ext>
            </a:extLst>
          </p:cNvPr>
          <p:cNvSpPr>
            <a:spLocks noGrp="1"/>
          </p:cNvSpPr>
          <p:nvPr>
            <p:ph type="title" hasCustomPrompt="1"/>
          </p:nvPr>
        </p:nvSpPr>
        <p:spPr/>
        <p:txBody>
          <a:bodyPr/>
          <a:lstStyle/>
          <a:p>
            <a:r>
              <a:rPr lang="en-GB" altLang="en-US" noProof="0" dirty="0"/>
              <a:t>CLICK TO EDIT MASTER TITLE STYLE</a:t>
            </a:r>
            <a:endParaRPr lang="en-GB" noProof="0" dirty="0"/>
          </a:p>
        </p:txBody>
      </p:sp>
      <p:graphicFrame>
        <p:nvGraphicFramePr>
          <p:cNvPr id="3" name="Chart 62">
            <a:extLst>
              <a:ext uri="{FF2B5EF4-FFF2-40B4-BE49-F238E27FC236}">
                <a16:creationId xmlns:a16="http://schemas.microsoft.com/office/drawing/2014/main" id="{F74DFCCB-83DE-47F4-9FF3-8FAEE5BF92D8}"/>
              </a:ext>
            </a:extLst>
          </p:cNvPr>
          <p:cNvGraphicFramePr/>
          <p:nvPr userDrawn="1"/>
        </p:nvGraphicFramePr>
        <p:xfrm>
          <a:off x="279036" y="1321782"/>
          <a:ext cx="11656060" cy="46238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62">
            <a:extLst>
              <a:ext uri="{FF2B5EF4-FFF2-40B4-BE49-F238E27FC236}">
                <a16:creationId xmlns:a16="http://schemas.microsoft.com/office/drawing/2014/main" id="{1D3688BC-A29F-4FC4-A11A-398FE4188E1F}"/>
              </a:ext>
            </a:extLst>
          </p:cNvPr>
          <p:cNvGraphicFramePr/>
          <p:nvPr userDrawn="1"/>
        </p:nvGraphicFramePr>
        <p:xfrm>
          <a:off x="278274" y="1348840"/>
          <a:ext cx="11624275" cy="4718559"/>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a:extLst>
              <a:ext uri="{FF2B5EF4-FFF2-40B4-BE49-F238E27FC236}">
                <a16:creationId xmlns:a16="http://schemas.microsoft.com/office/drawing/2014/main" id="{2D8F5593-453E-4297-89C3-AF572A2F008F}"/>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1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300"/>
                                        <p:tgtEl>
                                          <p:spTgt spid="3">
                                            <p:graphicEl>
                                              <a:chart seriesIdx="-3" categoryIdx="-3" bldStep="gridLegend"/>
                                            </p:graphicEl>
                                          </p:spTgt>
                                        </p:tgtEl>
                                      </p:cBhvr>
                                    </p:animEffect>
                                  </p:childTnLst>
                                </p:cTn>
                              </p:par>
                            </p:childTnLst>
                          </p:cTn>
                        </p:par>
                        <p:par>
                          <p:cTn id="8" fill="hold">
                            <p:stCondLst>
                              <p:cond delay="300"/>
                            </p:stCondLst>
                            <p:childTnLst>
                              <p:par>
                                <p:cTn id="9" presetID="22" presetClass="entr" presetSubtype="4" repeatCount="0" fill="hold" grpId="0" nodeType="afterEffect">
                                  <p:stCondLst>
                                    <p:cond delay="0"/>
                                  </p:stCondLst>
                                  <p:childTnLst>
                                    <p:set>
                                      <p:cBhvr>
                                        <p:cTn id="10"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11" dur="300"/>
                                        <p:tgtEl>
                                          <p:spTgt spid="6">
                                            <p:graphicEl>
                                              <a:chart seriesIdx="-3" categoryIdx="-3" bldStep="gridLegend"/>
                                            </p:graphicEl>
                                          </p:spTgt>
                                        </p:tgtEl>
                                      </p:cBhvr>
                                    </p:animEffect>
                                  </p:childTnLst>
                                </p:cTn>
                              </p:par>
                            </p:childTnLst>
                          </p:cTn>
                        </p:par>
                        <p:par>
                          <p:cTn id="12" fill="hold">
                            <p:stCondLst>
                              <p:cond delay="600"/>
                            </p:stCondLst>
                            <p:childTnLst>
                              <p:par>
                                <p:cTn id="13" presetID="22" presetClass="entr" presetSubtype="4" repeatCount="0" fill="hold" grpId="0" nodeType="afterEffect">
                                  <p:stCondLst>
                                    <p:cond delay="0"/>
                                  </p:stCondLst>
                                  <p:childTnLst>
                                    <p:set>
                                      <p:cBhvr>
                                        <p:cTn id="14"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ipe(down)">
                                      <p:cBhvr>
                                        <p:cTn id="15" dur="300"/>
                                        <p:tgtEl>
                                          <p:spTgt spid="6">
                                            <p:graphicEl>
                                              <a:chart seriesIdx="-4" categoryIdx="0" bldStep="category"/>
                                            </p:graphicEl>
                                          </p:spTgt>
                                        </p:tgtEl>
                                      </p:cBhvr>
                                    </p:animEffect>
                                  </p:childTnLst>
                                </p:cTn>
                              </p:par>
                            </p:childTnLst>
                          </p:cTn>
                        </p:par>
                        <p:par>
                          <p:cTn id="16" fill="hold">
                            <p:stCondLst>
                              <p:cond delay="900"/>
                            </p:stCondLst>
                            <p:childTnLst>
                              <p:par>
                                <p:cTn id="17" presetID="22" presetClass="entr" presetSubtype="4" repeatCount="0" fill="hold" grpId="0" nodeType="afterEffect">
                                  <p:stCondLst>
                                    <p:cond delay="0"/>
                                  </p:stCondLst>
                                  <p:childTnLst>
                                    <p:set>
                                      <p:cBhvr>
                                        <p:cTn id="18"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ipe(down)">
                                      <p:cBhvr>
                                        <p:cTn id="19" dur="300"/>
                                        <p:tgtEl>
                                          <p:spTgt spid="6">
                                            <p:graphicEl>
                                              <a:chart seriesIdx="-4" categoryIdx="1" bldStep="category"/>
                                            </p:graphicEl>
                                          </p:spTgt>
                                        </p:tgtEl>
                                      </p:cBhvr>
                                    </p:animEffect>
                                  </p:childTnLst>
                                </p:cTn>
                              </p:par>
                            </p:childTnLst>
                          </p:cTn>
                        </p:par>
                        <p:par>
                          <p:cTn id="20" fill="hold">
                            <p:stCondLst>
                              <p:cond delay="1200"/>
                            </p:stCondLst>
                            <p:childTnLst>
                              <p:par>
                                <p:cTn id="21" presetID="22" presetClass="entr" presetSubtype="4" repeatCount="0" fill="hold" grpId="0" nodeType="afterEffect">
                                  <p:stCondLst>
                                    <p:cond delay="0"/>
                                  </p:stCondLst>
                                  <p:childTnLst>
                                    <p:set>
                                      <p:cBhvr>
                                        <p:cTn id="22"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wipe(down)">
                                      <p:cBhvr>
                                        <p:cTn id="23" dur="300"/>
                                        <p:tgtEl>
                                          <p:spTgt spid="6">
                                            <p:graphicEl>
                                              <a:chart seriesIdx="-4" categoryIdx="2" bldStep="category"/>
                                            </p:graphicEl>
                                          </p:spTgt>
                                        </p:tgtEl>
                                      </p:cBhvr>
                                    </p:animEffect>
                                  </p:childTnLst>
                                </p:cTn>
                              </p:par>
                            </p:childTnLst>
                          </p:cTn>
                        </p:par>
                        <p:par>
                          <p:cTn id="24" fill="hold">
                            <p:stCondLst>
                              <p:cond delay="1500"/>
                            </p:stCondLst>
                            <p:childTnLst>
                              <p:par>
                                <p:cTn id="25" presetID="22" presetClass="entr" presetSubtype="4" repeatCount="0" fill="hold" grpId="0" nodeType="afterEffect">
                                  <p:stCondLst>
                                    <p:cond delay="0"/>
                                  </p:stCondLst>
                                  <p:childTnLst>
                                    <p:set>
                                      <p:cBhvr>
                                        <p:cTn id="26"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wipe(down)">
                                      <p:cBhvr>
                                        <p:cTn id="27" dur="300"/>
                                        <p:tgtEl>
                                          <p:spTgt spid="6">
                                            <p:graphicEl>
                                              <a:chart seriesIdx="-4" categoryIdx="3" bldStep="category"/>
                                            </p:graphicEl>
                                          </p:spTgt>
                                        </p:tgtEl>
                                      </p:cBhvr>
                                    </p:animEffect>
                                  </p:childTnLst>
                                </p:cTn>
                              </p:par>
                            </p:childTnLst>
                          </p:cTn>
                        </p:par>
                        <p:par>
                          <p:cTn id="28" fill="hold">
                            <p:stCondLst>
                              <p:cond delay="1800"/>
                            </p:stCondLst>
                            <p:childTnLst>
                              <p:par>
                                <p:cTn id="29" presetID="22" presetClass="entr" presetSubtype="4" repeatCount="0" fill="hold" grpId="0" nodeType="afterEffect">
                                  <p:stCondLst>
                                    <p:cond delay="0"/>
                                  </p:stCondLst>
                                  <p:childTnLst>
                                    <p:set>
                                      <p:cBhvr>
                                        <p:cTn id="30" dur="1" fill="hold">
                                          <p:stCondLst>
                                            <p:cond delay="0"/>
                                          </p:stCondLst>
                                        </p:cTn>
                                        <p:tgtEl>
                                          <p:spTgt spid="6">
                                            <p:graphicEl>
                                              <a:chart seriesIdx="-4" categoryIdx="4" bldStep="category"/>
                                            </p:graphicEl>
                                          </p:spTgt>
                                        </p:tgtEl>
                                        <p:attrNameLst>
                                          <p:attrName>style.visibility</p:attrName>
                                        </p:attrNameLst>
                                      </p:cBhvr>
                                      <p:to>
                                        <p:strVal val="visible"/>
                                      </p:to>
                                    </p:set>
                                    <p:animEffect transition="in" filter="wipe(down)">
                                      <p:cBhvr>
                                        <p:cTn id="31" dur="300"/>
                                        <p:tgtEl>
                                          <p:spTgt spid="6">
                                            <p:graphicEl>
                                              <a:chart seriesIdx="-4" categoryIdx="4" bldStep="category"/>
                                            </p:graphicEl>
                                          </p:spTgt>
                                        </p:tgtEl>
                                      </p:cBhvr>
                                    </p:animEffect>
                                  </p:childTnLst>
                                </p:cTn>
                              </p:par>
                            </p:childTnLst>
                          </p:cTn>
                        </p:par>
                        <p:par>
                          <p:cTn id="32" fill="hold">
                            <p:stCondLst>
                              <p:cond delay="2100"/>
                            </p:stCondLst>
                            <p:childTnLst>
                              <p:par>
                                <p:cTn id="33" presetID="22" presetClass="entr" presetSubtype="4" repeatCount="0" fill="hold" grpId="0" nodeType="afterEffect">
                                  <p:stCondLst>
                                    <p:cond delay="0"/>
                                  </p:stCondLst>
                                  <p:childTnLst>
                                    <p:set>
                                      <p:cBhvr>
                                        <p:cTn id="34" dur="1" fill="hold">
                                          <p:stCondLst>
                                            <p:cond delay="0"/>
                                          </p:stCondLst>
                                        </p:cTn>
                                        <p:tgtEl>
                                          <p:spTgt spid="6">
                                            <p:graphicEl>
                                              <a:chart seriesIdx="-4" categoryIdx="5" bldStep="category"/>
                                            </p:graphicEl>
                                          </p:spTgt>
                                        </p:tgtEl>
                                        <p:attrNameLst>
                                          <p:attrName>style.visibility</p:attrName>
                                        </p:attrNameLst>
                                      </p:cBhvr>
                                      <p:to>
                                        <p:strVal val="visible"/>
                                      </p:to>
                                    </p:set>
                                    <p:animEffect transition="in" filter="wipe(down)">
                                      <p:cBhvr>
                                        <p:cTn id="35" dur="300"/>
                                        <p:tgtEl>
                                          <p:spTgt spid="6">
                                            <p:graphicEl>
                                              <a:chart seriesIdx="-4" categoryIdx="5" bldStep="category"/>
                                            </p:graphicEl>
                                          </p:spTgt>
                                        </p:tgtEl>
                                      </p:cBhvr>
                                    </p:animEffect>
                                  </p:childTnLst>
                                </p:cTn>
                              </p:par>
                            </p:childTnLst>
                          </p:cTn>
                        </p:par>
                        <p:par>
                          <p:cTn id="36" fill="hold">
                            <p:stCondLst>
                              <p:cond delay="2400"/>
                            </p:stCondLst>
                            <p:childTnLst>
                              <p:par>
                                <p:cTn id="37" presetID="22" presetClass="entr" presetSubtype="4" repeatCount="0" fill="hold" grpId="0" nodeType="afterEffect">
                                  <p:stCondLst>
                                    <p:cond delay="0"/>
                                  </p:stCondLst>
                                  <p:childTnLst>
                                    <p:set>
                                      <p:cBhvr>
                                        <p:cTn id="38" dur="1" fill="hold">
                                          <p:stCondLst>
                                            <p:cond delay="0"/>
                                          </p:stCondLst>
                                        </p:cTn>
                                        <p:tgtEl>
                                          <p:spTgt spid="6">
                                            <p:graphicEl>
                                              <a:chart seriesIdx="-4" categoryIdx="6" bldStep="category"/>
                                            </p:graphicEl>
                                          </p:spTgt>
                                        </p:tgtEl>
                                        <p:attrNameLst>
                                          <p:attrName>style.visibility</p:attrName>
                                        </p:attrNameLst>
                                      </p:cBhvr>
                                      <p:to>
                                        <p:strVal val="visible"/>
                                      </p:to>
                                    </p:set>
                                    <p:animEffect transition="in" filter="wipe(down)">
                                      <p:cBhvr>
                                        <p:cTn id="39" dur="300"/>
                                        <p:tgtEl>
                                          <p:spTgt spid="6">
                                            <p:graphicEl>
                                              <a:chart seriesIdx="-4" categoryIdx="6" bldStep="category"/>
                                            </p:graphicEl>
                                          </p:spTgt>
                                        </p:tgtEl>
                                      </p:cBhvr>
                                    </p:animEffect>
                                  </p:childTnLst>
                                </p:cTn>
                              </p:par>
                            </p:childTnLst>
                          </p:cTn>
                        </p:par>
                        <p:par>
                          <p:cTn id="40" fill="hold">
                            <p:stCondLst>
                              <p:cond delay="2700"/>
                            </p:stCondLst>
                            <p:childTnLst>
                              <p:par>
                                <p:cTn id="41" presetID="22" presetClass="entr" presetSubtype="4" repeatCount="0" fill="hold" grpId="0" nodeType="afterEffect">
                                  <p:stCondLst>
                                    <p:cond delay="0"/>
                                  </p:stCondLst>
                                  <p:childTnLst>
                                    <p:set>
                                      <p:cBhvr>
                                        <p:cTn id="42" dur="1" fill="hold">
                                          <p:stCondLst>
                                            <p:cond delay="0"/>
                                          </p:stCondLst>
                                        </p:cTn>
                                        <p:tgtEl>
                                          <p:spTgt spid="6">
                                            <p:graphicEl>
                                              <a:chart seriesIdx="-4" categoryIdx="7" bldStep="category"/>
                                            </p:graphicEl>
                                          </p:spTgt>
                                        </p:tgtEl>
                                        <p:attrNameLst>
                                          <p:attrName>style.visibility</p:attrName>
                                        </p:attrNameLst>
                                      </p:cBhvr>
                                      <p:to>
                                        <p:strVal val="visible"/>
                                      </p:to>
                                    </p:set>
                                    <p:animEffect transition="in" filter="wipe(down)">
                                      <p:cBhvr>
                                        <p:cTn id="43" dur="300"/>
                                        <p:tgtEl>
                                          <p:spTgt spid="6">
                                            <p:graphicEl>
                                              <a:chart seriesIdx="-4" categoryIdx="7" bldStep="category"/>
                                            </p:graphicEl>
                                          </p:spTgt>
                                        </p:tgtEl>
                                      </p:cBhvr>
                                    </p:animEffect>
                                  </p:childTnLst>
                                </p:cTn>
                              </p:par>
                            </p:childTnLst>
                          </p:cTn>
                        </p:par>
                        <p:par>
                          <p:cTn id="44" fill="hold">
                            <p:stCondLst>
                              <p:cond delay="3000"/>
                            </p:stCondLst>
                            <p:childTnLst>
                              <p:par>
                                <p:cTn id="45" presetID="22" presetClass="entr" presetSubtype="4" repeatCount="0" fill="hold" grpId="0" nodeType="afterEffect">
                                  <p:stCondLst>
                                    <p:cond delay="0"/>
                                  </p:stCondLst>
                                  <p:childTnLst>
                                    <p:set>
                                      <p:cBhvr>
                                        <p:cTn id="46" dur="1" fill="hold">
                                          <p:stCondLst>
                                            <p:cond delay="0"/>
                                          </p:stCondLst>
                                        </p:cTn>
                                        <p:tgtEl>
                                          <p:spTgt spid="6">
                                            <p:graphicEl>
                                              <a:chart seriesIdx="-4" categoryIdx="8" bldStep="category"/>
                                            </p:graphicEl>
                                          </p:spTgt>
                                        </p:tgtEl>
                                        <p:attrNameLst>
                                          <p:attrName>style.visibility</p:attrName>
                                        </p:attrNameLst>
                                      </p:cBhvr>
                                      <p:to>
                                        <p:strVal val="visible"/>
                                      </p:to>
                                    </p:set>
                                    <p:animEffect transition="in" filter="wipe(down)">
                                      <p:cBhvr>
                                        <p:cTn id="47" dur="300"/>
                                        <p:tgtEl>
                                          <p:spTgt spid="6">
                                            <p:graphicEl>
                                              <a:chart seriesIdx="-4" categoryIdx="8" bldStep="category"/>
                                            </p:graphicEl>
                                          </p:spTgt>
                                        </p:tgtEl>
                                      </p:cBhvr>
                                    </p:animEffect>
                                  </p:childTnLst>
                                </p:cTn>
                              </p:par>
                            </p:childTnLst>
                          </p:cTn>
                        </p:par>
                        <p:par>
                          <p:cTn id="48" fill="hold">
                            <p:stCondLst>
                              <p:cond delay="3300"/>
                            </p:stCondLst>
                            <p:childTnLst>
                              <p:par>
                                <p:cTn id="49" presetID="22" presetClass="entr" presetSubtype="4" repeatCount="0" fill="hold" grpId="0" nodeType="afterEffect">
                                  <p:stCondLst>
                                    <p:cond delay="0"/>
                                  </p:stCondLst>
                                  <p:childTnLst>
                                    <p:set>
                                      <p:cBhvr>
                                        <p:cTn id="50" dur="1" fill="hold">
                                          <p:stCondLst>
                                            <p:cond delay="0"/>
                                          </p:stCondLst>
                                        </p:cTn>
                                        <p:tgtEl>
                                          <p:spTgt spid="6">
                                            <p:graphicEl>
                                              <a:chart seriesIdx="-4" categoryIdx="9" bldStep="category"/>
                                            </p:graphicEl>
                                          </p:spTgt>
                                        </p:tgtEl>
                                        <p:attrNameLst>
                                          <p:attrName>style.visibility</p:attrName>
                                        </p:attrNameLst>
                                      </p:cBhvr>
                                      <p:to>
                                        <p:strVal val="visible"/>
                                      </p:to>
                                    </p:set>
                                    <p:animEffect transition="in" filter="wipe(down)">
                                      <p:cBhvr>
                                        <p:cTn id="51" dur="300"/>
                                        <p:tgtEl>
                                          <p:spTgt spid="6">
                                            <p:graphicEl>
                                              <a:chart seriesIdx="-4" categoryIdx="9" bldStep="category"/>
                                            </p:graphicEl>
                                          </p:spTgt>
                                        </p:tgtEl>
                                      </p:cBhvr>
                                    </p:animEffect>
                                  </p:childTnLst>
                                </p:cTn>
                              </p:par>
                            </p:childTnLst>
                          </p:cTn>
                        </p:par>
                        <p:par>
                          <p:cTn id="52" fill="hold">
                            <p:stCondLst>
                              <p:cond delay="3600"/>
                            </p:stCondLst>
                            <p:childTnLst>
                              <p:par>
                                <p:cTn id="53" presetID="22" presetClass="entr" presetSubtype="4" repeatCount="0" fill="hold" grpId="0" nodeType="afterEffect">
                                  <p:stCondLst>
                                    <p:cond delay="0"/>
                                  </p:stCondLst>
                                  <p:childTnLst>
                                    <p:set>
                                      <p:cBhvr>
                                        <p:cTn id="54" dur="1" fill="hold">
                                          <p:stCondLst>
                                            <p:cond delay="0"/>
                                          </p:stCondLst>
                                        </p:cTn>
                                        <p:tgtEl>
                                          <p:spTgt spid="6">
                                            <p:graphicEl>
                                              <a:chart seriesIdx="-4" categoryIdx="10" bldStep="category"/>
                                            </p:graphicEl>
                                          </p:spTgt>
                                        </p:tgtEl>
                                        <p:attrNameLst>
                                          <p:attrName>style.visibility</p:attrName>
                                        </p:attrNameLst>
                                      </p:cBhvr>
                                      <p:to>
                                        <p:strVal val="visible"/>
                                      </p:to>
                                    </p:set>
                                    <p:animEffect transition="in" filter="wipe(down)">
                                      <p:cBhvr>
                                        <p:cTn id="55" dur="300"/>
                                        <p:tgtEl>
                                          <p:spTgt spid="6">
                                            <p:graphicEl>
                                              <a:chart seriesIdx="-4" categoryIdx="10" bldStep="category"/>
                                            </p:graphicEl>
                                          </p:spTgt>
                                        </p:tgtEl>
                                      </p:cBhvr>
                                    </p:animEffect>
                                  </p:childTnLst>
                                </p:cTn>
                              </p:par>
                            </p:childTnLst>
                          </p:cTn>
                        </p:par>
                        <p:par>
                          <p:cTn id="56" fill="hold">
                            <p:stCondLst>
                              <p:cond delay="3900"/>
                            </p:stCondLst>
                            <p:childTnLst>
                              <p:par>
                                <p:cTn id="57" presetID="22" presetClass="entr" presetSubtype="4" repeatCount="0" fill="hold" grpId="0" nodeType="afterEffect">
                                  <p:stCondLst>
                                    <p:cond delay="0"/>
                                  </p:stCondLst>
                                  <p:childTnLst>
                                    <p:set>
                                      <p:cBhvr>
                                        <p:cTn id="58" dur="1" fill="hold">
                                          <p:stCondLst>
                                            <p:cond delay="0"/>
                                          </p:stCondLst>
                                        </p:cTn>
                                        <p:tgtEl>
                                          <p:spTgt spid="6">
                                            <p:graphicEl>
                                              <a:chart seriesIdx="-4" categoryIdx="11" bldStep="category"/>
                                            </p:graphicEl>
                                          </p:spTgt>
                                        </p:tgtEl>
                                        <p:attrNameLst>
                                          <p:attrName>style.visibility</p:attrName>
                                        </p:attrNameLst>
                                      </p:cBhvr>
                                      <p:to>
                                        <p:strVal val="visible"/>
                                      </p:to>
                                    </p:set>
                                    <p:animEffect transition="in" filter="wipe(down)">
                                      <p:cBhvr>
                                        <p:cTn id="59" dur="300"/>
                                        <p:tgtEl>
                                          <p:spTgt spid="6">
                                            <p:graphicEl>
                                              <a:chart seriesIdx="-4" categoryIdx="11" bldStep="category"/>
                                            </p:graphicEl>
                                          </p:spTgt>
                                        </p:tgtEl>
                                      </p:cBhvr>
                                    </p:animEffect>
                                  </p:childTnLst>
                                </p:cTn>
                              </p:par>
                            </p:childTnLst>
                          </p:cTn>
                        </p:par>
                        <p:par>
                          <p:cTn id="60" fill="hold">
                            <p:stCondLst>
                              <p:cond delay="4200"/>
                            </p:stCondLst>
                            <p:childTnLst>
                              <p:par>
                                <p:cTn id="61" presetID="22" presetClass="entr" presetSubtype="4" repeatCount="0" fill="hold" grpId="0" nodeType="afterEffect">
                                  <p:stCondLst>
                                    <p:cond delay="0"/>
                                  </p:stCondLst>
                                  <p:childTnLst>
                                    <p:set>
                                      <p:cBhvr>
                                        <p:cTn id="62" dur="1" fill="hold">
                                          <p:stCondLst>
                                            <p:cond delay="0"/>
                                          </p:stCondLst>
                                        </p:cTn>
                                        <p:tgtEl>
                                          <p:spTgt spid="6">
                                            <p:graphicEl>
                                              <a:chart seriesIdx="-4" categoryIdx="12" bldStep="category"/>
                                            </p:graphicEl>
                                          </p:spTgt>
                                        </p:tgtEl>
                                        <p:attrNameLst>
                                          <p:attrName>style.visibility</p:attrName>
                                        </p:attrNameLst>
                                      </p:cBhvr>
                                      <p:to>
                                        <p:strVal val="visible"/>
                                      </p:to>
                                    </p:set>
                                    <p:animEffect transition="in" filter="wipe(down)">
                                      <p:cBhvr>
                                        <p:cTn id="63" dur="300"/>
                                        <p:tgtEl>
                                          <p:spTgt spid="6">
                                            <p:graphicEl>
                                              <a:chart seriesIdx="-4" categoryIdx="12" bldStep="category"/>
                                            </p:graphicEl>
                                          </p:spTgt>
                                        </p:tgtEl>
                                      </p:cBhvr>
                                    </p:animEffect>
                                  </p:childTnLst>
                                </p:cTn>
                              </p:par>
                            </p:childTnLst>
                          </p:cTn>
                        </p:par>
                        <p:par>
                          <p:cTn id="64" fill="hold">
                            <p:stCondLst>
                              <p:cond delay="4500"/>
                            </p:stCondLst>
                            <p:childTnLst>
                              <p:par>
                                <p:cTn id="65" presetID="22" presetClass="entr" presetSubtype="4" repeatCount="0" fill="hold" grpId="0" nodeType="afterEffect">
                                  <p:stCondLst>
                                    <p:cond delay="0"/>
                                  </p:stCondLst>
                                  <p:childTnLst>
                                    <p:set>
                                      <p:cBhvr>
                                        <p:cTn id="66" dur="1" fill="hold">
                                          <p:stCondLst>
                                            <p:cond delay="0"/>
                                          </p:stCondLst>
                                        </p:cTn>
                                        <p:tgtEl>
                                          <p:spTgt spid="6">
                                            <p:graphicEl>
                                              <a:chart seriesIdx="-4" categoryIdx="13" bldStep="category"/>
                                            </p:graphicEl>
                                          </p:spTgt>
                                        </p:tgtEl>
                                        <p:attrNameLst>
                                          <p:attrName>style.visibility</p:attrName>
                                        </p:attrNameLst>
                                      </p:cBhvr>
                                      <p:to>
                                        <p:strVal val="visible"/>
                                      </p:to>
                                    </p:set>
                                    <p:animEffect transition="in" filter="wipe(down)">
                                      <p:cBhvr>
                                        <p:cTn id="67" dur="300"/>
                                        <p:tgtEl>
                                          <p:spTgt spid="6">
                                            <p:graphicEl>
                                              <a:chart seriesIdx="-4" categoryIdx="13" bldStep="category"/>
                                            </p:graphicEl>
                                          </p:spTgt>
                                        </p:tgtEl>
                                      </p:cBhvr>
                                    </p:animEffect>
                                  </p:childTnLst>
                                </p:cTn>
                              </p:par>
                            </p:childTnLst>
                          </p:cTn>
                        </p:par>
                        <p:par>
                          <p:cTn id="68" fill="hold">
                            <p:stCondLst>
                              <p:cond delay="4800"/>
                            </p:stCondLst>
                            <p:childTnLst>
                              <p:par>
                                <p:cTn id="69" presetID="22" presetClass="entr" presetSubtype="4" repeatCount="0" fill="hold" grpId="0" nodeType="afterEffect">
                                  <p:stCondLst>
                                    <p:cond delay="0"/>
                                  </p:stCondLst>
                                  <p:childTnLst>
                                    <p:set>
                                      <p:cBhvr>
                                        <p:cTn id="70" dur="1" fill="hold">
                                          <p:stCondLst>
                                            <p:cond delay="0"/>
                                          </p:stCondLst>
                                        </p:cTn>
                                        <p:tgtEl>
                                          <p:spTgt spid="6">
                                            <p:graphicEl>
                                              <a:chart seriesIdx="-4" categoryIdx="14" bldStep="category"/>
                                            </p:graphicEl>
                                          </p:spTgt>
                                        </p:tgtEl>
                                        <p:attrNameLst>
                                          <p:attrName>style.visibility</p:attrName>
                                        </p:attrNameLst>
                                      </p:cBhvr>
                                      <p:to>
                                        <p:strVal val="visible"/>
                                      </p:to>
                                    </p:set>
                                    <p:animEffect transition="in" filter="wipe(down)">
                                      <p:cBhvr>
                                        <p:cTn id="71" dur="300"/>
                                        <p:tgtEl>
                                          <p:spTgt spid="6">
                                            <p:graphicEl>
                                              <a:chart seriesIdx="-4" categoryIdx="14" bldStep="category"/>
                                            </p:graphicEl>
                                          </p:spTgt>
                                        </p:tgtEl>
                                      </p:cBhvr>
                                    </p:animEffect>
                                  </p:childTnLst>
                                </p:cTn>
                              </p:par>
                            </p:childTnLst>
                          </p:cTn>
                        </p:par>
                        <p:par>
                          <p:cTn id="72" fill="hold">
                            <p:stCondLst>
                              <p:cond delay="5100"/>
                            </p:stCondLst>
                            <p:childTnLst>
                              <p:par>
                                <p:cTn id="73" presetID="22" presetClass="entr" presetSubtype="4" repeatCount="0" fill="hold" grpId="0" nodeType="afterEffect">
                                  <p:stCondLst>
                                    <p:cond delay="0"/>
                                  </p:stCondLst>
                                  <p:childTnLst>
                                    <p:set>
                                      <p:cBhvr>
                                        <p:cTn id="74" dur="1" fill="hold">
                                          <p:stCondLst>
                                            <p:cond delay="0"/>
                                          </p:stCondLst>
                                        </p:cTn>
                                        <p:tgtEl>
                                          <p:spTgt spid="6">
                                            <p:graphicEl>
                                              <a:chart seriesIdx="-4" categoryIdx="15" bldStep="category"/>
                                            </p:graphicEl>
                                          </p:spTgt>
                                        </p:tgtEl>
                                        <p:attrNameLst>
                                          <p:attrName>style.visibility</p:attrName>
                                        </p:attrNameLst>
                                      </p:cBhvr>
                                      <p:to>
                                        <p:strVal val="visible"/>
                                      </p:to>
                                    </p:set>
                                    <p:animEffect transition="in" filter="wipe(down)">
                                      <p:cBhvr>
                                        <p:cTn id="75" dur="300"/>
                                        <p:tgtEl>
                                          <p:spTgt spid="6">
                                            <p:graphicEl>
                                              <a:chart seriesIdx="-4" categoryIdx="15" bldStep="category"/>
                                            </p:graphicEl>
                                          </p:spTgt>
                                        </p:tgtEl>
                                      </p:cBhvr>
                                    </p:animEffect>
                                  </p:childTnLst>
                                </p:cTn>
                              </p:par>
                            </p:childTnLst>
                          </p:cTn>
                        </p:par>
                        <p:par>
                          <p:cTn id="76" fill="hold">
                            <p:stCondLst>
                              <p:cond delay="5400"/>
                            </p:stCondLst>
                            <p:childTnLst>
                              <p:par>
                                <p:cTn id="77" presetID="22" presetClass="entr" presetSubtype="4" repeatCount="0" fill="hold" grpId="0" nodeType="afterEffect">
                                  <p:stCondLst>
                                    <p:cond delay="0"/>
                                  </p:stCondLst>
                                  <p:childTnLst>
                                    <p:set>
                                      <p:cBhvr>
                                        <p:cTn id="78" dur="1" fill="hold">
                                          <p:stCondLst>
                                            <p:cond delay="0"/>
                                          </p:stCondLst>
                                        </p:cTn>
                                        <p:tgtEl>
                                          <p:spTgt spid="6">
                                            <p:graphicEl>
                                              <a:chart seriesIdx="-4" categoryIdx="16" bldStep="category"/>
                                            </p:graphicEl>
                                          </p:spTgt>
                                        </p:tgtEl>
                                        <p:attrNameLst>
                                          <p:attrName>style.visibility</p:attrName>
                                        </p:attrNameLst>
                                      </p:cBhvr>
                                      <p:to>
                                        <p:strVal val="visible"/>
                                      </p:to>
                                    </p:set>
                                    <p:animEffect transition="in" filter="wipe(down)">
                                      <p:cBhvr>
                                        <p:cTn id="79" dur="300"/>
                                        <p:tgtEl>
                                          <p:spTgt spid="6">
                                            <p:graphicEl>
                                              <a:chart seriesIdx="-4" categoryIdx="16" bldStep="category"/>
                                            </p:graphicEl>
                                          </p:spTgt>
                                        </p:tgtEl>
                                      </p:cBhvr>
                                    </p:animEffect>
                                  </p:childTnLst>
                                </p:cTn>
                              </p:par>
                            </p:childTnLst>
                          </p:cTn>
                        </p:par>
                        <p:par>
                          <p:cTn id="80" fill="hold">
                            <p:stCondLst>
                              <p:cond delay="5700"/>
                            </p:stCondLst>
                            <p:childTnLst>
                              <p:par>
                                <p:cTn id="81" presetID="22" presetClass="entr" presetSubtype="4" repeatCount="0" fill="hold" grpId="0" nodeType="afterEffect">
                                  <p:stCondLst>
                                    <p:cond delay="0"/>
                                  </p:stCondLst>
                                  <p:childTnLst>
                                    <p:set>
                                      <p:cBhvr>
                                        <p:cTn id="82" dur="1" fill="hold">
                                          <p:stCondLst>
                                            <p:cond delay="0"/>
                                          </p:stCondLst>
                                        </p:cTn>
                                        <p:tgtEl>
                                          <p:spTgt spid="6">
                                            <p:graphicEl>
                                              <a:chart seriesIdx="-4" categoryIdx="17" bldStep="category"/>
                                            </p:graphicEl>
                                          </p:spTgt>
                                        </p:tgtEl>
                                        <p:attrNameLst>
                                          <p:attrName>style.visibility</p:attrName>
                                        </p:attrNameLst>
                                      </p:cBhvr>
                                      <p:to>
                                        <p:strVal val="visible"/>
                                      </p:to>
                                    </p:set>
                                    <p:animEffect transition="in" filter="wipe(down)">
                                      <p:cBhvr>
                                        <p:cTn id="83" dur="300"/>
                                        <p:tgtEl>
                                          <p:spTgt spid="6">
                                            <p:graphicEl>
                                              <a:chart seriesIdx="-4" categoryIdx="17" bldStep="category"/>
                                            </p:graphicEl>
                                          </p:spTgt>
                                        </p:tgtEl>
                                      </p:cBhvr>
                                    </p:animEffect>
                                  </p:childTnLst>
                                </p:cTn>
                              </p:par>
                            </p:childTnLst>
                          </p:cTn>
                        </p:par>
                        <p:par>
                          <p:cTn id="84" fill="hold">
                            <p:stCondLst>
                              <p:cond delay="6000"/>
                            </p:stCondLst>
                            <p:childTnLst>
                              <p:par>
                                <p:cTn id="85" presetID="22" presetClass="entr" presetSubtype="4" repeatCount="0" fill="hold" grpId="0" nodeType="afterEffect">
                                  <p:stCondLst>
                                    <p:cond delay="0"/>
                                  </p:stCondLst>
                                  <p:childTnLst>
                                    <p:set>
                                      <p:cBhvr>
                                        <p:cTn id="86" dur="1" fill="hold">
                                          <p:stCondLst>
                                            <p:cond delay="0"/>
                                          </p:stCondLst>
                                        </p:cTn>
                                        <p:tgtEl>
                                          <p:spTgt spid="6">
                                            <p:graphicEl>
                                              <a:chart seriesIdx="-4" categoryIdx="18" bldStep="category"/>
                                            </p:graphicEl>
                                          </p:spTgt>
                                        </p:tgtEl>
                                        <p:attrNameLst>
                                          <p:attrName>style.visibility</p:attrName>
                                        </p:attrNameLst>
                                      </p:cBhvr>
                                      <p:to>
                                        <p:strVal val="visible"/>
                                      </p:to>
                                    </p:set>
                                    <p:animEffect transition="in" filter="wipe(down)">
                                      <p:cBhvr>
                                        <p:cTn id="87" dur="300"/>
                                        <p:tgtEl>
                                          <p:spTgt spid="6">
                                            <p:graphicEl>
                                              <a:chart seriesIdx="-4" categoryIdx="18" bldStep="category"/>
                                            </p:graphicEl>
                                          </p:spTgt>
                                        </p:tgtEl>
                                      </p:cBhvr>
                                    </p:animEffect>
                                  </p:childTnLst>
                                </p:cTn>
                              </p:par>
                            </p:childTnLst>
                          </p:cTn>
                        </p:par>
                        <p:par>
                          <p:cTn id="88" fill="hold">
                            <p:stCondLst>
                              <p:cond delay="6300"/>
                            </p:stCondLst>
                            <p:childTnLst>
                              <p:par>
                                <p:cTn id="89" presetID="22" presetClass="entr" presetSubtype="4" repeatCount="0" fill="hold" grpId="0" nodeType="afterEffect">
                                  <p:stCondLst>
                                    <p:cond delay="0"/>
                                  </p:stCondLst>
                                  <p:childTnLst>
                                    <p:set>
                                      <p:cBhvr>
                                        <p:cTn id="90" dur="1" fill="hold">
                                          <p:stCondLst>
                                            <p:cond delay="0"/>
                                          </p:stCondLst>
                                        </p:cTn>
                                        <p:tgtEl>
                                          <p:spTgt spid="6">
                                            <p:graphicEl>
                                              <a:chart seriesIdx="-4" categoryIdx="19" bldStep="category"/>
                                            </p:graphicEl>
                                          </p:spTgt>
                                        </p:tgtEl>
                                        <p:attrNameLst>
                                          <p:attrName>style.visibility</p:attrName>
                                        </p:attrNameLst>
                                      </p:cBhvr>
                                      <p:to>
                                        <p:strVal val="visible"/>
                                      </p:to>
                                    </p:set>
                                    <p:animEffect transition="in" filter="wipe(down)">
                                      <p:cBhvr>
                                        <p:cTn id="91" dur="300"/>
                                        <p:tgtEl>
                                          <p:spTgt spid="6">
                                            <p:graphicEl>
                                              <a:chart seriesIdx="-4" categoryIdx="19" bldStep="category"/>
                                            </p:graphicEl>
                                          </p:spTgt>
                                        </p:tgtEl>
                                      </p:cBhvr>
                                    </p:animEffect>
                                  </p:childTnLst>
                                </p:cTn>
                              </p:par>
                            </p:childTnLst>
                          </p:cTn>
                        </p:par>
                        <p:par>
                          <p:cTn id="92" fill="hold">
                            <p:stCondLst>
                              <p:cond delay="6600"/>
                            </p:stCondLst>
                            <p:childTnLst>
                              <p:par>
                                <p:cTn id="93" presetID="22" presetClass="entr" presetSubtype="4" repeatCount="0" fill="hold" grpId="0" nodeType="afterEffect">
                                  <p:stCondLst>
                                    <p:cond delay="0"/>
                                  </p:stCondLst>
                                  <p:childTnLst>
                                    <p:set>
                                      <p:cBhvr>
                                        <p:cTn id="94" dur="1" fill="hold">
                                          <p:stCondLst>
                                            <p:cond delay="0"/>
                                          </p:stCondLst>
                                        </p:cTn>
                                        <p:tgtEl>
                                          <p:spTgt spid="6">
                                            <p:graphicEl>
                                              <a:chart seriesIdx="-4" categoryIdx="20" bldStep="category"/>
                                            </p:graphicEl>
                                          </p:spTgt>
                                        </p:tgtEl>
                                        <p:attrNameLst>
                                          <p:attrName>style.visibility</p:attrName>
                                        </p:attrNameLst>
                                      </p:cBhvr>
                                      <p:to>
                                        <p:strVal val="visible"/>
                                      </p:to>
                                    </p:set>
                                    <p:animEffect transition="in" filter="wipe(down)">
                                      <p:cBhvr>
                                        <p:cTn id="95" dur="300"/>
                                        <p:tgtEl>
                                          <p:spTgt spid="6">
                                            <p:graphicEl>
                                              <a:chart seriesIdx="-4" categoryIdx="20" bldStep="category"/>
                                            </p:graphicEl>
                                          </p:spTgt>
                                        </p:tgtEl>
                                      </p:cBhvr>
                                    </p:animEffect>
                                  </p:childTnLst>
                                </p:cTn>
                              </p:par>
                            </p:childTnLst>
                          </p:cTn>
                        </p:par>
                        <p:par>
                          <p:cTn id="96" fill="hold">
                            <p:stCondLst>
                              <p:cond delay="6900"/>
                            </p:stCondLst>
                            <p:childTnLst>
                              <p:par>
                                <p:cTn id="97" presetID="22" presetClass="entr" presetSubtype="4" repeatCount="0" fill="hold" grpId="0" nodeType="afterEffect">
                                  <p:stCondLst>
                                    <p:cond delay="0"/>
                                  </p:stCondLst>
                                  <p:childTnLst>
                                    <p:set>
                                      <p:cBhvr>
                                        <p:cTn id="98" dur="1" fill="hold">
                                          <p:stCondLst>
                                            <p:cond delay="0"/>
                                          </p:stCondLst>
                                        </p:cTn>
                                        <p:tgtEl>
                                          <p:spTgt spid="6">
                                            <p:graphicEl>
                                              <a:chart seriesIdx="-4" categoryIdx="21" bldStep="category"/>
                                            </p:graphicEl>
                                          </p:spTgt>
                                        </p:tgtEl>
                                        <p:attrNameLst>
                                          <p:attrName>style.visibility</p:attrName>
                                        </p:attrNameLst>
                                      </p:cBhvr>
                                      <p:to>
                                        <p:strVal val="visible"/>
                                      </p:to>
                                    </p:set>
                                    <p:animEffect transition="in" filter="wipe(down)">
                                      <p:cBhvr>
                                        <p:cTn id="99" dur="300"/>
                                        <p:tgtEl>
                                          <p:spTgt spid="6">
                                            <p:graphicEl>
                                              <a:chart seriesIdx="-4" categoryIdx="21" bldStep="category"/>
                                            </p:graphicEl>
                                          </p:spTgt>
                                        </p:tgtEl>
                                      </p:cBhvr>
                                    </p:animEffect>
                                  </p:childTnLst>
                                </p:cTn>
                              </p:par>
                            </p:childTnLst>
                          </p:cTn>
                        </p:par>
                        <p:par>
                          <p:cTn id="100" fill="hold">
                            <p:stCondLst>
                              <p:cond delay="7200"/>
                            </p:stCondLst>
                            <p:childTnLst>
                              <p:par>
                                <p:cTn id="101" presetID="22" presetClass="entr" presetSubtype="4" repeatCount="0" fill="hold" grpId="0" nodeType="afterEffect">
                                  <p:stCondLst>
                                    <p:cond delay="0"/>
                                  </p:stCondLst>
                                  <p:childTnLst>
                                    <p:set>
                                      <p:cBhvr>
                                        <p:cTn id="102" dur="1" fill="hold">
                                          <p:stCondLst>
                                            <p:cond delay="0"/>
                                          </p:stCondLst>
                                        </p:cTn>
                                        <p:tgtEl>
                                          <p:spTgt spid="6">
                                            <p:graphicEl>
                                              <a:chart seriesIdx="-4" categoryIdx="22" bldStep="category"/>
                                            </p:graphicEl>
                                          </p:spTgt>
                                        </p:tgtEl>
                                        <p:attrNameLst>
                                          <p:attrName>style.visibility</p:attrName>
                                        </p:attrNameLst>
                                      </p:cBhvr>
                                      <p:to>
                                        <p:strVal val="visible"/>
                                      </p:to>
                                    </p:set>
                                    <p:animEffect transition="in" filter="wipe(down)">
                                      <p:cBhvr>
                                        <p:cTn id="103" dur="300"/>
                                        <p:tgtEl>
                                          <p:spTgt spid="6">
                                            <p:graphicEl>
                                              <a:chart seriesIdx="-4" categoryIdx="22" bldStep="category"/>
                                            </p:graphicEl>
                                          </p:spTgt>
                                        </p:tgtEl>
                                      </p:cBhvr>
                                    </p:animEffect>
                                  </p:childTnLst>
                                </p:cTn>
                              </p:par>
                            </p:childTnLst>
                          </p:cTn>
                        </p:par>
                        <p:par>
                          <p:cTn id="104" fill="hold">
                            <p:stCondLst>
                              <p:cond delay="7500"/>
                            </p:stCondLst>
                            <p:childTnLst>
                              <p:par>
                                <p:cTn id="105" presetID="22" presetClass="entr" presetSubtype="4" repeatCount="0" fill="hold" grpId="0" nodeType="afterEffect">
                                  <p:stCondLst>
                                    <p:cond delay="0"/>
                                  </p:stCondLst>
                                  <p:childTnLst>
                                    <p:set>
                                      <p:cBhvr>
                                        <p:cTn id="106" dur="1" fill="hold">
                                          <p:stCondLst>
                                            <p:cond delay="0"/>
                                          </p:stCondLst>
                                        </p:cTn>
                                        <p:tgtEl>
                                          <p:spTgt spid="6">
                                            <p:graphicEl>
                                              <a:chart seriesIdx="-4" categoryIdx="23" bldStep="category"/>
                                            </p:graphicEl>
                                          </p:spTgt>
                                        </p:tgtEl>
                                        <p:attrNameLst>
                                          <p:attrName>style.visibility</p:attrName>
                                        </p:attrNameLst>
                                      </p:cBhvr>
                                      <p:to>
                                        <p:strVal val="visible"/>
                                      </p:to>
                                    </p:set>
                                    <p:animEffect transition="in" filter="wipe(down)">
                                      <p:cBhvr>
                                        <p:cTn id="107" dur="300"/>
                                        <p:tgtEl>
                                          <p:spTgt spid="6">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Graphic spid="6" grpId="0">
        <p:bldSub>
          <a:bldChart bld="category"/>
        </p:bldSub>
      </p:bldGraphic>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ARK5">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1B31BE-8F00-4FD0-B83D-49F14B7AACC4}"/>
              </a:ext>
            </a:extLst>
          </p:cNvPr>
          <p:cNvSpPr>
            <a:spLocks noGrp="1"/>
          </p:cNvSpPr>
          <p:nvPr>
            <p:ph type="title" hasCustomPrompt="1"/>
          </p:nvPr>
        </p:nvSpPr>
        <p:spPr/>
        <p:txBody>
          <a:bodyPr/>
          <a:lstStyle/>
          <a:p>
            <a:r>
              <a:rPr lang="en-GB" altLang="en-US" noProof="0" dirty="0"/>
              <a:t>CLICK TO EDIT MASTER TITLE STYLE</a:t>
            </a:r>
            <a:endParaRPr lang="en-GB" noProof="0" dirty="0"/>
          </a:p>
        </p:txBody>
      </p:sp>
      <p:graphicFrame>
        <p:nvGraphicFramePr>
          <p:cNvPr id="3" name="Chart 62">
            <a:extLst>
              <a:ext uri="{FF2B5EF4-FFF2-40B4-BE49-F238E27FC236}">
                <a16:creationId xmlns:a16="http://schemas.microsoft.com/office/drawing/2014/main" id="{ACF06B11-18F4-4720-A183-165C1FB85F61}"/>
              </a:ext>
            </a:extLst>
          </p:cNvPr>
          <p:cNvGraphicFramePr/>
          <p:nvPr userDrawn="1"/>
        </p:nvGraphicFramePr>
        <p:xfrm>
          <a:off x="279036" y="1219353"/>
          <a:ext cx="11656060" cy="4735687"/>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a:extLst>
              <a:ext uri="{FF2B5EF4-FFF2-40B4-BE49-F238E27FC236}">
                <a16:creationId xmlns:a16="http://schemas.microsoft.com/office/drawing/2014/main" id="{0805BBD0-4E77-4901-8F9B-5C34F6E0468A}"/>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012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300"/>
                                        <p:tgtEl>
                                          <p:spTgt spid="3">
                                            <p:graphicEl>
                                              <a:chart seriesIdx="-3" categoryIdx="-3" bldStep="gridLegend"/>
                                            </p:graphicEl>
                                          </p:spTgt>
                                        </p:tgtEl>
                                      </p:cBhvr>
                                    </p:animEffect>
                                  </p:childTnLst>
                                </p:cTn>
                              </p:par>
                            </p:childTnLst>
                          </p:cTn>
                        </p:par>
                        <p:par>
                          <p:cTn id="8" fill="hold">
                            <p:stCondLst>
                              <p:cond delay="300"/>
                            </p:stCondLst>
                            <p:childTnLst>
                              <p:par>
                                <p:cTn id="9" presetID="22" presetClass="entr" presetSubtype="4" repeatCount="0" fill="hold" grpId="0" nodeType="afterEffect">
                                  <p:stCondLst>
                                    <p:cond delay="0"/>
                                  </p:stCondLst>
                                  <p:childTnLst>
                                    <p:set>
                                      <p:cBhvr>
                                        <p:cTn id="10" dur="1" fill="hold">
                                          <p:stCondLst>
                                            <p:cond delay="0"/>
                                          </p:stCondLst>
                                        </p:cTn>
                                        <p:tgtEl>
                                          <p:spTgt spid="3">
                                            <p:graphicEl>
                                              <a:chart seriesIdx="-4" categoryIdx="0" bldStep="category"/>
                                            </p:graphicEl>
                                          </p:spTgt>
                                        </p:tgtEl>
                                        <p:attrNameLst>
                                          <p:attrName>style.visibility</p:attrName>
                                        </p:attrNameLst>
                                      </p:cBhvr>
                                      <p:to>
                                        <p:strVal val="visible"/>
                                      </p:to>
                                    </p:set>
                                    <p:animEffect transition="in" filter="wipe(down)">
                                      <p:cBhvr>
                                        <p:cTn id="11" dur="300"/>
                                        <p:tgtEl>
                                          <p:spTgt spid="3">
                                            <p:graphicEl>
                                              <a:chart seriesIdx="-4" categoryIdx="0" bldStep="category"/>
                                            </p:graphicEl>
                                          </p:spTgt>
                                        </p:tgtEl>
                                      </p:cBhvr>
                                    </p:animEffect>
                                  </p:childTnLst>
                                </p:cTn>
                              </p:par>
                            </p:childTnLst>
                          </p:cTn>
                        </p:par>
                        <p:par>
                          <p:cTn id="12" fill="hold">
                            <p:stCondLst>
                              <p:cond delay="600"/>
                            </p:stCondLst>
                            <p:childTnLst>
                              <p:par>
                                <p:cTn id="13" presetID="22" presetClass="entr" presetSubtype="4" repeatCount="0" fill="hold" grpId="0" nodeType="afterEffect">
                                  <p:stCondLst>
                                    <p:cond delay="0"/>
                                  </p:stCondLst>
                                  <p:childTnLst>
                                    <p:set>
                                      <p:cBhvr>
                                        <p:cTn id="14" dur="1" fill="hold">
                                          <p:stCondLst>
                                            <p:cond delay="0"/>
                                          </p:stCondLst>
                                        </p:cTn>
                                        <p:tgtEl>
                                          <p:spTgt spid="3">
                                            <p:graphicEl>
                                              <a:chart seriesIdx="-4" categoryIdx="1" bldStep="category"/>
                                            </p:graphicEl>
                                          </p:spTgt>
                                        </p:tgtEl>
                                        <p:attrNameLst>
                                          <p:attrName>style.visibility</p:attrName>
                                        </p:attrNameLst>
                                      </p:cBhvr>
                                      <p:to>
                                        <p:strVal val="visible"/>
                                      </p:to>
                                    </p:set>
                                    <p:animEffect transition="in" filter="wipe(down)">
                                      <p:cBhvr>
                                        <p:cTn id="15" dur="300"/>
                                        <p:tgtEl>
                                          <p:spTgt spid="3">
                                            <p:graphicEl>
                                              <a:chart seriesIdx="-4" categoryIdx="1" bldStep="category"/>
                                            </p:graphicEl>
                                          </p:spTgt>
                                        </p:tgtEl>
                                      </p:cBhvr>
                                    </p:animEffect>
                                  </p:childTnLst>
                                </p:cTn>
                              </p:par>
                            </p:childTnLst>
                          </p:cTn>
                        </p:par>
                        <p:par>
                          <p:cTn id="16" fill="hold">
                            <p:stCondLst>
                              <p:cond delay="900"/>
                            </p:stCondLst>
                            <p:childTnLst>
                              <p:par>
                                <p:cTn id="17" presetID="22" presetClass="entr" presetSubtype="4" repeatCount="0" fill="hold" grpId="0" nodeType="afterEffect">
                                  <p:stCondLst>
                                    <p:cond delay="0"/>
                                  </p:stCondLst>
                                  <p:childTnLst>
                                    <p:set>
                                      <p:cBhvr>
                                        <p:cTn id="18" dur="1" fill="hold">
                                          <p:stCondLst>
                                            <p:cond delay="0"/>
                                          </p:stCondLst>
                                        </p:cTn>
                                        <p:tgtEl>
                                          <p:spTgt spid="3">
                                            <p:graphicEl>
                                              <a:chart seriesIdx="-4" categoryIdx="2" bldStep="category"/>
                                            </p:graphicEl>
                                          </p:spTgt>
                                        </p:tgtEl>
                                        <p:attrNameLst>
                                          <p:attrName>style.visibility</p:attrName>
                                        </p:attrNameLst>
                                      </p:cBhvr>
                                      <p:to>
                                        <p:strVal val="visible"/>
                                      </p:to>
                                    </p:set>
                                    <p:animEffect transition="in" filter="wipe(down)">
                                      <p:cBhvr>
                                        <p:cTn id="19" dur="300"/>
                                        <p:tgtEl>
                                          <p:spTgt spid="3">
                                            <p:graphicEl>
                                              <a:chart seriesIdx="-4" categoryIdx="2" bldStep="category"/>
                                            </p:graphicEl>
                                          </p:spTgt>
                                        </p:tgtEl>
                                      </p:cBhvr>
                                    </p:animEffect>
                                  </p:childTnLst>
                                </p:cTn>
                              </p:par>
                            </p:childTnLst>
                          </p:cTn>
                        </p:par>
                        <p:par>
                          <p:cTn id="20" fill="hold">
                            <p:stCondLst>
                              <p:cond delay="1200"/>
                            </p:stCondLst>
                            <p:childTnLst>
                              <p:par>
                                <p:cTn id="21" presetID="22" presetClass="entr" presetSubtype="4" repeatCount="0" fill="hold" grpId="0" nodeType="afterEffect">
                                  <p:stCondLst>
                                    <p:cond delay="0"/>
                                  </p:stCondLst>
                                  <p:childTnLst>
                                    <p:set>
                                      <p:cBhvr>
                                        <p:cTn id="22" dur="1" fill="hold">
                                          <p:stCondLst>
                                            <p:cond delay="0"/>
                                          </p:stCondLst>
                                        </p:cTn>
                                        <p:tgtEl>
                                          <p:spTgt spid="3">
                                            <p:graphicEl>
                                              <a:chart seriesIdx="-4" categoryIdx="3" bldStep="category"/>
                                            </p:graphicEl>
                                          </p:spTgt>
                                        </p:tgtEl>
                                        <p:attrNameLst>
                                          <p:attrName>style.visibility</p:attrName>
                                        </p:attrNameLst>
                                      </p:cBhvr>
                                      <p:to>
                                        <p:strVal val="visible"/>
                                      </p:to>
                                    </p:set>
                                    <p:animEffect transition="in" filter="wipe(down)">
                                      <p:cBhvr>
                                        <p:cTn id="23" dur="300"/>
                                        <p:tgtEl>
                                          <p:spTgt spid="3">
                                            <p:graphicEl>
                                              <a:chart seriesIdx="-4" categoryIdx="3" bldStep="category"/>
                                            </p:graphicEl>
                                          </p:spTgt>
                                        </p:tgtEl>
                                      </p:cBhvr>
                                    </p:animEffect>
                                  </p:childTnLst>
                                </p:cTn>
                              </p:par>
                            </p:childTnLst>
                          </p:cTn>
                        </p:par>
                        <p:par>
                          <p:cTn id="24" fill="hold">
                            <p:stCondLst>
                              <p:cond delay="1500"/>
                            </p:stCondLst>
                            <p:childTnLst>
                              <p:par>
                                <p:cTn id="25" presetID="22" presetClass="entr" presetSubtype="4" repeatCount="0" fill="hold" grpId="0" nodeType="afterEffect">
                                  <p:stCondLst>
                                    <p:cond delay="0"/>
                                  </p:stCondLst>
                                  <p:childTnLst>
                                    <p:set>
                                      <p:cBhvr>
                                        <p:cTn id="26" dur="1" fill="hold">
                                          <p:stCondLst>
                                            <p:cond delay="0"/>
                                          </p:stCondLst>
                                        </p:cTn>
                                        <p:tgtEl>
                                          <p:spTgt spid="3">
                                            <p:graphicEl>
                                              <a:chart seriesIdx="-4" categoryIdx="4" bldStep="category"/>
                                            </p:graphicEl>
                                          </p:spTgt>
                                        </p:tgtEl>
                                        <p:attrNameLst>
                                          <p:attrName>style.visibility</p:attrName>
                                        </p:attrNameLst>
                                      </p:cBhvr>
                                      <p:to>
                                        <p:strVal val="visible"/>
                                      </p:to>
                                    </p:set>
                                    <p:animEffect transition="in" filter="wipe(down)">
                                      <p:cBhvr>
                                        <p:cTn id="27" dur="300"/>
                                        <p:tgtEl>
                                          <p:spTgt spid="3">
                                            <p:graphicEl>
                                              <a:chart seriesIdx="-4" categoryIdx="4" bldStep="category"/>
                                            </p:graphicEl>
                                          </p:spTgt>
                                        </p:tgtEl>
                                      </p:cBhvr>
                                    </p:animEffect>
                                  </p:childTnLst>
                                </p:cTn>
                              </p:par>
                            </p:childTnLst>
                          </p:cTn>
                        </p:par>
                        <p:par>
                          <p:cTn id="28" fill="hold">
                            <p:stCondLst>
                              <p:cond delay="1800"/>
                            </p:stCondLst>
                            <p:childTnLst>
                              <p:par>
                                <p:cTn id="29" presetID="22" presetClass="entr" presetSubtype="4" repeatCount="0" fill="hold" grpId="0" nodeType="afterEffect">
                                  <p:stCondLst>
                                    <p:cond delay="0"/>
                                  </p:stCondLst>
                                  <p:childTnLst>
                                    <p:set>
                                      <p:cBhvr>
                                        <p:cTn id="30" dur="1" fill="hold">
                                          <p:stCondLst>
                                            <p:cond delay="0"/>
                                          </p:stCondLst>
                                        </p:cTn>
                                        <p:tgtEl>
                                          <p:spTgt spid="3">
                                            <p:graphicEl>
                                              <a:chart seriesIdx="-4" categoryIdx="5" bldStep="category"/>
                                            </p:graphicEl>
                                          </p:spTgt>
                                        </p:tgtEl>
                                        <p:attrNameLst>
                                          <p:attrName>style.visibility</p:attrName>
                                        </p:attrNameLst>
                                      </p:cBhvr>
                                      <p:to>
                                        <p:strVal val="visible"/>
                                      </p:to>
                                    </p:set>
                                    <p:animEffect transition="in" filter="wipe(down)">
                                      <p:cBhvr>
                                        <p:cTn id="31" dur="300"/>
                                        <p:tgtEl>
                                          <p:spTgt spid="3">
                                            <p:graphicEl>
                                              <a:chart seriesIdx="-4" categoryIdx="5" bldStep="category"/>
                                            </p:graphicEl>
                                          </p:spTgt>
                                        </p:tgtEl>
                                      </p:cBhvr>
                                    </p:animEffect>
                                  </p:childTnLst>
                                </p:cTn>
                              </p:par>
                            </p:childTnLst>
                          </p:cTn>
                        </p:par>
                        <p:par>
                          <p:cTn id="32" fill="hold">
                            <p:stCondLst>
                              <p:cond delay="2100"/>
                            </p:stCondLst>
                            <p:childTnLst>
                              <p:par>
                                <p:cTn id="33" presetID="22" presetClass="entr" presetSubtype="4" repeatCount="0" fill="hold" grpId="0" nodeType="afterEffect">
                                  <p:stCondLst>
                                    <p:cond delay="0"/>
                                  </p:stCondLst>
                                  <p:childTnLst>
                                    <p:set>
                                      <p:cBhvr>
                                        <p:cTn id="34" dur="1" fill="hold">
                                          <p:stCondLst>
                                            <p:cond delay="0"/>
                                          </p:stCondLst>
                                        </p:cTn>
                                        <p:tgtEl>
                                          <p:spTgt spid="3">
                                            <p:graphicEl>
                                              <a:chart seriesIdx="-4" categoryIdx="6" bldStep="category"/>
                                            </p:graphicEl>
                                          </p:spTgt>
                                        </p:tgtEl>
                                        <p:attrNameLst>
                                          <p:attrName>style.visibility</p:attrName>
                                        </p:attrNameLst>
                                      </p:cBhvr>
                                      <p:to>
                                        <p:strVal val="visible"/>
                                      </p:to>
                                    </p:set>
                                    <p:animEffect transition="in" filter="wipe(down)">
                                      <p:cBhvr>
                                        <p:cTn id="35" dur="300"/>
                                        <p:tgtEl>
                                          <p:spTgt spid="3">
                                            <p:graphicEl>
                                              <a:chart seriesIdx="-4" categoryIdx="6" bldStep="category"/>
                                            </p:graphicEl>
                                          </p:spTgt>
                                        </p:tgtEl>
                                      </p:cBhvr>
                                    </p:animEffect>
                                  </p:childTnLst>
                                </p:cTn>
                              </p:par>
                            </p:childTnLst>
                          </p:cTn>
                        </p:par>
                        <p:par>
                          <p:cTn id="36" fill="hold">
                            <p:stCondLst>
                              <p:cond delay="2400"/>
                            </p:stCondLst>
                            <p:childTnLst>
                              <p:par>
                                <p:cTn id="37" presetID="22" presetClass="entr" presetSubtype="4" repeatCount="0" fill="hold" grpId="0" nodeType="afterEffect">
                                  <p:stCondLst>
                                    <p:cond delay="0"/>
                                  </p:stCondLst>
                                  <p:childTnLst>
                                    <p:set>
                                      <p:cBhvr>
                                        <p:cTn id="38" dur="1" fill="hold">
                                          <p:stCondLst>
                                            <p:cond delay="0"/>
                                          </p:stCondLst>
                                        </p:cTn>
                                        <p:tgtEl>
                                          <p:spTgt spid="3">
                                            <p:graphicEl>
                                              <a:chart seriesIdx="-4" categoryIdx="7" bldStep="category"/>
                                            </p:graphicEl>
                                          </p:spTgt>
                                        </p:tgtEl>
                                        <p:attrNameLst>
                                          <p:attrName>style.visibility</p:attrName>
                                        </p:attrNameLst>
                                      </p:cBhvr>
                                      <p:to>
                                        <p:strVal val="visible"/>
                                      </p:to>
                                    </p:set>
                                    <p:animEffect transition="in" filter="wipe(down)">
                                      <p:cBhvr>
                                        <p:cTn id="39" dur="300"/>
                                        <p:tgtEl>
                                          <p:spTgt spid="3">
                                            <p:graphicEl>
                                              <a:chart seriesIdx="-4" categoryIdx="7" bldStep="category"/>
                                            </p:graphicEl>
                                          </p:spTgt>
                                        </p:tgtEl>
                                      </p:cBhvr>
                                    </p:animEffect>
                                  </p:childTnLst>
                                </p:cTn>
                              </p:par>
                            </p:childTnLst>
                          </p:cTn>
                        </p:par>
                        <p:par>
                          <p:cTn id="40" fill="hold">
                            <p:stCondLst>
                              <p:cond delay="2700"/>
                            </p:stCondLst>
                            <p:childTnLst>
                              <p:par>
                                <p:cTn id="41" presetID="22" presetClass="entr" presetSubtype="4" repeatCount="0" fill="hold" grpId="0" nodeType="afterEffect">
                                  <p:stCondLst>
                                    <p:cond delay="0"/>
                                  </p:stCondLst>
                                  <p:childTnLst>
                                    <p:set>
                                      <p:cBhvr>
                                        <p:cTn id="42" dur="1" fill="hold">
                                          <p:stCondLst>
                                            <p:cond delay="0"/>
                                          </p:stCondLst>
                                        </p:cTn>
                                        <p:tgtEl>
                                          <p:spTgt spid="3">
                                            <p:graphicEl>
                                              <a:chart seriesIdx="-4" categoryIdx="8" bldStep="category"/>
                                            </p:graphicEl>
                                          </p:spTgt>
                                        </p:tgtEl>
                                        <p:attrNameLst>
                                          <p:attrName>style.visibility</p:attrName>
                                        </p:attrNameLst>
                                      </p:cBhvr>
                                      <p:to>
                                        <p:strVal val="visible"/>
                                      </p:to>
                                    </p:set>
                                    <p:animEffect transition="in" filter="wipe(down)">
                                      <p:cBhvr>
                                        <p:cTn id="43" dur="300"/>
                                        <p:tgtEl>
                                          <p:spTgt spid="3">
                                            <p:graphicEl>
                                              <a:chart seriesIdx="-4" categoryIdx="8" bldStep="category"/>
                                            </p:graphicEl>
                                          </p:spTgt>
                                        </p:tgtEl>
                                      </p:cBhvr>
                                    </p:animEffect>
                                  </p:childTnLst>
                                </p:cTn>
                              </p:par>
                            </p:childTnLst>
                          </p:cTn>
                        </p:par>
                        <p:par>
                          <p:cTn id="44" fill="hold">
                            <p:stCondLst>
                              <p:cond delay="3000"/>
                            </p:stCondLst>
                            <p:childTnLst>
                              <p:par>
                                <p:cTn id="45" presetID="22" presetClass="entr" presetSubtype="4" repeatCount="0" fill="hold" grpId="0" nodeType="afterEffect">
                                  <p:stCondLst>
                                    <p:cond delay="0"/>
                                  </p:stCondLst>
                                  <p:childTnLst>
                                    <p:set>
                                      <p:cBhvr>
                                        <p:cTn id="46" dur="1" fill="hold">
                                          <p:stCondLst>
                                            <p:cond delay="0"/>
                                          </p:stCondLst>
                                        </p:cTn>
                                        <p:tgtEl>
                                          <p:spTgt spid="3">
                                            <p:graphicEl>
                                              <a:chart seriesIdx="-4" categoryIdx="9" bldStep="category"/>
                                            </p:graphicEl>
                                          </p:spTgt>
                                        </p:tgtEl>
                                        <p:attrNameLst>
                                          <p:attrName>style.visibility</p:attrName>
                                        </p:attrNameLst>
                                      </p:cBhvr>
                                      <p:to>
                                        <p:strVal val="visible"/>
                                      </p:to>
                                    </p:set>
                                    <p:animEffect transition="in" filter="wipe(down)">
                                      <p:cBhvr>
                                        <p:cTn id="47" dur="300"/>
                                        <p:tgtEl>
                                          <p:spTgt spid="3">
                                            <p:graphicEl>
                                              <a:chart seriesIdx="-4" categoryIdx="9" bldStep="category"/>
                                            </p:graphicEl>
                                          </p:spTgt>
                                        </p:tgtEl>
                                      </p:cBhvr>
                                    </p:animEffect>
                                  </p:childTnLst>
                                </p:cTn>
                              </p:par>
                            </p:childTnLst>
                          </p:cTn>
                        </p:par>
                        <p:par>
                          <p:cTn id="48" fill="hold">
                            <p:stCondLst>
                              <p:cond delay="3300"/>
                            </p:stCondLst>
                            <p:childTnLst>
                              <p:par>
                                <p:cTn id="49" presetID="22" presetClass="entr" presetSubtype="4" repeatCount="0" fill="hold" grpId="0" nodeType="afterEffect">
                                  <p:stCondLst>
                                    <p:cond delay="0"/>
                                  </p:stCondLst>
                                  <p:childTnLst>
                                    <p:set>
                                      <p:cBhvr>
                                        <p:cTn id="50" dur="1" fill="hold">
                                          <p:stCondLst>
                                            <p:cond delay="0"/>
                                          </p:stCondLst>
                                        </p:cTn>
                                        <p:tgtEl>
                                          <p:spTgt spid="3">
                                            <p:graphicEl>
                                              <a:chart seriesIdx="-4" categoryIdx="10" bldStep="category"/>
                                            </p:graphicEl>
                                          </p:spTgt>
                                        </p:tgtEl>
                                        <p:attrNameLst>
                                          <p:attrName>style.visibility</p:attrName>
                                        </p:attrNameLst>
                                      </p:cBhvr>
                                      <p:to>
                                        <p:strVal val="visible"/>
                                      </p:to>
                                    </p:set>
                                    <p:animEffect transition="in" filter="wipe(down)">
                                      <p:cBhvr>
                                        <p:cTn id="51" dur="300"/>
                                        <p:tgtEl>
                                          <p:spTgt spid="3">
                                            <p:graphicEl>
                                              <a:chart seriesIdx="-4" categoryIdx="10" bldStep="category"/>
                                            </p:graphicEl>
                                          </p:spTgt>
                                        </p:tgtEl>
                                      </p:cBhvr>
                                    </p:animEffect>
                                  </p:childTnLst>
                                </p:cTn>
                              </p:par>
                            </p:childTnLst>
                          </p:cTn>
                        </p:par>
                        <p:par>
                          <p:cTn id="52" fill="hold">
                            <p:stCondLst>
                              <p:cond delay="3600"/>
                            </p:stCondLst>
                            <p:childTnLst>
                              <p:par>
                                <p:cTn id="53" presetID="22" presetClass="entr" presetSubtype="4" repeatCount="0" fill="hold" grpId="0" nodeType="afterEffect">
                                  <p:stCondLst>
                                    <p:cond delay="0"/>
                                  </p:stCondLst>
                                  <p:childTnLst>
                                    <p:set>
                                      <p:cBhvr>
                                        <p:cTn id="54" dur="1" fill="hold">
                                          <p:stCondLst>
                                            <p:cond delay="0"/>
                                          </p:stCondLst>
                                        </p:cTn>
                                        <p:tgtEl>
                                          <p:spTgt spid="3">
                                            <p:graphicEl>
                                              <a:chart seriesIdx="-4" categoryIdx="11" bldStep="category"/>
                                            </p:graphicEl>
                                          </p:spTgt>
                                        </p:tgtEl>
                                        <p:attrNameLst>
                                          <p:attrName>style.visibility</p:attrName>
                                        </p:attrNameLst>
                                      </p:cBhvr>
                                      <p:to>
                                        <p:strVal val="visible"/>
                                      </p:to>
                                    </p:set>
                                    <p:animEffect transition="in" filter="wipe(down)">
                                      <p:cBhvr>
                                        <p:cTn id="55" dur="300"/>
                                        <p:tgtEl>
                                          <p:spTgt spid="3">
                                            <p:graphicEl>
                                              <a:chart seriesIdx="-4" categoryIdx="11" bldStep="category"/>
                                            </p:graphicEl>
                                          </p:spTgt>
                                        </p:tgtEl>
                                      </p:cBhvr>
                                    </p:animEffect>
                                  </p:childTnLst>
                                </p:cTn>
                              </p:par>
                            </p:childTnLst>
                          </p:cTn>
                        </p:par>
                        <p:par>
                          <p:cTn id="56" fill="hold">
                            <p:stCondLst>
                              <p:cond delay="3900"/>
                            </p:stCondLst>
                            <p:childTnLst>
                              <p:par>
                                <p:cTn id="57" presetID="22" presetClass="entr" presetSubtype="4" repeatCount="0" fill="hold" grpId="0" nodeType="afterEffect">
                                  <p:stCondLst>
                                    <p:cond delay="0"/>
                                  </p:stCondLst>
                                  <p:childTnLst>
                                    <p:set>
                                      <p:cBhvr>
                                        <p:cTn id="58" dur="1" fill="hold">
                                          <p:stCondLst>
                                            <p:cond delay="0"/>
                                          </p:stCondLst>
                                        </p:cTn>
                                        <p:tgtEl>
                                          <p:spTgt spid="3">
                                            <p:graphicEl>
                                              <a:chart seriesIdx="-4" categoryIdx="12" bldStep="category"/>
                                            </p:graphicEl>
                                          </p:spTgt>
                                        </p:tgtEl>
                                        <p:attrNameLst>
                                          <p:attrName>style.visibility</p:attrName>
                                        </p:attrNameLst>
                                      </p:cBhvr>
                                      <p:to>
                                        <p:strVal val="visible"/>
                                      </p:to>
                                    </p:set>
                                    <p:animEffect transition="in" filter="wipe(down)">
                                      <p:cBhvr>
                                        <p:cTn id="59" dur="300"/>
                                        <p:tgtEl>
                                          <p:spTgt spid="3">
                                            <p:graphicEl>
                                              <a:chart seriesIdx="-4" categoryIdx="12" bldStep="category"/>
                                            </p:graphicEl>
                                          </p:spTgt>
                                        </p:tgtEl>
                                      </p:cBhvr>
                                    </p:animEffect>
                                  </p:childTnLst>
                                </p:cTn>
                              </p:par>
                            </p:childTnLst>
                          </p:cTn>
                        </p:par>
                        <p:par>
                          <p:cTn id="60" fill="hold">
                            <p:stCondLst>
                              <p:cond delay="4200"/>
                            </p:stCondLst>
                            <p:childTnLst>
                              <p:par>
                                <p:cTn id="61" presetID="22" presetClass="entr" presetSubtype="4" repeatCount="0" fill="hold" grpId="0" nodeType="afterEffect">
                                  <p:stCondLst>
                                    <p:cond delay="0"/>
                                  </p:stCondLst>
                                  <p:childTnLst>
                                    <p:set>
                                      <p:cBhvr>
                                        <p:cTn id="62" dur="1" fill="hold">
                                          <p:stCondLst>
                                            <p:cond delay="0"/>
                                          </p:stCondLst>
                                        </p:cTn>
                                        <p:tgtEl>
                                          <p:spTgt spid="3">
                                            <p:graphicEl>
                                              <a:chart seriesIdx="-4" categoryIdx="13" bldStep="category"/>
                                            </p:graphicEl>
                                          </p:spTgt>
                                        </p:tgtEl>
                                        <p:attrNameLst>
                                          <p:attrName>style.visibility</p:attrName>
                                        </p:attrNameLst>
                                      </p:cBhvr>
                                      <p:to>
                                        <p:strVal val="visible"/>
                                      </p:to>
                                    </p:set>
                                    <p:animEffect transition="in" filter="wipe(down)">
                                      <p:cBhvr>
                                        <p:cTn id="63" dur="300"/>
                                        <p:tgtEl>
                                          <p:spTgt spid="3">
                                            <p:graphicEl>
                                              <a:chart seriesIdx="-4" categoryIdx="13" bldStep="category"/>
                                            </p:graphicEl>
                                          </p:spTgt>
                                        </p:tgtEl>
                                      </p:cBhvr>
                                    </p:animEffect>
                                  </p:childTnLst>
                                </p:cTn>
                              </p:par>
                            </p:childTnLst>
                          </p:cTn>
                        </p:par>
                        <p:par>
                          <p:cTn id="64" fill="hold">
                            <p:stCondLst>
                              <p:cond delay="4500"/>
                            </p:stCondLst>
                            <p:childTnLst>
                              <p:par>
                                <p:cTn id="65" presetID="22" presetClass="entr" presetSubtype="4" repeatCount="0" fill="hold" grpId="0" nodeType="afterEffect">
                                  <p:stCondLst>
                                    <p:cond delay="0"/>
                                  </p:stCondLst>
                                  <p:childTnLst>
                                    <p:set>
                                      <p:cBhvr>
                                        <p:cTn id="66" dur="1" fill="hold">
                                          <p:stCondLst>
                                            <p:cond delay="0"/>
                                          </p:stCondLst>
                                        </p:cTn>
                                        <p:tgtEl>
                                          <p:spTgt spid="3">
                                            <p:graphicEl>
                                              <a:chart seriesIdx="-4" categoryIdx="14" bldStep="category"/>
                                            </p:graphicEl>
                                          </p:spTgt>
                                        </p:tgtEl>
                                        <p:attrNameLst>
                                          <p:attrName>style.visibility</p:attrName>
                                        </p:attrNameLst>
                                      </p:cBhvr>
                                      <p:to>
                                        <p:strVal val="visible"/>
                                      </p:to>
                                    </p:set>
                                    <p:animEffect transition="in" filter="wipe(down)">
                                      <p:cBhvr>
                                        <p:cTn id="67" dur="300"/>
                                        <p:tgtEl>
                                          <p:spTgt spid="3">
                                            <p:graphicEl>
                                              <a:chart seriesIdx="-4" categoryIdx="14" bldStep="category"/>
                                            </p:graphicEl>
                                          </p:spTgt>
                                        </p:tgtEl>
                                      </p:cBhvr>
                                    </p:animEffect>
                                  </p:childTnLst>
                                </p:cTn>
                              </p:par>
                            </p:childTnLst>
                          </p:cTn>
                        </p:par>
                        <p:par>
                          <p:cTn id="68" fill="hold">
                            <p:stCondLst>
                              <p:cond delay="4800"/>
                            </p:stCondLst>
                            <p:childTnLst>
                              <p:par>
                                <p:cTn id="69" presetID="22" presetClass="entr" presetSubtype="4" repeatCount="0" fill="hold" grpId="0" nodeType="afterEffect">
                                  <p:stCondLst>
                                    <p:cond delay="0"/>
                                  </p:stCondLst>
                                  <p:childTnLst>
                                    <p:set>
                                      <p:cBhvr>
                                        <p:cTn id="70" dur="1" fill="hold">
                                          <p:stCondLst>
                                            <p:cond delay="0"/>
                                          </p:stCondLst>
                                        </p:cTn>
                                        <p:tgtEl>
                                          <p:spTgt spid="3">
                                            <p:graphicEl>
                                              <a:chart seriesIdx="-4" categoryIdx="15" bldStep="category"/>
                                            </p:graphicEl>
                                          </p:spTgt>
                                        </p:tgtEl>
                                        <p:attrNameLst>
                                          <p:attrName>style.visibility</p:attrName>
                                        </p:attrNameLst>
                                      </p:cBhvr>
                                      <p:to>
                                        <p:strVal val="visible"/>
                                      </p:to>
                                    </p:set>
                                    <p:animEffect transition="in" filter="wipe(down)">
                                      <p:cBhvr>
                                        <p:cTn id="71" dur="300"/>
                                        <p:tgtEl>
                                          <p:spTgt spid="3">
                                            <p:graphicEl>
                                              <a:chart seriesIdx="-4" categoryIdx="15" bldStep="category"/>
                                            </p:graphicEl>
                                          </p:spTgt>
                                        </p:tgtEl>
                                      </p:cBhvr>
                                    </p:animEffect>
                                  </p:childTnLst>
                                </p:cTn>
                              </p:par>
                            </p:childTnLst>
                          </p:cTn>
                        </p:par>
                        <p:par>
                          <p:cTn id="72" fill="hold">
                            <p:stCondLst>
                              <p:cond delay="5100"/>
                            </p:stCondLst>
                            <p:childTnLst>
                              <p:par>
                                <p:cTn id="73" presetID="22" presetClass="entr" presetSubtype="4" repeatCount="0" fill="hold" grpId="0" nodeType="afterEffect">
                                  <p:stCondLst>
                                    <p:cond delay="0"/>
                                  </p:stCondLst>
                                  <p:childTnLst>
                                    <p:set>
                                      <p:cBhvr>
                                        <p:cTn id="74" dur="1" fill="hold">
                                          <p:stCondLst>
                                            <p:cond delay="0"/>
                                          </p:stCondLst>
                                        </p:cTn>
                                        <p:tgtEl>
                                          <p:spTgt spid="3">
                                            <p:graphicEl>
                                              <a:chart seriesIdx="-4" categoryIdx="16" bldStep="category"/>
                                            </p:graphicEl>
                                          </p:spTgt>
                                        </p:tgtEl>
                                        <p:attrNameLst>
                                          <p:attrName>style.visibility</p:attrName>
                                        </p:attrNameLst>
                                      </p:cBhvr>
                                      <p:to>
                                        <p:strVal val="visible"/>
                                      </p:to>
                                    </p:set>
                                    <p:animEffect transition="in" filter="wipe(down)">
                                      <p:cBhvr>
                                        <p:cTn id="75" dur="300"/>
                                        <p:tgtEl>
                                          <p:spTgt spid="3">
                                            <p:graphicEl>
                                              <a:chart seriesIdx="-4" categoryIdx="16" bldStep="category"/>
                                            </p:graphicEl>
                                          </p:spTgt>
                                        </p:tgtEl>
                                      </p:cBhvr>
                                    </p:animEffect>
                                  </p:childTnLst>
                                </p:cTn>
                              </p:par>
                            </p:childTnLst>
                          </p:cTn>
                        </p:par>
                        <p:par>
                          <p:cTn id="76" fill="hold">
                            <p:stCondLst>
                              <p:cond delay="5400"/>
                            </p:stCondLst>
                            <p:childTnLst>
                              <p:par>
                                <p:cTn id="77" presetID="22" presetClass="entr" presetSubtype="4" repeatCount="0" fill="hold" grpId="0" nodeType="afterEffect">
                                  <p:stCondLst>
                                    <p:cond delay="0"/>
                                  </p:stCondLst>
                                  <p:childTnLst>
                                    <p:set>
                                      <p:cBhvr>
                                        <p:cTn id="78" dur="1" fill="hold">
                                          <p:stCondLst>
                                            <p:cond delay="0"/>
                                          </p:stCondLst>
                                        </p:cTn>
                                        <p:tgtEl>
                                          <p:spTgt spid="3">
                                            <p:graphicEl>
                                              <a:chart seriesIdx="-4" categoryIdx="17" bldStep="category"/>
                                            </p:graphicEl>
                                          </p:spTgt>
                                        </p:tgtEl>
                                        <p:attrNameLst>
                                          <p:attrName>style.visibility</p:attrName>
                                        </p:attrNameLst>
                                      </p:cBhvr>
                                      <p:to>
                                        <p:strVal val="visible"/>
                                      </p:to>
                                    </p:set>
                                    <p:animEffect transition="in" filter="wipe(down)">
                                      <p:cBhvr>
                                        <p:cTn id="79" dur="300"/>
                                        <p:tgtEl>
                                          <p:spTgt spid="3">
                                            <p:graphicEl>
                                              <a:chart seriesIdx="-4" categoryIdx="17" bldStep="category"/>
                                            </p:graphicEl>
                                          </p:spTgt>
                                        </p:tgtEl>
                                      </p:cBhvr>
                                    </p:animEffect>
                                  </p:childTnLst>
                                </p:cTn>
                              </p:par>
                            </p:childTnLst>
                          </p:cTn>
                        </p:par>
                        <p:par>
                          <p:cTn id="80" fill="hold">
                            <p:stCondLst>
                              <p:cond delay="5700"/>
                            </p:stCondLst>
                            <p:childTnLst>
                              <p:par>
                                <p:cTn id="81" presetID="22" presetClass="entr" presetSubtype="4" repeatCount="0" fill="hold" grpId="0" nodeType="afterEffect">
                                  <p:stCondLst>
                                    <p:cond delay="0"/>
                                  </p:stCondLst>
                                  <p:childTnLst>
                                    <p:set>
                                      <p:cBhvr>
                                        <p:cTn id="82" dur="1" fill="hold">
                                          <p:stCondLst>
                                            <p:cond delay="0"/>
                                          </p:stCondLst>
                                        </p:cTn>
                                        <p:tgtEl>
                                          <p:spTgt spid="3">
                                            <p:graphicEl>
                                              <a:chart seriesIdx="-4" categoryIdx="18" bldStep="category"/>
                                            </p:graphicEl>
                                          </p:spTgt>
                                        </p:tgtEl>
                                        <p:attrNameLst>
                                          <p:attrName>style.visibility</p:attrName>
                                        </p:attrNameLst>
                                      </p:cBhvr>
                                      <p:to>
                                        <p:strVal val="visible"/>
                                      </p:to>
                                    </p:set>
                                    <p:animEffect transition="in" filter="wipe(down)">
                                      <p:cBhvr>
                                        <p:cTn id="83" dur="300"/>
                                        <p:tgtEl>
                                          <p:spTgt spid="3">
                                            <p:graphicEl>
                                              <a:chart seriesIdx="-4" categoryIdx="18" bldStep="category"/>
                                            </p:graphicEl>
                                          </p:spTgt>
                                        </p:tgtEl>
                                      </p:cBhvr>
                                    </p:animEffect>
                                  </p:childTnLst>
                                </p:cTn>
                              </p:par>
                            </p:childTnLst>
                          </p:cTn>
                        </p:par>
                        <p:par>
                          <p:cTn id="84" fill="hold">
                            <p:stCondLst>
                              <p:cond delay="6000"/>
                            </p:stCondLst>
                            <p:childTnLst>
                              <p:par>
                                <p:cTn id="85" presetID="22" presetClass="entr" presetSubtype="4" repeatCount="0" fill="hold" grpId="0" nodeType="afterEffect">
                                  <p:stCondLst>
                                    <p:cond delay="0"/>
                                  </p:stCondLst>
                                  <p:childTnLst>
                                    <p:set>
                                      <p:cBhvr>
                                        <p:cTn id="86" dur="1" fill="hold">
                                          <p:stCondLst>
                                            <p:cond delay="0"/>
                                          </p:stCondLst>
                                        </p:cTn>
                                        <p:tgtEl>
                                          <p:spTgt spid="3">
                                            <p:graphicEl>
                                              <a:chart seriesIdx="-4" categoryIdx="19" bldStep="category"/>
                                            </p:graphicEl>
                                          </p:spTgt>
                                        </p:tgtEl>
                                        <p:attrNameLst>
                                          <p:attrName>style.visibility</p:attrName>
                                        </p:attrNameLst>
                                      </p:cBhvr>
                                      <p:to>
                                        <p:strVal val="visible"/>
                                      </p:to>
                                    </p:set>
                                    <p:animEffect transition="in" filter="wipe(down)">
                                      <p:cBhvr>
                                        <p:cTn id="87" dur="300"/>
                                        <p:tgtEl>
                                          <p:spTgt spid="3">
                                            <p:graphicEl>
                                              <a:chart seriesIdx="-4" categoryIdx="19" bldStep="category"/>
                                            </p:graphicEl>
                                          </p:spTgt>
                                        </p:tgtEl>
                                      </p:cBhvr>
                                    </p:animEffect>
                                  </p:childTnLst>
                                </p:cTn>
                              </p:par>
                            </p:childTnLst>
                          </p:cTn>
                        </p:par>
                        <p:par>
                          <p:cTn id="88" fill="hold">
                            <p:stCondLst>
                              <p:cond delay="6300"/>
                            </p:stCondLst>
                            <p:childTnLst>
                              <p:par>
                                <p:cTn id="89" presetID="22" presetClass="entr" presetSubtype="4" repeatCount="0" fill="hold" grpId="0" nodeType="afterEffect">
                                  <p:stCondLst>
                                    <p:cond delay="0"/>
                                  </p:stCondLst>
                                  <p:childTnLst>
                                    <p:set>
                                      <p:cBhvr>
                                        <p:cTn id="90" dur="1" fill="hold">
                                          <p:stCondLst>
                                            <p:cond delay="0"/>
                                          </p:stCondLst>
                                        </p:cTn>
                                        <p:tgtEl>
                                          <p:spTgt spid="3">
                                            <p:graphicEl>
                                              <a:chart seriesIdx="-4" categoryIdx="20" bldStep="category"/>
                                            </p:graphicEl>
                                          </p:spTgt>
                                        </p:tgtEl>
                                        <p:attrNameLst>
                                          <p:attrName>style.visibility</p:attrName>
                                        </p:attrNameLst>
                                      </p:cBhvr>
                                      <p:to>
                                        <p:strVal val="visible"/>
                                      </p:to>
                                    </p:set>
                                    <p:animEffect transition="in" filter="wipe(down)">
                                      <p:cBhvr>
                                        <p:cTn id="91" dur="300"/>
                                        <p:tgtEl>
                                          <p:spTgt spid="3">
                                            <p:graphicEl>
                                              <a:chart seriesIdx="-4" categoryIdx="20" bldStep="category"/>
                                            </p:graphicEl>
                                          </p:spTgt>
                                        </p:tgtEl>
                                      </p:cBhvr>
                                    </p:animEffect>
                                  </p:childTnLst>
                                </p:cTn>
                              </p:par>
                            </p:childTnLst>
                          </p:cTn>
                        </p:par>
                        <p:par>
                          <p:cTn id="92" fill="hold">
                            <p:stCondLst>
                              <p:cond delay="6600"/>
                            </p:stCondLst>
                            <p:childTnLst>
                              <p:par>
                                <p:cTn id="93" presetID="22" presetClass="entr" presetSubtype="4" repeatCount="0" fill="hold" grpId="0" nodeType="afterEffect">
                                  <p:stCondLst>
                                    <p:cond delay="0"/>
                                  </p:stCondLst>
                                  <p:childTnLst>
                                    <p:set>
                                      <p:cBhvr>
                                        <p:cTn id="94" dur="1" fill="hold">
                                          <p:stCondLst>
                                            <p:cond delay="0"/>
                                          </p:stCondLst>
                                        </p:cTn>
                                        <p:tgtEl>
                                          <p:spTgt spid="3">
                                            <p:graphicEl>
                                              <a:chart seriesIdx="-4" categoryIdx="21" bldStep="category"/>
                                            </p:graphicEl>
                                          </p:spTgt>
                                        </p:tgtEl>
                                        <p:attrNameLst>
                                          <p:attrName>style.visibility</p:attrName>
                                        </p:attrNameLst>
                                      </p:cBhvr>
                                      <p:to>
                                        <p:strVal val="visible"/>
                                      </p:to>
                                    </p:set>
                                    <p:animEffect transition="in" filter="wipe(down)">
                                      <p:cBhvr>
                                        <p:cTn id="95" dur="300"/>
                                        <p:tgtEl>
                                          <p:spTgt spid="3">
                                            <p:graphicEl>
                                              <a:chart seriesIdx="-4" categoryIdx="21" bldStep="category"/>
                                            </p:graphicEl>
                                          </p:spTgt>
                                        </p:tgtEl>
                                      </p:cBhvr>
                                    </p:animEffect>
                                  </p:childTnLst>
                                </p:cTn>
                              </p:par>
                            </p:childTnLst>
                          </p:cTn>
                        </p:par>
                        <p:par>
                          <p:cTn id="96" fill="hold">
                            <p:stCondLst>
                              <p:cond delay="6900"/>
                            </p:stCondLst>
                            <p:childTnLst>
                              <p:par>
                                <p:cTn id="97" presetID="22" presetClass="entr" presetSubtype="4" repeatCount="0" fill="hold" grpId="0" nodeType="afterEffect">
                                  <p:stCondLst>
                                    <p:cond delay="0"/>
                                  </p:stCondLst>
                                  <p:childTnLst>
                                    <p:set>
                                      <p:cBhvr>
                                        <p:cTn id="98" dur="1" fill="hold">
                                          <p:stCondLst>
                                            <p:cond delay="0"/>
                                          </p:stCondLst>
                                        </p:cTn>
                                        <p:tgtEl>
                                          <p:spTgt spid="3">
                                            <p:graphicEl>
                                              <a:chart seriesIdx="-4" categoryIdx="22" bldStep="category"/>
                                            </p:graphicEl>
                                          </p:spTgt>
                                        </p:tgtEl>
                                        <p:attrNameLst>
                                          <p:attrName>style.visibility</p:attrName>
                                        </p:attrNameLst>
                                      </p:cBhvr>
                                      <p:to>
                                        <p:strVal val="visible"/>
                                      </p:to>
                                    </p:set>
                                    <p:animEffect transition="in" filter="wipe(down)">
                                      <p:cBhvr>
                                        <p:cTn id="99" dur="300"/>
                                        <p:tgtEl>
                                          <p:spTgt spid="3">
                                            <p:graphicEl>
                                              <a:chart seriesIdx="-4" categoryIdx="22" bldStep="category"/>
                                            </p:graphicEl>
                                          </p:spTgt>
                                        </p:tgtEl>
                                      </p:cBhvr>
                                    </p:animEffect>
                                  </p:childTnLst>
                                </p:cTn>
                              </p:par>
                            </p:childTnLst>
                          </p:cTn>
                        </p:par>
                        <p:par>
                          <p:cTn id="100" fill="hold">
                            <p:stCondLst>
                              <p:cond delay="7200"/>
                            </p:stCondLst>
                            <p:childTnLst>
                              <p:par>
                                <p:cTn id="101" presetID="22" presetClass="entr" presetSubtype="4" repeatCount="0" fill="hold" grpId="0" nodeType="afterEffect">
                                  <p:stCondLst>
                                    <p:cond delay="0"/>
                                  </p:stCondLst>
                                  <p:childTnLst>
                                    <p:set>
                                      <p:cBhvr>
                                        <p:cTn id="102" dur="1" fill="hold">
                                          <p:stCondLst>
                                            <p:cond delay="0"/>
                                          </p:stCondLst>
                                        </p:cTn>
                                        <p:tgtEl>
                                          <p:spTgt spid="3">
                                            <p:graphicEl>
                                              <a:chart seriesIdx="-4" categoryIdx="23" bldStep="category"/>
                                            </p:graphicEl>
                                          </p:spTgt>
                                        </p:tgtEl>
                                        <p:attrNameLst>
                                          <p:attrName>style.visibility</p:attrName>
                                        </p:attrNameLst>
                                      </p:cBhvr>
                                      <p:to>
                                        <p:strVal val="visible"/>
                                      </p:to>
                                    </p:set>
                                    <p:animEffect transition="in" filter="wipe(down)">
                                      <p:cBhvr>
                                        <p:cTn id="103" dur="300"/>
                                        <p:tgtEl>
                                          <p:spTgt spid="3">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ARK6">
    <p:spTree>
      <p:nvGrpSpPr>
        <p:cNvPr id="1" name=""/>
        <p:cNvGrpSpPr/>
        <p:nvPr/>
      </p:nvGrpSpPr>
      <p:grpSpPr>
        <a:xfrm>
          <a:off x="0" y="0"/>
          <a:ext cx="0" cy="0"/>
          <a:chOff x="0" y="0"/>
          <a:chExt cx="0" cy="0"/>
        </a:xfrm>
      </p:grpSpPr>
      <p:grpSp>
        <p:nvGrpSpPr>
          <p:cNvPr id="4" name="Group 35">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hidden="1">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hidden="1">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Tree>
    <p:extLst>
      <p:ext uri="{BB962C8B-B14F-4D97-AF65-F5344CB8AC3E}">
        <p14:creationId xmlns:p14="http://schemas.microsoft.com/office/powerpoint/2010/main" val="12354733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ARK7">
    <p:spTree>
      <p:nvGrpSpPr>
        <p:cNvPr id="1" name=""/>
        <p:cNvGrpSpPr/>
        <p:nvPr/>
      </p:nvGrpSpPr>
      <p:grpSpPr>
        <a:xfrm>
          <a:off x="0" y="0"/>
          <a:ext cx="0" cy="0"/>
          <a:chOff x="0" y="0"/>
          <a:chExt cx="0" cy="0"/>
        </a:xfrm>
      </p:grpSpPr>
      <p:grpSp>
        <p:nvGrpSpPr>
          <p:cNvPr id="5" name="Group 35">
            <a:extLst>
              <a:ext uri="{FF2B5EF4-FFF2-40B4-BE49-F238E27FC236}">
                <a16:creationId xmlns:a16="http://schemas.microsoft.com/office/drawing/2014/main" id="{15C1165B-50AC-46F5-B945-37FE6AF1F392}"/>
              </a:ext>
            </a:extLst>
          </p:cNvPr>
          <p:cNvGrpSpPr/>
          <p:nvPr userDrawn="1"/>
        </p:nvGrpSpPr>
        <p:grpSpPr>
          <a:xfrm>
            <a:off x="-6583" y="-3"/>
            <a:ext cx="12302859" cy="6858003"/>
            <a:chOff x="-6566" y="-2"/>
            <a:chExt cx="12269309" cy="6858002"/>
          </a:xfrm>
        </p:grpSpPr>
        <p:sp>
          <p:nvSpPr>
            <p:cNvPr id="6" name="Rectangle 36" hidden="1">
              <a:extLst>
                <a:ext uri="{FF2B5EF4-FFF2-40B4-BE49-F238E27FC236}">
                  <a16:creationId xmlns:a16="http://schemas.microsoft.com/office/drawing/2014/main" id="{EA24BE63-1E38-4FA8-B27E-7568D000D456}"/>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7" name="Group 37" hidden="1">
              <a:extLst>
                <a:ext uri="{FF2B5EF4-FFF2-40B4-BE49-F238E27FC236}">
                  <a16:creationId xmlns:a16="http://schemas.microsoft.com/office/drawing/2014/main" id="{D4DAB8E7-6AD7-4E3B-87D7-9C92D704A0D5}"/>
                </a:ext>
              </a:extLst>
            </p:cNvPr>
            <p:cNvGrpSpPr/>
            <p:nvPr userDrawn="1"/>
          </p:nvGrpSpPr>
          <p:grpSpPr>
            <a:xfrm>
              <a:off x="442260" y="3456849"/>
              <a:ext cx="11820483" cy="2970388"/>
              <a:chOff x="442260" y="3600153"/>
              <a:chExt cx="11820483" cy="2970388"/>
            </a:xfrm>
          </p:grpSpPr>
          <p:cxnSp>
            <p:nvCxnSpPr>
              <p:cNvPr id="8" name="Straight Connector 38">
                <a:extLst>
                  <a:ext uri="{FF2B5EF4-FFF2-40B4-BE49-F238E27FC236}">
                    <a16:creationId xmlns:a16="http://schemas.microsoft.com/office/drawing/2014/main" id="{0F24E6D8-B4AC-477C-A584-BF9803AD059A}"/>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39">
                <a:extLst>
                  <a:ext uri="{FF2B5EF4-FFF2-40B4-BE49-F238E27FC236}">
                    <a16:creationId xmlns:a16="http://schemas.microsoft.com/office/drawing/2014/main" id="{2AFEE107-23D8-49B8-B87B-287A589B06A3}"/>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0">
                <a:extLst>
                  <a:ext uri="{FF2B5EF4-FFF2-40B4-BE49-F238E27FC236}">
                    <a16:creationId xmlns:a16="http://schemas.microsoft.com/office/drawing/2014/main" id="{FC46F22B-8D16-44B9-B078-5202FAD5506C}"/>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1">
                <a:extLst>
                  <a:ext uri="{FF2B5EF4-FFF2-40B4-BE49-F238E27FC236}">
                    <a16:creationId xmlns:a16="http://schemas.microsoft.com/office/drawing/2014/main" id="{84F40097-447D-4345-A231-8E06B5113DAF}"/>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2">
                <a:extLst>
                  <a:ext uri="{FF2B5EF4-FFF2-40B4-BE49-F238E27FC236}">
                    <a16:creationId xmlns:a16="http://schemas.microsoft.com/office/drawing/2014/main" id="{42254BF6-C2FE-484E-B8E5-A5FB6CAE68DA}"/>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3">
                <a:extLst>
                  <a:ext uri="{FF2B5EF4-FFF2-40B4-BE49-F238E27FC236}">
                    <a16:creationId xmlns:a16="http://schemas.microsoft.com/office/drawing/2014/main" id="{E5B7F90F-FC2C-4515-8D32-89F631EBA147}"/>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4">
                <a:extLst>
                  <a:ext uri="{FF2B5EF4-FFF2-40B4-BE49-F238E27FC236}">
                    <a16:creationId xmlns:a16="http://schemas.microsoft.com/office/drawing/2014/main" id="{E99345B2-5577-4798-8DBC-A8040E1C170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5">
                <a:extLst>
                  <a:ext uri="{FF2B5EF4-FFF2-40B4-BE49-F238E27FC236}">
                    <a16:creationId xmlns:a16="http://schemas.microsoft.com/office/drawing/2014/main" id="{F327189C-9AB2-4BE4-BEFF-13F4E1778D06}"/>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6">
                <a:extLst>
                  <a:ext uri="{FF2B5EF4-FFF2-40B4-BE49-F238E27FC236}">
                    <a16:creationId xmlns:a16="http://schemas.microsoft.com/office/drawing/2014/main" id="{7F11114A-60DF-4358-A694-BB4FEEA2A6C7}"/>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7">
                <a:extLst>
                  <a:ext uri="{FF2B5EF4-FFF2-40B4-BE49-F238E27FC236}">
                    <a16:creationId xmlns:a16="http://schemas.microsoft.com/office/drawing/2014/main" id="{A23FCE7B-565B-4C89-BB57-1638682A4280}"/>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8">
                <a:extLst>
                  <a:ext uri="{FF2B5EF4-FFF2-40B4-BE49-F238E27FC236}">
                    <a16:creationId xmlns:a16="http://schemas.microsoft.com/office/drawing/2014/main" id="{0E2613AD-9079-429A-BC7D-F00A04FEFC83}"/>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49">
                <a:extLst>
                  <a:ext uri="{FF2B5EF4-FFF2-40B4-BE49-F238E27FC236}">
                    <a16:creationId xmlns:a16="http://schemas.microsoft.com/office/drawing/2014/main" id="{D8432CDA-98D7-4A05-A0F3-EDA2D11BC74F}"/>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0">
                <a:extLst>
                  <a:ext uri="{FF2B5EF4-FFF2-40B4-BE49-F238E27FC236}">
                    <a16:creationId xmlns:a16="http://schemas.microsoft.com/office/drawing/2014/main" id="{9E761685-9937-4475-8FEE-7B969A517733}"/>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1">
                <a:extLst>
                  <a:ext uri="{FF2B5EF4-FFF2-40B4-BE49-F238E27FC236}">
                    <a16:creationId xmlns:a16="http://schemas.microsoft.com/office/drawing/2014/main" id="{504C3711-C622-42DC-9899-B3858E082F8D}"/>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2">
                <a:extLst>
                  <a:ext uri="{FF2B5EF4-FFF2-40B4-BE49-F238E27FC236}">
                    <a16:creationId xmlns:a16="http://schemas.microsoft.com/office/drawing/2014/main" id="{1A83ECB3-AA6D-4F83-A917-59F1F3CAF53A}"/>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3">
                <a:extLst>
                  <a:ext uri="{FF2B5EF4-FFF2-40B4-BE49-F238E27FC236}">
                    <a16:creationId xmlns:a16="http://schemas.microsoft.com/office/drawing/2014/main" id="{3375B322-614F-48CD-9559-DDABC5D9313C}"/>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4">
                <a:extLst>
                  <a:ext uri="{FF2B5EF4-FFF2-40B4-BE49-F238E27FC236}">
                    <a16:creationId xmlns:a16="http://schemas.microsoft.com/office/drawing/2014/main" id="{B19264DC-7279-4EAE-9B3E-6C1ADC0DB8DF}"/>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5">
                <a:extLst>
                  <a:ext uri="{FF2B5EF4-FFF2-40B4-BE49-F238E27FC236}">
                    <a16:creationId xmlns:a16="http://schemas.microsoft.com/office/drawing/2014/main" id="{785CCA65-BECC-4A15-B2F7-9CCF558B8165}"/>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6">
                <a:extLst>
                  <a:ext uri="{FF2B5EF4-FFF2-40B4-BE49-F238E27FC236}">
                    <a16:creationId xmlns:a16="http://schemas.microsoft.com/office/drawing/2014/main" id="{7CC1776D-4ADE-4C0C-965F-79108AEEF1BC}"/>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7">
                <a:extLst>
                  <a:ext uri="{FF2B5EF4-FFF2-40B4-BE49-F238E27FC236}">
                    <a16:creationId xmlns:a16="http://schemas.microsoft.com/office/drawing/2014/main" id="{B55C28CF-9862-488A-8C81-3050036A705D}"/>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8">
                <a:extLst>
                  <a:ext uri="{FF2B5EF4-FFF2-40B4-BE49-F238E27FC236}">
                    <a16:creationId xmlns:a16="http://schemas.microsoft.com/office/drawing/2014/main" id="{21D5562D-7135-49BA-B33A-8426A8A0AD75}"/>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59">
                <a:extLst>
                  <a:ext uri="{FF2B5EF4-FFF2-40B4-BE49-F238E27FC236}">
                    <a16:creationId xmlns:a16="http://schemas.microsoft.com/office/drawing/2014/main" id="{F39A28E8-9029-4984-AFC2-3FD4EEC51BA7}"/>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0">
                <a:extLst>
                  <a:ext uri="{FF2B5EF4-FFF2-40B4-BE49-F238E27FC236}">
                    <a16:creationId xmlns:a16="http://schemas.microsoft.com/office/drawing/2014/main" id="{15D4F68C-30B2-45C2-BDD1-B6EBEE511F2B}"/>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61">
                <a:extLst>
                  <a:ext uri="{FF2B5EF4-FFF2-40B4-BE49-F238E27FC236}">
                    <a16:creationId xmlns:a16="http://schemas.microsoft.com/office/drawing/2014/main" id="{051ED23E-8584-4999-8EC5-84277C9290D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94A4DDCC-9F42-4948-9645-E86435B98BA5}"/>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4" name="Content Placeholder 2">
            <a:extLst>
              <a:ext uri="{FF2B5EF4-FFF2-40B4-BE49-F238E27FC236}">
                <a16:creationId xmlns:a16="http://schemas.microsoft.com/office/drawing/2014/main" id="{E06FD5EE-114E-4722-B4F2-F97B4E5BFF1B}"/>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3" name="Straight Connector 32">
            <a:extLst>
              <a:ext uri="{FF2B5EF4-FFF2-40B4-BE49-F238E27FC236}">
                <a16:creationId xmlns:a16="http://schemas.microsoft.com/office/drawing/2014/main" id="{46A4415C-3223-40AA-9C39-316146802F95}"/>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4987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ARK8">
    <p:spTree>
      <p:nvGrpSpPr>
        <p:cNvPr id="1" name=""/>
        <p:cNvGrpSpPr/>
        <p:nvPr/>
      </p:nvGrpSpPr>
      <p:grpSpPr>
        <a:xfrm>
          <a:off x="0" y="0"/>
          <a:ext cx="0" cy="0"/>
          <a:chOff x="0" y="0"/>
          <a:chExt cx="0" cy="0"/>
        </a:xfrm>
      </p:grpSpPr>
      <p:grpSp>
        <p:nvGrpSpPr>
          <p:cNvPr id="7" name="Group 35">
            <a:extLst>
              <a:ext uri="{FF2B5EF4-FFF2-40B4-BE49-F238E27FC236}">
                <a16:creationId xmlns:a16="http://schemas.microsoft.com/office/drawing/2014/main" id="{79B5329C-A2C5-4ECB-BC98-1EE910A59C5C}"/>
              </a:ext>
            </a:extLst>
          </p:cNvPr>
          <p:cNvGrpSpPr/>
          <p:nvPr userDrawn="1"/>
        </p:nvGrpSpPr>
        <p:grpSpPr>
          <a:xfrm>
            <a:off x="-6583" y="-3"/>
            <a:ext cx="12302859" cy="6858003"/>
            <a:chOff x="-6566" y="-2"/>
            <a:chExt cx="12269309" cy="6858002"/>
          </a:xfrm>
        </p:grpSpPr>
        <p:sp>
          <p:nvSpPr>
            <p:cNvPr id="8" name="Rectangle 36" hidden="1">
              <a:extLst>
                <a:ext uri="{FF2B5EF4-FFF2-40B4-BE49-F238E27FC236}">
                  <a16:creationId xmlns:a16="http://schemas.microsoft.com/office/drawing/2014/main" id="{C8958B36-AB2D-48BD-9A47-6687DB792AE7}"/>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9" name="Group 37" hidden="1">
              <a:extLst>
                <a:ext uri="{FF2B5EF4-FFF2-40B4-BE49-F238E27FC236}">
                  <a16:creationId xmlns:a16="http://schemas.microsoft.com/office/drawing/2014/main" id="{430FC37E-46B5-4BD2-9E97-2B76C0573440}"/>
                </a:ext>
              </a:extLst>
            </p:cNvPr>
            <p:cNvGrpSpPr/>
            <p:nvPr userDrawn="1"/>
          </p:nvGrpSpPr>
          <p:grpSpPr>
            <a:xfrm>
              <a:off x="442260" y="3456849"/>
              <a:ext cx="11820483" cy="2970388"/>
              <a:chOff x="442260" y="3600153"/>
              <a:chExt cx="11820483" cy="2970388"/>
            </a:xfrm>
          </p:grpSpPr>
          <p:cxnSp>
            <p:nvCxnSpPr>
              <p:cNvPr id="10" name="Straight Connector 38">
                <a:extLst>
                  <a:ext uri="{FF2B5EF4-FFF2-40B4-BE49-F238E27FC236}">
                    <a16:creationId xmlns:a16="http://schemas.microsoft.com/office/drawing/2014/main" id="{E63B12F6-68E5-4FD2-AE82-2C61E9FEC371}"/>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39">
                <a:extLst>
                  <a:ext uri="{FF2B5EF4-FFF2-40B4-BE49-F238E27FC236}">
                    <a16:creationId xmlns:a16="http://schemas.microsoft.com/office/drawing/2014/main" id="{3F18698A-2CC1-42F7-AFA2-0ED6A65A0467}"/>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0">
                <a:extLst>
                  <a:ext uri="{FF2B5EF4-FFF2-40B4-BE49-F238E27FC236}">
                    <a16:creationId xmlns:a16="http://schemas.microsoft.com/office/drawing/2014/main" id="{5A3E8D2A-FCB8-46D8-8E13-5DFD77E0857A}"/>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1">
                <a:extLst>
                  <a:ext uri="{FF2B5EF4-FFF2-40B4-BE49-F238E27FC236}">
                    <a16:creationId xmlns:a16="http://schemas.microsoft.com/office/drawing/2014/main" id="{2A1A5DCC-95B9-432D-9319-E61A83F71866}"/>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2">
                <a:extLst>
                  <a:ext uri="{FF2B5EF4-FFF2-40B4-BE49-F238E27FC236}">
                    <a16:creationId xmlns:a16="http://schemas.microsoft.com/office/drawing/2014/main" id="{B8820250-F9E0-4311-BF0C-802AF6875CAD}"/>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3">
                <a:extLst>
                  <a:ext uri="{FF2B5EF4-FFF2-40B4-BE49-F238E27FC236}">
                    <a16:creationId xmlns:a16="http://schemas.microsoft.com/office/drawing/2014/main" id="{388E2DD4-2471-4F2A-8590-D3A12C918E40}"/>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4">
                <a:extLst>
                  <a:ext uri="{FF2B5EF4-FFF2-40B4-BE49-F238E27FC236}">
                    <a16:creationId xmlns:a16="http://schemas.microsoft.com/office/drawing/2014/main" id="{93FCA856-D622-4D05-8EC1-5A1167A0E484}"/>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5">
                <a:extLst>
                  <a:ext uri="{FF2B5EF4-FFF2-40B4-BE49-F238E27FC236}">
                    <a16:creationId xmlns:a16="http://schemas.microsoft.com/office/drawing/2014/main" id="{920EE15C-2FE5-464B-9141-CB9BF0147888}"/>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6">
                <a:extLst>
                  <a:ext uri="{FF2B5EF4-FFF2-40B4-BE49-F238E27FC236}">
                    <a16:creationId xmlns:a16="http://schemas.microsoft.com/office/drawing/2014/main" id="{4B6CEFD2-1B8D-4244-B930-8D2849ED397B}"/>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47">
                <a:extLst>
                  <a:ext uri="{FF2B5EF4-FFF2-40B4-BE49-F238E27FC236}">
                    <a16:creationId xmlns:a16="http://schemas.microsoft.com/office/drawing/2014/main" id="{8A33E851-D6BA-438B-B03A-38CCF7C6E26B}"/>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48">
                <a:extLst>
                  <a:ext uri="{FF2B5EF4-FFF2-40B4-BE49-F238E27FC236}">
                    <a16:creationId xmlns:a16="http://schemas.microsoft.com/office/drawing/2014/main" id="{4A28DC0D-210E-4248-9128-A55D9A06369B}"/>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49">
                <a:extLst>
                  <a:ext uri="{FF2B5EF4-FFF2-40B4-BE49-F238E27FC236}">
                    <a16:creationId xmlns:a16="http://schemas.microsoft.com/office/drawing/2014/main" id="{1464FE7F-7592-47D7-8ADE-D22FEDEBFB3D}"/>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0">
                <a:extLst>
                  <a:ext uri="{FF2B5EF4-FFF2-40B4-BE49-F238E27FC236}">
                    <a16:creationId xmlns:a16="http://schemas.microsoft.com/office/drawing/2014/main" id="{B7EA4283-4EAA-4DD8-8791-6F9976FBC69B}"/>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1">
                <a:extLst>
                  <a:ext uri="{FF2B5EF4-FFF2-40B4-BE49-F238E27FC236}">
                    <a16:creationId xmlns:a16="http://schemas.microsoft.com/office/drawing/2014/main" id="{92F79F70-7C67-441A-BE5F-68EF88D42721}"/>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2">
                <a:extLst>
                  <a:ext uri="{FF2B5EF4-FFF2-40B4-BE49-F238E27FC236}">
                    <a16:creationId xmlns:a16="http://schemas.microsoft.com/office/drawing/2014/main" id="{235AD71C-D9EE-4E4E-81B5-BBAF4D8497D8}"/>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3">
                <a:extLst>
                  <a:ext uri="{FF2B5EF4-FFF2-40B4-BE49-F238E27FC236}">
                    <a16:creationId xmlns:a16="http://schemas.microsoft.com/office/drawing/2014/main" id="{F97E8D7C-177F-4679-88B2-B2A1A0F63008}"/>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4">
                <a:extLst>
                  <a:ext uri="{FF2B5EF4-FFF2-40B4-BE49-F238E27FC236}">
                    <a16:creationId xmlns:a16="http://schemas.microsoft.com/office/drawing/2014/main" id="{CCBF4EED-8DF1-4D4C-9233-2A5AED92FAF5}"/>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5">
                <a:extLst>
                  <a:ext uri="{FF2B5EF4-FFF2-40B4-BE49-F238E27FC236}">
                    <a16:creationId xmlns:a16="http://schemas.microsoft.com/office/drawing/2014/main" id="{FE781963-B521-4090-B33E-52BA0D08DD4D}"/>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6">
                <a:extLst>
                  <a:ext uri="{FF2B5EF4-FFF2-40B4-BE49-F238E27FC236}">
                    <a16:creationId xmlns:a16="http://schemas.microsoft.com/office/drawing/2014/main" id="{97A5F321-E5FD-4460-AB50-6E7982BCF2C1}"/>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57">
                <a:extLst>
                  <a:ext uri="{FF2B5EF4-FFF2-40B4-BE49-F238E27FC236}">
                    <a16:creationId xmlns:a16="http://schemas.microsoft.com/office/drawing/2014/main" id="{77249232-6F79-4387-A6B7-F3681620C2C6}"/>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58">
                <a:extLst>
                  <a:ext uri="{FF2B5EF4-FFF2-40B4-BE49-F238E27FC236}">
                    <a16:creationId xmlns:a16="http://schemas.microsoft.com/office/drawing/2014/main" id="{0B03DDF2-C067-4050-B9E3-973ACB79D110}"/>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59">
                <a:extLst>
                  <a:ext uri="{FF2B5EF4-FFF2-40B4-BE49-F238E27FC236}">
                    <a16:creationId xmlns:a16="http://schemas.microsoft.com/office/drawing/2014/main" id="{2CCD4EA8-14AB-4EF3-AA4F-068028B23FD9}"/>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2" name="Straight Connector 60">
                <a:extLst>
                  <a:ext uri="{FF2B5EF4-FFF2-40B4-BE49-F238E27FC236}">
                    <a16:creationId xmlns:a16="http://schemas.microsoft.com/office/drawing/2014/main" id="{C8AD15C4-17A1-4D20-A30D-913A27934A98}"/>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3" name="Straight Connector 61">
                <a:extLst>
                  <a:ext uri="{FF2B5EF4-FFF2-40B4-BE49-F238E27FC236}">
                    <a16:creationId xmlns:a16="http://schemas.microsoft.com/office/drawing/2014/main" id="{53B14BAE-6D30-487C-A35C-CEEAB0526FC6}"/>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4CC007AC-F8AF-47C6-A900-868B5879D788}"/>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5" name="Content Placeholder 2">
            <a:extLst>
              <a:ext uri="{FF2B5EF4-FFF2-40B4-BE49-F238E27FC236}">
                <a16:creationId xmlns:a16="http://schemas.microsoft.com/office/drawing/2014/main" id="{E6A3B02F-74FE-439F-AB2D-C6EF6331C160}"/>
              </a:ext>
            </a:extLst>
          </p:cNvPr>
          <p:cNvSpPr>
            <a:spLocks noGrp="1"/>
          </p:cNvSpPr>
          <p:nvPr>
            <p:ph sz="half" idx="10"/>
          </p:nvPr>
        </p:nvSpPr>
        <p:spPr>
          <a:xfrm>
            <a:off x="218859" y="1674000"/>
            <a:ext cx="5788800" cy="43164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3">
            <a:extLst>
              <a:ext uri="{FF2B5EF4-FFF2-40B4-BE49-F238E27FC236}">
                <a16:creationId xmlns:a16="http://schemas.microsoft.com/office/drawing/2014/main" id="{FBA924DC-7418-41D7-8688-B91299655814}"/>
              </a:ext>
            </a:extLst>
          </p:cNvPr>
          <p:cNvSpPr>
            <a:spLocks noGrp="1"/>
          </p:cNvSpPr>
          <p:nvPr>
            <p:ph sz="half" idx="2"/>
          </p:nvPr>
        </p:nvSpPr>
        <p:spPr>
          <a:xfrm>
            <a:off x="6202800" y="1674000"/>
            <a:ext cx="5778000" cy="43164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6" name="Straight Connector 35">
            <a:extLst>
              <a:ext uri="{FF2B5EF4-FFF2-40B4-BE49-F238E27FC236}">
                <a16:creationId xmlns:a16="http://schemas.microsoft.com/office/drawing/2014/main" id="{474DA607-7660-4BC3-BE10-CE82F2344A79}"/>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080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ARK_COLOUR_BG1">
    <p:bg>
      <p:bgPr>
        <a:solidFill>
          <a:srgbClr val="335E6F"/>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F8E21D1-D3AB-467C-827A-60A3C231CE6D}"/>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4EECD27-029B-4C0A-8414-E1DCA07598E9}"/>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FD2C6DB2-558F-4C84-B5E0-4624E082FC4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09665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ARK_COLOUR_BG2">
    <p:bg>
      <p:bgPr>
        <a:solidFill>
          <a:srgbClr val="8197A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54D428-23AE-4B01-BE91-F59947AAFD88}"/>
              </a:ext>
            </a:extLst>
          </p:cNvPr>
          <p:cNvSpPr>
            <a:spLocks noGrp="1"/>
          </p:cNvSpPr>
          <p:nvPr>
            <p:ph type="title" hasCustomPrompt="1"/>
          </p:nvPr>
        </p:nvSpPr>
        <p:spPr>
          <a:xfrm>
            <a:off x="216000" y="154800"/>
            <a:ext cx="10108800" cy="565200"/>
          </a:xfrm>
        </p:spPr>
        <p:txBody>
          <a:bodyPr/>
          <a:lstStyle>
            <a:lvl1pPr>
              <a:defRPr sz="3000"/>
            </a:lvl1pPr>
          </a:lstStyle>
          <a:p>
            <a:r>
              <a:rPr lang="en-GB" altLang="en-US" noProof="0" dirty="0"/>
              <a:t>CLICK TO EDIT MASTER TITLE STYLE</a:t>
            </a:r>
            <a:endParaRPr lang="en-GB" noProof="0" dirty="0"/>
          </a:p>
        </p:txBody>
      </p:sp>
      <p:sp>
        <p:nvSpPr>
          <p:cNvPr id="4" name="Content Placeholder 2">
            <a:extLst>
              <a:ext uri="{FF2B5EF4-FFF2-40B4-BE49-F238E27FC236}">
                <a16:creationId xmlns:a16="http://schemas.microsoft.com/office/drawing/2014/main" id="{9536C13B-CB48-4EFE-B92B-E0DF778BBE58}"/>
              </a:ext>
            </a:extLst>
          </p:cNvPr>
          <p:cNvSpPr>
            <a:spLocks noGrp="1"/>
          </p:cNvSpPr>
          <p:nvPr>
            <p:ph idx="1"/>
          </p:nvPr>
        </p:nvSpPr>
        <p:spPr>
          <a:xfrm>
            <a:off x="219600" y="882000"/>
            <a:ext cx="11764800" cy="5328000"/>
          </a:xfrm>
        </p:spPr>
        <p:txBody>
          <a:bodyPr/>
          <a:lstStyle>
            <a:lvl1pPr>
              <a:defRPr sz="1800">
                <a:solidFill>
                  <a:srgbClr val="335E6F"/>
                </a:solidFill>
              </a:defRPr>
            </a:lvl1pPr>
            <a:lvl2pPr>
              <a:defRPr sz="1800">
                <a:solidFill>
                  <a:srgbClr val="335E6F"/>
                </a:solidFill>
              </a:defRPr>
            </a:lvl2pPr>
            <a:lvl3pPr>
              <a:defRPr sz="1800">
                <a:solidFill>
                  <a:srgbClr val="335E6F"/>
                </a:solidFill>
              </a:defRPr>
            </a:lvl3pPr>
            <a:lvl4pPr>
              <a:defRPr sz="1800">
                <a:solidFill>
                  <a:srgbClr val="335E6F"/>
                </a:solidFill>
              </a:defRPr>
            </a:lvl4pPr>
            <a:lvl5pPr>
              <a:defRPr sz="1800">
                <a:solidFill>
                  <a:srgbClr val="335E6F"/>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E39F78FA-F6D0-43E1-8D5E-F43274ADA42E}"/>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Box 34">
            <a:extLst>
              <a:ext uri="{FF2B5EF4-FFF2-40B4-BE49-F238E27FC236}">
                <a16:creationId xmlns:a16="http://schemas.microsoft.com/office/drawing/2014/main" id="{EAF7257E-F8F1-46E7-AB31-BEECBE97600D}"/>
              </a:ext>
            </a:extLst>
          </p:cNvPr>
          <p:cNvSpPr txBox="1">
            <a:spLocks noChangeArrowheads="1"/>
          </p:cNvSpPr>
          <p:nvPr userDrawn="1"/>
        </p:nvSpPr>
        <p:spPr bwMode="auto">
          <a:xfrm>
            <a:off x="11680525" y="6202800"/>
            <a:ext cx="27507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76093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ARK_COLOUR_BG3">
    <p:bg>
      <p:bgPr>
        <a:solidFill>
          <a:srgbClr val="008E7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AEE28F-8201-4291-B91D-87424F6B0F90}"/>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56958D4-DB1F-4336-9FAC-F1310EA70DC0}"/>
              </a:ext>
            </a:extLst>
          </p:cNvPr>
          <p:cNvSpPr>
            <a:spLocks noGrp="1"/>
          </p:cNvSpPr>
          <p:nvPr>
            <p:ph idx="1"/>
          </p:nvPr>
        </p:nvSpPr>
        <p:spPr>
          <a:xfrm>
            <a:off x="218860" y="882000"/>
            <a:ext cx="11764800" cy="5328000"/>
          </a:xfrm>
        </p:spPr>
        <p:txBody>
          <a:bodyPr/>
          <a:lstStyle>
            <a:lvl1pPr>
              <a:defRPr sz="1800">
                <a:solidFill>
                  <a:srgbClr val="76C8AE"/>
                </a:solidFill>
              </a:defRPr>
            </a:lvl1pPr>
            <a:lvl2pPr>
              <a:defRPr sz="1800">
                <a:solidFill>
                  <a:srgbClr val="76C8AE"/>
                </a:solidFill>
              </a:defRPr>
            </a:lvl2pPr>
            <a:lvl3pPr>
              <a:defRPr sz="1800">
                <a:solidFill>
                  <a:srgbClr val="76C8AE"/>
                </a:solidFill>
              </a:defRPr>
            </a:lvl3pPr>
            <a:lvl4pPr>
              <a:defRPr sz="1800">
                <a:solidFill>
                  <a:srgbClr val="76C8AE"/>
                </a:solidFill>
              </a:defRPr>
            </a:lvl4pPr>
            <a:lvl5pPr>
              <a:defRPr sz="1800">
                <a:solidFill>
                  <a:srgbClr val="76C8AE"/>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6" name="Straight Connector 5">
            <a:extLst>
              <a:ext uri="{FF2B5EF4-FFF2-40B4-BE49-F238E27FC236}">
                <a16:creationId xmlns:a16="http://schemas.microsoft.com/office/drawing/2014/main" id="{A4F35ECC-E470-43DD-98A9-B01624008E8A}"/>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607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14" name="Picture 13" descr="A planet with the sun in the background&#10;&#10;Description automatically generated">
            <a:extLst>
              <a:ext uri="{FF2B5EF4-FFF2-40B4-BE49-F238E27FC236}">
                <a16:creationId xmlns:a16="http://schemas.microsoft.com/office/drawing/2014/main" id="{6950B5BE-C0E9-1A2C-777D-B98902BA012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00" y="1278"/>
            <a:ext cx="12221437" cy="6858710"/>
          </a:xfrm>
          <a:prstGeom prst="rect">
            <a:avLst/>
          </a:prstGeom>
        </p:spPr>
      </p:pic>
      <p:sp>
        <p:nvSpPr>
          <p:cNvPr id="15" name="Rectangle 14">
            <a:extLst>
              <a:ext uri="{FF2B5EF4-FFF2-40B4-BE49-F238E27FC236}">
                <a16:creationId xmlns:a16="http://schemas.microsoft.com/office/drawing/2014/main" id="{BFBA2AA6-21BB-EDD0-444C-A8A915F9F933}"/>
              </a:ext>
            </a:extLst>
          </p:cNvPr>
          <p:cNvSpPr/>
          <p:nvPr userDrawn="1"/>
        </p:nvSpPr>
        <p:spPr>
          <a:xfrm>
            <a:off x="-6568" y="-3195"/>
            <a:ext cx="12231905" cy="6858000"/>
          </a:xfrm>
          <a:prstGeom prst="rect">
            <a:avLst/>
          </a:prstGeom>
          <a:solidFill>
            <a:schemeClr val="tx1">
              <a:alpha val="3357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Box 27">
            <a:extLst>
              <a:ext uri="{FF2B5EF4-FFF2-40B4-BE49-F238E27FC236}">
                <a16:creationId xmlns:a16="http://schemas.microsoft.com/office/drawing/2014/main" id="{9E64A709-7935-DEA3-E541-AED54792400D}"/>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pic>
        <p:nvPicPr>
          <p:cNvPr id="6" name="Picture 5">
            <a:extLst>
              <a:ext uri="{FF2B5EF4-FFF2-40B4-BE49-F238E27FC236}">
                <a16:creationId xmlns:a16="http://schemas.microsoft.com/office/drawing/2014/main" id="{4B29C8D7-2C34-47BE-1B07-5A06E493FB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7" name="Straight Connector 6">
            <a:extLst>
              <a:ext uri="{FF2B5EF4-FFF2-40B4-BE49-F238E27FC236}">
                <a16:creationId xmlns:a16="http://schemas.microsoft.com/office/drawing/2014/main" id="{28EE9017-6CA0-8BE2-4DB0-CED6FEAB5C05}"/>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F9733E3-30D3-013F-4D25-FE3F447ECBE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711A55C2-11B3-76F4-2524-6F59CE559EFD}"/>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6" name="Arc 15">
            <a:extLst>
              <a:ext uri="{FF2B5EF4-FFF2-40B4-BE49-F238E27FC236}">
                <a16:creationId xmlns:a16="http://schemas.microsoft.com/office/drawing/2014/main" id="{C7699B74-C080-764E-ED41-8483ED7EDE80}"/>
              </a:ext>
            </a:extLst>
          </p:cNvPr>
          <p:cNvSpPr/>
          <p:nvPr/>
        </p:nvSpPr>
        <p:spPr>
          <a:xfrm rot="5400000">
            <a:off x="-4686563" y="-8608317"/>
            <a:ext cx="14892983" cy="17215214"/>
          </a:xfrm>
          <a:prstGeom prst="arc">
            <a:avLst>
              <a:gd name="adj1" fmla="val 16200000"/>
              <a:gd name="adj2" fmla="val 20052890"/>
            </a:avLst>
          </a:prstGeom>
          <a:ln w="12700">
            <a:solidFill>
              <a:schemeClr val="accent1">
                <a:shade val="95000"/>
                <a:satMod val="105000"/>
                <a:alpha val="24901"/>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6">
            <a:extLst>
              <a:ext uri="{FF2B5EF4-FFF2-40B4-BE49-F238E27FC236}">
                <a16:creationId xmlns:a16="http://schemas.microsoft.com/office/drawing/2014/main" id="{7F87FC81-DA3D-9F9E-D69A-355B0C5119FC}"/>
              </a:ext>
            </a:extLst>
          </p:cNvPr>
          <p:cNvSpPr/>
          <p:nvPr/>
        </p:nvSpPr>
        <p:spPr>
          <a:xfrm rot="5400000">
            <a:off x="-5442843" y="-9462712"/>
            <a:ext cx="16405544" cy="18925423"/>
          </a:xfrm>
          <a:prstGeom prst="arc">
            <a:avLst>
              <a:gd name="adj1" fmla="val 16200000"/>
              <a:gd name="adj2" fmla="val 19390703"/>
            </a:avLst>
          </a:prstGeom>
          <a:ln w="12700">
            <a:solidFill>
              <a:schemeClr val="accent4">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Arc 21">
            <a:extLst>
              <a:ext uri="{FF2B5EF4-FFF2-40B4-BE49-F238E27FC236}">
                <a16:creationId xmlns:a16="http://schemas.microsoft.com/office/drawing/2014/main" id="{98893249-4CF1-7948-2E7C-3581383B0D81}"/>
              </a:ext>
            </a:extLst>
          </p:cNvPr>
          <p:cNvSpPr/>
          <p:nvPr userDrawn="1"/>
        </p:nvSpPr>
        <p:spPr>
          <a:xfrm rot="5400000">
            <a:off x="-4896304" y="-8868878"/>
            <a:ext cx="16405544" cy="18925423"/>
          </a:xfrm>
          <a:prstGeom prst="arc">
            <a:avLst>
              <a:gd name="adj1" fmla="val 17178840"/>
              <a:gd name="adj2" fmla="val 18925338"/>
            </a:avLst>
          </a:prstGeom>
          <a:ln w="12700">
            <a:solidFill>
              <a:schemeClr val="accent2">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Oval 3">
            <a:extLst>
              <a:ext uri="{FF2B5EF4-FFF2-40B4-BE49-F238E27FC236}">
                <a16:creationId xmlns:a16="http://schemas.microsoft.com/office/drawing/2014/main" id="{E79E7173-5F6B-F0BD-1BB8-125E889495F1}"/>
              </a:ext>
            </a:extLst>
          </p:cNvPr>
          <p:cNvSpPr/>
          <p:nvPr userDrawn="1"/>
        </p:nvSpPr>
        <p:spPr>
          <a:xfrm>
            <a:off x="1023806" y="2449125"/>
            <a:ext cx="2219819" cy="2219819"/>
          </a:xfrm>
          <a:prstGeom prst="ellipse">
            <a:avLst/>
          </a:prstGeom>
          <a:no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2AA98348-6190-A862-FE5B-DFEFE50EB47E}"/>
              </a:ext>
            </a:extLst>
          </p:cNvPr>
          <p:cNvCxnSpPr>
            <a:cxnSpLocks/>
            <a:endCxn id="4" idx="0"/>
          </p:cNvCxnSpPr>
          <p:nvPr userDrawn="1"/>
        </p:nvCxnSpPr>
        <p:spPr>
          <a:xfrm>
            <a:off x="2133716" y="-8378"/>
            <a:ext cx="0" cy="245750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Rectangle 2">
            <a:extLst>
              <a:ext uri="{FF2B5EF4-FFF2-40B4-BE49-F238E27FC236}">
                <a16:creationId xmlns:a16="http://schemas.microsoft.com/office/drawing/2014/main" id="{A3D98972-0B5E-0B88-4B1B-0010537D4FAA}"/>
              </a:ext>
            </a:extLst>
          </p:cNvPr>
          <p:cNvSpPr>
            <a:spLocks noGrp="1" noChangeArrowheads="1"/>
          </p:cNvSpPr>
          <p:nvPr>
            <p:ph type="subTitle" idx="1" hasCustomPrompt="1"/>
          </p:nvPr>
        </p:nvSpPr>
        <p:spPr>
          <a:xfrm>
            <a:off x="3587424" y="3667849"/>
            <a:ext cx="8645683" cy="325474"/>
          </a:xfrm>
          <a:prstGeom prst="rect">
            <a:avLst/>
          </a:prstGeom>
        </p:spPr>
        <p:txBody>
          <a:bodyPr wrap="square">
            <a:spAutoFit/>
          </a:bodyPr>
          <a:lstStyle>
            <a:lvl1pPr marL="0" indent="0">
              <a:buFont typeface="Verdana" pitchFamily="34" charset="0"/>
              <a:buNone/>
              <a:defRPr sz="1400">
                <a:solidFill>
                  <a:schemeClr val="tx2">
                    <a:lumMod val="40000"/>
                    <a:lumOff val="60000"/>
                  </a:schemeClr>
                </a:solidFill>
              </a:defRPr>
            </a:lvl1pPr>
          </a:lstStyle>
          <a:p>
            <a:pPr lvl="0"/>
            <a:r>
              <a:rPr lang="en-GB" noProof="0" dirty="0" err="1"/>
              <a:t>SubTitle</a:t>
            </a:r>
            <a:endParaRPr lang="en-GB" noProof="0" dirty="0"/>
          </a:p>
        </p:txBody>
      </p:sp>
      <p:sp>
        <p:nvSpPr>
          <p:cNvPr id="13" name="Titolo 1">
            <a:extLst>
              <a:ext uri="{FF2B5EF4-FFF2-40B4-BE49-F238E27FC236}">
                <a16:creationId xmlns:a16="http://schemas.microsoft.com/office/drawing/2014/main" id="{8A3A82CD-68FF-E3F9-0FDA-4D173CA8B5FF}"/>
              </a:ext>
            </a:extLst>
          </p:cNvPr>
          <p:cNvSpPr>
            <a:spLocks noGrp="1"/>
          </p:cNvSpPr>
          <p:nvPr>
            <p:ph type="title" hasCustomPrompt="1"/>
          </p:nvPr>
        </p:nvSpPr>
        <p:spPr>
          <a:xfrm>
            <a:off x="3579654" y="3128701"/>
            <a:ext cx="8645683" cy="523220"/>
          </a:xfrm>
        </p:spPr>
        <p:txBody>
          <a:bodyPr/>
          <a:lstStyle>
            <a:lvl1pPr>
              <a:defRPr sz="2800" b="0">
                <a:solidFill>
                  <a:schemeClr val="bg1"/>
                </a:solidFill>
              </a:defRPr>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112673211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ARK_COLOUR_BG4">
    <p:bg>
      <p:bgPr>
        <a:solidFill>
          <a:srgbClr val="96013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9134E1-D455-4C26-B381-3FC697018EB2}"/>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F4CBCA6-6806-4F98-BCC6-89DD1EF3B10B}"/>
              </a:ext>
            </a:extLst>
          </p:cNvPr>
          <p:cNvSpPr>
            <a:spLocks noGrp="1"/>
          </p:cNvSpPr>
          <p:nvPr>
            <p:ph idx="1"/>
          </p:nvPr>
        </p:nvSpPr>
        <p:spPr>
          <a:xfrm>
            <a:off x="218860" y="882000"/>
            <a:ext cx="11764800" cy="5328000"/>
          </a:xfrm>
        </p:spPr>
        <p:txBody>
          <a:bodyPr/>
          <a:lstStyle>
            <a:lvl1pPr>
              <a:defRPr>
                <a:solidFill>
                  <a:srgbClr val="F1666A"/>
                </a:solidFill>
              </a:defRPr>
            </a:lvl1pPr>
            <a:lvl2pPr>
              <a:defRPr>
                <a:solidFill>
                  <a:srgbClr val="F1666A"/>
                </a:solidFill>
              </a:defRPr>
            </a:lvl2pPr>
            <a:lvl3pPr>
              <a:defRPr>
                <a:solidFill>
                  <a:srgbClr val="F1666A"/>
                </a:solidFill>
              </a:defRPr>
            </a:lvl3pPr>
            <a:lvl4pPr>
              <a:defRPr>
                <a:solidFill>
                  <a:srgbClr val="F1666A"/>
                </a:solidFill>
              </a:defRPr>
            </a:lvl4pPr>
            <a:lvl5pPr>
              <a:defRPr>
                <a:solidFill>
                  <a:srgbClr val="F1666A"/>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6" name="Straight Connector 5">
            <a:extLst>
              <a:ext uri="{FF2B5EF4-FFF2-40B4-BE49-F238E27FC236}">
                <a16:creationId xmlns:a16="http://schemas.microsoft.com/office/drawing/2014/main" id="{4B574315-B7CB-4D67-938B-343DBD8D47E1}"/>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557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ARK_COLOUR_BG5">
    <p:bg>
      <p:bgPr>
        <a:solidFill>
          <a:srgbClr val="F47920"/>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E46C08-64B4-42D6-AF34-8AC1C34A0CF1}"/>
              </a:ext>
            </a:extLst>
          </p:cNvPr>
          <p:cNvSpPr>
            <a:spLocks noGrp="1"/>
          </p:cNvSpPr>
          <p:nvPr>
            <p:ph type="title" hasCustomPrompt="1"/>
          </p:nvPr>
        </p:nvSpPr>
        <p:spPr>
          <a:xfrm>
            <a:off x="216000" y="154800"/>
            <a:ext cx="10108800" cy="565200"/>
          </a:xfrm>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6E29B6CC-D6D4-4607-B2F0-95D88CF48646}"/>
              </a:ext>
            </a:extLst>
          </p:cNvPr>
          <p:cNvSpPr>
            <a:spLocks noGrp="1"/>
          </p:cNvSpPr>
          <p:nvPr>
            <p:ph idx="1" hasCustomPrompt="1"/>
          </p:nvPr>
        </p:nvSpPr>
        <p:spPr>
          <a:xfrm>
            <a:off x="218860" y="882000"/>
            <a:ext cx="11764800" cy="5328000"/>
          </a:xfrm>
        </p:spPr>
        <p:txBody>
          <a:bodyPr/>
          <a:lstStyle>
            <a:lvl1pPr>
              <a:defRPr sz="1800">
                <a:solidFill>
                  <a:srgbClr val="FFCC4E"/>
                </a:solidFill>
              </a:defRPr>
            </a:lvl1pPr>
            <a:lvl2pPr>
              <a:defRPr sz="1800">
                <a:solidFill>
                  <a:srgbClr val="FFCC4E"/>
                </a:solidFill>
              </a:defRPr>
            </a:lvl2pPr>
            <a:lvl3pPr>
              <a:defRPr sz="1800">
                <a:solidFill>
                  <a:srgbClr val="FFCC4E"/>
                </a:solidFill>
              </a:defRPr>
            </a:lvl3pPr>
            <a:lvl4pPr>
              <a:defRPr sz="1800">
                <a:solidFill>
                  <a:srgbClr val="FFCC4E"/>
                </a:solidFill>
              </a:defRPr>
            </a:lvl4pPr>
            <a:lvl5pPr>
              <a:defRPr sz="1800">
                <a:solidFill>
                  <a:srgbClr val="FFCC4E"/>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err="1"/>
              <a:t>fth</a:t>
            </a:r>
            <a:r>
              <a:rPr lang="en-GB" noProof="0" dirty="0"/>
              <a:t> level</a:t>
            </a:r>
          </a:p>
        </p:txBody>
      </p:sp>
      <p:cxnSp>
        <p:nvCxnSpPr>
          <p:cNvPr id="5" name="Straight Connector 4">
            <a:extLst>
              <a:ext uri="{FF2B5EF4-FFF2-40B4-BE49-F238E27FC236}">
                <a16:creationId xmlns:a16="http://schemas.microsoft.com/office/drawing/2014/main" id="{8629367B-34A8-4563-A1F3-2FC66FD3EB06}"/>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6962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ARK_COLOUR_BG6">
    <p:bg>
      <p:bgPr>
        <a:solidFill>
          <a:srgbClr val="00619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5B35B1-EFE6-4875-B916-1BC8765B59D5}"/>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08032693-5FF5-4EE9-BE3E-903A4B28FE4D}"/>
              </a:ext>
            </a:extLst>
          </p:cNvPr>
          <p:cNvSpPr>
            <a:spLocks noGrp="1"/>
          </p:cNvSpPr>
          <p:nvPr>
            <p:ph idx="1"/>
          </p:nvPr>
        </p:nvSpPr>
        <p:spPr>
          <a:xfrm>
            <a:off x="218860" y="882000"/>
            <a:ext cx="11764800" cy="5328000"/>
          </a:xfrm>
        </p:spPr>
        <p:txBody>
          <a:bodyPr/>
          <a:lstStyle>
            <a:lvl1pPr>
              <a:defRPr sz="1800">
                <a:solidFill>
                  <a:srgbClr val="009BDB"/>
                </a:solidFill>
              </a:defRPr>
            </a:lvl1pPr>
            <a:lvl2pPr>
              <a:defRPr sz="1800">
                <a:solidFill>
                  <a:srgbClr val="009BDB"/>
                </a:solidFill>
              </a:defRPr>
            </a:lvl2pPr>
            <a:lvl3pPr>
              <a:defRPr sz="1800">
                <a:solidFill>
                  <a:srgbClr val="009BDB"/>
                </a:solidFill>
              </a:defRPr>
            </a:lvl3pPr>
            <a:lvl4pPr>
              <a:defRPr sz="1800">
                <a:solidFill>
                  <a:srgbClr val="009BDB"/>
                </a:solidFill>
              </a:defRPr>
            </a:lvl4pPr>
            <a:lvl5pPr>
              <a:defRPr sz="1800">
                <a:solidFill>
                  <a:srgbClr val="009BDB"/>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FE75EAA0-B23C-4CF3-8040-68232CDD55A5}"/>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46094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003249"/>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0" y="0"/>
            <a:ext cx="12277314" cy="6858000"/>
          </a:xfrm>
          <a:prstGeom prst="rect">
            <a:avLst/>
          </a:prstGeom>
          <a:solidFill>
            <a:srgbClr val="335E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rgbClr val="003249"/>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chemeClr val="bg1"/>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US" noProof="0"/>
              <a:t>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chemeClr val="bg1"/>
                </a:solidFill>
                <a:latin typeface="Arial" charset="0"/>
                <a:ea typeface="Arial" charset="0"/>
                <a:cs typeface="Arial" charset="0"/>
              </a:rPr>
              <a:t>Produced by</a:t>
            </a:r>
            <a:endParaRPr lang="en-US" sz="796" dirty="0">
              <a:solidFill>
                <a:schemeClr val="bg1"/>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chemeClr val="bg1"/>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24359915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VER1">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62C2602F-BC1F-4AC9-8F8F-37D4246EC5C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1"/>
            <a:ext cx="12229200" cy="6878925"/>
          </a:xfrm>
          <a:prstGeom prst="rect">
            <a:avLst/>
          </a:prstGeom>
        </p:spPr>
      </p:pic>
      <p:sp>
        <p:nvSpPr>
          <p:cNvPr id="90" name="Rectangle 4">
            <a:extLst>
              <a:ext uri="{FF2B5EF4-FFF2-40B4-BE49-F238E27FC236}">
                <a16:creationId xmlns:a16="http://schemas.microsoft.com/office/drawing/2014/main" id="{FBF93EDD-5149-43C3-AE03-E4F5F512FE93}"/>
              </a:ext>
            </a:extLst>
          </p:cNvPr>
          <p:cNvSpPr/>
          <p:nvPr userDrawn="1"/>
        </p:nvSpPr>
        <p:spPr>
          <a:xfrm>
            <a:off x="1" y="-2"/>
            <a:ext cx="12225338" cy="6878925"/>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869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26000" y="3351588"/>
            <a:ext cx="11829600" cy="707886"/>
          </a:xfrm>
          <a:prstGeom prst="rect">
            <a:avLst/>
          </a:prstGeom>
        </p:spPr>
        <p:txBody>
          <a:bodyPr/>
          <a:lstStyle>
            <a:lvl1pPr algn="l">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121" name="Straight Connector 64">
            <a:extLst>
              <a:ext uri="{FF2B5EF4-FFF2-40B4-BE49-F238E27FC236}">
                <a16:creationId xmlns:a16="http://schemas.microsoft.com/office/drawing/2014/main" id="{6B88ADAB-0C9C-4BC9-A42C-A57312626145}"/>
              </a:ext>
            </a:extLst>
          </p:cNvPr>
          <p:cNvCxnSpPr>
            <a:cxnSpLocks/>
          </p:cNvCxnSpPr>
          <p:nvPr userDrawn="1"/>
        </p:nvCxnSpPr>
        <p:spPr>
          <a:xfrm>
            <a:off x="222041" y="6422971"/>
            <a:ext cx="11768092"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 Box 24">
            <a:extLst>
              <a:ext uri="{FF2B5EF4-FFF2-40B4-BE49-F238E27FC236}">
                <a16:creationId xmlns:a16="http://schemas.microsoft.com/office/drawing/2014/main" id="{7D33984A-D43C-428F-AB4A-04E5B59FAE71}"/>
              </a:ext>
            </a:extLst>
          </p:cNvPr>
          <p:cNvSpPr txBox="1">
            <a:spLocks noChangeArrowheads="1"/>
          </p:cNvSpPr>
          <p:nvPr userDrawn="1"/>
        </p:nvSpPr>
        <p:spPr bwMode="auto">
          <a:xfrm>
            <a:off x="11833582" y="5406990"/>
            <a:ext cx="227947"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4" name="Text Box 25">
            <a:extLst>
              <a:ext uri="{FF2B5EF4-FFF2-40B4-BE49-F238E27FC236}">
                <a16:creationId xmlns:a16="http://schemas.microsoft.com/office/drawing/2014/main" id="{7AB46881-5DF0-4A35-AA27-0D32ECF82359}"/>
              </a:ext>
            </a:extLst>
          </p:cNvPr>
          <p:cNvSpPr txBox="1">
            <a:spLocks noChangeArrowheads="1"/>
          </p:cNvSpPr>
          <p:nvPr userDrawn="1"/>
        </p:nvSpPr>
        <p:spPr bwMode="auto">
          <a:xfrm>
            <a:off x="11811453" y="6156809"/>
            <a:ext cx="227948"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5" name="Text Box 99">
            <a:extLst>
              <a:ext uri="{FF2B5EF4-FFF2-40B4-BE49-F238E27FC236}">
                <a16:creationId xmlns:a16="http://schemas.microsoft.com/office/drawing/2014/main" id="{D9FE3E1C-24B3-4F63-846C-260B4220AAC5}"/>
              </a:ext>
            </a:extLst>
          </p:cNvPr>
          <p:cNvSpPr/>
          <p:nvPr userDrawn="1"/>
        </p:nvSpPr>
        <p:spPr>
          <a:xfrm>
            <a:off x="11125001" y="5811879"/>
            <a:ext cx="914400" cy="217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t-IT" sz="1200" dirty="0">
                <a:latin typeface="Arial" panose="020B0604020202020204" pitchFamily="34" charset="0"/>
                <a:cs typeface="Arial" panose="020B0604020202020204" pitchFamily="34" charset="0"/>
              </a:rPr>
              <a:t> </a:t>
            </a:r>
          </a:p>
        </p:txBody>
      </p:sp>
      <p:sp>
        <p:nvSpPr>
          <p:cNvPr id="10" name="Text Box 58"/>
          <p:cNvSpPr txBox="1">
            <a:spLocks noChangeArrowheads="1"/>
          </p:cNvSpPr>
          <p:nvPr userDrawn="1"/>
        </p:nvSpPr>
        <p:spPr bwMode="auto">
          <a:xfrm>
            <a:off x="223200" y="6213933"/>
            <a:ext cx="670695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ESA UNCLASSIFIED - For ESA Official Use Only</a:t>
            </a:r>
          </a:p>
        </p:txBody>
      </p:sp>
      <p:sp>
        <p:nvSpPr>
          <p:cNvPr id="4" name="Text Box 34">
            <a:extLst>
              <a:ext uri="{FF2B5EF4-FFF2-40B4-BE49-F238E27FC236}">
                <a16:creationId xmlns:a16="http://schemas.microsoft.com/office/drawing/2014/main" id="{936521E2-36D7-4AF3-B70B-FA4D9649E46F}"/>
              </a:ext>
            </a:extLst>
          </p:cNvPr>
          <p:cNvSpPr txBox="1">
            <a:spLocks noChangeArrowheads="1"/>
          </p:cNvSpPr>
          <p:nvPr userDrawn="1"/>
        </p:nvSpPr>
        <p:spPr bwMode="auto">
          <a:xfrm>
            <a:off x="11664495" y="6202800"/>
            <a:ext cx="29110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pic>
        <p:nvPicPr>
          <p:cNvPr id="63" name="Picture 6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pic>
        <p:nvPicPr>
          <p:cNvPr id="64" name="Picture 63">
            <a:extLst>
              <a:ext uri="{FF2B5EF4-FFF2-40B4-BE49-F238E27FC236}">
                <a16:creationId xmlns:a16="http://schemas.microsoft.com/office/drawing/2014/main" id="{404D7138-AD9C-C946-BD30-C3547A00250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46" name="Picture 45">
            <a:extLst>
              <a:ext uri="{FF2B5EF4-FFF2-40B4-BE49-F238E27FC236}">
                <a16:creationId xmlns:a16="http://schemas.microsoft.com/office/drawing/2014/main" id="{EBB965BA-5FAA-5543-9444-B14F3D19DD2B}"/>
              </a:ext>
            </a:extLst>
          </p:cNvPr>
          <p:cNvPicPr/>
          <p:nvPr userDrawn="1"/>
        </p:nvPicPr>
        <p:blipFill>
          <a:blip r:embed="rId5">
            <a:extLst>
              <a:ext uri="{28A0092B-C50C-407E-A947-70E740481C1C}">
                <a14:useLocalDpi xmlns:a14="http://schemas.microsoft.com/office/drawing/2010/main"/>
              </a:ext>
            </a:extLst>
          </a:blip>
          <a:stretch>
            <a:fillRect/>
          </a:stretch>
        </p:blipFill>
        <p:spPr>
          <a:xfrm>
            <a:off x="-11929" y="6453696"/>
            <a:ext cx="9956800" cy="405130"/>
          </a:xfrm>
          <a:prstGeom prst="rect">
            <a:avLst/>
          </a:prstGeom>
        </p:spPr>
      </p:pic>
    </p:spTree>
    <p:extLst>
      <p:ext uri="{BB962C8B-B14F-4D97-AF65-F5344CB8AC3E}">
        <p14:creationId xmlns:p14="http://schemas.microsoft.com/office/powerpoint/2010/main" val="313994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strips(upRight)">
                                      <p:cBhvr>
                                        <p:cTn id="7" dur="500"/>
                                        <p:tgtEl>
                                          <p:spTgt spid="12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500" fill="hold"/>
                                        <p:tgtEl>
                                          <p:spTgt spid="46"/>
                                        </p:tgtEl>
                                        <p:attrNameLst>
                                          <p:attrName>ppt_x</p:attrName>
                                        </p:attrNameLst>
                                      </p:cBhvr>
                                      <p:tavLst>
                                        <p:tav tm="0">
                                          <p:val>
                                            <p:strVal val="0-#ppt_w/2"/>
                                          </p:val>
                                        </p:tav>
                                        <p:tav tm="100000">
                                          <p:val>
                                            <p:strVal val="#ppt_x"/>
                                          </p:val>
                                        </p:tav>
                                      </p:tavLst>
                                    </p:anim>
                                    <p:anim calcmode="lin" valueType="num">
                                      <p:cBhvr additive="base">
                                        <p:cTn id="12" dur="1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accel="100000" fill="hold" grpId="0"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0-#ppt_w/2"/>
                                          </p:val>
                                        </p:tav>
                                        <p:tav tm="100000">
                                          <p:val>
                                            <p:strVal val="#ppt_x"/>
                                          </p:val>
                                        </p:tav>
                                      </p:tavLst>
                                    </p:anim>
                                    <p:anim calcmode="lin" valueType="num">
                                      <p:cBhvr additive="base">
                                        <p:cTn id="17" dur="500" fill="hold"/>
                                        <p:tgtEl>
                                          <p:spTgt spid="9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left)">
                                      <p:cBhvr>
                                        <p:cTn id="24" dur="500"/>
                                        <p:tgtEl>
                                          <p:spTgt spid="64"/>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00"/>
                            </p:stCondLst>
                            <p:childTnLst>
                              <p:par>
                                <p:cTn id="30" presetID="18" presetClass="entr" presetSubtype="3"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strips(upRight)">
                                      <p:cBhvr>
                                        <p:cTn id="32" dur="500"/>
                                        <p:tgtEl>
                                          <p:spTgt spid="94"/>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56325"/>
                                        </p:tgtEl>
                                        <p:attrNameLst>
                                          <p:attrName>style.visibility</p:attrName>
                                        </p:attrNameLst>
                                      </p:cBhvr>
                                      <p:to>
                                        <p:strVal val="visible"/>
                                      </p:to>
                                    </p:set>
                                    <p:animEffect transition="in" filter="wipe(left)">
                                      <p:cBhvr>
                                        <p:cTn id="36" dur="500"/>
                                        <p:tgtEl>
                                          <p:spTgt spid="5632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6323"/>
                                        </p:tgtEl>
                                        <p:attrNameLst>
                                          <p:attrName>style.visibility</p:attrName>
                                        </p:attrNameLst>
                                      </p:cBhvr>
                                      <p:to>
                                        <p:strVal val="visible"/>
                                      </p:to>
                                    </p:set>
                                    <p:animEffect transition="in" filter="wipe(left)">
                                      <p:cBhvr>
                                        <p:cTn id="40" dur="500"/>
                                        <p:tgtEl>
                                          <p:spTgt spid="56323"/>
                                        </p:tgtEl>
                                      </p:cBhvr>
                                    </p:animEffect>
                                  </p:childTnLst>
                                </p:cTn>
                              </p:par>
                            </p:childTnLst>
                          </p:cTn>
                        </p:par>
                        <p:par>
                          <p:cTn id="41" fill="hold">
                            <p:stCondLst>
                              <p:cond delay="5000"/>
                            </p:stCondLst>
                            <p:childTnLst>
                              <p:par>
                                <p:cTn id="42" presetID="2" presetClass="entr" presetSubtype="2" fill="hold" grpId="0" nodeType="afterEffect">
                                  <p:stCondLst>
                                    <p:cond delay="0"/>
                                  </p:stCondLst>
                                  <p:childTnLst>
                                    <p:set>
                                      <p:cBhvr>
                                        <p:cTn id="43" dur="1" fill="hold">
                                          <p:stCondLst>
                                            <p:cond delay="0"/>
                                          </p:stCondLst>
                                        </p:cTn>
                                        <p:tgtEl>
                                          <p:spTgt spid="43">
                                            <p:txEl>
                                              <p:pRg st="0" end="0"/>
                                            </p:txEl>
                                          </p:spTgt>
                                        </p:tgtEl>
                                        <p:attrNameLst>
                                          <p:attrName>style.visibility</p:attrName>
                                        </p:attrNameLst>
                                      </p:cBhvr>
                                      <p:to>
                                        <p:strVal val="visible"/>
                                      </p:to>
                                    </p:set>
                                    <p:anim calcmode="lin" valueType="num">
                                      <p:cBhvr additive="base">
                                        <p:cTn id="44"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43">
                                            <p:txEl>
                                              <p:pRg st="0" end="0"/>
                                            </p:txEl>
                                          </p:spTgt>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45">
                                            <p:txEl>
                                              <p:pRg st="0" end="0"/>
                                            </p:txEl>
                                          </p:spTgt>
                                        </p:tgtEl>
                                        <p:attrNameLst>
                                          <p:attrName>style.visibility</p:attrName>
                                        </p:attrNameLst>
                                      </p:cBhvr>
                                      <p:to>
                                        <p:strVal val="visible"/>
                                      </p:to>
                                    </p:set>
                                    <p:anim calcmode="lin" valueType="num">
                                      <p:cBhvr additive="base">
                                        <p:cTn id="48"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45">
                                            <p:txEl>
                                              <p:pRg st="0" end="0"/>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4">
                                            <p:txEl>
                                              <p:pRg st="0" end="0"/>
                                            </p:txEl>
                                          </p:spTgt>
                                        </p:tgtEl>
                                        <p:attrNameLst>
                                          <p:attrName>style.visibility</p:attrName>
                                        </p:attrNameLst>
                                      </p:cBhvr>
                                      <p:to>
                                        <p:strVal val="visible"/>
                                      </p:to>
                                    </p:set>
                                    <p:anim calcmode="lin" valueType="num">
                                      <p:cBhvr additive="base">
                                        <p:cTn id="5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44">
                                            <p:txEl>
                                              <p:pRg st="0" end="0"/>
                                            </p:txEl>
                                          </p:spTgt>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45">
                                            <p:txEl>
                                              <p:pRg st="0" end="0"/>
                                            </p:txEl>
                                          </p:spTgt>
                                        </p:tgtEl>
                                        <p:attrNameLst>
                                          <p:attrName>style.visibility</p:attrName>
                                        </p:attrNameLst>
                                      </p:cBhvr>
                                      <p:to>
                                        <p:strVal val="visible"/>
                                      </p:to>
                                    </p:set>
                                    <p:anim calcmode="lin" valueType="num">
                                      <p:cBhvr additive="base">
                                        <p:cTn id="56"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56323" grpId="0">
        <p:tmplLst>
          <p:tmpl>
            <p:tnLst>
              <p:par>
                <p:cTn presetID="22" presetClass="entr" presetSubtype="8" fill="hold" nodeType="after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wipe(left)">
                      <p:cBhvr>
                        <p:cTn dur="500"/>
                        <p:tgtEl>
                          <p:spTgt spid="56323"/>
                        </p:tgtEl>
                      </p:cBhvr>
                    </p:animEffect>
                  </p:childTnLst>
                </p:cTn>
              </p:par>
            </p:tnLst>
          </p:tmpl>
        </p:tmplLst>
      </p:bldP>
      <p:bldP spid="56325" grpId="0"/>
      <p:bldP spid="43" grpId="0" build="allAtOnce"/>
      <p:bldP spid="44" grpId="0" build="allAtOnce"/>
      <p:bldP spid="45" grpId="0" build="allAtOnce"/>
      <p:bldP spid="10" grpId="0"/>
    </p:bldLst>
  </p:timing>
  <p:hf sldNum="0" hd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CLEAR1">
    <p:spTree>
      <p:nvGrpSpPr>
        <p:cNvPr id="1" name=""/>
        <p:cNvGrpSpPr/>
        <p:nvPr/>
      </p:nvGrpSpPr>
      <p:grpSpPr>
        <a:xfrm>
          <a:off x="0" y="0"/>
          <a:ext cx="0" cy="0"/>
          <a:chOff x="0" y="0"/>
          <a:chExt cx="0" cy="0"/>
        </a:xfrm>
      </p:grpSpPr>
      <p:sp>
        <p:nvSpPr>
          <p:cNvPr id="4" name="Rectangle 37">
            <a:extLst>
              <a:ext uri="{FF2B5EF4-FFF2-40B4-BE49-F238E27FC236}">
                <a16:creationId xmlns:a16="http://schemas.microsoft.com/office/drawing/2014/main" id="{DA6F988C-F9E9-488F-B04A-A6A5E348FB48}"/>
              </a:ext>
            </a:extLst>
          </p:cNvPr>
          <p:cNvSpPr/>
          <p:nvPr userDrawn="1"/>
        </p:nvSpPr>
        <p:spPr>
          <a:xfrm>
            <a:off x="0" y="0"/>
            <a:ext cx="12225338" cy="882193"/>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72" dirty="0"/>
          </a:p>
        </p:txBody>
      </p:sp>
      <p:sp>
        <p:nvSpPr>
          <p:cNvPr id="2" name="Titolo 1">
            <a:extLst>
              <a:ext uri="{FF2B5EF4-FFF2-40B4-BE49-F238E27FC236}">
                <a16:creationId xmlns:a16="http://schemas.microsoft.com/office/drawing/2014/main" id="{FB711613-D936-4B0D-87EB-6F0E6CE90865}"/>
              </a:ext>
            </a:extLst>
          </p:cNvPr>
          <p:cNvSpPr>
            <a:spLocks noGrp="1"/>
          </p:cNvSpPr>
          <p:nvPr>
            <p:ph type="title" hasCustomPrompt="1"/>
          </p:nvPr>
        </p:nvSpPr>
        <p:spPr/>
        <p:txBody>
          <a:bodyPr/>
          <a:lstStyle>
            <a:lvl1pPr algn="l">
              <a:defRPr>
                <a:solidFill>
                  <a:schemeClr val="bg1"/>
                </a:solidFill>
              </a:defRPr>
            </a:lvl1pPr>
          </a:lstStyle>
          <a:p>
            <a:r>
              <a:rPr lang="en-GB" altLang="en-US" noProof="0" dirty="0"/>
              <a:t>CLICK TO EDIT MASTER TITLE STYLE</a:t>
            </a:r>
            <a:endParaRPr lang="en-GB" noProof="0" dirty="0"/>
          </a:p>
        </p:txBody>
      </p:sp>
      <p:sp>
        <p:nvSpPr>
          <p:cNvPr id="7" name="Content Placeholder 2">
            <a:extLst>
              <a:ext uri="{FF2B5EF4-FFF2-40B4-BE49-F238E27FC236}">
                <a16:creationId xmlns:a16="http://schemas.microsoft.com/office/drawing/2014/main" id="{68D686FA-69F1-452F-8A03-7EBE0FAEF436}"/>
              </a:ext>
            </a:extLst>
          </p:cNvPr>
          <p:cNvSpPr>
            <a:spLocks noGrp="1"/>
          </p:cNvSpPr>
          <p:nvPr>
            <p:ph idx="1"/>
          </p:nvPr>
        </p:nvSpPr>
        <p:spPr>
          <a:xfrm>
            <a:off x="219600" y="882196"/>
            <a:ext cx="11764800" cy="5328000"/>
          </a:xfrm>
        </p:spPr>
        <p:txBody>
          <a:bodyPr/>
          <a:lstStyle>
            <a:lvl1pPr>
              <a:defRPr sz="1800"/>
            </a:lvl1pPr>
            <a:lvl2pPr>
              <a:defRPr sz="1800"/>
            </a:lvl2pPr>
            <a:lvl3pPr>
              <a:defRPr sz="1800"/>
            </a:lvl3pPr>
            <a:lvl4pPr>
              <a:defRPr sz="1800"/>
            </a:lvl4pPr>
            <a:lvl5pPr>
              <a:defRPr sz="180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a:extLst>
              <a:ext uri="{FF2B5EF4-FFF2-40B4-BE49-F238E27FC236}">
                <a16:creationId xmlns:a16="http://schemas.microsoft.com/office/drawing/2014/main" id="{2CB0AC2C-C495-9D4C-B412-174B5899FD6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10" name="Straight Connector 9">
            <a:extLst>
              <a:ext uri="{FF2B5EF4-FFF2-40B4-BE49-F238E27FC236}">
                <a16:creationId xmlns:a16="http://schemas.microsoft.com/office/drawing/2014/main" id="{DFD03D16-060D-4760-9512-2863FE01A681}"/>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9731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LEAR2">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886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5" name="Straight Connector 4">
            <a:extLst>
              <a:ext uri="{FF2B5EF4-FFF2-40B4-BE49-F238E27FC236}">
                <a16:creationId xmlns:a16="http://schemas.microsoft.com/office/drawing/2014/main" id="{AA26AA14-B9DD-4FF8-8B2B-689FEBBACA1A}"/>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55185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EAR3">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FDDE0A18-E398-40EE-9B5C-EFF1AB1879B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54FC899-091E-48CC-B4A2-B442B733582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3511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LEAR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solidFill>
                  <a:srgbClr val="003249"/>
                </a:solidFill>
              </a:defRPr>
            </a:lvl1pPr>
          </a:lstStyle>
          <a:p>
            <a:r>
              <a:rPr lang="en-GB" noProof="0" dirty="0"/>
              <a:t>CLICK TO EDIT MASTER TITLE STYLE</a:t>
            </a:r>
          </a:p>
        </p:txBody>
      </p:sp>
      <p:sp>
        <p:nvSpPr>
          <p:cNvPr id="9" name="Content Placeholder 2">
            <a:extLst>
              <a:ext uri="{FF2B5EF4-FFF2-40B4-BE49-F238E27FC236}">
                <a16:creationId xmlns:a16="http://schemas.microsoft.com/office/drawing/2014/main" id="{59A1B071-1AF1-4E5C-847C-81B99F1817C7}"/>
              </a:ext>
            </a:extLst>
          </p:cNvPr>
          <p:cNvSpPr>
            <a:spLocks noGrp="1"/>
          </p:cNvSpPr>
          <p:nvPr>
            <p:ph sz="half" idx="1"/>
          </p:nvPr>
        </p:nvSpPr>
        <p:spPr>
          <a:xfrm>
            <a:off x="218859" y="1673225"/>
            <a:ext cx="5804673"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dirty="0"/>
              <a:t>Click to edit </a:t>
            </a:r>
            <a:r>
              <a:rPr lang="en-GB" noProof="0" dirty="0"/>
              <a:t>Master</a:t>
            </a:r>
            <a:r>
              <a:rPr lang="en-US" noProof="0" dirty="0"/>
              <a:t> text styles</a:t>
            </a:r>
          </a:p>
          <a:p>
            <a:pPr lvl="1"/>
            <a:r>
              <a:rPr lang="en-GB" noProof="0" dirty="0"/>
              <a:t>Second</a:t>
            </a:r>
            <a:r>
              <a:rPr lang="en-US" noProof="0" dirty="0"/>
              <a:t> level</a:t>
            </a:r>
          </a:p>
          <a:p>
            <a:pPr lvl="2"/>
            <a:r>
              <a:rPr lang="en-US" noProof="0" dirty="0"/>
              <a:t>Third </a:t>
            </a:r>
            <a:r>
              <a:rPr lang="en-GB" noProof="0" dirty="0"/>
              <a:t>level</a:t>
            </a:r>
          </a:p>
          <a:p>
            <a:pPr lvl="3"/>
            <a:r>
              <a:rPr lang="en-GB" noProof="0" dirty="0"/>
              <a:t>Fourth</a:t>
            </a:r>
            <a:r>
              <a:rPr lang="en-US" noProof="0" dirty="0"/>
              <a:t> level</a:t>
            </a:r>
          </a:p>
          <a:p>
            <a:pPr lvl="4"/>
            <a:r>
              <a:rPr lang="en-GB" noProof="0" dirty="0"/>
              <a:t>Fifth</a:t>
            </a:r>
            <a:r>
              <a:rPr lang="en-US" noProof="0" dirty="0"/>
              <a:t> level</a:t>
            </a:r>
            <a:endParaRPr lang="en-GB" noProof="0" dirty="0"/>
          </a:p>
        </p:txBody>
      </p:sp>
      <p:sp>
        <p:nvSpPr>
          <p:cNvPr id="10" name="Content Placeholder 3">
            <a:extLst>
              <a:ext uri="{FF2B5EF4-FFF2-40B4-BE49-F238E27FC236}">
                <a16:creationId xmlns:a16="http://schemas.microsoft.com/office/drawing/2014/main" id="{1FECB638-90E0-45FF-9E57-2E1BEA99D056}"/>
              </a:ext>
            </a:extLst>
          </p:cNvPr>
          <p:cNvSpPr>
            <a:spLocks noGrp="1"/>
          </p:cNvSpPr>
          <p:nvPr>
            <p:ph sz="half" idx="2"/>
          </p:nvPr>
        </p:nvSpPr>
        <p:spPr>
          <a:xfrm>
            <a:off x="6227279" y="1673225"/>
            <a:ext cx="5762854"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8" name="Straight Connector 7">
            <a:extLst>
              <a:ext uri="{FF2B5EF4-FFF2-40B4-BE49-F238E27FC236}">
                <a16:creationId xmlns:a16="http://schemas.microsoft.com/office/drawing/2014/main" id="{8FE92DEE-E179-466F-A2E3-A937D4BD20B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69D56B-45C7-41CE-AF85-CFBD7346FBE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29259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LEAR_COLOUR_BG1">
    <p:bg>
      <p:bgPr>
        <a:solidFill>
          <a:srgbClr val="E8E9E4"/>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DA993C77-CBED-4B2B-A114-59C4D8D6CE97}"/>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1B86A34-E450-424B-A07C-89D1870D3D2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5500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VER1">
    <p:spTree>
      <p:nvGrpSpPr>
        <p:cNvPr id="1" name=""/>
        <p:cNvGrpSpPr/>
        <p:nvPr/>
      </p:nvGrpSpPr>
      <p:grpSpPr>
        <a:xfrm>
          <a:off x="0" y="0"/>
          <a:ext cx="0" cy="0"/>
          <a:chOff x="0" y="0"/>
          <a:chExt cx="0" cy="0"/>
        </a:xfrm>
      </p:grpSpPr>
      <p:pic>
        <p:nvPicPr>
          <p:cNvPr id="2" name="Picture 169">
            <a:extLst>
              <a:ext uri="{FF2B5EF4-FFF2-40B4-BE49-F238E27FC236}">
                <a16:creationId xmlns:a16="http://schemas.microsoft.com/office/drawing/2014/main" id="{655A41B8-2864-44C4-A9B2-9F40A95F93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7" name="Rectangle 4">
            <a:extLst>
              <a:ext uri="{FF2B5EF4-FFF2-40B4-BE49-F238E27FC236}">
                <a16:creationId xmlns:a16="http://schemas.microsoft.com/office/drawing/2014/main" id="{F5B5461F-29C5-748A-1F92-CA4D377E4151}"/>
              </a:ext>
            </a:extLst>
          </p:cNvPr>
          <p:cNvSpPr/>
          <p:nvPr userDrawn="1"/>
        </p:nvSpPr>
        <p:spPr>
          <a:xfrm>
            <a:off x="71120" y="0"/>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pic>
        <p:nvPicPr>
          <p:cNvPr id="38" name="Picture 37">
            <a:extLst>
              <a:ext uri="{FF2B5EF4-FFF2-40B4-BE49-F238E27FC236}">
                <a16:creationId xmlns:a16="http://schemas.microsoft.com/office/drawing/2014/main" id="{6C34021B-66EB-9E45-8BD1-64D5855A58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9" name="Straight Connector 38">
            <a:extLst>
              <a:ext uri="{FF2B5EF4-FFF2-40B4-BE49-F238E27FC236}">
                <a16:creationId xmlns:a16="http://schemas.microsoft.com/office/drawing/2014/main" id="{D90A106D-F82D-4A4A-81C2-51E2F76FBD9F}"/>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404D7138-AD9C-C946-BD30-C3547A00250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3" name="Picture 2">
            <a:extLst>
              <a:ext uri="{FF2B5EF4-FFF2-40B4-BE49-F238E27FC236}">
                <a16:creationId xmlns:a16="http://schemas.microsoft.com/office/drawing/2014/main" id="{8CFB4CB5-6A68-54B1-50EE-DD79365DEC25}"/>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4" name="Rectangle 3">
            <a:extLst>
              <a:ext uri="{FF2B5EF4-FFF2-40B4-BE49-F238E27FC236}">
                <a16:creationId xmlns:a16="http://schemas.microsoft.com/office/drawing/2014/main" id="{A63C4CB9-C43C-2021-CA4D-D88E9B03FCAF}"/>
              </a:ext>
            </a:extLst>
          </p:cNvPr>
          <p:cNvSpPr/>
          <p:nvPr userDrawn="1"/>
        </p:nvSpPr>
        <p:spPr>
          <a:xfrm>
            <a:off x="0" y="793293"/>
            <a:ext cx="12225338" cy="946607"/>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2">
            <a:extLst>
              <a:ext uri="{FF2B5EF4-FFF2-40B4-BE49-F238E27FC236}">
                <a16:creationId xmlns:a16="http://schemas.microsoft.com/office/drawing/2014/main" id="{7A27EFB2-C3A7-983A-7FE6-C4A37899998F}"/>
              </a:ext>
            </a:extLst>
          </p:cNvPr>
          <p:cNvSpPr>
            <a:spLocks noGrp="1" noChangeArrowheads="1"/>
          </p:cNvSpPr>
          <p:nvPr>
            <p:ph type="subTitle" idx="1" hasCustomPrompt="1"/>
          </p:nvPr>
        </p:nvSpPr>
        <p:spPr>
          <a:xfrm>
            <a:off x="816312" y="1335202"/>
            <a:ext cx="9837075" cy="325474"/>
          </a:xfrm>
          <a:prstGeom prst="rect">
            <a:avLst/>
          </a:prstGeom>
        </p:spPr>
        <p:txBody>
          <a:bodyPr wrap="square">
            <a:spAutoFit/>
          </a:bodyPr>
          <a:lstStyle>
            <a:lvl1pPr marL="0" indent="0">
              <a:buFont typeface="Verdana" pitchFamily="34" charset="0"/>
              <a:buNone/>
              <a:defRPr sz="1400">
                <a:solidFill>
                  <a:schemeClr val="bg1"/>
                </a:solidFill>
              </a:defRPr>
            </a:lvl1pPr>
          </a:lstStyle>
          <a:p>
            <a:pPr lvl="0"/>
            <a:r>
              <a:rPr lang="en-GB" noProof="0" dirty="0" err="1"/>
              <a:t>SubTitle</a:t>
            </a:r>
            <a:endParaRPr lang="en-GB" noProof="0" dirty="0"/>
          </a:p>
        </p:txBody>
      </p:sp>
      <p:sp>
        <p:nvSpPr>
          <p:cNvPr id="6" name="Titolo 1">
            <a:extLst>
              <a:ext uri="{FF2B5EF4-FFF2-40B4-BE49-F238E27FC236}">
                <a16:creationId xmlns:a16="http://schemas.microsoft.com/office/drawing/2014/main" id="{DDF61EFC-D785-8254-3326-F1C947612F3E}"/>
              </a:ext>
            </a:extLst>
          </p:cNvPr>
          <p:cNvSpPr>
            <a:spLocks noGrp="1"/>
          </p:cNvSpPr>
          <p:nvPr>
            <p:ph type="title" hasCustomPrompt="1"/>
          </p:nvPr>
        </p:nvSpPr>
        <p:spPr>
          <a:xfrm>
            <a:off x="816312" y="865557"/>
            <a:ext cx="11409025" cy="461665"/>
          </a:xfrm>
        </p:spPr>
        <p:txBody>
          <a:bodyPr/>
          <a:lstStyle>
            <a:lvl1pPr>
              <a:defRPr sz="2400">
                <a:solidFill>
                  <a:schemeClr val="accent4"/>
                </a:solidFill>
              </a:defRPr>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4364983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LEAR_COLOUR_BG2">
    <p:bg>
      <p:bgPr>
        <a:solidFill>
          <a:srgbClr val="76C8A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8770F7F7-54D2-419E-ACE8-1E203802996C}"/>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solidFill>
                  <a:srgbClr val="006762"/>
                </a:solidFill>
              </a:defRPr>
            </a:lvl1pPr>
            <a:lvl2pPr>
              <a:defRPr sz="1800">
                <a:solidFill>
                  <a:srgbClr val="006762"/>
                </a:solidFill>
              </a:defRPr>
            </a:lvl2pPr>
            <a:lvl3pPr>
              <a:defRPr sz="1800">
                <a:solidFill>
                  <a:srgbClr val="006762"/>
                </a:solidFill>
              </a:defRPr>
            </a:lvl3pPr>
            <a:lvl4pPr>
              <a:defRPr sz="1800">
                <a:solidFill>
                  <a:srgbClr val="006762"/>
                </a:solidFill>
              </a:defRPr>
            </a:lvl4pPr>
            <a:lvl5pPr>
              <a:defRPr sz="1800">
                <a:solidFill>
                  <a:srgbClr val="006762"/>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9CE16786-8A3C-4C82-B63C-69D03B24564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128B05E-06E9-4FF8-9E34-30F8C9AD515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81122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LEAR_COLOUR_BG3">
    <p:bg>
      <p:bgPr>
        <a:solidFill>
          <a:srgbClr val="F1666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424FBA6A-9B37-4307-AF0B-2FB195B99602}"/>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solidFill>
                  <a:srgbClr val="960136"/>
                </a:solidFill>
              </a:defRPr>
            </a:lvl1pPr>
            <a:lvl2pPr>
              <a:defRPr sz="1800">
                <a:solidFill>
                  <a:srgbClr val="960136"/>
                </a:solidFill>
              </a:defRPr>
            </a:lvl2pPr>
            <a:lvl3pPr>
              <a:defRPr sz="1800">
                <a:solidFill>
                  <a:srgbClr val="960136"/>
                </a:solidFill>
              </a:defRPr>
            </a:lvl3pPr>
            <a:lvl4pPr>
              <a:defRPr sz="1800">
                <a:solidFill>
                  <a:srgbClr val="960136"/>
                </a:solidFill>
              </a:defRPr>
            </a:lvl4pPr>
            <a:lvl5pPr>
              <a:defRPr sz="1800">
                <a:solidFill>
                  <a:srgbClr val="960136"/>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48935B88-E3A5-4B18-A1DA-E525414B3B33}"/>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9DC6253-9DAC-40B0-A41B-C4BC48EE2683}"/>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446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LEAR_COLOUR_BG4">
    <p:bg>
      <p:bgPr>
        <a:solidFill>
          <a:srgbClr val="FFCC4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3" name="Content Placeholder 2">
            <a:extLst>
              <a:ext uri="{FF2B5EF4-FFF2-40B4-BE49-F238E27FC236}">
                <a16:creationId xmlns:a16="http://schemas.microsoft.com/office/drawing/2014/main" id="{C3B7504A-25CB-4BBC-AA4B-1A27FA922557}"/>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solidFill>
                  <a:srgbClr val="A75534"/>
                </a:solidFill>
              </a:defRPr>
            </a:lvl1pPr>
            <a:lvl2pPr>
              <a:defRPr sz="1800">
                <a:solidFill>
                  <a:srgbClr val="A75534"/>
                </a:solidFill>
              </a:defRPr>
            </a:lvl2pPr>
            <a:lvl3pPr>
              <a:defRPr sz="1800">
                <a:solidFill>
                  <a:srgbClr val="A75534"/>
                </a:solidFill>
              </a:defRPr>
            </a:lvl3pPr>
            <a:lvl4pPr>
              <a:defRPr sz="1800">
                <a:solidFill>
                  <a:srgbClr val="A75534"/>
                </a:solidFill>
              </a:defRPr>
            </a:lvl4pPr>
            <a:lvl5pPr>
              <a:defRPr sz="1800">
                <a:solidFill>
                  <a:srgbClr val="A75534"/>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4" name="Straight Connector 3">
            <a:extLst>
              <a:ext uri="{FF2B5EF4-FFF2-40B4-BE49-F238E27FC236}">
                <a16:creationId xmlns:a16="http://schemas.microsoft.com/office/drawing/2014/main" id="{13C96752-03D4-47C1-AF65-AB9BE9940335}"/>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99C38FE-3D95-4F29-9E13-19A29AD5EFC2}"/>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7691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LEAR_COLOUR_BG5">
    <p:bg>
      <p:bgPr>
        <a:solidFill>
          <a:srgbClr val="6DCFF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4" name="Rectangle 2">
            <a:extLst>
              <a:ext uri="{FF2B5EF4-FFF2-40B4-BE49-F238E27FC236}">
                <a16:creationId xmlns:a16="http://schemas.microsoft.com/office/drawing/2014/main" id="{BA34D9EA-0CED-4E85-B2F0-17341F16C1AB}"/>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solidFill>
                  <a:srgbClr val="1E3378"/>
                </a:solidFill>
              </a:defRPr>
            </a:lvl1pPr>
            <a:lvl2pPr>
              <a:defRPr sz="1800">
                <a:solidFill>
                  <a:srgbClr val="1E3378"/>
                </a:solidFill>
              </a:defRPr>
            </a:lvl2pPr>
            <a:lvl3pPr>
              <a:defRPr sz="1800">
                <a:solidFill>
                  <a:srgbClr val="1E3378"/>
                </a:solidFill>
              </a:defRPr>
            </a:lvl3pPr>
            <a:lvl4pPr>
              <a:defRPr sz="1800">
                <a:solidFill>
                  <a:srgbClr val="1E3378"/>
                </a:solidFill>
              </a:defRPr>
            </a:lvl4pPr>
            <a:lvl5pPr>
              <a:defRPr sz="1800">
                <a:solidFill>
                  <a:srgbClr val="1E3378"/>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7" name="Straight Connector 6">
            <a:extLst>
              <a:ext uri="{FF2B5EF4-FFF2-40B4-BE49-F238E27FC236}">
                <a16:creationId xmlns:a16="http://schemas.microsoft.com/office/drawing/2014/main" id="{CF711926-946D-4031-95C0-4DF8DCFCC3F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03F0612-5267-4585-B281-9C491C4E1A3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7368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6DCFF6"/>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369664" y="0"/>
            <a:ext cx="1259500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chemeClr val="bg1"/>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rgbClr val="8197A6"/>
                </a:solidFill>
                <a:latin typeface="Arial" charset="0"/>
                <a:ea typeface="Arial" charset="0"/>
                <a:cs typeface="Arial" charset="0"/>
              </a:rPr>
              <a:t>Produced by</a:t>
            </a:r>
            <a:endParaRPr lang="en-US" sz="796" dirty="0">
              <a:solidFill>
                <a:srgbClr val="8197A6"/>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2535740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5CD9CB48-AF73-D767-8ADA-D0FC6EE267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4" name="Rectangle 4">
            <a:extLst>
              <a:ext uri="{FF2B5EF4-FFF2-40B4-BE49-F238E27FC236}">
                <a16:creationId xmlns:a16="http://schemas.microsoft.com/office/drawing/2014/main" id="{B1CA1AC5-4376-CA57-68EC-0FCEC0B0AAC4}"/>
              </a:ext>
            </a:extLst>
          </p:cNvPr>
          <p:cNvSpPr/>
          <p:nvPr userDrawn="1"/>
        </p:nvSpPr>
        <p:spPr>
          <a:xfrm>
            <a:off x="2570" y="15065"/>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Text Box 27">
            <a:extLst>
              <a:ext uri="{FF2B5EF4-FFF2-40B4-BE49-F238E27FC236}">
                <a16:creationId xmlns:a16="http://schemas.microsoft.com/office/drawing/2014/main" id="{1180D88A-54B7-75DB-9DC7-ECB367B8D037}"/>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pic>
        <p:nvPicPr>
          <p:cNvPr id="6" name="Picture 5">
            <a:extLst>
              <a:ext uri="{FF2B5EF4-FFF2-40B4-BE49-F238E27FC236}">
                <a16:creationId xmlns:a16="http://schemas.microsoft.com/office/drawing/2014/main" id="{99795AC0-4712-74B5-B7EA-B1E6FE361C2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7" name="Straight Connector 6">
            <a:extLst>
              <a:ext uri="{FF2B5EF4-FFF2-40B4-BE49-F238E27FC236}">
                <a16:creationId xmlns:a16="http://schemas.microsoft.com/office/drawing/2014/main" id="{9234A673-4183-68DE-599E-0F2BD4BD2EFB}"/>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DE634CDC-895F-5C89-9831-A7BFCA7D173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68A4535A-01FE-C99F-CE16-8B3025A4C646}"/>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3" name="Oval 12">
            <a:extLst>
              <a:ext uri="{FF2B5EF4-FFF2-40B4-BE49-F238E27FC236}">
                <a16:creationId xmlns:a16="http://schemas.microsoft.com/office/drawing/2014/main" id="{6CA1DAB0-DC78-7E1E-85BC-3C0D6F1061BC}"/>
              </a:ext>
            </a:extLst>
          </p:cNvPr>
          <p:cNvSpPr/>
          <p:nvPr userDrawn="1"/>
        </p:nvSpPr>
        <p:spPr>
          <a:xfrm>
            <a:off x="1351984" y="2161590"/>
            <a:ext cx="2846231" cy="2846231"/>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2">
            <a:extLst>
              <a:ext uri="{FF2B5EF4-FFF2-40B4-BE49-F238E27FC236}">
                <a16:creationId xmlns:a16="http://schemas.microsoft.com/office/drawing/2014/main" id="{FBD88903-B0E0-22CA-993D-0BFB241E329A}"/>
              </a:ext>
            </a:extLst>
          </p:cNvPr>
          <p:cNvSpPr>
            <a:spLocks noGrp="1" noChangeArrowheads="1"/>
          </p:cNvSpPr>
          <p:nvPr>
            <p:ph type="subTitle" idx="1" hasCustomPrompt="1"/>
          </p:nvPr>
        </p:nvSpPr>
        <p:spPr>
          <a:xfrm>
            <a:off x="4461204" y="3026091"/>
            <a:ext cx="4319113" cy="558614"/>
          </a:xfrm>
          <a:prstGeom prst="rect">
            <a:avLst/>
          </a:prstGeom>
        </p:spPr>
        <p:txBody>
          <a:bodyPr wrap="square">
            <a:spAutoFit/>
          </a:bodyPr>
          <a:lstStyle>
            <a:lvl1pPr marL="0" indent="0">
              <a:buFont typeface="Verdana" pitchFamily="34" charset="0"/>
              <a:buNone/>
              <a:defRPr sz="2800">
                <a:solidFill>
                  <a:schemeClr val="bg1"/>
                </a:solidFill>
              </a:defRPr>
            </a:lvl1pPr>
          </a:lstStyle>
          <a:p>
            <a:pPr lvl="0"/>
            <a:r>
              <a:rPr lang="en-GB" noProof="0" dirty="0"/>
              <a:t>Title 1</a:t>
            </a:r>
          </a:p>
        </p:txBody>
      </p:sp>
      <p:sp>
        <p:nvSpPr>
          <p:cNvPr id="15" name="Title 2">
            <a:extLst>
              <a:ext uri="{FF2B5EF4-FFF2-40B4-BE49-F238E27FC236}">
                <a16:creationId xmlns:a16="http://schemas.microsoft.com/office/drawing/2014/main" id="{58068459-478D-7EFA-D63C-4128AE420F75}"/>
              </a:ext>
            </a:extLst>
          </p:cNvPr>
          <p:cNvSpPr>
            <a:spLocks noGrp="1"/>
          </p:cNvSpPr>
          <p:nvPr>
            <p:ph type="title" hasCustomPrompt="1"/>
          </p:nvPr>
        </p:nvSpPr>
        <p:spPr>
          <a:xfrm>
            <a:off x="2754320" y="2215050"/>
            <a:ext cx="3413769" cy="1569660"/>
          </a:xfrm>
        </p:spPr>
        <p:txBody>
          <a:bodyPr/>
          <a:lstStyle>
            <a:lvl1pPr>
              <a:defRPr>
                <a:solidFill>
                  <a:schemeClr val="accent4"/>
                </a:solidFill>
              </a:defRPr>
            </a:lvl1pPr>
          </a:lstStyle>
          <a:p>
            <a:r>
              <a:rPr lang="it-IT" sz="9600" dirty="0"/>
              <a:t>01.</a:t>
            </a:r>
            <a:endParaRPr lang="en-NL" sz="9600" dirty="0"/>
          </a:p>
        </p:txBody>
      </p:sp>
    </p:spTree>
    <p:extLst>
      <p:ext uri="{BB962C8B-B14F-4D97-AF65-F5344CB8AC3E}">
        <p14:creationId xmlns:p14="http://schemas.microsoft.com/office/powerpoint/2010/main" val="3590390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974690A4-0652-5C21-1F07-CE3747218A9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4" name="Rectangle 4">
            <a:extLst>
              <a:ext uri="{FF2B5EF4-FFF2-40B4-BE49-F238E27FC236}">
                <a16:creationId xmlns:a16="http://schemas.microsoft.com/office/drawing/2014/main" id="{96944949-03E7-F94E-636A-43E8D297199E}"/>
              </a:ext>
            </a:extLst>
          </p:cNvPr>
          <p:cNvSpPr/>
          <p:nvPr userDrawn="1"/>
        </p:nvSpPr>
        <p:spPr>
          <a:xfrm>
            <a:off x="-11617" y="0"/>
            <a:ext cx="12225338" cy="6858000"/>
          </a:xfrm>
          <a:prstGeom prst="rect">
            <a:avLst/>
          </a:prstGeom>
          <a:solidFill>
            <a:schemeClr val="accent6">
              <a:lumMod val="1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Text Box 27">
            <a:extLst>
              <a:ext uri="{FF2B5EF4-FFF2-40B4-BE49-F238E27FC236}">
                <a16:creationId xmlns:a16="http://schemas.microsoft.com/office/drawing/2014/main" id="{5D6A1461-967C-17F2-824D-2F8C0BF16E90}"/>
              </a:ext>
            </a:extLst>
          </p:cNvPr>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7" name="Straight Connector 6">
            <a:extLst>
              <a:ext uri="{FF2B5EF4-FFF2-40B4-BE49-F238E27FC236}">
                <a16:creationId xmlns:a16="http://schemas.microsoft.com/office/drawing/2014/main" id="{CDF1C28C-5497-2134-B98E-EF35F1597945}"/>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1D9CDD0-5451-DAA6-31D5-E8CC3F3ECB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 name="Picture 8">
            <a:extLst>
              <a:ext uri="{FF2B5EF4-FFF2-40B4-BE49-F238E27FC236}">
                <a16:creationId xmlns:a16="http://schemas.microsoft.com/office/drawing/2014/main" id="{D3947B33-9A10-590E-0814-2E0F8A70701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566" y="6438900"/>
            <a:ext cx="10185400" cy="419100"/>
          </a:xfrm>
          <a:prstGeom prst="rect">
            <a:avLst/>
          </a:prstGeom>
        </p:spPr>
      </p:pic>
      <p:sp>
        <p:nvSpPr>
          <p:cNvPr id="10" name="Rectangle 9">
            <a:extLst>
              <a:ext uri="{FF2B5EF4-FFF2-40B4-BE49-F238E27FC236}">
                <a16:creationId xmlns:a16="http://schemas.microsoft.com/office/drawing/2014/main" id="{BEA016B2-5B26-294F-0D5F-AB196BF79D55}"/>
              </a:ext>
            </a:extLst>
          </p:cNvPr>
          <p:cNvSpPr/>
          <p:nvPr userDrawn="1"/>
        </p:nvSpPr>
        <p:spPr>
          <a:xfrm>
            <a:off x="-23234" y="0"/>
            <a:ext cx="12225338" cy="946607"/>
          </a:xfrm>
          <a:prstGeom prst="rect">
            <a:avLst/>
          </a:prstGeom>
          <a:solidFill>
            <a:schemeClr val="tx1">
              <a:alpha val="492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2">
            <a:extLst>
              <a:ext uri="{FF2B5EF4-FFF2-40B4-BE49-F238E27FC236}">
                <a16:creationId xmlns:a16="http://schemas.microsoft.com/office/drawing/2014/main" id="{7C3B8E1F-4253-1151-FABD-12A50A6FEB4C}"/>
              </a:ext>
            </a:extLst>
          </p:cNvPr>
          <p:cNvSpPr>
            <a:spLocks noGrp="1" noChangeArrowheads="1"/>
          </p:cNvSpPr>
          <p:nvPr>
            <p:ph type="subTitle" idx="1" hasCustomPrompt="1"/>
          </p:nvPr>
        </p:nvSpPr>
        <p:spPr>
          <a:xfrm>
            <a:off x="221435" y="518441"/>
            <a:ext cx="9837075" cy="325474"/>
          </a:xfrm>
          <a:prstGeom prst="rect">
            <a:avLst/>
          </a:prstGeom>
        </p:spPr>
        <p:txBody>
          <a:bodyPr wrap="square">
            <a:spAutoFit/>
          </a:bodyPr>
          <a:lstStyle>
            <a:lvl1pPr marL="0" indent="0">
              <a:buFont typeface="Verdana" pitchFamily="34" charset="0"/>
              <a:buNone/>
              <a:defRPr sz="1400">
                <a:solidFill>
                  <a:schemeClr val="bg1"/>
                </a:solidFill>
              </a:defRPr>
            </a:lvl1pPr>
          </a:lstStyle>
          <a:p>
            <a:pPr lvl="0"/>
            <a:r>
              <a:rPr lang="en-GB" noProof="0" dirty="0" err="1"/>
              <a:t>SubTitle</a:t>
            </a:r>
            <a:endParaRPr lang="en-GB" noProof="0" dirty="0"/>
          </a:p>
        </p:txBody>
      </p:sp>
      <p:sp>
        <p:nvSpPr>
          <p:cNvPr id="12" name="Titolo 1">
            <a:extLst>
              <a:ext uri="{FF2B5EF4-FFF2-40B4-BE49-F238E27FC236}">
                <a16:creationId xmlns:a16="http://schemas.microsoft.com/office/drawing/2014/main" id="{46CF99AF-A22E-30E0-5AD0-804C4379F952}"/>
              </a:ext>
            </a:extLst>
          </p:cNvPr>
          <p:cNvSpPr>
            <a:spLocks noGrp="1"/>
          </p:cNvSpPr>
          <p:nvPr>
            <p:ph type="title" hasCustomPrompt="1"/>
          </p:nvPr>
        </p:nvSpPr>
        <p:spPr>
          <a:xfrm>
            <a:off x="221436" y="166165"/>
            <a:ext cx="10121810" cy="461665"/>
          </a:xfrm>
        </p:spPr>
        <p:txBody>
          <a:bodyPr/>
          <a:lstStyle>
            <a:lvl1pPr>
              <a:defRPr sz="2400">
                <a:solidFill>
                  <a:schemeClr val="bg1"/>
                </a:solidFill>
              </a:defRPr>
            </a:lvl1pPr>
          </a:lstStyle>
          <a:p>
            <a:r>
              <a:rPr lang="en-GB" altLang="en-US" noProof="0" dirty="0"/>
              <a:t>Click to edit master title style</a:t>
            </a:r>
            <a:endParaRPr lang="en-GB" noProof="0" dirty="0"/>
          </a:p>
        </p:txBody>
      </p:sp>
      <p:pic>
        <p:nvPicPr>
          <p:cNvPr id="6" name="Picture 5">
            <a:extLst>
              <a:ext uri="{FF2B5EF4-FFF2-40B4-BE49-F238E27FC236}">
                <a16:creationId xmlns:a16="http://schemas.microsoft.com/office/drawing/2014/main" id="{7C8A7ED4-A3BE-AADF-5685-03EA83CB3560}"/>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grpSp>
        <p:nvGrpSpPr>
          <p:cNvPr id="48" name="Group 47">
            <a:extLst>
              <a:ext uri="{FF2B5EF4-FFF2-40B4-BE49-F238E27FC236}">
                <a16:creationId xmlns:a16="http://schemas.microsoft.com/office/drawing/2014/main" id="{E8C0D03C-BCDB-9D74-1A17-02E88F32BF40}"/>
              </a:ext>
            </a:extLst>
          </p:cNvPr>
          <p:cNvGrpSpPr/>
          <p:nvPr userDrawn="1"/>
        </p:nvGrpSpPr>
        <p:grpSpPr>
          <a:xfrm>
            <a:off x="1307584" y="2303556"/>
            <a:ext cx="9586935" cy="2642547"/>
            <a:chOff x="744554" y="2197155"/>
            <a:chExt cx="10736229" cy="2959339"/>
          </a:xfrm>
        </p:grpSpPr>
        <p:sp>
          <p:nvSpPr>
            <p:cNvPr id="13" name="Oval 12">
              <a:extLst>
                <a:ext uri="{FF2B5EF4-FFF2-40B4-BE49-F238E27FC236}">
                  <a16:creationId xmlns:a16="http://schemas.microsoft.com/office/drawing/2014/main" id="{9066ADE8-327F-7A80-94E5-4D9427352F6F}"/>
                </a:ext>
              </a:extLst>
            </p:cNvPr>
            <p:cNvSpPr/>
            <p:nvPr userDrawn="1"/>
          </p:nvSpPr>
          <p:spPr>
            <a:xfrm>
              <a:off x="744554" y="2709671"/>
              <a:ext cx="1934308" cy="1934308"/>
            </a:xfrm>
            <a:prstGeom prst="ellipse">
              <a:avLst/>
            </a:prstGeom>
            <a:noFill/>
            <a:ln w="762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5" name="Oval 14">
              <a:extLst>
                <a:ext uri="{FF2B5EF4-FFF2-40B4-BE49-F238E27FC236}">
                  <a16:creationId xmlns:a16="http://schemas.microsoft.com/office/drawing/2014/main" id="{604A5F54-834C-FD3A-DE25-48E11607D21F}"/>
                </a:ext>
              </a:extLst>
            </p:cNvPr>
            <p:cNvSpPr/>
            <p:nvPr userDrawn="1"/>
          </p:nvSpPr>
          <p:spPr>
            <a:xfrm>
              <a:off x="2663353" y="2197155"/>
              <a:ext cx="874004" cy="874004"/>
            </a:xfrm>
            <a:prstGeom prst="ellipse">
              <a:avLst/>
            </a:prstGeom>
            <a:solidFill>
              <a:schemeClr val="bg1"/>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algn="ctr"/>
              <a:endParaRPr lang="en-US" sz="3200" dirty="0"/>
            </a:p>
          </p:txBody>
        </p:sp>
        <p:sp>
          <p:nvSpPr>
            <p:cNvPr id="18" name="Oval 17">
              <a:extLst>
                <a:ext uri="{FF2B5EF4-FFF2-40B4-BE49-F238E27FC236}">
                  <a16:creationId xmlns:a16="http://schemas.microsoft.com/office/drawing/2014/main" id="{C1D54AD4-D54A-6744-79D3-C26A2AFDD897}"/>
                </a:ext>
              </a:extLst>
            </p:cNvPr>
            <p:cNvSpPr/>
            <p:nvPr userDrawn="1"/>
          </p:nvSpPr>
          <p:spPr>
            <a:xfrm>
              <a:off x="2981311" y="3237954"/>
              <a:ext cx="874004" cy="874004"/>
            </a:xfrm>
            <a:prstGeom prst="ellipse">
              <a:avLst/>
            </a:prstGeom>
            <a:solidFill>
              <a:schemeClr val="bg1"/>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algn="ctr"/>
              <a:endParaRPr lang="en-US" sz="3200" dirty="0"/>
            </a:p>
          </p:txBody>
        </p:sp>
        <p:sp>
          <p:nvSpPr>
            <p:cNvPr id="19" name="Oval 18">
              <a:extLst>
                <a:ext uri="{FF2B5EF4-FFF2-40B4-BE49-F238E27FC236}">
                  <a16:creationId xmlns:a16="http://schemas.microsoft.com/office/drawing/2014/main" id="{D43FADC7-ABAE-0C13-66BD-968BD0A18E85}"/>
                </a:ext>
              </a:extLst>
            </p:cNvPr>
            <p:cNvSpPr/>
            <p:nvPr userDrawn="1"/>
          </p:nvSpPr>
          <p:spPr>
            <a:xfrm>
              <a:off x="2661414" y="4282490"/>
              <a:ext cx="874004" cy="874004"/>
            </a:xfrm>
            <a:prstGeom prst="ellipse">
              <a:avLst/>
            </a:prstGeom>
            <a:solidFill>
              <a:schemeClr val="bg1"/>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algn="ctr"/>
              <a:endParaRPr lang="en-US" sz="3200" dirty="0"/>
            </a:p>
          </p:txBody>
        </p:sp>
        <p:cxnSp>
          <p:nvCxnSpPr>
            <p:cNvPr id="21" name="Straight Arrow Connector 20">
              <a:extLst>
                <a:ext uri="{FF2B5EF4-FFF2-40B4-BE49-F238E27FC236}">
                  <a16:creationId xmlns:a16="http://schemas.microsoft.com/office/drawing/2014/main" id="{5B8D84B8-5A9F-E0EA-783C-493642BA7629}"/>
                </a:ext>
              </a:extLst>
            </p:cNvPr>
            <p:cNvCxnSpPr>
              <a:cxnSpLocks/>
            </p:cNvCxnSpPr>
            <p:nvPr userDrawn="1"/>
          </p:nvCxnSpPr>
          <p:spPr>
            <a:xfrm flipV="1">
              <a:off x="4732392" y="3673697"/>
              <a:ext cx="3789802" cy="15316"/>
            </a:xfrm>
            <a:prstGeom prst="straightConnector1">
              <a:avLst/>
            </a:prstGeom>
            <a:ln w="25400">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CEA1A7A-95E3-5BA8-1E4E-9C433BA62888}"/>
                </a:ext>
              </a:extLst>
            </p:cNvPr>
            <p:cNvCxnSpPr>
              <a:cxnSpLocks/>
            </p:cNvCxnSpPr>
            <p:nvPr userDrawn="1"/>
          </p:nvCxnSpPr>
          <p:spPr>
            <a:xfrm>
              <a:off x="3676490" y="2589295"/>
              <a:ext cx="1032668" cy="1083439"/>
            </a:xfrm>
            <a:prstGeom prst="straightConnector1">
              <a:avLst/>
            </a:prstGeom>
            <a:ln w="25400">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C7794B4-A5BA-7B15-9BB2-A06523662411}"/>
                </a:ext>
              </a:extLst>
            </p:cNvPr>
            <p:cNvCxnSpPr>
              <a:cxnSpLocks/>
            </p:cNvCxnSpPr>
            <p:nvPr userDrawn="1"/>
          </p:nvCxnSpPr>
          <p:spPr>
            <a:xfrm flipV="1">
              <a:off x="3676490" y="3710577"/>
              <a:ext cx="1032668" cy="1008915"/>
            </a:xfrm>
            <a:prstGeom prst="straightConnector1">
              <a:avLst/>
            </a:prstGeom>
            <a:ln w="25400">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2180818-BAC5-C741-2D36-D9FC54985A82}"/>
                </a:ext>
              </a:extLst>
            </p:cNvPr>
            <p:cNvCxnSpPr>
              <a:cxnSpLocks/>
            </p:cNvCxnSpPr>
            <p:nvPr userDrawn="1"/>
          </p:nvCxnSpPr>
          <p:spPr>
            <a:xfrm flipV="1">
              <a:off x="3965652" y="3688662"/>
              <a:ext cx="743506" cy="5987"/>
            </a:xfrm>
            <a:prstGeom prst="straightConnector1">
              <a:avLst/>
            </a:prstGeom>
            <a:ln w="25400">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DDA0B415-AFD4-AC9E-0466-DD2A085838AE}"/>
                </a:ext>
              </a:extLst>
            </p:cNvPr>
            <p:cNvSpPr/>
            <p:nvPr userDrawn="1"/>
          </p:nvSpPr>
          <p:spPr>
            <a:xfrm>
              <a:off x="8575454" y="3240480"/>
              <a:ext cx="874004" cy="874004"/>
            </a:xfrm>
            <a:prstGeom prst="ellipse">
              <a:avLst/>
            </a:prstGeom>
            <a:solidFill>
              <a:schemeClr val="bg1"/>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algn="ctr"/>
              <a:endParaRPr lang="en-US" sz="3200" dirty="0"/>
            </a:p>
          </p:txBody>
        </p:sp>
        <p:sp>
          <p:nvSpPr>
            <p:cNvPr id="36" name="Oval 35">
              <a:extLst>
                <a:ext uri="{FF2B5EF4-FFF2-40B4-BE49-F238E27FC236}">
                  <a16:creationId xmlns:a16="http://schemas.microsoft.com/office/drawing/2014/main" id="{4B4C5188-1CB8-D1FD-0715-BF76C1CD11DA}"/>
                </a:ext>
              </a:extLst>
            </p:cNvPr>
            <p:cNvSpPr/>
            <p:nvPr userDrawn="1"/>
          </p:nvSpPr>
          <p:spPr>
            <a:xfrm>
              <a:off x="9546475" y="2705580"/>
              <a:ext cx="1934308" cy="1934308"/>
            </a:xfrm>
            <a:prstGeom prst="ellipse">
              <a:avLst/>
            </a:prstGeom>
            <a:solidFill>
              <a:schemeClr val="accent4"/>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spTree>
    <p:extLst>
      <p:ext uri="{BB962C8B-B14F-4D97-AF65-F5344CB8AC3E}">
        <p14:creationId xmlns:p14="http://schemas.microsoft.com/office/powerpoint/2010/main" val="222913270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6.png"/><Relationship Id="rId21" Type="http://schemas.openxmlformats.org/officeDocument/2006/relationships/slideLayout" Target="../slideLayouts/slideLayout21.xml"/><Relationship Id="rId34" Type="http://schemas.openxmlformats.org/officeDocument/2006/relationships/image" Target="../media/image1.jpeg"/><Relationship Id="rId42" Type="http://schemas.openxmlformats.org/officeDocument/2006/relationships/image" Target="../media/image9.png"/><Relationship Id="rId47" Type="http://schemas.openxmlformats.org/officeDocument/2006/relationships/image" Target="../media/image14.png"/><Relationship Id="rId50" Type="http://schemas.openxmlformats.org/officeDocument/2006/relationships/image" Target="../media/image17.png"/><Relationship Id="rId55" Type="http://schemas.openxmlformats.org/officeDocument/2006/relationships/image" Target="../media/image2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4.png"/><Relationship Id="rId40" Type="http://schemas.openxmlformats.org/officeDocument/2006/relationships/image" Target="../media/image7.png"/><Relationship Id="rId45" Type="http://schemas.openxmlformats.org/officeDocument/2006/relationships/image" Target="../media/image12.png"/><Relationship Id="rId53" Type="http://schemas.openxmlformats.org/officeDocument/2006/relationships/image" Target="../media/image20.png"/><Relationship Id="rId58" Type="http://schemas.openxmlformats.org/officeDocument/2006/relationships/image" Target="../media/image25.png"/><Relationship Id="rId5" Type="http://schemas.openxmlformats.org/officeDocument/2006/relationships/slideLayout" Target="../slideLayouts/slideLayout5.xml"/><Relationship Id="rId61" Type="http://schemas.openxmlformats.org/officeDocument/2006/relationships/image" Target="../media/image28.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 Id="rId43" Type="http://schemas.openxmlformats.org/officeDocument/2006/relationships/image" Target="../media/image10.png"/><Relationship Id="rId48" Type="http://schemas.openxmlformats.org/officeDocument/2006/relationships/image" Target="../media/image15.png"/><Relationship Id="rId56" Type="http://schemas.openxmlformats.org/officeDocument/2006/relationships/image" Target="../media/image23.png"/><Relationship Id="rId8" Type="http://schemas.openxmlformats.org/officeDocument/2006/relationships/slideLayout" Target="../slideLayouts/slideLayout8.xml"/><Relationship Id="rId51" Type="http://schemas.openxmlformats.org/officeDocument/2006/relationships/image" Target="../media/image18.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38" Type="http://schemas.openxmlformats.org/officeDocument/2006/relationships/image" Target="../media/image5.png"/><Relationship Id="rId46" Type="http://schemas.openxmlformats.org/officeDocument/2006/relationships/image" Target="../media/image13.png"/><Relationship Id="rId59" Type="http://schemas.openxmlformats.org/officeDocument/2006/relationships/image" Target="../media/image26.emf"/><Relationship Id="rId20" Type="http://schemas.openxmlformats.org/officeDocument/2006/relationships/slideLayout" Target="../slideLayouts/slideLayout20.xml"/><Relationship Id="rId41" Type="http://schemas.openxmlformats.org/officeDocument/2006/relationships/image" Target="../media/image8.png"/><Relationship Id="rId54" Type="http://schemas.openxmlformats.org/officeDocument/2006/relationships/image" Target="../media/image21.png"/><Relationship Id="rId6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3.png"/><Relationship Id="rId49" Type="http://schemas.openxmlformats.org/officeDocument/2006/relationships/image" Target="../media/image16.png"/><Relationship Id="rId57" Type="http://schemas.openxmlformats.org/officeDocument/2006/relationships/image" Target="../media/image24.png"/><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image" Target="../media/image11.png"/><Relationship Id="rId52" Type="http://schemas.openxmlformats.org/officeDocument/2006/relationships/image" Target="../media/image19.png"/><Relationship Id="rId60" Type="http://schemas.openxmlformats.org/officeDocument/2006/relationships/image" Target="../media/image27.png"/><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theme" Target="../theme/theme2.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6" Type="http://schemas.openxmlformats.org/officeDocument/2006/relationships/image" Target="../media/image31.emf"/><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image" Target="../media/image43.png"/><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image" Target="../media/image4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6.xml"/><Relationship Id="rId1" Type="http://schemas.openxmlformats.org/officeDocument/2006/relationships/slideLayout" Target="../slideLayouts/slideLayout45.xml"/><Relationship Id="rId4" Type="http://schemas.openxmlformats.org/officeDocument/2006/relationships/image" Target="../media/image46.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theme" Target="../theme/theme4.xml"/><Relationship Id="rId3" Type="http://schemas.openxmlformats.org/officeDocument/2006/relationships/slideLayout" Target="../slideLayouts/slideLayout49.xml"/><Relationship Id="rId21" Type="http://schemas.openxmlformats.org/officeDocument/2006/relationships/image" Target="../media/image29.png"/><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image" Target="../media/image2.png"/><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19" Type="http://schemas.openxmlformats.org/officeDocument/2006/relationships/image" Target="../media/image1.jpeg"/><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image" Target="../media/image31.emf"/></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image" Target="../media/image43.png"/><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image" Target="../media/image31.emf"/><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image" Target="../media/image4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53249"/>
        </a:solidFill>
        <a:effectLst/>
      </p:bgPr>
    </p:bg>
    <p:spTree>
      <p:nvGrpSpPr>
        <p:cNvPr id="1" name=""/>
        <p:cNvGrpSpPr/>
        <p:nvPr/>
      </p:nvGrpSpPr>
      <p:grpSpPr>
        <a:xfrm>
          <a:off x="0" y="0"/>
          <a:ext cx="0" cy="0"/>
          <a:chOff x="0" y="0"/>
          <a:chExt cx="0" cy="0"/>
        </a:xfrm>
      </p:grpSpPr>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 </a:t>
            </a:r>
          </a:p>
        </p:txBody>
      </p:sp>
      <p:pic>
        <p:nvPicPr>
          <p:cNvPr id="3" name="Picture 35" hidden="1">
            <a:extLst>
              <a:ext uri="{FF2B5EF4-FFF2-40B4-BE49-F238E27FC236}">
                <a16:creationId xmlns:a16="http://schemas.microsoft.com/office/drawing/2014/main" id="{C995CFAD-3BA1-4EC9-867D-60423D76AD7D}"/>
              </a:ext>
            </a:extLst>
          </p:cNvPr>
          <p:cNvPicPr>
            <a:picLocks noChangeAspect="1"/>
          </p:cNvPicPr>
          <p:nvPr userDrawn="1"/>
        </p:nvPicPr>
        <p:blipFill rotWithShape="1">
          <a:blip r:embed="rId34" cstate="email">
            <a:extLst>
              <a:ext uri="{28A0092B-C50C-407E-A947-70E740481C1C}">
                <a14:useLocalDpi xmlns:a14="http://schemas.microsoft.com/office/drawing/2010/main"/>
              </a:ext>
            </a:extLst>
          </a:blip>
          <a:srcRect/>
          <a:stretch/>
        </p:blipFill>
        <p:spPr>
          <a:xfrm>
            <a:off x="0" y="0"/>
            <a:ext cx="12225338" cy="6858000"/>
          </a:xfrm>
          <a:prstGeom prst="rect">
            <a:avLst/>
          </a:prstGeom>
        </p:spPr>
      </p:pic>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US" altLang="en-US" noProof="0"/>
              <a:t>Click to edit Master title style</a:t>
            </a:r>
            <a:endParaRPr lang="en-GB" noProof="0" dirty="0"/>
          </a:p>
        </p:txBody>
      </p:sp>
      <p:sp>
        <p:nvSpPr>
          <p:cNvPr id="72" name="Rectangle 2">
            <a:extLst>
              <a:ext uri="{FF2B5EF4-FFF2-40B4-BE49-F238E27FC236}">
                <a16:creationId xmlns:a16="http://schemas.microsoft.com/office/drawing/2014/main" id="{F152A04D-5063-4E95-9CB5-5C50E37A6E5E}"/>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noProof="0"/>
              <a:t>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endParaRPr lang="en-GB" altLang="en-US" noProof="0" dirty="0"/>
          </a:p>
        </p:txBody>
      </p:sp>
      <p:sp>
        <p:nvSpPr>
          <p:cNvPr id="39" name="Text Box 34"/>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6C34021B-66EB-9E45-8BD1-64D5855A5802}"/>
              </a:ext>
            </a:extLst>
          </p:cNvPr>
          <p:cNvPicPr>
            <a:picLocks noChangeAspect="1"/>
          </p:cNvPicPr>
          <p:nvPr userDrawn="1"/>
        </p:nvPicPr>
        <p:blipFill>
          <a:blip r:embed="rId35"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8" name="Straight Connector 37">
            <a:extLst>
              <a:ext uri="{FF2B5EF4-FFF2-40B4-BE49-F238E27FC236}">
                <a16:creationId xmlns:a16="http://schemas.microsoft.com/office/drawing/2014/main" id="{EE71E5B5-6921-4FB2-A9C4-9C2A029FF0B3}"/>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61873755-77D2-7D48-99A1-3F0D7902F7E5}"/>
              </a:ext>
            </a:extLst>
          </p:cNvPr>
          <p:cNvGrpSpPr/>
          <p:nvPr userDrawn="1"/>
        </p:nvGrpSpPr>
        <p:grpSpPr>
          <a:xfrm>
            <a:off x="226688" y="6569736"/>
            <a:ext cx="9628745" cy="144114"/>
            <a:chOff x="1076500" y="4469696"/>
            <a:chExt cx="9628745" cy="144114"/>
          </a:xfrm>
        </p:grpSpPr>
        <p:pic>
          <p:nvPicPr>
            <p:cNvPr id="41" name="Picture 40" descr="de.png">
              <a:extLst>
                <a:ext uri="{FF2B5EF4-FFF2-40B4-BE49-F238E27FC236}">
                  <a16:creationId xmlns:a16="http://schemas.microsoft.com/office/drawing/2014/main" id="{E193B19F-9EA7-C04A-B6E1-E84938123396}"/>
                </a:ext>
              </a:extLst>
            </p:cNvPr>
            <p:cNvPicPr>
              <a:picLocks noChangeAspect="1"/>
            </p:cNvPicPr>
            <p:nvPr userDrawn="1"/>
          </p:nvPicPr>
          <p:blipFill>
            <a:blip r:embed="rId36" cstate="print">
              <a:extLst>
                <a:ext uri="{28A0092B-C50C-407E-A947-70E740481C1C}">
                  <a14:useLocalDpi xmlns:a14="http://schemas.microsoft.com/office/drawing/2010/main" val="0"/>
                </a:ext>
              </a:extLst>
            </a:blip>
            <a:stretch>
              <a:fillRect/>
            </a:stretch>
          </p:blipFill>
          <p:spPr>
            <a:xfrm>
              <a:off x="1076500" y="4469696"/>
              <a:ext cx="217977" cy="144114"/>
            </a:xfrm>
            <a:prstGeom prst="rect">
              <a:avLst/>
            </a:prstGeom>
            <a:ln>
              <a:noFill/>
            </a:ln>
          </p:spPr>
        </p:pic>
        <p:pic>
          <p:nvPicPr>
            <p:cNvPr id="42" name="Picture 41" descr="at.png">
              <a:extLst>
                <a:ext uri="{FF2B5EF4-FFF2-40B4-BE49-F238E27FC236}">
                  <a16:creationId xmlns:a16="http://schemas.microsoft.com/office/drawing/2014/main" id="{BE4D4226-1484-894D-A57B-DF3CA0AEEA82}"/>
                </a:ext>
              </a:extLst>
            </p:cNvPr>
            <p:cNvPicPr>
              <a:picLocks noChangeAspect="1"/>
            </p:cNvPicPr>
            <p:nvPr userDrawn="1"/>
          </p:nvPicPr>
          <p:blipFill>
            <a:blip r:embed="rId37" cstate="print">
              <a:extLst>
                <a:ext uri="{28A0092B-C50C-407E-A947-70E740481C1C}">
                  <a14:useLocalDpi xmlns:a14="http://schemas.microsoft.com/office/drawing/2010/main" val="0"/>
                </a:ext>
              </a:extLst>
            </a:blip>
            <a:stretch>
              <a:fillRect/>
            </a:stretch>
          </p:blipFill>
          <p:spPr>
            <a:xfrm>
              <a:off x="1447640" y="4469696"/>
              <a:ext cx="217977" cy="144114"/>
            </a:xfrm>
            <a:prstGeom prst="rect">
              <a:avLst/>
            </a:prstGeom>
            <a:ln>
              <a:noFill/>
            </a:ln>
          </p:spPr>
        </p:pic>
        <p:pic>
          <p:nvPicPr>
            <p:cNvPr id="43" name="Picture 42" descr="be.png">
              <a:extLst>
                <a:ext uri="{FF2B5EF4-FFF2-40B4-BE49-F238E27FC236}">
                  <a16:creationId xmlns:a16="http://schemas.microsoft.com/office/drawing/2014/main" id="{CEB1C35B-A1B4-0D49-9F9A-EBE869AA06A6}"/>
                </a:ext>
              </a:extLst>
            </p:cNvPr>
            <p:cNvPicPr>
              <a:picLocks noChangeAspect="1"/>
            </p:cNvPicPr>
            <p:nvPr userDrawn="1"/>
          </p:nvPicPr>
          <p:blipFill>
            <a:blip r:embed="rId38" cstate="print">
              <a:extLst>
                <a:ext uri="{28A0092B-C50C-407E-A947-70E740481C1C}">
                  <a14:useLocalDpi xmlns:a14="http://schemas.microsoft.com/office/drawing/2010/main" val="0"/>
                </a:ext>
              </a:extLst>
            </a:blip>
            <a:stretch>
              <a:fillRect/>
            </a:stretch>
          </p:blipFill>
          <p:spPr>
            <a:xfrm>
              <a:off x="1818780" y="4469696"/>
              <a:ext cx="217977" cy="144114"/>
            </a:xfrm>
            <a:prstGeom prst="rect">
              <a:avLst/>
            </a:prstGeom>
            <a:ln>
              <a:noFill/>
            </a:ln>
          </p:spPr>
        </p:pic>
        <p:pic>
          <p:nvPicPr>
            <p:cNvPr id="44" name="Picture 43" descr="dk.png">
              <a:extLst>
                <a:ext uri="{FF2B5EF4-FFF2-40B4-BE49-F238E27FC236}">
                  <a16:creationId xmlns:a16="http://schemas.microsoft.com/office/drawing/2014/main" id="{77471C13-DD1F-3A45-BC46-C08FDA203336}"/>
                </a:ext>
              </a:extLst>
            </p:cNvPr>
            <p:cNvPicPr>
              <a:picLocks noChangeAspect="1"/>
            </p:cNvPicPr>
            <p:nvPr userDrawn="1"/>
          </p:nvPicPr>
          <p:blipFill>
            <a:blip r:embed="rId39" cstate="print">
              <a:extLst>
                <a:ext uri="{28A0092B-C50C-407E-A947-70E740481C1C}">
                  <a14:useLocalDpi xmlns:a14="http://schemas.microsoft.com/office/drawing/2010/main" val="0"/>
                </a:ext>
              </a:extLst>
            </a:blip>
            <a:stretch>
              <a:fillRect/>
            </a:stretch>
          </p:blipFill>
          <p:spPr>
            <a:xfrm>
              <a:off x="2189920" y="4469696"/>
              <a:ext cx="217977" cy="144114"/>
            </a:xfrm>
            <a:prstGeom prst="rect">
              <a:avLst/>
            </a:prstGeom>
            <a:ln>
              <a:noFill/>
            </a:ln>
          </p:spPr>
        </p:pic>
        <p:pic>
          <p:nvPicPr>
            <p:cNvPr id="45" name="Picture 44" descr="es.png">
              <a:extLst>
                <a:ext uri="{FF2B5EF4-FFF2-40B4-BE49-F238E27FC236}">
                  <a16:creationId xmlns:a16="http://schemas.microsoft.com/office/drawing/2014/main" id="{19BEDE25-37C8-C04F-A9F9-4836374CE6E2}"/>
                </a:ext>
              </a:extLst>
            </p:cNvPr>
            <p:cNvPicPr>
              <a:picLocks noChangeAspect="1"/>
            </p:cNvPicPr>
            <p:nvPr userDrawn="1"/>
          </p:nvPicPr>
          <p:blipFill>
            <a:blip r:embed="rId40" cstate="print">
              <a:extLst>
                <a:ext uri="{28A0092B-C50C-407E-A947-70E740481C1C}">
                  <a14:useLocalDpi xmlns:a14="http://schemas.microsoft.com/office/drawing/2010/main" val="0"/>
                </a:ext>
              </a:extLst>
            </a:blip>
            <a:stretch>
              <a:fillRect/>
            </a:stretch>
          </p:blipFill>
          <p:spPr>
            <a:xfrm>
              <a:off x="2561060" y="4469696"/>
              <a:ext cx="217977" cy="144114"/>
            </a:xfrm>
            <a:prstGeom prst="rect">
              <a:avLst/>
            </a:prstGeom>
            <a:ln>
              <a:noFill/>
            </a:ln>
          </p:spPr>
        </p:pic>
        <p:pic>
          <p:nvPicPr>
            <p:cNvPr id="46" name="Picture 45" descr="ee.png">
              <a:extLst>
                <a:ext uri="{FF2B5EF4-FFF2-40B4-BE49-F238E27FC236}">
                  <a16:creationId xmlns:a16="http://schemas.microsoft.com/office/drawing/2014/main" id="{731ED53B-A8E5-8746-8B18-868E3939807B}"/>
                </a:ext>
              </a:extLst>
            </p:cNvPr>
            <p:cNvPicPr>
              <a:picLocks noChangeAspect="1"/>
            </p:cNvPicPr>
            <p:nvPr userDrawn="1"/>
          </p:nvPicPr>
          <p:blipFill>
            <a:blip r:embed="rId41" cstate="print">
              <a:extLst>
                <a:ext uri="{28A0092B-C50C-407E-A947-70E740481C1C}">
                  <a14:useLocalDpi xmlns:a14="http://schemas.microsoft.com/office/drawing/2010/main" val="0"/>
                </a:ext>
              </a:extLst>
            </a:blip>
            <a:stretch>
              <a:fillRect/>
            </a:stretch>
          </p:blipFill>
          <p:spPr>
            <a:xfrm>
              <a:off x="2932200" y="4469696"/>
              <a:ext cx="217977" cy="144114"/>
            </a:xfrm>
            <a:prstGeom prst="rect">
              <a:avLst/>
            </a:prstGeom>
            <a:ln>
              <a:noFill/>
            </a:ln>
          </p:spPr>
        </p:pic>
        <p:pic>
          <p:nvPicPr>
            <p:cNvPr id="47" name="Picture 46" descr="fi.png">
              <a:extLst>
                <a:ext uri="{FF2B5EF4-FFF2-40B4-BE49-F238E27FC236}">
                  <a16:creationId xmlns:a16="http://schemas.microsoft.com/office/drawing/2014/main" id="{3DD470AD-8BA3-354E-96A9-EACC81BA7374}"/>
                </a:ext>
              </a:extLst>
            </p:cNvPr>
            <p:cNvPicPr>
              <a:picLocks noChangeAspect="1"/>
            </p:cNvPicPr>
            <p:nvPr userDrawn="1"/>
          </p:nvPicPr>
          <p:blipFill>
            <a:blip r:embed="rId42" cstate="print">
              <a:extLst>
                <a:ext uri="{28A0092B-C50C-407E-A947-70E740481C1C}">
                  <a14:useLocalDpi xmlns:a14="http://schemas.microsoft.com/office/drawing/2010/main" val="0"/>
                </a:ext>
              </a:extLst>
            </a:blip>
            <a:stretch>
              <a:fillRect/>
            </a:stretch>
          </p:blipFill>
          <p:spPr>
            <a:xfrm>
              <a:off x="3303340" y="4469696"/>
              <a:ext cx="217977" cy="144114"/>
            </a:xfrm>
            <a:prstGeom prst="rect">
              <a:avLst/>
            </a:prstGeom>
            <a:ln>
              <a:noFill/>
            </a:ln>
          </p:spPr>
        </p:pic>
        <p:pic>
          <p:nvPicPr>
            <p:cNvPr id="48" name="Picture 47" descr="fr.png">
              <a:extLst>
                <a:ext uri="{FF2B5EF4-FFF2-40B4-BE49-F238E27FC236}">
                  <a16:creationId xmlns:a16="http://schemas.microsoft.com/office/drawing/2014/main" id="{7488A28E-83DC-D84A-AF92-F323BB68BD05}"/>
                </a:ext>
              </a:extLst>
            </p:cNvPr>
            <p:cNvPicPr>
              <a:picLocks noChangeAspect="1"/>
            </p:cNvPicPr>
            <p:nvPr userDrawn="1"/>
          </p:nvPicPr>
          <p:blipFill>
            <a:blip r:embed="rId43" cstate="print">
              <a:extLst>
                <a:ext uri="{28A0092B-C50C-407E-A947-70E740481C1C}">
                  <a14:useLocalDpi xmlns:a14="http://schemas.microsoft.com/office/drawing/2010/main" val="0"/>
                </a:ext>
              </a:extLst>
            </a:blip>
            <a:stretch>
              <a:fillRect/>
            </a:stretch>
          </p:blipFill>
          <p:spPr>
            <a:xfrm>
              <a:off x="3674480" y="4469696"/>
              <a:ext cx="217977" cy="144114"/>
            </a:xfrm>
            <a:prstGeom prst="rect">
              <a:avLst/>
            </a:prstGeom>
            <a:ln>
              <a:noFill/>
            </a:ln>
          </p:spPr>
        </p:pic>
        <p:pic>
          <p:nvPicPr>
            <p:cNvPr id="49" name="Picture 48" descr="gr.png">
              <a:extLst>
                <a:ext uri="{FF2B5EF4-FFF2-40B4-BE49-F238E27FC236}">
                  <a16:creationId xmlns:a16="http://schemas.microsoft.com/office/drawing/2014/main" id="{7BE53EFB-834C-B148-BA0D-1101E67FD5E6}"/>
                </a:ext>
              </a:extLst>
            </p:cNvPr>
            <p:cNvPicPr>
              <a:picLocks noChangeAspect="1"/>
            </p:cNvPicPr>
            <p:nvPr userDrawn="1"/>
          </p:nvPicPr>
          <p:blipFill>
            <a:blip r:embed="rId44" cstate="print">
              <a:extLst>
                <a:ext uri="{28A0092B-C50C-407E-A947-70E740481C1C}">
                  <a14:useLocalDpi xmlns:a14="http://schemas.microsoft.com/office/drawing/2010/main" val="0"/>
                </a:ext>
              </a:extLst>
            </a:blip>
            <a:stretch>
              <a:fillRect/>
            </a:stretch>
          </p:blipFill>
          <p:spPr>
            <a:xfrm>
              <a:off x="4045620" y="4469696"/>
              <a:ext cx="217977" cy="144114"/>
            </a:xfrm>
            <a:prstGeom prst="rect">
              <a:avLst/>
            </a:prstGeom>
            <a:ln>
              <a:noFill/>
            </a:ln>
          </p:spPr>
        </p:pic>
        <p:pic>
          <p:nvPicPr>
            <p:cNvPr id="50" name="Picture 49" descr="hu.png">
              <a:extLst>
                <a:ext uri="{FF2B5EF4-FFF2-40B4-BE49-F238E27FC236}">
                  <a16:creationId xmlns:a16="http://schemas.microsoft.com/office/drawing/2014/main" id="{7B981BCF-7994-754E-94CB-E04B6C9FA6E2}"/>
                </a:ext>
              </a:extLst>
            </p:cNvPr>
            <p:cNvPicPr>
              <a:picLocks noChangeAspect="1"/>
            </p:cNvPicPr>
            <p:nvPr userDrawn="1"/>
          </p:nvPicPr>
          <p:blipFill>
            <a:blip r:embed="rId45" cstate="print">
              <a:extLst>
                <a:ext uri="{28A0092B-C50C-407E-A947-70E740481C1C}">
                  <a14:useLocalDpi xmlns:a14="http://schemas.microsoft.com/office/drawing/2010/main" val="0"/>
                </a:ext>
              </a:extLst>
            </a:blip>
            <a:stretch>
              <a:fillRect/>
            </a:stretch>
          </p:blipFill>
          <p:spPr>
            <a:xfrm>
              <a:off x="4416760" y="4469696"/>
              <a:ext cx="217977" cy="144114"/>
            </a:xfrm>
            <a:prstGeom prst="rect">
              <a:avLst/>
            </a:prstGeom>
            <a:ln>
              <a:noFill/>
            </a:ln>
          </p:spPr>
        </p:pic>
        <p:pic>
          <p:nvPicPr>
            <p:cNvPr id="51" name="Picture 50" descr="ie.png">
              <a:extLst>
                <a:ext uri="{FF2B5EF4-FFF2-40B4-BE49-F238E27FC236}">
                  <a16:creationId xmlns:a16="http://schemas.microsoft.com/office/drawing/2014/main" id="{03DCBA8B-803C-A244-8E76-CDA502AB1898}"/>
                </a:ext>
              </a:extLst>
            </p:cNvPr>
            <p:cNvPicPr>
              <a:picLocks noChangeAspect="1"/>
            </p:cNvPicPr>
            <p:nvPr userDrawn="1"/>
          </p:nvPicPr>
          <p:blipFill>
            <a:blip r:embed="rId46" cstate="print">
              <a:extLst>
                <a:ext uri="{28A0092B-C50C-407E-A947-70E740481C1C}">
                  <a14:useLocalDpi xmlns:a14="http://schemas.microsoft.com/office/drawing/2010/main" val="0"/>
                </a:ext>
              </a:extLst>
            </a:blip>
            <a:stretch>
              <a:fillRect/>
            </a:stretch>
          </p:blipFill>
          <p:spPr>
            <a:xfrm>
              <a:off x="4787900" y="4469696"/>
              <a:ext cx="217977" cy="144114"/>
            </a:xfrm>
            <a:prstGeom prst="rect">
              <a:avLst/>
            </a:prstGeom>
            <a:ln>
              <a:noFill/>
            </a:ln>
          </p:spPr>
        </p:pic>
        <p:pic>
          <p:nvPicPr>
            <p:cNvPr id="52" name="Picture 51" descr="it.png">
              <a:extLst>
                <a:ext uri="{FF2B5EF4-FFF2-40B4-BE49-F238E27FC236}">
                  <a16:creationId xmlns:a16="http://schemas.microsoft.com/office/drawing/2014/main" id="{8ACC76C5-A2F5-BB42-863E-CDED5BB6304A}"/>
                </a:ext>
              </a:extLst>
            </p:cNvPr>
            <p:cNvPicPr>
              <a:picLocks noChangeAspect="1"/>
            </p:cNvPicPr>
            <p:nvPr userDrawn="1"/>
          </p:nvPicPr>
          <p:blipFill>
            <a:blip r:embed="rId47" cstate="print">
              <a:extLst>
                <a:ext uri="{28A0092B-C50C-407E-A947-70E740481C1C}">
                  <a14:useLocalDpi xmlns:a14="http://schemas.microsoft.com/office/drawing/2010/main" val="0"/>
                </a:ext>
              </a:extLst>
            </a:blip>
            <a:stretch>
              <a:fillRect/>
            </a:stretch>
          </p:blipFill>
          <p:spPr>
            <a:xfrm>
              <a:off x="5159040" y="4469696"/>
              <a:ext cx="217977" cy="144114"/>
            </a:xfrm>
            <a:prstGeom prst="rect">
              <a:avLst/>
            </a:prstGeom>
            <a:ln>
              <a:noFill/>
            </a:ln>
          </p:spPr>
        </p:pic>
        <p:pic>
          <p:nvPicPr>
            <p:cNvPr id="53" name="Picture 52" descr="lu.png">
              <a:extLst>
                <a:ext uri="{FF2B5EF4-FFF2-40B4-BE49-F238E27FC236}">
                  <a16:creationId xmlns:a16="http://schemas.microsoft.com/office/drawing/2014/main" id="{B08DA397-697F-DF44-9F75-47F9E99D8F10}"/>
                </a:ext>
              </a:extLst>
            </p:cNvPr>
            <p:cNvPicPr>
              <a:picLocks noChangeAspect="1"/>
            </p:cNvPicPr>
            <p:nvPr userDrawn="1"/>
          </p:nvPicPr>
          <p:blipFill>
            <a:blip r:embed="rId48" cstate="print">
              <a:extLst>
                <a:ext uri="{28A0092B-C50C-407E-A947-70E740481C1C}">
                  <a14:useLocalDpi xmlns:a14="http://schemas.microsoft.com/office/drawing/2010/main" val="0"/>
                </a:ext>
              </a:extLst>
            </a:blip>
            <a:stretch>
              <a:fillRect/>
            </a:stretch>
          </p:blipFill>
          <p:spPr>
            <a:xfrm>
              <a:off x="5530180" y="4469696"/>
              <a:ext cx="217977" cy="144114"/>
            </a:xfrm>
            <a:prstGeom prst="rect">
              <a:avLst/>
            </a:prstGeom>
            <a:ln>
              <a:noFill/>
            </a:ln>
          </p:spPr>
        </p:pic>
        <p:pic>
          <p:nvPicPr>
            <p:cNvPr id="54" name="Picture 53" descr="no.png">
              <a:extLst>
                <a:ext uri="{FF2B5EF4-FFF2-40B4-BE49-F238E27FC236}">
                  <a16:creationId xmlns:a16="http://schemas.microsoft.com/office/drawing/2014/main" id="{8253A672-7057-114B-A847-EFB1DC7557B1}"/>
                </a:ext>
              </a:extLst>
            </p:cNvPr>
            <p:cNvPicPr>
              <a:picLocks noChangeAspect="1"/>
            </p:cNvPicPr>
            <p:nvPr userDrawn="1"/>
          </p:nvPicPr>
          <p:blipFill>
            <a:blip r:embed="rId49" cstate="print">
              <a:extLst>
                <a:ext uri="{28A0092B-C50C-407E-A947-70E740481C1C}">
                  <a14:useLocalDpi xmlns:a14="http://schemas.microsoft.com/office/drawing/2010/main" val="0"/>
                </a:ext>
              </a:extLst>
            </a:blip>
            <a:stretch>
              <a:fillRect/>
            </a:stretch>
          </p:blipFill>
          <p:spPr>
            <a:xfrm>
              <a:off x="5901320" y="4469696"/>
              <a:ext cx="217977" cy="144114"/>
            </a:xfrm>
            <a:prstGeom prst="rect">
              <a:avLst/>
            </a:prstGeom>
            <a:ln>
              <a:noFill/>
            </a:ln>
          </p:spPr>
        </p:pic>
        <p:pic>
          <p:nvPicPr>
            <p:cNvPr id="55" name="Picture 54" descr="nl.png">
              <a:extLst>
                <a:ext uri="{FF2B5EF4-FFF2-40B4-BE49-F238E27FC236}">
                  <a16:creationId xmlns:a16="http://schemas.microsoft.com/office/drawing/2014/main" id="{701C9B59-FE02-FC4A-A5B9-B6769E324D02}"/>
                </a:ext>
              </a:extLst>
            </p:cNvPr>
            <p:cNvPicPr>
              <a:picLocks noChangeAspect="1"/>
            </p:cNvPicPr>
            <p:nvPr userDrawn="1"/>
          </p:nvPicPr>
          <p:blipFill>
            <a:blip r:embed="rId50" cstate="print">
              <a:extLst>
                <a:ext uri="{28A0092B-C50C-407E-A947-70E740481C1C}">
                  <a14:useLocalDpi xmlns:a14="http://schemas.microsoft.com/office/drawing/2010/main" val="0"/>
                </a:ext>
              </a:extLst>
            </a:blip>
            <a:stretch>
              <a:fillRect/>
            </a:stretch>
          </p:blipFill>
          <p:spPr>
            <a:xfrm>
              <a:off x="6272460" y="4469696"/>
              <a:ext cx="217977" cy="144114"/>
            </a:xfrm>
            <a:prstGeom prst="rect">
              <a:avLst/>
            </a:prstGeom>
            <a:ln>
              <a:noFill/>
            </a:ln>
          </p:spPr>
        </p:pic>
        <p:pic>
          <p:nvPicPr>
            <p:cNvPr id="56" name="Picture 55" descr="pl.png">
              <a:extLst>
                <a:ext uri="{FF2B5EF4-FFF2-40B4-BE49-F238E27FC236}">
                  <a16:creationId xmlns:a16="http://schemas.microsoft.com/office/drawing/2014/main" id="{36F70CAB-D276-EF47-92BB-4323FF59683C}"/>
                </a:ext>
              </a:extLst>
            </p:cNvPr>
            <p:cNvPicPr>
              <a:picLocks noChangeAspect="1"/>
            </p:cNvPicPr>
            <p:nvPr userDrawn="1"/>
          </p:nvPicPr>
          <p:blipFill>
            <a:blip r:embed="rId51" cstate="print">
              <a:extLst>
                <a:ext uri="{28A0092B-C50C-407E-A947-70E740481C1C}">
                  <a14:useLocalDpi xmlns:a14="http://schemas.microsoft.com/office/drawing/2010/main" val="0"/>
                </a:ext>
              </a:extLst>
            </a:blip>
            <a:stretch>
              <a:fillRect/>
            </a:stretch>
          </p:blipFill>
          <p:spPr>
            <a:xfrm>
              <a:off x="6643600" y="4469696"/>
              <a:ext cx="217977" cy="144114"/>
            </a:xfrm>
            <a:prstGeom prst="rect">
              <a:avLst/>
            </a:prstGeom>
            <a:ln>
              <a:noFill/>
            </a:ln>
          </p:spPr>
        </p:pic>
        <p:pic>
          <p:nvPicPr>
            <p:cNvPr id="57" name="Picture 56" descr="pt.png">
              <a:extLst>
                <a:ext uri="{FF2B5EF4-FFF2-40B4-BE49-F238E27FC236}">
                  <a16:creationId xmlns:a16="http://schemas.microsoft.com/office/drawing/2014/main" id="{C7F3D8B4-851A-AF49-B59B-8E8259E36029}"/>
                </a:ext>
              </a:extLst>
            </p:cNvPr>
            <p:cNvPicPr>
              <a:picLocks noChangeAspect="1"/>
            </p:cNvPicPr>
            <p:nvPr userDrawn="1"/>
          </p:nvPicPr>
          <p:blipFill>
            <a:blip r:embed="rId52" cstate="print">
              <a:extLst>
                <a:ext uri="{28A0092B-C50C-407E-A947-70E740481C1C}">
                  <a14:useLocalDpi xmlns:a14="http://schemas.microsoft.com/office/drawing/2010/main" val="0"/>
                </a:ext>
              </a:extLst>
            </a:blip>
            <a:stretch>
              <a:fillRect/>
            </a:stretch>
          </p:blipFill>
          <p:spPr>
            <a:xfrm>
              <a:off x="7014740" y="4469696"/>
              <a:ext cx="217977" cy="144114"/>
            </a:xfrm>
            <a:prstGeom prst="rect">
              <a:avLst/>
            </a:prstGeom>
            <a:ln>
              <a:noFill/>
            </a:ln>
          </p:spPr>
        </p:pic>
        <p:pic>
          <p:nvPicPr>
            <p:cNvPr id="58" name="Picture 57" descr="cz.png">
              <a:extLst>
                <a:ext uri="{FF2B5EF4-FFF2-40B4-BE49-F238E27FC236}">
                  <a16:creationId xmlns:a16="http://schemas.microsoft.com/office/drawing/2014/main" id="{844C8E73-19C0-8645-BA2C-9A2AE13016FC}"/>
                </a:ext>
              </a:extLst>
            </p:cNvPr>
            <p:cNvPicPr>
              <a:picLocks noChangeAspect="1"/>
            </p:cNvPicPr>
            <p:nvPr userDrawn="1"/>
          </p:nvPicPr>
          <p:blipFill>
            <a:blip r:embed="rId53" cstate="print">
              <a:extLst>
                <a:ext uri="{28A0092B-C50C-407E-A947-70E740481C1C}">
                  <a14:useLocalDpi xmlns:a14="http://schemas.microsoft.com/office/drawing/2010/main" val="0"/>
                </a:ext>
              </a:extLst>
            </a:blip>
            <a:stretch>
              <a:fillRect/>
            </a:stretch>
          </p:blipFill>
          <p:spPr>
            <a:xfrm>
              <a:off x="7385880" y="4469696"/>
              <a:ext cx="217977" cy="144114"/>
            </a:xfrm>
            <a:prstGeom prst="rect">
              <a:avLst/>
            </a:prstGeom>
            <a:ln>
              <a:noFill/>
            </a:ln>
          </p:spPr>
        </p:pic>
        <p:pic>
          <p:nvPicPr>
            <p:cNvPr id="59" name="Picture 58" descr="ro.png">
              <a:extLst>
                <a:ext uri="{FF2B5EF4-FFF2-40B4-BE49-F238E27FC236}">
                  <a16:creationId xmlns:a16="http://schemas.microsoft.com/office/drawing/2014/main" id="{E654A66D-2732-E344-B843-6CE13AAC680F}"/>
                </a:ext>
              </a:extLst>
            </p:cNvPr>
            <p:cNvPicPr>
              <a:picLocks noChangeAspect="1"/>
            </p:cNvPicPr>
            <p:nvPr userDrawn="1"/>
          </p:nvPicPr>
          <p:blipFill>
            <a:blip r:embed="rId54" cstate="print">
              <a:extLst>
                <a:ext uri="{28A0092B-C50C-407E-A947-70E740481C1C}">
                  <a14:useLocalDpi xmlns:a14="http://schemas.microsoft.com/office/drawing/2010/main" val="0"/>
                </a:ext>
              </a:extLst>
            </a:blip>
            <a:stretch>
              <a:fillRect/>
            </a:stretch>
          </p:blipFill>
          <p:spPr>
            <a:xfrm>
              <a:off x="7757020" y="4469696"/>
              <a:ext cx="217977" cy="144114"/>
            </a:xfrm>
            <a:prstGeom prst="rect">
              <a:avLst/>
            </a:prstGeom>
            <a:ln>
              <a:noFill/>
            </a:ln>
          </p:spPr>
        </p:pic>
        <p:pic>
          <p:nvPicPr>
            <p:cNvPr id="60" name="Picture 59" descr="se.png">
              <a:extLst>
                <a:ext uri="{FF2B5EF4-FFF2-40B4-BE49-F238E27FC236}">
                  <a16:creationId xmlns:a16="http://schemas.microsoft.com/office/drawing/2014/main" id="{A024F0CF-1EFB-9148-9695-6CAA150C585D}"/>
                </a:ext>
              </a:extLst>
            </p:cNvPr>
            <p:cNvPicPr>
              <a:picLocks noChangeAspect="1"/>
            </p:cNvPicPr>
            <p:nvPr userDrawn="1"/>
          </p:nvPicPr>
          <p:blipFill>
            <a:blip r:embed="rId55" cstate="print">
              <a:extLst>
                <a:ext uri="{28A0092B-C50C-407E-A947-70E740481C1C}">
                  <a14:useLocalDpi xmlns:a14="http://schemas.microsoft.com/office/drawing/2010/main" val="0"/>
                </a:ext>
              </a:extLst>
            </a:blip>
            <a:stretch>
              <a:fillRect/>
            </a:stretch>
          </p:blipFill>
          <p:spPr>
            <a:xfrm>
              <a:off x="8499300" y="4469696"/>
              <a:ext cx="217977" cy="144114"/>
            </a:xfrm>
            <a:prstGeom prst="rect">
              <a:avLst/>
            </a:prstGeom>
            <a:ln>
              <a:noFill/>
            </a:ln>
          </p:spPr>
        </p:pic>
        <p:pic>
          <p:nvPicPr>
            <p:cNvPr id="61" name="Picture 60" descr="ch.png">
              <a:extLst>
                <a:ext uri="{FF2B5EF4-FFF2-40B4-BE49-F238E27FC236}">
                  <a16:creationId xmlns:a16="http://schemas.microsoft.com/office/drawing/2014/main" id="{AA23EA42-BF26-D747-A010-8F9D8D9057CA}"/>
                </a:ext>
              </a:extLst>
            </p:cNvPr>
            <p:cNvPicPr>
              <a:picLocks noChangeAspect="1"/>
            </p:cNvPicPr>
            <p:nvPr userDrawn="1"/>
          </p:nvPicPr>
          <p:blipFill>
            <a:blip r:embed="rId56" cstate="print">
              <a:extLst>
                <a:ext uri="{28A0092B-C50C-407E-A947-70E740481C1C}">
                  <a14:useLocalDpi xmlns:a14="http://schemas.microsoft.com/office/drawing/2010/main" val="0"/>
                </a:ext>
              </a:extLst>
            </a:blip>
            <a:stretch>
              <a:fillRect/>
            </a:stretch>
          </p:blipFill>
          <p:spPr>
            <a:xfrm>
              <a:off x="8870442" y="4469696"/>
              <a:ext cx="217977" cy="144114"/>
            </a:xfrm>
            <a:prstGeom prst="rect">
              <a:avLst/>
            </a:prstGeom>
            <a:ln>
              <a:noFill/>
            </a:ln>
          </p:spPr>
        </p:pic>
        <p:pic>
          <p:nvPicPr>
            <p:cNvPr id="62" name="Picture 61" descr="uk.png">
              <a:extLst>
                <a:ext uri="{FF2B5EF4-FFF2-40B4-BE49-F238E27FC236}">
                  <a16:creationId xmlns:a16="http://schemas.microsoft.com/office/drawing/2014/main" id="{8CFFF940-BC23-CD46-9090-334560F7BA9D}"/>
                </a:ext>
              </a:extLst>
            </p:cNvPr>
            <p:cNvPicPr>
              <a:picLocks noChangeAspect="1"/>
            </p:cNvPicPr>
            <p:nvPr userDrawn="1"/>
          </p:nvPicPr>
          <p:blipFill>
            <a:blip r:embed="rId57" cstate="print">
              <a:extLst>
                <a:ext uri="{28A0092B-C50C-407E-A947-70E740481C1C}">
                  <a14:useLocalDpi xmlns:a14="http://schemas.microsoft.com/office/drawing/2010/main" val="0"/>
                </a:ext>
              </a:extLst>
            </a:blip>
            <a:stretch>
              <a:fillRect/>
            </a:stretch>
          </p:blipFill>
          <p:spPr>
            <a:xfrm>
              <a:off x="8128160" y="4469696"/>
              <a:ext cx="217977" cy="144114"/>
            </a:xfrm>
            <a:prstGeom prst="rect">
              <a:avLst/>
            </a:prstGeom>
            <a:ln>
              <a:noFill/>
            </a:ln>
          </p:spPr>
        </p:pic>
        <p:pic>
          <p:nvPicPr>
            <p:cNvPr id="89" name="Picture 88">
              <a:extLst>
                <a:ext uri="{FF2B5EF4-FFF2-40B4-BE49-F238E27FC236}">
                  <a16:creationId xmlns:a16="http://schemas.microsoft.com/office/drawing/2014/main" id="{20AB05E4-2BE8-DE46-B436-FE570335B0F5}"/>
                </a:ext>
              </a:extLst>
            </p:cNvPr>
            <p:cNvPicPr>
              <a:picLocks noChangeAspect="1"/>
            </p:cNvPicPr>
            <p:nvPr userDrawn="1"/>
          </p:nvPicPr>
          <p:blipFill>
            <a:blip r:embed="rId58" cstate="print">
              <a:extLst>
                <a:ext uri="{28A0092B-C50C-407E-A947-70E740481C1C}">
                  <a14:useLocalDpi xmlns:a14="http://schemas.microsoft.com/office/drawing/2010/main" val="0"/>
                </a:ext>
              </a:extLst>
            </a:blip>
            <a:stretch>
              <a:fillRect/>
            </a:stretch>
          </p:blipFill>
          <p:spPr>
            <a:xfrm>
              <a:off x="9408598" y="4469696"/>
              <a:ext cx="216000" cy="144000"/>
            </a:xfrm>
            <a:prstGeom prst="rect">
              <a:avLst/>
            </a:prstGeom>
          </p:spPr>
        </p:pic>
        <p:pic>
          <p:nvPicPr>
            <p:cNvPr id="91" name="Picture 90">
              <a:extLst>
                <a:ext uri="{FF2B5EF4-FFF2-40B4-BE49-F238E27FC236}">
                  <a16:creationId xmlns:a16="http://schemas.microsoft.com/office/drawing/2014/main" id="{2D163D4C-EE71-9744-BE99-D166BF8ADE72}"/>
                </a:ext>
              </a:extLst>
            </p:cNvPr>
            <p:cNvPicPr>
              <a:picLocks noChangeAspect="1"/>
            </p:cNvPicPr>
            <p:nvPr userDrawn="1"/>
          </p:nvPicPr>
          <p:blipFill>
            <a:blip r:embed="rId59"/>
            <a:stretch>
              <a:fillRect/>
            </a:stretch>
          </p:blipFill>
          <p:spPr>
            <a:xfrm>
              <a:off x="9768386" y="4469696"/>
              <a:ext cx="216000" cy="144000"/>
            </a:xfrm>
            <a:prstGeom prst="rect">
              <a:avLst/>
            </a:prstGeom>
          </p:spPr>
        </p:pic>
        <p:pic>
          <p:nvPicPr>
            <p:cNvPr id="92" name="Picture 91" descr="ca.png">
              <a:extLst>
                <a:ext uri="{FF2B5EF4-FFF2-40B4-BE49-F238E27FC236}">
                  <a16:creationId xmlns:a16="http://schemas.microsoft.com/office/drawing/2014/main" id="{A559A498-3191-894A-810C-BD4AE5EEB4C7}"/>
                </a:ext>
              </a:extLst>
            </p:cNvPr>
            <p:cNvPicPr>
              <a:picLocks noChangeAspect="1"/>
            </p:cNvPicPr>
            <p:nvPr userDrawn="1"/>
          </p:nvPicPr>
          <p:blipFill>
            <a:blip r:embed="rId60" cstate="print">
              <a:extLst>
                <a:ext uri="{28A0092B-C50C-407E-A947-70E740481C1C}">
                  <a14:useLocalDpi xmlns:a14="http://schemas.microsoft.com/office/drawing/2010/main" val="0"/>
                </a:ext>
              </a:extLst>
            </a:blip>
            <a:stretch>
              <a:fillRect/>
            </a:stretch>
          </p:blipFill>
          <p:spPr>
            <a:xfrm>
              <a:off x="10489245" y="4469696"/>
              <a:ext cx="216000" cy="142807"/>
            </a:xfrm>
            <a:prstGeom prst="rect">
              <a:avLst/>
            </a:prstGeom>
            <a:ln>
              <a:noFill/>
            </a:ln>
          </p:spPr>
        </p:pic>
        <p:pic>
          <p:nvPicPr>
            <p:cNvPr id="93" name="Picture 92" descr="si.png">
              <a:extLst>
                <a:ext uri="{FF2B5EF4-FFF2-40B4-BE49-F238E27FC236}">
                  <a16:creationId xmlns:a16="http://schemas.microsoft.com/office/drawing/2014/main" id="{A0422BBB-5084-E44D-8BE9-72C53820AD6D}"/>
                </a:ext>
              </a:extLst>
            </p:cNvPr>
            <p:cNvPicPr>
              <a:picLocks noChangeAspect="1"/>
            </p:cNvPicPr>
            <p:nvPr userDrawn="1"/>
          </p:nvPicPr>
          <p:blipFill>
            <a:blip r:embed="rId61" cstate="print">
              <a:extLst>
                <a:ext uri="{28A0092B-C50C-407E-A947-70E740481C1C}">
                  <a14:useLocalDpi xmlns:a14="http://schemas.microsoft.com/office/drawing/2010/main" val="0"/>
                </a:ext>
              </a:extLst>
            </a:blip>
            <a:stretch>
              <a:fillRect/>
            </a:stretch>
          </p:blipFill>
          <p:spPr>
            <a:xfrm>
              <a:off x="10128174" y="4469696"/>
              <a:ext cx="217284" cy="143656"/>
            </a:xfrm>
            <a:prstGeom prst="rect">
              <a:avLst/>
            </a:prstGeom>
          </p:spPr>
        </p:pic>
      </p:grpSp>
      <p:pic>
        <p:nvPicPr>
          <p:cNvPr id="94" name="Picture 93">
            <a:extLst>
              <a:ext uri="{FF2B5EF4-FFF2-40B4-BE49-F238E27FC236}">
                <a16:creationId xmlns:a16="http://schemas.microsoft.com/office/drawing/2014/main" id="{AD8FAFFC-0223-1740-BEBD-B739458582D9}"/>
              </a:ext>
            </a:extLst>
          </p:cNvPr>
          <p:cNvPicPr>
            <a:picLocks noChangeAspect="1"/>
          </p:cNvPicPr>
          <p:nvPr userDrawn="1"/>
        </p:nvPicPr>
        <p:blipFill>
          <a:blip r:embed="rId62"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spTree>
  </p:cSld>
  <p:clrMap bg1="lt1" tx1="dk1" bg2="lt2" tx2="dk2" accent1="accent1" accent2="accent2" accent3="accent3" accent4="accent4" accent5="accent5" accent6="accent6" hlink="hlink" folHlink="folHlink"/>
  <p:sldLayoutIdLst>
    <p:sldLayoutId id="2147483929" r:id="rId1"/>
    <p:sldLayoutId id="2147483990" r:id="rId2"/>
    <p:sldLayoutId id="2147483991" r:id="rId3"/>
    <p:sldLayoutId id="2147483992" r:id="rId4"/>
    <p:sldLayoutId id="2147483994" r:id="rId5"/>
    <p:sldLayoutId id="2147483993" r:id="rId6"/>
    <p:sldLayoutId id="2147483982" r:id="rId7"/>
    <p:sldLayoutId id="2147483983" r:id="rId8"/>
    <p:sldLayoutId id="2147483984" r:id="rId9"/>
    <p:sldLayoutId id="2147483985" r:id="rId10"/>
    <p:sldLayoutId id="2147483986" r:id="rId11"/>
    <p:sldLayoutId id="2147483987" r:id="rId12"/>
    <p:sldLayoutId id="2147483988" r:id="rId13"/>
    <p:sldLayoutId id="2147483989" r:id="rId14"/>
    <p:sldLayoutId id="2147483980" r:id="rId15"/>
    <p:sldLayoutId id="2147483945" r:id="rId16"/>
    <p:sldLayoutId id="2147483974" r:id="rId17"/>
    <p:sldLayoutId id="2147483975" r:id="rId18"/>
    <p:sldLayoutId id="2147483973" r:id="rId19"/>
    <p:sldLayoutId id="2147483930" r:id="rId20"/>
    <p:sldLayoutId id="2147483931" r:id="rId21"/>
    <p:sldLayoutId id="2147483932" r:id="rId22"/>
    <p:sldLayoutId id="2147483933" r:id="rId23"/>
    <p:sldLayoutId id="2147483935" r:id="rId24"/>
    <p:sldLayoutId id="2147483936" r:id="rId25"/>
    <p:sldLayoutId id="2147483937" r:id="rId26"/>
    <p:sldLayoutId id="2147483938" r:id="rId27"/>
    <p:sldLayoutId id="2147483939" r:id="rId28"/>
    <p:sldLayoutId id="2147483946" r:id="rId29"/>
    <p:sldLayoutId id="2147483947" r:id="rId30"/>
    <p:sldLayoutId id="2147483977" r:id="rId31"/>
    <p:sldLayoutId id="2147483981" r:id="rId32"/>
  </p:sldLayoutIdLst>
  <p:hf hdr="0" dt="0"/>
  <p:txStyles>
    <p:titleStyle>
      <a:lvl1pPr algn="l" rtl="0" eaLnBrk="1" fontAlgn="base" hangingPunct="1">
        <a:spcBef>
          <a:spcPct val="0"/>
        </a:spcBef>
        <a:spcAft>
          <a:spcPct val="0"/>
        </a:spcAft>
        <a:defRPr lang="en-GB" sz="3000" b="1" dirty="0" smtClean="0">
          <a:solidFill>
            <a:schemeClr val="bg1"/>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2122" b="1">
          <a:solidFill>
            <a:schemeClr val="bg1"/>
          </a:solidFill>
          <a:latin typeface="Verdana" pitchFamily="34" charset="0"/>
        </a:defRPr>
      </a:lvl2pPr>
      <a:lvl3pPr algn="l" rtl="0" eaLnBrk="1" fontAlgn="base" hangingPunct="1">
        <a:spcBef>
          <a:spcPct val="0"/>
        </a:spcBef>
        <a:spcAft>
          <a:spcPct val="0"/>
        </a:spcAft>
        <a:defRPr sz="2122" b="1">
          <a:solidFill>
            <a:schemeClr val="bg1"/>
          </a:solidFill>
          <a:latin typeface="Verdana" pitchFamily="34" charset="0"/>
        </a:defRPr>
      </a:lvl3pPr>
      <a:lvl4pPr algn="l" rtl="0" eaLnBrk="1" fontAlgn="base" hangingPunct="1">
        <a:spcBef>
          <a:spcPct val="0"/>
        </a:spcBef>
        <a:spcAft>
          <a:spcPct val="0"/>
        </a:spcAft>
        <a:defRPr sz="2122" b="1">
          <a:solidFill>
            <a:schemeClr val="bg1"/>
          </a:solidFill>
          <a:latin typeface="Verdana" pitchFamily="34" charset="0"/>
        </a:defRPr>
      </a:lvl4pPr>
      <a:lvl5pPr algn="l" rtl="0" eaLnBrk="1" fontAlgn="base" hangingPunct="1">
        <a:spcBef>
          <a:spcPct val="0"/>
        </a:spcBef>
        <a:spcAft>
          <a:spcPct val="0"/>
        </a:spcAft>
        <a:defRPr sz="2122" b="1">
          <a:solidFill>
            <a:schemeClr val="bg1"/>
          </a:solidFill>
          <a:latin typeface="Verdana" pitchFamily="34" charset="0"/>
        </a:defRPr>
      </a:lvl5pPr>
      <a:lvl6pPr marL="441015" algn="l" rtl="0" eaLnBrk="1" fontAlgn="base" hangingPunct="1">
        <a:spcBef>
          <a:spcPct val="0"/>
        </a:spcBef>
        <a:spcAft>
          <a:spcPct val="0"/>
        </a:spcAft>
        <a:defRPr sz="2122" b="1">
          <a:solidFill>
            <a:schemeClr val="bg1"/>
          </a:solidFill>
          <a:latin typeface="Verdana" pitchFamily="34" charset="0"/>
        </a:defRPr>
      </a:lvl6pPr>
      <a:lvl7pPr marL="882030" algn="l" rtl="0" eaLnBrk="1" fontAlgn="base" hangingPunct="1">
        <a:spcBef>
          <a:spcPct val="0"/>
        </a:spcBef>
        <a:spcAft>
          <a:spcPct val="0"/>
        </a:spcAft>
        <a:defRPr sz="2122" b="1">
          <a:solidFill>
            <a:schemeClr val="bg1"/>
          </a:solidFill>
          <a:latin typeface="Verdana" pitchFamily="34" charset="0"/>
        </a:defRPr>
      </a:lvl7pPr>
      <a:lvl8pPr marL="1323045" algn="l" rtl="0" eaLnBrk="1" fontAlgn="base" hangingPunct="1">
        <a:spcBef>
          <a:spcPct val="0"/>
        </a:spcBef>
        <a:spcAft>
          <a:spcPct val="0"/>
        </a:spcAft>
        <a:defRPr sz="2122" b="1">
          <a:solidFill>
            <a:schemeClr val="bg1"/>
          </a:solidFill>
          <a:latin typeface="Verdana" pitchFamily="34" charset="0"/>
        </a:defRPr>
      </a:lvl8pPr>
      <a:lvl9pPr marL="1764060" algn="l" rtl="0" eaLnBrk="1" fontAlgn="base" hangingPunct="1">
        <a:spcBef>
          <a:spcPct val="0"/>
        </a:spcBef>
        <a:spcAft>
          <a:spcPct val="0"/>
        </a:spcAft>
        <a:defRPr sz="2122" b="1">
          <a:solidFill>
            <a:schemeClr val="bg1"/>
          </a:solidFill>
          <a:latin typeface="Verdana" pitchFamily="34" charset="0"/>
        </a:defRPr>
      </a:lvl9pPr>
    </p:titleStyle>
    <p:bodyStyle>
      <a:lvl1pPr marL="0" indent="0" algn="l" rtl="0" eaLnBrk="1" fontAlgn="base" hangingPunct="1">
        <a:lnSpc>
          <a:spcPct val="119000"/>
        </a:lnSpc>
        <a:spcBef>
          <a:spcPct val="20000"/>
        </a:spcBef>
        <a:spcAft>
          <a:spcPct val="0"/>
        </a:spcAft>
        <a:buClr>
          <a:srgbClr val="8197A6"/>
        </a:buClr>
        <a:buFont typeface="Arial" panose="020B0604020202020204"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sp>
        <p:nvSpPr>
          <p:cNvPr id="67" name="Text Box DG">
            <a:extLst>
              <a:ext uri="{FF2B5EF4-FFF2-40B4-BE49-F238E27FC236}">
                <a16:creationId xmlns:a16="http://schemas.microsoft.com/office/drawing/2014/main" id="{041D4B4D-8C28-4798-BDA6-9AF59297F358}"/>
              </a:ext>
            </a:extLst>
          </p:cNvPr>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 </a:t>
            </a:r>
            <a:endParaRPr lang="en-GB" sz="800" noProof="0" dirty="0">
              <a:solidFill>
                <a:srgbClr val="8197A6"/>
              </a:solidFill>
              <a:latin typeface="Arial" panose="020B0604020202020204" pitchFamily="34" charset="0"/>
              <a:cs typeface="Arial" panose="020B0604020202020204" pitchFamily="34" charset="0"/>
            </a:endParaRPr>
          </a:p>
        </p:txBody>
      </p:sp>
      <p:sp>
        <p:nvSpPr>
          <p:cNvPr id="2" name="Text Box 34">
            <a:extLst>
              <a:ext uri="{FF2B5EF4-FFF2-40B4-BE49-F238E27FC236}">
                <a16:creationId xmlns:a16="http://schemas.microsoft.com/office/drawing/2014/main" id="{06E20340-F309-4C15-A091-9346422556E1}"/>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8" name="Picture 37">
            <a:extLst>
              <a:ext uri="{FF2B5EF4-FFF2-40B4-BE49-F238E27FC236}">
                <a16:creationId xmlns:a16="http://schemas.microsoft.com/office/drawing/2014/main" id="{AA5060D9-A09D-4130-9267-1E715CE49C5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4" name="Picture 93">
            <a:extLst>
              <a:ext uri="{FF2B5EF4-FFF2-40B4-BE49-F238E27FC236}">
                <a16:creationId xmlns:a16="http://schemas.microsoft.com/office/drawing/2014/main" id="{4732B035-7DC9-457A-B11E-1F17E69F566A}"/>
              </a:ext>
            </a:extLst>
          </p:cNvPr>
          <p:cNvPicPr>
            <a:picLocks/>
          </p:cNvPicPr>
          <p:nvPr userDrawn="1"/>
        </p:nvPicPr>
        <p:blipFill>
          <a:blip r:embed="rId15" cstate="print">
            <a:extLst>
              <a:ext uri="{28A0092B-C50C-407E-A947-70E740481C1C}">
                <a14:useLocalDpi xmlns:a14="http://schemas.microsoft.com/office/drawing/2010/main" val="0"/>
              </a:ext>
            </a:extLst>
          </a:blip>
          <a:stretch>
            <a:fillRect/>
          </a:stretch>
        </p:blipFill>
        <p:spPr>
          <a:xfrm>
            <a:off x="10331489" y="-215904"/>
            <a:ext cx="2095200" cy="1314000"/>
          </a:xfrm>
          <a:prstGeom prst="rect">
            <a:avLst/>
          </a:prstGeom>
        </p:spPr>
      </p:pic>
      <p:pic>
        <p:nvPicPr>
          <p:cNvPr id="37" name="Picture 36">
            <a:extLst>
              <a:ext uri="{FF2B5EF4-FFF2-40B4-BE49-F238E27FC236}">
                <a16:creationId xmlns:a16="http://schemas.microsoft.com/office/drawing/2014/main" id="{EBB965BA-5FAA-5543-9444-B14F3D19DD2B}"/>
              </a:ext>
            </a:extLst>
          </p:cNvPr>
          <p:cNvPicPr/>
          <p:nvPr userDrawn="1"/>
        </p:nvPicPr>
        <p:blipFill>
          <a:blip r:embed="rId16">
            <a:extLst>
              <a:ext uri="{28A0092B-C50C-407E-A947-70E740481C1C}">
                <a14:useLocalDpi xmlns:a14="http://schemas.microsoft.com/office/drawing/2010/main"/>
              </a:ext>
            </a:extLst>
          </a:blip>
          <a:stretch>
            <a:fillRect/>
          </a:stretch>
        </p:blipFill>
        <p:spPr>
          <a:xfrm>
            <a:off x="-8467" y="6455517"/>
            <a:ext cx="9956800" cy="405130"/>
          </a:xfrm>
          <a:prstGeom prst="rect">
            <a:avLst/>
          </a:prstGeom>
        </p:spPr>
      </p:pic>
    </p:spTree>
    <p:extLst>
      <p:ext uri="{BB962C8B-B14F-4D97-AF65-F5344CB8AC3E}">
        <p14:creationId xmlns:p14="http://schemas.microsoft.com/office/powerpoint/2010/main" val="2229249421"/>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 id="2147484008" r:id="rId12"/>
  </p:sldLayoutIdLst>
  <p:hf sldNum="0" hdr="0" dt="0"/>
  <p:txStyles>
    <p:titleStyle>
      <a:lvl1pPr algn="just" rtl="0" fontAlgn="base">
        <a:spcBef>
          <a:spcPct val="0"/>
        </a:spcBef>
        <a:spcAft>
          <a:spcPct val="0"/>
        </a:spcAft>
        <a:defRPr lang="en-GB" sz="3000" b="1" dirty="0" smtClean="0">
          <a:solidFill>
            <a:srgbClr val="003249"/>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5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6C8994-A3B1-463A-99D3-3CCEDE20DED4}"/>
              </a:ext>
            </a:extLst>
          </p:cNvPr>
          <p:cNvSpPr>
            <a:spLocks noGrp="1"/>
          </p:cNvSpPr>
          <p:nvPr>
            <p:ph type="title"/>
          </p:nvPr>
        </p:nvSpPr>
        <p:spPr>
          <a:xfrm>
            <a:off x="1335642" y="342003"/>
            <a:ext cx="10544354" cy="1325563"/>
          </a:xfrm>
          <a:prstGeom prst="rect">
            <a:avLst/>
          </a:prstGeom>
        </p:spPr>
        <p:txBody>
          <a:bodyPr vert="horz" lIns="91440" tIns="45720" rIns="91440" bIns="45720" rtlCol="0" anchor="t">
            <a:normAutofit/>
          </a:bodyPr>
          <a:lstStyle/>
          <a:p>
            <a:r>
              <a:rPr lang="en-US" noProof="0"/>
              <a:t>Click to edit Master title style</a:t>
            </a:r>
            <a:endParaRPr lang="en-US" noProof="0" dirty="0"/>
          </a:p>
        </p:txBody>
      </p:sp>
      <p:sp>
        <p:nvSpPr>
          <p:cNvPr id="3" name="Text Placeholder 2">
            <a:extLst>
              <a:ext uri="{FF2B5EF4-FFF2-40B4-BE49-F238E27FC236}">
                <a16:creationId xmlns:a16="http://schemas.microsoft.com/office/drawing/2014/main" id="{0FAF9824-67CF-4534-B152-978BF662DF56}"/>
              </a:ext>
            </a:extLst>
          </p:cNvPr>
          <p:cNvSpPr>
            <a:spLocks noGrp="1"/>
          </p:cNvSpPr>
          <p:nvPr>
            <p:ph type="body" idx="1"/>
          </p:nvPr>
        </p:nvSpPr>
        <p:spPr>
          <a:xfrm>
            <a:off x="1335642" y="1667563"/>
            <a:ext cx="10544354" cy="1579920"/>
          </a:xfrm>
          <a:prstGeom prst="rect">
            <a:avLst/>
          </a:prstGeom>
        </p:spPr>
        <p:txBody>
          <a:bodyPr vert="horz" lIns="0" tIns="45720" rIns="90000" bIns="45720" rtlCol="0">
            <a:spAutoFit/>
          </a:bodyPr>
          <a:lstStyle/>
          <a:p>
            <a:pPr lvl="0"/>
            <a:r>
              <a:rPr lang="en-US" noProof="0" dirty="0" err="1"/>
              <a:t>Cliquez</a:t>
            </a:r>
            <a:r>
              <a:rPr lang="en-US" noProof="0" dirty="0"/>
              <a:t> pour modifier les styles du </a:t>
            </a:r>
            <a:r>
              <a:rPr lang="en-US" noProof="0" dirty="0" err="1"/>
              <a:t>texte</a:t>
            </a:r>
            <a:r>
              <a:rPr lang="en-US" noProof="0" dirty="0"/>
              <a:t> du masque</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Espace réservé du pied de page 4">
            <a:extLst>
              <a:ext uri="{FF2B5EF4-FFF2-40B4-BE49-F238E27FC236}">
                <a16:creationId xmlns:a16="http://schemas.microsoft.com/office/drawing/2014/main" id="{FA7D3A9F-31F8-3E37-713E-94B384E3210B}"/>
              </a:ext>
            </a:extLst>
          </p:cNvPr>
          <p:cNvSpPr>
            <a:spLocks noGrp="1"/>
          </p:cNvSpPr>
          <p:nvPr>
            <p:ph type="ftr" sz="quarter" idx="3"/>
          </p:nvPr>
        </p:nvSpPr>
        <p:spPr>
          <a:xfrm>
            <a:off x="4049643" y="6273221"/>
            <a:ext cx="4126052" cy="365125"/>
          </a:xfrm>
          <a:prstGeom prst="rect">
            <a:avLst/>
          </a:prstGeom>
        </p:spPr>
        <p:txBody>
          <a:bodyPr vert="horz" lIns="91440" tIns="45720" rIns="91440" bIns="45720" rtlCol="0" anchor="ctr"/>
          <a:lstStyle>
            <a:lvl1pPr algn="ctr">
              <a:defRPr sz="1200" b="0" i="0">
                <a:solidFill>
                  <a:schemeClr val="tx1"/>
                </a:solidFill>
                <a:latin typeface="Poppins" pitchFamily="2" charset="77"/>
                <a:cs typeface="Poppins" pitchFamily="2" charset="77"/>
              </a:defRPr>
            </a:lvl1pPr>
          </a:lstStyle>
          <a:p>
            <a:endParaRPr lang="en-US" dirty="0"/>
          </a:p>
        </p:txBody>
      </p:sp>
    </p:spTree>
    <p:extLst>
      <p:ext uri="{BB962C8B-B14F-4D97-AF65-F5344CB8AC3E}">
        <p14:creationId xmlns:p14="http://schemas.microsoft.com/office/powerpoint/2010/main" val="1330889012"/>
      </p:ext>
    </p:extLst>
  </p:cSld>
  <p:clrMap bg1="lt1" tx1="dk1" bg2="lt2" tx2="dk2" accent1="accent1" accent2="accent2" accent3="accent3" accent4="accent4" accent5="accent5" accent6="accent6" hlink="hlink" folHlink="folHlink"/>
  <p:sldLayoutIdLst>
    <p:sldLayoutId id="2147484010" r:id="rId1"/>
    <p:sldLayoutId id="2147484030" r:id="rId2"/>
  </p:sldLayoutIdLst>
  <p:hf hdr="0" ftr="0" dt="0"/>
  <p:txStyles>
    <p:titleStyle>
      <a:lvl1pPr algn="l" defTabSz="914400" rtl="0" eaLnBrk="1" latinLnBrk="0" hangingPunct="1">
        <a:lnSpc>
          <a:spcPct val="90000"/>
        </a:lnSpc>
        <a:spcBef>
          <a:spcPct val="0"/>
        </a:spcBef>
        <a:buNone/>
        <a:defRPr sz="3200" b="0" i="0" kern="1200">
          <a:solidFill>
            <a:schemeClr val="accent1"/>
          </a:solidFill>
          <a:latin typeface="+mj-lt"/>
          <a:ea typeface="+mj-ea"/>
          <a:cs typeface="Poppins" pitchFamily="2" charset="77"/>
        </a:defRPr>
      </a:lvl1pPr>
    </p:titleStyle>
    <p:bodyStyle>
      <a:lvl1pPr marL="0" indent="0" algn="l" defTabSz="914400" rtl="0" eaLnBrk="1" latinLnBrk="0" hangingPunct="1">
        <a:lnSpc>
          <a:spcPct val="100000"/>
        </a:lnSpc>
        <a:spcBef>
          <a:spcPts val="1000"/>
        </a:spcBef>
        <a:buClr>
          <a:schemeClr val="accent1"/>
        </a:buClr>
        <a:buFontTx/>
        <a:buNone/>
        <a:defRPr sz="2000" b="0" i="0" kern="1200">
          <a:solidFill>
            <a:schemeClr val="tx1"/>
          </a:solidFill>
          <a:latin typeface="Poppins Medium" pitchFamily="2" charset="77"/>
          <a:ea typeface="+mn-ea"/>
          <a:cs typeface="Poppins Medium" pitchFamily="2" charset="77"/>
        </a:defRPr>
      </a:lvl1pPr>
      <a:lvl2pPr marL="742950" indent="-285750" algn="l" defTabSz="914400" rtl="0" eaLnBrk="1" latinLnBrk="0" hangingPunct="1">
        <a:lnSpc>
          <a:spcPct val="100000"/>
        </a:lnSpc>
        <a:spcBef>
          <a:spcPts val="500"/>
        </a:spcBef>
        <a:buClr>
          <a:schemeClr val="accent1"/>
        </a:buClr>
        <a:buFontTx/>
        <a:buBlip>
          <a:blip r:embed="rId4"/>
        </a:buBlip>
        <a:defRPr sz="1800" b="0" i="0" kern="1200">
          <a:solidFill>
            <a:schemeClr val="tx1"/>
          </a:solidFill>
          <a:latin typeface="Poppins Medium" pitchFamily="2" charset="77"/>
          <a:ea typeface="+mn-ea"/>
          <a:cs typeface="Poppins Medium" pitchFamily="2" charset="77"/>
        </a:defRPr>
      </a:lvl2pPr>
      <a:lvl3pPr marL="1200150" indent="-285750" algn="l" defTabSz="914400" rtl="0" eaLnBrk="1" latinLnBrk="0" hangingPunct="1">
        <a:lnSpc>
          <a:spcPct val="100000"/>
        </a:lnSpc>
        <a:spcBef>
          <a:spcPts val="500"/>
        </a:spcBef>
        <a:buClr>
          <a:schemeClr val="accent1"/>
        </a:buClr>
        <a:buFontTx/>
        <a:buBlip>
          <a:blip r:embed="rId4"/>
        </a:buBlip>
        <a:defRPr sz="1600" b="0" i="0" kern="1200">
          <a:solidFill>
            <a:schemeClr val="tx1"/>
          </a:solidFill>
          <a:latin typeface="Poppins Medium" pitchFamily="2" charset="77"/>
          <a:ea typeface="+mn-ea"/>
          <a:cs typeface="Poppins Medium" pitchFamily="2" charset="77"/>
        </a:defRPr>
      </a:lvl3pPr>
      <a:lvl4pPr marL="1657350" indent="-285750" algn="l" defTabSz="914400" rtl="0" eaLnBrk="1" latinLnBrk="0" hangingPunct="1">
        <a:lnSpc>
          <a:spcPct val="100000"/>
        </a:lnSpc>
        <a:spcBef>
          <a:spcPts val="500"/>
        </a:spcBef>
        <a:buClr>
          <a:schemeClr val="accent1"/>
        </a:buClr>
        <a:buFontTx/>
        <a:buBlip>
          <a:blip r:embed="rId4"/>
        </a:buBlip>
        <a:defRPr sz="1400" b="0" i="0" kern="1200">
          <a:solidFill>
            <a:schemeClr val="tx1"/>
          </a:solidFill>
          <a:latin typeface="Poppins Medium" pitchFamily="2" charset="77"/>
          <a:ea typeface="+mn-ea"/>
          <a:cs typeface="Poppins Medium" pitchFamily="2" charset="77"/>
        </a:defRPr>
      </a:lvl4pPr>
      <a:lvl5pPr marL="2000250" indent="-171450" algn="l" defTabSz="914400" rtl="0" eaLnBrk="1" latinLnBrk="0" hangingPunct="1">
        <a:lnSpc>
          <a:spcPct val="100000"/>
        </a:lnSpc>
        <a:spcBef>
          <a:spcPts val="500"/>
        </a:spcBef>
        <a:buClr>
          <a:schemeClr val="accent1"/>
        </a:buClr>
        <a:buFontTx/>
        <a:buBlip>
          <a:blip r:embed="rId4"/>
        </a:buBlip>
        <a:defRPr sz="1200" b="0" i="0" kern="1200">
          <a:solidFill>
            <a:schemeClr val="tx1"/>
          </a:solidFill>
          <a:latin typeface="Poppins Medium" pitchFamily="2" charset="77"/>
          <a:ea typeface="+mn-ea"/>
          <a:cs typeface="Poppins Medium"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53249"/>
        </a:solidFill>
        <a:effectLst/>
      </p:bgPr>
    </p:bg>
    <p:spTree>
      <p:nvGrpSpPr>
        <p:cNvPr id="1" name=""/>
        <p:cNvGrpSpPr/>
        <p:nvPr/>
      </p:nvGrpSpPr>
      <p:grpSpPr>
        <a:xfrm>
          <a:off x="0" y="0"/>
          <a:ext cx="0" cy="0"/>
          <a:chOff x="0" y="0"/>
          <a:chExt cx="0" cy="0"/>
        </a:xfrm>
      </p:grpSpPr>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 </a:t>
            </a:r>
            <a:endParaRPr lang="en-GB" sz="800" noProof="0" dirty="0">
              <a:solidFill>
                <a:srgbClr val="8197A6"/>
              </a:solidFill>
              <a:latin typeface="Arial" panose="020B0604020202020204" pitchFamily="34" charset="0"/>
              <a:cs typeface="Arial" panose="020B0604020202020204" pitchFamily="34" charset="0"/>
            </a:endParaRPr>
          </a:p>
        </p:txBody>
      </p:sp>
      <p:pic>
        <p:nvPicPr>
          <p:cNvPr id="3" name="Picture 35" hidden="1">
            <a:extLst>
              <a:ext uri="{FF2B5EF4-FFF2-40B4-BE49-F238E27FC236}">
                <a16:creationId xmlns:a16="http://schemas.microsoft.com/office/drawing/2014/main" id="{C995CFAD-3BA1-4EC9-867D-60423D76AD7D}"/>
              </a:ext>
            </a:extLst>
          </p:cNvPr>
          <p:cNvPicPr>
            <a:picLocks noChangeAspect="1"/>
          </p:cNvPicPr>
          <p:nvPr userDrawn="1"/>
        </p:nvPicPr>
        <p:blipFill rotWithShape="1">
          <a:blip r:embed="rId19" cstate="email">
            <a:extLst>
              <a:ext uri="{28A0092B-C50C-407E-A947-70E740481C1C}">
                <a14:useLocalDpi xmlns:a14="http://schemas.microsoft.com/office/drawing/2010/main"/>
              </a:ext>
            </a:extLst>
          </a:blip>
          <a:srcRect/>
          <a:stretch/>
        </p:blipFill>
        <p:spPr>
          <a:xfrm>
            <a:off x="0" y="0"/>
            <a:ext cx="12225338" cy="6858000"/>
          </a:xfrm>
          <a:prstGeom prst="rect">
            <a:avLst/>
          </a:prstGeom>
        </p:spPr>
      </p:pic>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US" altLang="en-US" noProof="0"/>
              <a:t>Click to edit Master title style</a:t>
            </a:r>
            <a:endParaRPr lang="en-GB" noProof="0" dirty="0"/>
          </a:p>
        </p:txBody>
      </p:sp>
      <p:sp>
        <p:nvSpPr>
          <p:cNvPr id="72" name="Rectangle 2">
            <a:extLst>
              <a:ext uri="{FF2B5EF4-FFF2-40B4-BE49-F238E27FC236}">
                <a16:creationId xmlns:a16="http://schemas.microsoft.com/office/drawing/2014/main" id="{F152A04D-5063-4E95-9CB5-5C50E37A6E5E}"/>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a:t>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endParaRPr lang="en-GB" altLang="en-US" noProof="0" dirty="0"/>
          </a:p>
        </p:txBody>
      </p:sp>
      <p:sp>
        <p:nvSpPr>
          <p:cNvPr id="39" name="Text Box 34"/>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6C34021B-66EB-9E45-8BD1-64D5855A5802}"/>
              </a:ext>
            </a:extLst>
          </p:cNvPr>
          <p:cNvPicPr>
            <a:picLocks noChangeAspect="1"/>
          </p:cNvPicPr>
          <p:nvPr userDrawn="1"/>
        </p:nvPicPr>
        <p:blipFill>
          <a:blip r:embed="rId20"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8" name="Straight Connector 37">
            <a:extLst>
              <a:ext uri="{FF2B5EF4-FFF2-40B4-BE49-F238E27FC236}">
                <a16:creationId xmlns:a16="http://schemas.microsoft.com/office/drawing/2014/main" id="{EE71E5B5-6921-4FB2-A9C4-9C2A029FF0B3}"/>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94" name="Picture 93">
            <a:extLst>
              <a:ext uri="{FF2B5EF4-FFF2-40B4-BE49-F238E27FC236}">
                <a16:creationId xmlns:a16="http://schemas.microsoft.com/office/drawing/2014/main" id="{AD8FAFFC-0223-1740-BEBD-B739458582D9}"/>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63" name="Picture 62">
            <a:extLst>
              <a:ext uri="{FF2B5EF4-FFF2-40B4-BE49-F238E27FC236}">
                <a16:creationId xmlns:a16="http://schemas.microsoft.com/office/drawing/2014/main" id="{EBB965BA-5FAA-5543-9444-B14F3D19DD2B}"/>
              </a:ext>
            </a:extLst>
          </p:cNvPr>
          <p:cNvPicPr/>
          <p:nvPr userDrawn="1"/>
        </p:nvPicPr>
        <p:blipFill>
          <a:blip r:embed="rId22">
            <a:extLst>
              <a:ext uri="{28A0092B-C50C-407E-A947-70E740481C1C}">
                <a14:useLocalDpi xmlns:a14="http://schemas.microsoft.com/office/drawing/2010/main"/>
              </a:ext>
            </a:extLst>
          </a:blip>
          <a:stretch>
            <a:fillRect/>
          </a:stretch>
        </p:blipFill>
        <p:spPr>
          <a:xfrm>
            <a:off x="-11040" y="6440677"/>
            <a:ext cx="9956800" cy="405130"/>
          </a:xfrm>
          <a:prstGeom prst="rect">
            <a:avLst/>
          </a:prstGeom>
        </p:spPr>
      </p:pic>
    </p:spTree>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 id="2147484024" r:id="rId13"/>
    <p:sldLayoutId id="2147484025" r:id="rId14"/>
    <p:sldLayoutId id="2147484026" r:id="rId15"/>
    <p:sldLayoutId id="2147484027" r:id="rId16"/>
    <p:sldLayoutId id="2147484028" r:id="rId17"/>
  </p:sldLayoutIdLst>
  <p:hf hdr="0" dt="0"/>
  <p:txStyles>
    <p:titleStyle>
      <a:lvl1pPr algn="l" rtl="0" eaLnBrk="1" fontAlgn="base" hangingPunct="1">
        <a:spcBef>
          <a:spcPct val="0"/>
        </a:spcBef>
        <a:spcAft>
          <a:spcPct val="0"/>
        </a:spcAft>
        <a:defRPr lang="en-GB" sz="3000" b="1" dirty="0" smtClean="0">
          <a:solidFill>
            <a:schemeClr val="bg1"/>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2122" b="1">
          <a:solidFill>
            <a:schemeClr val="bg1"/>
          </a:solidFill>
          <a:latin typeface="Verdana" pitchFamily="34" charset="0"/>
        </a:defRPr>
      </a:lvl2pPr>
      <a:lvl3pPr algn="l" rtl="0" eaLnBrk="1" fontAlgn="base" hangingPunct="1">
        <a:spcBef>
          <a:spcPct val="0"/>
        </a:spcBef>
        <a:spcAft>
          <a:spcPct val="0"/>
        </a:spcAft>
        <a:defRPr sz="2122" b="1">
          <a:solidFill>
            <a:schemeClr val="bg1"/>
          </a:solidFill>
          <a:latin typeface="Verdana" pitchFamily="34" charset="0"/>
        </a:defRPr>
      </a:lvl3pPr>
      <a:lvl4pPr algn="l" rtl="0" eaLnBrk="1" fontAlgn="base" hangingPunct="1">
        <a:spcBef>
          <a:spcPct val="0"/>
        </a:spcBef>
        <a:spcAft>
          <a:spcPct val="0"/>
        </a:spcAft>
        <a:defRPr sz="2122" b="1">
          <a:solidFill>
            <a:schemeClr val="bg1"/>
          </a:solidFill>
          <a:latin typeface="Verdana" pitchFamily="34" charset="0"/>
        </a:defRPr>
      </a:lvl4pPr>
      <a:lvl5pPr algn="l" rtl="0" eaLnBrk="1" fontAlgn="base" hangingPunct="1">
        <a:spcBef>
          <a:spcPct val="0"/>
        </a:spcBef>
        <a:spcAft>
          <a:spcPct val="0"/>
        </a:spcAft>
        <a:defRPr sz="2122" b="1">
          <a:solidFill>
            <a:schemeClr val="bg1"/>
          </a:solidFill>
          <a:latin typeface="Verdana" pitchFamily="34" charset="0"/>
        </a:defRPr>
      </a:lvl5pPr>
      <a:lvl6pPr marL="441015" algn="l" rtl="0" eaLnBrk="1" fontAlgn="base" hangingPunct="1">
        <a:spcBef>
          <a:spcPct val="0"/>
        </a:spcBef>
        <a:spcAft>
          <a:spcPct val="0"/>
        </a:spcAft>
        <a:defRPr sz="2122" b="1">
          <a:solidFill>
            <a:schemeClr val="bg1"/>
          </a:solidFill>
          <a:latin typeface="Verdana" pitchFamily="34" charset="0"/>
        </a:defRPr>
      </a:lvl6pPr>
      <a:lvl7pPr marL="882030" algn="l" rtl="0" eaLnBrk="1" fontAlgn="base" hangingPunct="1">
        <a:spcBef>
          <a:spcPct val="0"/>
        </a:spcBef>
        <a:spcAft>
          <a:spcPct val="0"/>
        </a:spcAft>
        <a:defRPr sz="2122" b="1">
          <a:solidFill>
            <a:schemeClr val="bg1"/>
          </a:solidFill>
          <a:latin typeface="Verdana" pitchFamily="34" charset="0"/>
        </a:defRPr>
      </a:lvl7pPr>
      <a:lvl8pPr marL="1323045" algn="l" rtl="0" eaLnBrk="1" fontAlgn="base" hangingPunct="1">
        <a:spcBef>
          <a:spcPct val="0"/>
        </a:spcBef>
        <a:spcAft>
          <a:spcPct val="0"/>
        </a:spcAft>
        <a:defRPr sz="2122" b="1">
          <a:solidFill>
            <a:schemeClr val="bg1"/>
          </a:solidFill>
          <a:latin typeface="Verdana" pitchFamily="34" charset="0"/>
        </a:defRPr>
      </a:lvl8pPr>
      <a:lvl9pPr marL="1764060" algn="l" rtl="0" eaLnBrk="1" fontAlgn="base" hangingPunct="1">
        <a:spcBef>
          <a:spcPct val="0"/>
        </a:spcBef>
        <a:spcAft>
          <a:spcPct val="0"/>
        </a:spcAft>
        <a:defRPr sz="2122" b="1">
          <a:solidFill>
            <a:schemeClr val="bg1"/>
          </a:solidFill>
          <a:latin typeface="Verdana" pitchFamily="34" charset="0"/>
        </a:defRPr>
      </a:lvl9pPr>
    </p:titleStyle>
    <p:bodyStyle>
      <a:lvl1pPr marL="0" indent="0" algn="l" rtl="0" eaLnBrk="1" fontAlgn="base" hangingPunct="1">
        <a:lnSpc>
          <a:spcPct val="119000"/>
        </a:lnSpc>
        <a:spcBef>
          <a:spcPct val="20000"/>
        </a:spcBef>
        <a:spcAft>
          <a:spcPct val="0"/>
        </a:spcAft>
        <a:buClr>
          <a:srgbClr val="8197A6"/>
        </a:buClr>
        <a:buFont typeface="Arial" panose="020B0604020202020204"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sp>
        <p:nvSpPr>
          <p:cNvPr id="67" name="Text Box DG">
            <a:extLst>
              <a:ext uri="{FF2B5EF4-FFF2-40B4-BE49-F238E27FC236}">
                <a16:creationId xmlns:a16="http://schemas.microsoft.com/office/drawing/2014/main" id="{041D4B4D-8C28-4798-BDA6-9AF59297F358}"/>
              </a:ext>
            </a:extLst>
          </p:cNvPr>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 </a:t>
            </a:r>
            <a:endParaRPr lang="en-GB" sz="800" noProof="0" dirty="0">
              <a:solidFill>
                <a:srgbClr val="8197A6"/>
              </a:solidFill>
              <a:latin typeface="Arial" panose="020B0604020202020204" pitchFamily="34" charset="0"/>
              <a:cs typeface="Arial" panose="020B0604020202020204" pitchFamily="34" charset="0"/>
            </a:endParaRPr>
          </a:p>
        </p:txBody>
      </p:sp>
      <p:sp>
        <p:nvSpPr>
          <p:cNvPr id="2" name="Text Box 34">
            <a:extLst>
              <a:ext uri="{FF2B5EF4-FFF2-40B4-BE49-F238E27FC236}">
                <a16:creationId xmlns:a16="http://schemas.microsoft.com/office/drawing/2014/main" id="{06E20340-F309-4C15-A091-9346422556E1}"/>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66" name="Picture 65"/>
          <p:cNvPicPr>
            <a:picLocks/>
          </p:cNvPicPr>
          <p:nvPr userDrawn="1"/>
        </p:nvPicPr>
        <p:blipFill>
          <a:blip r:embed="rId13" cstate="print">
            <a:extLst>
              <a:ext uri="{28A0092B-C50C-407E-A947-70E740481C1C}">
                <a14:useLocalDpi xmlns:a14="http://schemas.microsoft.com/office/drawing/2010/main" val="0"/>
              </a:ext>
            </a:extLst>
          </a:blip>
          <a:stretch>
            <a:fillRect/>
          </a:stretch>
        </p:blipFill>
        <p:spPr>
          <a:xfrm>
            <a:off x="10331489" y="-215904"/>
            <a:ext cx="2095200" cy="1314000"/>
          </a:xfrm>
          <a:prstGeom prst="rect">
            <a:avLst/>
          </a:prstGeom>
        </p:spPr>
      </p:pic>
      <p:pic>
        <p:nvPicPr>
          <p:cNvPr id="68" name="Picture 67">
            <a:extLst>
              <a:ext uri="{FF2B5EF4-FFF2-40B4-BE49-F238E27FC236}">
                <a16:creationId xmlns:a16="http://schemas.microsoft.com/office/drawing/2014/main" id="{4A98235A-908E-9E4D-97CE-A7BE035FCD96}"/>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37" name="Picture 36">
            <a:extLst>
              <a:ext uri="{FF2B5EF4-FFF2-40B4-BE49-F238E27FC236}">
                <a16:creationId xmlns:a16="http://schemas.microsoft.com/office/drawing/2014/main" id="{EBB965BA-5FAA-5543-9444-B14F3D19DD2B}"/>
              </a:ext>
            </a:extLst>
          </p:cNvPr>
          <p:cNvPicPr/>
          <p:nvPr userDrawn="1"/>
        </p:nvPicPr>
        <p:blipFill>
          <a:blip r:embed="rId15">
            <a:extLst>
              <a:ext uri="{28A0092B-C50C-407E-A947-70E740481C1C}">
                <a14:useLocalDpi xmlns:a14="http://schemas.microsoft.com/office/drawing/2010/main"/>
              </a:ext>
            </a:extLst>
          </a:blip>
          <a:stretch>
            <a:fillRect/>
          </a:stretch>
        </p:blipFill>
        <p:spPr>
          <a:xfrm>
            <a:off x="-38751" y="6459162"/>
            <a:ext cx="9956800" cy="405130"/>
          </a:xfrm>
          <a:prstGeom prst="rect">
            <a:avLst/>
          </a:prstGeom>
        </p:spPr>
      </p:pic>
    </p:spTree>
    <p:extLst>
      <p:ext uri="{BB962C8B-B14F-4D97-AF65-F5344CB8AC3E}">
        <p14:creationId xmlns:p14="http://schemas.microsoft.com/office/powerpoint/2010/main" val="3659391583"/>
      </p:ext>
    </p:extLst>
  </p:cSld>
  <p:clrMap bg1="lt1" tx1="dk1" bg2="lt2" tx2="dk2" accent1="accent1" accent2="accent2" accent3="accent3" accent4="accent4" accent5="accent5" accent6="accent6" hlink="hlink" folHlink="folHlink"/>
  <p:sldLayoutIdLst>
    <p:sldLayoutId id="2147483976" r:id="rId1"/>
    <p:sldLayoutId id="2147483961" r:id="rId2"/>
    <p:sldLayoutId id="2147483962" r:id="rId3"/>
    <p:sldLayoutId id="2147483963" r:id="rId4"/>
    <p:sldLayoutId id="2147483964" r:id="rId5"/>
    <p:sldLayoutId id="2147483965" r:id="rId6"/>
    <p:sldLayoutId id="2147483972" r:id="rId7"/>
    <p:sldLayoutId id="2147483966" r:id="rId8"/>
    <p:sldLayoutId id="2147483967" r:id="rId9"/>
    <p:sldLayoutId id="2147483968" r:id="rId10"/>
    <p:sldLayoutId id="2147483969" r:id="rId11"/>
  </p:sldLayoutIdLst>
  <p:hf sldNum="0" hdr="0" dt="0"/>
  <p:txStyles>
    <p:titleStyle>
      <a:lvl1pPr algn="just" rtl="0" fontAlgn="base">
        <a:spcBef>
          <a:spcPct val="0"/>
        </a:spcBef>
        <a:spcAft>
          <a:spcPct val="0"/>
        </a:spcAft>
        <a:defRPr lang="en-GB" sz="3000" b="1" dirty="0" smtClean="0">
          <a:solidFill>
            <a:srgbClr val="003249"/>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hyperlink" Target="mailto:florin-catalin.grec@esa.int" TargetMode="External"/><Relationship Id="rId2" Type="http://schemas.openxmlformats.org/officeDocument/2006/relationships/hyperlink" Target="mailto:Stefano.cioni@esa.int" TargetMode="Externa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2.xml"/><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4C41F2-559D-9570-4125-D956877E1A7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12225338" cy="6412599"/>
          </a:xfrm>
          <a:prstGeom prst="rect">
            <a:avLst/>
          </a:prstGeom>
        </p:spPr>
      </p:pic>
      <p:sp>
        <p:nvSpPr>
          <p:cNvPr id="7" name="Text Box 24"/>
          <p:cNvSpPr txBox="1">
            <a:spLocks noChangeArrowheads="1"/>
          </p:cNvSpPr>
          <p:nvPr/>
        </p:nvSpPr>
        <p:spPr bwMode="auto">
          <a:xfrm>
            <a:off x="6915706" y="5224144"/>
            <a:ext cx="5123696" cy="276999"/>
          </a:xfrm>
          <a:prstGeom prst="rect">
            <a:avLst/>
          </a:prstGeom>
          <a:noFill/>
          <a:ln>
            <a:noFill/>
          </a:ln>
          <a:effectLst/>
        </p:spPr>
        <p:txBody>
          <a:bodyPr wrap="square">
            <a:spAutoFit/>
          </a:bodyPr>
          <a:lstStyle/>
          <a:p>
            <a:pPr algn="r">
              <a:spcBef>
                <a:spcPts val="0"/>
              </a:spcBef>
            </a:pPr>
            <a:endParaRPr lang="en-GB" sz="1200" dirty="0">
              <a:solidFill>
                <a:schemeClr val="bg1"/>
              </a:solidFill>
              <a:latin typeface="Arial" panose="020B0604020202020204" pitchFamily="34" charset="0"/>
              <a:cs typeface="Arial" panose="020B0604020202020204" pitchFamily="34" charset="0"/>
            </a:endParaRPr>
          </a:p>
        </p:txBody>
      </p:sp>
      <p:sp>
        <p:nvSpPr>
          <p:cNvPr id="2" name="Text Box 99">
            <a:extLst>
              <a:ext uri="{FF2B5EF4-FFF2-40B4-BE49-F238E27FC236}">
                <a16:creationId xmlns:a16="http://schemas.microsoft.com/office/drawing/2014/main" id="{B06A49EE-0921-4A0E-99D9-29F5A2AC6E1F}"/>
              </a:ext>
            </a:extLst>
          </p:cNvPr>
          <p:cNvSpPr/>
          <p:nvPr/>
        </p:nvSpPr>
        <p:spPr>
          <a:xfrm>
            <a:off x="7288567" y="5590659"/>
            <a:ext cx="4750834" cy="217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12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32554426-F433-422C-0368-E951D43841FD}"/>
              </a:ext>
            </a:extLst>
          </p:cNvPr>
          <p:cNvSpPr/>
          <p:nvPr/>
        </p:nvSpPr>
        <p:spPr>
          <a:xfrm>
            <a:off x="0" y="2424588"/>
            <a:ext cx="12241961" cy="2257140"/>
          </a:xfrm>
          <a:prstGeom prst="rect">
            <a:avLst/>
          </a:prstGeom>
          <a:solidFill>
            <a:srgbClr val="00415F">
              <a:alpha val="3629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2556" fontAlgn="auto">
              <a:spcBef>
                <a:spcPts val="0"/>
              </a:spcBef>
              <a:spcAft>
                <a:spcPts val="0"/>
              </a:spcAft>
              <a:buClr>
                <a:srgbClr val="0098DB"/>
              </a:buClr>
              <a:defRPr/>
            </a:pPr>
            <a:r>
              <a:rPr lang="en-GB" sz="4400" b="1" dirty="0">
                <a:solidFill>
                  <a:srgbClr val="FEFFFF"/>
                </a:solidFill>
                <a:effectLst>
                  <a:outerShdw blurRad="50800" dist="38100" dir="2700000" algn="tl" rotWithShape="0">
                    <a:prstClr val="black">
                      <a:alpha val="40000"/>
                    </a:prstClr>
                  </a:outerShdw>
                </a:effectLst>
                <a:latin typeface="Arial" panose="020B0604020202020204"/>
              </a:rPr>
              <a:t>Support for NTN positioning for GNSS resilient IoT-NTN operations in 5G-Advanced Rel-20</a:t>
            </a:r>
            <a:endParaRPr lang="en-GB" sz="2400" b="1" dirty="0">
              <a:solidFill>
                <a:srgbClr val="FEFFFF"/>
              </a:solidFill>
              <a:effectLst>
                <a:outerShdw blurRad="50800" dist="38100" dir="2700000" algn="tl" rotWithShape="0">
                  <a:prstClr val="black">
                    <a:alpha val="40000"/>
                  </a:prstClr>
                </a:outerShdw>
              </a:effectLst>
              <a:latin typeface="Arial" panose="020B06040202020202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B46DE740-F529-B5AD-2612-FB43E010610E}"/>
              </a:ext>
            </a:extLst>
          </p:cNvPr>
          <p:cNvCxnSpPr>
            <a:cxnSpLocks/>
          </p:cNvCxnSpPr>
          <p:nvPr/>
        </p:nvCxnSpPr>
        <p:spPr>
          <a:xfrm>
            <a:off x="1616764" y="4223757"/>
            <a:ext cx="1242184" cy="0"/>
          </a:xfrm>
          <a:prstGeom prst="line">
            <a:avLst/>
          </a:prstGeom>
          <a:ln w="76200">
            <a:solidFill>
              <a:srgbClr val="5FB7A2"/>
            </a:solidFill>
          </a:ln>
        </p:spPr>
        <p:style>
          <a:lnRef idx="1">
            <a:schemeClr val="accent1"/>
          </a:lnRef>
          <a:fillRef idx="0">
            <a:schemeClr val="accent1"/>
          </a:fillRef>
          <a:effectRef idx="0">
            <a:schemeClr val="accent1"/>
          </a:effectRef>
          <a:fontRef idx="minor">
            <a:schemeClr val="tx1"/>
          </a:fontRef>
        </p:style>
      </p:cxnSp>
      <p:sp>
        <p:nvSpPr>
          <p:cNvPr id="5" name="Freeform 6">
            <a:extLst>
              <a:ext uri="{FF2B5EF4-FFF2-40B4-BE49-F238E27FC236}">
                <a16:creationId xmlns:a16="http://schemas.microsoft.com/office/drawing/2014/main" id="{C50B7897-248A-5E24-FF6D-AC2538298CFE}"/>
              </a:ext>
            </a:extLst>
          </p:cNvPr>
          <p:cNvSpPr>
            <a:spLocks/>
          </p:cNvSpPr>
          <p:nvPr/>
        </p:nvSpPr>
        <p:spPr bwMode="auto">
          <a:xfrm>
            <a:off x="445922" y="2820003"/>
            <a:ext cx="2193587" cy="918108"/>
          </a:xfrm>
          <a:custGeom>
            <a:avLst/>
            <a:gdLst>
              <a:gd name="T0" fmla="*/ 1653 w 1653"/>
              <a:gd name="T1" fmla="*/ 0 h 798"/>
              <a:gd name="T2" fmla="*/ 1135 w 1653"/>
              <a:gd name="T3" fmla="*/ 0 h 798"/>
              <a:gd name="T4" fmla="*/ 935 w 1653"/>
              <a:gd name="T5" fmla="*/ 200 h 798"/>
              <a:gd name="T6" fmla="*/ 935 w 1653"/>
              <a:gd name="T7" fmla="*/ 598 h 798"/>
              <a:gd name="T8" fmla="*/ 735 w 1653"/>
              <a:gd name="T9" fmla="*/ 798 h 798"/>
              <a:gd name="T10" fmla="*/ 0 w 1653"/>
              <a:gd name="T11" fmla="*/ 798 h 798"/>
            </a:gdLst>
            <a:ahLst/>
            <a:cxnLst>
              <a:cxn ang="0">
                <a:pos x="T0" y="T1"/>
              </a:cxn>
              <a:cxn ang="0">
                <a:pos x="T2" y="T3"/>
              </a:cxn>
              <a:cxn ang="0">
                <a:pos x="T4" y="T5"/>
              </a:cxn>
              <a:cxn ang="0">
                <a:pos x="T6" y="T7"/>
              </a:cxn>
              <a:cxn ang="0">
                <a:pos x="T8" y="T9"/>
              </a:cxn>
              <a:cxn ang="0">
                <a:pos x="T10" y="T11"/>
              </a:cxn>
            </a:cxnLst>
            <a:rect l="0" t="0" r="r" b="b"/>
            <a:pathLst>
              <a:path w="1653" h="798">
                <a:moveTo>
                  <a:pt x="1653" y="0"/>
                </a:moveTo>
                <a:cubicBezTo>
                  <a:pt x="1135" y="0"/>
                  <a:pt x="1135" y="0"/>
                  <a:pt x="1135" y="0"/>
                </a:cubicBezTo>
                <a:cubicBezTo>
                  <a:pt x="1024" y="0"/>
                  <a:pt x="935" y="90"/>
                  <a:pt x="935" y="200"/>
                </a:cubicBezTo>
                <a:cubicBezTo>
                  <a:pt x="935" y="598"/>
                  <a:pt x="935" y="598"/>
                  <a:pt x="935" y="598"/>
                </a:cubicBezTo>
                <a:cubicBezTo>
                  <a:pt x="935" y="708"/>
                  <a:pt x="845" y="798"/>
                  <a:pt x="735" y="798"/>
                </a:cubicBezTo>
                <a:cubicBezTo>
                  <a:pt x="0" y="798"/>
                  <a:pt x="0" y="798"/>
                  <a:pt x="0" y="798"/>
                </a:cubicBezTo>
              </a:path>
            </a:pathLst>
          </a:custGeom>
          <a:noFill/>
          <a:ln w="76200" cap="rnd">
            <a:solidFill>
              <a:srgbClr val="3081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1218987" fontAlgn="auto">
              <a:spcBef>
                <a:spcPts val="0"/>
              </a:spcBef>
              <a:spcAft>
                <a:spcPts val="0"/>
              </a:spcAft>
            </a:pPr>
            <a:endParaRPr lang="en-IN" sz="2400" kern="0">
              <a:solidFill>
                <a:prstClr val="black"/>
              </a:solidFill>
              <a:latin typeface="Segoe UI"/>
            </a:endParaRPr>
          </a:p>
        </p:txBody>
      </p:sp>
      <p:sp>
        <p:nvSpPr>
          <p:cNvPr id="6" name="Freeform 6">
            <a:extLst>
              <a:ext uri="{FF2B5EF4-FFF2-40B4-BE49-F238E27FC236}">
                <a16:creationId xmlns:a16="http://schemas.microsoft.com/office/drawing/2014/main" id="{D40A8028-4F0B-FCBF-7370-2AD28A07741A}"/>
              </a:ext>
            </a:extLst>
          </p:cNvPr>
          <p:cNvSpPr>
            <a:spLocks/>
          </p:cNvSpPr>
          <p:nvPr/>
        </p:nvSpPr>
        <p:spPr bwMode="auto">
          <a:xfrm flipH="1">
            <a:off x="1044554" y="4629307"/>
            <a:ext cx="1814394" cy="977056"/>
          </a:xfrm>
          <a:custGeom>
            <a:avLst/>
            <a:gdLst>
              <a:gd name="T0" fmla="*/ 1653 w 1653"/>
              <a:gd name="T1" fmla="*/ 0 h 798"/>
              <a:gd name="T2" fmla="*/ 1135 w 1653"/>
              <a:gd name="T3" fmla="*/ 0 h 798"/>
              <a:gd name="T4" fmla="*/ 935 w 1653"/>
              <a:gd name="T5" fmla="*/ 200 h 798"/>
              <a:gd name="T6" fmla="*/ 935 w 1653"/>
              <a:gd name="T7" fmla="*/ 598 h 798"/>
              <a:gd name="T8" fmla="*/ 735 w 1653"/>
              <a:gd name="T9" fmla="*/ 798 h 798"/>
              <a:gd name="T10" fmla="*/ 0 w 1653"/>
              <a:gd name="T11" fmla="*/ 798 h 798"/>
            </a:gdLst>
            <a:ahLst/>
            <a:cxnLst>
              <a:cxn ang="0">
                <a:pos x="T0" y="T1"/>
              </a:cxn>
              <a:cxn ang="0">
                <a:pos x="T2" y="T3"/>
              </a:cxn>
              <a:cxn ang="0">
                <a:pos x="T4" y="T5"/>
              </a:cxn>
              <a:cxn ang="0">
                <a:pos x="T6" y="T7"/>
              </a:cxn>
              <a:cxn ang="0">
                <a:pos x="T8" y="T9"/>
              </a:cxn>
              <a:cxn ang="0">
                <a:pos x="T10" y="T11"/>
              </a:cxn>
            </a:cxnLst>
            <a:rect l="0" t="0" r="r" b="b"/>
            <a:pathLst>
              <a:path w="1653" h="798">
                <a:moveTo>
                  <a:pt x="1653" y="0"/>
                </a:moveTo>
                <a:cubicBezTo>
                  <a:pt x="1135" y="0"/>
                  <a:pt x="1135" y="0"/>
                  <a:pt x="1135" y="0"/>
                </a:cubicBezTo>
                <a:cubicBezTo>
                  <a:pt x="1024" y="0"/>
                  <a:pt x="935" y="90"/>
                  <a:pt x="935" y="200"/>
                </a:cubicBezTo>
                <a:cubicBezTo>
                  <a:pt x="935" y="598"/>
                  <a:pt x="935" y="598"/>
                  <a:pt x="935" y="598"/>
                </a:cubicBezTo>
                <a:cubicBezTo>
                  <a:pt x="935" y="708"/>
                  <a:pt x="845" y="798"/>
                  <a:pt x="735" y="798"/>
                </a:cubicBezTo>
                <a:cubicBezTo>
                  <a:pt x="0" y="798"/>
                  <a:pt x="0" y="798"/>
                  <a:pt x="0" y="798"/>
                </a:cubicBezTo>
              </a:path>
            </a:pathLst>
          </a:custGeom>
          <a:noFill/>
          <a:ln w="76200" cap="rnd">
            <a:solidFill>
              <a:schemeClr val="accent3">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schemeClr val="accent3">
                  <a:lumMod val="60000"/>
                  <a:lumOff val="40000"/>
                </a:schemeClr>
              </a:solidFill>
              <a:effectLst/>
              <a:uLnTx/>
              <a:uFillTx/>
              <a:latin typeface="Segoe UI"/>
            </a:endParaRPr>
          </a:p>
        </p:txBody>
      </p:sp>
      <p:sp>
        <p:nvSpPr>
          <p:cNvPr id="7" name="Oval 6">
            <a:extLst>
              <a:ext uri="{FF2B5EF4-FFF2-40B4-BE49-F238E27FC236}">
                <a16:creationId xmlns:a16="http://schemas.microsoft.com/office/drawing/2014/main" id="{4FEF7F16-025F-2920-6A0A-E1080B5A868A}"/>
              </a:ext>
            </a:extLst>
          </p:cNvPr>
          <p:cNvSpPr/>
          <p:nvPr/>
        </p:nvSpPr>
        <p:spPr>
          <a:xfrm>
            <a:off x="151609" y="3407251"/>
            <a:ext cx="1604372" cy="1585772"/>
          </a:xfrm>
          <a:prstGeom prst="ellipse">
            <a:avLst/>
          </a:prstGeom>
          <a:solidFill>
            <a:sysClr val="window" lastClr="FFFFFF"/>
          </a:solidFill>
          <a:ln w="25400" cap="flat" cmpd="sng" algn="ctr">
            <a:noFill/>
            <a:prstDash val="solid"/>
          </a:ln>
          <a:effectLst/>
        </p:spPr>
        <p:txBody>
          <a:bodyPr lIns="0" tIns="0" rIns="0" bIns="0"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r>
              <a:rPr kumimoji="0" lang="en-IN" sz="1800" b="1" i="0" u="none" strike="noStrike" kern="0" cap="none" spc="0" normalizeH="0" baseline="0" noProof="0" dirty="0">
                <a:ln>
                  <a:noFill/>
                </a:ln>
                <a:solidFill>
                  <a:prstClr val="black">
                    <a:lumMod val="65000"/>
                    <a:lumOff val="35000"/>
                  </a:prstClr>
                </a:solidFill>
                <a:effectLst/>
                <a:uLnTx/>
                <a:uFillTx/>
                <a:latin typeface="Tw Cen MT" panose="020B0602020104020603" pitchFamily="34" charset="0"/>
                <a:ea typeface="Open Sans" panose="020B0606030504020204" pitchFamily="34" charset="0"/>
                <a:cs typeface="Segoe UI Light" panose="020B0502040204020203" pitchFamily="34" charset="0"/>
              </a:rPr>
              <a:t>Drivers for RAT-dep. Positioning in IoT-NTN</a:t>
            </a:r>
            <a:endParaRPr kumimoji="0" lang="en-IN" sz="1800" b="1" i="0" u="none" strike="noStrike" kern="0" cap="none" spc="0" normalizeH="0" baseline="0" noProof="0" dirty="0">
              <a:ln>
                <a:noFill/>
              </a:ln>
              <a:solidFill>
                <a:prstClr val="white"/>
              </a:solidFill>
              <a:effectLst/>
              <a:uLnTx/>
              <a:uFillTx/>
              <a:latin typeface="Tw Cen MT" panose="020B0602020104020603" pitchFamily="34" charset="0"/>
              <a:ea typeface="+mn-ea"/>
            </a:endParaRPr>
          </a:p>
        </p:txBody>
      </p:sp>
      <p:sp>
        <p:nvSpPr>
          <p:cNvPr id="8" name="Oval 7">
            <a:extLst>
              <a:ext uri="{FF2B5EF4-FFF2-40B4-BE49-F238E27FC236}">
                <a16:creationId xmlns:a16="http://schemas.microsoft.com/office/drawing/2014/main" id="{503E3409-7496-C932-5A5D-8A941A088EE4}"/>
              </a:ext>
            </a:extLst>
          </p:cNvPr>
          <p:cNvSpPr/>
          <p:nvPr/>
        </p:nvSpPr>
        <p:spPr>
          <a:xfrm>
            <a:off x="2381809" y="3871196"/>
            <a:ext cx="630684" cy="657881"/>
          </a:xfrm>
          <a:prstGeom prst="ellipse">
            <a:avLst/>
          </a:prstGeom>
          <a:solidFill>
            <a:srgbClr val="5FB7A2"/>
          </a:solidFill>
          <a:ln w="25400" cap="flat" cmpd="sng" algn="ctr">
            <a:noFill/>
            <a:prstDash val="solid"/>
          </a:ln>
          <a:effectLst/>
        </p:spPr>
        <p:txBody>
          <a:bodyPr lIns="0" tIns="0" rIns="0" bIns="0" rtlCol="0" anchor="ctr"/>
          <a:lstStyle/>
          <a:p>
            <a:pPr algn="ctr" defTabSz="1218987" fontAlgn="auto">
              <a:spcBef>
                <a:spcPts val="0"/>
              </a:spcBef>
              <a:spcAft>
                <a:spcPts val="0"/>
              </a:spcAft>
            </a:pPr>
            <a:r>
              <a:rPr lang="en-IN" sz="2400" kern="0" dirty="0">
                <a:solidFill>
                  <a:prstClr val="white"/>
                </a:solidFill>
                <a:latin typeface="Segoe UI Light" panose="020B0502040204020203" pitchFamily="34" charset="0"/>
                <a:cs typeface="Segoe UI Light" panose="020B0502040204020203" pitchFamily="34" charset="0"/>
              </a:rPr>
              <a:t>02</a:t>
            </a:r>
          </a:p>
        </p:txBody>
      </p:sp>
      <p:sp>
        <p:nvSpPr>
          <p:cNvPr id="9" name="Oval 8">
            <a:extLst>
              <a:ext uri="{FF2B5EF4-FFF2-40B4-BE49-F238E27FC236}">
                <a16:creationId xmlns:a16="http://schemas.microsoft.com/office/drawing/2014/main" id="{A2E9B06F-6F32-485D-DEF7-17CB71C4C691}"/>
              </a:ext>
            </a:extLst>
          </p:cNvPr>
          <p:cNvSpPr/>
          <p:nvPr/>
        </p:nvSpPr>
        <p:spPr>
          <a:xfrm>
            <a:off x="2315264" y="5276703"/>
            <a:ext cx="648489" cy="659319"/>
          </a:xfrm>
          <a:prstGeom prst="ellipse">
            <a:avLst/>
          </a:prstGeom>
          <a:solidFill>
            <a:schemeClr val="accent3">
              <a:lumMod val="60000"/>
              <a:lumOff val="40000"/>
            </a:schemeClr>
          </a:solidFill>
          <a:ln w="25400" cap="flat" cmpd="sng" algn="ctr">
            <a:solidFill>
              <a:schemeClr val="accent3">
                <a:lumMod val="60000"/>
                <a:lumOff val="40000"/>
              </a:schemeClr>
            </a:solidFill>
            <a:prstDash val="solid"/>
          </a:ln>
          <a:effectLst/>
        </p:spPr>
        <p:txBody>
          <a:bodyPr lIns="0" tIns="0" rIns="0" bIns="0"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r>
              <a:rPr kumimoji="0" lang="en-IN" sz="2400" b="0" i="0" u="none" strike="noStrike" kern="0" cap="none" spc="0" normalizeH="0" baseline="0" noProof="0" dirty="0">
                <a:ln>
                  <a:noFill/>
                </a:ln>
                <a:solidFill>
                  <a:prstClr val="white"/>
                </a:solidFill>
                <a:effectLst/>
                <a:uLnTx/>
                <a:uFillTx/>
                <a:latin typeface="Segoe UI Light" panose="020B0502040204020203" pitchFamily="34" charset="0"/>
                <a:ea typeface="+mn-ea"/>
                <a:cs typeface="Segoe UI Light" panose="020B0502040204020203" pitchFamily="34" charset="0"/>
              </a:rPr>
              <a:t>03</a:t>
            </a:r>
          </a:p>
        </p:txBody>
      </p:sp>
      <p:sp>
        <p:nvSpPr>
          <p:cNvPr id="12" name="Rectangle 11">
            <a:extLst>
              <a:ext uri="{FF2B5EF4-FFF2-40B4-BE49-F238E27FC236}">
                <a16:creationId xmlns:a16="http://schemas.microsoft.com/office/drawing/2014/main" id="{249EC762-5CB2-3B81-FED8-A6294D48D83B}"/>
              </a:ext>
            </a:extLst>
          </p:cNvPr>
          <p:cNvSpPr/>
          <p:nvPr/>
        </p:nvSpPr>
        <p:spPr>
          <a:xfrm>
            <a:off x="3151000" y="3669904"/>
            <a:ext cx="3146078" cy="1231106"/>
          </a:xfrm>
          <a:prstGeom prst="rect">
            <a:avLst/>
          </a:prstGeom>
        </p:spPr>
        <p:txBody>
          <a:bodyPr wrap="square" lIns="0" tIns="0" rIns="0" bIns="0" anchor="b">
            <a:spAutoFit/>
          </a:bodyPr>
          <a:lstStyle/>
          <a:p>
            <a:pPr defTabSz="1218987" fontAlgn="auto">
              <a:spcBef>
                <a:spcPts val="0"/>
              </a:spcBef>
              <a:spcAft>
                <a:spcPts val="0"/>
              </a:spcAft>
            </a:pPr>
            <a:r>
              <a:rPr lang="en-IN" sz="2000" b="1" dirty="0">
                <a:solidFill>
                  <a:srgbClr val="5FB7A2"/>
                </a:solidFill>
                <a:latin typeface="Tw Cen MT" panose="020B0602020104020603" pitchFamily="34" charset="0"/>
                <a:ea typeface="Open Sans" panose="020B0606030504020204" pitchFamily="34" charset="0"/>
                <a:cs typeface="Segoe UI Light" panose="020B0502040204020203" pitchFamily="34" charset="0"/>
              </a:rPr>
              <a:t>IMS voice call over GEO (emergency calls require knowledge about UE location)</a:t>
            </a:r>
          </a:p>
        </p:txBody>
      </p:sp>
      <p:sp>
        <p:nvSpPr>
          <p:cNvPr id="13" name="Rectangle 12">
            <a:extLst>
              <a:ext uri="{FF2B5EF4-FFF2-40B4-BE49-F238E27FC236}">
                <a16:creationId xmlns:a16="http://schemas.microsoft.com/office/drawing/2014/main" id="{8A487F7E-B721-7FA7-DA4F-3F0DA30A5ED2}"/>
              </a:ext>
            </a:extLst>
          </p:cNvPr>
          <p:cNvSpPr/>
          <p:nvPr/>
        </p:nvSpPr>
        <p:spPr>
          <a:xfrm>
            <a:off x="3151000" y="2668148"/>
            <a:ext cx="2638201" cy="307777"/>
          </a:xfrm>
          <a:prstGeom prst="rect">
            <a:avLst/>
          </a:prstGeom>
        </p:spPr>
        <p:txBody>
          <a:bodyPr wrap="square" lIns="0" tIns="0" rIns="0" bIns="0" anchor="t">
            <a:spAutoFit/>
          </a:bodyPr>
          <a:lstStyle/>
          <a:p>
            <a:pPr defTabSz="1218987" fontAlgn="auto">
              <a:spcBef>
                <a:spcPts val="0"/>
              </a:spcBef>
              <a:spcAft>
                <a:spcPts val="0"/>
              </a:spcAft>
            </a:pPr>
            <a:r>
              <a:rPr lang="en-IN" sz="2000" b="1" dirty="0">
                <a:solidFill>
                  <a:srgbClr val="3081AC"/>
                </a:solidFill>
                <a:latin typeface="Tw Cen MT" panose="020B0602020104020603" pitchFamily="34" charset="0"/>
                <a:ea typeface="Open Sans" panose="020B0606030504020204" pitchFamily="34" charset="0"/>
                <a:cs typeface="Segoe UI Light" panose="020B0502040204020203" pitchFamily="34" charset="0"/>
              </a:rPr>
              <a:t>GNSS resilient operation</a:t>
            </a:r>
          </a:p>
        </p:txBody>
      </p:sp>
      <p:sp>
        <p:nvSpPr>
          <p:cNvPr id="15" name="Oval 14">
            <a:extLst>
              <a:ext uri="{FF2B5EF4-FFF2-40B4-BE49-F238E27FC236}">
                <a16:creationId xmlns:a16="http://schemas.microsoft.com/office/drawing/2014/main" id="{7FAD1048-903B-F532-9B93-1A11D8CBA1EF}"/>
              </a:ext>
            </a:extLst>
          </p:cNvPr>
          <p:cNvSpPr/>
          <p:nvPr/>
        </p:nvSpPr>
        <p:spPr>
          <a:xfrm>
            <a:off x="2392122" y="2489086"/>
            <a:ext cx="630684" cy="657881"/>
          </a:xfrm>
          <a:prstGeom prst="ellipse">
            <a:avLst/>
          </a:prstGeom>
          <a:solidFill>
            <a:srgbClr val="3081AC"/>
          </a:solidFill>
          <a:ln w="25400" cap="flat" cmpd="sng" algn="ctr">
            <a:noFill/>
            <a:prstDash val="solid"/>
          </a:ln>
          <a:effectLst/>
        </p:spPr>
        <p:txBody>
          <a:bodyPr lIns="0" tIns="0" rIns="0" bIns="0"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r>
              <a:rPr kumimoji="0" lang="en-IN" sz="2400" b="0" i="0" u="none" strike="noStrike" kern="0" cap="none" spc="0" normalizeH="0" baseline="0" noProof="0" dirty="0">
                <a:ln>
                  <a:noFill/>
                </a:ln>
                <a:solidFill>
                  <a:prstClr val="white"/>
                </a:solidFill>
                <a:effectLst/>
                <a:uLnTx/>
                <a:uFillTx/>
                <a:latin typeface="Segoe UI Light" panose="020B0502040204020203" pitchFamily="34" charset="0"/>
                <a:ea typeface="+mn-ea"/>
                <a:cs typeface="Segoe UI Light" panose="020B0502040204020203" pitchFamily="34" charset="0"/>
              </a:rPr>
              <a:t>01</a:t>
            </a:r>
          </a:p>
        </p:txBody>
      </p:sp>
      <p:sp>
        <p:nvSpPr>
          <p:cNvPr id="16" name="Rectangle 15">
            <a:extLst>
              <a:ext uri="{FF2B5EF4-FFF2-40B4-BE49-F238E27FC236}">
                <a16:creationId xmlns:a16="http://schemas.microsoft.com/office/drawing/2014/main" id="{61A9B824-0DC5-9C4C-5962-38FA073CAF6E}"/>
              </a:ext>
            </a:extLst>
          </p:cNvPr>
          <p:cNvSpPr/>
          <p:nvPr/>
        </p:nvSpPr>
        <p:spPr>
          <a:xfrm>
            <a:off x="-1" y="724090"/>
            <a:ext cx="12192001" cy="514847"/>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lvl="1"/>
            <a:r>
              <a:rPr lang="en-GB" dirty="0"/>
              <a:t>		</a:t>
            </a:r>
            <a:r>
              <a:rPr lang="en-GB" sz="2400" b="1" dirty="0">
                <a:latin typeface="Tw Cen MT" panose="020B0602020104020603" pitchFamily="34" charset="0"/>
              </a:rPr>
              <a:t>IOT-NTN positioning for GNSS resilient operation: Drivers  </a:t>
            </a:r>
            <a:endParaRPr lang="en-GB" b="1" dirty="0">
              <a:latin typeface="Tw Cen MT" panose="020B0602020104020603" pitchFamily="34" charset="0"/>
            </a:endParaRPr>
          </a:p>
        </p:txBody>
      </p:sp>
      <p:sp>
        <p:nvSpPr>
          <p:cNvPr id="17" name="Oval 16">
            <a:extLst>
              <a:ext uri="{FF2B5EF4-FFF2-40B4-BE49-F238E27FC236}">
                <a16:creationId xmlns:a16="http://schemas.microsoft.com/office/drawing/2014/main" id="{62BA7752-38E4-7824-5052-EE68E5519A52}"/>
              </a:ext>
            </a:extLst>
          </p:cNvPr>
          <p:cNvSpPr/>
          <p:nvPr/>
        </p:nvSpPr>
        <p:spPr>
          <a:xfrm>
            <a:off x="451386" y="346302"/>
            <a:ext cx="1184809" cy="1183588"/>
          </a:xfrm>
          <a:prstGeom prst="ellipse">
            <a:avLst/>
          </a:prstGeom>
          <a:no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latin typeface="Tw Cen MT" panose="020B0602020104020603" pitchFamily="34" charset="0"/>
              </a:rPr>
              <a:t>01</a:t>
            </a:r>
            <a:endParaRPr lang="en-GB" dirty="0">
              <a:latin typeface="Tw Cen MT" panose="020B0602020104020603" pitchFamily="34" charset="0"/>
            </a:endParaRPr>
          </a:p>
        </p:txBody>
      </p:sp>
      <p:sp>
        <p:nvSpPr>
          <p:cNvPr id="18" name="Rectangle 17">
            <a:extLst>
              <a:ext uri="{FF2B5EF4-FFF2-40B4-BE49-F238E27FC236}">
                <a16:creationId xmlns:a16="http://schemas.microsoft.com/office/drawing/2014/main" id="{5F86DCD0-24D7-56D7-31C6-D8083D39982A}"/>
              </a:ext>
            </a:extLst>
          </p:cNvPr>
          <p:cNvSpPr/>
          <p:nvPr/>
        </p:nvSpPr>
        <p:spPr>
          <a:xfrm>
            <a:off x="3115907" y="5363611"/>
            <a:ext cx="2555527" cy="553998"/>
          </a:xfrm>
          <a:prstGeom prst="rect">
            <a:avLst/>
          </a:prstGeom>
          <a:extLst>
            <a:ext uri="{909E8E84-426E-40DD-AFC4-6F175D3DCCD1}">
              <a14:hiddenFill xmlns:a14="http://schemas.microsoft.com/office/drawing/2010/main">
                <a:solidFill>
                  <a:srgbClr val="FFFFFF"/>
                </a:solidFill>
              </a14:hiddenFill>
            </a:ext>
          </a:extLst>
        </p:spPr>
        <p:txBody>
          <a:bodyPr wrap="square" lIns="0" tIns="0" rIns="0" bIns="0" anchor="t">
            <a:spAutoFit/>
          </a:bodyPr>
          <a:lstStyle/>
          <a:p>
            <a:pPr defTabSz="1218987" fontAlgn="auto">
              <a:spcBef>
                <a:spcPts val="0"/>
              </a:spcBef>
              <a:spcAft>
                <a:spcPts val="0"/>
              </a:spcAft>
            </a:pPr>
            <a:r>
              <a:rPr lang="en-IN" sz="1800" b="1" dirty="0">
                <a:solidFill>
                  <a:srgbClr val="ECB448"/>
                </a:solidFill>
                <a:latin typeface="Tw Cen MT" panose="020B0602020104020603" pitchFamily="34" charset="0"/>
                <a:ea typeface="Open Sans" panose="020B0606030504020204" pitchFamily="34" charset="0"/>
                <a:cs typeface="Segoe UI Light" panose="020B0502040204020203" pitchFamily="34" charset="0"/>
              </a:rPr>
              <a:t>Un-addressed stage 1 requirements</a:t>
            </a:r>
          </a:p>
        </p:txBody>
      </p:sp>
      <p:sp>
        <p:nvSpPr>
          <p:cNvPr id="20" name="Rectangle 19">
            <a:extLst>
              <a:ext uri="{FF2B5EF4-FFF2-40B4-BE49-F238E27FC236}">
                <a16:creationId xmlns:a16="http://schemas.microsoft.com/office/drawing/2014/main" id="{D2FA0CFE-F929-E7FB-8D0C-1AB25F643F7F}"/>
              </a:ext>
            </a:extLst>
          </p:cNvPr>
          <p:cNvSpPr/>
          <p:nvPr/>
        </p:nvSpPr>
        <p:spPr>
          <a:xfrm>
            <a:off x="6011657" y="2123585"/>
            <a:ext cx="6062072" cy="357695"/>
          </a:xfrm>
          <a:prstGeom prst="rect">
            <a:avLst/>
          </a:prstGeom>
          <a:solidFill>
            <a:srgbClr val="3081A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all" spc="0" normalizeH="0" baseline="0" noProof="1">
                <a:ln>
                  <a:noFill/>
                </a:ln>
                <a:solidFill>
                  <a:srgbClr val="0E172E"/>
                </a:solidFill>
                <a:effectLst/>
                <a:uLnTx/>
                <a:uFillTx/>
                <a:latin typeface="Tw Cen MT" panose="020B0602020104020603" pitchFamily="34" charset="0"/>
                <a:ea typeface="+mn-ea"/>
              </a:rPr>
              <a:t>GNSS resilient operation</a:t>
            </a:r>
          </a:p>
        </p:txBody>
      </p:sp>
      <p:sp>
        <p:nvSpPr>
          <p:cNvPr id="21" name="Rectangle 20">
            <a:extLst>
              <a:ext uri="{FF2B5EF4-FFF2-40B4-BE49-F238E27FC236}">
                <a16:creationId xmlns:a16="http://schemas.microsoft.com/office/drawing/2014/main" id="{E5B555CD-E203-19FD-5914-C1B0FCE8838D}"/>
              </a:ext>
            </a:extLst>
          </p:cNvPr>
          <p:cNvSpPr/>
          <p:nvPr/>
        </p:nvSpPr>
        <p:spPr>
          <a:xfrm>
            <a:off x="6011657" y="2481281"/>
            <a:ext cx="6062072" cy="997687"/>
          </a:xfrm>
          <a:prstGeom prst="rect">
            <a:avLst/>
          </a:prstGeom>
          <a:solidFill>
            <a:srgbClr val="D3D3D3"/>
          </a:solidFill>
          <a:ln w="12700" cap="flat" cmpd="sng" algn="ctr">
            <a:noFill/>
            <a:prstDash val="solid"/>
            <a:miter lim="800000"/>
          </a:ln>
          <a:effectLst/>
        </p:spPr>
        <p:txBody>
          <a:bodyPr tIns="91440" bIns="91440" rtlCol="0" anchor="t"/>
          <a:lstStyle/>
          <a:p>
            <a:pPr marL="112713" marR="0" lvl="0" indent="-112713" defTabSz="233363"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kern="0" noProof="1">
                <a:solidFill>
                  <a:schemeClr val="accent6">
                    <a:lumMod val="10000"/>
                  </a:schemeClr>
                </a:solidFill>
                <a:latin typeface="Tw Cen MT" panose="020B0602020104020603" pitchFamily="34" charset="0"/>
              </a:rPr>
              <a:t>The initial access mechanism in 5G NTN remains unchanged and continues to rely on UE and satellite location for time and frequency pre-compensation.</a:t>
            </a:r>
            <a:r>
              <a:rPr lang="en-GB" sz="1400" b="1" kern="0" noProof="1">
                <a:solidFill>
                  <a:schemeClr val="accent6">
                    <a:lumMod val="10000"/>
                  </a:schemeClr>
                </a:solidFill>
                <a:latin typeface="Tw Cen MT" panose="020B0602020104020603" pitchFamily="34" charset="0"/>
                <a:ea typeface="+mn-ea"/>
              </a:rPr>
              <a:t> </a:t>
            </a:r>
          </a:p>
          <a:p>
            <a:pPr marL="112713" marR="0" lvl="0" indent="-112713" defTabSz="233363"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0" cap="none" spc="0" normalizeH="0" baseline="0" noProof="1">
                <a:ln>
                  <a:noFill/>
                </a:ln>
                <a:solidFill>
                  <a:schemeClr val="accent6">
                    <a:lumMod val="10000"/>
                  </a:schemeClr>
                </a:solidFill>
                <a:effectLst/>
                <a:uLnTx/>
                <a:uFillTx/>
                <a:latin typeface="Tw Cen MT" panose="020B0602020104020603" pitchFamily="34" charset="0"/>
                <a:ea typeface="+mn-ea"/>
              </a:rPr>
              <a:t>The proposed IoT-NTN-native positioning acts as fallback to maintain operational continuity, without replacing GNSS.</a:t>
            </a:r>
            <a:endParaRPr kumimoji="0" lang="en-US" sz="1400" b="0" i="0" u="none" strike="noStrike" kern="0" cap="none" spc="0" normalizeH="0" baseline="0" noProof="1">
              <a:ln>
                <a:noFill/>
              </a:ln>
              <a:solidFill>
                <a:schemeClr val="accent6">
                  <a:lumMod val="10000"/>
                </a:schemeClr>
              </a:solidFill>
              <a:effectLst/>
              <a:uLnTx/>
              <a:uFillTx/>
              <a:latin typeface="Tw Cen MT" panose="020B0602020104020603" pitchFamily="34" charset="0"/>
              <a:ea typeface="+mn-ea"/>
            </a:endParaRPr>
          </a:p>
          <a:p>
            <a:pPr marL="233363" marR="0" lvl="0" indent="-233363" defTabSz="233363"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400" b="0" i="0" u="none" strike="noStrike" kern="0" cap="none" spc="0" normalizeH="0" baseline="0" noProof="1">
              <a:ln>
                <a:noFill/>
              </a:ln>
              <a:solidFill>
                <a:prstClr val="black">
                  <a:lumMod val="65000"/>
                  <a:lumOff val="35000"/>
                </a:prstClr>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B98EC000-8650-FD30-94C8-65CC17DEDE98}"/>
              </a:ext>
            </a:extLst>
          </p:cNvPr>
          <p:cNvSpPr/>
          <p:nvPr/>
        </p:nvSpPr>
        <p:spPr>
          <a:xfrm>
            <a:off x="6011657" y="3534374"/>
            <a:ext cx="6062072" cy="30777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all" spc="0" normalizeH="0" baseline="0" noProof="1">
                <a:ln>
                  <a:noFill/>
                </a:ln>
                <a:solidFill>
                  <a:srgbClr val="0E172E"/>
                </a:solidFill>
                <a:effectLst/>
                <a:uLnTx/>
                <a:uFillTx/>
                <a:latin typeface="Tw Cen MT" panose="020B0602020104020603" pitchFamily="34" charset="0"/>
                <a:ea typeface="+mn-ea"/>
              </a:rPr>
              <a:t>IMS voice call over GEO</a:t>
            </a:r>
          </a:p>
        </p:txBody>
      </p:sp>
      <p:sp>
        <p:nvSpPr>
          <p:cNvPr id="24" name="Rectangle 23">
            <a:extLst>
              <a:ext uri="{FF2B5EF4-FFF2-40B4-BE49-F238E27FC236}">
                <a16:creationId xmlns:a16="http://schemas.microsoft.com/office/drawing/2014/main" id="{7FACBEF1-70F2-DEF4-1274-D4D990A5C994}"/>
              </a:ext>
            </a:extLst>
          </p:cNvPr>
          <p:cNvSpPr/>
          <p:nvPr/>
        </p:nvSpPr>
        <p:spPr>
          <a:xfrm>
            <a:off x="6011657" y="3851935"/>
            <a:ext cx="6062072" cy="997687"/>
          </a:xfrm>
          <a:prstGeom prst="rect">
            <a:avLst/>
          </a:prstGeom>
          <a:solidFill>
            <a:srgbClr val="D3D3D3"/>
          </a:solidFill>
          <a:ln w="12700" cap="flat" cmpd="sng" algn="ctr">
            <a:noFill/>
            <a:prstDash val="solid"/>
            <a:miter lim="800000"/>
          </a:ln>
          <a:effectLst/>
        </p:spPr>
        <p:txBody>
          <a:bodyPr tIns="91440" bIns="91440" rtlCol="0" anchor="t"/>
          <a:lstStyle/>
          <a:p>
            <a:pPr marL="112713" marR="0" lvl="0" indent="-112713" defTabSz="233363"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0" cap="none" spc="0" normalizeH="0" baseline="0" noProof="1">
                <a:ln>
                  <a:noFill/>
                </a:ln>
                <a:solidFill>
                  <a:schemeClr val="accent6">
                    <a:lumMod val="10000"/>
                  </a:schemeClr>
                </a:solidFill>
                <a:effectLst/>
                <a:uLnTx/>
                <a:uFillTx/>
                <a:latin typeface="Tw Cen MT" panose="020B0602020104020603" pitchFamily="34" charset="0"/>
                <a:ea typeface="+mn-ea"/>
                <a:cs typeface="+mn-cs"/>
              </a:rPr>
              <a:t>This feature is expected to also enable emergenc</a:t>
            </a:r>
            <a:r>
              <a:rPr lang="en-GB" sz="1400" b="1" kern="0" noProof="1">
                <a:solidFill>
                  <a:schemeClr val="accent6">
                    <a:lumMod val="10000"/>
                  </a:schemeClr>
                </a:solidFill>
                <a:latin typeface="Tw Cen MT" panose="020B0602020104020603" pitchFamily="34" charset="0"/>
              </a:rPr>
              <a:t>y call, where knowledge of the UE location is critical. Without support for basic IoT-NTN positioning, this capability would remain fully dependent on GNSS availability, increasing the risk of service unavailability during GNSS outages.</a:t>
            </a:r>
            <a:endParaRPr kumimoji="0" lang="en-US" sz="1400" b="0" i="0" u="none" strike="noStrike" kern="0" cap="none" spc="0" normalizeH="0" baseline="0" noProof="1">
              <a:ln>
                <a:noFill/>
              </a:ln>
              <a:solidFill>
                <a:prstClr val="black">
                  <a:lumMod val="65000"/>
                  <a:lumOff val="35000"/>
                </a:prstClr>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4EA9047-212E-39AB-30B6-E9498AC2BF47}"/>
              </a:ext>
            </a:extLst>
          </p:cNvPr>
          <p:cNvSpPr/>
          <p:nvPr/>
        </p:nvSpPr>
        <p:spPr>
          <a:xfrm>
            <a:off x="6011657" y="4895243"/>
            <a:ext cx="6072094" cy="421487"/>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400" kern="0" cap="all" noProof="1">
                <a:solidFill>
                  <a:srgbClr val="0E172E"/>
                </a:solidFill>
                <a:latin typeface="Tw Cen MT" panose="020B0602020104020603" pitchFamily="34" charset="0"/>
              </a:rPr>
              <a:t>SA1 TS 22.261 req. for positioning aspects for satellite access</a:t>
            </a:r>
            <a:endParaRPr kumimoji="0" lang="en-US" sz="1400" b="0" i="0" u="none" strike="noStrike" kern="0" cap="all" spc="0" normalizeH="0" baseline="0" noProof="1">
              <a:ln>
                <a:noFill/>
              </a:ln>
              <a:solidFill>
                <a:srgbClr val="0E172E"/>
              </a:solidFill>
              <a:effectLst/>
              <a:uLnTx/>
              <a:uFillTx/>
              <a:latin typeface="Tw Cen MT" panose="020B0602020104020603" pitchFamily="34" charset="0"/>
              <a:ea typeface="+mn-ea"/>
            </a:endParaRPr>
          </a:p>
        </p:txBody>
      </p:sp>
      <p:sp>
        <p:nvSpPr>
          <p:cNvPr id="32" name="Rectangle 31">
            <a:extLst>
              <a:ext uri="{FF2B5EF4-FFF2-40B4-BE49-F238E27FC236}">
                <a16:creationId xmlns:a16="http://schemas.microsoft.com/office/drawing/2014/main" id="{4B77C168-7203-F706-DBF9-A3FB19A37F01}"/>
              </a:ext>
            </a:extLst>
          </p:cNvPr>
          <p:cNvSpPr/>
          <p:nvPr/>
        </p:nvSpPr>
        <p:spPr>
          <a:xfrm>
            <a:off x="6011657" y="5312117"/>
            <a:ext cx="6072088" cy="1057706"/>
          </a:xfrm>
          <a:prstGeom prst="rect">
            <a:avLst/>
          </a:prstGeom>
          <a:solidFill>
            <a:srgbClr val="D3D3D3"/>
          </a:solidFill>
          <a:ln w="12700" cap="flat" cmpd="sng" algn="ctr">
            <a:noFill/>
            <a:prstDash val="solid"/>
            <a:miter lim="800000"/>
          </a:ln>
          <a:effectLst/>
        </p:spPr>
        <p:txBody>
          <a:bodyPr tIns="91440" bIns="91440" rtlCol="0" anchor="t"/>
          <a:lstStyle/>
          <a:p>
            <a:pPr marL="112713" marR="0" lvl="0" indent="-112713" defTabSz="233363"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kern="0" noProof="1">
                <a:solidFill>
                  <a:schemeClr val="accent6">
                    <a:lumMod val="10000"/>
                  </a:schemeClr>
                </a:solidFill>
                <a:latin typeface="Tw Cen MT" panose="020B0602020104020603" pitchFamily="34" charset="0"/>
              </a:rPr>
              <a:t>A 5G system with satellite access shall be able to provide positioning service to a UE using only satellite access and the information on positioning services. NOTE: UE can be with or without GNSS capabilities.</a:t>
            </a:r>
          </a:p>
          <a:p>
            <a:pPr marL="112713" marR="0" lvl="0" indent="-112713" defTabSz="233363"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kern="0" noProof="1">
                <a:solidFill>
                  <a:schemeClr val="accent6">
                    <a:lumMod val="10000"/>
                  </a:schemeClr>
                </a:solidFill>
                <a:latin typeface="Tw Cen MT" panose="020B0602020104020603" pitchFamily="34" charset="0"/>
              </a:rPr>
              <a:t>Few more requirements in 6.46.10</a:t>
            </a:r>
          </a:p>
          <a:p>
            <a:pPr marL="112713" marR="0" lvl="0" indent="-112713" defTabSz="233363" eaLnBrk="1" fontAlgn="auto" latinLnBrk="0" hangingPunct="1">
              <a:lnSpc>
                <a:spcPct val="100000"/>
              </a:lnSpc>
              <a:spcBef>
                <a:spcPts val="600"/>
              </a:spcBef>
              <a:spcAft>
                <a:spcPts val="0"/>
              </a:spcAft>
              <a:buClrTx/>
              <a:buSzTx/>
              <a:buFont typeface="Arial" panose="020B0604020202020204" pitchFamily="34" charset="0"/>
              <a:buChar char="•"/>
              <a:tabLst/>
              <a:defRPr/>
            </a:pPr>
            <a:endParaRPr lang="en-GB" sz="1400" kern="0" noProof="1">
              <a:solidFill>
                <a:schemeClr val="accent6">
                  <a:lumMod val="10000"/>
                </a:schemeClr>
              </a:solidFill>
              <a:latin typeface="Tw Cen MT" panose="020B0602020104020603" pitchFamily="34" charset="0"/>
              <a:ea typeface="+mn-ea"/>
            </a:endParaRPr>
          </a:p>
        </p:txBody>
      </p:sp>
      <p:sp>
        <p:nvSpPr>
          <p:cNvPr id="27" name="TextBox 26">
            <a:extLst>
              <a:ext uri="{FF2B5EF4-FFF2-40B4-BE49-F238E27FC236}">
                <a16:creationId xmlns:a16="http://schemas.microsoft.com/office/drawing/2014/main" id="{409B4DED-E443-4309-E1CC-4F545A623676}"/>
              </a:ext>
            </a:extLst>
          </p:cNvPr>
          <p:cNvSpPr txBox="1"/>
          <p:nvPr/>
        </p:nvSpPr>
        <p:spPr>
          <a:xfrm>
            <a:off x="245872" y="1379103"/>
            <a:ext cx="11946128" cy="369332"/>
          </a:xfrm>
          <a:prstGeom prst="rect">
            <a:avLst/>
          </a:prstGeom>
          <a:noFill/>
        </p:spPr>
        <p:txBody>
          <a:bodyPr wrap="square">
            <a:spAutoFit/>
          </a:bodyPr>
          <a:lstStyle/>
          <a:p>
            <a:pPr marL="112713" marR="0" lvl="0" indent="-112713" algn="just" defTabSz="233363"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1">
                <a:ln>
                  <a:noFill/>
                </a:ln>
                <a:solidFill>
                  <a:schemeClr val="bg1"/>
                </a:solidFill>
                <a:effectLst/>
                <a:uLnTx/>
                <a:uFillTx/>
                <a:latin typeface="Tw Cen MT" panose="020B0602020104020603" pitchFamily="34" charset="0"/>
                <a:ea typeface="+mn-ea"/>
              </a:rPr>
              <a:t>Current NTN systems are overly dependent on GNSS, leaving them vulnerable to service disruptions.</a:t>
            </a:r>
          </a:p>
        </p:txBody>
      </p:sp>
    </p:spTree>
    <p:extLst>
      <p:ext uri="{BB962C8B-B14F-4D97-AF65-F5344CB8AC3E}">
        <p14:creationId xmlns:p14="http://schemas.microsoft.com/office/powerpoint/2010/main" val="335750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2" grpId="0"/>
      <p:bldP spid="13" grpId="0"/>
      <p:bldP spid="15"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CB1A45-30EC-4198-8FCF-31FB53E3FF25}"/>
            </a:ext>
          </a:extLst>
        </p:cNvPr>
        <p:cNvGrpSpPr/>
        <p:nvPr/>
      </p:nvGrpSpPr>
      <p:grpSpPr>
        <a:xfrm>
          <a:off x="0" y="0"/>
          <a:ext cx="0" cy="0"/>
          <a:chOff x="0" y="0"/>
          <a:chExt cx="0" cy="0"/>
        </a:xfrm>
      </p:grpSpPr>
      <p:sp>
        <p:nvSpPr>
          <p:cNvPr id="16" name="Rectangle 15">
            <a:extLst>
              <a:ext uri="{FF2B5EF4-FFF2-40B4-BE49-F238E27FC236}">
                <a16:creationId xmlns:a16="http://schemas.microsoft.com/office/drawing/2014/main" id="{44A31A38-E0E4-42AC-422B-D77CC6AB4120}"/>
              </a:ext>
            </a:extLst>
          </p:cNvPr>
          <p:cNvSpPr/>
          <p:nvPr/>
        </p:nvSpPr>
        <p:spPr>
          <a:xfrm>
            <a:off x="-1" y="724090"/>
            <a:ext cx="12192001" cy="514847"/>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lvl="1"/>
            <a:r>
              <a:rPr lang="en-GB" sz="2000" dirty="0"/>
              <a:t>		</a:t>
            </a:r>
            <a:r>
              <a:rPr lang="en-GB" sz="2800" b="1" dirty="0">
                <a:latin typeface="Tw Cen MT" panose="020B0602020104020603" pitchFamily="34" charset="0"/>
              </a:rPr>
              <a:t>IoT-NTN positioning: high level concept description</a:t>
            </a:r>
            <a:endParaRPr lang="en-GB" sz="2000" b="1" dirty="0">
              <a:latin typeface="Tw Cen MT" panose="020B0602020104020603" pitchFamily="34" charset="0"/>
            </a:endParaRPr>
          </a:p>
        </p:txBody>
      </p:sp>
      <p:sp>
        <p:nvSpPr>
          <p:cNvPr id="17" name="Oval 16">
            <a:extLst>
              <a:ext uri="{FF2B5EF4-FFF2-40B4-BE49-F238E27FC236}">
                <a16:creationId xmlns:a16="http://schemas.microsoft.com/office/drawing/2014/main" id="{7F15028E-03E1-2969-E95C-DD1147FC51A9}"/>
              </a:ext>
            </a:extLst>
          </p:cNvPr>
          <p:cNvSpPr/>
          <p:nvPr/>
        </p:nvSpPr>
        <p:spPr>
          <a:xfrm>
            <a:off x="451386" y="346302"/>
            <a:ext cx="1184809" cy="1183588"/>
          </a:xfrm>
          <a:prstGeom prst="ellipse">
            <a:avLst/>
          </a:prstGeom>
          <a:no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latin typeface="Tw Cen MT" panose="020B0602020104020603" pitchFamily="34" charset="0"/>
              </a:rPr>
              <a:t>02</a:t>
            </a:r>
            <a:endParaRPr lang="en-GB" dirty="0">
              <a:latin typeface="Tw Cen MT" panose="020B0602020104020603" pitchFamily="34" charset="0"/>
            </a:endParaRPr>
          </a:p>
        </p:txBody>
      </p:sp>
      <p:sp>
        <p:nvSpPr>
          <p:cNvPr id="27" name="TextBox 26">
            <a:extLst>
              <a:ext uri="{FF2B5EF4-FFF2-40B4-BE49-F238E27FC236}">
                <a16:creationId xmlns:a16="http://schemas.microsoft.com/office/drawing/2014/main" id="{1280E570-4124-8B40-A968-5B2D032789E6}"/>
              </a:ext>
            </a:extLst>
          </p:cNvPr>
          <p:cNvSpPr txBox="1"/>
          <p:nvPr/>
        </p:nvSpPr>
        <p:spPr>
          <a:xfrm>
            <a:off x="188877" y="1616725"/>
            <a:ext cx="7582762" cy="4247317"/>
          </a:xfrm>
          <a:prstGeom prst="rect">
            <a:avLst/>
          </a:prstGeom>
          <a:noFill/>
        </p:spPr>
        <p:txBody>
          <a:bodyPr wrap="square">
            <a:spAutoFit/>
          </a:bodyPr>
          <a:lstStyle/>
          <a:p>
            <a:pPr marL="112713" marR="0" lvl="0" indent="-112713" algn="just" defTabSz="233363"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0" i="0" u="none" strike="noStrike" kern="0" cap="none" spc="0" normalizeH="0" baseline="0" noProof="1">
                <a:ln>
                  <a:noFill/>
                </a:ln>
                <a:solidFill>
                  <a:schemeClr val="bg1"/>
                </a:solidFill>
                <a:effectLst/>
                <a:uLnTx/>
                <a:uFillTx/>
                <a:latin typeface="Tw Cen MT" panose="020B0602020104020603" pitchFamily="34" charset="0"/>
              </a:rPr>
              <a:t>Any satellite positioning system needs two main features: (1) a positioning reference signal and (2) system information (e.g., satellite ephemeris)</a:t>
            </a:r>
          </a:p>
          <a:p>
            <a:pPr marL="112713" marR="0" lvl="0" indent="-112713" algn="just" defTabSz="233363"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kern="0" noProof="1">
              <a:solidFill>
                <a:schemeClr val="bg1"/>
              </a:solidFill>
              <a:latin typeface="Tw Cen MT" panose="020B0602020104020603" pitchFamily="34" charset="0"/>
            </a:endParaRPr>
          </a:p>
          <a:p>
            <a:pPr algn="just"/>
            <a:r>
              <a:rPr lang="en-GB" altLang="en-US" sz="1800" b="1" dirty="0">
                <a:solidFill>
                  <a:schemeClr val="bg1"/>
                </a:solidFill>
                <a:latin typeface="Tw Cen MT" panose="020B0602020104020603" pitchFamily="34" charset="0"/>
              </a:rPr>
              <a:t>Starting from OTDOA in TN for NB-IOT (TS 37.355), NB-NTN positioning can be specified with little effort:</a:t>
            </a:r>
          </a:p>
          <a:p>
            <a:pPr marR="0" lvl="0" algn="just" defTabSz="233363" eaLnBrk="1" fontAlgn="auto" latinLnBrk="0" hangingPunct="1">
              <a:lnSpc>
                <a:spcPct val="100000"/>
              </a:lnSpc>
              <a:spcBef>
                <a:spcPts val="0"/>
              </a:spcBef>
              <a:spcAft>
                <a:spcPts val="0"/>
              </a:spcAft>
              <a:buClrTx/>
              <a:buSzTx/>
              <a:tabLst/>
              <a:defRPr/>
            </a:pPr>
            <a:endParaRPr kumimoji="0" lang="en-GB" b="0" i="0" u="none" strike="noStrike" kern="0" cap="none" spc="0" normalizeH="0" baseline="0" noProof="1">
              <a:ln>
                <a:noFill/>
              </a:ln>
              <a:solidFill>
                <a:schemeClr val="bg1"/>
              </a:solidFill>
              <a:effectLst/>
              <a:uLnTx/>
              <a:uFillTx/>
              <a:latin typeface="Tw Cen MT" panose="020B0602020104020603" pitchFamily="34" charset="0"/>
            </a:endParaRPr>
          </a:p>
          <a:p>
            <a:pPr marL="285750" marR="0" lvl="0" indent="-285750" algn="just" defTabSz="233363" eaLnBrk="1" fontAlgn="auto" latinLnBrk="0" hangingPunct="1">
              <a:lnSpc>
                <a:spcPct val="100000"/>
              </a:lnSpc>
              <a:spcBef>
                <a:spcPts val="0"/>
              </a:spcBef>
              <a:spcAft>
                <a:spcPts val="0"/>
              </a:spcAft>
              <a:buClrTx/>
              <a:buSzTx/>
              <a:buFontTx/>
              <a:buChar char="-"/>
              <a:tabLst/>
              <a:defRPr/>
            </a:pPr>
            <a:r>
              <a:rPr lang="en-GB" kern="0" noProof="1">
                <a:solidFill>
                  <a:schemeClr val="bg1"/>
                </a:solidFill>
                <a:latin typeface="Tw Cen MT" panose="020B0602020104020603" pitchFamily="34" charset="0"/>
              </a:rPr>
              <a:t>Narrowband Positioning Reference Signal, already specified in TS 36.211 for use in TN systems, can be adjusted to work also in IoT-NTN systems.</a:t>
            </a:r>
          </a:p>
          <a:p>
            <a:pPr marL="285750" marR="0" lvl="0" indent="-285750" algn="just" defTabSz="233363" eaLnBrk="1" fontAlgn="auto" latinLnBrk="0" hangingPunct="1">
              <a:lnSpc>
                <a:spcPct val="100000"/>
              </a:lnSpc>
              <a:spcBef>
                <a:spcPts val="0"/>
              </a:spcBef>
              <a:spcAft>
                <a:spcPts val="0"/>
              </a:spcAft>
              <a:buClrTx/>
              <a:buSzTx/>
              <a:buFontTx/>
              <a:buChar char="-"/>
              <a:tabLst/>
              <a:defRPr/>
            </a:pPr>
            <a:r>
              <a:rPr kumimoji="0" lang="en-GB" b="0" i="0" u="none" strike="noStrike" kern="0" cap="none" spc="0" normalizeH="0" baseline="0" noProof="1">
                <a:ln>
                  <a:noFill/>
                </a:ln>
                <a:solidFill>
                  <a:schemeClr val="bg1"/>
                </a:solidFill>
                <a:effectLst/>
                <a:uLnTx/>
                <a:uFillTx/>
                <a:latin typeface="Tw Cen MT" panose="020B0602020104020603" pitchFamily="34" charset="0"/>
              </a:rPr>
              <a:t>Satellite ephemeris are </a:t>
            </a:r>
            <a:r>
              <a:rPr lang="en-GB" kern="0" noProof="1">
                <a:solidFill>
                  <a:schemeClr val="bg1"/>
                </a:solidFill>
                <a:latin typeface="Tw Cen MT" panose="020B0602020104020603" pitchFamily="34" charset="0"/>
              </a:rPr>
              <a:t>broadcast in SIB31-NB (IoT-NTN) are always available for initial access. Leveraging this feature and the potential availability of NPRS, UE can estimate its location based on measuring time of arrivals on signals from NTN satellites.</a:t>
            </a:r>
          </a:p>
          <a:p>
            <a:pPr marL="285750" marR="0" lvl="0" indent="-285750" algn="just" defTabSz="233363" eaLnBrk="1" fontAlgn="auto" latinLnBrk="0" hangingPunct="1">
              <a:lnSpc>
                <a:spcPct val="100000"/>
              </a:lnSpc>
              <a:spcBef>
                <a:spcPts val="0"/>
              </a:spcBef>
              <a:spcAft>
                <a:spcPts val="0"/>
              </a:spcAft>
              <a:buClrTx/>
              <a:buSzTx/>
              <a:buFontTx/>
              <a:buChar char="-"/>
              <a:tabLst/>
              <a:defRPr/>
            </a:pPr>
            <a:r>
              <a:rPr lang="en-GB" kern="0" noProof="1">
                <a:solidFill>
                  <a:schemeClr val="bg1"/>
                </a:solidFill>
                <a:latin typeface="Tw Cen MT" panose="020B0602020104020603" pitchFamily="34" charset="0"/>
              </a:rPr>
              <a:t>Putting together the elements from above, a positioning method derived from OTDOA in TN systems could become feasible in NB-NTN systems. Furthermore, it can work in UE-based mode and for UEs in IDLE mode.</a:t>
            </a:r>
            <a:endParaRPr kumimoji="0" lang="en-GB" b="0" i="0" u="none" strike="noStrike" kern="0" cap="none" spc="0" normalizeH="0" baseline="0" noProof="1">
              <a:ln>
                <a:noFill/>
              </a:ln>
              <a:solidFill>
                <a:schemeClr val="bg1"/>
              </a:solidFill>
              <a:effectLst/>
              <a:uLnTx/>
              <a:uFillTx/>
              <a:latin typeface="Tw Cen MT" panose="020B0602020104020603" pitchFamily="34" charset="0"/>
            </a:endParaRPr>
          </a:p>
        </p:txBody>
      </p:sp>
      <p:sp>
        <p:nvSpPr>
          <p:cNvPr id="2" name="Rectangle 1">
            <a:extLst>
              <a:ext uri="{FF2B5EF4-FFF2-40B4-BE49-F238E27FC236}">
                <a16:creationId xmlns:a16="http://schemas.microsoft.com/office/drawing/2014/main" id="{4A60A6EB-5D20-BE60-B476-2ACB9E07EAA5}"/>
              </a:ext>
            </a:extLst>
          </p:cNvPr>
          <p:cNvSpPr/>
          <p:nvPr/>
        </p:nvSpPr>
        <p:spPr>
          <a:xfrm>
            <a:off x="7805154" y="1886592"/>
            <a:ext cx="3943150" cy="2858275"/>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4BB6AA8F-0B97-343F-BEB6-ADEC7A554298}"/>
              </a:ext>
            </a:extLst>
          </p:cNvPr>
          <p:cNvPicPr>
            <a:picLocks noChangeAspect="1"/>
          </p:cNvPicPr>
          <p:nvPr/>
        </p:nvPicPr>
        <p:blipFill>
          <a:blip r:embed="rId3"/>
          <a:stretch>
            <a:fillRect/>
          </a:stretch>
        </p:blipFill>
        <p:spPr>
          <a:xfrm>
            <a:off x="7838670" y="2104013"/>
            <a:ext cx="3943149" cy="2442291"/>
          </a:xfrm>
          <a:prstGeom prst="rect">
            <a:avLst/>
          </a:prstGeom>
        </p:spPr>
      </p:pic>
      <p:sp>
        <p:nvSpPr>
          <p:cNvPr id="10" name="TextBox 9">
            <a:extLst>
              <a:ext uri="{FF2B5EF4-FFF2-40B4-BE49-F238E27FC236}">
                <a16:creationId xmlns:a16="http://schemas.microsoft.com/office/drawing/2014/main" id="{EB2C09FC-597B-6FBE-39EA-21431CE88FF7}"/>
              </a:ext>
            </a:extLst>
          </p:cNvPr>
          <p:cNvSpPr txBox="1"/>
          <p:nvPr/>
        </p:nvSpPr>
        <p:spPr>
          <a:xfrm>
            <a:off x="7805154" y="4777622"/>
            <a:ext cx="4138125" cy="369332"/>
          </a:xfrm>
          <a:prstGeom prst="rect">
            <a:avLst/>
          </a:prstGeom>
          <a:noFill/>
        </p:spPr>
        <p:txBody>
          <a:bodyPr wrap="square">
            <a:spAutoFit/>
          </a:bodyPr>
          <a:lstStyle/>
          <a:p>
            <a:pPr marR="0" lvl="0" algn="just" defTabSz="233363" eaLnBrk="1" fontAlgn="auto" latinLnBrk="0" hangingPunct="1">
              <a:lnSpc>
                <a:spcPct val="100000"/>
              </a:lnSpc>
              <a:spcBef>
                <a:spcPts val="0"/>
              </a:spcBef>
              <a:spcAft>
                <a:spcPts val="0"/>
              </a:spcAft>
              <a:buClrTx/>
              <a:buSzTx/>
              <a:tabLst/>
              <a:defRPr/>
            </a:pPr>
            <a:r>
              <a:rPr kumimoji="0" lang="en-GB" sz="1800" b="0" i="0" u="none" strike="noStrike" kern="0" cap="none" spc="0" normalizeH="0" baseline="0" noProof="1">
                <a:ln>
                  <a:noFill/>
                </a:ln>
                <a:solidFill>
                  <a:schemeClr val="bg1"/>
                </a:solidFill>
                <a:effectLst/>
                <a:uLnTx/>
                <a:uFillTx/>
                <a:latin typeface="Aptos" panose="020B0004020202020204" pitchFamily="34" charset="0"/>
              </a:rPr>
              <a:t>OTDOA positioning in NB-NTN systems</a:t>
            </a:r>
          </a:p>
        </p:txBody>
      </p:sp>
    </p:spTree>
    <p:extLst>
      <p:ext uri="{BB962C8B-B14F-4D97-AF65-F5344CB8AC3E}">
        <p14:creationId xmlns:p14="http://schemas.microsoft.com/office/powerpoint/2010/main" val="2208717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17DDD-8AB0-B882-50CA-2B25D76B9157}"/>
            </a:ext>
          </a:extLst>
        </p:cNvPr>
        <p:cNvGrpSpPr/>
        <p:nvPr/>
      </p:nvGrpSpPr>
      <p:grpSpPr>
        <a:xfrm>
          <a:off x="0" y="0"/>
          <a:ext cx="0" cy="0"/>
          <a:chOff x="0" y="0"/>
          <a:chExt cx="0" cy="0"/>
        </a:xfrm>
      </p:grpSpPr>
      <p:sp>
        <p:nvSpPr>
          <p:cNvPr id="16" name="Rectangle 15">
            <a:extLst>
              <a:ext uri="{FF2B5EF4-FFF2-40B4-BE49-F238E27FC236}">
                <a16:creationId xmlns:a16="http://schemas.microsoft.com/office/drawing/2014/main" id="{3DC60410-1585-2B31-7BEC-A012233B91A3}"/>
              </a:ext>
            </a:extLst>
          </p:cNvPr>
          <p:cNvSpPr/>
          <p:nvPr/>
        </p:nvSpPr>
        <p:spPr>
          <a:xfrm>
            <a:off x="-1" y="724090"/>
            <a:ext cx="12192001" cy="514847"/>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lvl="1"/>
            <a:r>
              <a:rPr lang="en-GB" sz="2000" dirty="0"/>
              <a:t>		</a:t>
            </a:r>
            <a:r>
              <a:rPr lang="en-GB" sz="2800" b="1" dirty="0">
                <a:latin typeface="Tw Cen MT" panose="020B0602020104020603" pitchFamily="34" charset="0"/>
              </a:rPr>
              <a:t>IoT-NTN positioning: Specifications impact  </a:t>
            </a:r>
            <a:endParaRPr lang="en-GB" sz="2000" b="1" dirty="0">
              <a:latin typeface="Tw Cen MT" panose="020B0602020104020603" pitchFamily="34" charset="0"/>
            </a:endParaRPr>
          </a:p>
        </p:txBody>
      </p:sp>
      <p:sp>
        <p:nvSpPr>
          <p:cNvPr id="17" name="Oval 16">
            <a:extLst>
              <a:ext uri="{FF2B5EF4-FFF2-40B4-BE49-F238E27FC236}">
                <a16:creationId xmlns:a16="http://schemas.microsoft.com/office/drawing/2014/main" id="{216581A3-D6ED-46F1-CE81-51F5BAAF5D0B}"/>
              </a:ext>
            </a:extLst>
          </p:cNvPr>
          <p:cNvSpPr/>
          <p:nvPr/>
        </p:nvSpPr>
        <p:spPr>
          <a:xfrm>
            <a:off x="451386" y="346302"/>
            <a:ext cx="1184809" cy="1183588"/>
          </a:xfrm>
          <a:prstGeom prst="ellipse">
            <a:avLst/>
          </a:prstGeom>
          <a:no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latin typeface="Tw Cen MT" panose="020B0602020104020603" pitchFamily="34" charset="0"/>
              </a:rPr>
              <a:t>03</a:t>
            </a:r>
            <a:endParaRPr lang="en-GB" dirty="0">
              <a:latin typeface="Tw Cen MT" panose="020B0602020104020603" pitchFamily="34" charset="0"/>
            </a:endParaRPr>
          </a:p>
        </p:txBody>
      </p:sp>
      <p:sp>
        <p:nvSpPr>
          <p:cNvPr id="2" name="Rectangle: Rounded Corners 1">
            <a:extLst>
              <a:ext uri="{FF2B5EF4-FFF2-40B4-BE49-F238E27FC236}">
                <a16:creationId xmlns:a16="http://schemas.microsoft.com/office/drawing/2014/main" id="{232CD5B6-6769-7BCF-30D3-D31FE19D09F3}"/>
              </a:ext>
            </a:extLst>
          </p:cNvPr>
          <p:cNvSpPr/>
          <p:nvPr/>
        </p:nvSpPr>
        <p:spPr>
          <a:xfrm>
            <a:off x="331009" y="1309151"/>
            <a:ext cx="11529980" cy="1114752"/>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r>
              <a:rPr lang="en-GB" sz="1800" b="1" dirty="0">
                <a:solidFill>
                  <a:schemeClr val="tx1"/>
                </a:solidFill>
                <a:latin typeface="Tw Cen MT" panose="020B0602020104020603" pitchFamily="34" charset="0"/>
              </a:rPr>
              <a:t>Potential scope for RAT-dependent NB-NTN positioning in Rel20 5G-Advanced:</a:t>
            </a:r>
            <a:endParaRPr lang="en-GB" sz="1400" b="1" dirty="0">
              <a:solidFill>
                <a:schemeClr val="tx1"/>
              </a:solidFill>
              <a:latin typeface="Tw Cen MT" panose="020B0602020104020603" pitchFamily="34" charset="0"/>
            </a:endParaRPr>
          </a:p>
          <a:p>
            <a:pPr marL="285750" indent="-285750">
              <a:buFont typeface="Arial" panose="020B0604020202020204" pitchFamily="34" charset="0"/>
              <a:buChar char="•"/>
            </a:pPr>
            <a:r>
              <a:rPr lang="en-GB" sz="1800" dirty="0">
                <a:solidFill>
                  <a:schemeClr val="tx1"/>
                </a:solidFill>
                <a:latin typeface="Tw Cen MT" panose="020B0602020104020603" pitchFamily="34" charset="0"/>
              </a:rPr>
              <a:t>Leverage positioning reference signals ((N)PRS, etc.), methods (OTDOA, etc.), signalling (LPP) already specified for TN systems to enable positioning in IOT-NTN.</a:t>
            </a:r>
          </a:p>
        </p:txBody>
      </p:sp>
      <p:sp>
        <p:nvSpPr>
          <p:cNvPr id="14" name="Content Placeholder 2">
            <a:extLst>
              <a:ext uri="{FF2B5EF4-FFF2-40B4-BE49-F238E27FC236}">
                <a16:creationId xmlns:a16="http://schemas.microsoft.com/office/drawing/2014/main" id="{BA69FC9E-BF3E-B322-D029-81A01D58D031}"/>
              </a:ext>
            </a:extLst>
          </p:cNvPr>
          <p:cNvSpPr>
            <a:spLocks noGrp="1"/>
          </p:cNvSpPr>
          <p:nvPr>
            <p:ph idx="1"/>
          </p:nvPr>
        </p:nvSpPr>
        <p:spPr>
          <a:xfrm>
            <a:off x="179406" y="6106967"/>
            <a:ext cx="12969434" cy="809462"/>
          </a:xfrm>
        </p:spPr>
        <p:txBody>
          <a:bodyPr/>
          <a:lstStyle/>
          <a:p>
            <a:endParaRPr lang="en-GB" sz="1600" dirty="0"/>
          </a:p>
        </p:txBody>
      </p:sp>
      <p:graphicFrame>
        <p:nvGraphicFramePr>
          <p:cNvPr id="4" name="Table 3">
            <a:extLst>
              <a:ext uri="{FF2B5EF4-FFF2-40B4-BE49-F238E27FC236}">
                <a16:creationId xmlns:a16="http://schemas.microsoft.com/office/drawing/2014/main" id="{7B5A809C-7BFE-3EE2-86C9-5CD409AF3634}"/>
              </a:ext>
            </a:extLst>
          </p:cNvPr>
          <p:cNvGraphicFramePr>
            <a:graphicFrameLocks noGrp="1"/>
          </p:cNvGraphicFramePr>
          <p:nvPr>
            <p:extLst>
              <p:ext uri="{D42A27DB-BD31-4B8C-83A1-F6EECF244321}">
                <p14:modId xmlns:p14="http://schemas.microsoft.com/office/powerpoint/2010/main" val="333518691"/>
              </p:ext>
            </p:extLst>
          </p:nvPr>
        </p:nvGraphicFramePr>
        <p:xfrm>
          <a:off x="331009" y="2482704"/>
          <a:ext cx="11529980" cy="3522848"/>
        </p:xfrm>
        <a:graphic>
          <a:graphicData uri="http://schemas.openxmlformats.org/drawingml/2006/table">
            <a:tbl>
              <a:tblPr/>
              <a:tblGrid>
                <a:gridCol w="1044431">
                  <a:extLst>
                    <a:ext uri="{9D8B030D-6E8A-4147-A177-3AD203B41FA5}">
                      <a16:colId xmlns:a16="http://schemas.microsoft.com/office/drawing/2014/main" val="2943830744"/>
                    </a:ext>
                  </a:extLst>
                </a:gridCol>
                <a:gridCol w="3666745">
                  <a:extLst>
                    <a:ext uri="{9D8B030D-6E8A-4147-A177-3AD203B41FA5}">
                      <a16:colId xmlns:a16="http://schemas.microsoft.com/office/drawing/2014/main" val="2834265103"/>
                    </a:ext>
                  </a:extLst>
                </a:gridCol>
                <a:gridCol w="6818804">
                  <a:extLst>
                    <a:ext uri="{9D8B030D-6E8A-4147-A177-3AD203B41FA5}">
                      <a16:colId xmlns:a16="http://schemas.microsoft.com/office/drawing/2014/main" val="3746804153"/>
                    </a:ext>
                  </a:extLst>
                </a:gridCol>
              </a:tblGrid>
              <a:tr h="313839">
                <a:tc>
                  <a:txBody>
                    <a:bodyPr/>
                    <a:lstStyle/>
                    <a:p>
                      <a:r>
                        <a:rPr lang="en-GB" sz="1600" b="1" dirty="0">
                          <a:solidFill>
                            <a:schemeClr val="bg1"/>
                          </a:solidFill>
                          <a:latin typeface="Aptos" panose="020B0004020202020204" pitchFamily="34" charset="0"/>
                        </a:rPr>
                        <a:t>Group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GB" sz="1600" b="1" dirty="0">
                          <a:solidFill>
                            <a:schemeClr val="bg1"/>
                          </a:solidFill>
                          <a:latin typeface="Aptos" panose="020B0004020202020204" pitchFamily="34" charset="0"/>
                        </a:rPr>
                        <a:t>Impact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GB" sz="1600" b="1" dirty="0">
                          <a:solidFill>
                            <a:schemeClr val="bg1"/>
                          </a:solidFill>
                          <a:latin typeface="Aptos" panose="020B0004020202020204" pitchFamily="34" charset="0"/>
                        </a:rPr>
                        <a:t>Workload Estimate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4233525904"/>
                  </a:ext>
                </a:extLst>
              </a:tr>
              <a:tr h="1120718">
                <a:tc>
                  <a:txBody>
                    <a:bodyPr/>
                    <a:lstStyle/>
                    <a:p>
                      <a:r>
                        <a:rPr lang="en-GB" sz="1600" b="0" dirty="0">
                          <a:solidFill>
                            <a:schemeClr val="bg1"/>
                          </a:solidFill>
                          <a:latin typeface="Aptos" panose="020B0004020202020204" pitchFamily="34" charset="0"/>
                        </a:rPr>
                        <a:t>RAN1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dirty="0">
                          <a:solidFill>
                            <a:schemeClr val="bg1"/>
                          </a:solidFill>
                          <a:latin typeface="Aptos" panose="020B0004020202020204" pitchFamily="34" charset="0"/>
                        </a:rPr>
                        <a:t>Minimal impact: Narrowband Positioning Reference Signal (NPRS) is already specified in TS 36.211, respectively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dirty="0">
                          <a:solidFill>
                            <a:schemeClr val="bg1"/>
                          </a:solidFill>
                          <a:latin typeface="Aptos" panose="020B0004020202020204" pitchFamily="34" charset="0"/>
                        </a:rPr>
                        <a:t>0.5 TU (to assess feasibility of using NPRS in IoT-NTN systems)</a:t>
                      </a:r>
                    </a:p>
                    <a:p>
                      <a:r>
                        <a:rPr lang="en-GB" sz="1400" b="1" u="sng" dirty="0">
                          <a:solidFill>
                            <a:schemeClr val="bg1"/>
                          </a:solidFill>
                        </a:rPr>
                        <a:t>Reference Signals:</a:t>
                      </a:r>
                      <a:r>
                        <a:rPr lang="en-GB" sz="1400" b="1" u="none" dirty="0">
                          <a:solidFill>
                            <a:schemeClr val="bg1"/>
                          </a:solidFill>
                        </a:rPr>
                        <a:t> </a:t>
                      </a:r>
                      <a:r>
                        <a:rPr lang="en-GB" sz="1400" dirty="0">
                          <a:solidFill>
                            <a:schemeClr val="bg1"/>
                          </a:solidFill>
                        </a:rPr>
                        <a:t>Reuse Narrowband PRS specified in TS 36.211 in IoT-NTN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97469743"/>
                  </a:ext>
                </a:extLst>
              </a:tr>
              <a:tr h="1296517">
                <a:tc>
                  <a:txBody>
                    <a:bodyPr/>
                    <a:lstStyle/>
                    <a:p>
                      <a:r>
                        <a:rPr lang="en-GB" sz="1600" b="0" dirty="0">
                          <a:solidFill>
                            <a:schemeClr val="bg1"/>
                          </a:solidFill>
                          <a:latin typeface="Aptos" panose="020B0004020202020204" pitchFamily="34" charset="0"/>
                        </a:rPr>
                        <a:t>RAN2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dirty="0">
                          <a:solidFill>
                            <a:schemeClr val="bg1"/>
                          </a:solidFill>
                          <a:latin typeface="Aptos" panose="020B0004020202020204" pitchFamily="34" charset="0"/>
                        </a:rPr>
                        <a:t>Primary group affected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dirty="0">
                          <a:solidFill>
                            <a:schemeClr val="bg1"/>
                          </a:solidFill>
                          <a:latin typeface="Aptos" panose="020B0004020202020204" pitchFamily="34" charset="0"/>
                        </a:rPr>
                        <a:t>0.5 TU (to adjust Stage 2 and LPP signalling (Stage 3) specs TS 36.305 and TS 37.355 to support OTDOA-NB in IoT-NTN)</a:t>
                      </a:r>
                      <a:br>
                        <a:rPr lang="en-GB" sz="1600" b="0" dirty="0">
                          <a:solidFill>
                            <a:schemeClr val="bg1"/>
                          </a:solidFill>
                          <a:latin typeface="Aptos" panose="020B0004020202020204" pitchFamily="34" charset="0"/>
                        </a:rPr>
                      </a:br>
                      <a:r>
                        <a:rPr lang="en-GB" sz="1400" b="1" u="sng" dirty="0">
                          <a:solidFill>
                            <a:schemeClr val="bg1"/>
                          </a:solidFill>
                        </a:rPr>
                        <a:t>Methods:</a:t>
                      </a:r>
                    </a:p>
                    <a:p>
                      <a:pPr marL="285750" indent="-285750">
                        <a:buFont typeface="Arial" panose="020B0604020202020204" pitchFamily="34" charset="0"/>
                        <a:buChar char="•"/>
                      </a:pPr>
                      <a:r>
                        <a:rPr lang="en-GB" sz="1400" dirty="0">
                          <a:solidFill>
                            <a:schemeClr val="bg1"/>
                          </a:solidFill>
                        </a:rPr>
                        <a:t>Adapt terrestrial OTDOA for NB-IOT to IoT-NTN case</a:t>
                      </a:r>
                    </a:p>
                    <a:p>
                      <a:r>
                        <a:rPr lang="en-GB" sz="1400" b="1" u="sng" dirty="0">
                          <a:solidFill>
                            <a:schemeClr val="bg1"/>
                          </a:solidFill>
                        </a:rPr>
                        <a:t>Protocols: </a:t>
                      </a:r>
                      <a:r>
                        <a:rPr lang="en-GB" sz="1400" dirty="0">
                          <a:solidFill>
                            <a:schemeClr val="bg1"/>
                          </a:solidFill>
                        </a:rPr>
                        <a:t>LPP primarily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8377242"/>
                  </a:ext>
                </a:extLst>
              </a:tr>
              <a:tr h="770333">
                <a:tc>
                  <a:txBody>
                    <a:bodyPr/>
                    <a:lstStyle/>
                    <a:p>
                      <a:r>
                        <a:rPr lang="en-GB" sz="1600" b="0" dirty="0">
                          <a:solidFill>
                            <a:schemeClr val="bg1"/>
                          </a:solidFill>
                          <a:latin typeface="Aptos" panose="020B0004020202020204" pitchFamily="34" charset="0"/>
                        </a:rPr>
                        <a:t>RAN3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dirty="0">
                          <a:solidFill>
                            <a:schemeClr val="bg1"/>
                          </a:solidFill>
                          <a:latin typeface="Aptos" panose="020B0004020202020204" pitchFamily="34" charset="0"/>
                        </a:rPr>
                        <a:t>Minimal or no impact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dirty="0">
                          <a:solidFill>
                            <a:schemeClr val="bg1"/>
                          </a:solidFill>
                          <a:latin typeface="Aptos" panose="020B0004020202020204" pitchFamily="34" charset="0"/>
                        </a:rPr>
                        <a:t>0 TU (no impact a-priori as satellite position is broadcast in SIB31-NB; any potential </a:t>
                      </a:r>
                      <a:r>
                        <a:rPr lang="en-GB" sz="1600" b="0" dirty="0" err="1">
                          <a:solidFill>
                            <a:schemeClr val="bg1"/>
                          </a:solidFill>
                          <a:latin typeface="Aptos" panose="020B0004020202020204" pitchFamily="34" charset="0"/>
                        </a:rPr>
                        <a:t>posSIB</a:t>
                      </a:r>
                      <a:r>
                        <a:rPr lang="en-GB" sz="1600" b="0" dirty="0">
                          <a:solidFill>
                            <a:schemeClr val="bg1"/>
                          </a:solidFill>
                          <a:latin typeface="Aptos" panose="020B0004020202020204" pitchFamily="34" charset="0"/>
                        </a:rPr>
                        <a:t> updates could be done via normal alignment CR process)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7464361"/>
                  </a:ext>
                </a:extLst>
              </a:tr>
            </a:tbl>
          </a:graphicData>
        </a:graphic>
      </p:graphicFrame>
    </p:spTree>
    <p:extLst>
      <p:ext uri="{BB962C8B-B14F-4D97-AF65-F5344CB8AC3E}">
        <p14:creationId xmlns:p14="http://schemas.microsoft.com/office/powerpoint/2010/main" val="4275181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B36389F-767A-A201-60F3-4443E6A2F807}"/>
              </a:ext>
            </a:extLst>
          </p:cNvPr>
          <p:cNvSpPr txBox="1">
            <a:spLocks/>
          </p:cNvSpPr>
          <p:nvPr/>
        </p:nvSpPr>
        <p:spPr bwMode="auto">
          <a:xfrm>
            <a:off x="331009" y="2099180"/>
            <a:ext cx="11529980" cy="211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9000"/>
              </a:lnSpc>
              <a:spcBef>
                <a:spcPct val="20000"/>
              </a:spcBef>
              <a:spcAft>
                <a:spcPct val="0"/>
              </a:spcAft>
              <a:buClr>
                <a:srgbClr val="8197A6"/>
              </a:buClr>
              <a:buFont typeface="Verdana" pitchFamily="34" charset="0"/>
              <a:buNone/>
              <a:defRPr lang="en-GB" sz="1400">
                <a:solidFill>
                  <a:schemeClr val="tx2">
                    <a:lumMod val="40000"/>
                    <a:lumOff val="60000"/>
                  </a:schemeClr>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algn="just"/>
            <a:r>
              <a:rPr lang="en-GB" sz="2000" b="1" kern="0" dirty="0">
                <a:solidFill>
                  <a:schemeClr val="bg1"/>
                </a:solidFill>
                <a:latin typeface="Tw Cen MT" panose="020B0602020104020603" pitchFamily="34" charset="0"/>
              </a:rPr>
              <a:t>Observation 1: IoT-NTN systems do no support RAT-dependent positioning despite stage 1 requirements (section 6.46.10 of TS 22.261)</a:t>
            </a:r>
            <a:endParaRPr lang="en-GB" b="1" i="1" kern="0" dirty="0">
              <a:solidFill>
                <a:schemeClr val="bg1"/>
              </a:solidFill>
              <a:latin typeface="Tw Cen MT" panose="020B0602020104020603" pitchFamily="34" charset="0"/>
            </a:endParaRPr>
          </a:p>
          <a:p>
            <a:pPr algn="just">
              <a:lnSpc>
                <a:spcPct val="100000"/>
              </a:lnSpc>
            </a:pPr>
            <a:r>
              <a:rPr lang="en-GB" sz="2000" b="1" kern="0" dirty="0">
                <a:solidFill>
                  <a:schemeClr val="bg1"/>
                </a:solidFill>
                <a:latin typeface="Tw Cen MT" panose="020B0602020104020603" pitchFamily="34" charset="0"/>
              </a:rPr>
              <a:t>Observation 2: Incorporating IoT-NTN positioning in Rel-20 for 5G-Advanced will not only fulfil unaddressed 3GPP requirements but also ensure service robustness in case of GNSS unavailability.</a:t>
            </a:r>
          </a:p>
          <a:p>
            <a:pPr algn="just">
              <a:lnSpc>
                <a:spcPct val="100000"/>
              </a:lnSpc>
              <a:spcBef>
                <a:spcPts val="0"/>
              </a:spcBef>
            </a:pPr>
            <a:endParaRPr lang="en-GB" b="1" kern="0" dirty="0">
              <a:solidFill>
                <a:schemeClr val="bg1"/>
              </a:solidFill>
              <a:latin typeface="Tw Cen MT" panose="020B0602020104020603" pitchFamily="34" charset="0"/>
            </a:endParaRPr>
          </a:p>
          <a:p>
            <a:pPr algn="just"/>
            <a:r>
              <a:rPr lang="en-GB" sz="2000" b="1" kern="0" dirty="0">
                <a:solidFill>
                  <a:schemeClr val="bg1"/>
                </a:solidFill>
                <a:latin typeface="Tw Cen MT" panose="020B0602020104020603" pitchFamily="34" charset="0"/>
              </a:rPr>
              <a:t>Proposal: Support for NB-NTN RAT-dependent positioning in Rel-20 for 5G-Advanced (RAN1/2/3). </a:t>
            </a:r>
          </a:p>
        </p:txBody>
      </p:sp>
      <p:sp>
        <p:nvSpPr>
          <p:cNvPr id="19" name="Rectangle 18">
            <a:extLst>
              <a:ext uri="{FF2B5EF4-FFF2-40B4-BE49-F238E27FC236}">
                <a16:creationId xmlns:a16="http://schemas.microsoft.com/office/drawing/2014/main" id="{F3F7A228-E4E0-58A2-6E48-5DDC40D4B85C}"/>
              </a:ext>
            </a:extLst>
          </p:cNvPr>
          <p:cNvSpPr/>
          <p:nvPr/>
        </p:nvSpPr>
        <p:spPr>
          <a:xfrm>
            <a:off x="-1" y="724090"/>
            <a:ext cx="12192001" cy="776768"/>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lvl="1"/>
            <a:r>
              <a:rPr lang="en-GB" sz="2000" dirty="0"/>
              <a:t>		</a:t>
            </a:r>
            <a:r>
              <a:rPr lang="en-GB" sz="2800" b="1" dirty="0">
                <a:latin typeface="Tw Cen MT" panose="020B0602020104020603" pitchFamily="34" charset="0"/>
              </a:rPr>
              <a:t>Conclusions</a:t>
            </a:r>
            <a:endParaRPr lang="en-GB" sz="2000" b="1" dirty="0">
              <a:latin typeface="Tw Cen MT" panose="020B0602020104020603" pitchFamily="34" charset="0"/>
            </a:endParaRPr>
          </a:p>
        </p:txBody>
      </p:sp>
      <p:sp>
        <p:nvSpPr>
          <p:cNvPr id="20" name="Oval 19">
            <a:extLst>
              <a:ext uri="{FF2B5EF4-FFF2-40B4-BE49-F238E27FC236}">
                <a16:creationId xmlns:a16="http://schemas.microsoft.com/office/drawing/2014/main" id="{C7E72005-A907-88CE-6989-54FED7D859A0}"/>
              </a:ext>
            </a:extLst>
          </p:cNvPr>
          <p:cNvSpPr/>
          <p:nvPr/>
        </p:nvSpPr>
        <p:spPr>
          <a:xfrm>
            <a:off x="451387" y="520680"/>
            <a:ext cx="1184809" cy="1183588"/>
          </a:xfrm>
          <a:prstGeom prst="ellipse">
            <a:avLst/>
          </a:prstGeom>
          <a:no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latin typeface="Tw Cen MT" panose="020B0602020104020603" pitchFamily="34" charset="0"/>
              </a:rPr>
              <a:t>04</a:t>
            </a:r>
            <a:endParaRPr lang="en-GB" dirty="0">
              <a:latin typeface="Tw Cen MT" panose="020B0602020104020603" pitchFamily="34" charset="0"/>
            </a:endParaRPr>
          </a:p>
        </p:txBody>
      </p:sp>
    </p:spTree>
    <p:extLst>
      <p:ext uri="{BB962C8B-B14F-4D97-AF65-F5344CB8AC3E}">
        <p14:creationId xmlns:p14="http://schemas.microsoft.com/office/powerpoint/2010/main" val="2116519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59E025-466F-85E5-D7FD-D937ADA58964}"/>
              </a:ext>
            </a:extLst>
          </p:cNvPr>
          <p:cNvSpPr>
            <a:spLocks noGrp="1"/>
          </p:cNvSpPr>
          <p:nvPr>
            <p:ph idx="1"/>
          </p:nvPr>
        </p:nvSpPr>
        <p:spPr/>
        <p:txBody>
          <a:bodyPr/>
          <a:lstStyle/>
          <a:p>
            <a:pPr algn="ctr"/>
            <a:endParaRPr lang="en-GB" kern="0" dirty="0"/>
          </a:p>
          <a:p>
            <a:pPr algn="ctr"/>
            <a:endParaRPr lang="en-GB" dirty="0"/>
          </a:p>
          <a:p>
            <a:pPr algn="ctr"/>
            <a:endParaRPr lang="en-GB" kern="0" dirty="0"/>
          </a:p>
          <a:p>
            <a:pPr algn="ctr"/>
            <a:r>
              <a:rPr lang="en-NL" sz="2000" kern="0" dirty="0"/>
              <a:t>Thank you for your attention</a:t>
            </a:r>
            <a:r>
              <a:rPr lang="en-GB" sz="2000" kern="0" dirty="0"/>
              <a:t>!</a:t>
            </a:r>
            <a:endParaRPr lang="en-GB" sz="2000" dirty="0"/>
          </a:p>
          <a:p>
            <a:pPr algn="ctr"/>
            <a:endParaRPr lang="en-GB" sz="2800" b="0" dirty="0"/>
          </a:p>
          <a:p>
            <a:pPr algn="ctr"/>
            <a:r>
              <a:rPr lang="en-GB" sz="2000" b="0" kern="0" dirty="0">
                <a:solidFill>
                  <a:schemeClr val="accent3"/>
                </a:solidFill>
              </a:rPr>
              <a:t>Contact: </a:t>
            </a:r>
            <a:r>
              <a:rPr lang="en-GB" sz="2000" dirty="0">
                <a:solidFill>
                  <a:schemeClr val="accent3"/>
                </a:solidFill>
              </a:rPr>
              <a:t>s</a:t>
            </a:r>
            <a:r>
              <a:rPr lang="en-GB" sz="2000" b="0" kern="0" dirty="0">
                <a:solidFill>
                  <a:schemeClr val="accent3"/>
                </a:solidFill>
                <a:hlinkClick r:id="rId2"/>
              </a:rPr>
              <a:t>tefano.cioni@esa.int</a:t>
            </a:r>
            <a:r>
              <a:rPr lang="en-GB" sz="2000" b="0" kern="0" dirty="0">
                <a:solidFill>
                  <a:schemeClr val="accent3"/>
                </a:solidFill>
              </a:rPr>
              <a:t>; </a:t>
            </a:r>
            <a:r>
              <a:rPr lang="en-GB" sz="2000" b="0" kern="0" dirty="0">
                <a:solidFill>
                  <a:schemeClr val="bg1"/>
                </a:solidFill>
                <a:hlinkClick r:id="rId3"/>
              </a:rPr>
              <a:t>florin-catalin.grec@esa.int</a:t>
            </a:r>
            <a:r>
              <a:rPr lang="en-GB" sz="2000" b="0" kern="0" dirty="0">
                <a:solidFill>
                  <a:schemeClr val="bg1"/>
                </a:solidFill>
              </a:rPr>
              <a:t> </a:t>
            </a:r>
          </a:p>
        </p:txBody>
      </p:sp>
    </p:spTree>
    <p:extLst>
      <p:ext uri="{BB962C8B-B14F-4D97-AF65-F5344CB8AC3E}">
        <p14:creationId xmlns:p14="http://schemas.microsoft.com/office/powerpoint/2010/main" val="758684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99A875-7120-7AB9-D154-F83AE117E29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8337"/>
          <a:stretch/>
        </p:blipFill>
        <p:spPr>
          <a:xfrm>
            <a:off x="2011242" y="2924887"/>
            <a:ext cx="6504526" cy="3312190"/>
          </a:xfrm>
          <a:prstGeom prst="rect">
            <a:avLst/>
          </a:prstGeom>
        </p:spPr>
      </p:pic>
      <p:sp>
        <p:nvSpPr>
          <p:cNvPr id="6" name="Oval 5">
            <a:extLst>
              <a:ext uri="{FF2B5EF4-FFF2-40B4-BE49-F238E27FC236}">
                <a16:creationId xmlns:a16="http://schemas.microsoft.com/office/drawing/2014/main" id="{8151F831-27D2-7F4E-29D4-EA253F9F8B63}"/>
              </a:ext>
            </a:extLst>
          </p:cNvPr>
          <p:cNvSpPr/>
          <p:nvPr/>
        </p:nvSpPr>
        <p:spPr>
          <a:xfrm>
            <a:off x="100095" y="4054259"/>
            <a:ext cx="1212945" cy="1278448"/>
          </a:xfrm>
          <a:prstGeom prst="ellipse">
            <a:avLst/>
          </a:prstGeom>
          <a:solidFill>
            <a:schemeClr val="accent4">
              <a:lumMod val="5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nchorCtr="0"/>
          <a:lstStyle/>
          <a:p>
            <a:pPr marL="0" marR="0" indent="0" algn="ctr" defTabSz="914400" rtl="0" eaLnBrk="0" fontAlgn="base" latinLnBrk="0" hangingPunct="0">
              <a:lnSpc>
                <a:spcPct val="100000"/>
              </a:lnSpc>
              <a:spcBef>
                <a:spcPct val="0"/>
              </a:spcBef>
              <a:spcAft>
                <a:spcPct val="0"/>
              </a:spcAft>
              <a:buClr>
                <a:srgbClr val="FBAB18"/>
              </a:buClr>
              <a:buSzTx/>
              <a:buFontTx/>
              <a:buNone/>
              <a:tabLst/>
            </a:pPr>
            <a:endParaRPr lang="en-GB" b="1" kern="0" dirty="0" err="1">
              <a:solidFill>
                <a:srgbClr val="FEEF98"/>
              </a:solidFill>
              <a:effectLst>
                <a:outerShdw blurRad="38100" dist="38100" dir="2700000" algn="tl">
                  <a:srgbClr val="000000">
                    <a:alpha val="43137"/>
                  </a:srgbClr>
                </a:outerShdw>
              </a:effectLst>
              <a:cs typeface="Arial"/>
            </a:endParaRPr>
          </a:p>
        </p:txBody>
      </p:sp>
      <p:pic>
        <p:nvPicPr>
          <p:cNvPr id="7" name="Picture 6">
            <a:extLst>
              <a:ext uri="{FF2B5EF4-FFF2-40B4-BE49-F238E27FC236}">
                <a16:creationId xmlns:a16="http://schemas.microsoft.com/office/drawing/2014/main" id="{E38EB3DC-F609-3A30-9969-EB4CCDE0FCDC}"/>
              </a:ext>
            </a:extLst>
          </p:cNvPr>
          <p:cNvPicPr>
            <a:picLocks noChangeAspect="1"/>
          </p:cNvPicPr>
          <p:nvPr/>
        </p:nvPicPr>
        <p:blipFill>
          <a:blip r:embed="rId3"/>
          <a:stretch>
            <a:fillRect/>
          </a:stretch>
        </p:blipFill>
        <p:spPr>
          <a:xfrm>
            <a:off x="195623" y="4067805"/>
            <a:ext cx="1036631" cy="1048344"/>
          </a:xfrm>
          <a:prstGeom prst="rect">
            <a:avLst/>
          </a:prstGeom>
        </p:spPr>
      </p:pic>
      <p:sp>
        <p:nvSpPr>
          <p:cNvPr id="8" name="TextBox 7">
            <a:extLst>
              <a:ext uri="{FF2B5EF4-FFF2-40B4-BE49-F238E27FC236}">
                <a16:creationId xmlns:a16="http://schemas.microsoft.com/office/drawing/2014/main" id="{7DB432AE-9869-A280-F781-854BE95B55A2}"/>
              </a:ext>
            </a:extLst>
          </p:cNvPr>
          <p:cNvSpPr txBox="1"/>
          <p:nvPr/>
        </p:nvSpPr>
        <p:spPr>
          <a:xfrm>
            <a:off x="-144680" y="5467533"/>
            <a:ext cx="1721995" cy="954107"/>
          </a:xfrm>
          <a:prstGeom prst="rect">
            <a:avLst/>
          </a:prstGeom>
          <a:noFill/>
        </p:spPr>
        <p:txBody>
          <a:bodyPr wrap="square" rtlCol="0">
            <a:spAutoFit/>
          </a:bodyPr>
          <a:lstStyle/>
          <a:p>
            <a:pPr algn="ctr"/>
            <a:r>
              <a:rPr lang="en-GB" sz="1400" b="1" dirty="0">
                <a:solidFill>
                  <a:schemeClr val="accent3">
                    <a:lumMod val="60000"/>
                    <a:lumOff val="40000"/>
                  </a:schemeClr>
                </a:solidFill>
                <a:latin typeface="Tw Cen MT" panose="020B0602020104020603" pitchFamily="34" charset="0"/>
              </a:rPr>
              <a:t>Introduction of OTDOA (Rel-9)</a:t>
            </a:r>
          </a:p>
          <a:p>
            <a:pPr algn="ctr"/>
            <a:r>
              <a:rPr lang="en-GB" sz="1400" b="1" dirty="0">
                <a:solidFill>
                  <a:schemeClr val="accent3">
                    <a:lumMod val="60000"/>
                    <a:lumOff val="40000"/>
                  </a:schemeClr>
                </a:solidFill>
                <a:latin typeface="Tw Cen MT" panose="020B0602020104020603" pitchFamily="34" charset="0"/>
              </a:rPr>
              <a:t>Introduction of NB OTDOA (Rel-14)</a:t>
            </a:r>
          </a:p>
        </p:txBody>
      </p:sp>
      <p:sp>
        <p:nvSpPr>
          <p:cNvPr id="9" name="TextBox 8">
            <a:extLst>
              <a:ext uri="{FF2B5EF4-FFF2-40B4-BE49-F238E27FC236}">
                <a16:creationId xmlns:a16="http://schemas.microsoft.com/office/drawing/2014/main" id="{2DD31D33-3B01-4849-2AFD-3023884EB5F7}"/>
              </a:ext>
            </a:extLst>
          </p:cNvPr>
          <p:cNvSpPr txBox="1"/>
          <p:nvPr/>
        </p:nvSpPr>
        <p:spPr>
          <a:xfrm>
            <a:off x="65211" y="3396213"/>
            <a:ext cx="1512104" cy="523220"/>
          </a:xfrm>
          <a:prstGeom prst="rect">
            <a:avLst/>
          </a:prstGeom>
          <a:noFill/>
        </p:spPr>
        <p:txBody>
          <a:bodyPr wrap="square" rtlCol="0">
            <a:spAutoFit/>
          </a:bodyPr>
          <a:lstStyle/>
          <a:p>
            <a:pPr algn="ctr"/>
            <a:r>
              <a:rPr lang="en-GB" sz="1400" b="1" dirty="0">
                <a:solidFill>
                  <a:schemeClr val="accent3">
                    <a:lumMod val="60000"/>
                    <a:lumOff val="40000"/>
                  </a:schemeClr>
                </a:solidFill>
                <a:latin typeface="Tw Cen MT" panose="020B0602020104020603" pitchFamily="34" charset="0"/>
              </a:rPr>
              <a:t>Introduction of A-GNSS (Rel-9)</a:t>
            </a:r>
          </a:p>
        </p:txBody>
      </p:sp>
      <p:sp>
        <p:nvSpPr>
          <p:cNvPr id="10" name="Arrow: Right 9">
            <a:extLst>
              <a:ext uri="{FF2B5EF4-FFF2-40B4-BE49-F238E27FC236}">
                <a16:creationId xmlns:a16="http://schemas.microsoft.com/office/drawing/2014/main" id="{C3087DFE-4B4B-E0F7-B3F3-EAE738D7C7DC}"/>
              </a:ext>
            </a:extLst>
          </p:cNvPr>
          <p:cNvSpPr/>
          <p:nvPr/>
        </p:nvSpPr>
        <p:spPr>
          <a:xfrm>
            <a:off x="1488785" y="3582101"/>
            <a:ext cx="571288" cy="254524"/>
          </a:xfrm>
          <a:prstGeom prst="rightArrow">
            <a:avLst/>
          </a:prstGeom>
          <a:solidFill>
            <a:schemeClr val="accent4">
              <a:lumMod val="5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nchorCtr="0"/>
          <a:lstStyle/>
          <a:p>
            <a:pPr marL="0" marR="0" indent="0" algn="ctr" defTabSz="914400" rtl="0" eaLnBrk="0" fontAlgn="base" latinLnBrk="0" hangingPunct="0">
              <a:lnSpc>
                <a:spcPct val="100000"/>
              </a:lnSpc>
              <a:spcBef>
                <a:spcPct val="0"/>
              </a:spcBef>
              <a:spcAft>
                <a:spcPct val="0"/>
              </a:spcAft>
              <a:buClr>
                <a:srgbClr val="FBAB18"/>
              </a:buClr>
              <a:buSzTx/>
              <a:buFontTx/>
              <a:buNone/>
              <a:tabLst/>
            </a:pPr>
            <a:endParaRPr lang="en-GB" b="1" kern="0" dirty="0" err="1">
              <a:solidFill>
                <a:srgbClr val="FEEF98"/>
              </a:solidFill>
              <a:effectLst>
                <a:outerShdw blurRad="38100" dist="38100" dir="2700000" algn="tl">
                  <a:srgbClr val="000000">
                    <a:alpha val="43137"/>
                  </a:srgbClr>
                </a:outerShdw>
              </a:effectLst>
              <a:cs typeface="Arial"/>
            </a:endParaRPr>
          </a:p>
        </p:txBody>
      </p:sp>
      <p:sp>
        <p:nvSpPr>
          <p:cNvPr id="11" name="Arrow: Right 10">
            <a:extLst>
              <a:ext uri="{FF2B5EF4-FFF2-40B4-BE49-F238E27FC236}">
                <a16:creationId xmlns:a16="http://schemas.microsoft.com/office/drawing/2014/main" id="{30B6F756-03A6-B34E-0A51-CFE2B6200FCD}"/>
              </a:ext>
            </a:extLst>
          </p:cNvPr>
          <p:cNvSpPr/>
          <p:nvPr/>
        </p:nvSpPr>
        <p:spPr>
          <a:xfrm>
            <a:off x="1488785" y="5601881"/>
            <a:ext cx="571288" cy="254524"/>
          </a:xfrm>
          <a:prstGeom prst="rightArrow">
            <a:avLst/>
          </a:prstGeom>
          <a:solidFill>
            <a:schemeClr val="accent4">
              <a:lumMod val="5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nchorCtr="0"/>
          <a:lstStyle/>
          <a:p>
            <a:pPr marL="0" marR="0" indent="0" algn="ctr" defTabSz="914400" rtl="0" eaLnBrk="0" fontAlgn="base" latinLnBrk="0" hangingPunct="0">
              <a:lnSpc>
                <a:spcPct val="100000"/>
              </a:lnSpc>
              <a:spcBef>
                <a:spcPct val="0"/>
              </a:spcBef>
              <a:spcAft>
                <a:spcPct val="0"/>
              </a:spcAft>
              <a:buClr>
                <a:srgbClr val="FBAB18"/>
              </a:buClr>
              <a:buSzTx/>
              <a:buFontTx/>
              <a:buNone/>
              <a:tabLst/>
            </a:pPr>
            <a:endParaRPr lang="en-GB" b="1" kern="0" dirty="0" err="1">
              <a:solidFill>
                <a:srgbClr val="FEEF98"/>
              </a:solidFill>
              <a:effectLst>
                <a:outerShdw blurRad="38100" dist="38100" dir="2700000" algn="tl">
                  <a:srgbClr val="000000">
                    <a:alpha val="43137"/>
                  </a:srgbClr>
                </a:outerShdw>
              </a:effectLst>
              <a:cs typeface="Arial"/>
            </a:endParaRPr>
          </a:p>
        </p:txBody>
      </p:sp>
      <p:cxnSp>
        <p:nvCxnSpPr>
          <p:cNvPr id="12" name="Straight Arrow Connector 11">
            <a:extLst>
              <a:ext uri="{FF2B5EF4-FFF2-40B4-BE49-F238E27FC236}">
                <a16:creationId xmlns:a16="http://schemas.microsoft.com/office/drawing/2014/main" id="{3558736F-011F-91EB-459F-0034B8BF24BD}"/>
              </a:ext>
            </a:extLst>
          </p:cNvPr>
          <p:cNvCxnSpPr>
            <a:cxnSpLocks/>
          </p:cNvCxnSpPr>
          <p:nvPr/>
        </p:nvCxnSpPr>
        <p:spPr>
          <a:xfrm>
            <a:off x="2427947" y="4309773"/>
            <a:ext cx="8508639" cy="0"/>
          </a:xfrm>
          <a:prstGeom prst="straightConnector1">
            <a:avLst/>
          </a:prstGeom>
          <a:ln w="57150">
            <a:tailEnd type="triangle"/>
          </a:ln>
        </p:spPr>
        <p:style>
          <a:lnRef idx="1">
            <a:schemeClr val="accent4"/>
          </a:lnRef>
          <a:fillRef idx="0">
            <a:schemeClr val="accent4"/>
          </a:fillRef>
          <a:effectRef idx="0">
            <a:schemeClr val="accent4"/>
          </a:effectRef>
          <a:fontRef idx="minor">
            <a:schemeClr val="tx1"/>
          </a:fontRef>
        </p:style>
      </p:cxnSp>
      <p:sp>
        <p:nvSpPr>
          <p:cNvPr id="13" name="TextBox 12">
            <a:extLst>
              <a:ext uri="{FF2B5EF4-FFF2-40B4-BE49-F238E27FC236}">
                <a16:creationId xmlns:a16="http://schemas.microsoft.com/office/drawing/2014/main" id="{DFF6A744-13CA-70F9-C59A-D674E494669D}"/>
              </a:ext>
            </a:extLst>
          </p:cNvPr>
          <p:cNvSpPr txBox="1"/>
          <p:nvPr/>
        </p:nvSpPr>
        <p:spPr>
          <a:xfrm>
            <a:off x="439285" y="1823242"/>
            <a:ext cx="7309236" cy="646331"/>
          </a:xfrm>
          <a:prstGeom prst="rect">
            <a:avLst/>
          </a:prstGeom>
          <a:noFill/>
        </p:spPr>
        <p:txBody>
          <a:bodyPr wrap="square" rtlCol="0">
            <a:spAutoFit/>
          </a:bodyPr>
          <a:lstStyle/>
          <a:p>
            <a:pPr algn="ctr"/>
            <a:r>
              <a:rPr lang="en-GB" sz="1800" dirty="0">
                <a:solidFill>
                  <a:schemeClr val="accent3">
                    <a:lumMod val="60000"/>
                    <a:lumOff val="40000"/>
                  </a:schemeClr>
                </a:solidFill>
                <a:latin typeface="Tw Cen MT" panose="020B0602020104020603" pitchFamily="34" charset="0"/>
              </a:rPr>
              <a:t>Current 3GPP specifications for 4G and 5G include positioning capabilities based on terrestrial networks and GNSS</a:t>
            </a:r>
          </a:p>
        </p:txBody>
      </p:sp>
      <p:sp>
        <p:nvSpPr>
          <p:cNvPr id="14" name="Left Brace 13">
            <a:extLst>
              <a:ext uri="{FF2B5EF4-FFF2-40B4-BE49-F238E27FC236}">
                <a16:creationId xmlns:a16="http://schemas.microsoft.com/office/drawing/2014/main" id="{87280290-9396-E54B-C93C-0018D3C722D4}"/>
              </a:ext>
            </a:extLst>
          </p:cNvPr>
          <p:cNvSpPr/>
          <p:nvPr/>
        </p:nvSpPr>
        <p:spPr>
          <a:xfrm rot="5400000">
            <a:off x="4192247" y="-1214279"/>
            <a:ext cx="331082" cy="7812801"/>
          </a:xfrm>
          <a:prstGeom prst="leftBrace">
            <a:avLst/>
          </a:prstGeom>
          <a:ln w="38100"/>
        </p:spPr>
        <p:style>
          <a:lnRef idx="1">
            <a:schemeClr val="accent3"/>
          </a:lnRef>
          <a:fillRef idx="0">
            <a:schemeClr val="accent3"/>
          </a:fillRef>
          <a:effectRef idx="0">
            <a:schemeClr val="accent3"/>
          </a:effectRef>
          <a:fontRef idx="minor">
            <a:schemeClr val="tx1"/>
          </a:fontRef>
        </p:style>
        <p:txBody>
          <a:bodyPr rtlCol="0" anchor="ctr"/>
          <a:lstStyle/>
          <a:p>
            <a:pPr algn="ctr"/>
            <a:endParaRPr lang="en-GB"/>
          </a:p>
        </p:txBody>
      </p:sp>
      <p:sp>
        <p:nvSpPr>
          <p:cNvPr id="15" name="Rectangle 14">
            <a:extLst>
              <a:ext uri="{FF2B5EF4-FFF2-40B4-BE49-F238E27FC236}">
                <a16:creationId xmlns:a16="http://schemas.microsoft.com/office/drawing/2014/main" id="{8682F501-668D-BC85-1FDA-A34B7490929F}"/>
              </a:ext>
            </a:extLst>
          </p:cNvPr>
          <p:cNvSpPr/>
          <p:nvPr/>
        </p:nvSpPr>
        <p:spPr>
          <a:xfrm>
            <a:off x="-1" y="724090"/>
            <a:ext cx="12192001" cy="776768"/>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lvl="1"/>
            <a:r>
              <a:rPr lang="en-GB" sz="2000"/>
              <a:t>	</a:t>
            </a:r>
            <a:r>
              <a:rPr lang="en-GB" sz="2800" b="1">
                <a:latin typeface="Tw Cen MT" panose="020B0602020104020603" pitchFamily="34" charset="0"/>
              </a:rPr>
              <a:t>Annex</a:t>
            </a:r>
            <a:r>
              <a:rPr lang="en-GB" sz="2800" b="1" dirty="0">
                <a:latin typeface="Tw Cen MT" panose="020B0602020104020603" pitchFamily="34" charset="0"/>
              </a:rPr>
              <a:t>: Evolution of RAT-dependent positioning in LTE and 5G</a:t>
            </a:r>
            <a:endParaRPr lang="en-GB" sz="2000" b="1" dirty="0">
              <a:latin typeface="Tw Cen MT" panose="020B0602020104020603" pitchFamily="34" charset="0"/>
            </a:endParaRPr>
          </a:p>
        </p:txBody>
      </p:sp>
      <p:sp>
        <p:nvSpPr>
          <p:cNvPr id="17" name="TextBox 16">
            <a:extLst>
              <a:ext uri="{FF2B5EF4-FFF2-40B4-BE49-F238E27FC236}">
                <a16:creationId xmlns:a16="http://schemas.microsoft.com/office/drawing/2014/main" id="{F21D5D71-B276-E548-A8FA-4CA3003E71F7}"/>
              </a:ext>
            </a:extLst>
          </p:cNvPr>
          <p:cNvSpPr txBox="1"/>
          <p:nvPr/>
        </p:nvSpPr>
        <p:spPr>
          <a:xfrm>
            <a:off x="8428300" y="3709604"/>
            <a:ext cx="2002002" cy="1200329"/>
          </a:xfrm>
          <a:prstGeom prst="rect">
            <a:avLst/>
          </a:prstGeom>
          <a:solidFill>
            <a:schemeClr val="accent5">
              <a:lumMod val="20000"/>
              <a:lumOff val="80000"/>
            </a:schemeClr>
          </a:solidFill>
        </p:spPr>
        <p:txBody>
          <a:bodyPr wrap="square" rtlCol="0">
            <a:spAutoFit/>
          </a:bodyPr>
          <a:lstStyle/>
          <a:p>
            <a:pPr algn="ctr"/>
            <a:r>
              <a:rPr lang="en-GB" sz="1800" b="1" u="sng" dirty="0">
                <a:solidFill>
                  <a:schemeClr val="tx2"/>
                </a:solidFill>
                <a:latin typeface="Tw Cen MT" panose="020B0602020104020603" pitchFamily="34" charset="0"/>
              </a:rPr>
              <a:t>Missing capability:</a:t>
            </a:r>
          </a:p>
          <a:p>
            <a:pPr algn="ctr"/>
            <a:r>
              <a:rPr lang="en-GB" sz="1800" dirty="0">
                <a:solidFill>
                  <a:schemeClr val="tx2"/>
                </a:solidFill>
                <a:latin typeface="Tw Cen MT" panose="020B0602020104020603" pitchFamily="34" charset="0"/>
              </a:rPr>
              <a:t>RAT-dependent positioning in IoT-NTN and NR-NTN</a:t>
            </a:r>
          </a:p>
        </p:txBody>
      </p:sp>
      <p:pic>
        <p:nvPicPr>
          <p:cNvPr id="21" name="Picture 20">
            <a:extLst>
              <a:ext uri="{FF2B5EF4-FFF2-40B4-BE49-F238E27FC236}">
                <a16:creationId xmlns:a16="http://schemas.microsoft.com/office/drawing/2014/main" id="{BEC9A92C-7A61-C9D9-B4F1-2183DEF72EA2}"/>
              </a:ext>
            </a:extLst>
          </p:cNvPr>
          <p:cNvPicPr>
            <a:picLocks noChangeAspect="1"/>
          </p:cNvPicPr>
          <p:nvPr/>
        </p:nvPicPr>
        <p:blipFill>
          <a:blip r:embed="rId4"/>
          <a:stretch>
            <a:fillRect/>
          </a:stretch>
        </p:blipFill>
        <p:spPr>
          <a:xfrm>
            <a:off x="11003027" y="3847289"/>
            <a:ext cx="1158819" cy="924961"/>
          </a:xfrm>
          <a:prstGeom prst="rect">
            <a:avLst/>
          </a:prstGeom>
        </p:spPr>
      </p:pic>
    </p:spTree>
    <p:extLst>
      <p:ext uri="{BB962C8B-B14F-4D97-AF65-F5344CB8AC3E}">
        <p14:creationId xmlns:p14="http://schemas.microsoft.com/office/powerpoint/2010/main" val="1646372368"/>
      </p:ext>
    </p:extLst>
  </p:cSld>
  <p:clrMapOvr>
    <a:masterClrMapping/>
  </p:clrMapOvr>
</p:sld>
</file>

<file path=ppt/theme/theme1.xml><?xml version="1.0" encoding="utf-8"?>
<a:theme xmlns:a="http://schemas.openxmlformats.org/drawingml/2006/main" name="ESA_Presentation_DARK">
  <a:themeElements>
    <a:clrScheme name="ESA Presentation 2020 Dark">
      <a:dk1>
        <a:srgbClr val="003249"/>
      </a:dk1>
      <a:lt1>
        <a:srgbClr val="FEFFFF"/>
      </a:lt1>
      <a:dk2>
        <a:srgbClr val="335E6E"/>
      </a:dk2>
      <a:lt2>
        <a:srgbClr val="E7E8E3"/>
      </a:lt2>
      <a:accent1>
        <a:srgbClr val="00AE9C"/>
      </a:accent1>
      <a:accent2>
        <a:srgbClr val="EC1A2F"/>
      </a:accent2>
      <a:accent3>
        <a:srgbClr val="FBAB18"/>
      </a:accent3>
      <a:accent4>
        <a:srgbClr val="009BDA"/>
      </a:accent4>
      <a:accent5>
        <a:srgbClr val="8096A6"/>
      </a:accent5>
      <a:accent6>
        <a:srgbClr val="E7E8E3"/>
      </a:accent6>
      <a:hlink>
        <a:srgbClr val="6DCFF6"/>
      </a:hlink>
      <a:folHlink>
        <a:srgbClr val="009BD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_Presentation.potx" id="{DDC3091B-8D36-4AEA-9916-759F75F0EEFB}" vid="{F811E502-E3D8-47AA-BA1B-F8A475B28363}"/>
    </a:ext>
  </a:extLst>
</a:theme>
</file>

<file path=ppt/theme/theme2.xml><?xml version="1.0" encoding="utf-8"?>
<a:theme xmlns:a="http://schemas.openxmlformats.org/drawingml/2006/main" name="ESA_Presentation_CLEAR">
  <a:themeElements>
    <a:clrScheme name="ESA Presentation 2020 Light">
      <a:dk1>
        <a:srgbClr val="003249"/>
      </a:dk1>
      <a:lt1>
        <a:srgbClr val="FEFFFF"/>
      </a:lt1>
      <a:dk2>
        <a:srgbClr val="335E6E"/>
      </a:dk2>
      <a:lt2>
        <a:srgbClr val="E7E8E3"/>
      </a:lt2>
      <a:accent1>
        <a:srgbClr val="75C8AE"/>
      </a:accent1>
      <a:accent2>
        <a:srgbClr val="F06669"/>
      </a:accent2>
      <a:accent3>
        <a:srgbClr val="FFCC4D"/>
      </a:accent3>
      <a:accent4>
        <a:srgbClr val="6DCFF6"/>
      </a:accent4>
      <a:accent5>
        <a:srgbClr val="8096A6"/>
      </a:accent5>
      <a:accent6>
        <a:srgbClr val="E7E8E3"/>
      </a:accent6>
      <a:hlink>
        <a:srgbClr val="009BDA"/>
      </a:hlink>
      <a:folHlink>
        <a:srgbClr val="75C8A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20_ESA_Presentation.potx" id="{3960ED60-8A23-46C4-B339-32CD106C96D9}" vid="{FD0E5E75-7717-46C2-B7DD-6B9340E741A3}"/>
    </a:ext>
  </a:extLst>
</a:theme>
</file>

<file path=ppt/theme/theme3.xml><?xml version="1.0" encoding="utf-8"?>
<a:theme xmlns:a="http://schemas.openxmlformats.org/drawingml/2006/main" name="Office Theme">
  <a:themeElements>
    <a:clrScheme name="ETSI">
      <a:dk1>
        <a:srgbClr val="050D14"/>
      </a:dk1>
      <a:lt1>
        <a:srgbClr val="FFFFFF"/>
      </a:lt1>
      <a:dk2>
        <a:srgbClr val="0072AC"/>
      </a:dk2>
      <a:lt2>
        <a:srgbClr val="E5DF92"/>
      </a:lt2>
      <a:accent1>
        <a:srgbClr val="014176"/>
      </a:accent1>
      <a:accent2>
        <a:srgbClr val="9EC5DE"/>
      </a:accent2>
      <a:accent3>
        <a:srgbClr val="5E686A"/>
      </a:accent3>
      <a:accent4>
        <a:srgbClr val="DF552E"/>
      </a:accent4>
      <a:accent5>
        <a:srgbClr val="84BE42"/>
      </a:accent5>
      <a:accent6>
        <a:srgbClr val="7F4F8E"/>
      </a:accent6>
      <a:hlink>
        <a:srgbClr val="002B78"/>
      </a:hlink>
      <a:folHlink>
        <a:srgbClr val="9CC8F4"/>
      </a:folHlink>
    </a:clrScheme>
    <a:fontScheme name="ETSI">
      <a:majorFont>
        <a:latin typeface="Poppins SemiBold"/>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w="38100">
          <a:solidFill>
            <a:schemeClr val="accent1"/>
          </a:solid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TSI Presentation Template - Short Version 2022.pptx" id="{0EBDDFC0-59F6-4A2B-877F-1129D5DC5233}" vid="{94DACEFC-6309-415C-80CA-51DEFD55920B}"/>
    </a:ext>
  </a:extLst>
</a:theme>
</file>

<file path=ppt/theme/theme4.xml><?xml version="1.0" encoding="utf-8"?>
<a:theme xmlns:a="http://schemas.openxmlformats.org/drawingml/2006/main" name="ESA_Presentation_DARK">
  <a:themeElements>
    <a:clrScheme name="ESA Presentation 2020 Dark">
      <a:dk1>
        <a:srgbClr val="003249"/>
      </a:dk1>
      <a:lt1>
        <a:srgbClr val="FEFFFF"/>
      </a:lt1>
      <a:dk2>
        <a:srgbClr val="335E6E"/>
      </a:dk2>
      <a:lt2>
        <a:srgbClr val="E7E8E3"/>
      </a:lt2>
      <a:accent1>
        <a:srgbClr val="00AE9C"/>
      </a:accent1>
      <a:accent2>
        <a:srgbClr val="EC1A2F"/>
      </a:accent2>
      <a:accent3>
        <a:srgbClr val="FBAB18"/>
      </a:accent3>
      <a:accent4>
        <a:srgbClr val="009BDA"/>
      </a:accent4>
      <a:accent5>
        <a:srgbClr val="8096A6"/>
      </a:accent5>
      <a:accent6>
        <a:srgbClr val="E7E8E3"/>
      </a:accent6>
      <a:hlink>
        <a:srgbClr val="6DCFF6"/>
      </a:hlink>
      <a:folHlink>
        <a:srgbClr val="009BD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_Presentation.potx" id="{1B5852A6-8967-49F4-BF77-C3EC6BEF86AD}" vid="{9E1997B7-8035-443E-9D77-1969248668E2}"/>
    </a:ext>
  </a:extLst>
</a:theme>
</file>

<file path=ppt/theme/theme5.xml><?xml version="1.0" encoding="utf-8"?>
<a:theme xmlns:a="http://schemas.openxmlformats.org/drawingml/2006/main" name="ESA_Presentation_CLEAR">
  <a:themeElements>
    <a:clrScheme name="ESA Presentation 2020 Light">
      <a:dk1>
        <a:srgbClr val="003249"/>
      </a:dk1>
      <a:lt1>
        <a:srgbClr val="FEFFFF"/>
      </a:lt1>
      <a:dk2>
        <a:srgbClr val="335E6E"/>
      </a:dk2>
      <a:lt2>
        <a:srgbClr val="E7E8E3"/>
      </a:lt2>
      <a:accent1>
        <a:srgbClr val="75C8AE"/>
      </a:accent1>
      <a:accent2>
        <a:srgbClr val="F06669"/>
      </a:accent2>
      <a:accent3>
        <a:srgbClr val="FFCC4D"/>
      </a:accent3>
      <a:accent4>
        <a:srgbClr val="6DCFF6"/>
      </a:accent4>
      <a:accent5>
        <a:srgbClr val="8096A6"/>
      </a:accent5>
      <a:accent6>
        <a:srgbClr val="E7E8E3"/>
      </a:accent6>
      <a:hlink>
        <a:srgbClr val="009BDA"/>
      </a:hlink>
      <a:folHlink>
        <a:srgbClr val="75C8A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sz="1800" dirty="0" smtClean="0">
            <a:solidFill>
              <a:srgbClr val="8197A6"/>
            </a:solidFill>
            <a:latin typeface="Arial" charset="0"/>
            <a:ea typeface="MS PGothic" pitchFamily="34" charset="-128"/>
            <a:cs typeface="Arial"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_Presentation.potx" id="{1B5852A6-8967-49F4-BF77-C3EC6BEF86AD}" vid="{D8BD65E5-0C71-4C52-9350-BFA3E5850785}"/>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activity xmlns="74a1d041-c129-40fb-b18f-fc34c0db65d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A35B8F6DE5F6140B027D2B2EDE64C04" ma:contentTypeVersion="18" ma:contentTypeDescription="Create a new document." ma:contentTypeScope="" ma:versionID="0172e13203dc317155d4a26004d6aced">
  <xsd:schema xmlns:xsd="http://www.w3.org/2001/XMLSchema" xmlns:xs="http://www.w3.org/2001/XMLSchema" xmlns:p="http://schemas.microsoft.com/office/2006/metadata/properties" xmlns:ns1="http://schemas.microsoft.com/sharepoint/v3" xmlns:ns3="e68c44bf-1ca0-43e1-a9b8-a62e422bae76" xmlns:ns4="74a1d041-c129-40fb-b18f-fc34c0db65d6" targetNamespace="http://schemas.microsoft.com/office/2006/metadata/properties" ma:root="true" ma:fieldsID="8832cf3d2cd70e649d0d38eda0d7d1a1" ns1:_="" ns3:_="" ns4:_="">
    <xsd:import namespace="http://schemas.microsoft.com/sharepoint/v3"/>
    <xsd:import namespace="e68c44bf-1ca0-43e1-a9b8-a62e422bae76"/>
    <xsd:import namespace="74a1d041-c129-40fb-b18f-fc34c0db65d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LengthInSeconds" minOccurs="0"/>
                <xsd:element ref="ns4:_activity" minOccurs="0"/>
                <xsd:element ref="ns4:MediaServiceAutoTags" minOccurs="0"/>
                <xsd:element ref="ns4:MediaServiceGenerationTime" minOccurs="0"/>
                <xsd:element ref="ns4:MediaServiceEventHashCode" minOccurs="0"/>
                <xsd:element ref="ns4:MediaServiceOCR" minOccurs="0"/>
                <xsd:element ref="ns4:MediaServiceLocation" minOccurs="0"/>
                <xsd:element ref="ns1:_ip_UnifiedCompliancePolicyProperties" minOccurs="0"/>
                <xsd:element ref="ns1:_ip_UnifiedCompliancePolicyUIAction"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8c44bf-1ca0-43e1-a9b8-a62e422bae7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a1d041-c129-40fb-b18f-fc34c0db65d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_activity" ma:index="15" nillable="true" ma:displayName="_activity" ma:hidden="true" ma:internalName="_activity">
      <xsd:simpleType>
        <xsd:restriction base="dms:Note"/>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8D79E0-F545-4A75-B39D-7B8AF1D9BA85}">
  <ds:schemaRefs>
    <ds:schemaRef ds:uri="http://schemas.microsoft.com/sharepoint/v3/contenttype/forms"/>
  </ds:schemaRefs>
</ds:datastoreItem>
</file>

<file path=customXml/itemProps2.xml><?xml version="1.0" encoding="utf-8"?>
<ds:datastoreItem xmlns:ds="http://schemas.openxmlformats.org/officeDocument/2006/customXml" ds:itemID="{8E22279E-2C4C-4C93-8498-455A58D1433E}">
  <ds:schemaRefs>
    <ds:schemaRef ds:uri="e68c44bf-1ca0-43e1-a9b8-a62e422bae76"/>
    <ds:schemaRef ds:uri="http://schemas.microsoft.com/office/2006/documentManagement/types"/>
    <ds:schemaRef ds:uri="http://schemas.microsoft.com/office/infopath/2007/PartnerControls"/>
    <ds:schemaRef ds:uri="http://schemas.microsoft.com/sharepoint/v3"/>
    <ds:schemaRef ds:uri="http://purl.org/dc/dcmitype/"/>
    <ds:schemaRef ds:uri="http://purl.org/dc/terms/"/>
    <ds:schemaRef ds:uri="http://schemas.microsoft.com/office/2006/metadata/properties"/>
    <ds:schemaRef ds:uri="74a1d041-c129-40fb-b18f-fc34c0db65d6"/>
    <ds:schemaRef ds:uri="http://www.w3.org/XML/1998/namespace"/>
    <ds:schemaRef ds:uri="http://purl.org/dc/elements/1.1/"/>
    <ds:schemaRef ds:uri="http://schemas.openxmlformats.org/package/2006/metadata/core-properties"/>
  </ds:schemaRefs>
</ds:datastoreItem>
</file>

<file path=customXml/itemProps3.xml><?xml version="1.0" encoding="utf-8"?>
<ds:datastoreItem xmlns:ds="http://schemas.openxmlformats.org/officeDocument/2006/customXml" ds:itemID="{043191B4-192F-4C6D-BD40-52A36BB9A8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68c44bf-1ca0-43e1-a9b8-a62e422bae76"/>
    <ds:schemaRef ds:uri="74a1d041-c129-40fb-b18f-fc34c0db65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976fa30-1907-4356-8241-62ea5e1c0256}" enabled="1" method="Privileged" siteId="{9a5cacd0-2bef-4dd7-ac5c-7ebe1f54f495}" removed="0"/>
</clbl:labelList>
</file>

<file path=docProps/app.xml><?xml version="1.0" encoding="utf-8"?>
<Properties xmlns="http://schemas.openxmlformats.org/officeDocument/2006/extended-properties" xmlns:vt="http://schemas.openxmlformats.org/officeDocument/2006/docPropsVTypes">
  <Template>ESA_Presentation</Template>
  <TotalTime>24171</TotalTime>
  <Words>742</Words>
  <Application>Microsoft Office PowerPoint</Application>
  <PresentationFormat>Custom</PresentationFormat>
  <Paragraphs>73</Paragraphs>
  <Slides>7</Slides>
  <Notes>4</Notes>
  <HiddenSlides>0</HiddenSlides>
  <MMClips>0</MMClips>
  <ScaleCrop>false</ScaleCrop>
  <HeadingPairs>
    <vt:vector size="6" baseType="variant">
      <vt:variant>
        <vt:lpstr>Fonts Used</vt:lpstr>
      </vt:variant>
      <vt:variant>
        <vt:i4>12</vt:i4>
      </vt:variant>
      <vt:variant>
        <vt:lpstr>Theme</vt:lpstr>
      </vt:variant>
      <vt:variant>
        <vt:i4>5</vt:i4>
      </vt:variant>
      <vt:variant>
        <vt:lpstr>Slide Titles</vt:lpstr>
      </vt:variant>
      <vt:variant>
        <vt:i4>7</vt:i4>
      </vt:variant>
    </vt:vector>
  </HeadingPairs>
  <TitlesOfParts>
    <vt:vector size="24" baseType="lpstr">
      <vt:lpstr>Aptos</vt:lpstr>
      <vt:lpstr>Arial</vt:lpstr>
      <vt:lpstr>Calibri</vt:lpstr>
      <vt:lpstr>Century Gothic</vt:lpstr>
      <vt:lpstr>Poppins</vt:lpstr>
      <vt:lpstr>Poppins Medium</vt:lpstr>
      <vt:lpstr>Poppins SemiBold</vt:lpstr>
      <vt:lpstr>Segoe UI</vt:lpstr>
      <vt:lpstr>Segoe UI Light</vt:lpstr>
      <vt:lpstr>Söhne</vt:lpstr>
      <vt:lpstr>Tw Cen MT</vt:lpstr>
      <vt:lpstr>Verdana</vt:lpstr>
      <vt:lpstr>ESA_Presentation_DARK</vt:lpstr>
      <vt:lpstr>ESA_Presentation_CLEAR</vt:lpstr>
      <vt:lpstr>Office Theme</vt:lpstr>
      <vt:lpstr>ESA_Presentation_DARK</vt:lpstr>
      <vt:lpstr>ESA_Presentation_CLEAR</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ESA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Future NAV - Request for Information (RFI)</dc:title>
  <dc:subject>Future NAV - Request for Information (RFI)</dc:subject>
  <dc:creator>Sara Gidlund</dc:creator>
  <cp:keywords/>
  <dc:description/>
  <cp:lastModifiedBy>Florin-Catalin Grec</cp:lastModifiedBy>
  <cp:revision>171</cp:revision>
  <cp:lastPrinted>2024-03-15T08:45:03Z</cp:lastPrinted>
  <dcterms:created xsi:type="dcterms:W3CDTF">2022-06-28T06:34:25Z</dcterms:created>
  <dcterms:modified xsi:type="dcterms:W3CDTF">2025-02-27T14:04:40Z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Title">
    <vt:lpwstr>TITLE OF PRESENTATION</vt:lpwstr>
  </property>
  <property fmtid="{D5CDD505-2E9C-101B-9397-08002B2CF9AE}" pid="3" name="PSubtitle">
    <vt:lpwstr>TITLE OF PRESENTATION</vt:lpwstr>
  </property>
  <property fmtid="{D5CDD505-2E9C-101B-9397-08002B2CF9AE}" pid="4" name="PAuthor">
    <vt:lpwstr/>
  </property>
  <property fmtid="{D5CDD505-2E9C-101B-9397-08002B2CF9AE}" pid="5" name="PPlace">
    <vt:lpwstr/>
  </property>
  <property fmtid="{D5CDD505-2E9C-101B-9397-08002B2CF9AE}" pid="6" name="PDate">
    <vt:lpwstr>DD/MM/YYYY</vt:lpwstr>
  </property>
  <property fmtid="{D5CDD505-2E9C-101B-9397-08002B2CF9AE}" pid="7" name="PProgramme">
    <vt:lpwstr/>
  </property>
  <property fmtid="{D5CDD505-2E9C-101B-9397-08002B2CF9AE}" pid="8" name="PEmail">
    <vt:lpwstr/>
  </property>
  <property fmtid="{D5CDD505-2E9C-101B-9397-08002B2CF9AE}" pid="9" name="PClassification">
    <vt:lpwstr>ESA UNCLASSIFIED – For Official Use</vt:lpwstr>
  </property>
  <property fmtid="{D5CDD505-2E9C-101B-9397-08002B2CF9AE}" pid="10" name="POptionButton1">
    <vt:bool>true</vt:bool>
  </property>
  <property fmtid="{D5CDD505-2E9C-101B-9397-08002B2CF9AE}" pid="11" name="POptionButton2">
    <vt:bool>false</vt:bool>
  </property>
  <property fmtid="{D5CDD505-2E9C-101B-9397-08002B2CF9AE}" pid="12" name="ESAVersion">
    <vt:lpwstr>5GV2.0</vt:lpwstr>
  </property>
  <property fmtid="{D5CDD505-2E9C-101B-9397-08002B2CF9AE}" pid="13" name="ShowESADialog1">
    <vt:bool>true</vt:bool>
  </property>
  <property fmtid="{D5CDD505-2E9C-101B-9397-08002B2CF9AE}" pid="14" name="ContentTypeId">
    <vt:lpwstr>0x0101004A35B8F6DE5F6140B027D2B2EDE64C04</vt:lpwstr>
  </property>
  <property fmtid="{D5CDD505-2E9C-101B-9397-08002B2CF9AE}" pid="15" name="Document Type">
    <vt:lpwstr>HO - Handout / Presentation</vt:lpwstr>
  </property>
  <property fmtid="{D5CDD505-2E9C-101B-9397-08002B2CF9AE}" pid="16" name="Reference">
    <vt:lpwstr/>
  </property>
  <property fmtid="{D5CDD505-2E9C-101B-9397-08002B2CF9AE}" pid="17" name="Classification">
    <vt:lpwstr>ESA UNCLASSIFIED – For ESA Official Use Only</vt:lpwstr>
  </property>
  <property fmtid="{D5CDD505-2E9C-101B-9397-08002B2CF9AE}" pid="18" name="Classification Caveat">
    <vt:lpwstr/>
  </property>
  <property fmtid="{D5CDD505-2E9C-101B-9397-08002B2CF9AE}" pid="19" name="Status">
    <vt:lpwstr>N/A</vt:lpwstr>
  </property>
  <property fmtid="{D5CDD505-2E9C-101B-9397-08002B2CF9AE}" pid="20" name="bmsSiteName">
    <vt:lpwstr/>
  </property>
  <property fmtid="{D5CDD505-2E9C-101B-9397-08002B2CF9AE}" pid="21" name="Originating Organisation">
    <vt:lpwstr/>
  </property>
  <property fmtid="{D5CDD505-2E9C-101B-9397-08002B2CF9AE}" pid="22" name="Distribution">
    <vt:lpwstr/>
  </property>
  <property fmtid="{D5CDD505-2E9C-101B-9397-08002B2CF9AE}" pid="23" name="bmsSitename2">
    <vt:lpwstr/>
  </property>
  <property fmtid="{D5CDD505-2E9C-101B-9397-08002B2CF9AE}" pid="24" name="bmsAddress">
    <vt:lpwstr/>
  </property>
  <property fmtid="{D5CDD505-2E9C-101B-9397-08002B2CF9AE}" pid="25" name="bmsPlace">
    <vt:lpwstr/>
  </property>
  <property fmtid="{D5CDD505-2E9C-101B-9397-08002B2CF9AE}" pid="26" name="bmsPhoneFax">
    <vt:lpwstr/>
  </property>
  <property fmtid="{D5CDD505-2E9C-101B-9397-08002B2CF9AE}" pid="27" name="Issue">
    <vt:i4>0</vt:i4>
  </property>
  <property fmtid="{D5CDD505-2E9C-101B-9397-08002B2CF9AE}" pid="28" name="Revision">
    <vt:i4>0</vt:i4>
  </property>
  <property fmtid="{D5CDD505-2E9C-101B-9397-08002B2CF9AE}" pid="29" name="Issue Date">
    <vt:filetime>2022-06-29T22:00:00Z</vt:filetime>
  </property>
  <property fmtid="{D5CDD505-2E9C-101B-9397-08002B2CF9AE}" pid="30" name="Organisational_x0020_entity">
    <vt:lpwstr/>
  </property>
  <property fmtid="{D5CDD505-2E9C-101B-9397-08002B2CF9AE}" pid="31" name="_dlc_DocIdItemGuid">
    <vt:lpwstr>9d36ad26-c4c2-44b3-9145-582895d752c1</vt:lpwstr>
  </property>
  <property fmtid="{D5CDD505-2E9C-101B-9397-08002B2CF9AE}" pid="32" name="Organisational entity">
    <vt:lpwstr/>
  </property>
  <property fmtid="{D5CDD505-2E9C-101B-9397-08002B2CF9AE}" pid="33" name="IconOverlay">
    <vt:lpwstr/>
  </property>
  <property fmtid="{D5CDD505-2E9C-101B-9397-08002B2CF9AE}" pid="34" name="Document ID Value">
    <vt:lpwstr>PKKMWAM5UKCP-1108600927-1254</vt:lpwstr>
  </property>
  <property fmtid="{D5CDD505-2E9C-101B-9397-08002B2CF9AE}" pid="35" name="MSIP_Label_3976fa30-1907-4356-8241-62ea5e1c0256_Enabled">
    <vt:lpwstr>true</vt:lpwstr>
  </property>
  <property fmtid="{D5CDD505-2E9C-101B-9397-08002B2CF9AE}" pid="36" name="MSIP_Label_3976fa30-1907-4356-8241-62ea5e1c0256_SetDate">
    <vt:lpwstr>2020-09-30T12:03:24Z</vt:lpwstr>
  </property>
  <property fmtid="{D5CDD505-2E9C-101B-9397-08002B2CF9AE}" pid="37" name="MSIP_Label_3976fa30-1907-4356-8241-62ea5e1c0256_Method">
    <vt:lpwstr>Standard</vt:lpwstr>
  </property>
  <property fmtid="{D5CDD505-2E9C-101B-9397-08002B2CF9AE}" pid="38" name="MSIP_Label_3976fa30-1907-4356-8241-62ea5e1c0256_Name">
    <vt:lpwstr>ESA UNCLASSIFIED – For ESA Official Use Only</vt:lpwstr>
  </property>
  <property fmtid="{D5CDD505-2E9C-101B-9397-08002B2CF9AE}" pid="39" name="MSIP_Label_3976fa30-1907-4356-8241-62ea5e1c0256_SiteId">
    <vt:lpwstr>9a5cacd0-2bef-4dd7-ac5c-7ebe1f54f495</vt:lpwstr>
  </property>
  <property fmtid="{D5CDD505-2E9C-101B-9397-08002B2CF9AE}" pid="40" name="MSIP_Label_3976fa30-1907-4356-8241-62ea5e1c0256_ActionId">
    <vt:lpwstr>12cffb5a-e4fd-4993-a937-3b8906224a24</vt:lpwstr>
  </property>
  <property fmtid="{D5CDD505-2E9C-101B-9397-08002B2CF9AE}" pid="41" name="MSIP_Label_3976fa30-1907-4356-8241-62ea5e1c0256_ContentBits">
    <vt:lpwstr>0</vt:lpwstr>
  </property>
  <property fmtid="{D5CDD505-2E9C-101B-9397-08002B2CF9AE}" pid="42" name="Unified Compliance Policy UI Action">
    <vt:lpwstr/>
  </property>
  <property fmtid="{D5CDD505-2E9C-101B-9397-08002B2CF9AE}" pid="43" name="Unified Compliance Policy Properties">
    <vt:lpwstr/>
  </property>
  <property fmtid="{D5CDD505-2E9C-101B-9397-08002B2CF9AE}" pid="44" name="_activity">
    <vt:lpwstr/>
  </property>
</Properties>
</file>