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73" r:id="rId5"/>
    <p:sldId id="257" r:id="rId6"/>
    <p:sldId id="375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ho Jeon" initials="JJ" lastIdx="1" clrIdx="0">
    <p:extLst>
      <p:ext uri="{19B8F6BF-5375-455C-9EA6-DF929625EA0E}">
        <p15:presenceInfo xmlns:p15="http://schemas.microsoft.com/office/powerpoint/2012/main" userId="S-1-5-21-1569490900-2152479555-3239727262-58702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2B3"/>
    <a:srgbClr val="FFB545"/>
    <a:srgbClr val="6E6969"/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6" autoAdjust="0"/>
    <p:restoredTop sz="94696"/>
  </p:normalViewPr>
  <p:slideViewPr>
    <p:cSldViewPr snapToGrid="0">
      <p:cViewPr varScale="1">
        <p:scale>
          <a:sx n="117" d="100"/>
          <a:sy n="117" d="100"/>
        </p:scale>
        <p:origin x="504" y="2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161B1-52A9-402F-A76C-85345D98197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26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DECB3D-A485-6A3A-7158-B948C0C68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CDA6C53-A322-0DC7-9886-F6987F83C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F50E95-4D3E-4645-1111-05D081466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AEF1D-7351-4236-9198-EE1F8ABAAFA9}" type="datetimeFigureOut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13B78C-E813-6591-DEE9-24A15F92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1B9F34-D469-BCB2-1F88-F0B0A63B9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D9F4-86B9-415C-A69C-18C65441DC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907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09" r:id="rId3"/>
    <p:sldLayoutId id="2147483673" r:id="rId4"/>
    <p:sldLayoutId id="2147483712" r:id="rId5"/>
    <p:sldLayoutId id="2147483724" r:id="rId6"/>
    <p:sldLayoutId id="2147483725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9569450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Views on other Rel-20 RAN1/2/3-led topics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4804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RP-250077</a:t>
            </a:r>
            <a:endParaRPr kumimoji="1" lang="en-US" altLang="ja-JP" sz="15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#107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Incheon, </a:t>
            </a:r>
            <a:r>
              <a:rPr kumimoji="1" lang="fr-FR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Korea</a:t>
            </a:r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March 12-14,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15.2.10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C7079E-CBDE-0A9B-7E10-FC467517C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65125"/>
            <a:ext cx="11567160" cy="1325563"/>
          </a:xfrm>
        </p:spPr>
        <p:txBody>
          <a:bodyPr/>
          <a:lstStyle/>
          <a:p>
            <a:r>
              <a:rPr kumimoji="1" lang="en-US" altLang="ko-KR" sz="3300" dirty="0">
                <a:solidFill>
                  <a:schemeClr val="tx1"/>
                </a:solidFill>
                <a:latin typeface="+mj-ea"/>
                <a:cs typeface="Samsung Sharp Sans Bold" pitchFamily="2" charset="0"/>
              </a:rPr>
              <a:t>Background</a:t>
            </a:r>
            <a:endParaRPr kumimoji="1" lang="ko-KR" altLang="en-US" sz="3300" dirty="0">
              <a:solidFill>
                <a:schemeClr val="tx1"/>
              </a:solidFill>
              <a:latin typeface="+mj-ea"/>
              <a:cs typeface="Samsung Sharp Sans Bold" pitchFamily="2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B62F89-6157-A5F1-BCE7-A80268FA7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176" y="1076890"/>
            <a:ext cx="11144794" cy="5530739"/>
          </a:xfrm>
        </p:spPr>
        <p:txBody>
          <a:bodyPr>
            <a:normAutofit fontScale="92500" lnSpcReduction="20000"/>
          </a:bodyPr>
          <a:lstStyle/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per the endorsed RAN Chair’s Summary of 5G-Advanced in Rel-20 (RP-243292),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a baseline, RAN WG capacity is not expected to increase in Rel-20 due to the parallel tracks of 5G-Advanced and 6G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Extreme care is necessary to ensure all approved items address real and critical commercial deployment needs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following topics are categories as others: Others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SBFD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aggregation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 enhancement (incl. faster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activation)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RRC_inactive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energy saving (incl. LP-WUS)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(incl. SL relay)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QoE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RIS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Positioning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Topological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(NCR,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femto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WAB)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Tx switching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Packet priority based access control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Xn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failure handling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twin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Ray tracing model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UL </a:t>
            </a:r>
            <a:r>
              <a:rPr lang="en-US" altLang="ko-KR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(e.g., PA non-linearity, scheduling)</a:t>
            </a:r>
          </a:p>
          <a:p>
            <a:pPr marL="1174686" lvl="3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Others 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8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77BA8-6EF9-5E66-9EC3-67C04E312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AE46CF-8B51-33C0-F6DF-22F97492F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65125"/>
            <a:ext cx="11567160" cy="1325563"/>
          </a:xfrm>
        </p:spPr>
        <p:txBody>
          <a:bodyPr/>
          <a:lstStyle/>
          <a:p>
            <a:r>
              <a:rPr kumimoji="1" lang="en-US" altLang="ko-KR" sz="3300" dirty="0">
                <a:solidFill>
                  <a:schemeClr val="tx1"/>
                </a:solidFill>
                <a:latin typeface="+mj-ea"/>
                <a:cs typeface="Samsung Sharp Sans Bold" pitchFamily="2" charset="0"/>
              </a:rPr>
              <a:t>Discussion</a:t>
            </a:r>
            <a:endParaRPr kumimoji="1" lang="ko-KR" altLang="en-US" sz="3300" dirty="0">
              <a:solidFill>
                <a:schemeClr val="tx1"/>
              </a:solidFill>
              <a:latin typeface="+mj-ea"/>
              <a:cs typeface="Samsung Sharp Sans Bold" pitchFamily="2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A0DC4B-DA26-CD27-FFB1-A80782D52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20" y="1027906"/>
            <a:ext cx="10986951" cy="4351338"/>
          </a:xfrm>
        </p:spPr>
        <p:txBody>
          <a:bodyPr>
            <a:normAutofit/>
          </a:bodyPr>
          <a:lstStyle/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Samsung’s view on other topics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E1B930E-824A-879C-F7DC-A091B52B5D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015492"/>
              </p:ext>
            </p:extLst>
          </p:nvPr>
        </p:nvGraphicFramePr>
        <p:xfrm>
          <a:off x="750388" y="1426707"/>
          <a:ext cx="10448472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5087">
                  <a:extLst>
                    <a:ext uri="{9D8B030D-6E8A-4147-A177-3AD203B41FA5}">
                      <a16:colId xmlns:a16="http://schemas.microsoft.com/office/drawing/2014/main" val="1906243055"/>
                    </a:ext>
                  </a:extLst>
                </a:gridCol>
                <a:gridCol w="4397828">
                  <a:extLst>
                    <a:ext uri="{9D8B030D-6E8A-4147-A177-3AD203B41FA5}">
                      <a16:colId xmlns:a16="http://schemas.microsoft.com/office/drawing/2014/main" val="3749036762"/>
                    </a:ext>
                  </a:extLst>
                </a:gridCol>
                <a:gridCol w="4185557">
                  <a:extLst>
                    <a:ext uri="{9D8B030D-6E8A-4147-A177-3AD203B41FA5}">
                      <a16:colId xmlns:a16="http://schemas.microsoft.com/office/drawing/2014/main" val="1946017597"/>
                    </a:ext>
                  </a:extLst>
                </a:gridCol>
              </a:tblGrid>
              <a:tr h="245800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Samsung’s view on each topic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Whether to consider work in Rel-20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110292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SBFD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See in RP-250076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80931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UE aggregation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 clear in term of feasibility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668250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 enhancement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critical commercial needs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468335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RRC_inactive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 be considered in 6G study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3917550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UE energy saving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critical commercial needs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125580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Sidelink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critical commercial needs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721748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QoE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 be considered in 6G study</a:t>
                      </a:r>
                      <a:r>
                        <a:rPr lang="ko-KR" alt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947205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 clear in term of feasibility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678315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Positioning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critical commercial needs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668030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Topology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critical commercial need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0904631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UE Tx switching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Depending on RAN4 Rel-20 discussion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TBD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498248"/>
                  </a:ext>
                </a:extLst>
              </a:tr>
              <a:tr h="40966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Packet priority based access control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 be considered in 6G study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923809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Xn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failure handling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 critical commercial need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0" lang="en-US" altLang="ko-K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SamsungOne 40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04528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Digital twin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 be considered in 6G study</a:t>
                      </a:r>
                      <a:r>
                        <a:rPr lang="ko-KR" alt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but not clear what to study in RAN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849302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Ray tracing model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 be considered in 6G study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160457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Other UL </a:t>
                      </a:r>
                      <a:r>
                        <a:rPr lang="en-US" altLang="ko-KR" sz="12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Consider in RAN4 Rel-20 study for PA non-linearity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Depending on RAN4 Rel-20 discussion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660520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Others</a:t>
                      </a:r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669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647896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30876</TotalTime>
  <Words>361</Words>
  <Application>Microsoft Office PowerPoint</Application>
  <PresentationFormat>와이드스크린</PresentationFormat>
  <Paragraphs>83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SamsungOneKoreanOTF 400</vt:lpstr>
      <vt:lpstr>Calibri</vt:lpstr>
      <vt:lpstr>Samsung Sharp Sans Bold</vt:lpstr>
      <vt:lpstr>SamsungOne 400</vt:lpstr>
      <vt:lpstr>SamsungOne 700</vt:lpstr>
      <vt:lpstr>Wingdings</vt:lpstr>
      <vt:lpstr>Samsung Master</vt:lpstr>
      <vt:lpstr>PowerPoint 프레젠테이션</vt:lpstr>
      <vt:lpstr>Background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Samsung Hyoung-ju JI</cp:lastModifiedBy>
  <cp:revision>493</cp:revision>
  <cp:lastPrinted>2017-12-18T22:10:10Z</cp:lastPrinted>
  <dcterms:created xsi:type="dcterms:W3CDTF">2023-05-31T23:46:01Z</dcterms:created>
  <dcterms:modified xsi:type="dcterms:W3CDTF">2025-02-28T02:04:31Z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