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
  </p:notesMasterIdLst>
  <p:handoutMasterIdLst>
    <p:handoutMasterId r:id="rId10"/>
  </p:handoutMasterIdLst>
  <p:sldIdLst>
    <p:sldId id="373" r:id="rId5"/>
    <p:sldId id="257" r:id="rId6"/>
    <p:sldId id="259" r:id="rId7"/>
    <p:sldId id="258" r:id="rId8"/>
  </p:sldIdLst>
  <p:sldSz cx="12192000" cy="6858000"/>
  <p:notesSz cx="20104100" cy="11309350"/>
  <p:defaultTextStyle>
    <a:defPPr>
      <a:defRPr lang="en-US"/>
    </a:defPPr>
    <a:lvl1pPr marL="0" algn="l" defTabSz="554389" rtl="0" eaLnBrk="1" latinLnBrk="0" hangingPunct="1">
      <a:defRPr sz="1092" kern="1200">
        <a:solidFill>
          <a:schemeClr val="tx1"/>
        </a:solidFill>
        <a:latin typeface="+mn-lt"/>
        <a:ea typeface="+mn-ea"/>
        <a:cs typeface="+mn-cs"/>
      </a:defRPr>
    </a:lvl1pPr>
    <a:lvl2pPr marL="277194" algn="l" defTabSz="554389" rtl="0" eaLnBrk="1" latinLnBrk="0" hangingPunct="1">
      <a:defRPr sz="1092" kern="1200">
        <a:solidFill>
          <a:schemeClr val="tx1"/>
        </a:solidFill>
        <a:latin typeface="+mn-lt"/>
        <a:ea typeface="+mn-ea"/>
        <a:cs typeface="+mn-cs"/>
      </a:defRPr>
    </a:lvl2pPr>
    <a:lvl3pPr marL="554389" algn="l" defTabSz="554389" rtl="0" eaLnBrk="1" latinLnBrk="0" hangingPunct="1">
      <a:defRPr sz="1092" kern="1200">
        <a:solidFill>
          <a:schemeClr val="tx1"/>
        </a:solidFill>
        <a:latin typeface="+mn-lt"/>
        <a:ea typeface="+mn-ea"/>
        <a:cs typeface="+mn-cs"/>
      </a:defRPr>
    </a:lvl3pPr>
    <a:lvl4pPr marL="831584" algn="l" defTabSz="554389" rtl="0" eaLnBrk="1" latinLnBrk="0" hangingPunct="1">
      <a:defRPr sz="1092" kern="1200">
        <a:solidFill>
          <a:schemeClr val="tx1"/>
        </a:solidFill>
        <a:latin typeface="+mn-lt"/>
        <a:ea typeface="+mn-ea"/>
        <a:cs typeface="+mn-cs"/>
      </a:defRPr>
    </a:lvl4pPr>
    <a:lvl5pPr marL="1108779" algn="l" defTabSz="554389" rtl="0" eaLnBrk="1" latinLnBrk="0" hangingPunct="1">
      <a:defRPr sz="1092" kern="1200">
        <a:solidFill>
          <a:schemeClr val="tx1"/>
        </a:solidFill>
        <a:latin typeface="+mn-lt"/>
        <a:ea typeface="+mn-ea"/>
        <a:cs typeface="+mn-cs"/>
      </a:defRPr>
    </a:lvl5pPr>
    <a:lvl6pPr marL="1385974" algn="l" defTabSz="554389" rtl="0" eaLnBrk="1" latinLnBrk="0" hangingPunct="1">
      <a:defRPr sz="1092" kern="1200">
        <a:solidFill>
          <a:schemeClr val="tx1"/>
        </a:solidFill>
        <a:latin typeface="+mn-lt"/>
        <a:ea typeface="+mn-ea"/>
        <a:cs typeface="+mn-cs"/>
      </a:defRPr>
    </a:lvl6pPr>
    <a:lvl7pPr marL="1663168" algn="l" defTabSz="554389" rtl="0" eaLnBrk="1" latinLnBrk="0" hangingPunct="1">
      <a:defRPr sz="1092" kern="1200">
        <a:solidFill>
          <a:schemeClr val="tx1"/>
        </a:solidFill>
        <a:latin typeface="+mn-lt"/>
        <a:ea typeface="+mn-ea"/>
        <a:cs typeface="+mn-cs"/>
      </a:defRPr>
    </a:lvl7pPr>
    <a:lvl8pPr marL="1940363" algn="l" defTabSz="554389" rtl="0" eaLnBrk="1" latinLnBrk="0" hangingPunct="1">
      <a:defRPr sz="1092" kern="1200">
        <a:solidFill>
          <a:schemeClr val="tx1"/>
        </a:solidFill>
        <a:latin typeface="+mn-lt"/>
        <a:ea typeface="+mn-ea"/>
        <a:cs typeface="+mn-cs"/>
      </a:defRPr>
    </a:lvl8pPr>
    <a:lvl9pPr marL="2217557" algn="l" defTabSz="554389" rtl="0" eaLnBrk="1" latinLnBrk="0" hangingPunct="1">
      <a:defRPr sz="109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ongho Jeon" initials="JJ" lastIdx="1" clrIdx="0">
    <p:extLst>
      <p:ext uri="{19B8F6BF-5375-455C-9EA6-DF929625EA0E}">
        <p15:presenceInfo xmlns:p15="http://schemas.microsoft.com/office/powerpoint/2012/main" userId="S-1-5-21-1569490900-2152479555-3239727262-58702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52B3"/>
    <a:srgbClr val="FFB545"/>
    <a:srgbClr val="6E6969"/>
    <a:srgbClr val="F2F2F2"/>
    <a:srgbClr val="B07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034E78-7F5D-4C2E-B375-FC64B27BC917}" styleName="어두운 스타일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166" autoAdjust="0"/>
    <p:restoredTop sz="94696"/>
  </p:normalViewPr>
  <p:slideViewPr>
    <p:cSldViewPr snapToGrid="0">
      <p:cViewPr varScale="1">
        <p:scale>
          <a:sx n="75" d="100"/>
          <a:sy n="75" d="100"/>
        </p:scale>
        <p:origin x="782" y="62"/>
      </p:cViewPr>
      <p:guideLst>
        <p:guide orient="horz" pos="2160"/>
        <p:guide pos="3840"/>
      </p:guideLst>
    </p:cSldViewPr>
  </p:slideViewPr>
  <p:notesTextViewPr>
    <p:cViewPr>
      <p:scale>
        <a:sx n="100" d="100"/>
        <a:sy n="100" d="100"/>
      </p:scale>
      <p:origin x="0" y="0"/>
    </p:cViewPr>
  </p:notesTextViewPr>
  <p:sorterViewPr>
    <p:cViewPr>
      <p:scale>
        <a:sx n="90" d="100"/>
        <a:sy n="90" d="100"/>
      </p:scale>
      <p:origin x="0" y="0"/>
    </p:cViewPr>
  </p:sorterViewPr>
  <p:notesViewPr>
    <p:cSldViewPr snapToGrid="0">
      <p:cViewPr varScale="1">
        <p:scale>
          <a:sx n="75" d="100"/>
          <a:sy n="75" d="100"/>
        </p:scale>
        <p:origin x="456"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sz="quarter" idx="1"/>
          </p:nvPr>
        </p:nvSpPr>
        <p:spPr>
          <a:xfrm>
            <a:off x="11387138" y="0"/>
            <a:ext cx="8712200" cy="566738"/>
          </a:xfrm>
          <a:prstGeom prst="rect">
            <a:avLst/>
          </a:prstGeom>
        </p:spPr>
        <p:txBody>
          <a:bodyPr vert="horz" lIns="91440" tIns="45720" rIns="91440" bIns="45720" rtlCol="0"/>
          <a:lstStyle>
            <a:lvl1pPr algn="r">
              <a:defRPr sz="1200"/>
            </a:lvl1pPr>
          </a:lstStyle>
          <a:p>
            <a:fld id="{4BEE470D-9A70-C247-AD83-5997D959AA2D}" type="datetimeFigureOut">
              <a:rPr kumimoji="1" lang="ja-JP" altLang="en-US" smtClean="0"/>
              <a:t>2025/2/28</a:t>
            </a:fld>
            <a:endParaRPr kumimoji="1" lang="ja-JP" altLang="en-US"/>
          </a:p>
        </p:txBody>
      </p:sp>
      <p:sp>
        <p:nvSpPr>
          <p:cNvPr id="4" name="Footer Placeholder 3"/>
          <p:cNvSpPr>
            <a:spLocks noGrp="1"/>
          </p:cNvSpPr>
          <p:nvPr>
            <p:ph type="ftr" sz="quarter" idx="2"/>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5" name="Slide Number Placeholder 4"/>
          <p:cNvSpPr>
            <a:spLocks noGrp="1"/>
          </p:cNvSpPr>
          <p:nvPr>
            <p:ph type="sldNum" sz="quarter" idx="3"/>
          </p:nvPr>
        </p:nvSpPr>
        <p:spPr>
          <a:xfrm>
            <a:off x="11387138" y="10742613"/>
            <a:ext cx="8712200" cy="566737"/>
          </a:xfrm>
          <a:prstGeom prst="rect">
            <a:avLst/>
          </a:prstGeom>
        </p:spPr>
        <p:txBody>
          <a:bodyPr vert="horz" lIns="91440" tIns="45720" rIns="91440" bIns="45720" rtlCol="0" anchor="b"/>
          <a:lstStyle>
            <a:lvl1pPr algn="r">
              <a:defRPr sz="1200"/>
            </a:lvl1pPr>
          </a:lstStyle>
          <a:p>
            <a:fld id="{BD29A9F1-E807-7A4E-A1F7-475EE99C1D43}" type="slidenum">
              <a:rPr kumimoji="1" lang="ja-JP" altLang="en-US" smtClean="0"/>
              <a:t>‹#›</a:t>
            </a:fld>
            <a:endParaRPr kumimoji="1" lang="ja-JP" altLang="en-US"/>
          </a:p>
        </p:txBody>
      </p:sp>
    </p:spTree>
    <p:extLst>
      <p:ext uri="{BB962C8B-B14F-4D97-AF65-F5344CB8AC3E}">
        <p14:creationId xmlns:p14="http://schemas.microsoft.com/office/powerpoint/2010/main" val="16387202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BC620D5B-7204-0141-A010-29F77BCAC3D3}" type="datetimeFigureOut">
              <a:rPr kumimoji="1" lang="ja-JP" altLang="en-US" smtClean="0"/>
              <a:t>2025/2/28</a:t>
            </a:fld>
            <a:endParaRPr kumimoji="1" lang="ja-JP" altLang="en-US"/>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9D2F056C-5338-4C48-9E39-2596836312FB}" type="slidenum">
              <a:rPr kumimoji="1" lang="ja-JP" altLang="en-US" smtClean="0"/>
              <a:t>‹#›</a:t>
            </a:fld>
            <a:endParaRPr kumimoji="1" lang="ja-JP" altLang="en-US"/>
          </a:p>
        </p:txBody>
      </p:sp>
    </p:spTree>
    <p:extLst>
      <p:ext uri="{BB962C8B-B14F-4D97-AF65-F5344CB8AC3E}">
        <p14:creationId xmlns:p14="http://schemas.microsoft.com/office/powerpoint/2010/main" val="858309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19F161B1-52A9-402F-A76C-85345D981977}" type="slidenum">
              <a:rPr lang="ko-KR" altLang="en-US" smtClean="0"/>
              <a:t>2</a:t>
            </a:fld>
            <a:endParaRPr lang="ko-KR" altLang="en-US"/>
          </a:p>
        </p:txBody>
      </p:sp>
    </p:spTree>
    <p:extLst>
      <p:ext uri="{BB962C8B-B14F-4D97-AF65-F5344CB8AC3E}">
        <p14:creationId xmlns:p14="http://schemas.microsoft.com/office/powerpoint/2010/main" val="4122268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19F161B1-52A9-402F-A76C-85345D981977}" type="slidenum">
              <a:rPr lang="ko-KR" altLang="en-US" smtClean="0"/>
              <a:t>3</a:t>
            </a:fld>
            <a:endParaRPr lang="ko-KR" altLang="en-US"/>
          </a:p>
        </p:txBody>
      </p:sp>
    </p:spTree>
    <p:extLst>
      <p:ext uri="{BB962C8B-B14F-4D97-AF65-F5344CB8AC3E}">
        <p14:creationId xmlns:p14="http://schemas.microsoft.com/office/powerpoint/2010/main" val="3978992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1">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DC278C1-3967-B042-A119-19B630EA031E}"/>
              </a:ext>
            </a:extLst>
          </p:cNvPr>
          <p:cNvSpPr>
            <a:spLocks noGrp="1"/>
          </p:cNvSpPr>
          <p:nvPr>
            <p:ph type="body" sz="quarter" idx="10"/>
          </p:nvPr>
        </p:nvSpPr>
        <p:spPr>
          <a:xfrm>
            <a:off x="222250" y="1920806"/>
            <a:ext cx="8357153" cy="2195512"/>
          </a:xfrm>
          <a:prstGeom prst="rect">
            <a:avLst/>
          </a:prstGeom>
        </p:spPr>
        <p:txBody>
          <a:bodyPr/>
          <a:lstStyle>
            <a:lvl1pPr>
              <a:defRPr sz="4800">
                <a:solidFill>
                  <a:schemeClr val="tx1"/>
                </a:solidFill>
                <a:latin typeface="Samsung Sharp Sans Bold" pitchFamily="2" charset="0"/>
                <a:cs typeface="Samsung Sharp Sans Bold" pitchFamily="2" charset="0"/>
              </a:defRPr>
            </a:lvl1pPr>
          </a:lstStyle>
          <a:p>
            <a:pPr lvl="0"/>
            <a:r>
              <a:rPr kumimoji="1" lang="ko-KR" altLang="en-US" dirty="0"/>
              <a:t>마스터 텍스트 스타일 편집</a:t>
            </a:r>
          </a:p>
        </p:txBody>
      </p:sp>
      <p:sp>
        <p:nvSpPr>
          <p:cNvPr id="11" name="Rectangle 10">
            <a:extLst>
              <a:ext uri="{FF2B5EF4-FFF2-40B4-BE49-F238E27FC236}">
                <a16:creationId xmlns:a16="http://schemas.microsoft.com/office/drawing/2014/main" id="{6946F217-7EC9-4149-8FDC-7A26A867803C}"/>
              </a:ext>
            </a:extLst>
          </p:cNvPr>
          <p:cNvSpPr/>
          <p:nvPr userDrawn="1"/>
        </p:nvSpPr>
        <p:spPr>
          <a:xfrm>
            <a:off x="0" y="6447295"/>
            <a:ext cx="12192000" cy="410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SamsungOneKoreanOTF 400" panose="020B0503030303020204" pitchFamily="34" charset="-127"/>
            </a:endParaRPr>
          </a:p>
        </p:txBody>
      </p:sp>
      <p:sp>
        <p:nvSpPr>
          <p:cNvPr id="8" name="Freeform 1">
            <a:extLst>
              <a:ext uri="{FF2B5EF4-FFF2-40B4-BE49-F238E27FC236}">
                <a16:creationId xmlns:a16="http://schemas.microsoft.com/office/drawing/2014/main" id="{8B04E392-1042-E34E-9679-5EB9AB6584CB}"/>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2"/>
          </a:solidFill>
          <a:ln>
            <a:noFill/>
          </a:ln>
          <a:effectLst/>
        </p:spPr>
        <p:txBody>
          <a:bodyPr wrap="none" anchor="ctr"/>
          <a:lstStyle/>
          <a:p>
            <a:endParaRPr lang="ja-JP" altLang="en-US" dirty="0">
              <a:latin typeface="SamsungOneKoreanOTF 400" panose="020B0503030303020204" pitchFamily="34" charset="-127"/>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1"/>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42900" y="1898650"/>
            <a:ext cx="5689600" cy="1828800"/>
          </a:xfrm>
          <a:prstGeom prst="rect">
            <a:avLst/>
          </a:prstGeom>
        </p:spPr>
        <p:txBody>
          <a:bodyPr/>
          <a:lstStyle>
            <a:lvl1pPr>
              <a:defRPr kumimoji="1" sz="4500" dirty="0">
                <a:solidFill>
                  <a:schemeClr val="tx1"/>
                </a:solidFill>
                <a:latin typeface="Samsung Sharp Sans Bold" pitchFamily="2" charset="0"/>
                <a:cs typeface="Samsung Sharp Sans Bold" pitchFamily="2" charset="0"/>
              </a:defRPr>
            </a:lvl1pPr>
          </a:lstStyle>
          <a:p>
            <a:pPr lvl="0"/>
            <a:r>
              <a:rPr lang="ko-KR" altLang="en-US"/>
              <a:t>마스터 텍스트 스타일 편집</a:t>
            </a:r>
          </a:p>
        </p:txBody>
      </p:sp>
      <p:sp>
        <p:nvSpPr>
          <p:cNvPr id="8" name="Text Placeholder 5"/>
          <p:cNvSpPr>
            <a:spLocks noGrp="1"/>
          </p:cNvSpPr>
          <p:nvPr>
            <p:ph type="body" sz="quarter" idx="12" hasCustomPrompt="1"/>
          </p:nvPr>
        </p:nvSpPr>
        <p:spPr>
          <a:xfrm>
            <a:off x="6152145" y="1927662"/>
            <a:ext cx="4927600" cy="3743325"/>
          </a:xfrm>
          <a:prstGeom prst="rect">
            <a:avLst/>
          </a:prstGeom>
        </p:spPr>
        <p:txBody>
          <a:bodyPr lIns="0" tIns="0" rIns="0" bIns="0"/>
          <a:lstStyle>
            <a:lvl1pPr marL="977900" indent="-965200">
              <a:lnSpc>
                <a:spcPts val="3200"/>
              </a:lnSpc>
              <a:buFont typeface="+mj-lt"/>
              <a:buAutoNum type="arabicPeriod"/>
              <a:tabLst/>
              <a:defRPr sz="1500" b="0" i="0" baseline="0">
                <a:solidFill>
                  <a:schemeClr val="tx1"/>
                </a:solidFill>
                <a:latin typeface="+mn-lt"/>
                <a:ea typeface="+mn-ea"/>
                <a:cs typeface="SamsungOneKoreanOTF 400" panose="020B0503030303020204" pitchFamily="34" charset="-127"/>
              </a:defRPr>
            </a:lvl1pPr>
            <a:lvl2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2pPr>
            <a:lvl3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3pPr>
            <a:lvl4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4pPr>
            <a:lvl5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5pPr>
          </a:lstStyle>
          <a:p>
            <a:pPr lvl="0"/>
            <a:r>
              <a:rPr kumimoji="1" lang="en-US" altLang="ja-JP" dirty="0"/>
              <a:t>First level </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Fifth level </a:t>
            </a:r>
            <a:endParaRPr kumimoji="1" lang="ja-JP" altLang="en-US" dirty="0"/>
          </a:p>
        </p:txBody>
      </p:sp>
      <p:sp>
        <p:nvSpPr>
          <p:cNvPr id="9" name="Freeform 1">
            <a:extLst>
              <a:ext uri="{FF2B5EF4-FFF2-40B4-BE49-F238E27FC236}">
                <a16:creationId xmlns:a16="http://schemas.microsoft.com/office/drawing/2014/main" id="{B1E54D39-2358-5243-A100-71A8AEFCA3A2}"/>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latin typeface="SamsungOneKoreanOTF 400" panose="020B0503030303020204" pitchFamily="34" charset="-127"/>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with Blue Background">
    <p:bg>
      <p:bgRef idx="1001">
        <a:schemeClr val="bg2"/>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33374" y="1972317"/>
            <a:ext cx="5753101" cy="2905527"/>
          </a:xfrm>
          <a:prstGeom prst="rect">
            <a:avLst/>
          </a:prstGeom>
        </p:spPr>
        <p:txBody>
          <a:bodyPr/>
          <a:lstStyle>
            <a:lvl1pPr>
              <a:defRPr kumimoji="1" sz="6000" dirty="0">
                <a:solidFill>
                  <a:schemeClr val="tx1"/>
                </a:solidFill>
                <a:latin typeface="Samsung Sharp Sans Bold" pitchFamily="2" charset="0"/>
                <a:cs typeface="Samsung Sharp Sans Bold" pitchFamily="2" charset="0"/>
              </a:defRPr>
            </a:lvl1pPr>
          </a:lstStyle>
          <a:p>
            <a:pPr lvl="0"/>
            <a:r>
              <a:rPr lang="ko-KR" altLang="en-US" dirty="0"/>
              <a:t>마스터 텍스트 스타일 편집</a:t>
            </a:r>
          </a:p>
        </p:txBody>
      </p:sp>
      <p:sp>
        <p:nvSpPr>
          <p:cNvPr id="5" name="Freeform 1">
            <a:extLst>
              <a:ext uri="{FF2B5EF4-FFF2-40B4-BE49-F238E27FC236}">
                <a16:creationId xmlns:a16="http://schemas.microsoft.com/office/drawing/2014/main" id="{0AACD722-57BD-E54A-B2D6-D30B38325494}"/>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latin typeface="SamsungOneKoreanOTF 400" panose="020B0503030303020204" pitchFamily="34" charset="-127"/>
            </a:endParaRPr>
          </a:p>
        </p:txBody>
      </p:sp>
    </p:spTree>
    <p:extLst>
      <p:ext uri="{BB962C8B-B14F-4D97-AF65-F5344CB8AC3E}">
        <p14:creationId xmlns:p14="http://schemas.microsoft.com/office/powerpoint/2010/main" val="360507090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rge Text With Image">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5C5FAB49-F976-A94A-A217-03928A444ACC}"/>
              </a:ext>
            </a:extLst>
          </p:cNvPr>
          <p:cNvSpPr>
            <a:spLocks noGrp="1"/>
          </p:cNvSpPr>
          <p:nvPr>
            <p:ph type="pic" sz="quarter" idx="11"/>
          </p:nvPr>
        </p:nvSpPr>
        <p:spPr>
          <a:xfrm>
            <a:off x="6164263" y="0"/>
            <a:ext cx="6027737" cy="685800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3" name="Holder 3"/>
          <p:cNvSpPr>
            <a:spLocks noGrp="1"/>
          </p:cNvSpPr>
          <p:nvPr>
            <p:ph type="body" idx="1"/>
          </p:nvPr>
        </p:nvSpPr>
        <p:spPr>
          <a:xfrm>
            <a:off x="336549" y="1992088"/>
            <a:ext cx="5519058" cy="3848428"/>
          </a:xfrm>
          <a:prstGeom prst="rect">
            <a:avLst/>
          </a:prstGeom>
        </p:spPr>
        <p:txBody>
          <a:bodyPr/>
          <a:lstStyle>
            <a:lvl1pPr>
              <a:defRPr kumimoji="1" sz="4100" dirty="0">
                <a:solidFill>
                  <a:schemeClr val="tx1"/>
                </a:solidFill>
                <a:latin typeface="+mn-lt"/>
              </a:defRPr>
            </a:lvl1pPr>
          </a:lstStyle>
          <a:p>
            <a:pPr lvl="0"/>
            <a:r>
              <a:rPr lang="ko-KR" altLang="en-US" dirty="0"/>
              <a:t>마스터 텍스트 스타일 편집</a:t>
            </a:r>
          </a:p>
        </p:txBody>
      </p:sp>
      <p:pic>
        <p:nvPicPr>
          <p:cNvPr id="4" name="그림 3"/>
          <p:cNvPicPr>
            <a:picLocks noChangeAspect="1"/>
          </p:cNvPicPr>
          <p:nvPr userDrawn="1"/>
        </p:nvPicPr>
        <p:blipFill>
          <a:blip r:embed="rId2"/>
          <a:stretch>
            <a:fillRect/>
          </a:stretch>
        </p:blipFill>
        <p:spPr>
          <a:xfrm>
            <a:off x="10953710" y="6457950"/>
            <a:ext cx="914479" cy="15583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Slide, Full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280901"/>
            <a:ext cx="10601326" cy="725160"/>
          </a:xfrm>
          <a:prstGeom prst="rect">
            <a:avLst/>
          </a:prstGeom>
        </p:spPr>
        <p:txBody>
          <a:bodyPr wrap="square"/>
          <a:lstStyle>
            <a:lvl1pPr>
              <a:defRPr kumimoji="1" sz="3300" dirty="0">
                <a:solidFill>
                  <a:schemeClr val="tx1"/>
                </a:solidFill>
                <a:latin typeface="+mj-ea"/>
                <a:ea typeface="+mj-ea"/>
                <a:cs typeface="Samsung Sharp Sans Bold" pitchFamily="2" charset="0"/>
              </a:defRPr>
            </a:lvl1pPr>
          </a:lstStyle>
          <a:p>
            <a:pPr lvl="0"/>
            <a:r>
              <a:rPr lang="ko-KR" altLang="en-US" dirty="0"/>
              <a:t>마스터 텍스트 스타일 편집</a:t>
            </a:r>
          </a:p>
        </p:txBody>
      </p: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346557" y="2647474"/>
            <a:ext cx="10534168" cy="3670982"/>
          </a:xfrm>
          <a:prstGeom prst="rect">
            <a:avLst/>
          </a:prstGeom>
        </p:spPr>
        <p:txBody>
          <a:bodyPr/>
          <a:lstStyle>
            <a:lvl1pPr>
              <a:defRPr kumimoji="1" lang="ja-JP" altLang="en-US" sz="2100" baseline="0" dirty="0">
                <a:solidFill>
                  <a:schemeClr val="tx1"/>
                </a:solidFill>
                <a:latin typeface="SamsungOne 400" panose="020B0503030303020204" pitchFamily="34" charset="0"/>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340207" y="1574800"/>
            <a:ext cx="10540480" cy="1072671"/>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pic>
        <p:nvPicPr>
          <p:cNvPr id="6" name="그림 5"/>
          <p:cNvPicPr>
            <a:picLocks noChangeAspect="1"/>
          </p:cNvPicPr>
          <p:nvPr userDrawn="1"/>
        </p:nvPicPr>
        <p:blipFill>
          <a:blip r:embed="rId2"/>
          <a:stretch>
            <a:fillRect/>
          </a:stretch>
        </p:blipFill>
        <p:spPr>
          <a:xfrm>
            <a:off x="10930388" y="6461136"/>
            <a:ext cx="914479" cy="140220"/>
          </a:xfrm>
          <a:prstGeom prst="rect">
            <a:avLst/>
          </a:prstGeom>
        </p:spPr>
      </p:pic>
    </p:spTree>
    <p:extLst>
      <p:ext uri="{BB962C8B-B14F-4D97-AF65-F5344CB8AC3E}">
        <p14:creationId xmlns:p14="http://schemas.microsoft.com/office/powerpoint/2010/main" val="5019607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with  3 images">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9250" y="3162300"/>
            <a:ext cx="3736975" cy="306324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mj-ea"/>
                <a:ea typeface="+mj-ea"/>
                <a:cs typeface="Samsung Sharp Sans Bold" pitchFamily="2" charset="0"/>
              </a:defRPr>
            </a:lvl1pPr>
          </a:lstStyle>
          <a:p>
            <a:pPr lvl="0"/>
            <a:r>
              <a:rPr lang="ko-KR" altLang="en-US" dirty="0"/>
              <a:t>마스터 텍스트 스타일 편집</a:t>
            </a:r>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latin typeface="SamsungOne 400" panose="020B0503030303020204" pitchFamily="34" charset="0"/>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37465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4230646" y="3162300"/>
            <a:ext cx="3738562" cy="306324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27514" y="2739737"/>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Picture Placeholder 4">
            <a:extLst>
              <a:ext uri="{FF2B5EF4-FFF2-40B4-BE49-F238E27FC236}">
                <a16:creationId xmlns:a16="http://schemas.microsoft.com/office/drawing/2014/main" id="{79378BFB-DAA4-4C49-BCBB-8473CBABF853}"/>
              </a:ext>
            </a:extLst>
          </p:cNvPr>
          <p:cNvSpPr>
            <a:spLocks noGrp="1"/>
          </p:cNvSpPr>
          <p:nvPr>
            <p:ph type="pic" sz="quarter" idx="45"/>
          </p:nvPr>
        </p:nvSpPr>
        <p:spPr>
          <a:xfrm>
            <a:off x="8110497" y="3162300"/>
            <a:ext cx="3738562" cy="306324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12" name="Text Placeholder 61">
            <a:extLst>
              <a:ext uri="{FF2B5EF4-FFF2-40B4-BE49-F238E27FC236}">
                <a16:creationId xmlns:a16="http://schemas.microsoft.com/office/drawing/2014/main" id="{DDA0F7F5-072A-6149-B456-EEDFA492591D}"/>
              </a:ext>
            </a:extLst>
          </p:cNvPr>
          <p:cNvSpPr>
            <a:spLocks noGrp="1"/>
          </p:cNvSpPr>
          <p:nvPr>
            <p:ph type="body" sz="quarter" idx="46" hasCustomPrompt="1"/>
          </p:nvPr>
        </p:nvSpPr>
        <p:spPr>
          <a:xfrm>
            <a:off x="8107365" y="2735604"/>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pic>
        <p:nvPicPr>
          <p:cNvPr id="15" name="그림 14"/>
          <p:cNvPicPr>
            <a:picLocks noChangeAspect="1"/>
          </p:cNvPicPr>
          <p:nvPr userDrawn="1"/>
        </p:nvPicPr>
        <p:blipFill>
          <a:blip r:embed="rId2"/>
          <a:stretch>
            <a:fillRect/>
          </a:stretch>
        </p:blipFill>
        <p:spPr>
          <a:xfrm>
            <a:off x="10930388" y="6461136"/>
            <a:ext cx="914479" cy="140220"/>
          </a:xfrm>
          <a:prstGeom prst="rect">
            <a:avLst/>
          </a:prstGeom>
        </p:spPr>
      </p:pic>
    </p:spTree>
    <p:extLst>
      <p:ext uri="{BB962C8B-B14F-4D97-AF65-F5344CB8AC3E}">
        <p14:creationId xmlns:p14="http://schemas.microsoft.com/office/powerpoint/2010/main" val="2675502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DDECB3D-A485-6A3A-7158-B948C0C68687}"/>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9CDA6C53-A322-0DC7-9886-F6987F83C4BB}"/>
              </a:ext>
            </a:extLst>
          </p:cNvPr>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E0F50E95-4D3E-4645-1111-05D081466202}"/>
              </a:ext>
            </a:extLst>
          </p:cNvPr>
          <p:cNvSpPr>
            <a:spLocks noGrp="1"/>
          </p:cNvSpPr>
          <p:nvPr>
            <p:ph type="dt" sz="half" idx="10"/>
          </p:nvPr>
        </p:nvSpPr>
        <p:spPr/>
        <p:txBody>
          <a:bodyPr/>
          <a:lstStyle/>
          <a:p>
            <a:fld id="{95EAEF1D-7351-4236-9198-EE1F8ABAAFA9}" type="datetimeFigureOut">
              <a:rPr lang="ko-KR" altLang="en-US" smtClean="0"/>
              <a:t>2025-02-28</a:t>
            </a:fld>
            <a:endParaRPr lang="ko-KR" altLang="en-US"/>
          </a:p>
        </p:txBody>
      </p:sp>
      <p:sp>
        <p:nvSpPr>
          <p:cNvPr id="5" name="바닥글 개체 틀 4">
            <a:extLst>
              <a:ext uri="{FF2B5EF4-FFF2-40B4-BE49-F238E27FC236}">
                <a16:creationId xmlns:a16="http://schemas.microsoft.com/office/drawing/2014/main" id="{2F13B78C-E813-6591-DEE9-24A15F920CA3}"/>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D71B9F34-D469-BCB2-1F88-F0B0A63B9F4B}"/>
              </a:ext>
            </a:extLst>
          </p:cNvPr>
          <p:cNvSpPr>
            <a:spLocks noGrp="1"/>
          </p:cNvSpPr>
          <p:nvPr>
            <p:ph type="sldNum" sz="quarter" idx="12"/>
          </p:nvPr>
        </p:nvSpPr>
        <p:spPr/>
        <p:txBody>
          <a:bodyPr/>
          <a:lstStyle/>
          <a:p>
            <a:fld id="{C3CBD9F4-86B9-415C-A69C-18C65441DC42}" type="slidenum">
              <a:rPr lang="ko-KR" altLang="en-US" smtClean="0"/>
              <a:t>‹#›</a:t>
            </a:fld>
            <a:endParaRPr lang="ko-KR" altLang="en-US"/>
          </a:p>
        </p:txBody>
      </p:sp>
    </p:spTree>
    <p:extLst>
      <p:ext uri="{BB962C8B-B14F-4D97-AF65-F5344CB8AC3E}">
        <p14:creationId xmlns:p14="http://schemas.microsoft.com/office/powerpoint/2010/main" val="3809070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 name="Slide Number Placeholder 6">
            <a:extLst>
              <a:ext uri="{FF2B5EF4-FFF2-40B4-BE49-F238E27FC236}">
                <a16:creationId xmlns:a16="http://schemas.microsoft.com/office/drawing/2014/main" id="{588C6F1B-FD7C-2542-9743-5EC2823D1E12}"/>
              </a:ext>
            </a:extLst>
          </p:cNvPr>
          <p:cNvSpPr txBox="1">
            <a:spLocks/>
          </p:cNvSpPr>
          <p:nvPr userDrawn="1"/>
        </p:nvSpPr>
        <p:spPr>
          <a:xfrm>
            <a:off x="348065" y="6489711"/>
            <a:ext cx="367977" cy="120639"/>
          </a:xfrm>
          <a:prstGeom prst="rect">
            <a:avLst/>
          </a:prstGeom>
        </p:spPr>
        <p:txBody>
          <a:bodyPr vert="horz" wrap="square" lIns="0" tIns="0" rIns="0" bIns="0" rtlCol="0" anchor="b" anchorCtr="0"/>
          <a:lstStyle>
            <a:defPPr>
              <a:defRPr lang="en-US"/>
            </a:defPPr>
            <a:lvl1pPr marL="0" algn="ctr" defTabSz="914400" rtl="0" eaLnBrk="1" latinLnBrk="0" hangingPunct="1">
              <a:defRPr sz="1050" b="1" i="0" kern="1200" spc="0">
                <a:solidFill>
                  <a:schemeClr val="bg1"/>
                </a:solidFill>
                <a:latin typeface="Arial" panose="020B06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7BCC8D0D-EAEC-449D-9161-023DFF90F2E2}" type="slidenum">
              <a:rPr lang="en-US" sz="750" smtClean="0">
                <a:solidFill>
                  <a:schemeClr val="tx1"/>
                </a:solidFill>
                <a:latin typeface="+mn-lt"/>
                <a:ea typeface="SamsungOneKoreanOTF 400" panose="020B0503030303020204" pitchFamily="34" charset="-127"/>
                <a:cs typeface="Samsung Sharp Sans Bold" pitchFamily="2" charset="0"/>
              </a:rPr>
              <a:pPr algn="l"/>
              <a:t>‹#›</a:t>
            </a:fld>
            <a:endParaRPr lang="en-US" sz="750" b="0" dirty="0">
              <a:solidFill>
                <a:schemeClr val="tx1"/>
              </a:solidFill>
              <a:latin typeface="+mn-lt"/>
              <a:ea typeface="SamsungOneKoreanOTF 400" panose="020B0503030303020204" pitchFamily="34" charset="-127"/>
              <a:cs typeface="Samsung Sharp Sans Bold" pitchFamily="2" charset="0"/>
            </a:endParaRPr>
          </a:p>
        </p:txBody>
      </p:sp>
    </p:spTree>
  </p:cSld>
  <p:clrMap bg1="lt1" tx1="dk1" bg2="lt2" tx2="dk2" accent1="accent1" accent2="accent2" accent3="accent3" accent4="accent4" accent5="accent5" accent6="accent6" hlink="hlink" folHlink="folHlink"/>
  <p:sldLayoutIdLst>
    <p:sldLayoutId id="2147483662" r:id="rId1"/>
    <p:sldLayoutId id="2147483666" r:id="rId2"/>
    <p:sldLayoutId id="2147483709" r:id="rId3"/>
    <p:sldLayoutId id="2147483673" r:id="rId4"/>
    <p:sldLayoutId id="2147483712" r:id="rId5"/>
    <p:sldLayoutId id="2147483724" r:id="rId6"/>
    <p:sldLayoutId id="2147483725" r:id="rId7"/>
  </p:sldLayoutIdLst>
  <p:hf sldNum="0" hdr="0" dt="0"/>
  <p:txStyles>
    <p:titleStyle>
      <a:lvl1pPr eaLnBrk="1" latinLnBrk="1" hangingPunct="1">
        <a:defRPr sz="750">
          <a:latin typeface="SamsungOne 700" panose="020B0803030303020204" pitchFamily="34" charset="0"/>
          <a:ea typeface="+mj-ea"/>
          <a:cs typeface="+mj-cs"/>
        </a:defRPr>
      </a:lvl1pPr>
    </p:titleStyle>
    <p:body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p:bodyStyle>
    <p:other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p:otherStyle>
  </p:txStyles>
  <p:extLst>
    <p:ext uri="{27BBF7A9-308A-43DC-89C8-2F10F3537804}">
      <p15:sldGuideLst xmlns:p15="http://schemas.microsoft.com/office/powerpoint/2012/main">
        <p15:guide id="1" orient="horz" pos="792" userDrawn="1">
          <p15:clr>
            <a:srgbClr val="F26B43"/>
          </p15:clr>
        </p15:guide>
        <p15:guide id="2" pos="3840" userDrawn="1">
          <p15:clr>
            <a:srgbClr val="F26B43"/>
          </p15:clr>
        </p15:guide>
        <p15:guide id="3" pos="217" userDrawn="1">
          <p15:clr>
            <a:srgbClr val="F26B43"/>
          </p15:clr>
        </p15:guide>
        <p15:guide id="4" pos="7464" userDrawn="1">
          <p15:clr>
            <a:srgbClr val="F26B43"/>
          </p15:clr>
        </p15:guide>
        <p15:guide id="5" orient="horz" pos="216" userDrawn="1">
          <p15:clr>
            <a:srgbClr val="F26B43"/>
          </p15:clr>
        </p15:guide>
        <p15:guide id="7" pos="6240" userDrawn="1">
          <p15:clr>
            <a:srgbClr val="F26B43"/>
          </p15:clr>
        </p15:guide>
        <p15:guide id="9" pos="5018" userDrawn="1">
          <p15:clr>
            <a:srgbClr val="F26B43"/>
          </p15:clr>
        </p15:guide>
        <p15:guide id="10" pos="3798" userDrawn="1">
          <p15:clr>
            <a:srgbClr val="F26B43"/>
          </p15:clr>
        </p15:guide>
        <p15:guide id="11" pos="2052" userDrawn="1">
          <p15:clr>
            <a:srgbClr val="F26B43"/>
          </p15:clr>
        </p15:guide>
        <p15:guide id="12" pos="1353" userDrawn="1">
          <p15:clr>
            <a:srgbClr val="F26B43"/>
          </p15:clr>
        </p15:guide>
        <p15:guide id="13" orient="horz" pos="1314" userDrawn="1">
          <p15:clr>
            <a:srgbClr val="F26B43"/>
          </p15:clr>
        </p15:guide>
        <p15:guide id="14" orient="horz" pos="1748" userDrawn="1">
          <p15:clr>
            <a:srgbClr val="F26B43"/>
          </p15:clr>
        </p15:guide>
        <p15:guide id="15" orient="horz" pos="2618" userDrawn="1">
          <p15:clr>
            <a:srgbClr val="F26B43"/>
          </p15:clr>
        </p15:guide>
        <p15:guide id="17" orient="horz" pos="2964" userDrawn="1">
          <p15:clr>
            <a:srgbClr val="F26B43"/>
          </p15:clr>
        </p15:guide>
        <p15:guide id="18" orient="horz" pos="3398" userDrawn="1">
          <p15:clr>
            <a:srgbClr val="F26B43"/>
          </p15:clr>
        </p15:guide>
        <p15:guide id="19" orient="horz" pos="876" userDrawn="1">
          <p15:clr>
            <a:srgbClr val="F26B43"/>
          </p15:clr>
        </p15:guide>
        <p15:guide id="20" orient="horz" pos="4146" userDrawn="1">
          <p15:clr>
            <a:srgbClr val="F26B43"/>
          </p15:clr>
        </p15:guide>
        <p15:guide id="21" orient="horz" pos="3922" userDrawn="1">
          <p15:clr>
            <a:srgbClr val="F26B43"/>
          </p15:clr>
        </p15:guide>
        <p15:guide id="22" orient="horz" pos="3486" userDrawn="1">
          <p15:clr>
            <a:srgbClr val="F26B43"/>
          </p15:clr>
        </p15:guide>
        <p15:guide id="23" orient="horz" pos="1662" userDrawn="1">
          <p15:clr>
            <a:srgbClr val="F26B43"/>
          </p15:clr>
        </p15:guide>
        <p15:guide id="24" orient="horz" pos="2094" userDrawn="1">
          <p15:clr>
            <a:srgbClr val="F26B43"/>
          </p15:clr>
        </p15:guide>
        <p15:guide id="25" orient="horz" pos="2184" userDrawn="1">
          <p15:clr>
            <a:srgbClr val="F26B43"/>
          </p15:clr>
        </p15:guide>
        <p15:guide id="26" orient="horz" pos="2530" userDrawn="1">
          <p15:clr>
            <a:srgbClr val="F26B43"/>
          </p15:clr>
        </p15:guide>
        <p15:guide id="27" orient="horz" pos="3052" userDrawn="1">
          <p15:clr>
            <a:srgbClr val="F26B43"/>
          </p15:clr>
        </p15:guide>
        <p15:guide id="28" orient="horz" pos="1226" userDrawn="1">
          <p15:clr>
            <a:srgbClr val="F26B43"/>
          </p15:clr>
        </p15:guide>
        <p15:guide id="29" orient="horz" pos="442" userDrawn="1">
          <p15:clr>
            <a:srgbClr val="F26B43"/>
          </p15:clr>
        </p15:guide>
        <p15:guide id="30" orient="horz" pos="356" userDrawn="1">
          <p15:clr>
            <a:srgbClr val="F26B43"/>
          </p15:clr>
        </p15:guide>
        <p15:guide id="31" pos="1440" userDrawn="1">
          <p15:clr>
            <a:srgbClr val="F26B43"/>
          </p15:clr>
        </p15:guide>
        <p15:guide id="32" pos="2663" userDrawn="1">
          <p15:clr>
            <a:srgbClr val="F26B43"/>
          </p15:clr>
        </p15:guide>
        <p15:guide id="33" pos="3883" userDrawn="1">
          <p15:clr>
            <a:srgbClr val="F26B43"/>
          </p15:clr>
        </p15:guide>
        <p15:guide id="34" pos="5106" userDrawn="1">
          <p15:clr>
            <a:srgbClr val="F26B43"/>
          </p15:clr>
        </p15:guide>
        <p15:guide id="35" pos="6328" userDrawn="1">
          <p15:clr>
            <a:srgbClr val="F26B43"/>
          </p15:clr>
        </p15:guide>
        <p15:guide id="37" pos="742" userDrawn="1">
          <p15:clr>
            <a:srgbClr val="F26B43"/>
          </p15:clr>
        </p15:guide>
        <p15:guide id="38" pos="830" userDrawn="1">
          <p15:clr>
            <a:srgbClr val="F26B43"/>
          </p15:clr>
        </p15:guide>
        <p15:guide id="39" pos="2574" userDrawn="1">
          <p15:clr>
            <a:srgbClr val="F26B43"/>
          </p15:clr>
        </p15:guide>
        <p15:guide id="40" pos="1962" userDrawn="1">
          <p15:clr>
            <a:srgbClr val="F26B43"/>
          </p15:clr>
        </p15:guide>
        <p15:guide id="41" pos="3186" userDrawn="1">
          <p15:clr>
            <a:srgbClr val="F26B43"/>
          </p15:clr>
        </p15:guide>
        <p15:guide id="42" pos="3272" userDrawn="1">
          <p15:clr>
            <a:srgbClr val="F26B43"/>
          </p15:clr>
        </p15:guide>
        <p15:guide id="43" pos="4406" userDrawn="1">
          <p15:clr>
            <a:srgbClr val="F26B43"/>
          </p15:clr>
        </p15:guide>
        <p15:guide id="44" pos="4494" userDrawn="1">
          <p15:clr>
            <a:srgbClr val="F26B43"/>
          </p15:clr>
        </p15:guide>
        <p15:guide id="45" pos="5628" userDrawn="1">
          <p15:clr>
            <a:srgbClr val="F26B43"/>
          </p15:clr>
        </p15:guide>
        <p15:guide id="46" pos="5716" userDrawn="1">
          <p15:clr>
            <a:srgbClr val="F26B43"/>
          </p15:clr>
        </p15:guide>
        <p15:guide id="47" pos="6854" userDrawn="1">
          <p15:clr>
            <a:srgbClr val="F26B43"/>
          </p15:clr>
        </p15:guide>
        <p15:guide id="48" pos="6938" userDrawn="1">
          <p15:clr>
            <a:srgbClr val="F26B43"/>
          </p15:clr>
        </p15:guide>
        <p15:guide id="49" orient="horz" pos="383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222250" y="1920806"/>
            <a:ext cx="8993468" cy="2195512"/>
          </a:xfrm>
        </p:spPr>
        <p:txBody>
          <a:bodyPr/>
          <a:lstStyle/>
          <a:p>
            <a:r>
              <a:rPr lang="en-US" altLang="ko-KR" b="1" dirty="0">
                <a:latin typeface="+mj-ea"/>
                <a:ea typeface="+mj-ea"/>
                <a:cs typeface="Arial" panose="020B0604020202020204" pitchFamily="34" charset="0"/>
              </a:rPr>
              <a:t>Way</a:t>
            </a:r>
            <a:r>
              <a:rPr lang="ko-KR" altLang="en-US" b="1" dirty="0">
                <a:latin typeface="+mj-ea"/>
                <a:ea typeface="+mj-ea"/>
                <a:cs typeface="Arial" panose="020B0604020202020204" pitchFamily="34" charset="0"/>
              </a:rPr>
              <a:t> </a:t>
            </a:r>
            <a:r>
              <a:rPr lang="en-US" altLang="ko-KR" b="1" dirty="0">
                <a:latin typeface="+mj-ea"/>
                <a:ea typeface="+mj-ea"/>
                <a:cs typeface="Arial" panose="020B0604020202020204" pitchFamily="34" charset="0"/>
              </a:rPr>
              <a:t>forward</a:t>
            </a:r>
            <a:r>
              <a:rPr lang="ko-KR" altLang="en-US" b="1" dirty="0">
                <a:latin typeface="+mj-ea"/>
                <a:ea typeface="+mj-ea"/>
                <a:cs typeface="Arial" panose="020B0604020202020204" pitchFamily="34" charset="0"/>
              </a:rPr>
              <a:t> </a:t>
            </a:r>
            <a:r>
              <a:rPr lang="en-US" altLang="ko-KR" b="1" dirty="0">
                <a:latin typeface="+mj-ea"/>
                <a:ea typeface="+mj-ea"/>
                <a:cs typeface="Arial" panose="020B0604020202020204" pitchFamily="34" charset="0"/>
              </a:rPr>
              <a:t>on</a:t>
            </a:r>
            <a:r>
              <a:rPr lang="ko-KR" altLang="en-US" b="1" dirty="0">
                <a:latin typeface="+mj-ea"/>
                <a:ea typeface="+mj-ea"/>
                <a:cs typeface="Arial" panose="020B0604020202020204" pitchFamily="34" charset="0"/>
              </a:rPr>
              <a:t> </a:t>
            </a:r>
            <a:r>
              <a:rPr lang="en-US" altLang="ko-KR" b="1" dirty="0">
                <a:latin typeface="+mj-ea"/>
                <a:ea typeface="+mj-ea"/>
                <a:cs typeface="Arial" panose="020B0604020202020204" pitchFamily="34" charset="0"/>
              </a:rPr>
              <a:t>Duplex</a:t>
            </a:r>
            <a:r>
              <a:rPr lang="ko-KR" altLang="en-US" b="1" dirty="0">
                <a:latin typeface="+mj-ea"/>
                <a:ea typeface="+mj-ea"/>
                <a:cs typeface="Arial" panose="020B0604020202020204" pitchFamily="34" charset="0"/>
              </a:rPr>
              <a:t> </a:t>
            </a:r>
            <a:r>
              <a:rPr lang="en-US" altLang="ko-KR" b="1" dirty="0">
                <a:latin typeface="+mj-ea"/>
                <a:ea typeface="+mj-ea"/>
                <a:cs typeface="Arial" panose="020B0604020202020204" pitchFamily="34" charset="0"/>
              </a:rPr>
              <a:t>Evolution in Rel-20</a:t>
            </a:r>
            <a:endParaRPr lang="ko-KR" altLang="en-US" dirty="0"/>
          </a:p>
        </p:txBody>
      </p:sp>
      <p:sp>
        <p:nvSpPr>
          <p:cNvPr id="4" name="Rectangle 14">
            <a:extLst>
              <a:ext uri="{FF2B5EF4-FFF2-40B4-BE49-F238E27FC236}">
                <a16:creationId xmlns:a16="http://schemas.microsoft.com/office/drawing/2014/main" id="{7813C1DD-7808-4013-883E-3B4ED8673633}"/>
              </a:ext>
            </a:extLst>
          </p:cNvPr>
          <p:cNvSpPr/>
          <p:nvPr/>
        </p:nvSpPr>
        <p:spPr>
          <a:xfrm>
            <a:off x="10781064" y="218652"/>
            <a:ext cx="1480488" cy="323165"/>
          </a:xfrm>
          <a:prstGeom prst="rect">
            <a:avLst/>
          </a:prstGeom>
        </p:spPr>
        <p:txBody>
          <a:bodyPr wrap="square">
            <a:spAutoFit/>
          </a:bodyPr>
          <a:lstStyle/>
          <a:p>
            <a:r>
              <a:rPr kumimoji="1" lang="en-US" altLang="ja-JP" sz="1500" dirty="0">
                <a:latin typeface="SamsungOne 700" panose="020B0803030303020204" pitchFamily="34" charset="0"/>
                <a:ea typeface="SamsungOne 700" panose="020B0803030303020204" pitchFamily="34" charset="0"/>
              </a:rPr>
              <a:t>RP-250076</a:t>
            </a:r>
            <a:endParaRPr kumimoji="1" lang="en-US" altLang="ja-JP" sz="1500" dirty="0"/>
          </a:p>
        </p:txBody>
      </p:sp>
      <p:sp>
        <p:nvSpPr>
          <p:cNvPr id="5" name="Rectangle 4">
            <a:extLst>
              <a:ext uri="{FF2B5EF4-FFF2-40B4-BE49-F238E27FC236}">
                <a16:creationId xmlns:a16="http://schemas.microsoft.com/office/drawing/2014/main" id="{7B408EEA-56DD-4DBF-A59F-B018042C6ADA}"/>
              </a:ext>
            </a:extLst>
          </p:cNvPr>
          <p:cNvSpPr/>
          <p:nvPr/>
        </p:nvSpPr>
        <p:spPr>
          <a:xfrm>
            <a:off x="241913" y="254511"/>
            <a:ext cx="3852250" cy="553998"/>
          </a:xfrm>
          <a:prstGeom prst="rect">
            <a:avLst/>
          </a:prstGeom>
        </p:spPr>
        <p:txBody>
          <a:bodyPr wrap="square">
            <a:spAutoFit/>
          </a:bodyPr>
          <a:lstStyle/>
          <a:p>
            <a:r>
              <a:rPr kumimoji="1" lang="en-US" altLang="ja-JP" sz="1500" dirty="0">
                <a:latin typeface="SamsungOne 700" panose="020B0803030303020204" pitchFamily="34" charset="0"/>
                <a:ea typeface="SamsungOne 700" panose="020B0803030303020204" pitchFamily="34" charset="0"/>
              </a:rPr>
              <a:t>3GPP TSG RAN #107</a:t>
            </a:r>
            <a:endParaRPr kumimoji="1" lang="en-US" altLang="ja-JP" sz="1500" baseline="0" dirty="0">
              <a:latin typeface="SamsungOne 700" panose="020B0803030303020204" pitchFamily="34" charset="0"/>
              <a:ea typeface="SamsungOne 700" panose="020B0803030303020204" pitchFamily="34" charset="0"/>
            </a:endParaRPr>
          </a:p>
          <a:p>
            <a:r>
              <a:rPr kumimoji="1" lang="fr-FR" altLang="ja-JP" sz="1500" baseline="0" dirty="0">
                <a:latin typeface="SamsungOne 700" panose="020B0803030303020204" pitchFamily="34" charset="0"/>
                <a:ea typeface="SamsungOne 700" panose="020B0803030303020204" pitchFamily="34" charset="0"/>
              </a:rPr>
              <a:t>Incheon, </a:t>
            </a:r>
            <a:r>
              <a:rPr kumimoji="1" lang="fr-FR" altLang="ja-JP" sz="1500" baseline="0" dirty="0" err="1">
                <a:latin typeface="SamsungOne 700" panose="020B0803030303020204" pitchFamily="34" charset="0"/>
                <a:ea typeface="SamsungOne 700" panose="020B0803030303020204" pitchFamily="34" charset="0"/>
              </a:rPr>
              <a:t>Korea</a:t>
            </a:r>
            <a:r>
              <a:rPr kumimoji="1" lang="fr-FR" altLang="ja-JP" sz="1500" baseline="0" dirty="0">
                <a:latin typeface="SamsungOne 700" panose="020B0803030303020204" pitchFamily="34" charset="0"/>
                <a:ea typeface="SamsungOne 700" panose="020B0803030303020204" pitchFamily="34" charset="0"/>
              </a:rPr>
              <a:t>, March 12-14, 2025</a:t>
            </a:r>
          </a:p>
        </p:txBody>
      </p:sp>
      <p:sp>
        <p:nvSpPr>
          <p:cNvPr id="6" name="TextBox 5">
            <a:extLst>
              <a:ext uri="{FF2B5EF4-FFF2-40B4-BE49-F238E27FC236}">
                <a16:creationId xmlns:a16="http://schemas.microsoft.com/office/drawing/2014/main" id="{7B11D4E9-5F8B-4ED3-9A36-7B98B584DE52}"/>
              </a:ext>
            </a:extLst>
          </p:cNvPr>
          <p:cNvSpPr txBox="1"/>
          <p:nvPr/>
        </p:nvSpPr>
        <p:spPr>
          <a:xfrm>
            <a:off x="241600" y="5705596"/>
            <a:ext cx="8313119" cy="784830"/>
          </a:xfrm>
          <a:prstGeom prst="rect">
            <a:avLst/>
          </a:prstGeom>
          <a:noFill/>
        </p:spPr>
        <p:txBody>
          <a:bodyPr wrap="square" rtlCol="0">
            <a:spAutoFit/>
          </a:bodyPr>
          <a:lstStyle/>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Agenda: 		</a:t>
            </a:r>
            <a:r>
              <a:rPr kumimoji="1" lang="en-US" altLang="ja-JP" sz="1500" b="0" i="0" u="none" strike="noStrike" kern="0" cap="none" spc="0" normalizeH="0" baseline="0" dirty="0" smtClean="0">
                <a:ln>
                  <a:noFill/>
                </a:ln>
                <a:solidFill>
                  <a:schemeClr val="tx1"/>
                </a:solidFill>
                <a:effectLst/>
                <a:uLnTx/>
                <a:uFillTx/>
                <a:latin typeface="SamsungOne 700" panose="020B0803030303020204" pitchFamily="34" charset="0"/>
                <a:ea typeface="SamsungOne 700" panose="020B0803030303020204" pitchFamily="34" charset="0"/>
                <a:cs typeface="+mn-cs"/>
              </a:rPr>
              <a:t>15.2.10</a:t>
            </a:r>
            <a:endParaRPr kumimoji="1" lang="en-US" altLang="ja-JP" sz="1500" b="0" i="0" u="none" strike="noStrike" kern="0" cap="none" spc="0" normalizeH="0" baseline="0" noProof="0" dirty="0">
              <a:ln>
                <a:noFill/>
              </a:ln>
              <a:effectLst/>
              <a:uLnTx/>
              <a:uFillTx/>
              <a:latin typeface="SamsungOne 700" panose="020B0803030303020204" pitchFamily="34" charset="0"/>
              <a:ea typeface="SamsungOne 700" panose="020B0803030303020204" pitchFamily="34" charset="0"/>
            </a:endParaRPr>
          </a:p>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Source:		</a:t>
            </a:r>
            <a:r>
              <a:rPr kumimoji="1" lang="en-US" altLang="ja-JP" sz="1500" kern="0" dirty="0">
                <a:latin typeface="SamsungOne 700" panose="020B0803030303020204" pitchFamily="34" charset="0"/>
                <a:ea typeface="SamsungOne 700" panose="020B0803030303020204" pitchFamily="34" charset="0"/>
              </a:rPr>
              <a:t>Samsung,</a:t>
            </a:r>
            <a:r>
              <a:rPr kumimoji="1" lang="ko-KR" altLang="en-US" sz="1500" kern="0" dirty="0">
                <a:latin typeface="SamsungOne 700" panose="020B0803030303020204" pitchFamily="34" charset="0"/>
                <a:ea typeface="SamsungOne 700" panose="020B0803030303020204" pitchFamily="34" charset="0"/>
              </a:rPr>
              <a:t> </a:t>
            </a:r>
            <a:r>
              <a:rPr kumimoji="1" lang="en-US" altLang="ko-KR" sz="1500" kern="0" dirty="0">
                <a:latin typeface="SamsungOne 700" panose="020B0803030303020204" pitchFamily="34" charset="0"/>
                <a:ea typeface="SamsungOne 700" panose="020B0803030303020204" pitchFamily="34" charset="0"/>
              </a:rPr>
              <a:t>CMCC, </a:t>
            </a:r>
            <a:r>
              <a:rPr kumimoji="1" lang="en-US" altLang="ja-JP" sz="1500" b="0" i="0" u="none" strike="noStrike" kern="0" cap="none" spc="0" normalizeH="0" baseline="0" noProof="0" dirty="0" err="1">
                <a:ln>
                  <a:noFill/>
                </a:ln>
                <a:solidFill>
                  <a:schemeClr val="tx1"/>
                </a:solidFill>
                <a:effectLst/>
                <a:uLnTx/>
                <a:uFillTx/>
                <a:latin typeface="SamsungOne 700" panose="020B0803030303020204" pitchFamily="34" charset="0"/>
                <a:ea typeface="SamsungOne 700" panose="020B0803030303020204" pitchFamily="34" charset="0"/>
                <a:cs typeface="+mn-cs"/>
              </a:rPr>
              <a:t>InterDigital</a:t>
            </a: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 </a:t>
            </a:r>
            <a:r>
              <a:rPr kumimoji="1" lang="en-US" altLang="ja-JP" sz="1500" b="0" i="0" u="none" strike="noStrike" kern="0" cap="none" spc="0" normalizeH="0" baseline="0" noProof="0" dirty="0" err="1" smtClean="0">
                <a:ln>
                  <a:noFill/>
                </a:ln>
                <a:solidFill>
                  <a:schemeClr val="tx1"/>
                </a:solidFill>
                <a:effectLst/>
                <a:uLnTx/>
                <a:uFillTx/>
                <a:latin typeface="SamsungOne 700" panose="020B0803030303020204" pitchFamily="34" charset="0"/>
                <a:ea typeface="SamsungOne 700" panose="020B0803030303020204" pitchFamily="34" charset="0"/>
                <a:cs typeface="+mn-cs"/>
              </a:rPr>
              <a:t>MediaTek</a:t>
            </a:r>
            <a:r>
              <a:rPr kumimoji="1" lang="en-US" altLang="ja-JP" sz="1500" b="0" i="0" u="none" strike="noStrike" kern="0" cap="none" spc="0" normalizeH="0" baseline="0" noProof="0" dirty="0" smtClean="0">
                <a:ln>
                  <a:noFill/>
                </a:ln>
                <a:solidFill>
                  <a:schemeClr val="tx1"/>
                </a:solidFill>
                <a:effectLst/>
                <a:uLnTx/>
                <a:uFillTx/>
                <a:latin typeface="SamsungOne 700" panose="020B0803030303020204" pitchFamily="34" charset="0"/>
                <a:ea typeface="SamsungOne 700" panose="020B0803030303020204" pitchFamily="34" charset="0"/>
                <a:cs typeface="+mn-cs"/>
              </a:rPr>
              <a:t>, </a:t>
            </a: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Qualcomm, </a:t>
            </a:r>
            <a:r>
              <a:rPr kumimoji="1" lang="en-US" altLang="ja-JP" sz="1500" b="0" i="0" u="none" strike="noStrike" kern="0" cap="none" spc="0" normalizeH="0" baseline="0" noProof="0" dirty="0" err="1">
                <a:ln>
                  <a:noFill/>
                </a:ln>
                <a:solidFill>
                  <a:schemeClr val="tx1"/>
                </a:solidFill>
                <a:effectLst/>
                <a:uLnTx/>
                <a:uFillTx/>
                <a:latin typeface="SamsungOne 700" panose="020B0803030303020204" pitchFamily="34" charset="0"/>
                <a:ea typeface="SamsungOne 700" panose="020B0803030303020204" pitchFamily="34" charset="0"/>
                <a:cs typeface="+mn-cs"/>
              </a:rPr>
              <a:t>Spreadtrum</a:t>
            </a: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 Xiaomi</a:t>
            </a:r>
          </a:p>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Document for : 	Discussion and decision</a:t>
            </a:r>
            <a:endParaRPr kumimoji="1" lang="ja-JP" altLang="en-US" sz="1500" dirty="0">
              <a:solidFill>
                <a:schemeClr val="tx1"/>
              </a:solidFill>
              <a:latin typeface="SamsungOne 700" panose="020B0803030303020204" pitchFamily="34" charset="0"/>
              <a:ea typeface="+mn-ea"/>
            </a:endParaRPr>
          </a:p>
        </p:txBody>
      </p:sp>
    </p:spTree>
    <p:extLst>
      <p:ext uri="{BB962C8B-B14F-4D97-AF65-F5344CB8AC3E}">
        <p14:creationId xmlns:p14="http://schemas.microsoft.com/office/powerpoint/2010/main" val="1184527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5C7079E-CBDE-0A9B-7E10-FC467517C5AD}"/>
              </a:ext>
            </a:extLst>
          </p:cNvPr>
          <p:cNvSpPr>
            <a:spLocks noGrp="1"/>
          </p:cNvSpPr>
          <p:nvPr>
            <p:ph type="title"/>
          </p:nvPr>
        </p:nvSpPr>
        <p:spPr>
          <a:xfrm>
            <a:off x="312420" y="365125"/>
            <a:ext cx="11567160" cy="1325563"/>
          </a:xfrm>
        </p:spPr>
        <p:txBody>
          <a:bodyPr/>
          <a:lstStyle/>
          <a:p>
            <a:r>
              <a:rPr kumimoji="1" lang="en-US" altLang="ko-KR" sz="3300" dirty="0">
                <a:solidFill>
                  <a:schemeClr val="tx1"/>
                </a:solidFill>
                <a:latin typeface="+mj-ea"/>
                <a:cs typeface="Samsung Sharp Sans Bold" pitchFamily="2" charset="0"/>
              </a:rPr>
              <a:t>Discussion on duplex evolution</a:t>
            </a:r>
            <a:endParaRPr kumimoji="1" lang="ko-KR" altLang="en-US" sz="3300" dirty="0">
              <a:solidFill>
                <a:schemeClr val="tx1"/>
              </a:solidFill>
              <a:latin typeface="+mj-ea"/>
              <a:cs typeface="Samsung Sharp Sans Bold" pitchFamily="2" charset="0"/>
            </a:endParaRPr>
          </a:p>
        </p:txBody>
      </p:sp>
      <p:sp>
        <p:nvSpPr>
          <p:cNvPr id="3" name="내용 개체 틀 2">
            <a:extLst>
              <a:ext uri="{FF2B5EF4-FFF2-40B4-BE49-F238E27FC236}">
                <a16:creationId xmlns:a16="http://schemas.microsoft.com/office/drawing/2014/main" id="{7AB62F89-6157-A5F1-BCE7-A80268FA7142}"/>
              </a:ext>
            </a:extLst>
          </p:cNvPr>
          <p:cNvSpPr>
            <a:spLocks noGrp="1"/>
          </p:cNvSpPr>
          <p:nvPr>
            <p:ph idx="1"/>
          </p:nvPr>
        </p:nvSpPr>
        <p:spPr>
          <a:xfrm>
            <a:off x="355963" y="1468777"/>
            <a:ext cx="10736580" cy="4351338"/>
          </a:xfrm>
        </p:spPr>
        <p:txBody>
          <a:bodyPr>
            <a:normAutofit/>
          </a:bodyPr>
          <a:lstStyle/>
          <a:p>
            <a:pPr marL="342900" indent="-342900" algn="l" rtl="0">
              <a:spcBef>
                <a:spcPts val="300"/>
              </a:spcBef>
              <a:buFont typeface="Wingdings" panose="05000000000000000000" pitchFamily="2" charset="2"/>
              <a:buChar char="q"/>
            </a:pPr>
            <a:r>
              <a:rPr lang="en-US" altLang="ko-KR" sz="1900" b="1" dirty="0">
                <a:latin typeface="Calibri" panose="020F0502020204030204" pitchFamily="34" charset="0"/>
                <a:ea typeface="Calibri" panose="020F0502020204030204" pitchFamily="34" charset="0"/>
                <a:cs typeface="Calibri" panose="020F0502020204030204" pitchFamily="34" charset="0"/>
              </a:rPr>
              <a:t>According to the endorsed RAN Chair’s Summary of 5G-Advanced in Rel-20 (RP-243292),</a:t>
            </a:r>
          </a:p>
          <a:p>
            <a:pPr marL="620162" lvl="1" indent="-342900" algn="l" rtl="0">
              <a:spcBef>
                <a:spcPts val="600"/>
              </a:spcBef>
              <a:buFont typeface="Wingdings" panose="05000000000000000000" pitchFamily="2" charset="2"/>
              <a:buChar char="§"/>
            </a:pPr>
            <a:r>
              <a:rPr lang="en-US" altLang="ko-KR" dirty="0">
                <a:latin typeface="Calibri" panose="020F0502020204030204" pitchFamily="34" charset="0"/>
                <a:ea typeface="Calibri" panose="020F0502020204030204" pitchFamily="34" charset="0"/>
                <a:cs typeface="Calibri" panose="020F0502020204030204" pitchFamily="34" charset="0"/>
              </a:rPr>
              <a:t>As a baseline, RAN WG capacity is not expected to increase in Rel-20 due to the parallel tracks of 5G-Advanced and 6G</a:t>
            </a:r>
          </a:p>
          <a:p>
            <a:pPr marL="620162" lvl="1" indent="-342900" algn="l" rtl="0">
              <a:spcBef>
                <a:spcPts val="600"/>
              </a:spcBef>
              <a:buFont typeface="Wingdings" panose="05000000000000000000" pitchFamily="2" charset="2"/>
              <a:buChar char="§"/>
            </a:pPr>
            <a:r>
              <a:rPr lang="en-US" altLang="ko-KR" dirty="0">
                <a:latin typeface="Calibri" panose="020F0502020204030204" pitchFamily="34" charset="0"/>
                <a:ea typeface="Calibri" panose="020F0502020204030204" pitchFamily="34" charset="0"/>
                <a:cs typeface="Calibri" panose="020F0502020204030204" pitchFamily="34" charset="0"/>
              </a:rPr>
              <a:t>RAN WG capacity has to be carefully shared between 5G-Advanced and 6G in Rel-20</a:t>
            </a:r>
          </a:p>
          <a:p>
            <a:pPr marL="620162" lvl="1" indent="-342900" algn="l" rtl="0">
              <a:spcBef>
                <a:spcPts val="600"/>
              </a:spcBef>
              <a:buFont typeface="Wingdings" panose="05000000000000000000" pitchFamily="2" charset="2"/>
              <a:buChar char="§"/>
            </a:pPr>
            <a:r>
              <a:rPr lang="en-US" altLang="ko-KR" dirty="0">
                <a:latin typeface="Calibri" panose="020F0502020204030204" pitchFamily="34" charset="0"/>
                <a:ea typeface="Calibri" panose="020F0502020204030204" pitchFamily="34" charset="0"/>
                <a:cs typeface="Calibri" panose="020F0502020204030204" pitchFamily="34" charset="0"/>
              </a:rPr>
              <a:t>It is necessary to avoid duplicate scope in 5G-Advanced and 6G in Rel-20</a:t>
            </a:r>
          </a:p>
          <a:p>
            <a:pPr marL="620162" lvl="1" indent="-342900" algn="l" rtl="0">
              <a:spcBef>
                <a:spcPts val="600"/>
              </a:spcBef>
              <a:buFont typeface="Wingdings" panose="05000000000000000000" pitchFamily="2" charset="2"/>
              <a:buChar char="§"/>
            </a:pPr>
            <a:r>
              <a:rPr lang="en-US" altLang="ko-KR" dirty="0">
                <a:latin typeface="Calibri" panose="020F0502020204030204" pitchFamily="34" charset="0"/>
                <a:ea typeface="Calibri" panose="020F0502020204030204" pitchFamily="34" charset="0"/>
                <a:cs typeface="Calibri" panose="020F0502020204030204" pitchFamily="34" charset="0"/>
              </a:rPr>
              <a:t>In 5G-Advanced Rel-20, SBFD was categorized into “Others” based on WS contributions </a:t>
            </a:r>
          </a:p>
          <a:p>
            <a:pPr marL="342900" indent="-342900" algn="l" rtl="0">
              <a:spcBef>
                <a:spcPts val="300"/>
              </a:spcBef>
              <a:buFont typeface="Wingdings" panose="05000000000000000000" pitchFamily="2" charset="2"/>
              <a:buChar char="q"/>
            </a:pPr>
            <a:endParaRPr lang="en-US" altLang="ko-KR" sz="1900" b="1" dirty="0">
              <a:latin typeface="Calibri" panose="020F0502020204030204" pitchFamily="34" charset="0"/>
              <a:ea typeface="Calibri" panose="020F0502020204030204" pitchFamily="34" charset="0"/>
              <a:cs typeface="Calibri" panose="020F0502020204030204" pitchFamily="34" charset="0"/>
            </a:endParaRPr>
          </a:p>
          <a:p>
            <a:pPr marL="342900" indent="-342900" algn="l" rtl="0">
              <a:spcBef>
                <a:spcPts val="300"/>
              </a:spcBef>
              <a:buFont typeface="Wingdings" panose="05000000000000000000" pitchFamily="2" charset="2"/>
              <a:buChar char="q"/>
            </a:pPr>
            <a:r>
              <a:rPr lang="en-US" altLang="ko-KR" sz="1900" b="1" dirty="0">
                <a:latin typeface="Calibri" panose="020F0502020204030204" pitchFamily="34" charset="0"/>
                <a:ea typeface="Calibri" panose="020F0502020204030204" pitchFamily="34" charset="0"/>
                <a:cs typeface="Calibri" panose="020F0502020204030204" pitchFamily="34" charset="0"/>
              </a:rPr>
              <a:t>Also, study of SBFD and its enhancements has been proposed in 6G WS contributions</a:t>
            </a:r>
          </a:p>
        </p:txBody>
      </p:sp>
    </p:spTree>
    <p:extLst>
      <p:ext uri="{BB962C8B-B14F-4D97-AF65-F5344CB8AC3E}">
        <p14:creationId xmlns:p14="http://schemas.microsoft.com/office/powerpoint/2010/main" val="6677870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FC7B41-14C3-7260-0920-6B8EA33F95C5}"/>
            </a:ext>
          </a:extLst>
        </p:cNvPr>
        <p:cNvGrpSpPr/>
        <p:nvPr/>
      </p:nvGrpSpPr>
      <p:grpSpPr>
        <a:xfrm>
          <a:off x="0" y="0"/>
          <a:ext cx="0" cy="0"/>
          <a:chOff x="0" y="0"/>
          <a:chExt cx="0" cy="0"/>
        </a:xfrm>
      </p:grpSpPr>
      <p:sp>
        <p:nvSpPr>
          <p:cNvPr id="2" name="제목 1">
            <a:extLst>
              <a:ext uri="{FF2B5EF4-FFF2-40B4-BE49-F238E27FC236}">
                <a16:creationId xmlns:a16="http://schemas.microsoft.com/office/drawing/2014/main" id="{864708CA-092F-4057-DE9E-996A1D7F04F3}"/>
              </a:ext>
            </a:extLst>
          </p:cNvPr>
          <p:cNvSpPr>
            <a:spLocks noGrp="1"/>
          </p:cNvSpPr>
          <p:nvPr>
            <p:ph type="title"/>
          </p:nvPr>
        </p:nvSpPr>
        <p:spPr>
          <a:xfrm>
            <a:off x="312420" y="365125"/>
            <a:ext cx="11567160" cy="1325563"/>
          </a:xfrm>
        </p:spPr>
        <p:txBody>
          <a:bodyPr/>
          <a:lstStyle/>
          <a:p>
            <a:r>
              <a:rPr kumimoji="1" lang="en-US" altLang="ko-KR" sz="3300" dirty="0">
                <a:solidFill>
                  <a:schemeClr val="tx1"/>
                </a:solidFill>
                <a:latin typeface="+mj-ea"/>
                <a:cs typeface="Samsung Sharp Sans Bold" pitchFamily="2" charset="0"/>
              </a:rPr>
              <a:t>Discussion on duplex evolution</a:t>
            </a:r>
            <a:endParaRPr kumimoji="1" lang="ko-KR" altLang="en-US" sz="3300" dirty="0">
              <a:solidFill>
                <a:schemeClr val="tx1"/>
              </a:solidFill>
              <a:latin typeface="+mj-ea"/>
              <a:cs typeface="Samsung Sharp Sans Bold" pitchFamily="2" charset="0"/>
            </a:endParaRPr>
          </a:p>
        </p:txBody>
      </p:sp>
      <p:sp>
        <p:nvSpPr>
          <p:cNvPr id="7" name="내용 개체 틀 2">
            <a:extLst>
              <a:ext uri="{FF2B5EF4-FFF2-40B4-BE49-F238E27FC236}">
                <a16:creationId xmlns:a16="http://schemas.microsoft.com/office/drawing/2014/main" id="{4038559D-D859-5533-DC4E-BA82D93D9A8D}"/>
              </a:ext>
            </a:extLst>
          </p:cNvPr>
          <p:cNvSpPr>
            <a:spLocks noGrp="1"/>
          </p:cNvSpPr>
          <p:nvPr>
            <p:ph idx="1"/>
          </p:nvPr>
        </p:nvSpPr>
        <p:spPr>
          <a:xfrm>
            <a:off x="312420" y="1125083"/>
            <a:ext cx="11567160" cy="4607834"/>
          </a:xfrm>
        </p:spPr>
        <p:txBody>
          <a:bodyPr>
            <a:normAutofit/>
          </a:bodyPr>
          <a:lstStyle/>
          <a:p>
            <a:pPr marL="342900" indent="-342900" algn="l" rtl="0">
              <a:spcBef>
                <a:spcPts val="300"/>
              </a:spcBef>
              <a:buFont typeface="Wingdings" panose="05000000000000000000" pitchFamily="2" charset="2"/>
              <a:buChar char="q"/>
            </a:pPr>
            <a:r>
              <a:rPr lang="en-US" altLang="ko-KR" sz="1900" b="1" dirty="0">
                <a:latin typeface="Calibri" panose="020F0502020204030204" pitchFamily="34" charset="0"/>
                <a:ea typeface="Calibri" panose="020F0502020204030204" pitchFamily="34" charset="0"/>
                <a:cs typeface="Calibri" panose="020F0502020204030204" pitchFamily="34" charset="0"/>
              </a:rPr>
              <a:t>From TR38.858 and the corresponding Duplex Evolution Study Item (Rel-18)</a:t>
            </a:r>
          </a:p>
          <a:p>
            <a:pPr marL="620162" lvl="1" indent="-342900" algn="l" rtl="0">
              <a:spcBef>
                <a:spcPts val="600"/>
              </a:spcBef>
              <a:buFont typeface="Wingdings" panose="05000000000000000000" pitchFamily="2" charset="2"/>
              <a:buChar char="§"/>
            </a:pPr>
            <a:r>
              <a:rPr lang="en-US" altLang="ko-KR" dirty="0">
                <a:latin typeface="Calibri" panose="020F0502020204030204" pitchFamily="34" charset="0"/>
                <a:ea typeface="Calibri" panose="020F0502020204030204" pitchFamily="34" charset="0"/>
                <a:cs typeface="Calibri" panose="020F0502020204030204" pitchFamily="34" charset="0"/>
              </a:rPr>
              <a:t>RAN1 has studied the following four deployment cases and Case 1 was mostly evaluated. </a:t>
            </a:r>
            <a:br>
              <a:rPr lang="en-US" altLang="ko-KR" dirty="0">
                <a:latin typeface="Calibri" panose="020F0502020204030204" pitchFamily="34" charset="0"/>
                <a:ea typeface="Calibri" panose="020F0502020204030204" pitchFamily="34" charset="0"/>
                <a:cs typeface="Calibri" panose="020F0502020204030204" pitchFamily="34" charset="0"/>
              </a:rPr>
            </a:br>
            <a:r>
              <a:rPr lang="en-US" altLang="ko-KR" dirty="0">
                <a:latin typeface="Calibri" panose="020F0502020204030204" pitchFamily="34" charset="0"/>
                <a:ea typeface="Calibri" panose="020F0502020204030204" pitchFamily="34" charset="0"/>
                <a:cs typeface="Calibri" panose="020F0502020204030204" pitchFamily="34" charset="0"/>
              </a:rPr>
              <a:t>Also, </a:t>
            </a:r>
            <a:r>
              <a:rPr lang="en-US" altLang="ko-KR" dirty="0">
                <a:highlight>
                  <a:srgbClr val="FFFF00"/>
                </a:highlight>
                <a:latin typeface="Calibri" panose="020F0502020204030204" pitchFamily="34" charset="0"/>
                <a:ea typeface="Calibri" panose="020F0502020204030204" pitchFamily="34" charset="0"/>
                <a:cs typeface="Calibri" panose="020F0502020204030204" pitchFamily="34" charset="0"/>
              </a:rPr>
              <a:t>RAN1 has studied dynamic SBFD but no conclusion </a:t>
            </a:r>
            <a:r>
              <a:rPr lang="en-US" altLang="ko-KR" dirty="0">
                <a:latin typeface="Calibri" panose="020F0502020204030204" pitchFamily="34" charset="0"/>
                <a:ea typeface="Calibri" panose="020F0502020204030204" pitchFamily="34" charset="0"/>
                <a:cs typeface="Calibri" panose="020F0502020204030204" pitchFamily="34" charset="0"/>
              </a:rPr>
              <a:t>on performance benefits has been drawn</a:t>
            </a:r>
          </a:p>
          <a:p>
            <a:pPr marL="897424" lvl="2" indent="-342900" algn="l" rtl="0">
              <a:spcBef>
                <a:spcPts val="600"/>
              </a:spcBef>
              <a:buFont typeface="Wingdings" panose="05000000000000000000" pitchFamily="2" charset="2"/>
              <a:buChar char="§"/>
            </a:pPr>
            <a:r>
              <a:rPr lang="en-US" altLang="ko-KR" dirty="0">
                <a:latin typeface="Calibri" panose="020F0502020204030204" pitchFamily="34" charset="0"/>
                <a:ea typeface="Calibri" panose="020F0502020204030204" pitchFamily="34" charset="0"/>
                <a:cs typeface="Calibri" panose="020F0502020204030204" pitchFamily="34" charset="0"/>
              </a:rPr>
              <a:t>SBFD Deployment Case 1 (Non-coexistence case with single SBFD subband configuration)</a:t>
            </a:r>
          </a:p>
          <a:p>
            <a:pPr marL="897424" lvl="2" indent="-342900" algn="l" rtl="0">
              <a:spcBef>
                <a:spcPts val="600"/>
              </a:spcBef>
              <a:buFont typeface="Wingdings" panose="05000000000000000000" pitchFamily="2" charset="2"/>
              <a:buChar char="§"/>
            </a:pPr>
            <a:r>
              <a:rPr lang="en-US" altLang="ko-KR" dirty="0">
                <a:latin typeface="Calibri" panose="020F0502020204030204" pitchFamily="34" charset="0"/>
                <a:ea typeface="Calibri" panose="020F0502020204030204" pitchFamily="34" charset="0"/>
                <a:cs typeface="Calibri" panose="020F0502020204030204" pitchFamily="34" charset="0"/>
              </a:rPr>
              <a:t>SBFD Deployment Case 2 (Non-coexistence case with multiple SBFD subband configurations)</a:t>
            </a:r>
          </a:p>
          <a:p>
            <a:pPr marL="897424" lvl="2" indent="-342900" algn="l" rtl="0">
              <a:spcBef>
                <a:spcPts val="600"/>
              </a:spcBef>
              <a:buFont typeface="Wingdings" panose="05000000000000000000" pitchFamily="2" charset="2"/>
              <a:buChar char="§"/>
            </a:pPr>
            <a:r>
              <a:rPr lang="en-US" altLang="ko-KR" dirty="0">
                <a:latin typeface="Calibri" panose="020F0502020204030204" pitchFamily="34" charset="0"/>
                <a:ea typeface="Calibri" panose="020F0502020204030204" pitchFamily="34" charset="0"/>
                <a:cs typeface="Calibri" panose="020F0502020204030204" pitchFamily="34" charset="0"/>
              </a:rPr>
              <a:t>SBFD Deployment Case 3 (Co-channel co-existence case)</a:t>
            </a:r>
          </a:p>
          <a:p>
            <a:pPr marL="897424" lvl="2" indent="-342900" algn="l" rtl="0">
              <a:spcBef>
                <a:spcPts val="600"/>
              </a:spcBef>
              <a:buFont typeface="Wingdings" panose="05000000000000000000" pitchFamily="2" charset="2"/>
              <a:buChar char="§"/>
            </a:pPr>
            <a:r>
              <a:rPr lang="en-US" altLang="ko-KR" dirty="0">
                <a:latin typeface="Calibri" panose="020F0502020204030204" pitchFamily="34" charset="0"/>
                <a:ea typeface="Calibri" panose="020F0502020204030204" pitchFamily="34" charset="0"/>
                <a:cs typeface="Calibri" panose="020F0502020204030204" pitchFamily="34" charset="0"/>
              </a:rPr>
              <a:t>SBFD Deployment Case 4 (Adjacent-channel co-existence case)</a:t>
            </a:r>
          </a:p>
          <a:p>
            <a:pPr marL="342900" lvl="2" indent="-342900" algn="l" rtl="0">
              <a:spcBef>
                <a:spcPts val="300"/>
              </a:spcBef>
              <a:buFont typeface="Wingdings" panose="05000000000000000000" pitchFamily="2" charset="2"/>
              <a:buChar char="q"/>
            </a:pPr>
            <a:endParaRPr lang="en-US" altLang="ko-KR" sz="1900" b="1" dirty="0">
              <a:latin typeface="Calibri" panose="020F0502020204030204" pitchFamily="34" charset="0"/>
              <a:ea typeface="Calibri" panose="020F0502020204030204" pitchFamily="34" charset="0"/>
              <a:cs typeface="Calibri" panose="020F0502020204030204" pitchFamily="34" charset="0"/>
            </a:endParaRPr>
          </a:p>
          <a:p>
            <a:pPr marL="620162" lvl="1" indent="-342900" algn="l" rtl="0">
              <a:spcBef>
                <a:spcPts val="600"/>
              </a:spcBef>
              <a:buFont typeface="Wingdings" panose="05000000000000000000" pitchFamily="2" charset="2"/>
              <a:buChar char="§"/>
            </a:pPr>
            <a:r>
              <a:rPr lang="en-US" altLang="ko-KR" dirty="0">
                <a:latin typeface="Calibri" panose="020F0502020204030204" pitchFamily="34" charset="0"/>
                <a:ea typeface="Calibri" panose="020F0502020204030204" pitchFamily="34" charset="0"/>
                <a:cs typeface="Calibri" panose="020F0502020204030204" pitchFamily="34" charset="0"/>
              </a:rPr>
              <a:t>RAN4 has only studied “the SBFD configuration is the same in all sectors and sites” – </a:t>
            </a:r>
            <a:r>
              <a:rPr lang="en-US" altLang="ko-KR" dirty="0">
                <a:highlight>
                  <a:srgbClr val="FFFF00"/>
                </a:highlight>
                <a:latin typeface="Calibri" panose="020F0502020204030204" pitchFamily="34" charset="0"/>
                <a:ea typeface="Calibri" panose="020F0502020204030204" pitchFamily="34" charset="0"/>
                <a:cs typeface="Calibri" panose="020F0502020204030204" pitchFamily="34" charset="0"/>
              </a:rPr>
              <a:t>SBFD Deployment Cases 2 and 3 were out of the study</a:t>
            </a:r>
            <a:r>
              <a:rPr lang="en-US" altLang="ko-KR" dirty="0">
                <a:latin typeface="Calibri" panose="020F0502020204030204" pitchFamily="34" charset="0"/>
                <a:ea typeface="Calibri" panose="020F0502020204030204" pitchFamily="34" charset="0"/>
                <a:cs typeface="Calibri" panose="020F0502020204030204" pitchFamily="34" charset="0"/>
              </a:rPr>
              <a:t>. So, their implementation feasibilities are not confirmed.  </a:t>
            </a:r>
          </a:p>
          <a:p>
            <a:pPr marL="897424" lvl="2" indent="-342900" algn="l" rtl="0">
              <a:spcBef>
                <a:spcPts val="600"/>
              </a:spcBef>
              <a:buFont typeface="Wingdings" panose="05000000000000000000" pitchFamily="2" charset="2"/>
              <a:buChar char="§"/>
            </a:pPr>
            <a:r>
              <a:rPr lang="en-GB" altLang="ko-KR" dirty="0">
                <a:latin typeface="Calibri" panose="020F0502020204030204" pitchFamily="34" charset="0"/>
                <a:ea typeface="Calibri" panose="020F0502020204030204" pitchFamily="34" charset="0"/>
                <a:cs typeface="Calibri" panose="020F0502020204030204" pitchFamily="34" charset="0"/>
              </a:rPr>
              <a:t>Throughout the study, it is assumed that all other sectors and other base stations belonging to the same operator do not transmit in the uplink sub-band during SBFD slots, that is, that SBFD is deployed in all sectors and sites and the SBFD configuration is the same in all sectors and sites. The case where SBFD is not deployed at all sites or SBFD configurations could differ has not been examined as part of the study.</a:t>
            </a:r>
            <a:endParaRPr lang="ko-KR" altLang="ko-KR" dirty="0">
              <a:latin typeface="Calibri" panose="020F0502020204030204" pitchFamily="34" charset="0"/>
              <a:cs typeface="Calibri" panose="020F0502020204030204" pitchFamily="34" charset="0"/>
            </a:endParaRPr>
          </a:p>
          <a:p>
            <a:pPr lvl="1"/>
            <a:endParaRPr lang="ko-KR" altLang="en-US" sz="2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3432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77BA8-6EF9-5E66-9EC3-67C04E312833}"/>
            </a:ext>
          </a:extLst>
        </p:cNvPr>
        <p:cNvGrpSpPr/>
        <p:nvPr/>
      </p:nvGrpSpPr>
      <p:grpSpPr>
        <a:xfrm>
          <a:off x="0" y="0"/>
          <a:ext cx="0" cy="0"/>
          <a:chOff x="0" y="0"/>
          <a:chExt cx="0" cy="0"/>
        </a:xfrm>
      </p:grpSpPr>
      <p:sp>
        <p:nvSpPr>
          <p:cNvPr id="2" name="제목 1">
            <a:extLst>
              <a:ext uri="{FF2B5EF4-FFF2-40B4-BE49-F238E27FC236}">
                <a16:creationId xmlns:a16="http://schemas.microsoft.com/office/drawing/2014/main" id="{BEAE46CF-8B51-33C0-F6DF-22F97492FD8D}"/>
              </a:ext>
            </a:extLst>
          </p:cNvPr>
          <p:cNvSpPr>
            <a:spLocks noGrp="1"/>
          </p:cNvSpPr>
          <p:nvPr>
            <p:ph type="title"/>
          </p:nvPr>
        </p:nvSpPr>
        <p:spPr>
          <a:xfrm>
            <a:off x="312420" y="365125"/>
            <a:ext cx="11567160" cy="1325563"/>
          </a:xfrm>
        </p:spPr>
        <p:txBody>
          <a:bodyPr/>
          <a:lstStyle/>
          <a:p>
            <a:r>
              <a:rPr kumimoji="1" lang="en-US" altLang="ko-KR" sz="3300" dirty="0">
                <a:solidFill>
                  <a:schemeClr val="tx1"/>
                </a:solidFill>
                <a:latin typeface="+mj-ea"/>
                <a:cs typeface="Samsung Sharp Sans Bold" pitchFamily="2" charset="0"/>
              </a:rPr>
              <a:t>Proposal</a:t>
            </a:r>
            <a:endParaRPr kumimoji="1" lang="ko-KR" altLang="en-US" sz="3300" dirty="0">
              <a:solidFill>
                <a:schemeClr val="tx1"/>
              </a:solidFill>
              <a:latin typeface="+mj-ea"/>
              <a:cs typeface="Samsung Sharp Sans Bold" pitchFamily="2" charset="0"/>
            </a:endParaRPr>
          </a:p>
        </p:txBody>
      </p:sp>
      <p:sp>
        <p:nvSpPr>
          <p:cNvPr id="3" name="내용 개체 틀 2">
            <a:extLst>
              <a:ext uri="{FF2B5EF4-FFF2-40B4-BE49-F238E27FC236}">
                <a16:creationId xmlns:a16="http://schemas.microsoft.com/office/drawing/2014/main" id="{0AA0DC4B-DA26-CD27-FFB1-A80782D52A6B}"/>
              </a:ext>
            </a:extLst>
          </p:cNvPr>
          <p:cNvSpPr>
            <a:spLocks noGrp="1"/>
          </p:cNvSpPr>
          <p:nvPr>
            <p:ph idx="1"/>
          </p:nvPr>
        </p:nvSpPr>
        <p:spPr>
          <a:xfrm>
            <a:off x="312420" y="1123496"/>
            <a:ext cx="11567160" cy="4351338"/>
          </a:xfrm>
        </p:spPr>
        <p:txBody>
          <a:bodyPr>
            <a:normAutofit/>
          </a:bodyPr>
          <a:lstStyle/>
          <a:p>
            <a:pPr marL="342900" indent="-342900" algn="l" rtl="0">
              <a:spcBef>
                <a:spcPts val="300"/>
              </a:spcBef>
              <a:buFont typeface="Wingdings" panose="05000000000000000000" pitchFamily="2" charset="2"/>
              <a:buChar char="q"/>
            </a:pPr>
            <a:r>
              <a:rPr lang="en-US" altLang="ko-KR" sz="1900" b="1" dirty="0">
                <a:latin typeface="Calibri" panose="020F0502020204030204" pitchFamily="34" charset="0"/>
                <a:ea typeface="Calibri" panose="020F0502020204030204" pitchFamily="34" charset="0"/>
                <a:cs typeface="Calibri" panose="020F0502020204030204" pitchFamily="34" charset="0"/>
              </a:rPr>
              <a:t>Rel-20 should avoid duplicate scope in Duplex Evolution for 5G Advanced and 6G Study</a:t>
            </a:r>
          </a:p>
          <a:p>
            <a:pPr marL="620162" lvl="1" indent="-342900" algn="l" rtl="0">
              <a:spcBef>
                <a:spcPts val="600"/>
              </a:spcBef>
              <a:buFont typeface="Wingdings" panose="05000000000000000000" pitchFamily="2" charset="2"/>
              <a:buChar char="§"/>
            </a:pPr>
            <a:r>
              <a:rPr lang="en-US" altLang="ko-KR" dirty="0">
                <a:latin typeface="Calibri" panose="020F0502020204030204" pitchFamily="34" charset="0"/>
                <a:ea typeface="Calibri" panose="020F0502020204030204" pitchFamily="34" charset="0"/>
                <a:cs typeface="Calibri" panose="020F0502020204030204" pitchFamily="34" charset="0"/>
              </a:rPr>
              <a:t>Instead, the focus should be on Duplex Evolution for 6G based on commercial needs, new spectrum availability, and deployment scenarios, etc.</a:t>
            </a:r>
          </a:p>
        </p:txBody>
      </p:sp>
    </p:spTree>
    <p:extLst>
      <p:ext uri="{BB962C8B-B14F-4D97-AF65-F5344CB8AC3E}">
        <p14:creationId xmlns:p14="http://schemas.microsoft.com/office/powerpoint/2010/main" val="2386166949"/>
      </p:ext>
    </p:extLst>
  </p:cSld>
  <p:clrMapOvr>
    <a:masterClrMapping/>
  </p:clrMapOvr>
</p:sld>
</file>

<file path=ppt/theme/theme1.xml><?xml version="1.0" encoding="utf-8"?>
<a:theme xmlns:a="http://schemas.openxmlformats.org/drawingml/2006/main" name="Samsung Master">
  <a:themeElements>
    <a:clrScheme name="Custom 1">
      <a:dk1>
        <a:srgbClr val="000000"/>
      </a:dk1>
      <a:lt1>
        <a:srgbClr val="FFFFFF"/>
      </a:lt1>
      <a:dk2>
        <a:srgbClr val="1428A0"/>
      </a:dk2>
      <a:lt2>
        <a:srgbClr val="6E6969"/>
      </a:lt2>
      <a:accent1>
        <a:srgbClr val="0077C8"/>
      </a:accent1>
      <a:accent2>
        <a:srgbClr val="00B2E2"/>
      </a:accent2>
      <a:accent3>
        <a:srgbClr val="00C3B2"/>
      </a:accent3>
      <a:accent4>
        <a:srgbClr val="96D653"/>
      </a:accent4>
      <a:accent5>
        <a:srgbClr val="FFB545"/>
      </a:accent5>
      <a:accent6>
        <a:srgbClr val="FF4337"/>
      </a:accent6>
      <a:hlink>
        <a:srgbClr val="0000FF"/>
      </a:hlink>
      <a:folHlink>
        <a:srgbClr val="800080"/>
      </a:folHlink>
    </a:clrScheme>
    <a:fontScheme name="사용자 지정 2">
      <a:majorFont>
        <a:latin typeface="Samsung Sharp Sans"/>
        <a:ea typeface="Samsung Sharp Sans Bold"/>
        <a:cs typeface=""/>
      </a:majorFont>
      <a:minorFont>
        <a:latin typeface="SamsungOne 400"/>
        <a:ea typeface="SamsungOne 400"/>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neSamsung_Presentation Duplex Presentation for Rel-19 Outside.pptx" id="{5A5AB07C-70FC-4CC8-847C-6F142F9DCD6C}" vid="{B674D851-7B73-4FC5-A88C-EAC4DE221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8FE624D29B0764A852539F84AD82E8E" ma:contentTypeVersion="1" ma:contentTypeDescription="Create a new document." ma:contentTypeScope="" ma:versionID="1a8b8c3f36bf5d6a8729b06a616b1a46">
  <xsd:schema xmlns:xsd="http://www.w3.org/2001/XMLSchema" xmlns:xs="http://www.w3.org/2001/XMLSchema" xmlns:p="http://schemas.microsoft.com/office/2006/metadata/properties" xmlns:ns1="http://schemas.microsoft.com/sharepoint/v3" targetNamespace="http://schemas.microsoft.com/office/2006/metadata/properties" ma:root="true" ma:fieldsID="ff01fac345008aa34b3a53f2166bf3c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A7ACDF-50EB-4FED-9840-E1A2F001B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04C05A0-4031-458C-93F9-657B34B48EEA}">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6DE0627B-C306-4245-9F22-903A5A9B3F4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OneSamsung_Presentation Duplex Presentation for Rel-19 Outside</Template>
  <TotalTime>30845</TotalTime>
  <Words>403</Words>
  <Application>Microsoft Office PowerPoint</Application>
  <PresentationFormat>와이드스크린</PresentationFormat>
  <Paragraphs>30</Paragraphs>
  <Slides>4</Slides>
  <Notes>2</Notes>
  <HiddenSlides>0</HiddenSlides>
  <MMClips>0</MMClips>
  <ScaleCrop>false</ScaleCrop>
  <HeadingPairs>
    <vt:vector size="6" baseType="variant">
      <vt:variant>
        <vt:lpstr>사용한 글꼴</vt:lpstr>
      </vt:variant>
      <vt:variant>
        <vt:i4>9</vt:i4>
      </vt:variant>
      <vt:variant>
        <vt:lpstr>테마</vt:lpstr>
      </vt:variant>
      <vt:variant>
        <vt:i4>1</vt:i4>
      </vt:variant>
      <vt:variant>
        <vt:lpstr>슬라이드 제목</vt:lpstr>
      </vt:variant>
      <vt:variant>
        <vt:i4>4</vt:i4>
      </vt:variant>
    </vt:vector>
  </HeadingPairs>
  <TitlesOfParts>
    <vt:vector size="14" baseType="lpstr">
      <vt:lpstr>SamsungOneKoreanOTF 400</vt:lpstr>
      <vt:lpstr>Yu Gothic</vt:lpstr>
      <vt:lpstr>맑은 고딕</vt:lpstr>
      <vt:lpstr>Arial</vt:lpstr>
      <vt:lpstr>Calibri</vt:lpstr>
      <vt:lpstr>Samsung Sharp Sans Bold</vt:lpstr>
      <vt:lpstr>SamsungOne 400</vt:lpstr>
      <vt:lpstr>SamsungOne 700</vt:lpstr>
      <vt:lpstr>Wingdings</vt:lpstr>
      <vt:lpstr>Samsung Master</vt:lpstr>
      <vt:lpstr>PowerPoint 프레젠테이션</vt:lpstr>
      <vt:lpstr>Discussion on duplex evolution</vt:lpstr>
      <vt:lpstr>Discussion on duplex evolution</vt:lpstr>
      <vt:lpstr>Proposal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지형주/통신표준연구팀(SR)/삼성전자</dc:creator>
  <cp:lastModifiedBy>Hyunjeong Kang (Samsung)</cp:lastModifiedBy>
  <cp:revision>492</cp:revision>
  <cp:lastPrinted>2017-12-18T22:10:10Z</cp:lastPrinted>
  <dcterms:created xsi:type="dcterms:W3CDTF">2023-05-31T23:46:01Z</dcterms:created>
  <dcterms:modified xsi:type="dcterms:W3CDTF">2025-02-28T12:00:07Z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2017-12-09T00:00:00Z</vt:filetime>
  </property>
  <property fmtid="{D5CDD505-2E9C-101B-9397-08002B2CF9AE}" pid="3" name="Creator">
    <vt:lpwstr>Adobe InDesign CC 13.0 (Macintosh)</vt:lpwstr>
  </property>
  <property fmtid="{D5CDD505-2E9C-101B-9397-08002B2CF9AE}" pid="4" name="LastSaved">
    <vt:filetime>2017-12-10T00:00:00Z</vt:filetime>
  </property>
  <property fmtid="{D5CDD505-2E9C-101B-9397-08002B2CF9AE}" pid="5" name="ContentTypeId">
    <vt:lpwstr>0x010100F8FE624D29B0764A852539F84AD82E8E</vt:lpwstr>
  </property>
</Properties>
</file>