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8"/>
  </p:notesMasterIdLst>
  <p:handoutMasterIdLst>
    <p:handoutMasterId r:id="rId9"/>
  </p:handoutMasterIdLst>
  <p:sldIdLst>
    <p:sldId id="373" r:id="rId5"/>
    <p:sldId id="257" r:id="rId6"/>
    <p:sldId id="375" r:id="rId7"/>
  </p:sldIdLst>
  <p:sldSz cx="12192000" cy="6858000"/>
  <p:notesSz cx="20104100" cy="11309350"/>
  <p:defaultTextStyle>
    <a:defPPr>
      <a:defRPr lang="en-US"/>
    </a:defPPr>
    <a:lvl1pPr marL="0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1pPr>
    <a:lvl2pPr marL="277194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2pPr>
    <a:lvl3pPr marL="554389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3pPr>
    <a:lvl4pPr marL="831584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4pPr>
    <a:lvl5pPr marL="1108779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5pPr>
    <a:lvl6pPr marL="1385974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6pPr>
    <a:lvl7pPr marL="1663168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7pPr>
    <a:lvl8pPr marL="1940363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8pPr>
    <a:lvl9pPr marL="2217557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eongho Jeon" initials="JJ" lastIdx="1" clrIdx="0">
    <p:extLst>
      <p:ext uri="{19B8F6BF-5375-455C-9EA6-DF929625EA0E}">
        <p15:presenceInfo xmlns:p15="http://schemas.microsoft.com/office/powerpoint/2012/main" userId="S-1-5-21-1569490900-2152479555-3239727262-587020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52B3"/>
    <a:srgbClr val="FFB545"/>
    <a:srgbClr val="6E6969"/>
    <a:srgbClr val="F2F2F2"/>
    <a:srgbClr val="B07B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E8034E78-7F5D-4C2E-B375-FC64B27BC917}" styleName="어두운 스타일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166" autoAdjust="0"/>
    <p:restoredTop sz="94696"/>
  </p:normalViewPr>
  <p:slideViewPr>
    <p:cSldViewPr snapToGrid="0">
      <p:cViewPr varScale="1">
        <p:scale>
          <a:sx n="117" d="100"/>
          <a:sy n="117" d="100"/>
        </p:scale>
        <p:origin x="504" y="2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notesViewPr>
    <p:cSldViewPr snapToGrid="0">
      <p:cViewPr varScale="1">
        <p:scale>
          <a:sx n="75" d="100"/>
          <a:sy n="75" d="100"/>
        </p:scale>
        <p:origin x="456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EE470D-9A70-C247-AD83-5997D959AA2D}" type="datetimeFigureOut">
              <a:rPr kumimoji="1" lang="ja-JP" altLang="en-US" smtClean="0"/>
              <a:t>2025/2/28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29A9F1-E807-7A4E-A1F7-475EE99C1D4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387202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620D5B-7204-0141-A010-29F77BCAC3D3}" type="datetimeFigureOut">
              <a:rPr kumimoji="1" lang="ja-JP" altLang="en-US" smtClean="0"/>
              <a:t>2025/2/28</a:t>
            </a:fld>
            <a:endParaRPr kumimoji="1" lang="ja-JP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659563" y="1414463"/>
            <a:ext cx="6784975" cy="3816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009775" y="5441950"/>
            <a:ext cx="16084550" cy="4454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en-US" altLang="ja-JP"/>
              <a:t>Click to edit Master text styles</a:t>
            </a:r>
          </a:p>
          <a:p>
            <a:pPr lvl="1"/>
            <a:r>
              <a:rPr kumimoji="1" lang="en-US" altLang="ja-JP"/>
              <a:t>Second level</a:t>
            </a:r>
          </a:p>
          <a:p>
            <a:pPr lvl="2"/>
            <a:r>
              <a:rPr kumimoji="1" lang="en-US" altLang="ja-JP"/>
              <a:t>Third level</a:t>
            </a:r>
          </a:p>
          <a:p>
            <a:pPr lvl="3"/>
            <a:r>
              <a:rPr kumimoji="1" lang="en-US" altLang="ja-JP"/>
              <a:t>Fourth level</a:t>
            </a:r>
          </a:p>
          <a:p>
            <a:pPr lvl="4"/>
            <a:r>
              <a:rPr kumimoji="1" lang="en-US" altLang="ja-JP"/>
              <a:t>Fifth level</a:t>
            </a:r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2F056C-5338-4C48-9E39-2596836312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58309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F161B1-52A9-402F-A76C-85345D981977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222688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title 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C278C1-3967-B042-A119-19B630EA03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22250" y="1920806"/>
            <a:ext cx="8357153" cy="2195512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tx1"/>
                </a:solidFill>
                <a:latin typeface="Samsung Sharp Sans Bold" pitchFamily="2" charset="0"/>
                <a:cs typeface="Samsung Sharp Sans Bold" pitchFamily="2" charset="0"/>
              </a:defRPr>
            </a:lvl1pPr>
          </a:lstStyle>
          <a:p>
            <a:pPr lvl="0"/>
            <a:r>
              <a:rPr kumimoji="1" lang="ko-KR" altLang="en-US" dirty="0"/>
              <a:t>마스터 텍스트 스타일 편집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946F217-7EC9-4149-8FDC-7A26A867803C}"/>
              </a:ext>
            </a:extLst>
          </p:cNvPr>
          <p:cNvSpPr/>
          <p:nvPr userDrawn="1"/>
        </p:nvSpPr>
        <p:spPr>
          <a:xfrm>
            <a:off x="0" y="6447295"/>
            <a:ext cx="12192000" cy="4107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SamsungOneKoreanOTF 400" panose="020B0503030303020204" pitchFamily="34" charset="-127"/>
            </a:endParaRPr>
          </a:p>
        </p:txBody>
      </p:sp>
      <p:sp>
        <p:nvSpPr>
          <p:cNvPr id="8" name="Freeform 1">
            <a:extLst>
              <a:ext uri="{FF2B5EF4-FFF2-40B4-BE49-F238E27FC236}">
                <a16:creationId xmlns:a16="http://schemas.microsoft.com/office/drawing/2014/main" id="{8B04E392-1042-E34E-9679-5EB9AB6584CB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>
              <a:latin typeface="SamsungOneKoreanOTF 400" panose="020B0503030303020204" pitchFamily="34" charset="-127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900" y="1898650"/>
            <a:ext cx="5689600" cy="1828800"/>
          </a:xfrm>
          <a:prstGeom prst="rect">
            <a:avLst/>
          </a:prstGeom>
        </p:spPr>
        <p:txBody>
          <a:bodyPr/>
          <a:lstStyle>
            <a:lvl1pPr>
              <a:defRPr kumimoji="1" sz="4500" dirty="0">
                <a:solidFill>
                  <a:schemeClr val="tx1"/>
                </a:solidFill>
                <a:latin typeface="Samsung Sharp Sans Bold" pitchFamily="2" charset="0"/>
                <a:cs typeface="Samsung Sharp Sans Bold" pitchFamily="2" charset="0"/>
              </a:defRPr>
            </a:lvl1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6152145" y="1927662"/>
            <a:ext cx="4927600" cy="3743325"/>
          </a:xfrm>
          <a:prstGeom prst="rect">
            <a:avLst/>
          </a:prstGeom>
        </p:spPr>
        <p:txBody>
          <a:bodyPr lIns="0" tIns="0" rIns="0" bIns="0"/>
          <a:lstStyle>
            <a:lvl1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 baseline="0">
                <a:solidFill>
                  <a:schemeClr val="tx1"/>
                </a:solidFill>
                <a:latin typeface="+mn-lt"/>
                <a:ea typeface="+mn-ea"/>
                <a:cs typeface="SamsungOneKoreanOTF 400" panose="020B0503030303020204" pitchFamily="34" charset="-127"/>
              </a:defRPr>
            </a:lvl1pPr>
            <a:lvl2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KoreanOTF 400" panose="020B0503030303020204" pitchFamily="34" charset="-127"/>
              </a:defRPr>
            </a:lvl2pPr>
            <a:lvl3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KoreanOTF 400" panose="020B0503030303020204" pitchFamily="34" charset="-127"/>
              </a:defRPr>
            </a:lvl3pPr>
            <a:lvl4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KoreanOTF 400" panose="020B0503030303020204" pitchFamily="34" charset="-127"/>
              </a:defRPr>
            </a:lvl4pPr>
            <a:lvl5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KoreanOTF 400" panose="020B0503030303020204" pitchFamily="34" charset="-127"/>
              </a:defRPr>
            </a:lvl5pPr>
          </a:lstStyle>
          <a:p>
            <a:pPr lvl="0"/>
            <a:r>
              <a:rPr kumimoji="1" lang="en-US" altLang="ja-JP" dirty="0"/>
              <a:t>First level </a:t>
            </a:r>
          </a:p>
          <a:p>
            <a:pPr lvl="1"/>
            <a:r>
              <a:rPr kumimoji="1" lang="en-US" altLang="ja-JP" dirty="0"/>
              <a:t>Second level</a:t>
            </a:r>
          </a:p>
          <a:p>
            <a:pPr lvl="2"/>
            <a:r>
              <a:rPr kumimoji="1" lang="en-US" altLang="ja-JP" dirty="0"/>
              <a:t>Third level</a:t>
            </a:r>
          </a:p>
          <a:p>
            <a:pPr lvl="3"/>
            <a:r>
              <a:rPr kumimoji="1" lang="en-US" altLang="ja-JP" dirty="0"/>
              <a:t>Fourth level</a:t>
            </a:r>
          </a:p>
          <a:p>
            <a:pPr lvl="4"/>
            <a:r>
              <a:rPr kumimoji="1" lang="en-US" altLang="ja-JP" dirty="0"/>
              <a:t>Fifth level </a:t>
            </a:r>
            <a:endParaRPr kumimoji="1" lang="ja-JP" altLang="en-US" dirty="0"/>
          </a:p>
        </p:txBody>
      </p:sp>
      <p:sp>
        <p:nvSpPr>
          <p:cNvPr id="9" name="Freeform 1">
            <a:extLst>
              <a:ext uri="{FF2B5EF4-FFF2-40B4-BE49-F238E27FC236}">
                <a16:creationId xmlns:a16="http://schemas.microsoft.com/office/drawing/2014/main" id="{B1E54D39-2358-5243-A100-71A8AEFCA3A2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>
              <a:latin typeface="SamsungOneKoreanOTF 400" panose="020B0503030303020204" pitchFamily="34" charset="-127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with Blue Background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33374" y="1972317"/>
            <a:ext cx="5753101" cy="2905527"/>
          </a:xfrm>
          <a:prstGeom prst="rect">
            <a:avLst/>
          </a:prstGeom>
        </p:spPr>
        <p:txBody>
          <a:bodyPr/>
          <a:lstStyle>
            <a:lvl1pPr>
              <a:defRPr kumimoji="1" sz="6000" dirty="0">
                <a:solidFill>
                  <a:schemeClr val="tx1"/>
                </a:solidFill>
                <a:latin typeface="Samsung Sharp Sans Bold" pitchFamily="2" charset="0"/>
                <a:cs typeface="Samsung Sharp Sans Bold" pitchFamily="2" charset="0"/>
              </a:defRPr>
            </a:lvl1pPr>
          </a:lstStyle>
          <a:p>
            <a:pPr lvl="0"/>
            <a:r>
              <a:rPr lang="ko-KR" altLang="en-US" dirty="0"/>
              <a:t>마스터 텍스트 스타일 편집</a:t>
            </a:r>
          </a:p>
        </p:txBody>
      </p:sp>
      <p:sp>
        <p:nvSpPr>
          <p:cNvPr id="5" name="Freeform 1">
            <a:extLst>
              <a:ext uri="{FF2B5EF4-FFF2-40B4-BE49-F238E27FC236}">
                <a16:creationId xmlns:a16="http://schemas.microsoft.com/office/drawing/2014/main" id="{0AACD722-57BD-E54A-B2D6-D30B38325494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>
              <a:latin typeface="SamsungOneKoreanOTF 400" panose="020B05030303030202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050709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Tex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4">
            <a:extLst>
              <a:ext uri="{FF2B5EF4-FFF2-40B4-BE49-F238E27FC236}">
                <a16:creationId xmlns:a16="http://schemas.microsoft.com/office/drawing/2014/main" id="{5C5FAB49-F976-A94A-A217-03928A444AC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164263" y="0"/>
            <a:ext cx="6027737" cy="68580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>
                <a:latin typeface="SamsungOneKoreanOTF 400" panose="020B0503030303020204" pitchFamily="34" charset="-127"/>
              </a:defRPr>
            </a:lvl1pPr>
          </a:lstStyle>
          <a:p>
            <a:r>
              <a:rPr kumimoji="1" lang="ko-KR" altLang="en-US"/>
              <a:t>그림을 추가하려면 아이콘을 클릭하십시오</a:t>
            </a:r>
            <a:endParaRPr kumimoji="1" lang="ja-JP" altLang="en-US"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36549" y="1992088"/>
            <a:ext cx="5519058" cy="3848428"/>
          </a:xfrm>
          <a:prstGeom prst="rect">
            <a:avLst/>
          </a:prstGeom>
        </p:spPr>
        <p:txBody>
          <a:bodyPr/>
          <a:lstStyle>
            <a:lvl1pPr>
              <a:defRPr kumimoji="1" sz="4100" dirty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ko-KR" altLang="en-US" dirty="0"/>
              <a:t>마스터 텍스트 스타일 편집</a:t>
            </a:r>
          </a:p>
        </p:txBody>
      </p:sp>
      <p:pic>
        <p:nvPicPr>
          <p:cNvPr id="4" name="그림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53710" y="6457950"/>
            <a:ext cx="914479" cy="15583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Full Text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899" y="280901"/>
            <a:ext cx="10601326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+mj-ea"/>
                <a:ea typeface="+mj-ea"/>
                <a:cs typeface="Samsung Sharp Sans Bold" pitchFamily="2" charset="0"/>
              </a:defRPr>
            </a:lvl1pPr>
          </a:lstStyle>
          <a:p>
            <a:pPr lvl="0"/>
            <a:r>
              <a:rPr lang="ko-KR" altLang="en-US" dirty="0"/>
              <a:t>마스터 텍스트 스타일 편집</a:t>
            </a:r>
          </a:p>
        </p:txBody>
      </p: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B3EF4036-ECE3-534D-B165-0397F3C9DD0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346557" y="2647474"/>
            <a:ext cx="10534168" cy="3670982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00" baseline="0" dirty="0">
                <a:solidFill>
                  <a:schemeClr val="tx1"/>
                </a:solidFill>
                <a:latin typeface="SamsungOne 400" panose="020B0503030303020204" pitchFamily="34" charset="0"/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B2478C3-A2C4-6D49-96F1-D2CA8EE72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340207" y="1574800"/>
            <a:ext cx="10540480" cy="1072671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pic>
        <p:nvPicPr>
          <p:cNvPr id="6" name="그림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30388" y="6461136"/>
            <a:ext cx="914479" cy="140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960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 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49250" y="3162300"/>
            <a:ext cx="3736975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>
                <a:latin typeface="SamsungOneKoreanOTF 400" panose="020B0503030303020204" pitchFamily="34" charset="-127"/>
              </a:defRPr>
            </a:lvl1pPr>
          </a:lstStyle>
          <a:p>
            <a:r>
              <a:rPr kumimoji="1" lang="ko-KR" altLang="en-US"/>
              <a:t>그림을 추가하려면 아이콘을 클릭하십시오</a:t>
            </a:r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+mj-ea"/>
                <a:ea typeface="+mj-ea"/>
                <a:cs typeface="Samsung Sharp Sans Bold" pitchFamily="2" charset="0"/>
              </a:defRPr>
            </a:lvl1pPr>
          </a:lstStyle>
          <a:p>
            <a:pPr lvl="0"/>
            <a:r>
              <a:rPr lang="ko-KR" altLang="en-US" dirty="0"/>
              <a:t>마스터 텍스트 스타일 편집</a:t>
            </a:r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5" y="1353378"/>
            <a:ext cx="6645275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400" panose="020B0503030303020204" pitchFamily="34" charset="0"/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739738"/>
            <a:ext cx="374650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4BA4D9C8-3D23-6F40-8410-DD90AF2A1A3E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4230646" y="3162300"/>
            <a:ext cx="3738562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>
                <a:latin typeface="SamsungOneKoreanOTF 400" panose="020B0503030303020204" pitchFamily="34" charset="-127"/>
              </a:defRPr>
            </a:lvl1pPr>
          </a:lstStyle>
          <a:p>
            <a:r>
              <a:rPr kumimoji="1" lang="ko-KR" altLang="en-US"/>
              <a:t>그림을 추가하려면 아이콘을 클릭하십시오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0967B9-46F5-CF4D-8D9D-BD6958359D98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227514" y="2739737"/>
            <a:ext cx="3741694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79378BFB-DAA4-4C49-BCBB-8473CBABF853}"/>
              </a:ext>
            </a:extLst>
          </p:cNvPr>
          <p:cNvSpPr>
            <a:spLocks noGrp="1"/>
          </p:cNvSpPr>
          <p:nvPr>
            <p:ph type="pic" sz="quarter" idx="45"/>
          </p:nvPr>
        </p:nvSpPr>
        <p:spPr>
          <a:xfrm>
            <a:off x="8110497" y="3162300"/>
            <a:ext cx="3738562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>
                <a:latin typeface="SamsungOneKoreanOTF 400" panose="020B0503030303020204" pitchFamily="34" charset="-127"/>
              </a:defRPr>
            </a:lvl1pPr>
          </a:lstStyle>
          <a:p>
            <a:r>
              <a:rPr kumimoji="1" lang="ko-KR" altLang="en-US"/>
              <a:t>그림을 추가하려면 아이콘을 클릭하십시오</a:t>
            </a:r>
            <a:endParaRPr kumimoji="1" lang="ja-JP" altLang="en-US" dirty="0"/>
          </a:p>
        </p:txBody>
      </p:sp>
      <p:sp>
        <p:nvSpPr>
          <p:cNvPr id="12" name="Text Placeholder 61">
            <a:extLst>
              <a:ext uri="{FF2B5EF4-FFF2-40B4-BE49-F238E27FC236}">
                <a16:creationId xmlns:a16="http://schemas.microsoft.com/office/drawing/2014/main" id="{DDA0F7F5-072A-6149-B456-EEDFA492591D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8107365" y="2735604"/>
            <a:ext cx="3741694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pic>
        <p:nvPicPr>
          <p:cNvPr id="15" name="그림 1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30388" y="6461136"/>
            <a:ext cx="914479" cy="140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5026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DDECB3D-A485-6A3A-7158-B948C0C686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CDA6C53-A322-0DC7-9886-F6987F83C4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0F50E95-4D3E-4645-1111-05D0814662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AEF1D-7351-4236-9198-EE1F8ABAAFA9}" type="datetimeFigureOut">
              <a:rPr lang="ko-KR" altLang="en-US" smtClean="0"/>
              <a:t>2025-02-28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2F13B78C-E813-6591-DEE9-24A15F920C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71B9F34-D469-BCB2-1F88-F0B0A63B9F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BD9F4-86B9-415C-A69C-18C65441DC4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090707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lide Number Placeholder 6">
            <a:extLst>
              <a:ext uri="{FF2B5EF4-FFF2-40B4-BE49-F238E27FC236}">
                <a16:creationId xmlns:a16="http://schemas.microsoft.com/office/drawing/2014/main" id="{588C6F1B-FD7C-2542-9743-5EC2823D1E12}"/>
              </a:ext>
            </a:extLst>
          </p:cNvPr>
          <p:cNvSpPr txBox="1">
            <a:spLocks/>
          </p:cNvSpPr>
          <p:nvPr userDrawn="1"/>
        </p:nvSpPr>
        <p:spPr>
          <a:xfrm>
            <a:off x="348065" y="6489711"/>
            <a:ext cx="367977" cy="120639"/>
          </a:xfrm>
          <a:prstGeom prst="rect">
            <a:avLst/>
          </a:prstGeom>
        </p:spPr>
        <p:txBody>
          <a:bodyPr vert="horz" wrap="square" lIns="0" tIns="0" rIns="0" bIns="0" rtlCol="0" anchor="b" anchorCtr="0"/>
          <a:lstStyle>
            <a:defPPr>
              <a:defRPr lang="en-US"/>
            </a:defPPr>
            <a:lvl1pPr marL="0" algn="ctr" defTabSz="914400" rtl="0" eaLnBrk="1" latinLnBrk="0" hangingPunct="1">
              <a:defRPr sz="1050" b="1" i="0" kern="1200" spc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7BCC8D0D-EAEC-449D-9161-023DFF90F2E2}" type="slidenum">
              <a:rPr lang="en-US" sz="750" smtClean="0">
                <a:solidFill>
                  <a:schemeClr val="tx1"/>
                </a:solidFill>
                <a:latin typeface="+mn-lt"/>
                <a:ea typeface="SamsungOneKoreanOTF 400" panose="020B0503030303020204" pitchFamily="34" charset="-127"/>
                <a:cs typeface="Samsung Sharp Sans Bold" pitchFamily="2" charset="0"/>
              </a:rPr>
              <a:pPr algn="l"/>
              <a:t>‹#›</a:t>
            </a:fld>
            <a:endParaRPr lang="en-US" sz="750" b="0" dirty="0">
              <a:solidFill>
                <a:schemeClr val="tx1"/>
              </a:solidFill>
              <a:latin typeface="+mn-lt"/>
              <a:ea typeface="SamsungOneKoreanOTF 400" panose="020B0503030303020204" pitchFamily="34" charset="-127"/>
              <a:cs typeface="Samsung Sharp Sans Bold" pitchFamily="2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6" r:id="rId2"/>
    <p:sldLayoutId id="2147483709" r:id="rId3"/>
    <p:sldLayoutId id="2147483673" r:id="rId4"/>
    <p:sldLayoutId id="2147483712" r:id="rId5"/>
    <p:sldLayoutId id="2147483724" r:id="rId6"/>
    <p:sldLayoutId id="2147483725" r:id="rId7"/>
  </p:sldLayoutIdLst>
  <p:hf sldNum="0" hdr="0" dt="0"/>
  <p:txStyles>
    <p:titleStyle>
      <a:lvl1pPr eaLnBrk="1" latinLnBrk="1" hangingPunct="1">
        <a:defRPr sz="750">
          <a:latin typeface="SamsungOne 700" panose="020B0803030303020204" pitchFamily="34" charset="0"/>
          <a:ea typeface="+mj-ea"/>
          <a:cs typeface="+mj-cs"/>
        </a:defRPr>
      </a:lvl1pPr>
    </p:titleStyle>
    <p:bodyStyle>
      <a:lvl1pPr marL="0" eaLnBrk="1" latinLnBrk="1" hangingPunct="1">
        <a:defRPr>
          <a:latin typeface="+mn-lt"/>
          <a:ea typeface="+mn-ea"/>
          <a:cs typeface="+mn-cs"/>
        </a:defRPr>
      </a:lvl1pPr>
      <a:lvl2pPr marL="277262" eaLnBrk="1" latinLnBrk="1" hangingPunct="1">
        <a:defRPr>
          <a:latin typeface="+mn-lt"/>
          <a:ea typeface="+mn-ea"/>
          <a:cs typeface="+mn-cs"/>
        </a:defRPr>
      </a:lvl2pPr>
      <a:lvl3pPr marL="554524" eaLnBrk="1" latinLnBrk="1" hangingPunct="1">
        <a:defRPr>
          <a:latin typeface="+mn-lt"/>
          <a:ea typeface="+mn-ea"/>
          <a:cs typeface="+mn-cs"/>
        </a:defRPr>
      </a:lvl3pPr>
      <a:lvl4pPr marL="831786" eaLnBrk="1" latinLnBrk="1" hangingPunct="1">
        <a:defRPr>
          <a:latin typeface="+mn-lt"/>
          <a:ea typeface="+mn-ea"/>
          <a:cs typeface="+mn-cs"/>
        </a:defRPr>
      </a:lvl4pPr>
      <a:lvl5pPr marL="1109048" eaLnBrk="1" latinLnBrk="1" hangingPunct="1">
        <a:defRPr>
          <a:latin typeface="+mn-lt"/>
          <a:ea typeface="+mn-ea"/>
          <a:cs typeface="+mn-cs"/>
        </a:defRPr>
      </a:lvl5pPr>
      <a:lvl6pPr marL="1386310" eaLnBrk="1" latinLnBrk="1" hangingPunct="1">
        <a:defRPr>
          <a:latin typeface="+mn-lt"/>
          <a:ea typeface="+mn-ea"/>
          <a:cs typeface="+mn-cs"/>
        </a:defRPr>
      </a:lvl6pPr>
      <a:lvl7pPr marL="1663570" eaLnBrk="1" latinLnBrk="1" hangingPunct="1">
        <a:defRPr>
          <a:latin typeface="+mn-lt"/>
          <a:ea typeface="+mn-ea"/>
          <a:cs typeface="+mn-cs"/>
        </a:defRPr>
      </a:lvl7pPr>
      <a:lvl8pPr marL="1940834" eaLnBrk="1" latinLnBrk="1" hangingPunct="1">
        <a:defRPr>
          <a:latin typeface="+mn-lt"/>
          <a:ea typeface="+mn-ea"/>
          <a:cs typeface="+mn-cs"/>
        </a:defRPr>
      </a:lvl8pPr>
      <a:lvl9pPr marL="2218095" eaLnBrk="1" latinLnBrk="1" hangingPunct="1">
        <a:defRPr>
          <a:latin typeface="+mn-lt"/>
          <a:ea typeface="+mn-ea"/>
          <a:cs typeface="+mn-cs"/>
        </a:defRPr>
      </a:lvl9pPr>
    </p:bodyStyle>
    <p:otherStyle>
      <a:lvl1pPr marL="0" eaLnBrk="1" latinLnBrk="1" hangingPunct="1">
        <a:defRPr>
          <a:latin typeface="+mn-lt"/>
          <a:ea typeface="+mn-ea"/>
          <a:cs typeface="+mn-cs"/>
        </a:defRPr>
      </a:lvl1pPr>
      <a:lvl2pPr marL="277262" eaLnBrk="1" latinLnBrk="1" hangingPunct="1">
        <a:defRPr>
          <a:latin typeface="+mn-lt"/>
          <a:ea typeface="+mn-ea"/>
          <a:cs typeface="+mn-cs"/>
        </a:defRPr>
      </a:lvl2pPr>
      <a:lvl3pPr marL="554524" eaLnBrk="1" latinLnBrk="1" hangingPunct="1">
        <a:defRPr>
          <a:latin typeface="+mn-lt"/>
          <a:ea typeface="+mn-ea"/>
          <a:cs typeface="+mn-cs"/>
        </a:defRPr>
      </a:lvl3pPr>
      <a:lvl4pPr marL="831786" eaLnBrk="1" latinLnBrk="1" hangingPunct="1">
        <a:defRPr>
          <a:latin typeface="+mn-lt"/>
          <a:ea typeface="+mn-ea"/>
          <a:cs typeface="+mn-cs"/>
        </a:defRPr>
      </a:lvl4pPr>
      <a:lvl5pPr marL="1109048" eaLnBrk="1" latinLnBrk="1" hangingPunct="1">
        <a:defRPr>
          <a:latin typeface="+mn-lt"/>
          <a:ea typeface="+mn-ea"/>
          <a:cs typeface="+mn-cs"/>
        </a:defRPr>
      </a:lvl5pPr>
      <a:lvl6pPr marL="1386310" eaLnBrk="1" latinLnBrk="1" hangingPunct="1">
        <a:defRPr>
          <a:latin typeface="+mn-lt"/>
          <a:ea typeface="+mn-ea"/>
          <a:cs typeface="+mn-cs"/>
        </a:defRPr>
      </a:lvl6pPr>
      <a:lvl7pPr marL="1663570" eaLnBrk="1" latinLnBrk="1" hangingPunct="1">
        <a:defRPr>
          <a:latin typeface="+mn-lt"/>
          <a:ea typeface="+mn-ea"/>
          <a:cs typeface="+mn-cs"/>
        </a:defRPr>
      </a:lvl7pPr>
      <a:lvl8pPr marL="1940834" eaLnBrk="1" latinLnBrk="1" hangingPunct="1">
        <a:defRPr>
          <a:latin typeface="+mn-lt"/>
          <a:ea typeface="+mn-ea"/>
          <a:cs typeface="+mn-cs"/>
        </a:defRPr>
      </a:lvl8pPr>
      <a:lvl9pPr marL="2218095" eaLnBrk="1" latinLnBrk="1" hangingPunct="1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92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217" userDrawn="1">
          <p15:clr>
            <a:srgbClr val="F26B43"/>
          </p15:clr>
        </p15:guide>
        <p15:guide id="4" pos="7464" userDrawn="1">
          <p15:clr>
            <a:srgbClr val="F26B43"/>
          </p15:clr>
        </p15:guide>
        <p15:guide id="5" orient="horz" pos="216" userDrawn="1">
          <p15:clr>
            <a:srgbClr val="F26B43"/>
          </p15:clr>
        </p15:guide>
        <p15:guide id="7" pos="6240" userDrawn="1">
          <p15:clr>
            <a:srgbClr val="F26B43"/>
          </p15:clr>
        </p15:guide>
        <p15:guide id="9" pos="5018" userDrawn="1">
          <p15:clr>
            <a:srgbClr val="F26B43"/>
          </p15:clr>
        </p15:guide>
        <p15:guide id="10" pos="3798" userDrawn="1">
          <p15:clr>
            <a:srgbClr val="F26B43"/>
          </p15:clr>
        </p15:guide>
        <p15:guide id="11" pos="2052" userDrawn="1">
          <p15:clr>
            <a:srgbClr val="F26B43"/>
          </p15:clr>
        </p15:guide>
        <p15:guide id="12" pos="1353" userDrawn="1">
          <p15:clr>
            <a:srgbClr val="F26B43"/>
          </p15:clr>
        </p15:guide>
        <p15:guide id="13" orient="horz" pos="1314" userDrawn="1">
          <p15:clr>
            <a:srgbClr val="F26B43"/>
          </p15:clr>
        </p15:guide>
        <p15:guide id="14" orient="horz" pos="1748" userDrawn="1">
          <p15:clr>
            <a:srgbClr val="F26B43"/>
          </p15:clr>
        </p15:guide>
        <p15:guide id="15" orient="horz" pos="2618" userDrawn="1">
          <p15:clr>
            <a:srgbClr val="F26B43"/>
          </p15:clr>
        </p15:guide>
        <p15:guide id="17" orient="horz" pos="2964" userDrawn="1">
          <p15:clr>
            <a:srgbClr val="F26B43"/>
          </p15:clr>
        </p15:guide>
        <p15:guide id="18" orient="horz" pos="3398" userDrawn="1">
          <p15:clr>
            <a:srgbClr val="F26B43"/>
          </p15:clr>
        </p15:guide>
        <p15:guide id="19" orient="horz" pos="876" userDrawn="1">
          <p15:clr>
            <a:srgbClr val="F26B43"/>
          </p15:clr>
        </p15:guide>
        <p15:guide id="20" orient="horz" pos="4146" userDrawn="1">
          <p15:clr>
            <a:srgbClr val="F26B43"/>
          </p15:clr>
        </p15:guide>
        <p15:guide id="21" orient="horz" pos="3922" userDrawn="1">
          <p15:clr>
            <a:srgbClr val="F26B43"/>
          </p15:clr>
        </p15:guide>
        <p15:guide id="22" orient="horz" pos="3486" userDrawn="1">
          <p15:clr>
            <a:srgbClr val="F26B43"/>
          </p15:clr>
        </p15:guide>
        <p15:guide id="23" orient="horz" pos="1662" userDrawn="1">
          <p15:clr>
            <a:srgbClr val="F26B43"/>
          </p15:clr>
        </p15:guide>
        <p15:guide id="24" orient="horz" pos="2094" userDrawn="1">
          <p15:clr>
            <a:srgbClr val="F26B43"/>
          </p15:clr>
        </p15:guide>
        <p15:guide id="25" orient="horz" pos="2184" userDrawn="1">
          <p15:clr>
            <a:srgbClr val="F26B43"/>
          </p15:clr>
        </p15:guide>
        <p15:guide id="26" orient="horz" pos="2530" userDrawn="1">
          <p15:clr>
            <a:srgbClr val="F26B43"/>
          </p15:clr>
        </p15:guide>
        <p15:guide id="27" orient="horz" pos="3052" userDrawn="1">
          <p15:clr>
            <a:srgbClr val="F26B43"/>
          </p15:clr>
        </p15:guide>
        <p15:guide id="28" orient="horz" pos="1226" userDrawn="1">
          <p15:clr>
            <a:srgbClr val="F26B43"/>
          </p15:clr>
        </p15:guide>
        <p15:guide id="29" orient="horz" pos="442" userDrawn="1">
          <p15:clr>
            <a:srgbClr val="F26B43"/>
          </p15:clr>
        </p15:guide>
        <p15:guide id="30" orient="horz" pos="356" userDrawn="1">
          <p15:clr>
            <a:srgbClr val="F26B43"/>
          </p15:clr>
        </p15:guide>
        <p15:guide id="31" pos="1440" userDrawn="1">
          <p15:clr>
            <a:srgbClr val="F26B43"/>
          </p15:clr>
        </p15:guide>
        <p15:guide id="32" pos="2663" userDrawn="1">
          <p15:clr>
            <a:srgbClr val="F26B43"/>
          </p15:clr>
        </p15:guide>
        <p15:guide id="33" pos="3883" userDrawn="1">
          <p15:clr>
            <a:srgbClr val="F26B43"/>
          </p15:clr>
        </p15:guide>
        <p15:guide id="34" pos="5106" userDrawn="1">
          <p15:clr>
            <a:srgbClr val="F26B43"/>
          </p15:clr>
        </p15:guide>
        <p15:guide id="35" pos="6328" userDrawn="1">
          <p15:clr>
            <a:srgbClr val="F26B43"/>
          </p15:clr>
        </p15:guide>
        <p15:guide id="37" pos="742" userDrawn="1">
          <p15:clr>
            <a:srgbClr val="F26B43"/>
          </p15:clr>
        </p15:guide>
        <p15:guide id="38" pos="830" userDrawn="1">
          <p15:clr>
            <a:srgbClr val="F26B43"/>
          </p15:clr>
        </p15:guide>
        <p15:guide id="39" pos="2574" userDrawn="1">
          <p15:clr>
            <a:srgbClr val="F26B43"/>
          </p15:clr>
        </p15:guide>
        <p15:guide id="40" pos="1962" userDrawn="1">
          <p15:clr>
            <a:srgbClr val="F26B43"/>
          </p15:clr>
        </p15:guide>
        <p15:guide id="41" pos="3186" userDrawn="1">
          <p15:clr>
            <a:srgbClr val="F26B43"/>
          </p15:clr>
        </p15:guide>
        <p15:guide id="42" pos="3272" userDrawn="1">
          <p15:clr>
            <a:srgbClr val="F26B43"/>
          </p15:clr>
        </p15:guide>
        <p15:guide id="43" pos="4406" userDrawn="1">
          <p15:clr>
            <a:srgbClr val="F26B43"/>
          </p15:clr>
        </p15:guide>
        <p15:guide id="44" pos="4494" userDrawn="1">
          <p15:clr>
            <a:srgbClr val="F26B43"/>
          </p15:clr>
        </p15:guide>
        <p15:guide id="45" pos="5628" userDrawn="1">
          <p15:clr>
            <a:srgbClr val="F26B43"/>
          </p15:clr>
        </p15:guide>
        <p15:guide id="46" pos="5716" userDrawn="1">
          <p15:clr>
            <a:srgbClr val="F26B43"/>
          </p15:clr>
        </p15:guide>
        <p15:guide id="47" pos="6854" userDrawn="1">
          <p15:clr>
            <a:srgbClr val="F26B43"/>
          </p15:clr>
        </p15:guide>
        <p15:guide id="48" pos="6938" userDrawn="1">
          <p15:clr>
            <a:srgbClr val="F26B43"/>
          </p15:clr>
        </p15:guide>
        <p15:guide id="49" orient="horz" pos="383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>
          <a:xfrm>
            <a:off x="222250" y="1920806"/>
            <a:ext cx="9569450" cy="2195512"/>
          </a:xfrm>
        </p:spPr>
        <p:txBody>
          <a:bodyPr/>
          <a:lstStyle/>
          <a:p>
            <a:r>
              <a:rPr lang="en-US" altLang="ko-KR" b="1" dirty="0">
                <a:latin typeface="+mj-ea"/>
                <a:ea typeface="+mj-ea"/>
                <a:cs typeface="Arial" panose="020B0604020202020204" pitchFamily="34" charset="0"/>
              </a:rPr>
              <a:t>View on Rel-20 coverage enhancement</a:t>
            </a:r>
            <a:endParaRPr lang="ko-KR" altLang="en-US" dirty="0"/>
          </a:p>
        </p:txBody>
      </p:sp>
      <p:sp>
        <p:nvSpPr>
          <p:cNvPr id="4" name="Rectangle 14">
            <a:extLst>
              <a:ext uri="{FF2B5EF4-FFF2-40B4-BE49-F238E27FC236}">
                <a16:creationId xmlns:a16="http://schemas.microsoft.com/office/drawing/2014/main" id="{7813C1DD-7808-4013-883E-3B4ED8673633}"/>
              </a:ext>
            </a:extLst>
          </p:cNvPr>
          <p:cNvSpPr/>
          <p:nvPr/>
        </p:nvSpPr>
        <p:spPr>
          <a:xfrm>
            <a:off x="10781064" y="218652"/>
            <a:ext cx="1480488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ja-JP" sz="1500" dirty="0">
                <a:latin typeface="SamsungOne 700" panose="020B0803030303020204" pitchFamily="34" charset="0"/>
                <a:ea typeface="SamsungOne 700" panose="020B0803030303020204" pitchFamily="34" charset="0"/>
              </a:rPr>
              <a:t>RP-250074</a:t>
            </a:r>
            <a:endParaRPr kumimoji="1" lang="en-US" altLang="ja-JP" sz="15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B408EEA-56DD-4DBF-A59F-B018042C6ADA}"/>
              </a:ext>
            </a:extLst>
          </p:cNvPr>
          <p:cNvSpPr/>
          <p:nvPr/>
        </p:nvSpPr>
        <p:spPr>
          <a:xfrm>
            <a:off x="241913" y="254511"/>
            <a:ext cx="385225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ja-JP" sz="1500" dirty="0">
                <a:latin typeface="SamsungOne 700" panose="020B0803030303020204" pitchFamily="34" charset="0"/>
                <a:ea typeface="SamsungOne 700" panose="020B0803030303020204" pitchFamily="34" charset="0"/>
              </a:rPr>
              <a:t>3GPP TSG RAN #107</a:t>
            </a:r>
            <a:endParaRPr kumimoji="1" lang="en-US" altLang="ja-JP" sz="1500" baseline="0" dirty="0">
              <a:latin typeface="SamsungOne 700" panose="020B0803030303020204" pitchFamily="34" charset="0"/>
              <a:ea typeface="SamsungOne 700" panose="020B0803030303020204" pitchFamily="34" charset="0"/>
            </a:endParaRPr>
          </a:p>
          <a:p>
            <a:r>
              <a:rPr kumimoji="1" lang="fr-FR" altLang="ja-JP" sz="1500" baseline="0" dirty="0">
                <a:latin typeface="SamsungOne 700" panose="020B0803030303020204" pitchFamily="34" charset="0"/>
                <a:ea typeface="SamsungOne 700" panose="020B0803030303020204" pitchFamily="34" charset="0"/>
              </a:rPr>
              <a:t>Incheon, </a:t>
            </a:r>
            <a:r>
              <a:rPr kumimoji="1" lang="fr-FR" altLang="ja-JP" sz="1500" baseline="0" dirty="0" err="1">
                <a:latin typeface="SamsungOne 700" panose="020B0803030303020204" pitchFamily="34" charset="0"/>
                <a:ea typeface="SamsungOne 700" panose="020B0803030303020204" pitchFamily="34" charset="0"/>
              </a:rPr>
              <a:t>Korea</a:t>
            </a:r>
            <a:r>
              <a:rPr kumimoji="1" lang="fr-FR" altLang="ja-JP" sz="1500" baseline="0" dirty="0">
                <a:latin typeface="SamsungOne 700" panose="020B0803030303020204" pitchFamily="34" charset="0"/>
                <a:ea typeface="SamsungOne 700" panose="020B0803030303020204" pitchFamily="34" charset="0"/>
              </a:rPr>
              <a:t>, March 12-14, 2025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B11D4E9-5F8B-4ED3-9A36-7B98B584DE52}"/>
              </a:ext>
            </a:extLst>
          </p:cNvPr>
          <p:cNvSpPr txBox="1"/>
          <p:nvPr/>
        </p:nvSpPr>
        <p:spPr>
          <a:xfrm>
            <a:off x="241601" y="5705596"/>
            <a:ext cx="536862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Agenda: 		</a:t>
            </a:r>
            <a:r>
              <a:rPr kumimoji="1" lang="en-US" altLang="ja-JP" sz="1500" b="0" i="0" u="none" strike="noStrike" kern="0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15.2.7.1</a:t>
            </a:r>
            <a:endParaRPr kumimoji="1" lang="en-US" altLang="ja-JP" sz="15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SamsungOne 700" panose="020B0803030303020204" pitchFamily="34" charset="0"/>
              <a:ea typeface="SamsungOne 700" panose="020B0803030303020204" pitchFamily="34" charset="0"/>
            </a:endParaRPr>
          </a:p>
          <a:p>
            <a:pPr marL="0" marR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Source:		Samsung</a:t>
            </a:r>
          </a:p>
          <a:p>
            <a:pPr marL="0" marR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Document for : 	Discussion and decision</a:t>
            </a:r>
            <a:endParaRPr kumimoji="1" lang="ja-JP" altLang="en-US" sz="1500" dirty="0">
              <a:solidFill>
                <a:schemeClr val="tx1"/>
              </a:solidFill>
              <a:latin typeface="SamsungOne 700" panose="020B0803030303020204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845274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5C7079E-CBDE-0A9B-7E10-FC467517C5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2420" y="365125"/>
            <a:ext cx="11567160" cy="1325563"/>
          </a:xfrm>
        </p:spPr>
        <p:txBody>
          <a:bodyPr/>
          <a:lstStyle/>
          <a:p>
            <a:r>
              <a:rPr kumimoji="1" lang="en-US" altLang="ko-KR" sz="3300" dirty="0">
                <a:solidFill>
                  <a:schemeClr val="tx1"/>
                </a:solidFill>
                <a:latin typeface="+mj-ea"/>
                <a:cs typeface="Samsung Sharp Sans Bold" pitchFamily="2" charset="0"/>
              </a:rPr>
              <a:t>Background</a:t>
            </a:r>
            <a:endParaRPr kumimoji="1" lang="ko-KR" altLang="en-US" sz="3300" dirty="0">
              <a:solidFill>
                <a:schemeClr val="tx1"/>
              </a:solidFill>
              <a:latin typeface="+mj-ea"/>
              <a:cs typeface="Samsung Sharp Sans Bold" pitchFamily="2" charset="0"/>
            </a:endParaRP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AB62F89-6157-A5F1-BCE7-A80268FA71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2420" y="1114991"/>
            <a:ext cx="11144794" cy="4351338"/>
          </a:xfrm>
        </p:spPr>
        <p:txBody>
          <a:bodyPr>
            <a:normAutofit/>
          </a:bodyPr>
          <a:lstStyle/>
          <a:p>
            <a:pPr marL="342900" indent="-342900" algn="l" rtl="0">
              <a:spcBef>
                <a:spcPts val="300"/>
              </a:spcBef>
              <a:buFont typeface="Wingdings" panose="05000000000000000000" pitchFamily="2" charset="2"/>
              <a:buChar char="q"/>
            </a:pPr>
            <a:r>
              <a:rPr lang="en-US" altLang="ko-KR" sz="19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As per the endorsed RAN Chair’s Summary of 5G-Advanced in Rel-20 (RP-243292),</a:t>
            </a:r>
          </a:p>
          <a:p>
            <a:pPr marL="897424" lvl="2" indent="-342900" algn="l" rtl="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altLang="ko-KR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As a baseline, RAN WG capacity is not expected to increase in Rel-20 due to the parallel tracks of 5G-Advanced and 6G</a:t>
            </a:r>
          </a:p>
          <a:p>
            <a:pPr marL="897424" lvl="2" indent="-342900" algn="l" rtl="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altLang="ko-KR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Extreme care is necessary to ensure all approved items address real and critical commercial deployment needs</a:t>
            </a:r>
          </a:p>
          <a:p>
            <a:pPr marL="897424" lvl="2" indent="-342900" algn="l" rtl="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altLang="ko-KR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It is necessary to avoid duplicate scope in 5G-Advanced and 6G in Rel-20</a:t>
            </a:r>
          </a:p>
          <a:p>
            <a:pPr marL="897424" lvl="2" indent="-342900" algn="l" rtl="0">
              <a:spcBef>
                <a:spcPts val="600"/>
              </a:spcBef>
              <a:buFont typeface="Wingdings" panose="05000000000000000000" pitchFamily="2" charset="2"/>
              <a:buChar char="§"/>
            </a:pPr>
            <a:endParaRPr lang="en-US" altLang="ko-KR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 algn="l" rtl="0">
              <a:spcBef>
                <a:spcPts val="300"/>
              </a:spcBef>
              <a:buFont typeface="Wingdings" panose="05000000000000000000" pitchFamily="2" charset="2"/>
              <a:buChar char="q"/>
            </a:pPr>
            <a:r>
              <a:rPr lang="en-US" altLang="ko-KR" sz="19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Coverage enhancements in 5GA</a:t>
            </a:r>
          </a:p>
          <a:p>
            <a:pPr marL="897424" lvl="2" indent="-342900" algn="l" rtl="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altLang="ko-KR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Despite continuously enhancing coverage requirements since the deployment of 5G, it is believed that these issues stem from the lack of initial design considerations for coverage problems. </a:t>
            </a:r>
          </a:p>
          <a:p>
            <a:pPr marL="897424" lvl="2" indent="-342900" algn="l" rtl="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altLang="ko-KR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While there are still a few areas that need improvement, given the critical importance of coverage in the 6G study, it is essential to focus more on 6G rather than 5GA.</a:t>
            </a:r>
          </a:p>
        </p:txBody>
      </p:sp>
    </p:spTree>
    <p:extLst>
      <p:ext uri="{BB962C8B-B14F-4D97-AF65-F5344CB8AC3E}">
        <p14:creationId xmlns:p14="http://schemas.microsoft.com/office/powerpoint/2010/main" val="6677870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377BA8-6EF9-5E66-9EC3-67C04E3128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EAE46CF-8B51-33C0-F6DF-22F97492FD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2420" y="365125"/>
            <a:ext cx="11567160" cy="1325563"/>
          </a:xfrm>
        </p:spPr>
        <p:txBody>
          <a:bodyPr/>
          <a:lstStyle/>
          <a:p>
            <a:r>
              <a:rPr kumimoji="1" lang="en-US" altLang="ko-KR" sz="3300" dirty="0">
                <a:solidFill>
                  <a:schemeClr val="tx1"/>
                </a:solidFill>
                <a:latin typeface="+mj-ea"/>
                <a:cs typeface="Samsung Sharp Sans Bold" pitchFamily="2" charset="0"/>
              </a:rPr>
              <a:t>Proposal</a:t>
            </a:r>
            <a:endParaRPr kumimoji="1" lang="ko-KR" altLang="en-US" sz="3300" dirty="0">
              <a:solidFill>
                <a:schemeClr val="tx1"/>
              </a:solidFill>
              <a:latin typeface="+mj-ea"/>
              <a:cs typeface="Samsung Sharp Sans Bold" pitchFamily="2" charset="0"/>
            </a:endParaRP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AA0DC4B-DA26-CD27-FFB1-A80782D52A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2772" y="1199697"/>
            <a:ext cx="10986951" cy="4351338"/>
          </a:xfrm>
        </p:spPr>
        <p:txBody>
          <a:bodyPr>
            <a:normAutofit/>
          </a:bodyPr>
          <a:lstStyle/>
          <a:p>
            <a:pPr marL="342900" indent="-342900" algn="l" rtl="0">
              <a:spcBef>
                <a:spcPts val="300"/>
              </a:spcBef>
              <a:buFont typeface="Wingdings" panose="05000000000000000000" pitchFamily="2" charset="2"/>
              <a:buChar char="q"/>
            </a:pPr>
            <a:r>
              <a:rPr lang="en-US" altLang="ko-KR" sz="19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Proposal:</a:t>
            </a:r>
            <a:r>
              <a:rPr lang="ko-KR" altLang="en-US" sz="19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ko-KR" sz="19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Not support any scope of coverage enhancement for 5G-Advanced in Rel-20</a:t>
            </a:r>
          </a:p>
        </p:txBody>
      </p:sp>
    </p:spTree>
    <p:extLst>
      <p:ext uri="{BB962C8B-B14F-4D97-AF65-F5344CB8AC3E}">
        <p14:creationId xmlns:p14="http://schemas.microsoft.com/office/powerpoint/2010/main" val="4099647896"/>
      </p:ext>
    </p:extLst>
  </p:cSld>
  <p:clrMapOvr>
    <a:masterClrMapping/>
  </p:clrMapOvr>
</p:sld>
</file>

<file path=ppt/theme/theme1.xml><?xml version="1.0" encoding="utf-8"?>
<a:theme xmlns:a="http://schemas.openxmlformats.org/drawingml/2006/main" name="Samsung Master">
  <a:themeElements>
    <a:clrScheme name="Custom 1">
      <a:dk1>
        <a:srgbClr val="000000"/>
      </a:dk1>
      <a:lt1>
        <a:srgbClr val="FFFFFF"/>
      </a:lt1>
      <a:dk2>
        <a:srgbClr val="1428A0"/>
      </a:dk2>
      <a:lt2>
        <a:srgbClr val="6E6969"/>
      </a:lt2>
      <a:accent1>
        <a:srgbClr val="0077C8"/>
      </a:accent1>
      <a:accent2>
        <a:srgbClr val="00B2E2"/>
      </a:accent2>
      <a:accent3>
        <a:srgbClr val="00C3B2"/>
      </a:accent3>
      <a:accent4>
        <a:srgbClr val="96D653"/>
      </a:accent4>
      <a:accent5>
        <a:srgbClr val="FFB545"/>
      </a:accent5>
      <a:accent6>
        <a:srgbClr val="FF4337"/>
      </a:accent6>
      <a:hlink>
        <a:srgbClr val="0000FF"/>
      </a:hlink>
      <a:folHlink>
        <a:srgbClr val="800080"/>
      </a:folHlink>
    </a:clrScheme>
    <a:fontScheme name="사용자 지정 2">
      <a:majorFont>
        <a:latin typeface="Samsung Sharp Sans"/>
        <a:ea typeface="Samsung Sharp Sans Bold"/>
        <a:cs typeface=""/>
      </a:majorFont>
      <a:minorFont>
        <a:latin typeface="SamsungOne 400"/>
        <a:ea typeface="SamsungOne 400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neSamsung_Presentation Duplex Presentation for Rel-19 Outside.pptx" id="{5A5AB07C-70FC-4CC8-847C-6F142F9DCD6C}" vid="{B674D851-7B73-4FC5-A88C-EAC4DE2214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8FE624D29B0764A852539F84AD82E8E" ma:contentTypeVersion="1" ma:contentTypeDescription="Create a new document." ma:contentTypeScope="" ma:versionID="1a8b8c3f36bf5d6a8729b06a616b1a46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ff01fac345008aa34b3a53f2166bf3c8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Scheduling Start Date is a site column created by the Publishing feature. It is used to specify the date and time on which this page will first appear to site visitors.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Scheduling End Date is a site column created by the Publishing feature. It is used to specify the date and time on which this page will no longer appear to site visitors.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DE0627B-C306-4245-9F22-903A5A9B3F4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04C05A0-4031-458C-93F9-657B34B48EEA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sharepoint/v3"/>
    <ds:schemaRef ds:uri="http://purl.org/dc/terms/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8FA7ACDF-50EB-4FED-9840-E1A2F001BB4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OneSamsung_Presentation Duplex Presentation for Rel-19 Outside</Template>
  <TotalTime>30858</TotalTime>
  <Words>185</Words>
  <Application>Microsoft Office PowerPoint</Application>
  <PresentationFormat>와이드스크린</PresentationFormat>
  <Paragraphs>19</Paragraphs>
  <Slides>3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0" baseType="lpstr">
      <vt:lpstr>SamsungOneKoreanOTF 400</vt:lpstr>
      <vt:lpstr>Calibri</vt:lpstr>
      <vt:lpstr>Samsung Sharp Sans Bold</vt:lpstr>
      <vt:lpstr>SamsungOne 400</vt:lpstr>
      <vt:lpstr>SamsungOne 700</vt:lpstr>
      <vt:lpstr>Wingdings</vt:lpstr>
      <vt:lpstr>Samsung Master</vt:lpstr>
      <vt:lpstr>PowerPoint 프레젠테이션</vt:lpstr>
      <vt:lpstr>Background</vt:lpstr>
      <vt:lpstr>Proposal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지형주/통신표준연구팀(SR)/삼성전자</dc:creator>
  <cp:lastModifiedBy>Samsung Hyoung-ju JI</cp:lastModifiedBy>
  <cp:revision>489</cp:revision>
  <cp:lastPrinted>2017-12-18T22:10:10Z</cp:lastPrinted>
  <dcterms:created xsi:type="dcterms:W3CDTF">2023-05-31T23:46:01Z</dcterms:created>
  <dcterms:modified xsi:type="dcterms:W3CDTF">2025-02-28T02:10:03Z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2017-12-09T00:00:00Z</vt:filetime>
  </property>
  <property fmtid="{D5CDD505-2E9C-101B-9397-08002B2CF9AE}" pid="3" name="Creator">
    <vt:lpwstr>Adobe InDesign CC 13.0 (Macintosh)</vt:lpwstr>
  </property>
  <property fmtid="{D5CDD505-2E9C-101B-9397-08002B2CF9AE}" pid="4" name="LastSaved">
    <vt:filetime>2017-12-10T00:00:00Z</vt:filetime>
  </property>
  <property fmtid="{D5CDD505-2E9C-101B-9397-08002B2CF9AE}" pid="5" name="ContentTypeId">
    <vt:lpwstr>0x010100F8FE624D29B0764A852539F84AD82E8E</vt:lpwstr>
  </property>
</Properties>
</file>