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1448" r:id="rId2"/>
    <p:sldId id="1464" r:id="rId3"/>
    <p:sldId id="1465" r:id="rId4"/>
    <p:sldId id="1463" r:id="rId5"/>
    <p:sldId id="1468" r:id="rId6"/>
    <p:sldId id="1466" r:id="rId7"/>
    <p:sldId id="1445" r:id="rId8"/>
    <p:sldId id="1447" r:id="rId9"/>
    <p:sldId id="1442" r:id="rId10"/>
    <p:sldId id="1462" r:id="rId11"/>
    <p:sldId id="1455" r:id="rId12"/>
    <p:sldId id="1467" r:id="rId13"/>
    <p:sldId id="384" r:id="rId14"/>
    <p:sldId id="1456" r:id="rId15"/>
    <p:sldId id="387" r:id="rId16"/>
    <p:sldId id="277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961">
          <p15:clr>
            <a:srgbClr val="A4A3A4"/>
          </p15:clr>
        </p15:guide>
        <p15:guide id="2" pos="21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21423"/>
    <a:srgbClr val="072850"/>
    <a:srgbClr val="6881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6" autoAdjust="0"/>
    <p:restoredTop sz="96329" autoAdjust="0"/>
  </p:normalViewPr>
  <p:slideViewPr>
    <p:cSldViewPr snapToGrid="0">
      <p:cViewPr varScale="1">
        <p:scale>
          <a:sx n="78" d="100"/>
          <a:sy n="78" d="100"/>
        </p:scale>
        <p:origin x="1240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138" d="100"/>
          <a:sy n="138" d="100"/>
        </p:scale>
        <p:origin x="3504" y="200"/>
      </p:cViewPr>
      <p:guideLst>
        <p:guide orient="horz" pos="2961"/>
        <p:guide pos="21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77F5CA-8AD9-C00A-6FEF-FD6649A268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F93275-4A04-E5BE-AA42-0A56B297EB1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8DDE1-8051-1F42-A8E5-7B4646FF75FF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212DF9-2774-DC75-281A-0B90D6165F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45FC53-0862-D202-631D-80D8F88F14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EDDB3-8A72-234E-850D-CE0B1FA3F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800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7:59.13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35.69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36.36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37.25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43.19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44.71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47.66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48.56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49.51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52.29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53.07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00.03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53.87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54.72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1.39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1.95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2.91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3.78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4.48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5.14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5.93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6.89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00.95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8.69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9.49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0.20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1.00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1.72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2.53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3.40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8.52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20.01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20.72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03.63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21.66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26.46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27.63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2.70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3.76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5.03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6.06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7.19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9.55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0.48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27.70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1.26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2.50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3.45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8.22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9.12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9.82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50.56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51.56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59:42.09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28.95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29.78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30.52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31.55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74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62F04-B9A8-4C84-9C3F-F0F7EE4AC34B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1048675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676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77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78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7B6C84-D0BE-4F14-A2A8-9A71C3DE9A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7B6C84-D0BE-4F14-A2A8-9A71C3DE9A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424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8747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BDF9D-8A23-887B-B0CA-B08348A06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6B541D1-670E-0290-1026-CBED17A4AF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C6AF761-4BFB-718C-734A-5E3C100E98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688F07-A87F-21C1-FA63-598E477503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60842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985-0C38-4002-99F4-5CD92282D0E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9D786-C3CE-FD47-172C-2EAEF728F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6CCC08B-E495-F0B7-9910-A803345165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3281E47-0630-01B4-CCEF-8B20FCB04F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88C3B4-394E-652B-ECBC-D3DF61767A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68E985-0C38-4002-99F4-5CD92282D0E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1395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659D1-756F-86F3-9AFB-FC2EDEA65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3E65B99-B2B9-3F26-E776-1F65C07654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008F77A-3A31-CD7D-AEFB-6A42C6D5C7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549F21-3DC7-1C1F-C918-47814043F7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68E985-0C38-4002-99F4-5CD92282D0E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2627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33BD3F-B02F-44BB-A649-24E4E6DB6FA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624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844FB-5306-4C0C-EAB6-6F4BDCF19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4C9484A-51B9-1AA8-CD8B-27A039E28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37B0CFF-9DD3-3F81-1BA0-846DFA226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9D6CF3-7B5A-843F-A9C6-8FB1E69408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68E985-0C38-4002-99F4-5CD92282D0E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5982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7F7AD-9BCE-CA4A-A45D-388EB0FCAEB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177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1887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26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9B140-8634-268F-4B23-0BA001E97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690550F-F3E0-D0FF-D1E6-06D4919098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4482F90-3D7B-230F-835A-A141AF832F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367862D-3710-6C89-4ED8-75B6699D86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4595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7" descr="PPT背景_画板 1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71146" cy="5158740"/>
          </a:xfrm>
          <a:prstGeom prst="rect">
            <a:avLst/>
          </a:prstGeom>
        </p:spPr>
      </p:pic>
      <p:sp>
        <p:nvSpPr>
          <p:cNvPr id="1048582" name="标题 1"/>
          <p:cNvSpPr>
            <a:spLocks noGrp="1"/>
          </p:cNvSpPr>
          <p:nvPr>
            <p:ph type="ctrTitle"/>
          </p:nvPr>
        </p:nvSpPr>
        <p:spPr>
          <a:xfrm>
            <a:off x="762000" y="1967593"/>
            <a:ext cx="7639050" cy="1017983"/>
          </a:xfrm>
        </p:spPr>
        <p:txBody>
          <a:bodyPr anchor="b">
            <a:normAutofit/>
          </a:bodyPr>
          <a:lstStyle>
            <a:lvl1pPr algn="dist"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48583" name="副标题 2"/>
          <p:cNvSpPr>
            <a:spLocks noGrp="1"/>
          </p:cNvSpPr>
          <p:nvPr>
            <p:ph type="subTitle" idx="1"/>
          </p:nvPr>
        </p:nvSpPr>
        <p:spPr>
          <a:xfrm>
            <a:off x="2438400" y="3111785"/>
            <a:ext cx="4286250" cy="541734"/>
          </a:xfrm>
        </p:spPr>
        <p:txBody>
          <a:bodyPr>
            <a:normAutofit/>
          </a:bodyPr>
          <a:lstStyle>
            <a:lvl1pPr marL="0" indent="0" algn="dist">
              <a:buNone/>
              <a:defRPr sz="135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04858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SG" altLang="zh-CN"/>
              <a:t>Private &amp; Confidental</a:t>
            </a:r>
            <a:endParaRPr lang="zh-CN" altLang="en-US"/>
          </a:p>
        </p:txBody>
      </p:sp>
      <p:sp>
        <p:nvSpPr>
          <p:cNvPr id="104858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3786CB7A-0C1B-4022-A23D-9532A42F55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内容占位符 6"/>
          <p:cNvSpPr>
            <a:spLocks noGrp="1"/>
          </p:cNvSpPr>
          <p:nvPr>
            <p:ph sz="quarter" idx="13"/>
          </p:nvPr>
        </p:nvSpPr>
        <p:spPr>
          <a:xfrm>
            <a:off x="628650" y="947058"/>
            <a:ext cx="7894025" cy="35814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pic>
        <p:nvPicPr>
          <p:cNvPr id="2097192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94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图片 6"/>
          <p:cNvPicPr>
            <a:picLocks noChangeAspect="1"/>
          </p:cNvPicPr>
          <p:nvPr userDrawn="1"/>
        </p:nvPicPr>
        <p:blipFill rotWithShape="1">
          <a:blip r:embed="rId2"/>
          <a:srcRect l="9277" t="19285" r="-7901" b="8909"/>
          <a:stretch>
            <a:fillRect/>
          </a:stretch>
        </p:blipFill>
        <p:spPr>
          <a:xfrm flipH="1">
            <a:off x="2460172" y="142876"/>
            <a:ext cx="6683828" cy="5000625"/>
          </a:xfrm>
          <a:prstGeom prst="rect">
            <a:avLst/>
          </a:prstGeom>
        </p:spPr>
      </p:pic>
      <p:pic>
        <p:nvPicPr>
          <p:cNvPr id="2097185" name="图片 7"/>
          <p:cNvPicPr>
            <a:picLocks noChangeAspect="1"/>
          </p:cNvPicPr>
          <p:nvPr userDrawn="1"/>
        </p:nvPicPr>
        <p:blipFill rotWithShape="1">
          <a:blip r:embed="rId3"/>
          <a:srcRect b="4017"/>
          <a:stretch>
            <a:fillRect/>
          </a:stretch>
        </p:blipFill>
        <p:spPr>
          <a:xfrm flipH="1">
            <a:off x="5453381" y="1729894"/>
            <a:ext cx="3480053" cy="3413607"/>
          </a:xfrm>
          <a:prstGeom prst="rect">
            <a:avLst/>
          </a:prstGeom>
        </p:spPr>
      </p:pic>
      <p:pic>
        <p:nvPicPr>
          <p:cNvPr id="2097186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1" y="1"/>
            <a:ext cx="7272338" cy="5000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547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标题 1"/>
          <p:cNvSpPr>
            <a:spLocks noGrp="1"/>
          </p:cNvSpPr>
          <p:nvPr>
            <p:ph type="title"/>
          </p:nvPr>
        </p:nvSpPr>
        <p:spPr>
          <a:xfrm>
            <a:off x="1095376" y="273844"/>
            <a:ext cx="7419974" cy="994172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48643" name="内容占位符 2"/>
          <p:cNvSpPr>
            <a:spLocks noGrp="1"/>
          </p:cNvSpPr>
          <p:nvPr>
            <p:ph idx="1"/>
          </p:nvPr>
        </p:nvSpPr>
        <p:spPr>
          <a:xfrm>
            <a:off x="1095376" y="1369219"/>
            <a:ext cx="7419974" cy="32635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pic>
        <p:nvPicPr>
          <p:cNvPr id="2097171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73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5" name="图片 13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96" name="图片 18" descr="ASTRUM MOBLE Logo_字标 副本 3"/>
          <p:cNvPicPr>
            <a:picLocks noChangeAspect="1"/>
          </p:cNvPicPr>
          <p:nvPr/>
        </p:nvPicPr>
        <p:blipFill>
          <a:blip r:embed="rId3"/>
          <a:srcRect l="32425" t="42097" r="30034" b="47315"/>
          <a:stretch>
            <a:fillRect/>
          </a:stretch>
        </p:blipFill>
        <p:spPr>
          <a:xfrm>
            <a:off x="391954" y="4676775"/>
            <a:ext cx="812006" cy="188119"/>
          </a:xfrm>
          <a:prstGeom prst="rect">
            <a:avLst/>
          </a:prstGeom>
        </p:spPr>
      </p:pic>
      <p:pic>
        <p:nvPicPr>
          <p:cNvPr id="2097197" name="图片 1" descr="ASTRUM MOBLE Logo_字标"/>
          <p:cNvPicPr>
            <a:picLocks noChangeAspect="1"/>
          </p:cNvPicPr>
          <p:nvPr/>
        </p:nvPicPr>
        <p:blipFill>
          <a:blip r:embed="rId4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  <p:pic>
        <p:nvPicPr>
          <p:cNvPr id="2097198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71662" y="1"/>
            <a:ext cx="7272338" cy="5000625"/>
          </a:xfrm>
          <a:prstGeom prst="rect">
            <a:avLst/>
          </a:prstGeom>
        </p:spPr>
      </p:pic>
      <p:pic>
        <p:nvPicPr>
          <p:cNvPr id="2097199" name="图片 5"/>
          <p:cNvPicPr>
            <a:picLocks noChangeAspect="1"/>
          </p:cNvPicPr>
          <p:nvPr userDrawn="1"/>
        </p:nvPicPr>
        <p:blipFill rotWithShape="1">
          <a:blip r:embed="rId6"/>
          <a:srcRect l="19066" t="19285" r="-7902" b="9285"/>
          <a:stretch>
            <a:fillRect/>
          </a:stretch>
        </p:blipFill>
        <p:spPr>
          <a:xfrm>
            <a:off x="12781" y="1780191"/>
            <a:ext cx="4070544" cy="33633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0" name="图片 7" descr="PPT背景_画板 1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764"/>
            <a:ext cx="9170194" cy="5158264"/>
          </a:xfrm>
          <a:prstGeom prst="rect">
            <a:avLst/>
          </a:prstGeom>
        </p:spPr>
      </p:pic>
      <p:sp>
        <p:nvSpPr>
          <p:cNvPr id="104866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SG" altLang="zh-CN"/>
              <a:t>Private &amp; Confidental</a:t>
            </a:r>
            <a:endParaRPr lang="zh-CN" altLang="en-US"/>
          </a:p>
        </p:txBody>
      </p:sp>
      <p:sp>
        <p:nvSpPr>
          <p:cNvPr id="104866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6CB7A-0C1B-4022-A23D-9532A42F55F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145729" name="直接连接符 16"/>
          <p:cNvCxnSpPr>
            <a:cxnSpLocks/>
          </p:cNvCxnSpPr>
          <p:nvPr/>
        </p:nvCxnSpPr>
        <p:spPr>
          <a:xfrm rot="720000" flipH="1">
            <a:off x="2068354" y="1544408"/>
            <a:ext cx="669131" cy="116205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0" name="直接连接符 17"/>
          <p:cNvCxnSpPr>
            <a:cxnSpLocks/>
          </p:cNvCxnSpPr>
          <p:nvPr/>
        </p:nvCxnSpPr>
        <p:spPr>
          <a:xfrm rot="720000" flipH="1">
            <a:off x="2161223" y="2039708"/>
            <a:ext cx="85725" cy="804863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1" name="直接连接符 18"/>
          <p:cNvCxnSpPr>
            <a:cxnSpLocks/>
          </p:cNvCxnSpPr>
          <p:nvPr/>
        </p:nvCxnSpPr>
        <p:spPr>
          <a:xfrm rot="720000" flipH="1">
            <a:off x="6518245" y="2647543"/>
            <a:ext cx="669131" cy="116205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2" name="直接连接符 19"/>
          <p:cNvCxnSpPr>
            <a:cxnSpLocks/>
          </p:cNvCxnSpPr>
          <p:nvPr/>
        </p:nvCxnSpPr>
        <p:spPr>
          <a:xfrm rot="720000" flipH="1">
            <a:off x="6946524" y="2636494"/>
            <a:ext cx="85725" cy="804863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6" name="标题 1"/>
          <p:cNvSpPr>
            <a:spLocks noGrp="1"/>
          </p:cNvSpPr>
          <p:nvPr>
            <p:ph type="title" hasCustomPrompt="1"/>
          </p:nvPr>
        </p:nvSpPr>
        <p:spPr>
          <a:xfrm>
            <a:off x="2272120" y="2285880"/>
            <a:ext cx="4682010" cy="787049"/>
          </a:xfrm>
          <a:ln>
            <a:noFill/>
          </a:ln>
        </p:spPr>
        <p:txBody>
          <a:bodyPr anchor="ctr">
            <a:noAutofit/>
          </a:bodyPr>
          <a:lstStyle>
            <a:lvl1pPr algn="dist">
              <a:defRPr sz="45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pic>
        <p:nvPicPr>
          <p:cNvPr id="2097201" name="图片 2" descr="ASTRUM MOBLE Logo_图标 副本 3"/>
          <p:cNvPicPr>
            <a:picLocks noChangeAspect="1"/>
          </p:cNvPicPr>
          <p:nvPr/>
        </p:nvPicPr>
        <p:blipFill>
          <a:blip r:embed="rId3"/>
          <a:srcRect l="36303" t="15685" r="38171" b="43593"/>
          <a:stretch>
            <a:fillRect/>
          </a:stretch>
        </p:blipFill>
        <p:spPr>
          <a:xfrm>
            <a:off x="281464" y="202882"/>
            <a:ext cx="544354" cy="745808"/>
          </a:xfrm>
          <a:prstGeom prst="rect">
            <a:avLst/>
          </a:prstGeom>
        </p:spPr>
      </p:pic>
      <p:pic>
        <p:nvPicPr>
          <p:cNvPr id="2097202" name="图片 15" descr="ASTRUM MOBLE Logo_字标 副本 2"/>
          <p:cNvPicPr>
            <a:picLocks noChangeAspect="1"/>
          </p:cNvPicPr>
          <p:nvPr/>
        </p:nvPicPr>
        <p:blipFill>
          <a:blip r:embed="rId4"/>
          <a:srcRect l="12337" t="39300" r="10041" b="35285"/>
          <a:stretch>
            <a:fillRect/>
          </a:stretch>
        </p:blipFill>
        <p:spPr>
          <a:xfrm>
            <a:off x="7893844" y="4641056"/>
            <a:ext cx="1159669" cy="328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标题 1"/>
          <p:cNvSpPr>
            <a:spLocks noGrp="1"/>
          </p:cNvSpPr>
          <p:nvPr>
            <p:ph type="title"/>
          </p:nvPr>
        </p:nvSpPr>
        <p:spPr>
          <a:xfrm>
            <a:off x="1096200" y="273844"/>
            <a:ext cx="7419150" cy="994172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48668" name="内容占位符 2"/>
          <p:cNvSpPr>
            <a:spLocks noGrp="1"/>
          </p:cNvSpPr>
          <p:nvPr>
            <p:ph sz="half" idx="1"/>
          </p:nvPr>
        </p:nvSpPr>
        <p:spPr>
          <a:xfrm>
            <a:off x="1096200" y="1369219"/>
            <a:ext cx="3590100" cy="32635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1048669" name="内容占位符 2"/>
          <p:cNvSpPr>
            <a:spLocks noGrp="1"/>
          </p:cNvSpPr>
          <p:nvPr>
            <p:ph sz="half" idx="13"/>
          </p:nvPr>
        </p:nvSpPr>
        <p:spPr>
          <a:xfrm>
            <a:off x="4925250" y="1369219"/>
            <a:ext cx="3590100" cy="326350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pic>
        <p:nvPicPr>
          <p:cNvPr id="2097204" name="图片 3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205" name="图片 17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标题 1"/>
          <p:cNvSpPr>
            <a:spLocks noGrp="1"/>
          </p:cNvSpPr>
          <p:nvPr>
            <p:ph type="title"/>
          </p:nvPr>
        </p:nvSpPr>
        <p:spPr>
          <a:xfrm>
            <a:off x="894160" y="243841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6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7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104865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9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pic>
        <p:nvPicPr>
          <p:cNvPr id="2097181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83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12" descr="PPT背景_画板 1 副本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71146" cy="5158740"/>
          </a:xfrm>
          <a:prstGeom prst="rect">
            <a:avLst/>
          </a:prstGeom>
        </p:spPr>
      </p:pic>
      <p:pic>
        <p:nvPicPr>
          <p:cNvPr id="2097155" name="图片 4" descr="ASTRUM MOBLE Logo_图标 副本 3"/>
          <p:cNvPicPr>
            <a:picLocks noChangeAspect="1"/>
          </p:cNvPicPr>
          <p:nvPr/>
        </p:nvPicPr>
        <p:blipFill>
          <a:blip r:embed="rId3"/>
          <a:srcRect l="36303" t="15685" r="38171" b="43593"/>
          <a:stretch>
            <a:fillRect/>
          </a:stretch>
        </p:blipFill>
        <p:spPr>
          <a:xfrm>
            <a:off x="281464" y="202882"/>
            <a:ext cx="544354" cy="745808"/>
          </a:xfrm>
          <a:prstGeom prst="rect">
            <a:avLst/>
          </a:prstGeom>
        </p:spPr>
      </p:pic>
      <p:pic>
        <p:nvPicPr>
          <p:cNvPr id="2097156" name="图片 15" descr="ASTRUM MOBLE Logo_字标 副本 2"/>
          <p:cNvPicPr>
            <a:picLocks noChangeAspect="1"/>
          </p:cNvPicPr>
          <p:nvPr/>
        </p:nvPicPr>
        <p:blipFill>
          <a:blip r:embed="rId4"/>
          <a:srcRect l="12337" t="39300" r="10041" b="35285"/>
          <a:stretch>
            <a:fillRect/>
          </a:stretch>
        </p:blipFill>
        <p:spPr>
          <a:xfrm>
            <a:off x="7893844" y="4641056"/>
            <a:ext cx="1159669" cy="328613"/>
          </a:xfrm>
          <a:prstGeom prst="rect">
            <a:avLst/>
          </a:prstGeom>
        </p:spPr>
      </p:pic>
      <p:pic>
        <p:nvPicPr>
          <p:cNvPr id="2097158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71662" y="1"/>
            <a:ext cx="7272338" cy="5000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标题 1"/>
          <p:cNvSpPr>
            <a:spLocks noGrp="1"/>
          </p:cNvSpPr>
          <p:nvPr>
            <p:ph type="title"/>
          </p:nvPr>
        </p:nvSpPr>
        <p:spPr>
          <a:xfrm>
            <a:off x="1117996" y="490949"/>
            <a:ext cx="2809913" cy="1200150"/>
          </a:xfrm>
        </p:spPr>
        <p:txBody>
          <a:bodyPr anchor="t" anchorCtr="0">
            <a:normAutofit/>
          </a:bodyPr>
          <a:lstStyle>
            <a:lvl1pPr>
              <a:defRPr sz="27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48671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136572" y="490948"/>
            <a:ext cx="4379228" cy="414350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zh-CN" altLang="en-US" dirty="0"/>
          </a:p>
        </p:txBody>
      </p:sp>
      <p:sp>
        <p:nvSpPr>
          <p:cNvPr id="1048672" name="文本占位符 3"/>
          <p:cNvSpPr>
            <a:spLocks noGrp="1"/>
          </p:cNvSpPr>
          <p:nvPr>
            <p:ph type="body" sz="half" idx="2"/>
          </p:nvPr>
        </p:nvSpPr>
        <p:spPr>
          <a:xfrm>
            <a:off x="1117996" y="1775766"/>
            <a:ext cx="2809914" cy="2858691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2097207" name="图片 7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209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8661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pic>
        <p:nvPicPr>
          <p:cNvPr id="2097189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91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SG" altLang="zh-CN"/>
              <a:t>Private &amp; Confidental</a:t>
            </a:r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3786CB7A-0C1B-4022-A23D-9532A42F55F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581" name="KSO_TEMPLATE" hidden="1"/>
          <p:cNvSpPr/>
          <p:nvPr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0.xml"/><Relationship Id="rId18" Type="http://schemas.openxmlformats.org/officeDocument/2006/relationships/customXml" Target="../ink/ink15.xml"/><Relationship Id="rId26" Type="http://schemas.openxmlformats.org/officeDocument/2006/relationships/customXml" Target="../ink/ink23.xml"/><Relationship Id="rId39" Type="http://schemas.openxmlformats.org/officeDocument/2006/relationships/customXml" Target="../ink/ink36.xml"/><Relationship Id="rId21" Type="http://schemas.openxmlformats.org/officeDocument/2006/relationships/customXml" Target="../ink/ink18.xml"/><Relationship Id="rId34" Type="http://schemas.openxmlformats.org/officeDocument/2006/relationships/customXml" Target="../ink/ink31.xml"/><Relationship Id="rId42" Type="http://schemas.openxmlformats.org/officeDocument/2006/relationships/customXml" Target="../ink/ink39.xml"/><Relationship Id="rId47" Type="http://schemas.openxmlformats.org/officeDocument/2006/relationships/customXml" Target="../ink/ink44.xml"/><Relationship Id="rId50" Type="http://schemas.openxmlformats.org/officeDocument/2006/relationships/customXml" Target="../ink/ink47.xml"/><Relationship Id="rId55" Type="http://schemas.openxmlformats.org/officeDocument/2006/relationships/image" Target="../media/image240.png"/><Relationship Id="rId7" Type="http://schemas.openxmlformats.org/officeDocument/2006/relationships/customXml" Target="../ink/ink4.xml"/><Relationship Id="rId2" Type="http://schemas.openxmlformats.org/officeDocument/2006/relationships/notesSlide" Target="../notesSlides/notesSlide8.xml"/><Relationship Id="rId16" Type="http://schemas.openxmlformats.org/officeDocument/2006/relationships/customXml" Target="../ink/ink13.xml"/><Relationship Id="rId29" Type="http://schemas.openxmlformats.org/officeDocument/2006/relationships/customXml" Target="../ink/ink26.xml"/><Relationship Id="rId11" Type="http://schemas.openxmlformats.org/officeDocument/2006/relationships/customXml" Target="../ink/ink8.xml"/><Relationship Id="rId24" Type="http://schemas.openxmlformats.org/officeDocument/2006/relationships/customXml" Target="../ink/ink21.xml"/><Relationship Id="rId32" Type="http://schemas.openxmlformats.org/officeDocument/2006/relationships/customXml" Target="../ink/ink29.xml"/><Relationship Id="rId37" Type="http://schemas.openxmlformats.org/officeDocument/2006/relationships/customXml" Target="../ink/ink34.xml"/><Relationship Id="rId40" Type="http://schemas.openxmlformats.org/officeDocument/2006/relationships/customXml" Target="../ink/ink37.xml"/><Relationship Id="rId45" Type="http://schemas.openxmlformats.org/officeDocument/2006/relationships/customXml" Target="../ink/ink42.xml"/><Relationship Id="rId53" Type="http://schemas.openxmlformats.org/officeDocument/2006/relationships/customXml" Target="../ink/ink50.xml"/><Relationship Id="rId58" Type="http://schemas.openxmlformats.org/officeDocument/2006/relationships/customXml" Target="../ink/ink54.xml"/><Relationship Id="rId5" Type="http://schemas.openxmlformats.org/officeDocument/2006/relationships/customXml" Target="../ink/ink2.xml"/><Relationship Id="rId61" Type="http://schemas.openxmlformats.org/officeDocument/2006/relationships/customXml" Target="../ink/ink57.xml"/><Relationship Id="rId19" Type="http://schemas.openxmlformats.org/officeDocument/2006/relationships/customXml" Target="../ink/ink16.xml"/><Relationship Id="rId14" Type="http://schemas.openxmlformats.org/officeDocument/2006/relationships/customXml" Target="../ink/ink11.xml"/><Relationship Id="rId22" Type="http://schemas.openxmlformats.org/officeDocument/2006/relationships/customXml" Target="../ink/ink19.xml"/><Relationship Id="rId27" Type="http://schemas.openxmlformats.org/officeDocument/2006/relationships/customXml" Target="../ink/ink24.xml"/><Relationship Id="rId30" Type="http://schemas.openxmlformats.org/officeDocument/2006/relationships/customXml" Target="../ink/ink27.xml"/><Relationship Id="rId35" Type="http://schemas.openxmlformats.org/officeDocument/2006/relationships/customXml" Target="../ink/ink32.xml"/><Relationship Id="rId43" Type="http://schemas.openxmlformats.org/officeDocument/2006/relationships/customXml" Target="../ink/ink40.xml"/><Relationship Id="rId48" Type="http://schemas.openxmlformats.org/officeDocument/2006/relationships/customXml" Target="../ink/ink45.xml"/><Relationship Id="rId56" Type="http://schemas.openxmlformats.org/officeDocument/2006/relationships/customXml" Target="../ink/ink52.xml"/><Relationship Id="rId8" Type="http://schemas.openxmlformats.org/officeDocument/2006/relationships/customXml" Target="../ink/ink5.xml"/><Relationship Id="rId51" Type="http://schemas.openxmlformats.org/officeDocument/2006/relationships/customXml" Target="../ink/ink48.xml"/><Relationship Id="rId3" Type="http://schemas.openxmlformats.org/officeDocument/2006/relationships/customXml" Target="../ink/ink1.xml"/><Relationship Id="rId12" Type="http://schemas.openxmlformats.org/officeDocument/2006/relationships/customXml" Target="../ink/ink9.xml"/><Relationship Id="rId17" Type="http://schemas.openxmlformats.org/officeDocument/2006/relationships/customXml" Target="../ink/ink14.xml"/><Relationship Id="rId25" Type="http://schemas.openxmlformats.org/officeDocument/2006/relationships/customXml" Target="../ink/ink22.xml"/><Relationship Id="rId33" Type="http://schemas.openxmlformats.org/officeDocument/2006/relationships/customXml" Target="../ink/ink30.xml"/><Relationship Id="rId38" Type="http://schemas.openxmlformats.org/officeDocument/2006/relationships/customXml" Target="../ink/ink35.xml"/><Relationship Id="rId46" Type="http://schemas.openxmlformats.org/officeDocument/2006/relationships/customXml" Target="../ink/ink43.xml"/><Relationship Id="rId59" Type="http://schemas.openxmlformats.org/officeDocument/2006/relationships/customXml" Target="../ink/ink55.xml"/><Relationship Id="rId20" Type="http://schemas.openxmlformats.org/officeDocument/2006/relationships/customXml" Target="../ink/ink17.xml"/><Relationship Id="rId41" Type="http://schemas.openxmlformats.org/officeDocument/2006/relationships/customXml" Target="../ink/ink38.xml"/><Relationship Id="rId54" Type="http://schemas.openxmlformats.org/officeDocument/2006/relationships/customXml" Target="../ink/ink51.xml"/><Relationship Id="rId62" Type="http://schemas.openxmlformats.org/officeDocument/2006/relationships/customXml" Target="../ink/ink58.xml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3.xml"/><Relationship Id="rId15" Type="http://schemas.openxmlformats.org/officeDocument/2006/relationships/customXml" Target="../ink/ink12.xml"/><Relationship Id="rId23" Type="http://schemas.openxmlformats.org/officeDocument/2006/relationships/customXml" Target="../ink/ink20.xml"/><Relationship Id="rId28" Type="http://schemas.openxmlformats.org/officeDocument/2006/relationships/customXml" Target="../ink/ink25.xml"/><Relationship Id="rId36" Type="http://schemas.openxmlformats.org/officeDocument/2006/relationships/customXml" Target="../ink/ink33.xml"/><Relationship Id="rId49" Type="http://schemas.openxmlformats.org/officeDocument/2006/relationships/customXml" Target="../ink/ink46.xml"/><Relationship Id="rId57" Type="http://schemas.openxmlformats.org/officeDocument/2006/relationships/customXml" Target="../ink/ink53.xml"/><Relationship Id="rId10" Type="http://schemas.openxmlformats.org/officeDocument/2006/relationships/customXml" Target="../ink/ink7.xml"/><Relationship Id="rId31" Type="http://schemas.openxmlformats.org/officeDocument/2006/relationships/customXml" Target="../ink/ink28.xml"/><Relationship Id="rId44" Type="http://schemas.openxmlformats.org/officeDocument/2006/relationships/customXml" Target="../ink/ink41.xml"/><Relationship Id="rId52" Type="http://schemas.openxmlformats.org/officeDocument/2006/relationships/customXml" Target="../ink/ink49.xml"/><Relationship Id="rId60" Type="http://schemas.openxmlformats.org/officeDocument/2006/relationships/customXml" Target="../ink/ink56.xml"/><Relationship Id="rId4" Type="http://schemas.openxmlformats.org/officeDocument/2006/relationships/image" Target="../media/image33.png"/><Relationship Id="rId9" Type="http://schemas.openxmlformats.org/officeDocument/2006/relationships/customXml" Target="../ink/ink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3.jpeg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CA511B6-3836-D3AF-E832-B88A4F0DDAD7}"/>
              </a:ext>
            </a:extLst>
          </p:cNvPr>
          <p:cNvGrpSpPr/>
          <p:nvPr/>
        </p:nvGrpSpPr>
        <p:grpSpPr>
          <a:xfrm>
            <a:off x="2665979" y="8214"/>
            <a:ext cx="6478021" cy="5212808"/>
            <a:chOff x="4642747" y="761886"/>
            <a:chExt cx="7487070" cy="6125663"/>
          </a:xfrm>
        </p:grpSpPr>
        <p:pic>
          <p:nvPicPr>
            <p:cNvPr id="5" name="Picture 4" descr="A satellite in space with a satellite dish&#10;&#10;Description automatically generated">
              <a:extLst>
                <a:ext uri="{FF2B5EF4-FFF2-40B4-BE49-F238E27FC236}">
                  <a16:creationId xmlns:a16="http://schemas.microsoft.com/office/drawing/2014/main" id="{98C7286B-BA6F-02AD-B5CA-D8CEF8E5A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42747" y="950549"/>
              <a:ext cx="1837397" cy="1302565"/>
            </a:xfrm>
            <a:prstGeom prst="rect">
              <a:avLst/>
            </a:prstGeom>
          </p:spPr>
        </p:pic>
        <p:pic>
          <p:nvPicPr>
            <p:cNvPr id="6" name="Picture 2" descr="Earth hemispheres with continents,  realistic world map in globe shape">
              <a:extLst>
                <a:ext uri="{FF2B5EF4-FFF2-40B4-BE49-F238E27FC236}">
                  <a16:creationId xmlns:a16="http://schemas.microsoft.com/office/drawing/2014/main" id="{04B575D3-6685-FB7D-B550-635BA66FC2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alphaModFix amt="2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3931" y="761886"/>
              <a:ext cx="6095886" cy="612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A8016B9-6879-B9A0-3570-CFB7D4D2E6B2}"/>
                </a:ext>
              </a:extLst>
            </p:cNvPr>
            <p:cNvSpPr/>
            <p:nvPr/>
          </p:nvSpPr>
          <p:spPr>
            <a:xfrm>
              <a:off x="7226008" y="2298563"/>
              <a:ext cx="3483979" cy="2101685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46000"/>
              </a:schemeClr>
            </a:solidFill>
            <a:ln>
              <a:solidFill>
                <a:schemeClr val="accent5">
                  <a:lumMod val="40000"/>
                  <a:lumOff val="60000"/>
                  <a:alpha val="26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rapezium 7">
              <a:extLst>
                <a:ext uri="{FF2B5EF4-FFF2-40B4-BE49-F238E27FC236}">
                  <a16:creationId xmlns:a16="http://schemas.microsoft.com/office/drawing/2014/main" id="{D89B9F94-867A-1EF3-E0EE-474B32C54339}"/>
                </a:ext>
              </a:extLst>
            </p:cNvPr>
            <p:cNvSpPr/>
            <p:nvPr/>
          </p:nvSpPr>
          <p:spPr>
            <a:xfrm rot="18263015">
              <a:off x="6000459" y="370445"/>
              <a:ext cx="2350433" cy="3894948"/>
            </a:xfrm>
            <a:prstGeom prst="trapezoid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60000"/>
                    <a:lumOff val="40000"/>
                    <a:alpha val="19000"/>
                  </a:schemeClr>
                </a:gs>
                <a:gs pos="35000">
                  <a:schemeClr val="accent5">
                    <a:alpha val="51048"/>
                    <a:lumMod val="84000"/>
                    <a:lumOff val="16000"/>
                  </a:schemeClr>
                </a:gs>
                <a:gs pos="59000">
                  <a:schemeClr val="accent1">
                    <a:lumMod val="92000"/>
                    <a:alpha val="43272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05E5608-58A6-7596-DB0E-7CC9CBC9278D}"/>
              </a:ext>
            </a:extLst>
          </p:cNvPr>
          <p:cNvGrpSpPr/>
          <p:nvPr/>
        </p:nvGrpSpPr>
        <p:grpSpPr>
          <a:xfrm>
            <a:off x="230414" y="214022"/>
            <a:ext cx="1332955" cy="870311"/>
            <a:chOff x="227334" y="435255"/>
            <a:chExt cx="3445277" cy="2357389"/>
          </a:xfrm>
        </p:grpSpPr>
        <p:pic>
          <p:nvPicPr>
            <p:cNvPr id="3" name="Picture 2" descr="A black and white logo&#10;&#10;Description automatically generated">
              <a:extLst>
                <a:ext uri="{FF2B5EF4-FFF2-40B4-BE49-F238E27FC236}">
                  <a16:creationId xmlns:a16="http://schemas.microsoft.com/office/drawing/2014/main" id="{22929E02-1784-A060-600C-9416C0549A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334" y="2115162"/>
              <a:ext cx="3445277" cy="677482"/>
            </a:xfrm>
            <a:prstGeom prst="rect">
              <a:avLst/>
            </a:prstGeom>
          </p:spPr>
        </p:pic>
        <p:pic>
          <p:nvPicPr>
            <p:cNvPr id="10" name="图片 12" descr="ASTRUM MOBLE Logo_图标">
              <a:extLst>
                <a:ext uri="{FF2B5EF4-FFF2-40B4-BE49-F238E27FC236}">
                  <a16:creationId xmlns:a16="http://schemas.microsoft.com/office/drawing/2014/main" id="{40986A21-9E17-9695-8ABA-C923E0966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34313" t="17012" r="38954" b="43402"/>
            <a:stretch>
              <a:fillRect/>
            </a:stretch>
          </p:blipFill>
          <p:spPr>
            <a:xfrm>
              <a:off x="1332741" y="435255"/>
              <a:ext cx="1323141" cy="1627685"/>
            </a:xfrm>
            <a:prstGeom prst="rect">
              <a:avLst/>
            </a:prstGeom>
          </p:spPr>
        </p:pic>
      </p:grpSp>
      <p:sp>
        <p:nvSpPr>
          <p:cNvPr id="12" name="标题 1">
            <a:extLst>
              <a:ext uri="{FF2B5EF4-FFF2-40B4-BE49-F238E27FC236}">
                <a16:creationId xmlns:a16="http://schemas.microsoft.com/office/drawing/2014/main" id="{2B4B7631-26F9-B191-5640-047B66386E9C}"/>
              </a:ext>
            </a:extLst>
          </p:cNvPr>
          <p:cNvSpPr txBox="1">
            <a:spLocks/>
          </p:cNvSpPr>
          <p:nvPr/>
        </p:nvSpPr>
        <p:spPr>
          <a:xfrm>
            <a:off x="573554" y="1729987"/>
            <a:ext cx="7996892" cy="23726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2800" dirty="0">
                <a:ea typeface="华文仿宋" panose="02010600040101010101" pitchFamily="2" charset="-122"/>
              </a:rPr>
              <a:t>5G Broadcast Utilizing a Geosynchronous Satellite in L-Band for Asia Pacific Satellite-to-Device Services</a:t>
            </a:r>
            <a:br>
              <a:rPr lang="en-US" altLang="zh-CN" sz="2800" dirty="0">
                <a:ea typeface="华文仿宋" panose="02010600040101010101" pitchFamily="2" charset="-122"/>
              </a:rPr>
            </a:br>
            <a:br>
              <a:rPr lang="en-US" altLang="zh-CN" sz="2800" dirty="0">
                <a:ea typeface="华文仿宋" panose="02010600040101010101" pitchFamily="2" charset="-122"/>
              </a:rPr>
            </a:br>
            <a:r>
              <a:rPr lang="en-US" altLang="zh-CN" sz="2800" dirty="0">
                <a:ea typeface="华文仿宋" panose="02010600040101010101" pitchFamily="2" charset="-122"/>
              </a:rPr>
              <a:t> </a:t>
            </a:r>
            <a:endParaRPr lang="zh-CN" altLang="en-US" sz="2800" b="1" dirty="0">
              <a:ea typeface="华文仿宋" panose="02010600040101010101" pitchFamily="2" charset="-122"/>
            </a:endParaRPr>
          </a:p>
        </p:txBody>
      </p:sp>
      <p:pic>
        <p:nvPicPr>
          <p:cNvPr id="13" name="图片 12" descr="卡通画&#10;&#10;低可信度描述已自动生成">
            <a:extLst>
              <a:ext uri="{FF2B5EF4-FFF2-40B4-BE49-F238E27FC236}">
                <a16:creationId xmlns:a16="http://schemas.microsoft.com/office/drawing/2014/main" id="{EB1F2571-64FE-EEAC-A23E-BD93711EB3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041" y="586353"/>
            <a:ext cx="1552107" cy="48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50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E11D5-599F-6C6C-7029-6C27A1554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577" y="293456"/>
            <a:ext cx="8190205" cy="420863"/>
          </a:xfrm>
        </p:spPr>
        <p:txBody>
          <a:bodyPr>
            <a:noAutofit/>
          </a:bodyPr>
          <a:lstStyle/>
          <a:p>
            <a:r>
              <a:rPr lang="en-US" sz="2000" b="1" dirty="0"/>
              <a:t>5G NTN RF ecosystem support L-Band S2D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0635DAC-2ADD-3B65-D6B8-001D225367D3}"/>
              </a:ext>
            </a:extLst>
          </p:cNvPr>
          <p:cNvGrpSpPr/>
          <p:nvPr/>
        </p:nvGrpSpPr>
        <p:grpSpPr>
          <a:xfrm>
            <a:off x="1242228" y="2999272"/>
            <a:ext cx="6245171" cy="1698907"/>
            <a:chOff x="-6753" y="1132723"/>
            <a:chExt cx="8928452" cy="319602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FE0509E-ED06-5609-A56D-75762A7D6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6753" y="1513525"/>
              <a:ext cx="1787929" cy="2307396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504C155-06A8-5D1D-92C9-D569449D7892}"/>
                </a:ext>
              </a:extLst>
            </p:cNvPr>
            <p:cNvSpPr txBox="1"/>
            <p:nvPr/>
          </p:nvSpPr>
          <p:spPr>
            <a:xfrm>
              <a:off x="12613" y="3811823"/>
              <a:ext cx="17491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b="1" dirty="0"/>
                <a:t>Verizon – Google Pixel 9 Pro</a:t>
              </a:r>
              <a:br>
                <a:rPr lang="en-US" sz="900" b="1" dirty="0"/>
              </a:br>
              <a:r>
                <a:rPr lang="en-US" sz="900" b="1" dirty="0"/>
                <a:t>(</a:t>
              </a:r>
              <a:r>
                <a:rPr lang="en-US" sz="900" b="1" dirty="0" err="1"/>
                <a:t>Skylo</a:t>
              </a:r>
              <a:r>
                <a:rPr lang="en-US" sz="900" b="1" dirty="0"/>
                <a:t> – by Q3 2024)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A343D43-50B7-0C56-7121-E3A926259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44810" y="1513526"/>
              <a:ext cx="2068846" cy="242076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17F3F51-8B61-F77C-B2F7-AAE4D70B8CDB}"/>
                </a:ext>
              </a:extLst>
            </p:cNvPr>
            <p:cNvSpPr txBox="1"/>
            <p:nvPr/>
          </p:nvSpPr>
          <p:spPr>
            <a:xfrm>
              <a:off x="2273031" y="3811822"/>
              <a:ext cx="18966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b="1" dirty="0"/>
                <a:t>Verizon – Samsung Galaxy S25</a:t>
              </a:r>
              <a:br>
                <a:rPr lang="en-US" sz="900" b="1" dirty="0"/>
              </a:br>
              <a:r>
                <a:rPr lang="en-US" sz="900" b="1" dirty="0"/>
                <a:t>(</a:t>
              </a:r>
              <a:r>
                <a:rPr lang="en-US" sz="900" b="1" dirty="0" err="1"/>
                <a:t>Skylo</a:t>
              </a:r>
              <a:r>
                <a:rPr lang="en-US" sz="900" b="1" dirty="0"/>
                <a:t> – by early 2025)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154571F-5014-C38C-9C2C-230049EEE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24011" y="1620237"/>
              <a:ext cx="3797688" cy="2200683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BA0076C-85AE-4EF5-C539-97BC69D5E4AB}"/>
                </a:ext>
              </a:extLst>
            </p:cNvPr>
            <p:cNvSpPr txBox="1"/>
            <p:nvPr/>
          </p:nvSpPr>
          <p:spPr>
            <a:xfrm>
              <a:off x="5442686" y="3820921"/>
              <a:ext cx="327525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b="1" dirty="0"/>
                <a:t>Apply-Globalstar “Emergency SOS via Satellite” Feature</a:t>
              </a:r>
            </a:p>
            <a:p>
              <a:pPr algn="ctr"/>
              <a:r>
                <a:rPr lang="en-US" sz="900" b="1" dirty="0"/>
                <a:t>iPhone 14 (2022), 15 and 16 Series (2024)</a:t>
              </a:r>
              <a:br>
                <a:rPr lang="en-US" sz="900" b="1" dirty="0"/>
              </a:br>
              <a:r>
                <a:rPr lang="en-US" sz="900" b="1" dirty="0"/>
                <a:t>(</a:t>
              </a:r>
              <a:r>
                <a:rPr lang="en-US" sz="900" b="1" dirty="0" err="1"/>
                <a:t>GlobalStar</a:t>
              </a:r>
              <a:r>
                <a:rPr lang="en-US" sz="900" b="1" dirty="0"/>
                <a:t> – Since 2022)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68A2348-8BA1-C8C3-13AC-F563DCE8526C}"/>
                </a:ext>
              </a:extLst>
            </p:cNvPr>
            <p:cNvSpPr txBox="1"/>
            <p:nvPr/>
          </p:nvSpPr>
          <p:spPr>
            <a:xfrm>
              <a:off x="1428817" y="1151959"/>
              <a:ext cx="189667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/>
                <a:t>VERIZON WIRELESS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48C8F3-9C4F-7AA4-6BC7-6A3B0D2D5B3C}"/>
                </a:ext>
              </a:extLst>
            </p:cNvPr>
            <p:cNvSpPr txBox="1"/>
            <p:nvPr/>
          </p:nvSpPr>
          <p:spPr>
            <a:xfrm>
              <a:off x="6414955" y="1132723"/>
              <a:ext cx="7537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Apple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C528679-CD60-E4A5-F532-3C6A78D3BDFB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589A891-4EA6-08A8-517D-F95C14B094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9360" y="962825"/>
            <a:ext cx="1939182" cy="18172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E46A370-A421-260E-3B4D-557DD78380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6140" y="917968"/>
            <a:ext cx="2594983" cy="17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871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文本框 6"/>
          <p:cNvSpPr txBox="1">
            <a:spLocks noChangeAspect="1"/>
          </p:cNvSpPr>
          <p:nvPr/>
        </p:nvSpPr>
        <p:spPr bwMode="auto">
          <a:xfrm>
            <a:off x="430985" y="1918636"/>
            <a:ext cx="8597590" cy="2935547"/>
          </a:xfrm>
          <a:prstGeom prst="rect">
            <a:avLst/>
          </a:prstGeom>
          <a:noFill/>
          <a:ln>
            <a:noFill/>
          </a:ln>
          <a:effectLst>
            <a:glow rad="469900">
              <a:schemeClr val="bg1">
                <a:alpha val="100000"/>
              </a:schemeClr>
            </a:glow>
            <a:outerShdw blurRad="50800" dist="38100" dir="2700000" algn="tl" rotWithShape="0">
              <a:schemeClr val="bg2">
                <a:alpha val="40000"/>
              </a:schemeClr>
            </a:outerShdw>
          </a:effec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700" b="1" spc="38" noProof="1">
                <a:solidFill>
                  <a:schemeClr val="bg1"/>
                </a:solidFill>
                <a:effectLst>
                  <a:outerShdw blurRad="300344" dist="38100" dir="2700000" sx="72000" sy="72000" algn="tl">
                    <a:schemeClr val="tx2">
                      <a:lumMod val="60000"/>
                      <a:lumOff val="40000"/>
                      <a:alpha val="24026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  <a:sym typeface="Arial" panose="020B0604020202020204" pitchFamily="34" charset="0"/>
              </a:rPr>
              <a:t>LEADING THE WAY TO 5G NTN BROADCAST</a:t>
            </a:r>
          </a:p>
          <a:p>
            <a:pPr algn="ctr">
              <a:lnSpc>
                <a:spcPct val="150000"/>
              </a:lnSpc>
            </a:pPr>
            <a:r>
              <a:rPr lang="en-US" altLang="zh-CN" sz="2700" b="1" spc="38" noProof="1">
                <a:solidFill>
                  <a:schemeClr val="bg1"/>
                </a:solidFill>
                <a:effectLst>
                  <a:outerShdw blurRad="300344" dist="38100" dir="2700000" sx="72000" sy="72000" algn="tl">
                    <a:schemeClr val="tx2">
                      <a:lumMod val="60000"/>
                      <a:lumOff val="40000"/>
                      <a:alpha val="24026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  <a:sym typeface="Arial" panose="020B0604020202020204" pitchFamily="34" charset="0"/>
              </a:rPr>
              <a:t>SATELLITE TO DEVICE DEMONSTRATION</a:t>
            </a:r>
          </a:p>
          <a:p>
            <a:pPr algn="ctr">
              <a:lnSpc>
                <a:spcPct val="150000"/>
              </a:lnSpc>
            </a:pPr>
            <a:endParaRPr lang="en-US" altLang="zh-CN" sz="27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lt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1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  <a:sym typeface="Arial" panose="020B0604020202020204" pitchFamily="34" charset="0"/>
              </a:rPr>
              <a:t>A Worlds First 5G S2D Broadcast from GEO Satellite</a:t>
            </a:r>
          </a:p>
          <a:p>
            <a:pPr algn="ctr">
              <a:lnSpc>
                <a:spcPct val="150000"/>
              </a:lnSpc>
            </a:pPr>
            <a:endParaRPr lang="en-US" altLang="zh-CN" sz="240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lt"/>
              <a:sym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1D3D140-6343-4B99-710B-1909F98A99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740" y="220440"/>
            <a:ext cx="1593291" cy="15932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7E8BD0F-D22F-3174-3CC2-51F71B80875E}"/>
              </a:ext>
            </a:extLst>
          </p:cNvPr>
          <p:cNvSpPr txBox="1"/>
          <p:nvPr/>
        </p:nvSpPr>
        <p:spPr>
          <a:xfrm>
            <a:off x="183332" y="4659022"/>
            <a:ext cx="260520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b="1" i="1" dirty="0">
                <a:solidFill>
                  <a:schemeClr val="bg1"/>
                </a:solidFill>
              </a:rPr>
              <a:t>Singapore 1</a:t>
            </a:r>
            <a:r>
              <a:rPr lang="en-US" sz="1350" b="1" i="1" baseline="30000" dirty="0">
                <a:solidFill>
                  <a:schemeClr val="bg1"/>
                </a:solidFill>
              </a:rPr>
              <a:t>st</a:t>
            </a:r>
            <a:r>
              <a:rPr lang="en-US" sz="1350" b="1" i="1" dirty="0">
                <a:solidFill>
                  <a:schemeClr val="bg1"/>
                </a:solidFill>
              </a:rPr>
              <a:t> November 2024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4D7C237-B1D6-0AE8-EC1E-07329D9400A4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5" name="Freeform 4      (向天歌演示原创作品：www.TopPPT.cn)">
            <a:extLst>
              <a:ext uri="{FF2B5EF4-FFF2-40B4-BE49-F238E27FC236}">
                <a16:creationId xmlns:a16="http://schemas.microsoft.com/office/drawing/2014/main" id="{7C97C48E-FED4-44FB-A410-41072DCF5C9D}"/>
              </a:ext>
            </a:extLst>
          </p:cNvPr>
          <p:cNvSpPr>
            <a:spLocks/>
          </p:cNvSpPr>
          <p:nvPr/>
        </p:nvSpPr>
        <p:spPr bwMode="auto">
          <a:xfrm>
            <a:off x="4587613" y="3556953"/>
            <a:ext cx="285953" cy="288926"/>
          </a:xfrm>
          <a:custGeom>
            <a:avLst/>
            <a:gdLst/>
            <a:ahLst/>
            <a:cxnLst>
              <a:cxn ang="0">
                <a:pos x="53" y="137"/>
              </a:cxn>
              <a:cxn ang="0">
                <a:pos x="60" y="133"/>
              </a:cxn>
              <a:cxn ang="0">
                <a:pos x="66" y="141"/>
              </a:cxn>
              <a:cxn ang="0">
                <a:pos x="80" y="141"/>
              </a:cxn>
              <a:cxn ang="0">
                <a:pos x="87" y="134"/>
              </a:cxn>
              <a:cxn ang="0">
                <a:pos x="87" y="59"/>
              </a:cxn>
              <a:cxn ang="0">
                <a:pos x="99" y="55"/>
              </a:cxn>
              <a:cxn ang="0">
                <a:pos x="99" y="16"/>
              </a:cxn>
              <a:cxn ang="0">
                <a:pos x="109" y="15"/>
              </a:cxn>
              <a:cxn ang="0">
                <a:pos x="122" y="11"/>
              </a:cxn>
              <a:cxn ang="0">
                <a:pos x="128" y="16"/>
              </a:cxn>
              <a:cxn ang="0">
                <a:pos x="136" y="11"/>
              </a:cxn>
              <a:cxn ang="0">
                <a:pos x="144" y="9"/>
              </a:cxn>
              <a:cxn ang="0">
                <a:pos x="143" y="6"/>
              </a:cxn>
              <a:cxn ang="0">
                <a:pos x="119" y="8"/>
              </a:cxn>
              <a:cxn ang="0">
                <a:pos x="102" y="9"/>
              </a:cxn>
              <a:cxn ang="0">
                <a:pos x="77" y="9"/>
              </a:cxn>
              <a:cxn ang="0">
                <a:pos x="73" y="5"/>
              </a:cxn>
              <a:cxn ang="0">
                <a:pos x="34" y="5"/>
              </a:cxn>
              <a:cxn ang="0">
                <a:pos x="24" y="3"/>
              </a:cxn>
              <a:cxn ang="0">
                <a:pos x="13" y="2"/>
              </a:cxn>
              <a:cxn ang="0">
                <a:pos x="8" y="0"/>
              </a:cxn>
              <a:cxn ang="0">
                <a:pos x="4" y="3"/>
              </a:cxn>
              <a:cxn ang="0">
                <a:pos x="1" y="3"/>
              </a:cxn>
              <a:cxn ang="0">
                <a:pos x="7" y="18"/>
              </a:cxn>
              <a:cxn ang="0">
                <a:pos x="18" y="41"/>
              </a:cxn>
              <a:cxn ang="0">
                <a:pos x="29" y="65"/>
              </a:cxn>
              <a:cxn ang="0">
                <a:pos x="30" y="84"/>
              </a:cxn>
              <a:cxn ang="0">
                <a:pos x="34" y="101"/>
              </a:cxn>
              <a:cxn ang="0">
                <a:pos x="42" y="129"/>
              </a:cxn>
              <a:cxn ang="0">
                <a:pos x="49" y="138"/>
              </a:cxn>
              <a:cxn ang="0">
                <a:pos x="53" y="137"/>
              </a:cxn>
            </a:cxnLst>
            <a:rect l="0" t="0" r="r" b="b"/>
            <a:pathLst>
              <a:path w="144" h="143">
                <a:moveTo>
                  <a:pt x="53" y="137"/>
                </a:moveTo>
                <a:cubicBezTo>
                  <a:pt x="53" y="134"/>
                  <a:pt x="57" y="130"/>
                  <a:pt x="60" y="133"/>
                </a:cubicBezTo>
                <a:cubicBezTo>
                  <a:pt x="62" y="137"/>
                  <a:pt x="61" y="141"/>
                  <a:pt x="66" y="141"/>
                </a:cubicBezTo>
                <a:cubicBezTo>
                  <a:pt x="70" y="141"/>
                  <a:pt x="79" y="143"/>
                  <a:pt x="80" y="141"/>
                </a:cubicBezTo>
                <a:cubicBezTo>
                  <a:pt x="81" y="139"/>
                  <a:pt x="87" y="137"/>
                  <a:pt x="87" y="134"/>
                </a:cubicBezTo>
                <a:cubicBezTo>
                  <a:pt x="87" y="130"/>
                  <a:pt x="87" y="62"/>
                  <a:pt x="87" y="59"/>
                </a:cubicBezTo>
                <a:cubicBezTo>
                  <a:pt x="87" y="57"/>
                  <a:pt x="99" y="59"/>
                  <a:pt x="99" y="55"/>
                </a:cubicBezTo>
                <a:cubicBezTo>
                  <a:pt x="99" y="51"/>
                  <a:pt x="99" y="16"/>
                  <a:pt x="99" y="16"/>
                </a:cubicBezTo>
                <a:cubicBezTo>
                  <a:pt x="99" y="16"/>
                  <a:pt x="107" y="16"/>
                  <a:pt x="109" y="15"/>
                </a:cubicBezTo>
                <a:cubicBezTo>
                  <a:pt x="112" y="14"/>
                  <a:pt x="120" y="10"/>
                  <a:pt x="122" y="11"/>
                </a:cubicBezTo>
                <a:cubicBezTo>
                  <a:pt x="124" y="13"/>
                  <a:pt x="127" y="17"/>
                  <a:pt x="128" y="16"/>
                </a:cubicBezTo>
                <a:cubicBezTo>
                  <a:pt x="129" y="14"/>
                  <a:pt x="133" y="11"/>
                  <a:pt x="136" y="11"/>
                </a:cubicBezTo>
                <a:cubicBezTo>
                  <a:pt x="138" y="11"/>
                  <a:pt x="141" y="10"/>
                  <a:pt x="144" y="9"/>
                </a:cubicBezTo>
                <a:cubicBezTo>
                  <a:pt x="143" y="8"/>
                  <a:pt x="143" y="7"/>
                  <a:pt x="143" y="6"/>
                </a:cubicBezTo>
                <a:cubicBezTo>
                  <a:pt x="143" y="4"/>
                  <a:pt x="122" y="7"/>
                  <a:pt x="119" y="8"/>
                </a:cubicBezTo>
                <a:cubicBezTo>
                  <a:pt x="116" y="9"/>
                  <a:pt x="105" y="11"/>
                  <a:pt x="102" y="9"/>
                </a:cubicBezTo>
                <a:cubicBezTo>
                  <a:pt x="98" y="8"/>
                  <a:pt x="77" y="9"/>
                  <a:pt x="77" y="9"/>
                </a:cubicBezTo>
                <a:cubicBezTo>
                  <a:pt x="73" y="5"/>
                  <a:pt x="73" y="5"/>
                  <a:pt x="73" y="5"/>
                </a:cubicBezTo>
                <a:cubicBezTo>
                  <a:pt x="73" y="5"/>
                  <a:pt x="38" y="5"/>
                  <a:pt x="34" y="5"/>
                </a:cubicBezTo>
                <a:cubicBezTo>
                  <a:pt x="30" y="5"/>
                  <a:pt x="27" y="5"/>
                  <a:pt x="24" y="3"/>
                </a:cubicBezTo>
                <a:cubicBezTo>
                  <a:pt x="20" y="0"/>
                  <a:pt x="17" y="0"/>
                  <a:pt x="13" y="2"/>
                </a:cubicBezTo>
                <a:cubicBezTo>
                  <a:pt x="9" y="4"/>
                  <a:pt x="11" y="0"/>
                  <a:pt x="8" y="0"/>
                </a:cubicBezTo>
                <a:cubicBezTo>
                  <a:pt x="5" y="0"/>
                  <a:pt x="4" y="3"/>
                  <a:pt x="4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7"/>
                  <a:pt x="3" y="13"/>
                  <a:pt x="7" y="18"/>
                </a:cubicBezTo>
                <a:cubicBezTo>
                  <a:pt x="11" y="23"/>
                  <a:pt x="15" y="33"/>
                  <a:pt x="18" y="41"/>
                </a:cubicBezTo>
                <a:cubicBezTo>
                  <a:pt x="20" y="49"/>
                  <a:pt x="28" y="59"/>
                  <a:pt x="29" y="65"/>
                </a:cubicBezTo>
                <a:cubicBezTo>
                  <a:pt x="31" y="71"/>
                  <a:pt x="28" y="80"/>
                  <a:pt x="30" y="84"/>
                </a:cubicBezTo>
                <a:cubicBezTo>
                  <a:pt x="32" y="88"/>
                  <a:pt x="33" y="95"/>
                  <a:pt x="34" y="101"/>
                </a:cubicBezTo>
                <a:cubicBezTo>
                  <a:pt x="35" y="108"/>
                  <a:pt x="35" y="123"/>
                  <a:pt x="42" y="129"/>
                </a:cubicBezTo>
                <a:cubicBezTo>
                  <a:pt x="44" y="131"/>
                  <a:pt x="46" y="134"/>
                  <a:pt x="49" y="138"/>
                </a:cubicBezTo>
                <a:cubicBezTo>
                  <a:pt x="51" y="138"/>
                  <a:pt x="53" y="138"/>
                  <a:pt x="53" y="13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" name="Freeform 5      (向天歌演示原创作品：www.TopPPT.cn)">
            <a:extLst>
              <a:ext uri="{FF2B5EF4-FFF2-40B4-BE49-F238E27FC236}">
                <a16:creationId xmlns:a16="http://schemas.microsoft.com/office/drawing/2014/main" id="{1F72C34B-5356-40EC-9BEF-15E96E87CE8F}"/>
              </a:ext>
            </a:extLst>
          </p:cNvPr>
          <p:cNvSpPr>
            <a:spLocks/>
          </p:cNvSpPr>
          <p:nvPr/>
        </p:nvSpPr>
        <p:spPr bwMode="auto">
          <a:xfrm>
            <a:off x="4873566" y="3523357"/>
            <a:ext cx="177488" cy="157901"/>
          </a:xfrm>
          <a:custGeom>
            <a:avLst/>
            <a:gdLst/>
            <a:ahLst/>
            <a:cxnLst>
              <a:cxn ang="0">
                <a:pos x="59" y="4"/>
              </a:cxn>
              <a:cxn ang="0">
                <a:pos x="58" y="0"/>
              </a:cxn>
              <a:cxn ang="0">
                <a:pos x="48" y="0"/>
              </a:cxn>
              <a:cxn ang="0">
                <a:pos x="42" y="6"/>
              </a:cxn>
              <a:cxn ang="0">
                <a:pos x="31" y="14"/>
              </a:cxn>
              <a:cxn ang="0">
                <a:pos x="20" y="27"/>
              </a:cxn>
              <a:cxn ang="0">
                <a:pos x="5" y="24"/>
              </a:cxn>
              <a:cxn ang="0">
                <a:pos x="0" y="25"/>
              </a:cxn>
              <a:cxn ang="0">
                <a:pos x="6" y="31"/>
              </a:cxn>
              <a:cxn ang="0">
                <a:pos x="12" y="45"/>
              </a:cxn>
              <a:cxn ang="0">
                <a:pos x="23" y="53"/>
              </a:cxn>
              <a:cxn ang="0">
                <a:pos x="28" y="61"/>
              </a:cxn>
              <a:cxn ang="0">
                <a:pos x="36" y="69"/>
              </a:cxn>
              <a:cxn ang="0">
                <a:pos x="44" y="74"/>
              </a:cxn>
              <a:cxn ang="0">
                <a:pos x="55" y="76"/>
              </a:cxn>
              <a:cxn ang="0">
                <a:pos x="67" y="78"/>
              </a:cxn>
              <a:cxn ang="0">
                <a:pos x="79" y="67"/>
              </a:cxn>
              <a:cxn ang="0">
                <a:pos x="82" y="56"/>
              </a:cxn>
              <a:cxn ang="0">
                <a:pos x="88" y="48"/>
              </a:cxn>
              <a:cxn ang="0">
                <a:pos x="84" y="39"/>
              </a:cxn>
              <a:cxn ang="0">
                <a:pos x="87" y="29"/>
              </a:cxn>
              <a:cxn ang="0">
                <a:pos x="87" y="12"/>
              </a:cxn>
              <a:cxn ang="0">
                <a:pos x="74" y="7"/>
              </a:cxn>
              <a:cxn ang="0">
                <a:pos x="59" y="4"/>
              </a:cxn>
            </a:cxnLst>
            <a:rect l="0" t="0" r="r" b="b"/>
            <a:pathLst>
              <a:path w="90" h="78">
                <a:moveTo>
                  <a:pt x="59" y="4"/>
                </a:moveTo>
                <a:cubicBezTo>
                  <a:pt x="58" y="0"/>
                  <a:pt x="58" y="0"/>
                  <a:pt x="5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2"/>
                  <a:pt x="42" y="4"/>
                  <a:pt x="42" y="6"/>
                </a:cubicBezTo>
                <a:cubicBezTo>
                  <a:pt x="42" y="8"/>
                  <a:pt x="36" y="13"/>
                  <a:pt x="31" y="14"/>
                </a:cubicBezTo>
                <a:cubicBezTo>
                  <a:pt x="27" y="15"/>
                  <a:pt x="22" y="25"/>
                  <a:pt x="20" y="27"/>
                </a:cubicBezTo>
                <a:cubicBezTo>
                  <a:pt x="17" y="28"/>
                  <a:pt x="8" y="25"/>
                  <a:pt x="5" y="24"/>
                </a:cubicBezTo>
                <a:cubicBezTo>
                  <a:pt x="4" y="24"/>
                  <a:pt x="2" y="25"/>
                  <a:pt x="0" y="25"/>
                </a:cubicBezTo>
                <a:cubicBezTo>
                  <a:pt x="1" y="28"/>
                  <a:pt x="5" y="31"/>
                  <a:pt x="6" y="31"/>
                </a:cubicBezTo>
                <a:cubicBezTo>
                  <a:pt x="8" y="31"/>
                  <a:pt x="8" y="43"/>
                  <a:pt x="12" y="45"/>
                </a:cubicBezTo>
                <a:cubicBezTo>
                  <a:pt x="16" y="47"/>
                  <a:pt x="23" y="51"/>
                  <a:pt x="23" y="53"/>
                </a:cubicBezTo>
                <a:cubicBezTo>
                  <a:pt x="23" y="55"/>
                  <a:pt x="28" y="58"/>
                  <a:pt x="28" y="61"/>
                </a:cubicBezTo>
                <a:cubicBezTo>
                  <a:pt x="28" y="65"/>
                  <a:pt x="32" y="69"/>
                  <a:pt x="36" y="69"/>
                </a:cubicBezTo>
                <a:cubicBezTo>
                  <a:pt x="43" y="69"/>
                  <a:pt x="44" y="72"/>
                  <a:pt x="44" y="74"/>
                </a:cubicBezTo>
                <a:cubicBezTo>
                  <a:pt x="44" y="76"/>
                  <a:pt x="53" y="74"/>
                  <a:pt x="55" y="76"/>
                </a:cubicBezTo>
                <a:cubicBezTo>
                  <a:pt x="56" y="78"/>
                  <a:pt x="65" y="77"/>
                  <a:pt x="67" y="78"/>
                </a:cubicBezTo>
                <a:cubicBezTo>
                  <a:pt x="71" y="75"/>
                  <a:pt x="77" y="70"/>
                  <a:pt x="79" y="67"/>
                </a:cubicBezTo>
                <a:cubicBezTo>
                  <a:pt x="82" y="63"/>
                  <a:pt x="79" y="58"/>
                  <a:pt x="82" y="56"/>
                </a:cubicBezTo>
                <a:cubicBezTo>
                  <a:pt x="84" y="55"/>
                  <a:pt x="90" y="48"/>
                  <a:pt x="88" y="48"/>
                </a:cubicBezTo>
                <a:cubicBezTo>
                  <a:pt x="86" y="47"/>
                  <a:pt x="87" y="42"/>
                  <a:pt x="84" y="39"/>
                </a:cubicBezTo>
                <a:cubicBezTo>
                  <a:pt x="81" y="36"/>
                  <a:pt x="88" y="35"/>
                  <a:pt x="87" y="29"/>
                </a:cubicBezTo>
                <a:cubicBezTo>
                  <a:pt x="87" y="24"/>
                  <a:pt x="88" y="13"/>
                  <a:pt x="87" y="12"/>
                </a:cubicBezTo>
                <a:cubicBezTo>
                  <a:pt x="85" y="11"/>
                  <a:pt x="78" y="10"/>
                  <a:pt x="74" y="7"/>
                </a:cubicBezTo>
                <a:cubicBezTo>
                  <a:pt x="69" y="4"/>
                  <a:pt x="59" y="4"/>
                  <a:pt x="59" y="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" name="Freeform 6      (向天歌演示原创作品：www.TopPPT.cn)">
            <a:extLst>
              <a:ext uri="{FF2B5EF4-FFF2-40B4-BE49-F238E27FC236}">
                <a16:creationId xmlns:a16="http://schemas.microsoft.com/office/drawing/2014/main" id="{1E702306-B9A0-4F36-A2B7-344C1988BC66}"/>
              </a:ext>
            </a:extLst>
          </p:cNvPr>
          <p:cNvSpPr>
            <a:spLocks/>
          </p:cNvSpPr>
          <p:nvPr/>
        </p:nvSpPr>
        <p:spPr bwMode="auto">
          <a:xfrm>
            <a:off x="4760171" y="3575430"/>
            <a:ext cx="200496" cy="220055"/>
          </a:xfrm>
          <a:custGeom>
            <a:avLst/>
            <a:gdLst/>
            <a:ahLst/>
            <a:cxnLst>
              <a:cxn ang="0">
                <a:pos x="93" y="44"/>
              </a:cxn>
              <a:cxn ang="0">
                <a:pos x="85" y="36"/>
              </a:cxn>
              <a:cxn ang="0">
                <a:pos x="80" y="28"/>
              </a:cxn>
              <a:cxn ang="0">
                <a:pos x="69" y="20"/>
              </a:cxn>
              <a:cxn ang="0">
                <a:pos x="63" y="6"/>
              </a:cxn>
              <a:cxn ang="0">
                <a:pos x="57" y="0"/>
              </a:cxn>
              <a:cxn ang="0">
                <a:pos x="49" y="2"/>
              </a:cxn>
              <a:cxn ang="0">
                <a:pos x="41" y="7"/>
              </a:cxn>
              <a:cxn ang="0">
                <a:pos x="35" y="2"/>
              </a:cxn>
              <a:cxn ang="0">
                <a:pos x="22" y="6"/>
              </a:cxn>
              <a:cxn ang="0">
                <a:pos x="12" y="7"/>
              </a:cxn>
              <a:cxn ang="0">
                <a:pos x="12" y="46"/>
              </a:cxn>
              <a:cxn ang="0">
                <a:pos x="0" y="50"/>
              </a:cxn>
              <a:cxn ang="0">
                <a:pos x="0" y="83"/>
              </a:cxn>
              <a:cxn ang="0">
                <a:pos x="6" y="87"/>
              </a:cxn>
              <a:cxn ang="0">
                <a:pos x="9" y="100"/>
              </a:cxn>
              <a:cxn ang="0">
                <a:pos x="7" y="102"/>
              </a:cxn>
              <a:cxn ang="0">
                <a:pos x="9" y="107"/>
              </a:cxn>
              <a:cxn ang="0">
                <a:pos x="20" y="107"/>
              </a:cxn>
              <a:cxn ang="0">
                <a:pos x="31" y="95"/>
              </a:cxn>
              <a:cxn ang="0">
                <a:pos x="38" y="89"/>
              </a:cxn>
              <a:cxn ang="0">
                <a:pos x="52" y="93"/>
              </a:cxn>
              <a:cxn ang="0">
                <a:pos x="62" y="88"/>
              </a:cxn>
              <a:cxn ang="0">
                <a:pos x="67" y="80"/>
              </a:cxn>
              <a:cxn ang="0">
                <a:pos x="76" y="73"/>
              </a:cxn>
              <a:cxn ang="0">
                <a:pos x="81" y="65"/>
              </a:cxn>
              <a:cxn ang="0">
                <a:pos x="90" y="59"/>
              </a:cxn>
              <a:cxn ang="0">
                <a:pos x="97" y="55"/>
              </a:cxn>
              <a:cxn ang="0">
                <a:pos x="101" y="49"/>
              </a:cxn>
              <a:cxn ang="0">
                <a:pos x="101" y="49"/>
              </a:cxn>
              <a:cxn ang="0">
                <a:pos x="93" y="44"/>
              </a:cxn>
            </a:cxnLst>
            <a:rect l="0" t="0" r="r" b="b"/>
            <a:pathLst>
              <a:path w="101" h="109">
                <a:moveTo>
                  <a:pt x="93" y="44"/>
                </a:moveTo>
                <a:cubicBezTo>
                  <a:pt x="89" y="44"/>
                  <a:pt x="85" y="40"/>
                  <a:pt x="85" y="36"/>
                </a:cubicBezTo>
                <a:cubicBezTo>
                  <a:pt x="85" y="33"/>
                  <a:pt x="80" y="30"/>
                  <a:pt x="80" y="28"/>
                </a:cubicBezTo>
                <a:cubicBezTo>
                  <a:pt x="80" y="26"/>
                  <a:pt x="73" y="22"/>
                  <a:pt x="69" y="20"/>
                </a:cubicBezTo>
                <a:cubicBezTo>
                  <a:pt x="65" y="18"/>
                  <a:pt x="65" y="6"/>
                  <a:pt x="63" y="6"/>
                </a:cubicBezTo>
                <a:cubicBezTo>
                  <a:pt x="62" y="6"/>
                  <a:pt x="58" y="3"/>
                  <a:pt x="57" y="0"/>
                </a:cubicBezTo>
                <a:cubicBezTo>
                  <a:pt x="54" y="1"/>
                  <a:pt x="51" y="2"/>
                  <a:pt x="49" y="2"/>
                </a:cubicBezTo>
                <a:cubicBezTo>
                  <a:pt x="46" y="2"/>
                  <a:pt x="42" y="5"/>
                  <a:pt x="41" y="7"/>
                </a:cubicBezTo>
                <a:cubicBezTo>
                  <a:pt x="40" y="8"/>
                  <a:pt x="37" y="4"/>
                  <a:pt x="35" y="2"/>
                </a:cubicBezTo>
                <a:cubicBezTo>
                  <a:pt x="33" y="1"/>
                  <a:pt x="25" y="5"/>
                  <a:pt x="22" y="6"/>
                </a:cubicBezTo>
                <a:cubicBezTo>
                  <a:pt x="20" y="7"/>
                  <a:pt x="12" y="7"/>
                  <a:pt x="12" y="7"/>
                </a:cubicBezTo>
                <a:cubicBezTo>
                  <a:pt x="12" y="7"/>
                  <a:pt x="12" y="42"/>
                  <a:pt x="12" y="46"/>
                </a:cubicBezTo>
                <a:cubicBezTo>
                  <a:pt x="12" y="50"/>
                  <a:pt x="0" y="48"/>
                  <a:pt x="0" y="50"/>
                </a:cubicBezTo>
                <a:cubicBezTo>
                  <a:pt x="0" y="51"/>
                  <a:pt x="0" y="67"/>
                  <a:pt x="0" y="83"/>
                </a:cubicBezTo>
                <a:cubicBezTo>
                  <a:pt x="3" y="84"/>
                  <a:pt x="5" y="85"/>
                  <a:pt x="6" y="87"/>
                </a:cubicBezTo>
                <a:cubicBezTo>
                  <a:pt x="7" y="90"/>
                  <a:pt x="10" y="98"/>
                  <a:pt x="9" y="100"/>
                </a:cubicBezTo>
                <a:cubicBezTo>
                  <a:pt x="9" y="102"/>
                  <a:pt x="7" y="100"/>
                  <a:pt x="7" y="102"/>
                </a:cubicBezTo>
                <a:cubicBezTo>
                  <a:pt x="7" y="104"/>
                  <a:pt x="6" y="107"/>
                  <a:pt x="9" y="107"/>
                </a:cubicBezTo>
                <a:cubicBezTo>
                  <a:pt x="12" y="107"/>
                  <a:pt x="18" y="109"/>
                  <a:pt x="20" y="107"/>
                </a:cubicBezTo>
                <a:cubicBezTo>
                  <a:pt x="23" y="104"/>
                  <a:pt x="30" y="98"/>
                  <a:pt x="31" y="95"/>
                </a:cubicBezTo>
                <a:cubicBezTo>
                  <a:pt x="31" y="92"/>
                  <a:pt x="33" y="85"/>
                  <a:pt x="38" y="89"/>
                </a:cubicBezTo>
                <a:cubicBezTo>
                  <a:pt x="44" y="93"/>
                  <a:pt x="44" y="93"/>
                  <a:pt x="52" y="93"/>
                </a:cubicBezTo>
                <a:cubicBezTo>
                  <a:pt x="59" y="93"/>
                  <a:pt x="61" y="93"/>
                  <a:pt x="62" y="88"/>
                </a:cubicBezTo>
                <a:cubicBezTo>
                  <a:pt x="64" y="84"/>
                  <a:pt x="62" y="80"/>
                  <a:pt x="67" y="80"/>
                </a:cubicBezTo>
                <a:cubicBezTo>
                  <a:pt x="71" y="80"/>
                  <a:pt x="76" y="76"/>
                  <a:pt x="76" y="73"/>
                </a:cubicBezTo>
                <a:cubicBezTo>
                  <a:pt x="76" y="70"/>
                  <a:pt x="78" y="65"/>
                  <a:pt x="81" y="65"/>
                </a:cubicBezTo>
                <a:cubicBezTo>
                  <a:pt x="84" y="65"/>
                  <a:pt x="89" y="62"/>
                  <a:pt x="90" y="59"/>
                </a:cubicBezTo>
                <a:cubicBezTo>
                  <a:pt x="91" y="55"/>
                  <a:pt x="95" y="57"/>
                  <a:pt x="97" y="55"/>
                </a:cubicBezTo>
                <a:cubicBezTo>
                  <a:pt x="98" y="54"/>
                  <a:pt x="99" y="51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7"/>
                  <a:pt x="100" y="44"/>
                  <a:pt x="93" y="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" name="Freeform 7      (向天歌演示原创作品：www.TopPPT.cn)">
            <a:extLst>
              <a:ext uri="{FF2B5EF4-FFF2-40B4-BE49-F238E27FC236}">
                <a16:creationId xmlns:a16="http://schemas.microsoft.com/office/drawing/2014/main" id="{C1B6C383-00F6-4862-907C-B440B15F08AD}"/>
              </a:ext>
            </a:extLst>
          </p:cNvPr>
          <p:cNvSpPr>
            <a:spLocks/>
          </p:cNvSpPr>
          <p:nvPr/>
        </p:nvSpPr>
        <p:spPr bwMode="auto">
          <a:xfrm>
            <a:off x="4995177" y="3765249"/>
            <a:ext cx="31226" cy="38636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8"/>
              </a:cxn>
              <a:cxn ang="0">
                <a:pos x="7" y="19"/>
              </a:cxn>
              <a:cxn ang="0">
                <a:pos x="13" y="16"/>
              </a:cxn>
              <a:cxn ang="0">
                <a:pos x="15" y="13"/>
              </a:cxn>
              <a:cxn ang="0">
                <a:pos x="14" y="3"/>
              </a:cxn>
              <a:cxn ang="0">
                <a:pos x="7" y="0"/>
              </a:cxn>
            </a:cxnLst>
            <a:rect l="0" t="0" r="r" b="b"/>
            <a:pathLst>
              <a:path w="15" h="19">
                <a:moveTo>
                  <a:pt x="7" y="0"/>
                </a:moveTo>
                <a:cubicBezTo>
                  <a:pt x="5" y="0"/>
                  <a:pt x="0" y="7"/>
                  <a:pt x="0" y="8"/>
                </a:cubicBezTo>
                <a:cubicBezTo>
                  <a:pt x="0" y="10"/>
                  <a:pt x="3" y="18"/>
                  <a:pt x="7" y="19"/>
                </a:cubicBezTo>
                <a:cubicBezTo>
                  <a:pt x="10" y="19"/>
                  <a:pt x="13" y="19"/>
                  <a:pt x="13" y="16"/>
                </a:cubicBezTo>
                <a:cubicBezTo>
                  <a:pt x="13" y="15"/>
                  <a:pt x="14" y="14"/>
                  <a:pt x="15" y="13"/>
                </a:cubicBezTo>
                <a:cubicBezTo>
                  <a:pt x="15" y="11"/>
                  <a:pt x="14" y="6"/>
                  <a:pt x="14" y="3"/>
                </a:cubicBezTo>
                <a:cubicBezTo>
                  <a:pt x="12" y="2"/>
                  <a:pt x="9" y="0"/>
                  <a:pt x="7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" name="Freeform 8      (向天歌演示原创作品：www.TopPPT.cn)">
            <a:extLst>
              <a:ext uri="{FF2B5EF4-FFF2-40B4-BE49-F238E27FC236}">
                <a16:creationId xmlns:a16="http://schemas.microsoft.com/office/drawing/2014/main" id="{D0895594-9294-4367-9155-A1C13785E1B6}"/>
              </a:ext>
            </a:extLst>
          </p:cNvPr>
          <p:cNvSpPr>
            <a:spLocks/>
          </p:cNvSpPr>
          <p:nvPr/>
        </p:nvSpPr>
        <p:spPr bwMode="auto">
          <a:xfrm>
            <a:off x="4914651" y="3829081"/>
            <a:ext cx="49302" cy="57113"/>
          </a:xfrm>
          <a:custGeom>
            <a:avLst/>
            <a:gdLst/>
            <a:ahLst/>
            <a:cxnLst>
              <a:cxn ang="0">
                <a:pos x="18" y="3"/>
              </a:cxn>
              <a:cxn ang="0">
                <a:pos x="7" y="8"/>
              </a:cxn>
              <a:cxn ang="0">
                <a:pos x="0" y="18"/>
              </a:cxn>
              <a:cxn ang="0">
                <a:pos x="7" y="27"/>
              </a:cxn>
              <a:cxn ang="0">
                <a:pos x="11" y="28"/>
              </a:cxn>
              <a:cxn ang="0">
                <a:pos x="14" y="22"/>
              </a:cxn>
              <a:cxn ang="0">
                <a:pos x="21" y="20"/>
              </a:cxn>
              <a:cxn ang="0">
                <a:pos x="25" y="12"/>
              </a:cxn>
              <a:cxn ang="0">
                <a:pos x="18" y="3"/>
              </a:cxn>
            </a:cxnLst>
            <a:rect l="0" t="0" r="r" b="b"/>
            <a:pathLst>
              <a:path w="25" h="28">
                <a:moveTo>
                  <a:pt x="18" y="3"/>
                </a:moveTo>
                <a:cubicBezTo>
                  <a:pt x="17" y="0"/>
                  <a:pt x="8" y="5"/>
                  <a:pt x="7" y="8"/>
                </a:cubicBezTo>
                <a:cubicBezTo>
                  <a:pt x="5" y="10"/>
                  <a:pt x="0" y="18"/>
                  <a:pt x="0" y="18"/>
                </a:cubicBezTo>
                <a:cubicBezTo>
                  <a:pt x="7" y="27"/>
                  <a:pt x="7" y="27"/>
                  <a:pt x="7" y="27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3" y="24"/>
                  <a:pt x="14" y="22"/>
                </a:cubicBezTo>
                <a:cubicBezTo>
                  <a:pt x="15" y="19"/>
                  <a:pt x="21" y="22"/>
                  <a:pt x="21" y="20"/>
                </a:cubicBezTo>
                <a:cubicBezTo>
                  <a:pt x="21" y="17"/>
                  <a:pt x="25" y="14"/>
                  <a:pt x="25" y="12"/>
                </a:cubicBezTo>
                <a:cubicBezTo>
                  <a:pt x="25" y="9"/>
                  <a:pt x="19" y="6"/>
                  <a:pt x="18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" name="Freeform 9      (向天歌演示原创作品：www.TopPPT.cn)">
            <a:extLst>
              <a:ext uri="{FF2B5EF4-FFF2-40B4-BE49-F238E27FC236}">
                <a16:creationId xmlns:a16="http://schemas.microsoft.com/office/drawing/2014/main" id="{AF5E4826-5898-4A8D-9982-732C539D195A}"/>
              </a:ext>
            </a:extLst>
          </p:cNvPr>
          <p:cNvSpPr>
            <a:spLocks noEditPoints="1"/>
          </p:cNvSpPr>
          <p:nvPr/>
        </p:nvSpPr>
        <p:spPr bwMode="auto">
          <a:xfrm>
            <a:off x="4684574" y="3672859"/>
            <a:ext cx="358263" cy="322522"/>
          </a:xfrm>
          <a:custGeom>
            <a:avLst/>
            <a:gdLst/>
            <a:ahLst/>
            <a:cxnLst>
              <a:cxn ang="0">
                <a:pos x="172" y="59"/>
              </a:cxn>
              <a:cxn ang="0">
                <a:pos x="172" y="58"/>
              </a:cxn>
              <a:cxn ang="0">
                <a:pos x="170" y="61"/>
              </a:cxn>
              <a:cxn ang="0">
                <a:pos x="164" y="64"/>
              </a:cxn>
              <a:cxn ang="0">
                <a:pos x="157" y="53"/>
              </a:cxn>
              <a:cxn ang="0">
                <a:pos x="164" y="45"/>
              </a:cxn>
              <a:cxn ang="0">
                <a:pos x="171" y="48"/>
              </a:cxn>
              <a:cxn ang="0">
                <a:pos x="171" y="46"/>
              </a:cxn>
              <a:cxn ang="0">
                <a:pos x="170" y="26"/>
              </a:cxn>
              <a:cxn ang="0">
                <a:pos x="163" y="5"/>
              </a:cxn>
              <a:cxn ang="0">
                <a:pos x="150" y="2"/>
              </a:cxn>
              <a:cxn ang="0">
                <a:pos x="139" y="0"/>
              </a:cxn>
              <a:cxn ang="0">
                <a:pos x="135" y="6"/>
              </a:cxn>
              <a:cxn ang="0">
                <a:pos x="128" y="10"/>
              </a:cxn>
              <a:cxn ang="0">
                <a:pos x="119" y="16"/>
              </a:cxn>
              <a:cxn ang="0">
                <a:pos x="114" y="24"/>
              </a:cxn>
              <a:cxn ang="0">
                <a:pos x="105" y="31"/>
              </a:cxn>
              <a:cxn ang="0">
                <a:pos x="100" y="39"/>
              </a:cxn>
              <a:cxn ang="0">
                <a:pos x="90" y="44"/>
              </a:cxn>
              <a:cxn ang="0">
                <a:pos x="76" y="40"/>
              </a:cxn>
              <a:cxn ang="0">
                <a:pos x="69" y="46"/>
              </a:cxn>
              <a:cxn ang="0">
                <a:pos x="58" y="58"/>
              </a:cxn>
              <a:cxn ang="0">
                <a:pos x="47" y="58"/>
              </a:cxn>
              <a:cxn ang="0">
                <a:pos x="45" y="53"/>
              </a:cxn>
              <a:cxn ang="0">
                <a:pos x="47" y="51"/>
              </a:cxn>
              <a:cxn ang="0">
                <a:pos x="44" y="38"/>
              </a:cxn>
              <a:cxn ang="0">
                <a:pos x="38" y="34"/>
              </a:cxn>
              <a:cxn ang="0">
                <a:pos x="38" y="76"/>
              </a:cxn>
              <a:cxn ang="0">
                <a:pos x="31" y="83"/>
              </a:cxn>
              <a:cxn ang="0">
                <a:pos x="17" y="83"/>
              </a:cxn>
              <a:cxn ang="0">
                <a:pos x="11" y="75"/>
              </a:cxn>
              <a:cxn ang="0">
                <a:pos x="4" y="79"/>
              </a:cxn>
              <a:cxn ang="0">
                <a:pos x="0" y="80"/>
              </a:cxn>
              <a:cxn ang="0">
                <a:pos x="8" y="98"/>
              </a:cxn>
              <a:cxn ang="0">
                <a:pos x="19" y="120"/>
              </a:cxn>
              <a:cxn ang="0">
                <a:pos x="19" y="131"/>
              </a:cxn>
              <a:cxn ang="0">
                <a:pos x="19" y="140"/>
              </a:cxn>
              <a:cxn ang="0">
                <a:pos x="23" y="149"/>
              </a:cxn>
              <a:cxn ang="0">
                <a:pos x="27" y="152"/>
              </a:cxn>
              <a:cxn ang="0">
                <a:pos x="33" y="157"/>
              </a:cxn>
              <a:cxn ang="0">
                <a:pos x="41" y="157"/>
              </a:cxn>
              <a:cxn ang="0">
                <a:pos x="54" y="153"/>
              </a:cxn>
              <a:cxn ang="0">
                <a:pos x="64" y="149"/>
              </a:cxn>
              <a:cxn ang="0">
                <a:pos x="82" y="149"/>
              </a:cxn>
              <a:cxn ang="0">
                <a:pos x="93" y="147"/>
              </a:cxn>
              <a:cxn ang="0">
                <a:pos x="100" y="146"/>
              </a:cxn>
              <a:cxn ang="0">
                <a:pos x="109" y="143"/>
              </a:cxn>
              <a:cxn ang="0">
                <a:pos x="132" y="128"/>
              </a:cxn>
              <a:cxn ang="0">
                <a:pos x="159" y="95"/>
              </a:cxn>
              <a:cxn ang="0">
                <a:pos x="175" y="77"/>
              </a:cxn>
              <a:cxn ang="0">
                <a:pos x="181" y="59"/>
              </a:cxn>
              <a:cxn ang="0">
                <a:pos x="172" y="59"/>
              </a:cxn>
              <a:cxn ang="0">
                <a:pos x="137" y="97"/>
              </a:cxn>
              <a:cxn ang="0">
                <a:pos x="130" y="99"/>
              </a:cxn>
              <a:cxn ang="0">
                <a:pos x="127" y="105"/>
              </a:cxn>
              <a:cxn ang="0">
                <a:pos x="123" y="104"/>
              </a:cxn>
              <a:cxn ang="0">
                <a:pos x="116" y="95"/>
              </a:cxn>
              <a:cxn ang="0">
                <a:pos x="123" y="85"/>
              </a:cxn>
              <a:cxn ang="0">
                <a:pos x="134" y="80"/>
              </a:cxn>
              <a:cxn ang="0">
                <a:pos x="141" y="89"/>
              </a:cxn>
              <a:cxn ang="0">
                <a:pos x="137" y="97"/>
              </a:cxn>
            </a:cxnLst>
            <a:rect l="0" t="0" r="r" b="b"/>
            <a:pathLst>
              <a:path w="181" h="159">
                <a:moveTo>
                  <a:pt x="172" y="59"/>
                </a:moveTo>
                <a:cubicBezTo>
                  <a:pt x="172" y="59"/>
                  <a:pt x="172" y="59"/>
                  <a:pt x="172" y="58"/>
                </a:cubicBezTo>
                <a:cubicBezTo>
                  <a:pt x="171" y="59"/>
                  <a:pt x="170" y="60"/>
                  <a:pt x="170" y="61"/>
                </a:cubicBezTo>
                <a:cubicBezTo>
                  <a:pt x="170" y="64"/>
                  <a:pt x="167" y="64"/>
                  <a:pt x="164" y="64"/>
                </a:cubicBezTo>
                <a:cubicBezTo>
                  <a:pt x="160" y="63"/>
                  <a:pt x="157" y="55"/>
                  <a:pt x="157" y="53"/>
                </a:cubicBezTo>
                <a:cubicBezTo>
                  <a:pt x="157" y="52"/>
                  <a:pt x="162" y="45"/>
                  <a:pt x="164" y="45"/>
                </a:cubicBezTo>
                <a:cubicBezTo>
                  <a:pt x="166" y="45"/>
                  <a:pt x="169" y="47"/>
                  <a:pt x="171" y="48"/>
                </a:cubicBezTo>
                <a:cubicBezTo>
                  <a:pt x="171" y="47"/>
                  <a:pt x="171" y="47"/>
                  <a:pt x="171" y="46"/>
                </a:cubicBezTo>
                <a:cubicBezTo>
                  <a:pt x="171" y="45"/>
                  <a:pt x="173" y="28"/>
                  <a:pt x="170" y="26"/>
                </a:cubicBezTo>
                <a:cubicBezTo>
                  <a:pt x="167" y="24"/>
                  <a:pt x="164" y="7"/>
                  <a:pt x="163" y="5"/>
                </a:cubicBezTo>
                <a:cubicBezTo>
                  <a:pt x="162" y="3"/>
                  <a:pt x="151" y="4"/>
                  <a:pt x="150" y="2"/>
                </a:cubicBezTo>
                <a:cubicBezTo>
                  <a:pt x="148" y="0"/>
                  <a:pt x="139" y="2"/>
                  <a:pt x="139" y="0"/>
                </a:cubicBezTo>
                <a:cubicBezTo>
                  <a:pt x="137" y="2"/>
                  <a:pt x="136" y="5"/>
                  <a:pt x="135" y="6"/>
                </a:cubicBezTo>
                <a:cubicBezTo>
                  <a:pt x="133" y="8"/>
                  <a:pt x="129" y="6"/>
                  <a:pt x="128" y="10"/>
                </a:cubicBezTo>
                <a:cubicBezTo>
                  <a:pt x="127" y="13"/>
                  <a:pt x="122" y="16"/>
                  <a:pt x="119" y="16"/>
                </a:cubicBezTo>
                <a:cubicBezTo>
                  <a:pt x="116" y="16"/>
                  <a:pt x="114" y="21"/>
                  <a:pt x="114" y="24"/>
                </a:cubicBezTo>
                <a:cubicBezTo>
                  <a:pt x="114" y="27"/>
                  <a:pt x="109" y="31"/>
                  <a:pt x="105" y="31"/>
                </a:cubicBezTo>
                <a:cubicBezTo>
                  <a:pt x="100" y="31"/>
                  <a:pt x="102" y="35"/>
                  <a:pt x="100" y="39"/>
                </a:cubicBezTo>
                <a:cubicBezTo>
                  <a:pt x="99" y="44"/>
                  <a:pt x="97" y="44"/>
                  <a:pt x="90" y="44"/>
                </a:cubicBezTo>
                <a:cubicBezTo>
                  <a:pt x="82" y="44"/>
                  <a:pt x="82" y="44"/>
                  <a:pt x="76" y="40"/>
                </a:cubicBezTo>
                <a:cubicBezTo>
                  <a:pt x="71" y="36"/>
                  <a:pt x="69" y="43"/>
                  <a:pt x="69" y="46"/>
                </a:cubicBezTo>
                <a:cubicBezTo>
                  <a:pt x="68" y="49"/>
                  <a:pt x="61" y="55"/>
                  <a:pt x="58" y="58"/>
                </a:cubicBezTo>
                <a:cubicBezTo>
                  <a:pt x="56" y="60"/>
                  <a:pt x="50" y="58"/>
                  <a:pt x="47" y="58"/>
                </a:cubicBezTo>
                <a:cubicBezTo>
                  <a:pt x="44" y="58"/>
                  <a:pt x="45" y="55"/>
                  <a:pt x="45" y="53"/>
                </a:cubicBezTo>
                <a:cubicBezTo>
                  <a:pt x="45" y="51"/>
                  <a:pt x="47" y="53"/>
                  <a:pt x="47" y="51"/>
                </a:cubicBezTo>
                <a:cubicBezTo>
                  <a:pt x="48" y="49"/>
                  <a:pt x="45" y="41"/>
                  <a:pt x="44" y="38"/>
                </a:cubicBezTo>
                <a:cubicBezTo>
                  <a:pt x="43" y="36"/>
                  <a:pt x="41" y="35"/>
                  <a:pt x="38" y="34"/>
                </a:cubicBezTo>
                <a:cubicBezTo>
                  <a:pt x="38" y="53"/>
                  <a:pt x="38" y="74"/>
                  <a:pt x="38" y="76"/>
                </a:cubicBezTo>
                <a:cubicBezTo>
                  <a:pt x="38" y="79"/>
                  <a:pt x="32" y="81"/>
                  <a:pt x="31" y="83"/>
                </a:cubicBezTo>
                <a:cubicBezTo>
                  <a:pt x="30" y="85"/>
                  <a:pt x="21" y="83"/>
                  <a:pt x="17" y="83"/>
                </a:cubicBezTo>
                <a:cubicBezTo>
                  <a:pt x="12" y="83"/>
                  <a:pt x="13" y="79"/>
                  <a:pt x="11" y="75"/>
                </a:cubicBezTo>
                <a:cubicBezTo>
                  <a:pt x="8" y="72"/>
                  <a:pt x="4" y="76"/>
                  <a:pt x="4" y="79"/>
                </a:cubicBezTo>
                <a:cubicBezTo>
                  <a:pt x="4" y="80"/>
                  <a:pt x="2" y="80"/>
                  <a:pt x="0" y="80"/>
                </a:cubicBezTo>
                <a:cubicBezTo>
                  <a:pt x="3" y="85"/>
                  <a:pt x="6" y="92"/>
                  <a:pt x="8" y="98"/>
                </a:cubicBezTo>
                <a:cubicBezTo>
                  <a:pt x="11" y="107"/>
                  <a:pt x="17" y="115"/>
                  <a:pt x="19" y="120"/>
                </a:cubicBezTo>
                <a:cubicBezTo>
                  <a:pt x="21" y="125"/>
                  <a:pt x="22" y="130"/>
                  <a:pt x="19" y="131"/>
                </a:cubicBezTo>
                <a:cubicBezTo>
                  <a:pt x="15" y="131"/>
                  <a:pt x="15" y="134"/>
                  <a:pt x="19" y="140"/>
                </a:cubicBezTo>
                <a:cubicBezTo>
                  <a:pt x="23" y="145"/>
                  <a:pt x="20" y="149"/>
                  <a:pt x="23" y="149"/>
                </a:cubicBezTo>
                <a:cubicBezTo>
                  <a:pt x="26" y="150"/>
                  <a:pt x="25" y="152"/>
                  <a:pt x="27" y="152"/>
                </a:cubicBezTo>
                <a:cubicBezTo>
                  <a:pt x="30" y="152"/>
                  <a:pt x="32" y="155"/>
                  <a:pt x="33" y="157"/>
                </a:cubicBezTo>
                <a:cubicBezTo>
                  <a:pt x="35" y="159"/>
                  <a:pt x="39" y="159"/>
                  <a:pt x="41" y="157"/>
                </a:cubicBezTo>
                <a:cubicBezTo>
                  <a:pt x="43" y="154"/>
                  <a:pt x="48" y="153"/>
                  <a:pt x="54" y="153"/>
                </a:cubicBezTo>
                <a:cubicBezTo>
                  <a:pt x="60" y="153"/>
                  <a:pt x="59" y="151"/>
                  <a:pt x="64" y="149"/>
                </a:cubicBezTo>
                <a:cubicBezTo>
                  <a:pt x="70" y="147"/>
                  <a:pt x="77" y="147"/>
                  <a:pt x="82" y="149"/>
                </a:cubicBezTo>
                <a:cubicBezTo>
                  <a:pt x="87" y="150"/>
                  <a:pt x="90" y="149"/>
                  <a:pt x="93" y="147"/>
                </a:cubicBezTo>
                <a:cubicBezTo>
                  <a:pt x="95" y="146"/>
                  <a:pt x="99" y="150"/>
                  <a:pt x="100" y="146"/>
                </a:cubicBezTo>
                <a:cubicBezTo>
                  <a:pt x="100" y="142"/>
                  <a:pt x="105" y="143"/>
                  <a:pt x="109" y="143"/>
                </a:cubicBezTo>
                <a:cubicBezTo>
                  <a:pt x="113" y="143"/>
                  <a:pt x="124" y="136"/>
                  <a:pt x="132" y="128"/>
                </a:cubicBezTo>
                <a:cubicBezTo>
                  <a:pt x="141" y="120"/>
                  <a:pt x="154" y="103"/>
                  <a:pt x="159" y="95"/>
                </a:cubicBezTo>
                <a:cubicBezTo>
                  <a:pt x="164" y="87"/>
                  <a:pt x="171" y="81"/>
                  <a:pt x="175" y="77"/>
                </a:cubicBezTo>
                <a:cubicBezTo>
                  <a:pt x="178" y="75"/>
                  <a:pt x="180" y="65"/>
                  <a:pt x="181" y="59"/>
                </a:cubicBezTo>
                <a:cubicBezTo>
                  <a:pt x="177" y="59"/>
                  <a:pt x="172" y="59"/>
                  <a:pt x="172" y="59"/>
                </a:cubicBezTo>
                <a:close/>
                <a:moveTo>
                  <a:pt x="137" y="97"/>
                </a:moveTo>
                <a:cubicBezTo>
                  <a:pt x="137" y="99"/>
                  <a:pt x="131" y="96"/>
                  <a:pt x="130" y="99"/>
                </a:cubicBezTo>
                <a:cubicBezTo>
                  <a:pt x="129" y="101"/>
                  <a:pt x="127" y="105"/>
                  <a:pt x="127" y="10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21" y="87"/>
                  <a:pt x="123" y="85"/>
                </a:cubicBezTo>
                <a:cubicBezTo>
                  <a:pt x="124" y="82"/>
                  <a:pt x="133" y="77"/>
                  <a:pt x="134" y="80"/>
                </a:cubicBezTo>
                <a:cubicBezTo>
                  <a:pt x="135" y="83"/>
                  <a:pt x="141" y="86"/>
                  <a:pt x="141" y="89"/>
                </a:cubicBezTo>
                <a:cubicBezTo>
                  <a:pt x="141" y="91"/>
                  <a:pt x="137" y="94"/>
                  <a:pt x="137" y="9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" name="Freeform 10      (向天歌演示原创作品：www.TopPPT.cn)">
            <a:extLst>
              <a:ext uri="{FF2B5EF4-FFF2-40B4-BE49-F238E27FC236}">
                <a16:creationId xmlns:a16="http://schemas.microsoft.com/office/drawing/2014/main" id="{49DF3205-AB5E-42A7-8B10-36926D7F9656}"/>
              </a:ext>
            </a:extLst>
          </p:cNvPr>
          <p:cNvSpPr>
            <a:spLocks/>
          </p:cNvSpPr>
          <p:nvPr/>
        </p:nvSpPr>
        <p:spPr bwMode="auto">
          <a:xfrm>
            <a:off x="4587613" y="3294904"/>
            <a:ext cx="261302" cy="283887"/>
          </a:xfrm>
          <a:custGeom>
            <a:avLst/>
            <a:gdLst/>
            <a:ahLst/>
            <a:cxnLst>
              <a:cxn ang="0">
                <a:pos x="8" y="129"/>
              </a:cxn>
              <a:cxn ang="0">
                <a:pos x="13" y="131"/>
              </a:cxn>
              <a:cxn ang="0">
                <a:pos x="24" y="132"/>
              </a:cxn>
              <a:cxn ang="0">
                <a:pos x="34" y="134"/>
              </a:cxn>
              <a:cxn ang="0">
                <a:pos x="73" y="134"/>
              </a:cxn>
              <a:cxn ang="0">
                <a:pos x="77" y="138"/>
              </a:cxn>
              <a:cxn ang="0">
                <a:pos x="102" y="138"/>
              </a:cxn>
              <a:cxn ang="0">
                <a:pos x="119" y="137"/>
              </a:cxn>
              <a:cxn ang="0">
                <a:pos x="122" y="136"/>
              </a:cxn>
              <a:cxn ang="0">
                <a:pos x="109" y="119"/>
              </a:cxn>
              <a:cxn ang="0">
                <a:pos x="110" y="81"/>
              </a:cxn>
              <a:cxn ang="0">
                <a:pos x="127" y="82"/>
              </a:cxn>
              <a:cxn ang="0">
                <a:pos x="130" y="79"/>
              </a:cxn>
              <a:cxn ang="0">
                <a:pos x="132" y="57"/>
              </a:cxn>
              <a:cxn ang="0">
                <a:pos x="129" y="57"/>
              </a:cxn>
              <a:cxn ang="0">
                <a:pos x="119" y="58"/>
              </a:cxn>
              <a:cxn ang="0">
                <a:pos x="113" y="61"/>
              </a:cxn>
              <a:cxn ang="0">
                <a:pos x="113" y="52"/>
              </a:cxn>
              <a:cxn ang="0">
                <a:pos x="108" y="43"/>
              </a:cxn>
              <a:cxn ang="0">
                <a:pos x="109" y="27"/>
              </a:cxn>
              <a:cxn ang="0">
                <a:pos x="107" y="18"/>
              </a:cxn>
              <a:cxn ang="0">
                <a:pos x="100" y="16"/>
              </a:cxn>
              <a:cxn ang="0">
                <a:pos x="94" y="14"/>
              </a:cxn>
              <a:cxn ang="0">
                <a:pos x="85" y="14"/>
              </a:cxn>
              <a:cxn ang="0">
                <a:pos x="81" y="24"/>
              </a:cxn>
              <a:cxn ang="0">
                <a:pos x="68" y="26"/>
              </a:cxn>
              <a:cxn ang="0">
                <a:pos x="58" y="19"/>
              </a:cxn>
              <a:cxn ang="0">
                <a:pos x="54" y="10"/>
              </a:cxn>
              <a:cxn ang="0">
                <a:pos x="52" y="1"/>
              </a:cxn>
              <a:cxn ang="0">
                <a:pos x="15" y="1"/>
              </a:cxn>
              <a:cxn ang="0">
                <a:pos x="9" y="4"/>
              </a:cxn>
              <a:cxn ang="0">
                <a:pos x="19" y="28"/>
              </a:cxn>
              <a:cxn ang="0">
                <a:pos x="17" y="39"/>
              </a:cxn>
              <a:cxn ang="0">
                <a:pos x="24" y="63"/>
              </a:cxn>
              <a:cxn ang="0">
                <a:pos x="16" y="79"/>
              </a:cxn>
              <a:cxn ang="0">
                <a:pos x="8" y="101"/>
              </a:cxn>
              <a:cxn ang="0">
                <a:pos x="2" y="117"/>
              </a:cxn>
              <a:cxn ang="0">
                <a:pos x="1" y="132"/>
              </a:cxn>
              <a:cxn ang="0">
                <a:pos x="1" y="132"/>
              </a:cxn>
              <a:cxn ang="0">
                <a:pos x="4" y="132"/>
              </a:cxn>
              <a:cxn ang="0">
                <a:pos x="8" y="129"/>
              </a:cxn>
            </a:cxnLst>
            <a:rect l="0" t="0" r="r" b="b"/>
            <a:pathLst>
              <a:path w="132" h="140">
                <a:moveTo>
                  <a:pt x="8" y="129"/>
                </a:moveTo>
                <a:cubicBezTo>
                  <a:pt x="11" y="129"/>
                  <a:pt x="9" y="133"/>
                  <a:pt x="13" y="131"/>
                </a:cubicBezTo>
                <a:cubicBezTo>
                  <a:pt x="17" y="129"/>
                  <a:pt x="20" y="129"/>
                  <a:pt x="24" y="132"/>
                </a:cubicBezTo>
                <a:cubicBezTo>
                  <a:pt x="27" y="134"/>
                  <a:pt x="30" y="134"/>
                  <a:pt x="34" y="134"/>
                </a:cubicBezTo>
                <a:cubicBezTo>
                  <a:pt x="38" y="134"/>
                  <a:pt x="73" y="134"/>
                  <a:pt x="73" y="134"/>
                </a:cubicBezTo>
                <a:cubicBezTo>
                  <a:pt x="77" y="138"/>
                  <a:pt x="77" y="138"/>
                  <a:pt x="77" y="138"/>
                </a:cubicBezTo>
                <a:cubicBezTo>
                  <a:pt x="77" y="138"/>
                  <a:pt x="98" y="137"/>
                  <a:pt x="102" y="138"/>
                </a:cubicBezTo>
                <a:cubicBezTo>
                  <a:pt x="105" y="140"/>
                  <a:pt x="116" y="138"/>
                  <a:pt x="119" y="137"/>
                </a:cubicBezTo>
                <a:cubicBezTo>
                  <a:pt x="120" y="137"/>
                  <a:pt x="121" y="137"/>
                  <a:pt x="122" y="136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0" y="81"/>
                  <a:pt x="110" y="81"/>
                  <a:pt x="110" y="81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6"/>
                  <a:pt x="131" y="56"/>
                  <a:pt x="129" y="57"/>
                </a:cubicBezTo>
                <a:cubicBezTo>
                  <a:pt x="126" y="58"/>
                  <a:pt x="123" y="58"/>
                  <a:pt x="119" y="58"/>
                </a:cubicBezTo>
                <a:cubicBezTo>
                  <a:pt x="116" y="58"/>
                  <a:pt x="115" y="61"/>
                  <a:pt x="113" y="61"/>
                </a:cubicBezTo>
                <a:cubicBezTo>
                  <a:pt x="111" y="60"/>
                  <a:pt x="113" y="54"/>
                  <a:pt x="113" y="52"/>
                </a:cubicBezTo>
                <a:cubicBezTo>
                  <a:pt x="114" y="49"/>
                  <a:pt x="110" y="45"/>
                  <a:pt x="108" y="43"/>
                </a:cubicBezTo>
                <a:cubicBezTo>
                  <a:pt x="105" y="41"/>
                  <a:pt x="111" y="28"/>
                  <a:pt x="109" y="27"/>
                </a:cubicBezTo>
                <a:cubicBezTo>
                  <a:pt x="108" y="25"/>
                  <a:pt x="107" y="21"/>
                  <a:pt x="107" y="18"/>
                </a:cubicBezTo>
                <a:cubicBezTo>
                  <a:pt x="107" y="14"/>
                  <a:pt x="105" y="16"/>
                  <a:pt x="100" y="16"/>
                </a:cubicBezTo>
                <a:cubicBezTo>
                  <a:pt x="95" y="16"/>
                  <a:pt x="94" y="14"/>
                  <a:pt x="94" y="14"/>
                </a:cubicBezTo>
                <a:cubicBezTo>
                  <a:pt x="94" y="14"/>
                  <a:pt x="88" y="12"/>
                  <a:pt x="85" y="14"/>
                </a:cubicBezTo>
                <a:cubicBezTo>
                  <a:pt x="82" y="15"/>
                  <a:pt x="83" y="24"/>
                  <a:pt x="81" y="24"/>
                </a:cubicBezTo>
                <a:cubicBezTo>
                  <a:pt x="79" y="23"/>
                  <a:pt x="73" y="24"/>
                  <a:pt x="68" y="26"/>
                </a:cubicBezTo>
                <a:cubicBezTo>
                  <a:pt x="63" y="27"/>
                  <a:pt x="61" y="25"/>
                  <a:pt x="58" y="19"/>
                </a:cubicBezTo>
                <a:cubicBezTo>
                  <a:pt x="56" y="13"/>
                  <a:pt x="53" y="15"/>
                  <a:pt x="54" y="10"/>
                </a:cubicBezTo>
                <a:cubicBezTo>
                  <a:pt x="55" y="6"/>
                  <a:pt x="52" y="1"/>
                  <a:pt x="52" y="1"/>
                </a:cubicBezTo>
                <a:cubicBezTo>
                  <a:pt x="52" y="1"/>
                  <a:pt x="19" y="0"/>
                  <a:pt x="15" y="1"/>
                </a:cubicBezTo>
                <a:cubicBezTo>
                  <a:pt x="14" y="1"/>
                  <a:pt x="11" y="2"/>
                  <a:pt x="9" y="4"/>
                </a:cubicBezTo>
                <a:cubicBezTo>
                  <a:pt x="11" y="12"/>
                  <a:pt x="17" y="25"/>
                  <a:pt x="19" y="28"/>
                </a:cubicBezTo>
                <a:cubicBezTo>
                  <a:pt x="20" y="31"/>
                  <a:pt x="17" y="34"/>
                  <a:pt x="17" y="39"/>
                </a:cubicBezTo>
                <a:cubicBezTo>
                  <a:pt x="17" y="45"/>
                  <a:pt x="23" y="56"/>
                  <a:pt x="24" y="63"/>
                </a:cubicBezTo>
                <a:cubicBezTo>
                  <a:pt x="25" y="70"/>
                  <a:pt x="20" y="75"/>
                  <a:pt x="16" y="79"/>
                </a:cubicBezTo>
                <a:cubicBezTo>
                  <a:pt x="12" y="84"/>
                  <a:pt x="8" y="95"/>
                  <a:pt x="8" y="101"/>
                </a:cubicBezTo>
                <a:cubicBezTo>
                  <a:pt x="8" y="108"/>
                  <a:pt x="2" y="114"/>
                  <a:pt x="2" y="117"/>
                </a:cubicBezTo>
                <a:cubicBezTo>
                  <a:pt x="2" y="120"/>
                  <a:pt x="1" y="129"/>
                  <a:pt x="1" y="132"/>
                </a:cubicBezTo>
                <a:cubicBezTo>
                  <a:pt x="0" y="132"/>
                  <a:pt x="1" y="132"/>
                  <a:pt x="1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2"/>
                  <a:pt x="5" y="129"/>
                  <a:pt x="8" y="12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" name="Freeform 11      (向天歌演示原创作品：www.TopPPT.cn)">
            <a:extLst>
              <a:ext uri="{FF2B5EF4-FFF2-40B4-BE49-F238E27FC236}">
                <a16:creationId xmlns:a16="http://schemas.microsoft.com/office/drawing/2014/main" id="{566ABB5B-B0D6-4ED8-8180-FC4D5AA4CDCB}"/>
              </a:ext>
            </a:extLst>
          </p:cNvPr>
          <p:cNvSpPr>
            <a:spLocks/>
          </p:cNvSpPr>
          <p:nvPr/>
        </p:nvSpPr>
        <p:spPr bwMode="auto">
          <a:xfrm>
            <a:off x="4804542" y="3348658"/>
            <a:ext cx="256372" cy="231812"/>
          </a:xfrm>
          <a:custGeom>
            <a:avLst/>
            <a:gdLst/>
            <a:ahLst/>
            <a:cxnLst>
              <a:cxn ang="0">
                <a:pos x="100" y="5"/>
              </a:cxn>
              <a:cxn ang="0">
                <a:pos x="92" y="0"/>
              </a:cxn>
              <a:cxn ang="0">
                <a:pos x="78" y="3"/>
              </a:cxn>
              <a:cxn ang="0">
                <a:pos x="75" y="10"/>
              </a:cxn>
              <a:cxn ang="0">
                <a:pos x="74" y="16"/>
              </a:cxn>
              <a:cxn ang="0">
                <a:pos x="73" y="29"/>
              </a:cxn>
              <a:cxn ang="0">
                <a:pos x="71" y="39"/>
              </a:cxn>
              <a:cxn ang="0">
                <a:pos x="78" y="48"/>
              </a:cxn>
              <a:cxn ang="0">
                <a:pos x="86" y="46"/>
              </a:cxn>
              <a:cxn ang="0">
                <a:pos x="87" y="54"/>
              </a:cxn>
              <a:cxn ang="0">
                <a:pos x="85" y="59"/>
              </a:cxn>
              <a:cxn ang="0">
                <a:pos x="77" y="59"/>
              </a:cxn>
              <a:cxn ang="0">
                <a:pos x="73" y="49"/>
              </a:cxn>
              <a:cxn ang="0">
                <a:pos x="64" y="47"/>
              </a:cxn>
              <a:cxn ang="0">
                <a:pos x="58" y="41"/>
              </a:cxn>
              <a:cxn ang="0">
                <a:pos x="54" y="43"/>
              </a:cxn>
              <a:cxn ang="0">
                <a:pos x="49" y="44"/>
              </a:cxn>
              <a:cxn ang="0">
                <a:pos x="40" y="41"/>
              </a:cxn>
              <a:cxn ang="0">
                <a:pos x="36" y="36"/>
              </a:cxn>
              <a:cxn ang="0">
                <a:pos x="29" y="36"/>
              </a:cxn>
              <a:cxn ang="0">
                <a:pos x="26" y="34"/>
              </a:cxn>
              <a:cxn ang="0">
                <a:pos x="23" y="31"/>
              </a:cxn>
              <a:cxn ang="0">
                <a:pos x="21" y="53"/>
              </a:cxn>
              <a:cxn ang="0">
                <a:pos x="18" y="56"/>
              </a:cxn>
              <a:cxn ang="0">
                <a:pos x="1" y="55"/>
              </a:cxn>
              <a:cxn ang="0">
                <a:pos x="0" y="93"/>
              </a:cxn>
              <a:cxn ang="0">
                <a:pos x="13" y="110"/>
              </a:cxn>
              <a:cxn ang="0">
                <a:pos x="34" y="109"/>
              </a:cxn>
              <a:cxn ang="0">
                <a:pos x="35" y="112"/>
              </a:cxn>
              <a:cxn ang="0">
                <a:pos x="40" y="111"/>
              </a:cxn>
              <a:cxn ang="0">
                <a:pos x="55" y="114"/>
              </a:cxn>
              <a:cxn ang="0">
                <a:pos x="66" y="101"/>
              </a:cxn>
              <a:cxn ang="0">
                <a:pos x="77" y="93"/>
              </a:cxn>
              <a:cxn ang="0">
                <a:pos x="83" y="87"/>
              </a:cxn>
              <a:cxn ang="0">
                <a:pos x="93" y="87"/>
              </a:cxn>
              <a:cxn ang="0">
                <a:pos x="93" y="87"/>
              </a:cxn>
              <a:cxn ang="0">
                <a:pos x="91" y="79"/>
              </a:cxn>
              <a:cxn ang="0">
                <a:pos x="122" y="67"/>
              </a:cxn>
              <a:cxn ang="0">
                <a:pos x="120" y="62"/>
              </a:cxn>
              <a:cxn ang="0">
                <a:pos x="122" y="51"/>
              </a:cxn>
              <a:cxn ang="0">
                <a:pos x="127" y="48"/>
              </a:cxn>
              <a:cxn ang="0">
                <a:pos x="126" y="30"/>
              </a:cxn>
              <a:cxn ang="0">
                <a:pos x="130" y="28"/>
              </a:cxn>
              <a:cxn ang="0">
                <a:pos x="125" y="16"/>
              </a:cxn>
              <a:cxn ang="0">
                <a:pos x="110" y="9"/>
              </a:cxn>
              <a:cxn ang="0">
                <a:pos x="100" y="5"/>
              </a:cxn>
            </a:cxnLst>
            <a:rect l="0" t="0" r="r" b="b"/>
            <a:pathLst>
              <a:path w="130" h="115">
                <a:moveTo>
                  <a:pt x="100" y="5"/>
                </a:moveTo>
                <a:cubicBezTo>
                  <a:pt x="99" y="5"/>
                  <a:pt x="95" y="3"/>
                  <a:pt x="92" y="0"/>
                </a:cubicBezTo>
                <a:cubicBezTo>
                  <a:pt x="90" y="3"/>
                  <a:pt x="82" y="3"/>
                  <a:pt x="78" y="3"/>
                </a:cubicBezTo>
                <a:cubicBezTo>
                  <a:pt x="74" y="3"/>
                  <a:pt x="78" y="8"/>
                  <a:pt x="75" y="10"/>
                </a:cubicBezTo>
                <a:cubicBezTo>
                  <a:pt x="73" y="12"/>
                  <a:pt x="72" y="15"/>
                  <a:pt x="74" y="16"/>
                </a:cubicBezTo>
                <a:cubicBezTo>
                  <a:pt x="76" y="17"/>
                  <a:pt x="73" y="26"/>
                  <a:pt x="73" y="29"/>
                </a:cubicBezTo>
                <a:cubicBezTo>
                  <a:pt x="73" y="32"/>
                  <a:pt x="69" y="38"/>
                  <a:pt x="71" y="39"/>
                </a:cubicBezTo>
                <a:cubicBezTo>
                  <a:pt x="72" y="40"/>
                  <a:pt x="75" y="47"/>
                  <a:pt x="78" y="48"/>
                </a:cubicBezTo>
                <a:cubicBezTo>
                  <a:pt x="82" y="49"/>
                  <a:pt x="84" y="46"/>
                  <a:pt x="86" y="46"/>
                </a:cubicBezTo>
                <a:cubicBezTo>
                  <a:pt x="87" y="46"/>
                  <a:pt x="87" y="50"/>
                  <a:pt x="87" y="54"/>
                </a:cubicBezTo>
                <a:cubicBezTo>
                  <a:pt x="87" y="57"/>
                  <a:pt x="85" y="59"/>
                  <a:pt x="85" y="59"/>
                </a:cubicBezTo>
                <a:cubicBezTo>
                  <a:pt x="85" y="59"/>
                  <a:pt x="80" y="61"/>
                  <a:pt x="77" y="59"/>
                </a:cubicBezTo>
                <a:cubicBezTo>
                  <a:pt x="75" y="57"/>
                  <a:pt x="73" y="51"/>
                  <a:pt x="73" y="49"/>
                </a:cubicBezTo>
                <a:cubicBezTo>
                  <a:pt x="73" y="47"/>
                  <a:pt x="67" y="47"/>
                  <a:pt x="64" y="47"/>
                </a:cubicBezTo>
                <a:cubicBezTo>
                  <a:pt x="62" y="47"/>
                  <a:pt x="59" y="43"/>
                  <a:pt x="58" y="41"/>
                </a:cubicBezTo>
                <a:cubicBezTo>
                  <a:pt x="57" y="39"/>
                  <a:pt x="54" y="41"/>
                  <a:pt x="54" y="43"/>
                </a:cubicBezTo>
                <a:cubicBezTo>
                  <a:pt x="54" y="44"/>
                  <a:pt x="52" y="44"/>
                  <a:pt x="49" y="44"/>
                </a:cubicBezTo>
                <a:cubicBezTo>
                  <a:pt x="47" y="44"/>
                  <a:pt x="42" y="40"/>
                  <a:pt x="40" y="41"/>
                </a:cubicBezTo>
                <a:cubicBezTo>
                  <a:pt x="38" y="42"/>
                  <a:pt x="36" y="38"/>
                  <a:pt x="36" y="36"/>
                </a:cubicBezTo>
                <a:cubicBezTo>
                  <a:pt x="37" y="34"/>
                  <a:pt x="31" y="35"/>
                  <a:pt x="29" y="36"/>
                </a:cubicBezTo>
                <a:cubicBezTo>
                  <a:pt x="27" y="37"/>
                  <a:pt x="26" y="34"/>
                  <a:pt x="26" y="34"/>
                </a:cubicBezTo>
                <a:cubicBezTo>
                  <a:pt x="26" y="34"/>
                  <a:pt x="25" y="32"/>
                  <a:pt x="23" y="31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6"/>
                  <a:pt x="18" y="56"/>
                  <a:pt x="18" y="56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93"/>
                  <a:pt x="0" y="93"/>
                  <a:pt x="0" y="93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0" y="109"/>
                  <a:pt x="34" y="107"/>
                  <a:pt x="34" y="109"/>
                </a:cubicBezTo>
                <a:cubicBezTo>
                  <a:pt x="34" y="110"/>
                  <a:pt x="34" y="111"/>
                  <a:pt x="35" y="112"/>
                </a:cubicBezTo>
                <a:cubicBezTo>
                  <a:pt x="37" y="112"/>
                  <a:pt x="39" y="111"/>
                  <a:pt x="40" y="111"/>
                </a:cubicBezTo>
                <a:cubicBezTo>
                  <a:pt x="43" y="112"/>
                  <a:pt x="52" y="115"/>
                  <a:pt x="55" y="114"/>
                </a:cubicBezTo>
                <a:cubicBezTo>
                  <a:pt x="57" y="112"/>
                  <a:pt x="62" y="102"/>
                  <a:pt x="66" y="101"/>
                </a:cubicBezTo>
                <a:cubicBezTo>
                  <a:pt x="71" y="100"/>
                  <a:pt x="77" y="95"/>
                  <a:pt x="77" y="93"/>
                </a:cubicBezTo>
                <a:cubicBezTo>
                  <a:pt x="77" y="91"/>
                  <a:pt x="77" y="89"/>
                  <a:pt x="83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9"/>
                  <a:pt x="121" y="67"/>
                  <a:pt x="122" y="67"/>
                </a:cubicBezTo>
                <a:cubicBezTo>
                  <a:pt x="121" y="65"/>
                  <a:pt x="120" y="63"/>
                  <a:pt x="120" y="62"/>
                </a:cubicBezTo>
                <a:cubicBezTo>
                  <a:pt x="121" y="62"/>
                  <a:pt x="122" y="54"/>
                  <a:pt x="122" y="51"/>
                </a:cubicBezTo>
                <a:cubicBezTo>
                  <a:pt x="122" y="49"/>
                  <a:pt x="129" y="51"/>
                  <a:pt x="127" y="48"/>
                </a:cubicBezTo>
                <a:cubicBezTo>
                  <a:pt x="124" y="46"/>
                  <a:pt x="125" y="33"/>
                  <a:pt x="126" y="30"/>
                </a:cubicBezTo>
                <a:cubicBezTo>
                  <a:pt x="127" y="27"/>
                  <a:pt x="130" y="30"/>
                  <a:pt x="130" y="28"/>
                </a:cubicBezTo>
                <a:cubicBezTo>
                  <a:pt x="130" y="25"/>
                  <a:pt x="127" y="18"/>
                  <a:pt x="125" y="16"/>
                </a:cubicBezTo>
                <a:cubicBezTo>
                  <a:pt x="124" y="14"/>
                  <a:pt x="113" y="10"/>
                  <a:pt x="110" y="9"/>
                </a:cubicBezTo>
                <a:cubicBezTo>
                  <a:pt x="108" y="9"/>
                  <a:pt x="103" y="5"/>
                  <a:pt x="100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" name="Freeform 12      (向天歌演示原创作品：www.TopPPT.cn)">
            <a:extLst>
              <a:ext uri="{FF2B5EF4-FFF2-40B4-BE49-F238E27FC236}">
                <a16:creationId xmlns:a16="http://schemas.microsoft.com/office/drawing/2014/main" id="{C301A4BF-CEE5-4739-8800-156E2EAD724D}"/>
              </a:ext>
            </a:extLst>
          </p:cNvPr>
          <p:cNvSpPr>
            <a:spLocks/>
          </p:cNvSpPr>
          <p:nvPr/>
        </p:nvSpPr>
        <p:spPr bwMode="auto">
          <a:xfrm>
            <a:off x="4955736" y="3184037"/>
            <a:ext cx="44372" cy="40316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2" y="2"/>
              </a:cxn>
              <a:cxn ang="0">
                <a:pos x="6" y="3"/>
              </a:cxn>
              <a:cxn ang="0">
                <a:pos x="5" y="5"/>
              </a:cxn>
              <a:cxn ang="0">
                <a:pos x="3" y="12"/>
              </a:cxn>
              <a:cxn ang="0">
                <a:pos x="0" y="15"/>
              </a:cxn>
              <a:cxn ang="0">
                <a:pos x="3" y="18"/>
              </a:cxn>
              <a:cxn ang="0">
                <a:pos x="6" y="19"/>
              </a:cxn>
              <a:cxn ang="0">
                <a:pos x="12" y="15"/>
              </a:cxn>
              <a:cxn ang="0">
                <a:pos x="22" y="13"/>
              </a:cxn>
              <a:cxn ang="0">
                <a:pos x="20" y="5"/>
              </a:cxn>
              <a:cxn ang="0">
                <a:pos x="18" y="0"/>
              </a:cxn>
            </a:cxnLst>
            <a:rect l="0" t="0" r="r" b="b"/>
            <a:pathLst>
              <a:path w="22" h="20">
                <a:moveTo>
                  <a:pt x="18" y="0"/>
                </a:moveTo>
                <a:cubicBezTo>
                  <a:pt x="16" y="1"/>
                  <a:pt x="13" y="2"/>
                  <a:pt x="12" y="2"/>
                </a:cubicBezTo>
                <a:cubicBezTo>
                  <a:pt x="11" y="3"/>
                  <a:pt x="10" y="4"/>
                  <a:pt x="6" y="3"/>
                </a:cubicBezTo>
                <a:cubicBezTo>
                  <a:pt x="6" y="4"/>
                  <a:pt x="6" y="4"/>
                  <a:pt x="5" y="5"/>
                </a:cubicBezTo>
                <a:cubicBezTo>
                  <a:pt x="2" y="6"/>
                  <a:pt x="3" y="12"/>
                  <a:pt x="3" y="12"/>
                </a:cubicBezTo>
                <a:cubicBezTo>
                  <a:pt x="3" y="12"/>
                  <a:pt x="0" y="12"/>
                  <a:pt x="0" y="15"/>
                </a:cubicBezTo>
                <a:cubicBezTo>
                  <a:pt x="0" y="17"/>
                  <a:pt x="2" y="18"/>
                  <a:pt x="3" y="18"/>
                </a:cubicBezTo>
                <a:cubicBezTo>
                  <a:pt x="4" y="18"/>
                  <a:pt x="5" y="18"/>
                  <a:pt x="6" y="19"/>
                </a:cubicBezTo>
                <a:cubicBezTo>
                  <a:pt x="13" y="20"/>
                  <a:pt x="12" y="15"/>
                  <a:pt x="12" y="15"/>
                </a:cubicBezTo>
                <a:cubicBezTo>
                  <a:pt x="12" y="15"/>
                  <a:pt x="21" y="16"/>
                  <a:pt x="22" y="13"/>
                </a:cubicBezTo>
                <a:cubicBezTo>
                  <a:pt x="22" y="10"/>
                  <a:pt x="20" y="5"/>
                  <a:pt x="20" y="5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" name="Freeform 13      (向天歌演示原创作品：www.TopPPT.cn)">
            <a:extLst>
              <a:ext uri="{FF2B5EF4-FFF2-40B4-BE49-F238E27FC236}">
                <a16:creationId xmlns:a16="http://schemas.microsoft.com/office/drawing/2014/main" id="{0D8F670B-2A91-4AE8-8D3C-EBC8C0805A41}"/>
              </a:ext>
            </a:extLst>
          </p:cNvPr>
          <p:cNvSpPr>
            <a:spLocks/>
          </p:cNvSpPr>
          <p:nvPr/>
        </p:nvSpPr>
        <p:spPr bwMode="auto">
          <a:xfrm>
            <a:off x="5225255" y="2879992"/>
            <a:ext cx="231721" cy="315803"/>
          </a:xfrm>
          <a:custGeom>
            <a:avLst/>
            <a:gdLst/>
            <a:ahLst/>
            <a:cxnLst>
              <a:cxn ang="0">
                <a:pos x="27" y="30"/>
              </a:cxn>
              <a:cxn ang="0">
                <a:pos x="35" y="37"/>
              </a:cxn>
              <a:cxn ang="0">
                <a:pos x="58" y="45"/>
              </a:cxn>
              <a:cxn ang="0">
                <a:pos x="73" y="48"/>
              </a:cxn>
              <a:cxn ang="0">
                <a:pos x="77" y="51"/>
              </a:cxn>
              <a:cxn ang="0">
                <a:pos x="47" y="81"/>
              </a:cxn>
              <a:cxn ang="0">
                <a:pos x="35" y="83"/>
              </a:cxn>
              <a:cxn ang="0">
                <a:pos x="20" y="91"/>
              </a:cxn>
              <a:cxn ang="0">
                <a:pos x="11" y="92"/>
              </a:cxn>
              <a:cxn ang="0">
                <a:pos x="5" y="100"/>
              </a:cxn>
              <a:cxn ang="0">
                <a:pos x="0" y="108"/>
              </a:cxn>
              <a:cxn ang="0">
                <a:pos x="1" y="148"/>
              </a:cxn>
              <a:cxn ang="0">
                <a:pos x="6" y="157"/>
              </a:cxn>
              <a:cxn ang="0">
                <a:pos x="31" y="131"/>
              </a:cxn>
              <a:cxn ang="0">
                <a:pos x="51" y="116"/>
              </a:cxn>
              <a:cxn ang="0">
                <a:pos x="79" y="88"/>
              </a:cxn>
              <a:cxn ang="0">
                <a:pos x="92" y="67"/>
              </a:cxn>
              <a:cxn ang="0">
                <a:pos x="102" y="50"/>
              </a:cxn>
              <a:cxn ang="0">
                <a:pos x="113" y="28"/>
              </a:cxn>
              <a:cxn ang="0">
                <a:pos x="117" y="8"/>
              </a:cxn>
              <a:cxn ang="0">
                <a:pos x="109" y="4"/>
              </a:cxn>
              <a:cxn ang="0">
                <a:pos x="84" y="11"/>
              </a:cxn>
              <a:cxn ang="0">
                <a:pos x="66" y="15"/>
              </a:cxn>
              <a:cxn ang="0">
                <a:pos x="51" y="18"/>
              </a:cxn>
              <a:cxn ang="0">
                <a:pos x="33" y="16"/>
              </a:cxn>
              <a:cxn ang="0">
                <a:pos x="27" y="10"/>
              </a:cxn>
              <a:cxn ang="0">
                <a:pos x="20" y="20"/>
              </a:cxn>
              <a:cxn ang="0">
                <a:pos x="27" y="30"/>
              </a:cxn>
            </a:cxnLst>
            <a:rect l="0" t="0" r="r" b="b"/>
            <a:pathLst>
              <a:path w="117" h="157">
                <a:moveTo>
                  <a:pt x="27" y="30"/>
                </a:moveTo>
                <a:cubicBezTo>
                  <a:pt x="29" y="31"/>
                  <a:pt x="33" y="36"/>
                  <a:pt x="35" y="37"/>
                </a:cubicBezTo>
                <a:cubicBezTo>
                  <a:pt x="37" y="37"/>
                  <a:pt x="50" y="41"/>
                  <a:pt x="58" y="45"/>
                </a:cubicBezTo>
                <a:cubicBezTo>
                  <a:pt x="66" y="48"/>
                  <a:pt x="71" y="48"/>
                  <a:pt x="73" y="48"/>
                </a:cubicBezTo>
                <a:cubicBezTo>
                  <a:pt x="76" y="48"/>
                  <a:pt x="79" y="49"/>
                  <a:pt x="77" y="51"/>
                </a:cubicBezTo>
                <a:cubicBezTo>
                  <a:pt x="75" y="52"/>
                  <a:pt x="50" y="77"/>
                  <a:pt x="47" y="81"/>
                </a:cubicBezTo>
                <a:cubicBezTo>
                  <a:pt x="44" y="84"/>
                  <a:pt x="42" y="83"/>
                  <a:pt x="35" y="83"/>
                </a:cubicBezTo>
                <a:cubicBezTo>
                  <a:pt x="27" y="83"/>
                  <a:pt x="22" y="91"/>
                  <a:pt x="20" y="91"/>
                </a:cubicBezTo>
                <a:cubicBezTo>
                  <a:pt x="19" y="90"/>
                  <a:pt x="14" y="91"/>
                  <a:pt x="11" y="92"/>
                </a:cubicBezTo>
                <a:cubicBezTo>
                  <a:pt x="5" y="100"/>
                  <a:pt x="5" y="100"/>
                  <a:pt x="5" y="100"/>
                </a:cubicBezTo>
                <a:cubicBezTo>
                  <a:pt x="0" y="108"/>
                  <a:pt x="0" y="108"/>
                  <a:pt x="0" y="108"/>
                </a:cubicBezTo>
                <a:cubicBezTo>
                  <a:pt x="1" y="148"/>
                  <a:pt x="1" y="148"/>
                  <a:pt x="1" y="148"/>
                </a:cubicBezTo>
                <a:cubicBezTo>
                  <a:pt x="6" y="157"/>
                  <a:pt x="6" y="157"/>
                  <a:pt x="6" y="157"/>
                </a:cubicBezTo>
                <a:cubicBezTo>
                  <a:pt x="11" y="151"/>
                  <a:pt x="23" y="140"/>
                  <a:pt x="31" y="131"/>
                </a:cubicBezTo>
                <a:cubicBezTo>
                  <a:pt x="41" y="121"/>
                  <a:pt x="46" y="118"/>
                  <a:pt x="51" y="116"/>
                </a:cubicBezTo>
                <a:cubicBezTo>
                  <a:pt x="56" y="113"/>
                  <a:pt x="70" y="100"/>
                  <a:pt x="79" y="88"/>
                </a:cubicBezTo>
                <a:cubicBezTo>
                  <a:pt x="85" y="81"/>
                  <a:pt x="91" y="73"/>
                  <a:pt x="92" y="67"/>
                </a:cubicBezTo>
                <a:cubicBezTo>
                  <a:pt x="93" y="62"/>
                  <a:pt x="98" y="55"/>
                  <a:pt x="102" y="50"/>
                </a:cubicBezTo>
                <a:cubicBezTo>
                  <a:pt x="106" y="45"/>
                  <a:pt x="113" y="32"/>
                  <a:pt x="113" y="28"/>
                </a:cubicBezTo>
                <a:cubicBezTo>
                  <a:pt x="113" y="24"/>
                  <a:pt x="116" y="15"/>
                  <a:pt x="117" y="8"/>
                </a:cubicBezTo>
                <a:cubicBezTo>
                  <a:pt x="117" y="1"/>
                  <a:pt x="111" y="0"/>
                  <a:pt x="109" y="4"/>
                </a:cubicBezTo>
                <a:cubicBezTo>
                  <a:pt x="107" y="8"/>
                  <a:pt x="93" y="11"/>
                  <a:pt x="84" y="11"/>
                </a:cubicBezTo>
                <a:cubicBezTo>
                  <a:pt x="75" y="11"/>
                  <a:pt x="69" y="12"/>
                  <a:pt x="66" y="15"/>
                </a:cubicBezTo>
                <a:cubicBezTo>
                  <a:pt x="63" y="18"/>
                  <a:pt x="54" y="14"/>
                  <a:pt x="51" y="18"/>
                </a:cubicBezTo>
                <a:cubicBezTo>
                  <a:pt x="48" y="21"/>
                  <a:pt x="36" y="24"/>
                  <a:pt x="33" y="16"/>
                </a:cubicBezTo>
                <a:cubicBezTo>
                  <a:pt x="31" y="13"/>
                  <a:pt x="29" y="11"/>
                  <a:pt x="27" y="10"/>
                </a:cubicBezTo>
                <a:cubicBezTo>
                  <a:pt x="24" y="13"/>
                  <a:pt x="20" y="18"/>
                  <a:pt x="20" y="20"/>
                </a:cubicBezTo>
                <a:cubicBezTo>
                  <a:pt x="21" y="22"/>
                  <a:pt x="25" y="29"/>
                  <a:pt x="27" y="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" name="Freeform 14      (向天歌演示原创作品：www.TopPPT.cn)">
            <a:extLst>
              <a:ext uri="{FF2B5EF4-FFF2-40B4-BE49-F238E27FC236}">
                <a16:creationId xmlns:a16="http://schemas.microsoft.com/office/drawing/2014/main" id="{6EDEC15C-D0A1-4019-BE09-BFACCD05B424}"/>
              </a:ext>
            </a:extLst>
          </p:cNvPr>
          <p:cNvSpPr>
            <a:spLocks/>
          </p:cNvSpPr>
          <p:nvPr/>
        </p:nvSpPr>
        <p:spPr bwMode="auto">
          <a:xfrm>
            <a:off x="4033784" y="2298782"/>
            <a:ext cx="269519" cy="218374"/>
          </a:xfrm>
          <a:custGeom>
            <a:avLst/>
            <a:gdLst/>
            <a:ahLst/>
            <a:cxnLst>
              <a:cxn ang="0">
                <a:pos x="50" y="108"/>
              </a:cxn>
              <a:cxn ang="0">
                <a:pos x="50" y="93"/>
              </a:cxn>
              <a:cxn ang="0">
                <a:pos x="68" y="81"/>
              </a:cxn>
              <a:cxn ang="0">
                <a:pos x="75" y="79"/>
              </a:cxn>
              <a:cxn ang="0">
                <a:pos x="85" y="77"/>
              </a:cxn>
              <a:cxn ang="0">
                <a:pos x="91" y="70"/>
              </a:cxn>
              <a:cxn ang="0">
                <a:pos x="99" y="67"/>
              </a:cxn>
              <a:cxn ang="0">
                <a:pos x="104" y="64"/>
              </a:cxn>
              <a:cxn ang="0">
                <a:pos x="106" y="57"/>
              </a:cxn>
              <a:cxn ang="0">
                <a:pos x="110" y="54"/>
              </a:cxn>
              <a:cxn ang="0">
                <a:pos x="116" y="50"/>
              </a:cxn>
              <a:cxn ang="0">
                <a:pos x="133" y="49"/>
              </a:cxn>
              <a:cxn ang="0">
                <a:pos x="135" y="45"/>
              </a:cxn>
              <a:cxn ang="0">
                <a:pos x="131" y="37"/>
              </a:cxn>
              <a:cxn ang="0">
                <a:pos x="130" y="27"/>
              </a:cxn>
              <a:cxn ang="0">
                <a:pos x="127" y="15"/>
              </a:cxn>
              <a:cxn ang="0">
                <a:pos x="125" y="11"/>
              </a:cxn>
              <a:cxn ang="0">
                <a:pos x="112" y="8"/>
              </a:cxn>
              <a:cxn ang="0">
                <a:pos x="93" y="6"/>
              </a:cxn>
              <a:cxn ang="0">
                <a:pos x="82" y="2"/>
              </a:cxn>
              <a:cxn ang="0">
                <a:pos x="70" y="25"/>
              </a:cxn>
              <a:cxn ang="0">
                <a:pos x="53" y="33"/>
              </a:cxn>
              <a:cxn ang="0">
                <a:pos x="44" y="42"/>
              </a:cxn>
              <a:cxn ang="0">
                <a:pos x="38" y="53"/>
              </a:cxn>
              <a:cxn ang="0">
                <a:pos x="38" y="70"/>
              </a:cxn>
              <a:cxn ang="0">
                <a:pos x="25" y="89"/>
              </a:cxn>
              <a:cxn ang="0">
                <a:pos x="8" y="100"/>
              </a:cxn>
              <a:cxn ang="0">
                <a:pos x="0" y="104"/>
              </a:cxn>
              <a:cxn ang="0">
                <a:pos x="42" y="104"/>
              </a:cxn>
              <a:cxn ang="0">
                <a:pos x="50" y="108"/>
              </a:cxn>
            </a:cxnLst>
            <a:rect l="0" t="0" r="r" b="b"/>
            <a:pathLst>
              <a:path w="136" h="108">
                <a:moveTo>
                  <a:pt x="50" y="108"/>
                </a:moveTo>
                <a:cubicBezTo>
                  <a:pt x="50" y="101"/>
                  <a:pt x="49" y="94"/>
                  <a:pt x="50" y="93"/>
                </a:cubicBezTo>
                <a:cubicBezTo>
                  <a:pt x="50" y="91"/>
                  <a:pt x="65" y="83"/>
                  <a:pt x="68" y="81"/>
                </a:cubicBezTo>
                <a:cubicBezTo>
                  <a:pt x="70" y="80"/>
                  <a:pt x="75" y="82"/>
                  <a:pt x="75" y="79"/>
                </a:cubicBezTo>
                <a:cubicBezTo>
                  <a:pt x="75" y="76"/>
                  <a:pt x="81" y="77"/>
                  <a:pt x="85" y="77"/>
                </a:cubicBezTo>
                <a:cubicBezTo>
                  <a:pt x="89" y="76"/>
                  <a:pt x="91" y="73"/>
                  <a:pt x="91" y="70"/>
                </a:cubicBezTo>
                <a:cubicBezTo>
                  <a:pt x="91" y="67"/>
                  <a:pt x="96" y="67"/>
                  <a:pt x="99" y="67"/>
                </a:cubicBezTo>
                <a:cubicBezTo>
                  <a:pt x="103" y="67"/>
                  <a:pt x="102" y="64"/>
                  <a:pt x="104" y="64"/>
                </a:cubicBezTo>
                <a:cubicBezTo>
                  <a:pt x="107" y="64"/>
                  <a:pt x="105" y="60"/>
                  <a:pt x="106" y="57"/>
                </a:cubicBezTo>
                <a:cubicBezTo>
                  <a:pt x="106" y="53"/>
                  <a:pt x="106" y="54"/>
                  <a:pt x="110" y="54"/>
                </a:cubicBezTo>
                <a:cubicBezTo>
                  <a:pt x="113" y="54"/>
                  <a:pt x="116" y="52"/>
                  <a:pt x="116" y="50"/>
                </a:cubicBezTo>
                <a:cubicBezTo>
                  <a:pt x="116" y="48"/>
                  <a:pt x="130" y="49"/>
                  <a:pt x="133" y="49"/>
                </a:cubicBezTo>
                <a:cubicBezTo>
                  <a:pt x="135" y="49"/>
                  <a:pt x="136" y="46"/>
                  <a:pt x="135" y="45"/>
                </a:cubicBezTo>
                <a:cubicBezTo>
                  <a:pt x="135" y="43"/>
                  <a:pt x="133" y="37"/>
                  <a:pt x="131" y="37"/>
                </a:cubicBezTo>
                <a:cubicBezTo>
                  <a:pt x="129" y="37"/>
                  <a:pt x="130" y="31"/>
                  <a:pt x="130" y="27"/>
                </a:cubicBezTo>
                <a:cubicBezTo>
                  <a:pt x="130" y="22"/>
                  <a:pt x="129" y="18"/>
                  <a:pt x="127" y="15"/>
                </a:cubicBezTo>
                <a:cubicBezTo>
                  <a:pt x="126" y="14"/>
                  <a:pt x="126" y="13"/>
                  <a:pt x="125" y="11"/>
                </a:cubicBezTo>
                <a:cubicBezTo>
                  <a:pt x="121" y="11"/>
                  <a:pt x="116" y="8"/>
                  <a:pt x="112" y="8"/>
                </a:cubicBezTo>
                <a:cubicBezTo>
                  <a:pt x="106" y="8"/>
                  <a:pt x="97" y="11"/>
                  <a:pt x="93" y="6"/>
                </a:cubicBezTo>
                <a:cubicBezTo>
                  <a:pt x="88" y="2"/>
                  <a:pt x="85" y="0"/>
                  <a:pt x="82" y="2"/>
                </a:cubicBezTo>
                <a:cubicBezTo>
                  <a:pt x="79" y="3"/>
                  <a:pt x="73" y="20"/>
                  <a:pt x="70" y="25"/>
                </a:cubicBezTo>
                <a:cubicBezTo>
                  <a:pt x="67" y="29"/>
                  <a:pt x="57" y="33"/>
                  <a:pt x="53" y="33"/>
                </a:cubicBezTo>
                <a:cubicBezTo>
                  <a:pt x="48" y="33"/>
                  <a:pt x="48" y="40"/>
                  <a:pt x="44" y="42"/>
                </a:cubicBezTo>
                <a:cubicBezTo>
                  <a:pt x="41" y="45"/>
                  <a:pt x="42" y="50"/>
                  <a:pt x="38" y="53"/>
                </a:cubicBezTo>
                <a:cubicBezTo>
                  <a:pt x="34" y="56"/>
                  <a:pt x="36" y="67"/>
                  <a:pt x="38" y="70"/>
                </a:cubicBezTo>
                <a:cubicBezTo>
                  <a:pt x="40" y="74"/>
                  <a:pt x="30" y="85"/>
                  <a:pt x="25" y="89"/>
                </a:cubicBezTo>
                <a:cubicBezTo>
                  <a:pt x="19" y="92"/>
                  <a:pt x="17" y="98"/>
                  <a:pt x="8" y="100"/>
                </a:cubicBezTo>
                <a:cubicBezTo>
                  <a:pt x="5" y="100"/>
                  <a:pt x="2" y="102"/>
                  <a:pt x="0" y="104"/>
                </a:cubicBezTo>
                <a:cubicBezTo>
                  <a:pt x="14" y="104"/>
                  <a:pt x="35" y="104"/>
                  <a:pt x="42" y="104"/>
                </a:cubicBezTo>
                <a:cubicBezTo>
                  <a:pt x="50" y="104"/>
                  <a:pt x="48" y="106"/>
                  <a:pt x="50" y="1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" name="Freeform 15      (向天歌演示原创作品：www.TopPPT.cn)">
            <a:extLst>
              <a:ext uri="{FF2B5EF4-FFF2-40B4-BE49-F238E27FC236}">
                <a16:creationId xmlns:a16="http://schemas.microsoft.com/office/drawing/2014/main" id="{D2016890-5D23-4DF0-860D-9401659E58ED}"/>
              </a:ext>
            </a:extLst>
          </p:cNvPr>
          <p:cNvSpPr>
            <a:spLocks/>
          </p:cNvSpPr>
          <p:nvPr/>
        </p:nvSpPr>
        <p:spPr bwMode="auto">
          <a:xfrm>
            <a:off x="4490651" y="2260147"/>
            <a:ext cx="96962" cy="184778"/>
          </a:xfrm>
          <a:custGeom>
            <a:avLst/>
            <a:gdLst/>
            <a:ahLst/>
            <a:cxnLst>
              <a:cxn ang="0">
                <a:pos x="13" y="23"/>
              </a:cxn>
              <a:cxn ang="0">
                <a:pos x="10" y="35"/>
              </a:cxn>
              <a:cxn ang="0">
                <a:pos x="3" y="42"/>
              </a:cxn>
              <a:cxn ang="0">
                <a:pos x="7" y="54"/>
              </a:cxn>
              <a:cxn ang="0">
                <a:pos x="12" y="62"/>
              </a:cxn>
              <a:cxn ang="0">
                <a:pos x="21" y="68"/>
              </a:cxn>
              <a:cxn ang="0">
                <a:pos x="26" y="88"/>
              </a:cxn>
              <a:cxn ang="0">
                <a:pos x="27" y="91"/>
              </a:cxn>
              <a:cxn ang="0">
                <a:pos x="32" y="87"/>
              </a:cxn>
              <a:cxn ang="0">
                <a:pos x="34" y="78"/>
              </a:cxn>
              <a:cxn ang="0">
                <a:pos x="35" y="73"/>
              </a:cxn>
              <a:cxn ang="0">
                <a:pos x="43" y="65"/>
              </a:cxn>
              <a:cxn ang="0">
                <a:pos x="48" y="61"/>
              </a:cxn>
              <a:cxn ang="0">
                <a:pos x="49" y="55"/>
              </a:cxn>
              <a:cxn ang="0">
                <a:pos x="44" y="51"/>
              </a:cxn>
              <a:cxn ang="0">
                <a:pos x="40" y="47"/>
              </a:cxn>
              <a:cxn ang="0">
                <a:pos x="31" y="43"/>
              </a:cxn>
              <a:cxn ang="0">
                <a:pos x="40" y="35"/>
              </a:cxn>
              <a:cxn ang="0">
                <a:pos x="40" y="20"/>
              </a:cxn>
              <a:cxn ang="0">
                <a:pos x="42" y="10"/>
              </a:cxn>
              <a:cxn ang="0">
                <a:pos x="40" y="6"/>
              </a:cxn>
              <a:cxn ang="0">
                <a:pos x="35" y="4"/>
              </a:cxn>
              <a:cxn ang="0">
                <a:pos x="20" y="4"/>
              </a:cxn>
              <a:cxn ang="0">
                <a:pos x="13" y="5"/>
              </a:cxn>
              <a:cxn ang="0">
                <a:pos x="13" y="23"/>
              </a:cxn>
            </a:cxnLst>
            <a:rect l="0" t="0" r="r" b="b"/>
            <a:pathLst>
              <a:path w="49" h="91">
                <a:moveTo>
                  <a:pt x="13" y="23"/>
                </a:moveTo>
                <a:cubicBezTo>
                  <a:pt x="16" y="27"/>
                  <a:pt x="13" y="34"/>
                  <a:pt x="10" y="35"/>
                </a:cubicBezTo>
                <a:cubicBezTo>
                  <a:pt x="7" y="36"/>
                  <a:pt x="5" y="42"/>
                  <a:pt x="3" y="42"/>
                </a:cubicBezTo>
                <a:cubicBezTo>
                  <a:pt x="0" y="42"/>
                  <a:pt x="3" y="52"/>
                  <a:pt x="7" y="54"/>
                </a:cubicBezTo>
                <a:cubicBezTo>
                  <a:pt x="12" y="56"/>
                  <a:pt x="12" y="60"/>
                  <a:pt x="12" y="62"/>
                </a:cubicBezTo>
                <a:cubicBezTo>
                  <a:pt x="12" y="64"/>
                  <a:pt x="19" y="66"/>
                  <a:pt x="21" y="68"/>
                </a:cubicBezTo>
                <a:cubicBezTo>
                  <a:pt x="23" y="71"/>
                  <a:pt x="26" y="84"/>
                  <a:pt x="26" y="88"/>
                </a:cubicBezTo>
                <a:cubicBezTo>
                  <a:pt x="26" y="89"/>
                  <a:pt x="26" y="90"/>
                  <a:pt x="27" y="91"/>
                </a:cubicBezTo>
                <a:cubicBezTo>
                  <a:pt x="29" y="90"/>
                  <a:pt x="31" y="89"/>
                  <a:pt x="32" y="87"/>
                </a:cubicBezTo>
                <a:cubicBezTo>
                  <a:pt x="33" y="84"/>
                  <a:pt x="34" y="79"/>
                  <a:pt x="34" y="78"/>
                </a:cubicBezTo>
                <a:cubicBezTo>
                  <a:pt x="33" y="77"/>
                  <a:pt x="33" y="74"/>
                  <a:pt x="35" y="73"/>
                </a:cubicBezTo>
                <a:cubicBezTo>
                  <a:pt x="36" y="72"/>
                  <a:pt x="42" y="65"/>
                  <a:pt x="43" y="65"/>
                </a:cubicBezTo>
                <a:cubicBezTo>
                  <a:pt x="45" y="64"/>
                  <a:pt x="48" y="65"/>
                  <a:pt x="48" y="61"/>
                </a:cubicBezTo>
                <a:cubicBezTo>
                  <a:pt x="48" y="60"/>
                  <a:pt x="48" y="58"/>
                  <a:pt x="49" y="55"/>
                </a:cubicBezTo>
                <a:cubicBezTo>
                  <a:pt x="46" y="54"/>
                  <a:pt x="44" y="52"/>
                  <a:pt x="44" y="51"/>
                </a:cubicBezTo>
                <a:cubicBezTo>
                  <a:pt x="44" y="49"/>
                  <a:pt x="41" y="45"/>
                  <a:pt x="40" y="47"/>
                </a:cubicBezTo>
                <a:cubicBezTo>
                  <a:pt x="38" y="49"/>
                  <a:pt x="32" y="47"/>
                  <a:pt x="31" y="43"/>
                </a:cubicBezTo>
                <a:cubicBezTo>
                  <a:pt x="30" y="39"/>
                  <a:pt x="35" y="39"/>
                  <a:pt x="40" y="35"/>
                </a:cubicBezTo>
                <a:cubicBezTo>
                  <a:pt x="44" y="31"/>
                  <a:pt x="45" y="24"/>
                  <a:pt x="40" y="20"/>
                </a:cubicBezTo>
                <a:cubicBezTo>
                  <a:pt x="35" y="16"/>
                  <a:pt x="38" y="14"/>
                  <a:pt x="42" y="10"/>
                </a:cubicBezTo>
                <a:cubicBezTo>
                  <a:pt x="45" y="7"/>
                  <a:pt x="42" y="5"/>
                  <a:pt x="40" y="6"/>
                </a:cubicBezTo>
                <a:cubicBezTo>
                  <a:pt x="39" y="8"/>
                  <a:pt x="36" y="8"/>
                  <a:pt x="35" y="4"/>
                </a:cubicBezTo>
                <a:cubicBezTo>
                  <a:pt x="35" y="0"/>
                  <a:pt x="24" y="0"/>
                  <a:pt x="20" y="4"/>
                </a:cubicBezTo>
                <a:cubicBezTo>
                  <a:pt x="18" y="5"/>
                  <a:pt x="16" y="5"/>
                  <a:pt x="13" y="5"/>
                </a:cubicBezTo>
                <a:cubicBezTo>
                  <a:pt x="12" y="12"/>
                  <a:pt x="12" y="20"/>
                  <a:pt x="13" y="2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" name="Freeform 16      (向天歌演示原创作品：www.TopPPT.cn)">
            <a:extLst>
              <a:ext uri="{FF2B5EF4-FFF2-40B4-BE49-F238E27FC236}">
                <a16:creationId xmlns:a16="http://schemas.microsoft.com/office/drawing/2014/main" id="{AB6CD20A-F174-4567-8F38-41D1CC8AF1B6}"/>
              </a:ext>
            </a:extLst>
          </p:cNvPr>
          <p:cNvSpPr>
            <a:spLocks/>
          </p:cNvSpPr>
          <p:nvPr/>
        </p:nvSpPr>
        <p:spPr bwMode="auto">
          <a:xfrm>
            <a:off x="4130745" y="2266866"/>
            <a:ext cx="465085" cy="455227"/>
          </a:xfrm>
          <a:custGeom>
            <a:avLst/>
            <a:gdLst/>
            <a:ahLst/>
            <a:cxnLst>
              <a:cxn ang="0">
                <a:pos x="81" y="43"/>
              </a:cxn>
              <a:cxn ang="0">
                <a:pos x="82" y="53"/>
              </a:cxn>
              <a:cxn ang="0">
                <a:pos x="86" y="61"/>
              </a:cxn>
              <a:cxn ang="0">
                <a:pos x="84" y="65"/>
              </a:cxn>
              <a:cxn ang="0">
                <a:pos x="67" y="66"/>
              </a:cxn>
              <a:cxn ang="0">
                <a:pos x="61" y="70"/>
              </a:cxn>
              <a:cxn ang="0">
                <a:pos x="57" y="73"/>
              </a:cxn>
              <a:cxn ang="0">
                <a:pos x="55" y="80"/>
              </a:cxn>
              <a:cxn ang="0">
                <a:pos x="50" y="83"/>
              </a:cxn>
              <a:cxn ang="0">
                <a:pos x="42" y="86"/>
              </a:cxn>
              <a:cxn ang="0">
                <a:pos x="36" y="93"/>
              </a:cxn>
              <a:cxn ang="0">
                <a:pos x="26" y="95"/>
              </a:cxn>
              <a:cxn ang="0">
                <a:pos x="19" y="97"/>
              </a:cxn>
              <a:cxn ang="0">
                <a:pos x="1" y="109"/>
              </a:cxn>
              <a:cxn ang="0">
                <a:pos x="1" y="124"/>
              </a:cxn>
              <a:cxn ang="0">
                <a:pos x="3" y="126"/>
              </a:cxn>
              <a:cxn ang="0">
                <a:pos x="112" y="199"/>
              </a:cxn>
              <a:cxn ang="0">
                <a:pos x="120" y="209"/>
              </a:cxn>
              <a:cxn ang="0">
                <a:pos x="132" y="213"/>
              </a:cxn>
              <a:cxn ang="0">
                <a:pos x="138" y="225"/>
              </a:cxn>
              <a:cxn ang="0">
                <a:pos x="149" y="223"/>
              </a:cxn>
              <a:cxn ang="0">
                <a:pos x="166" y="217"/>
              </a:cxn>
              <a:cxn ang="0">
                <a:pos x="187" y="201"/>
              </a:cxn>
              <a:cxn ang="0">
                <a:pos x="235" y="171"/>
              </a:cxn>
              <a:cxn ang="0">
                <a:pos x="235" y="171"/>
              </a:cxn>
              <a:cxn ang="0">
                <a:pos x="230" y="161"/>
              </a:cxn>
              <a:cxn ang="0">
                <a:pos x="221" y="158"/>
              </a:cxn>
              <a:cxn ang="0">
                <a:pos x="214" y="154"/>
              </a:cxn>
              <a:cxn ang="0">
                <a:pos x="212" y="145"/>
              </a:cxn>
              <a:cxn ang="0">
                <a:pos x="207" y="138"/>
              </a:cxn>
              <a:cxn ang="0">
                <a:pos x="212" y="133"/>
              </a:cxn>
              <a:cxn ang="0">
                <a:pos x="211" y="127"/>
              </a:cxn>
              <a:cxn ang="0">
                <a:pos x="211" y="120"/>
              </a:cxn>
              <a:cxn ang="0">
                <a:pos x="211" y="113"/>
              </a:cxn>
              <a:cxn ang="0">
                <a:pos x="212" y="101"/>
              </a:cxn>
              <a:cxn ang="0">
                <a:pos x="207" y="91"/>
              </a:cxn>
              <a:cxn ang="0">
                <a:pos x="209" y="88"/>
              </a:cxn>
              <a:cxn ang="0">
                <a:pos x="208" y="85"/>
              </a:cxn>
              <a:cxn ang="0">
                <a:pos x="203" y="65"/>
              </a:cxn>
              <a:cxn ang="0">
                <a:pos x="194" y="59"/>
              </a:cxn>
              <a:cxn ang="0">
                <a:pos x="189" y="51"/>
              </a:cxn>
              <a:cxn ang="0">
                <a:pos x="185" y="39"/>
              </a:cxn>
              <a:cxn ang="0">
                <a:pos x="192" y="32"/>
              </a:cxn>
              <a:cxn ang="0">
                <a:pos x="195" y="20"/>
              </a:cxn>
              <a:cxn ang="0">
                <a:pos x="195" y="2"/>
              </a:cxn>
              <a:cxn ang="0">
                <a:pos x="185" y="0"/>
              </a:cxn>
              <a:cxn ang="0">
                <a:pos x="173" y="1"/>
              </a:cxn>
              <a:cxn ang="0">
                <a:pos x="158" y="5"/>
              </a:cxn>
              <a:cxn ang="0">
                <a:pos x="115" y="7"/>
              </a:cxn>
              <a:cxn ang="0">
                <a:pos x="98" y="16"/>
              </a:cxn>
              <a:cxn ang="0">
                <a:pos x="80" y="26"/>
              </a:cxn>
              <a:cxn ang="0">
                <a:pos x="76" y="27"/>
              </a:cxn>
              <a:cxn ang="0">
                <a:pos x="78" y="31"/>
              </a:cxn>
              <a:cxn ang="0">
                <a:pos x="81" y="43"/>
              </a:cxn>
            </a:cxnLst>
            <a:rect l="0" t="0" r="r" b="b"/>
            <a:pathLst>
              <a:path w="235" h="225">
                <a:moveTo>
                  <a:pt x="81" y="43"/>
                </a:moveTo>
                <a:cubicBezTo>
                  <a:pt x="81" y="47"/>
                  <a:pt x="80" y="53"/>
                  <a:pt x="82" y="53"/>
                </a:cubicBezTo>
                <a:cubicBezTo>
                  <a:pt x="84" y="53"/>
                  <a:pt x="86" y="59"/>
                  <a:pt x="86" y="61"/>
                </a:cubicBezTo>
                <a:cubicBezTo>
                  <a:pt x="87" y="62"/>
                  <a:pt x="86" y="65"/>
                  <a:pt x="84" y="65"/>
                </a:cubicBezTo>
                <a:cubicBezTo>
                  <a:pt x="81" y="65"/>
                  <a:pt x="67" y="64"/>
                  <a:pt x="67" y="66"/>
                </a:cubicBezTo>
                <a:cubicBezTo>
                  <a:pt x="67" y="68"/>
                  <a:pt x="64" y="70"/>
                  <a:pt x="61" y="70"/>
                </a:cubicBezTo>
                <a:cubicBezTo>
                  <a:pt x="57" y="70"/>
                  <a:pt x="57" y="69"/>
                  <a:pt x="57" y="73"/>
                </a:cubicBezTo>
                <a:cubicBezTo>
                  <a:pt x="56" y="76"/>
                  <a:pt x="58" y="80"/>
                  <a:pt x="55" y="80"/>
                </a:cubicBezTo>
                <a:cubicBezTo>
                  <a:pt x="53" y="80"/>
                  <a:pt x="54" y="83"/>
                  <a:pt x="50" y="83"/>
                </a:cubicBezTo>
                <a:cubicBezTo>
                  <a:pt x="47" y="83"/>
                  <a:pt x="42" y="83"/>
                  <a:pt x="42" y="86"/>
                </a:cubicBezTo>
                <a:cubicBezTo>
                  <a:pt x="42" y="89"/>
                  <a:pt x="40" y="92"/>
                  <a:pt x="36" y="93"/>
                </a:cubicBezTo>
                <a:cubicBezTo>
                  <a:pt x="32" y="93"/>
                  <a:pt x="26" y="92"/>
                  <a:pt x="26" y="95"/>
                </a:cubicBezTo>
                <a:cubicBezTo>
                  <a:pt x="26" y="98"/>
                  <a:pt x="21" y="96"/>
                  <a:pt x="19" y="97"/>
                </a:cubicBezTo>
                <a:cubicBezTo>
                  <a:pt x="16" y="99"/>
                  <a:pt x="1" y="107"/>
                  <a:pt x="1" y="109"/>
                </a:cubicBezTo>
                <a:cubicBezTo>
                  <a:pt x="0" y="110"/>
                  <a:pt x="1" y="117"/>
                  <a:pt x="1" y="124"/>
                </a:cubicBezTo>
                <a:cubicBezTo>
                  <a:pt x="1" y="125"/>
                  <a:pt x="2" y="126"/>
                  <a:pt x="3" y="126"/>
                </a:cubicBezTo>
                <a:cubicBezTo>
                  <a:pt x="9" y="129"/>
                  <a:pt x="109" y="196"/>
                  <a:pt x="112" y="199"/>
                </a:cubicBezTo>
                <a:cubicBezTo>
                  <a:pt x="116" y="202"/>
                  <a:pt x="120" y="209"/>
                  <a:pt x="120" y="209"/>
                </a:cubicBezTo>
                <a:cubicBezTo>
                  <a:pt x="120" y="209"/>
                  <a:pt x="127" y="210"/>
                  <a:pt x="132" y="213"/>
                </a:cubicBezTo>
                <a:cubicBezTo>
                  <a:pt x="138" y="217"/>
                  <a:pt x="138" y="225"/>
                  <a:pt x="138" y="225"/>
                </a:cubicBezTo>
                <a:cubicBezTo>
                  <a:pt x="138" y="225"/>
                  <a:pt x="145" y="224"/>
                  <a:pt x="149" y="223"/>
                </a:cubicBezTo>
                <a:cubicBezTo>
                  <a:pt x="153" y="222"/>
                  <a:pt x="166" y="217"/>
                  <a:pt x="166" y="217"/>
                </a:cubicBezTo>
                <a:cubicBezTo>
                  <a:pt x="187" y="201"/>
                  <a:pt x="187" y="201"/>
                  <a:pt x="187" y="201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4" y="165"/>
                  <a:pt x="232" y="161"/>
                  <a:pt x="230" y="161"/>
                </a:cubicBezTo>
                <a:cubicBezTo>
                  <a:pt x="227" y="161"/>
                  <a:pt x="225" y="158"/>
                  <a:pt x="221" y="158"/>
                </a:cubicBezTo>
                <a:cubicBezTo>
                  <a:pt x="218" y="158"/>
                  <a:pt x="214" y="157"/>
                  <a:pt x="214" y="154"/>
                </a:cubicBezTo>
                <a:cubicBezTo>
                  <a:pt x="213" y="151"/>
                  <a:pt x="215" y="149"/>
                  <a:pt x="212" y="145"/>
                </a:cubicBezTo>
                <a:cubicBezTo>
                  <a:pt x="210" y="141"/>
                  <a:pt x="207" y="140"/>
                  <a:pt x="207" y="138"/>
                </a:cubicBezTo>
                <a:cubicBezTo>
                  <a:pt x="207" y="136"/>
                  <a:pt x="212" y="133"/>
                  <a:pt x="212" y="133"/>
                </a:cubicBezTo>
                <a:cubicBezTo>
                  <a:pt x="213" y="132"/>
                  <a:pt x="211" y="129"/>
                  <a:pt x="211" y="127"/>
                </a:cubicBezTo>
                <a:cubicBezTo>
                  <a:pt x="211" y="126"/>
                  <a:pt x="209" y="122"/>
                  <a:pt x="211" y="120"/>
                </a:cubicBezTo>
                <a:cubicBezTo>
                  <a:pt x="212" y="118"/>
                  <a:pt x="213" y="116"/>
                  <a:pt x="211" y="113"/>
                </a:cubicBezTo>
                <a:cubicBezTo>
                  <a:pt x="210" y="109"/>
                  <a:pt x="214" y="106"/>
                  <a:pt x="212" y="101"/>
                </a:cubicBezTo>
                <a:cubicBezTo>
                  <a:pt x="210" y="96"/>
                  <a:pt x="206" y="92"/>
                  <a:pt x="207" y="91"/>
                </a:cubicBezTo>
                <a:cubicBezTo>
                  <a:pt x="207" y="90"/>
                  <a:pt x="208" y="89"/>
                  <a:pt x="209" y="88"/>
                </a:cubicBezTo>
                <a:cubicBezTo>
                  <a:pt x="208" y="87"/>
                  <a:pt x="208" y="86"/>
                  <a:pt x="208" y="85"/>
                </a:cubicBezTo>
                <a:cubicBezTo>
                  <a:pt x="208" y="81"/>
                  <a:pt x="205" y="68"/>
                  <a:pt x="203" y="65"/>
                </a:cubicBezTo>
                <a:cubicBezTo>
                  <a:pt x="201" y="63"/>
                  <a:pt x="194" y="61"/>
                  <a:pt x="194" y="59"/>
                </a:cubicBezTo>
                <a:cubicBezTo>
                  <a:pt x="194" y="57"/>
                  <a:pt x="194" y="53"/>
                  <a:pt x="189" y="51"/>
                </a:cubicBezTo>
                <a:cubicBezTo>
                  <a:pt x="185" y="49"/>
                  <a:pt x="182" y="39"/>
                  <a:pt x="185" y="39"/>
                </a:cubicBezTo>
                <a:cubicBezTo>
                  <a:pt x="187" y="39"/>
                  <a:pt x="189" y="33"/>
                  <a:pt x="192" y="32"/>
                </a:cubicBezTo>
                <a:cubicBezTo>
                  <a:pt x="195" y="31"/>
                  <a:pt x="198" y="24"/>
                  <a:pt x="195" y="20"/>
                </a:cubicBezTo>
                <a:cubicBezTo>
                  <a:pt x="194" y="17"/>
                  <a:pt x="194" y="9"/>
                  <a:pt x="195" y="2"/>
                </a:cubicBezTo>
                <a:cubicBezTo>
                  <a:pt x="191" y="2"/>
                  <a:pt x="186" y="1"/>
                  <a:pt x="185" y="0"/>
                </a:cubicBezTo>
                <a:cubicBezTo>
                  <a:pt x="183" y="0"/>
                  <a:pt x="177" y="1"/>
                  <a:pt x="173" y="1"/>
                </a:cubicBezTo>
                <a:cubicBezTo>
                  <a:pt x="170" y="2"/>
                  <a:pt x="161" y="7"/>
                  <a:pt x="158" y="5"/>
                </a:cubicBezTo>
                <a:cubicBezTo>
                  <a:pt x="155" y="2"/>
                  <a:pt x="124" y="7"/>
                  <a:pt x="115" y="7"/>
                </a:cubicBezTo>
                <a:cubicBezTo>
                  <a:pt x="107" y="7"/>
                  <a:pt x="103" y="16"/>
                  <a:pt x="98" y="16"/>
                </a:cubicBezTo>
                <a:cubicBezTo>
                  <a:pt x="93" y="16"/>
                  <a:pt x="85" y="21"/>
                  <a:pt x="80" y="26"/>
                </a:cubicBezTo>
                <a:cubicBezTo>
                  <a:pt x="79" y="27"/>
                  <a:pt x="78" y="27"/>
                  <a:pt x="76" y="27"/>
                </a:cubicBezTo>
                <a:cubicBezTo>
                  <a:pt x="77" y="29"/>
                  <a:pt x="77" y="30"/>
                  <a:pt x="78" y="31"/>
                </a:cubicBezTo>
                <a:cubicBezTo>
                  <a:pt x="80" y="34"/>
                  <a:pt x="81" y="38"/>
                  <a:pt x="81" y="4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8" name="Freeform 17      (向天歌演示原创作品：www.TopPPT.cn)">
            <a:extLst>
              <a:ext uri="{FF2B5EF4-FFF2-40B4-BE49-F238E27FC236}">
                <a16:creationId xmlns:a16="http://schemas.microsoft.com/office/drawing/2014/main" id="{C5C98A03-1F38-440E-B9A1-03FD0CFEA5D0}"/>
              </a:ext>
            </a:extLst>
          </p:cNvPr>
          <p:cNvSpPr>
            <a:spLocks/>
          </p:cNvSpPr>
          <p:nvPr/>
        </p:nvSpPr>
        <p:spPr bwMode="auto">
          <a:xfrm>
            <a:off x="4538310" y="2371013"/>
            <a:ext cx="340186" cy="334281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1" y="18"/>
              </a:cxn>
              <a:cxn ang="0">
                <a:pos x="10" y="23"/>
              </a:cxn>
              <a:cxn ang="0">
                <a:pos x="8" y="32"/>
              </a:cxn>
              <a:cxn ang="0">
                <a:pos x="1" y="39"/>
              </a:cxn>
              <a:cxn ang="0">
                <a:pos x="6" y="49"/>
              </a:cxn>
              <a:cxn ang="0">
                <a:pos x="5" y="61"/>
              </a:cxn>
              <a:cxn ang="0">
                <a:pos x="5" y="68"/>
              </a:cxn>
              <a:cxn ang="0">
                <a:pos x="5" y="75"/>
              </a:cxn>
              <a:cxn ang="0">
                <a:pos x="6" y="81"/>
              </a:cxn>
              <a:cxn ang="0">
                <a:pos x="1" y="86"/>
              </a:cxn>
              <a:cxn ang="0">
                <a:pos x="6" y="93"/>
              </a:cxn>
              <a:cxn ang="0">
                <a:pos x="8" y="102"/>
              </a:cxn>
              <a:cxn ang="0">
                <a:pos x="15" y="106"/>
              </a:cxn>
              <a:cxn ang="0">
                <a:pos x="24" y="109"/>
              </a:cxn>
              <a:cxn ang="0">
                <a:pos x="29" y="119"/>
              </a:cxn>
              <a:cxn ang="0">
                <a:pos x="46" y="122"/>
              </a:cxn>
              <a:cxn ang="0">
                <a:pos x="53" y="129"/>
              </a:cxn>
              <a:cxn ang="0">
                <a:pos x="72" y="119"/>
              </a:cxn>
              <a:cxn ang="0">
                <a:pos x="158" y="165"/>
              </a:cxn>
              <a:cxn ang="0">
                <a:pos x="158" y="159"/>
              </a:cxn>
              <a:cxn ang="0">
                <a:pos x="169" y="159"/>
              </a:cxn>
              <a:cxn ang="0">
                <a:pos x="169" y="48"/>
              </a:cxn>
              <a:cxn ang="0">
                <a:pos x="169" y="32"/>
              </a:cxn>
              <a:cxn ang="0">
                <a:pos x="170" y="18"/>
              </a:cxn>
              <a:cxn ang="0">
                <a:pos x="171" y="15"/>
              </a:cxn>
              <a:cxn ang="0">
                <a:pos x="171" y="15"/>
              </a:cxn>
              <a:cxn ang="0">
                <a:pos x="156" y="11"/>
              </a:cxn>
              <a:cxn ang="0">
                <a:pos x="138" y="2"/>
              </a:cxn>
              <a:cxn ang="0">
                <a:pos x="113" y="15"/>
              </a:cxn>
              <a:cxn ang="0">
                <a:pos x="115" y="29"/>
              </a:cxn>
              <a:cxn ang="0">
                <a:pos x="97" y="29"/>
              </a:cxn>
              <a:cxn ang="0">
                <a:pos x="77" y="22"/>
              </a:cxn>
              <a:cxn ang="0">
                <a:pos x="65" y="14"/>
              </a:cxn>
              <a:cxn ang="0">
                <a:pos x="58" y="7"/>
              </a:cxn>
              <a:cxn ang="0">
                <a:pos x="38" y="3"/>
              </a:cxn>
              <a:cxn ang="0">
                <a:pos x="25" y="0"/>
              </a:cxn>
              <a:cxn ang="0">
                <a:pos x="24" y="6"/>
              </a:cxn>
              <a:cxn ang="0">
                <a:pos x="19" y="10"/>
              </a:cxn>
            </a:cxnLst>
            <a:rect l="0" t="0" r="r" b="b"/>
            <a:pathLst>
              <a:path w="172" h="165">
                <a:moveTo>
                  <a:pt x="19" y="10"/>
                </a:moveTo>
                <a:cubicBezTo>
                  <a:pt x="18" y="10"/>
                  <a:pt x="12" y="17"/>
                  <a:pt x="11" y="18"/>
                </a:cubicBezTo>
                <a:cubicBezTo>
                  <a:pt x="9" y="19"/>
                  <a:pt x="9" y="22"/>
                  <a:pt x="10" y="23"/>
                </a:cubicBezTo>
                <a:cubicBezTo>
                  <a:pt x="10" y="24"/>
                  <a:pt x="9" y="29"/>
                  <a:pt x="8" y="32"/>
                </a:cubicBezTo>
                <a:cubicBezTo>
                  <a:pt x="6" y="35"/>
                  <a:pt x="1" y="37"/>
                  <a:pt x="1" y="39"/>
                </a:cubicBezTo>
                <a:cubicBezTo>
                  <a:pt x="0" y="40"/>
                  <a:pt x="4" y="44"/>
                  <a:pt x="6" y="49"/>
                </a:cubicBezTo>
                <a:cubicBezTo>
                  <a:pt x="8" y="54"/>
                  <a:pt x="4" y="57"/>
                  <a:pt x="5" y="61"/>
                </a:cubicBezTo>
                <a:cubicBezTo>
                  <a:pt x="7" y="64"/>
                  <a:pt x="6" y="66"/>
                  <a:pt x="5" y="68"/>
                </a:cubicBezTo>
                <a:cubicBezTo>
                  <a:pt x="3" y="70"/>
                  <a:pt x="5" y="74"/>
                  <a:pt x="5" y="75"/>
                </a:cubicBezTo>
                <a:cubicBezTo>
                  <a:pt x="5" y="77"/>
                  <a:pt x="7" y="80"/>
                  <a:pt x="6" y="81"/>
                </a:cubicBezTo>
                <a:cubicBezTo>
                  <a:pt x="6" y="81"/>
                  <a:pt x="1" y="84"/>
                  <a:pt x="1" y="86"/>
                </a:cubicBezTo>
                <a:cubicBezTo>
                  <a:pt x="1" y="88"/>
                  <a:pt x="4" y="89"/>
                  <a:pt x="6" y="93"/>
                </a:cubicBezTo>
                <a:cubicBezTo>
                  <a:pt x="9" y="97"/>
                  <a:pt x="7" y="99"/>
                  <a:pt x="8" y="102"/>
                </a:cubicBezTo>
                <a:cubicBezTo>
                  <a:pt x="8" y="105"/>
                  <a:pt x="12" y="106"/>
                  <a:pt x="15" y="106"/>
                </a:cubicBezTo>
                <a:cubicBezTo>
                  <a:pt x="19" y="106"/>
                  <a:pt x="21" y="109"/>
                  <a:pt x="24" y="109"/>
                </a:cubicBezTo>
                <a:cubicBezTo>
                  <a:pt x="26" y="109"/>
                  <a:pt x="28" y="113"/>
                  <a:pt x="29" y="119"/>
                </a:cubicBezTo>
                <a:cubicBezTo>
                  <a:pt x="31" y="119"/>
                  <a:pt x="41" y="119"/>
                  <a:pt x="46" y="122"/>
                </a:cubicBezTo>
                <a:cubicBezTo>
                  <a:pt x="51" y="125"/>
                  <a:pt x="53" y="129"/>
                  <a:pt x="53" y="12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158" y="165"/>
                  <a:pt x="158" y="165"/>
                  <a:pt x="158" y="165"/>
                </a:cubicBezTo>
                <a:cubicBezTo>
                  <a:pt x="158" y="159"/>
                  <a:pt x="158" y="159"/>
                  <a:pt x="158" y="159"/>
                </a:cubicBezTo>
                <a:cubicBezTo>
                  <a:pt x="169" y="159"/>
                  <a:pt x="169" y="159"/>
                  <a:pt x="169" y="159"/>
                </a:cubicBezTo>
                <a:cubicBezTo>
                  <a:pt x="169" y="159"/>
                  <a:pt x="169" y="56"/>
                  <a:pt x="169" y="48"/>
                </a:cubicBezTo>
                <a:cubicBezTo>
                  <a:pt x="169" y="41"/>
                  <a:pt x="165" y="36"/>
                  <a:pt x="169" y="32"/>
                </a:cubicBezTo>
                <a:cubicBezTo>
                  <a:pt x="172" y="27"/>
                  <a:pt x="167" y="25"/>
                  <a:pt x="170" y="18"/>
                </a:cubicBezTo>
                <a:cubicBezTo>
                  <a:pt x="170" y="17"/>
                  <a:pt x="171" y="16"/>
                  <a:pt x="171" y="15"/>
                </a:cubicBezTo>
                <a:cubicBezTo>
                  <a:pt x="171" y="15"/>
                  <a:pt x="171" y="15"/>
                  <a:pt x="171" y="15"/>
                </a:cubicBezTo>
                <a:cubicBezTo>
                  <a:pt x="170" y="12"/>
                  <a:pt x="165" y="12"/>
                  <a:pt x="156" y="11"/>
                </a:cubicBezTo>
                <a:cubicBezTo>
                  <a:pt x="146" y="9"/>
                  <a:pt x="149" y="2"/>
                  <a:pt x="138" y="2"/>
                </a:cubicBezTo>
                <a:cubicBezTo>
                  <a:pt x="127" y="1"/>
                  <a:pt x="113" y="10"/>
                  <a:pt x="113" y="15"/>
                </a:cubicBezTo>
                <a:cubicBezTo>
                  <a:pt x="113" y="19"/>
                  <a:pt x="118" y="24"/>
                  <a:pt x="115" y="29"/>
                </a:cubicBezTo>
                <a:cubicBezTo>
                  <a:pt x="111" y="34"/>
                  <a:pt x="103" y="35"/>
                  <a:pt x="97" y="29"/>
                </a:cubicBezTo>
                <a:cubicBezTo>
                  <a:pt x="92" y="24"/>
                  <a:pt x="83" y="22"/>
                  <a:pt x="77" y="22"/>
                </a:cubicBezTo>
                <a:cubicBezTo>
                  <a:pt x="70" y="22"/>
                  <a:pt x="65" y="18"/>
                  <a:pt x="65" y="14"/>
                </a:cubicBezTo>
                <a:cubicBezTo>
                  <a:pt x="66" y="10"/>
                  <a:pt x="64" y="9"/>
                  <a:pt x="58" y="7"/>
                </a:cubicBezTo>
                <a:cubicBezTo>
                  <a:pt x="52" y="6"/>
                  <a:pt x="48" y="2"/>
                  <a:pt x="38" y="3"/>
                </a:cubicBezTo>
                <a:cubicBezTo>
                  <a:pt x="32" y="4"/>
                  <a:pt x="28" y="2"/>
                  <a:pt x="25" y="0"/>
                </a:cubicBezTo>
                <a:cubicBezTo>
                  <a:pt x="24" y="3"/>
                  <a:pt x="24" y="5"/>
                  <a:pt x="24" y="6"/>
                </a:cubicBezTo>
                <a:cubicBezTo>
                  <a:pt x="24" y="10"/>
                  <a:pt x="21" y="9"/>
                  <a:pt x="19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9" name="Freeform 18      (向天歌演示原创作品：www.TopPPT.cn)">
            <a:extLst>
              <a:ext uri="{FF2B5EF4-FFF2-40B4-BE49-F238E27FC236}">
                <a16:creationId xmlns:a16="http://schemas.microsoft.com/office/drawing/2014/main" id="{B4BD867A-3534-4F7C-918C-7B76FE823094}"/>
              </a:ext>
            </a:extLst>
          </p:cNvPr>
          <p:cNvSpPr>
            <a:spLocks/>
          </p:cNvSpPr>
          <p:nvPr/>
        </p:nvSpPr>
        <p:spPr bwMode="auto">
          <a:xfrm>
            <a:off x="3954901" y="2836318"/>
            <a:ext cx="64094" cy="23517"/>
          </a:xfrm>
          <a:custGeom>
            <a:avLst/>
            <a:gdLst/>
            <a:ahLst/>
            <a:cxnLst>
              <a:cxn ang="0">
                <a:pos x="16" y="7"/>
              </a:cxn>
              <a:cxn ang="0">
                <a:pos x="25" y="10"/>
              </a:cxn>
              <a:cxn ang="0">
                <a:pos x="32" y="8"/>
              </a:cxn>
              <a:cxn ang="0">
                <a:pos x="26" y="7"/>
              </a:cxn>
              <a:cxn ang="0">
                <a:pos x="15" y="2"/>
              </a:cxn>
              <a:cxn ang="0">
                <a:pos x="1" y="5"/>
              </a:cxn>
              <a:cxn ang="0">
                <a:pos x="0" y="11"/>
              </a:cxn>
              <a:cxn ang="0">
                <a:pos x="3" y="11"/>
              </a:cxn>
              <a:cxn ang="0">
                <a:pos x="16" y="7"/>
              </a:cxn>
            </a:cxnLst>
            <a:rect l="0" t="0" r="r" b="b"/>
            <a:pathLst>
              <a:path w="32" h="11">
                <a:moveTo>
                  <a:pt x="16" y="7"/>
                </a:moveTo>
                <a:cubicBezTo>
                  <a:pt x="18" y="5"/>
                  <a:pt x="22" y="9"/>
                  <a:pt x="25" y="10"/>
                </a:cubicBezTo>
                <a:cubicBezTo>
                  <a:pt x="29" y="10"/>
                  <a:pt x="32" y="8"/>
                  <a:pt x="32" y="8"/>
                </a:cubicBezTo>
                <a:cubicBezTo>
                  <a:pt x="32" y="8"/>
                  <a:pt x="32" y="7"/>
                  <a:pt x="26" y="7"/>
                </a:cubicBezTo>
                <a:cubicBezTo>
                  <a:pt x="21" y="7"/>
                  <a:pt x="20" y="0"/>
                  <a:pt x="15" y="2"/>
                </a:cubicBezTo>
                <a:cubicBezTo>
                  <a:pt x="10" y="5"/>
                  <a:pt x="7" y="5"/>
                  <a:pt x="1" y="5"/>
                </a:cubicBezTo>
                <a:cubicBezTo>
                  <a:pt x="1" y="6"/>
                  <a:pt x="0" y="9"/>
                  <a:pt x="0" y="11"/>
                </a:cubicBezTo>
                <a:cubicBezTo>
                  <a:pt x="1" y="11"/>
                  <a:pt x="2" y="11"/>
                  <a:pt x="3" y="11"/>
                </a:cubicBezTo>
                <a:cubicBezTo>
                  <a:pt x="6" y="11"/>
                  <a:pt x="13" y="9"/>
                  <a:pt x="16" y="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0" name="Freeform 19      (向天歌演示原创作品：www.TopPPT.cn)">
            <a:extLst>
              <a:ext uri="{FF2B5EF4-FFF2-40B4-BE49-F238E27FC236}">
                <a16:creationId xmlns:a16="http://schemas.microsoft.com/office/drawing/2014/main" id="{7E28D0BC-192F-4A32-B3F1-C43DA2C50012}"/>
              </a:ext>
            </a:extLst>
          </p:cNvPr>
          <p:cNvSpPr>
            <a:spLocks/>
          </p:cNvSpPr>
          <p:nvPr/>
        </p:nvSpPr>
        <p:spPr bwMode="auto">
          <a:xfrm>
            <a:off x="3941753" y="2774167"/>
            <a:ext cx="129830" cy="107507"/>
          </a:xfrm>
          <a:custGeom>
            <a:avLst/>
            <a:gdLst/>
            <a:ahLst/>
            <a:cxnLst>
              <a:cxn ang="0">
                <a:pos x="15" y="51"/>
              </a:cxn>
              <a:cxn ang="0">
                <a:pos x="21" y="48"/>
              </a:cxn>
              <a:cxn ang="0">
                <a:pos x="37" y="47"/>
              </a:cxn>
              <a:cxn ang="0">
                <a:pos x="40" y="48"/>
              </a:cxn>
              <a:cxn ang="0">
                <a:pos x="40" y="47"/>
              </a:cxn>
              <a:cxn ang="0">
                <a:pos x="48" y="50"/>
              </a:cxn>
              <a:cxn ang="0">
                <a:pos x="65" y="51"/>
              </a:cxn>
              <a:cxn ang="0">
                <a:pos x="66" y="50"/>
              </a:cxn>
              <a:cxn ang="0">
                <a:pos x="66" y="43"/>
              </a:cxn>
              <a:cxn ang="0">
                <a:pos x="60" y="36"/>
              </a:cxn>
              <a:cxn ang="0">
                <a:pos x="58" y="29"/>
              </a:cxn>
              <a:cxn ang="0">
                <a:pos x="56" y="26"/>
              </a:cxn>
              <a:cxn ang="0">
                <a:pos x="50" y="18"/>
              </a:cxn>
              <a:cxn ang="0">
                <a:pos x="42" y="8"/>
              </a:cxn>
              <a:cxn ang="0">
                <a:pos x="38" y="8"/>
              </a:cxn>
              <a:cxn ang="0">
                <a:pos x="32" y="2"/>
              </a:cxn>
              <a:cxn ang="0">
                <a:pos x="23" y="3"/>
              </a:cxn>
              <a:cxn ang="0">
                <a:pos x="13" y="3"/>
              </a:cxn>
              <a:cxn ang="0">
                <a:pos x="6" y="8"/>
              </a:cxn>
              <a:cxn ang="0">
                <a:pos x="6" y="8"/>
              </a:cxn>
              <a:cxn ang="0">
                <a:pos x="3" y="18"/>
              </a:cxn>
              <a:cxn ang="0">
                <a:pos x="7" y="34"/>
              </a:cxn>
              <a:cxn ang="0">
                <a:pos x="8" y="36"/>
              </a:cxn>
              <a:cxn ang="0">
                <a:pos x="22" y="33"/>
              </a:cxn>
              <a:cxn ang="0">
                <a:pos x="33" y="38"/>
              </a:cxn>
              <a:cxn ang="0">
                <a:pos x="39" y="39"/>
              </a:cxn>
              <a:cxn ang="0">
                <a:pos x="32" y="41"/>
              </a:cxn>
              <a:cxn ang="0">
                <a:pos x="23" y="38"/>
              </a:cxn>
              <a:cxn ang="0">
                <a:pos x="10" y="42"/>
              </a:cxn>
              <a:cxn ang="0">
                <a:pos x="7" y="42"/>
              </a:cxn>
              <a:cxn ang="0">
                <a:pos x="8" y="48"/>
              </a:cxn>
              <a:cxn ang="0">
                <a:pos x="9" y="49"/>
              </a:cxn>
              <a:cxn ang="0">
                <a:pos x="15" y="51"/>
              </a:cxn>
            </a:cxnLst>
            <a:rect l="0" t="0" r="r" b="b"/>
            <a:pathLst>
              <a:path w="66" h="53">
                <a:moveTo>
                  <a:pt x="15" y="51"/>
                </a:moveTo>
                <a:cubicBezTo>
                  <a:pt x="17" y="51"/>
                  <a:pt x="21" y="48"/>
                  <a:pt x="21" y="48"/>
                </a:cubicBezTo>
                <a:cubicBezTo>
                  <a:pt x="21" y="48"/>
                  <a:pt x="35" y="47"/>
                  <a:pt x="37" y="47"/>
                </a:cubicBezTo>
                <a:cubicBezTo>
                  <a:pt x="38" y="47"/>
                  <a:pt x="39" y="47"/>
                  <a:pt x="40" y="48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8" y="48"/>
                  <a:pt x="48" y="50"/>
                </a:cubicBezTo>
                <a:cubicBezTo>
                  <a:pt x="49" y="52"/>
                  <a:pt x="59" y="53"/>
                  <a:pt x="65" y="51"/>
                </a:cubicBezTo>
                <a:cubicBezTo>
                  <a:pt x="65" y="51"/>
                  <a:pt x="66" y="50"/>
                  <a:pt x="66" y="50"/>
                </a:cubicBezTo>
                <a:cubicBezTo>
                  <a:pt x="66" y="48"/>
                  <a:pt x="66" y="44"/>
                  <a:pt x="66" y="43"/>
                </a:cubicBezTo>
                <a:cubicBezTo>
                  <a:pt x="66" y="42"/>
                  <a:pt x="62" y="38"/>
                  <a:pt x="60" y="36"/>
                </a:cubicBezTo>
                <a:cubicBezTo>
                  <a:pt x="58" y="34"/>
                  <a:pt x="58" y="29"/>
                  <a:pt x="58" y="29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5" y="19"/>
                  <a:pt x="50" y="18"/>
                </a:cubicBezTo>
                <a:cubicBezTo>
                  <a:pt x="45" y="16"/>
                  <a:pt x="42" y="8"/>
                  <a:pt x="42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5" y="4"/>
                  <a:pt x="32" y="2"/>
                </a:cubicBezTo>
                <a:cubicBezTo>
                  <a:pt x="29" y="0"/>
                  <a:pt x="23" y="3"/>
                  <a:pt x="23" y="3"/>
                </a:cubicBezTo>
                <a:cubicBezTo>
                  <a:pt x="23" y="3"/>
                  <a:pt x="17" y="4"/>
                  <a:pt x="13" y="3"/>
                </a:cubicBezTo>
                <a:cubicBezTo>
                  <a:pt x="9" y="2"/>
                  <a:pt x="10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12"/>
                  <a:pt x="5" y="15"/>
                  <a:pt x="3" y="18"/>
                </a:cubicBezTo>
                <a:cubicBezTo>
                  <a:pt x="0" y="23"/>
                  <a:pt x="5" y="31"/>
                  <a:pt x="7" y="34"/>
                </a:cubicBezTo>
                <a:cubicBezTo>
                  <a:pt x="8" y="34"/>
                  <a:pt x="8" y="35"/>
                  <a:pt x="8" y="36"/>
                </a:cubicBezTo>
                <a:cubicBezTo>
                  <a:pt x="14" y="36"/>
                  <a:pt x="17" y="36"/>
                  <a:pt x="22" y="33"/>
                </a:cubicBezTo>
                <a:cubicBezTo>
                  <a:pt x="27" y="31"/>
                  <a:pt x="28" y="38"/>
                  <a:pt x="33" y="38"/>
                </a:cubicBezTo>
                <a:cubicBezTo>
                  <a:pt x="39" y="38"/>
                  <a:pt x="39" y="39"/>
                  <a:pt x="39" y="39"/>
                </a:cubicBezTo>
                <a:cubicBezTo>
                  <a:pt x="39" y="39"/>
                  <a:pt x="36" y="41"/>
                  <a:pt x="32" y="41"/>
                </a:cubicBezTo>
                <a:cubicBezTo>
                  <a:pt x="29" y="40"/>
                  <a:pt x="25" y="36"/>
                  <a:pt x="23" y="38"/>
                </a:cubicBezTo>
                <a:cubicBezTo>
                  <a:pt x="20" y="40"/>
                  <a:pt x="13" y="42"/>
                  <a:pt x="10" y="42"/>
                </a:cubicBezTo>
                <a:cubicBezTo>
                  <a:pt x="9" y="42"/>
                  <a:pt x="8" y="42"/>
                  <a:pt x="7" y="42"/>
                </a:cubicBezTo>
                <a:cubicBezTo>
                  <a:pt x="6" y="44"/>
                  <a:pt x="6" y="46"/>
                  <a:pt x="8" y="48"/>
                </a:cubicBezTo>
                <a:cubicBezTo>
                  <a:pt x="8" y="48"/>
                  <a:pt x="9" y="49"/>
                  <a:pt x="9" y="49"/>
                </a:cubicBezTo>
                <a:cubicBezTo>
                  <a:pt x="15" y="48"/>
                  <a:pt x="13" y="50"/>
                  <a:pt x="15" y="5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1" name="Freeform 20      (向天歌演示原创作品：www.TopPPT.cn)">
            <a:extLst>
              <a:ext uri="{FF2B5EF4-FFF2-40B4-BE49-F238E27FC236}">
                <a16:creationId xmlns:a16="http://schemas.microsoft.com/office/drawing/2014/main" id="{CEE3B865-5955-4B97-9936-B96DF5353FB7}"/>
              </a:ext>
            </a:extLst>
          </p:cNvPr>
          <p:cNvSpPr>
            <a:spLocks/>
          </p:cNvSpPr>
          <p:nvPr/>
        </p:nvSpPr>
        <p:spPr bwMode="auto">
          <a:xfrm>
            <a:off x="3958187" y="2869915"/>
            <a:ext cx="62450" cy="35276"/>
          </a:xfrm>
          <a:custGeom>
            <a:avLst/>
            <a:gdLst/>
            <a:ahLst/>
            <a:cxnLst>
              <a:cxn ang="0">
                <a:pos x="16" y="17"/>
              </a:cxn>
              <a:cxn ang="0">
                <a:pos x="26" y="12"/>
              </a:cxn>
              <a:cxn ang="0">
                <a:pos x="30" y="10"/>
              </a:cxn>
              <a:cxn ang="0">
                <a:pos x="29" y="5"/>
              </a:cxn>
              <a:cxn ang="0">
                <a:pos x="31" y="1"/>
              </a:cxn>
              <a:cxn ang="0">
                <a:pos x="28" y="0"/>
              </a:cxn>
              <a:cxn ang="0">
                <a:pos x="12" y="1"/>
              </a:cxn>
              <a:cxn ang="0">
                <a:pos x="6" y="4"/>
              </a:cxn>
              <a:cxn ang="0">
                <a:pos x="0" y="2"/>
              </a:cxn>
              <a:cxn ang="0">
                <a:pos x="9" y="9"/>
              </a:cxn>
              <a:cxn ang="0">
                <a:pos x="14" y="18"/>
              </a:cxn>
              <a:cxn ang="0">
                <a:pos x="15" y="18"/>
              </a:cxn>
              <a:cxn ang="0">
                <a:pos x="16" y="17"/>
              </a:cxn>
            </a:cxnLst>
            <a:rect l="0" t="0" r="r" b="b"/>
            <a:pathLst>
              <a:path w="31" h="18">
                <a:moveTo>
                  <a:pt x="16" y="17"/>
                </a:moveTo>
                <a:cubicBezTo>
                  <a:pt x="19" y="16"/>
                  <a:pt x="24" y="11"/>
                  <a:pt x="26" y="12"/>
                </a:cubicBezTo>
                <a:cubicBezTo>
                  <a:pt x="27" y="13"/>
                  <a:pt x="30" y="11"/>
                  <a:pt x="30" y="10"/>
                </a:cubicBezTo>
                <a:cubicBezTo>
                  <a:pt x="30" y="9"/>
                  <a:pt x="26" y="6"/>
                  <a:pt x="29" y="5"/>
                </a:cubicBezTo>
                <a:cubicBezTo>
                  <a:pt x="31" y="4"/>
                  <a:pt x="31" y="2"/>
                  <a:pt x="31" y="1"/>
                </a:cubicBezTo>
                <a:cubicBezTo>
                  <a:pt x="30" y="0"/>
                  <a:pt x="29" y="0"/>
                  <a:pt x="28" y="0"/>
                </a:cubicBezTo>
                <a:cubicBezTo>
                  <a:pt x="26" y="0"/>
                  <a:pt x="12" y="1"/>
                  <a:pt x="12" y="1"/>
                </a:cubicBezTo>
                <a:cubicBezTo>
                  <a:pt x="12" y="1"/>
                  <a:pt x="8" y="4"/>
                  <a:pt x="6" y="4"/>
                </a:cubicBezTo>
                <a:cubicBezTo>
                  <a:pt x="4" y="3"/>
                  <a:pt x="6" y="1"/>
                  <a:pt x="0" y="2"/>
                </a:cubicBezTo>
                <a:cubicBezTo>
                  <a:pt x="3" y="6"/>
                  <a:pt x="3" y="7"/>
                  <a:pt x="9" y="9"/>
                </a:cubicBezTo>
                <a:cubicBezTo>
                  <a:pt x="16" y="11"/>
                  <a:pt x="9" y="14"/>
                  <a:pt x="14" y="18"/>
                </a:cubicBezTo>
                <a:cubicBezTo>
                  <a:pt x="14" y="18"/>
                  <a:pt x="15" y="18"/>
                  <a:pt x="15" y="18"/>
                </a:cubicBezTo>
                <a:cubicBezTo>
                  <a:pt x="16" y="18"/>
                  <a:pt x="16" y="17"/>
                  <a:pt x="16" y="1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2" name="Freeform 21      (向天歌演示原创作品：www.TopPPT.cn)">
            <a:extLst>
              <a:ext uri="{FF2B5EF4-FFF2-40B4-BE49-F238E27FC236}">
                <a16:creationId xmlns:a16="http://schemas.microsoft.com/office/drawing/2014/main" id="{7FB4F552-105B-4416-8E3A-77331F3AB818}"/>
              </a:ext>
            </a:extLst>
          </p:cNvPr>
          <p:cNvSpPr>
            <a:spLocks/>
          </p:cNvSpPr>
          <p:nvPr/>
        </p:nvSpPr>
        <p:spPr bwMode="auto">
          <a:xfrm>
            <a:off x="4650062" y="2903509"/>
            <a:ext cx="272806" cy="196538"/>
          </a:xfrm>
          <a:custGeom>
            <a:avLst/>
            <a:gdLst/>
            <a:ahLst/>
            <a:cxnLst>
              <a:cxn ang="0">
                <a:pos x="128" y="55"/>
              </a:cxn>
              <a:cxn ang="0">
                <a:pos x="124" y="47"/>
              </a:cxn>
              <a:cxn ang="0">
                <a:pos x="117" y="41"/>
              </a:cxn>
              <a:cxn ang="0">
                <a:pos x="112" y="34"/>
              </a:cxn>
              <a:cxn ang="0">
                <a:pos x="103" y="30"/>
              </a:cxn>
              <a:cxn ang="0">
                <a:pos x="101" y="27"/>
              </a:cxn>
              <a:cxn ang="0">
                <a:pos x="97" y="26"/>
              </a:cxn>
              <a:cxn ang="0">
                <a:pos x="98" y="22"/>
              </a:cxn>
              <a:cxn ang="0">
                <a:pos x="97" y="12"/>
              </a:cxn>
              <a:cxn ang="0">
                <a:pos x="89" y="1"/>
              </a:cxn>
              <a:cxn ang="0">
                <a:pos x="87" y="1"/>
              </a:cxn>
              <a:cxn ang="0">
                <a:pos x="78" y="5"/>
              </a:cxn>
              <a:cxn ang="0">
                <a:pos x="76" y="10"/>
              </a:cxn>
              <a:cxn ang="0">
                <a:pos x="65" y="21"/>
              </a:cxn>
              <a:cxn ang="0">
                <a:pos x="49" y="25"/>
              </a:cxn>
              <a:cxn ang="0">
                <a:pos x="48" y="31"/>
              </a:cxn>
              <a:cxn ang="0">
                <a:pos x="38" y="36"/>
              </a:cxn>
              <a:cxn ang="0">
                <a:pos x="26" y="40"/>
              </a:cxn>
              <a:cxn ang="0">
                <a:pos x="18" y="40"/>
              </a:cxn>
              <a:cxn ang="0">
                <a:pos x="12" y="42"/>
              </a:cxn>
              <a:cxn ang="0">
                <a:pos x="11" y="41"/>
              </a:cxn>
              <a:cxn ang="0">
                <a:pos x="5" y="48"/>
              </a:cxn>
              <a:cxn ang="0">
                <a:pos x="0" y="59"/>
              </a:cxn>
              <a:cxn ang="0">
                <a:pos x="1" y="69"/>
              </a:cxn>
              <a:cxn ang="0">
                <a:pos x="5" y="78"/>
              </a:cxn>
              <a:cxn ang="0">
                <a:pos x="6" y="84"/>
              </a:cxn>
              <a:cxn ang="0">
                <a:pos x="9" y="88"/>
              </a:cxn>
              <a:cxn ang="0">
                <a:pos x="16" y="95"/>
              </a:cxn>
              <a:cxn ang="0">
                <a:pos x="18" y="97"/>
              </a:cxn>
              <a:cxn ang="0">
                <a:pos x="19" y="96"/>
              </a:cxn>
              <a:cxn ang="0">
                <a:pos x="21" y="88"/>
              </a:cxn>
              <a:cxn ang="0">
                <a:pos x="27" y="86"/>
              </a:cxn>
              <a:cxn ang="0">
                <a:pos x="32" y="85"/>
              </a:cxn>
              <a:cxn ang="0">
                <a:pos x="42" y="86"/>
              </a:cxn>
              <a:cxn ang="0">
                <a:pos x="42" y="79"/>
              </a:cxn>
              <a:cxn ang="0">
                <a:pos x="53" y="70"/>
              </a:cxn>
              <a:cxn ang="0">
                <a:pos x="63" y="76"/>
              </a:cxn>
              <a:cxn ang="0">
                <a:pos x="84" y="80"/>
              </a:cxn>
              <a:cxn ang="0">
                <a:pos x="88" y="72"/>
              </a:cxn>
              <a:cxn ang="0">
                <a:pos x="97" y="72"/>
              </a:cxn>
              <a:cxn ang="0">
                <a:pos x="108" y="69"/>
              </a:cxn>
              <a:cxn ang="0">
                <a:pos x="117" y="68"/>
              </a:cxn>
              <a:cxn ang="0">
                <a:pos x="130" y="69"/>
              </a:cxn>
              <a:cxn ang="0">
                <a:pos x="138" y="68"/>
              </a:cxn>
              <a:cxn ang="0">
                <a:pos x="136" y="61"/>
              </a:cxn>
              <a:cxn ang="0">
                <a:pos x="128" y="55"/>
              </a:cxn>
            </a:cxnLst>
            <a:rect l="0" t="0" r="r" b="b"/>
            <a:pathLst>
              <a:path w="138" h="97">
                <a:moveTo>
                  <a:pt x="128" y="55"/>
                </a:moveTo>
                <a:cubicBezTo>
                  <a:pt x="128" y="53"/>
                  <a:pt x="128" y="51"/>
                  <a:pt x="124" y="47"/>
                </a:cubicBezTo>
                <a:cubicBezTo>
                  <a:pt x="120" y="44"/>
                  <a:pt x="117" y="43"/>
                  <a:pt x="117" y="41"/>
                </a:cubicBezTo>
                <a:cubicBezTo>
                  <a:pt x="117" y="39"/>
                  <a:pt x="115" y="38"/>
                  <a:pt x="112" y="34"/>
                </a:cubicBezTo>
                <a:cubicBezTo>
                  <a:pt x="108" y="30"/>
                  <a:pt x="103" y="30"/>
                  <a:pt x="103" y="30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97" y="26"/>
                  <a:pt x="97" y="26"/>
                  <a:pt x="97" y="26"/>
                </a:cubicBezTo>
                <a:cubicBezTo>
                  <a:pt x="97" y="26"/>
                  <a:pt x="94" y="24"/>
                  <a:pt x="98" y="22"/>
                </a:cubicBezTo>
                <a:cubicBezTo>
                  <a:pt x="102" y="20"/>
                  <a:pt x="98" y="14"/>
                  <a:pt x="97" y="12"/>
                </a:cubicBezTo>
                <a:cubicBezTo>
                  <a:pt x="97" y="10"/>
                  <a:pt x="91" y="3"/>
                  <a:pt x="89" y="1"/>
                </a:cubicBezTo>
                <a:cubicBezTo>
                  <a:pt x="89" y="1"/>
                  <a:pt x="88" y="1"/>
                  <a:pt x="87" y="1"/>
                </a:cubicBezTo>
                <a:cubicBezTo>
                  <a:pt x="85" y="0"/>
                  <a:pt x="80" y="2"/>
                  <a:pt x="78" y="5"/>
                </a:cubicBezTo>
                <a:cubicBezTo>
                  <a:pt x="76" y="7"/>
                  <a:pt x="77" y="8"/>
                  <a:pt x="76" y="10"/>
                </a:cubicBezTo>
                <a:cubicBezTo>
                  <a:pt x="74" y="12"/>
                  <a:pt x="68" y="17"/>
                  <a:pt x="65" y="21"/>
                </a:cubicBezTo>
                <a:cubicBezTo>
                  <a:pt x="61" y="26"/>
                  <a:pt x="52" y="23"/>
                  <a:pt x="49" y="25"/>
                </a:cubicBezTo>
                <a:cubicBezTo>
                  <a:pt x="46" y="26"/>
                  <a:pt x="50" y="29"/>
                  <a:pt x="48" y="31"/>
                </a:cubicBezTo>
                <a:cubicBezTo>
                  <a:pt x="46" y="32"/>
                  <a:pt x="40" y="35"/>
                  <a:pt x="38" y="36"/>
                </a:cubicBezTo>
                <a:cubicBezTo>
                  <a:pt x="36" y="37"/>
                  <a:pt x="28" y="37"/>
                  <a:pt x="26" y="40"/>
                </a:cubicBezTo>
                <a:cubicBezTo>
                  <a:pt x="23" y="43"/>
                  <a:pt x="21" y="36"/>
                  <a:pt x="18" y="40"/>
                </a:cubicBezTo>
                <a:cubicBezTo>
                  <a:pt x="16" y="43"/>
                  <a:pt x="13" y="43"/>
                  <a:pt x="12" y="42"/>
                </a:cubicBezTo>
                <a:cubicBezTo>
                  <a:pt x="12" y="42"/>
                  <a:pt x="11" y="42"/>
                  <a:pt x="11" y="41"/>
                </a:cubicBezTo>
                <a:cubicBezTo>
                  <a:pt x="9" y="43"/>
                  <a:pt x="6" y="45"/>
                  <a:pt x="5" y="48"/>
                </a:cubicBezTo>
                <a:cubicBezTo>
                  <a:pt x="4" y="53"/>
                  <a:pt x="0" y="57"/>
                  <a:pt x="0" y="59"/>
                </a:cubicBezTo>
                <a:cubicBezTo>
                  <a:pt x="0" y="62"/>
                  <a:pt x="1" y="65"/>
                  <a:pt x="1" y="69"/>
                </a:cubicBezTo>
                <a:cubicBezTo>
                  <a:pt x="1" y="73"/>
                  <a:pt x="2" y="75"/>
                  <a:pt x="5" y="78"/>
                </a:cubicBezTo>
                <a:cubicBezTo>
                  <a:pt x="7" y="81"/>
                  <a:pt x="6" y="84"/>
                  <a:pt x="6" y="84"/>
                </a:cubicBezTo>
                <a:cubicBezTo>
                  <a:pt x="6" y="84"/>
                  <a:pt x="7" y="86"/>
                  <a:pt x="9" y="88"/>
                </a:cubicBezTo>
                <a:cubicBezTo>
                  <a:pt x="11" y="90"/>
                  <a:pt x="16" y="94"/>
                  <a:pt x="16" y="95"/>
                </a:cubicBezTo>
                <a:cubicBezTo>
                  <a:pt x="16" y="96"/>
                  <a:pt x="17" y="97"/>
                  <a:pt x="18" y="97"/>
                </a:cubicBezTo>
                <a:cubicBezTo>
                  <a:pt x="18" y="97"/>
                  <a:pt x="18" y="96"/>
                  <a:pt x="19" y="96"/>
                </a:cubicBezTo>
                <a:cubicBezTo>
                  <a:pt x="22" y="93"/>
                  <a:pt x="21" y="88"/>
                  <a:pt x="21" y="88"/>
                </a:cubicBezTo>
                <a:cubicBezTo>
                  <a:pt x="27" y="86"/>
                  <a:pt x="27" y="86"/>
                  <a:pt x="27" y="86"/>
                </a:cubicBezTo>
                <a:cubicBezTo>
                  <a:pt x="32" y="85"/>
                  <a:pt x="32" y="85"/>
                  <a:pt x="3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2" y="79"/>
                  <a:pt x="42" y="79"/>
                  <a:pt x="42" y="79"/>
                </a:cubicBezTo>
                <a:cubicBezTo>
                  <a:pt x="42" y="79"/>
                  <a:pt x="49" y="70"/>
                  <a:pt x="53" y="70"/>
                </a:cubicBezTo>
                <a:cubicBezTo>
                  <a:pt x="58" y="70"/>
                  <a:pt x="63" y="76"/>
                  <a:pt x="63" y="76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5" y="74"/>
                  <a:pt x="88" y="72"/>
                </a:cubicBezTo>
                <a:cubicBezTo>
                  <a:pt x="90" y="71"/>
                  <a:pt x="94" y="74"/>
                  <a:pt x="97" y="72"/>
                </a:cubicBezTo>
                <a:cubicBezTo>
                  <a:pt x="99" y="71"/>
                  <a:pt x="104" y="69"/>
                  <a:pt x="108" y="69"/>
                </a:cubicBezTo>
                <a:cubicBezTo>
                  <a:pt x="113" y="69"/>
                  <a:pt x="115" y="72"/>
                  <a:pt x="117" y="68"/>
                </a:cubicBezTo>
                <a:cubicBezTo>
                  <a:pt x="120" y="63"/>
                  <a:pt x="130" y="69"/>
                  <a:pt x="130" y="69"/>
                </a:cubicBezTo>
                <a:cubicBezTo>
                  <a:pt x="138" y="68"/>
                  <a:pt x="138" y="68"/>
                  <a:pt x="138" y="68"/>
                </a:cubicBezTo>
                <a:cubicBezTo>
                  <a:pt x="136" y="61"/>
                  <a:pt x="136" y="61"/>
                  <a:pt x="136" y="61"/>
                </a:cubicBezTo>
                <a:cubicBezTo>
                  <a:pt x="136" y="61"/>
                  <a:pt x="128" y="57"/>
                  <a:pt x="128" y="5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3" name="Freeform 22      (向天歌演示原创作品：www.TopPPT.cn)">
            <a:extLst>
              <a:ext uri="{FF2B5EF4-FFF2-40B4-BE49-F238E27FC236}">
                <a16:creationId xmlns:a16="http://schemas.microsoft.com/office/drawing/2014/main" id="{1212FFA7-D6E4-4AC7-88CB-B36A83B2E838}"/>
              </a:ext>
            </a:extLst>
          </p:cNvPr>
          <p:cNvSpPr>
            <a:spLocks/>
          </p:cNvSpPr>
          <p:nvPr/>
        </p:nvSpPr>
        <p:spPr bwMode="auto">
          <a:xfrm>
            <a:off x="4388760" y="2837999"/>
            <a:ext cx="264590" cy="225093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89" y="80"/>
              </a:cxn>
              <a:cxn ang="0">
                <a:pos x="97" y="86"/>
              </a:cxn>
              <a:cxn ang="0">
                <a:pos x="102" y="81"/>
              </a:cxn>
              <a:cxn ang="0">
                <a:pos x="110" y="63"/>
              </a:cxn>
              <a:cxn ang="0">
                <a:pos x="116" y="57"/>
              </a:cxn>
              <a:cxn ang="0">
                <a:pos x="117" y="51"/>
              </a:cxn>
              <a:cxn ang="0">
                <a:pos x="120" y="43"/>
              </a:cxn>
              <a:cxn ang="0">
                <a:pos x="126" y="31"/>
              </a:cxn>
              <a:cxn ang="0">
                <a:pos x="133" y="27"/>
              </a:cxn>
              <a:cxn ang="0">
                <a:pos x="132" y="20"/>
              </a:cxn>
              <a:cxn ang="0">
                <a:pos x="128" y="16"/>
              </a:cxn>
              <a:cxn ang="0">
                <a:pos x="128" y="9"/>
              </a:cxn>
              <a:cxn ang="0">
                <a:pos x="124" y="5"/>
              </a:cxn>
              <a:cxn ang="0">
                <a:pos x="120" y="3"/>
              </a:cxn>
              <a:cxn ang="0">
                <a:pos x="112" y="10"/>
              </a:cxn>
              <a:cxn ang="0">
                <a:pos x="103" y="8"/>
              </a:cxn>
              <a:cxn ang="0">
                <a:pos x="88" y="7"/>
              </a:cxn>
              <a:cxn ang="0">
                <a:pos x="80" y="13"/>
              </a:cxn>
              <a:cxn ang="0">
                <a:pos x="69" y="13"/>
              </a:cxn>
              <a:cxn ang="0">
                <a:pos x="60" y="8"/>
              </a:cxn>
              <a:cxn ang="0">
                <a:pos x="51" y="11"/>
              </a:cxn>
              <a:cxn ang="0">
                <a:pos x="45" y="5"/>
              </a:cxn>
              <a:cxn ang="0">
                <a:pos x="36" y="2"/>
              </a:cxn>
              <a:cxn ang="0">
                <a:pos x="29" y="4"/>
              </a:cxn>
              <a:cxn ang="0">
                <a:pos x="19" y="4"/>
              </a:cxn>
              <a:cxn ang="0">
                <a:pos x="16" y="13"/>
              </a:cxn>
              <a:cxn ang="0">
                <a:pos x="11" y="21"/>
              </a:cxn>
              <a:cxn ang="0">
                <a:pos x="10" y="23"/>
              </a:cxn>
              <a:cxn ang="0">
                <a:pos x="11" y="31"/>
              </a:cxn>
              <a:cxn ang="0">
                <a:pos x="10" y="47"/>
              </a:cxn>
              <a:cxn ang="0">
                <a:pos x="6" y="54"/>
              </a:cxn>
              <a:cxn ang="0">
                <a:pos x="1" y="62"/>
              </a:cxn>
              <a:cxn ang="0">
                <a:pos x="1" y="75"/>
              </a:cxn>
              <a:cxn ang="0">
                <a:pos x="5" y="84"/>
              </a:cxn>
              <a:cxn ang="0">
                <a:pos x="5" y="84"/>
              </a:cxn>
              <a:cxn ang="0">
                <a:pos x="22" y="88"/>
              </a:cxn>
              <a:cxn ang="0">
                <a:pos x="32" y="100"/>
              </a:cxn>
              <a:cxn ang="0">
                <a:pos x="38" y="110"/>
              </a:cxn>
              <a:cxn ang="0">
                <a:pos x="50" y="107"/>
              </a:cxn>
              <a:cxn ang="0">
                <a:pos x="65" y="105"/>
              </a:cxn>
              <a:cxn ang="0">
                <a:pos x="66" y="105"/>
              </a:cxn>
              <a:cxn ang="0">
                <a:pos x="70" y="93"/>
              </a:cxn>
              <a:cxn ang="0">
                <a:pos x="83" y="81"/>
              </a:cxn>
            </a:cxnLst>
            <a:rect l="0" t="0" r="r" b="b"/>
            <a:pathLst>
              <a:path w="134" h="111">
                <a:moveTo>
                  <a:pt x="83" y="81"/>
                </a:moveTo>
                <a:cubicBezTo>
                  <a:pt x="84" y="81"/>
                  <a:pt x="87" y="82"/>
                  <a:pt x="89" y="80"/>
                </a:cubicBezTo>
                <a:cubicBezTo>
                  <a:pt x="92" y="78"/>
                  <a:pt x="97" y="82"/>
                  <a:pt x="97" y="86"/>
                </a:cubicBezTo>
                <a:cubicBezTo>
                  <a:pt x="98" y="89"/>
                  <a:pt x="100" y="84"/>
                  <a:pt x="102" y="81"/>
                </a:cubicBezTo>
                <a:cubicBezTo>
                  <a:pt x="104" y="77"/>
                  <a:pt x="110" y="66"/>
                  <a:pt x="110" y="63"/>
                </a:cubicBezTo>
                <a:cubicBezTo>
                  <a:pt x="110" y="61"/>
                  <a:pt x="116" y="58"/>
                  <a:pt x="116" y="57"/>
                </a:cubicBezTo>
                <a:cubicBezTo>
                  <a:pt x="116" y="55"/>
                  <a:pt x="115" y="51"/>
                  <a:pt x="117" y="51"/>
                </a:cubicBezTo>
                <a:cubicBezTo>
                  <a:pt x="119" y="50"/>
                  <a:pt x="120" y="45"/>
                  <a:pt x="120" y="43"/>
                </a:cubicBezTo>
                <a:cubicBezTo>
                  <a:pt x="119" y="42"/>
                  <a:pt x="125" y="32"/>
                  <a:pt x="126" y="31"/>
                </a:cubicBezTo>
                <a:cubicBezTo>
                  <a:pt x="127" y="30"/>
                  <a:pt x="133" y="30"/>
                  <a:pt x="133" y="27"/>
                </a:cubicBezTo>
                <a:cubicBezTo>
                  <a:pt x="133" y="24"/>
                  <a:pt x="134" y="21"/>
                  <a:pt x="132" y="20"/>
                </a:cubicBezTo>
                <a:cubicBezTo>
                  <a:pt x="130" y="20"/>
                  <a:pt x="128" y="17"/>
                  <a:pt x="128" y="16"/>
                </a:cubicBezTo>
                <a:cubicBezTo>
                  <a:pt x="128" y="15"/>
                  <a:pt x="128" y="12"/>
                  <a:pt x="128" y="9"/>
                </a:cubicBezTo>
                <a:cubicBezTo>
                  <a:pt x="126" y="9"/>
                  <a:pt x="126" y="6"/>
                  <a:pt x="124" y="5"/>
                </a:cubicBezTo>
                <a:cubicBezTo>
                  <a:pt x="122" y="3"/>
                  <a:pt x="122" y="2"/>
                  <a:pt x="120" y="3"/>
                </a:cubicBezTo>
                <a:cubicBezTo>
                  <a:pt x="118" y="3"/>
                  <a:pt x="115" y="9"/>
                  <a:pt x="112" y="10"/>
                </a:cubicBezTo>
                <a:cubicBezTo>
                  <a:pt x="109" y="11"/>
                  <a:pt x="105" y="9"/>
                  <a:pt x="103" y="8"/>
                </a:cubicBezTo>
                <a:cubicBezTo>
                  <a:pt x="101" y="7"/>
                  <a:pt x="91" y="8"/>
                  <a:pt x="88" y="7"/>
                </a:cubicBezTo>
                <a:cubicBezTo>
                  <a:pt x="85" y="7"/>
                  <a:pt x="82" y="11"/>
                  <a:pt x="80" y="13"/>
                </a:cubicBezTo>
                <a:cubicBezTo>
                  <a:pt x="78" y="14"/>
                  <a:pt x="71" y="13"/>
                  <a:pt x="69" y="13"/>
                </a:cubicBezTo>
                <a:cubicBezTo>
                  <a:pt x="67" y="12"/>
                  <a:pt x="62" y="8"/>
                  <a:pt x="60" y="8"/>
                </a:cubicBezTo>
                <a:cubicBezTo>
                  <a:pt x="58" y="8"/>
                  <a:pt x="54" y="9"/>
                  <a:pt x="51" y="11"/>
                </a:cubicBezTo>
                <a:cubicBezTo>
                  <a:pt x="48" y="13"/>
                  <a:pt x="47" y="7"/>
                  <a:pt x="45" y="5"/>
                </a:cubicBezTo>
                <a:cubicBezTo>
                  <a:pt x="43" y="2"/>
                  <a:pt x="38" y="4"/>
                  <a:pt x="36" y="2"/>
                </a:cubicBezTo>
                <a:cubicBezTo>
                  <a:pt x="33" y="0"/>
                  <a:pt x="31" y="5"/>
                  <a:pt x="29" y="4"/>
                </a:cubicBezTo>
                <a:cubicBezTo>
                  <a:pt x="27" y="4"/>
                  <a:pt x="21" y="3"/>
                  <a:pt x="19" y="4"/>
                </a:cubicBezTo>
                <a:cubicBezTo>
                  <a:pt x="17" y="6"/>
                  <a:pt x="17" y="12"/>
                  <a:pt x="16" y="13"/>
                </a:cubicBezTo>
                <a:cubicBezTo>
                  <a:pt x="15" y="14"/>
                  <a:pt x="11" y="19"/>
                  <a:pt x="11" y="21"/>
                </a:cubicBezTo>
                <a:cubicBezTo>
                  <a:pt x="11" y="22"/>
                  <a:pt x="11" y="23"/>
                  <a:pt x="10" y="23"/>
                </a:cubicBezTo>
                <a:cubicBezTo>
                  <a:pt x="10" y="26"/>
                  <a:pt x="11" y="30"/>
                  <a:pt x="11" y="31"/>
                </a:cubicBezTo>
                <a:cubicBezTo>
                  <a:pt x="11" y="33"/>
                  <a:pt x="12" y="45"/>
                  <a:pt x="10" y="47"/>
                </a:cubicBezTo>
                <a:cubicBezTo>
                  <a:pt x="7" y="50"/>
                  <a:pt x="6" y="54"/>
                  <a:pt x="6" y="54"/>
                </a:cubicBezTo>
                <a:cubicBezTo>
                  <a:pt x="6" y="54"/>
                  <a:pt x="2" y="56"/>
                  <a:pt x="1" y="62"/>
                </a:cubicBezTo>
                <a:cubicBezTo>
                  <a:pt x="0" y="67"/>
                  <a:pt x="1" y="71"/>
                  <a:pt x="1" y="75"/>
                </a:cubicBezTo>
                <a:cubicBezTo>
                  <a:pt x="1" y="78"/>
                  <a:pt x="3" y="80"/>
                  <a:pt x="5" y="84"/>
                </a:cubicBezTo>
                <a:cubicBezTo>
                  <a:pt x="5" y="84"/>
                  <a:pt x="5" y="84"/>
                  <a:pt x="5" y="84"/>
                </a:cubicBezTo>
                <a:cubicBezTo>
                  <a:pt x="7" y="87"/>
                  <a:pt x="16" y="87"/>
                  <a:pt x="22" y="88"/>
                </a:cubicBezTo>
                <a:cubicBezTo>
                  <a:pt x="27" y="90"/>
                  <a:pt x="32" y="97"/>
                  <a:pt x="32" y="100"/>
                </a:cubicBezTo>
                <a:cubicBezTo>
                  <a:pt x="32" y="103"/>
                  <a:pt x="36" y="108"/>
                  <a:pt x="38" y="110"/>
                </a:cubicBezTo>
                <a:cubicBezTo>
                  <a:pt x="41" y="111"/>
                  <a:pt x="47" y="107"/>
                  <a:pt x="50" y="107"/>
                </a:cubicBezTo>
                <a:cubicBezTo>
                  <a:pt x="53" y="107"/>
                  <a:pt x="63" y="107"/>
                  <a:pt x="65" y="105"/>
                </a:cubicBezTo>
                <a:cubicBezTo>
                  <a:pt x="65" y="105"/>
                  <a:pt x="66" y="105"/>
                  <a:pt x="66" y="105"/>
                </a:cubicBezTo>
                <a:cubicBezTo>
                  <a:pt x="69" y="99"/>
                  <a:pt x="70" y="93"/>
                  <a:pt x="70" y="93"/>
                </a:cubicBezTo>
                <a:cubicBezTo>
                  <a:pt x="70" y="93"/>
                  <a:pt x="81" y="81"/>
                  <a:pt x="83" y="8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4" name="Freeform 23      (向天歌演示原创作品：www.TopPPT.cn)">
            <a:extLst>
              <a:ext uri="{FF2B5EF4-FFF2-40B4-BE49-F238E27FC236}">
                <a16:creationId xmlns:a16="http://schemas.microsoft.com/office/drawing/2014/main" id="{185AF8D8-A833-4467-A5E5-35F1BE832AA6}"/>
              </a:ext>
            </a:extLst>
          </p:cNvPr>
          <p:cNvSpPr>
            <a:spLocks/>
          </p:cNvSpPr>
          <p:nvPr/>
        </p:nvSpPr>
        <p:spPr bwMode="auto">
          <a:xfrm>
            <a:off x="4344388" y="2873273"/>
            <a:ext cx="67380" cy="141104"/>
          </a:xfrm>
          <a:custGeom>
            <a:avLst/>
            <a:gdLst/>
            <a:ahLst/>
            <a:cxnLst>
              <a:cxn ang="0">
                <a:pos x="23" y="45"/>
              </a:cxn>
              <a:cxn ang="0">
                <a:pos x="28" y="37"/>
              </a:cxn>
              <a:cxn ang="0">
                <a:pos x="32" y="30"/>
              </a:cxn>
              <a:cxn ang="0">
                <a:pos x="33" y="14"/>
              </a:cxn>
              <a:cxn ang="0">
                <a:pos x="32" y="6"/>
              </a:cxn>
              <a:cxn ang="0">
                <a:pos x="28" y="6"/>
              </a:cxn>
              <a:cxn ang="0">
                <a:pos x="25" y="1"/>
              </a:cxn>
              <a:cxn ang="0">
                <a:pos x="21" y="6"/>
              </a:cxn>
              <a:cxn ang="0">
                <a:pos x="18" y="11"/>
              </a:cxn>
              <a:cxn ang="0">
                <a:pos x="8" y="13"/>
              </a:cxn>
              <a:cxn ang="0">
                <a:pos x="2" y="17"/>
              </a:cxn>
              <a:cxn ang="0">
                <a:pos x="0" y="17"/>
              </a:cxn>
              <a:cxn ang="0">
                <a:pos x="6" y="28"/>
              </a:cxn>
              <a:cxn ang="0">
                <a:pos x="9" y="36"/>
              </a:cxn>
              <a:cxn ang="0">
                <a:pos x="10" y="49"/>
              </a:cxn>
              <a:cxn ang="0">
                <a:pos x="11" y="70"/>
              </a:cxn>
              <a:cxn ang="0">
                <a:pos x="19" y="69"/>
              </a:cxn>
              <a:cxn ang="0">
                <a:pos x="27" y="67"/>
              </a:cxn>
              <a:cxn ang="0">
                <a:pos x="23" y="58"/>
              </a:cxn>
              <a:cxn ang="0">
                <a:pos x="23" y="45"/>
              </a:cxn>
            </a:cxnLst>
            <a:rect l="0" t="0" r="r" b="b"/>
            <a:pathLst>
              <a:path w="34" h="70">
                <a:moveTo>
                  <a:pt x="23" y="45"/>
                </a:moveTo>
                <a:cubicBezTo>
                  <a:pt x="24" y="39"/>
                  <a:pt x="28" y="37"/>
                  <a:pt x="28" y="37"/>
                </a:cubicBezTo>
                <a:cubicBezTo>
                  <a:pt x="28" y="37"/>
                  <a:pt x="29" y="33"/>
                  <a:pt x="32" y="30"/>
                </a:cubicBezTo>
                <a:cubicBezTo>
                  <a:pt x="34" y="28"/>
                  <a:pt x="33" y="16"/>
                  <a:pt x="33" y="14"/>
                </a:cubicBezTo>
                <a:cubicBezTo>
                  <a:pt x="33" y="13"/>
                  <a:pt x="32" y="9"/>
                  <a:pt x="32" y="6"/>
                </a:cubicBezTo>
                <a:cubicBezTo>
                  <a:pt x="31" y="7"/>
                  <a:pt x="30" y="7"/>
                  <a:pt x="28" y="6"/>
                </a:cubicBezTo>
                <a:cubicBezTo>
                  <a:pt x="25" y="5"/>
                  <a:pt x="28" y="2"/>
                  <a:pt x="25" y="1"/>
                </a:cubicBezTo>
                <a:cubicBezTo>
                  <a:pt x="21" y="0"/>
                  <a:pt x="20" y="4"/>
                  <a:pt x="21" y="6"/>
                </a:cubicBezTo>
                <a:cubicBezTo>
                  <a:pt x="21" y="9"/>
                  <a:pt x="19" y="9"/>
                  <a:pt x="18" y="11"/>
                </a:cubicBezTo>
                <a:cubicBezTo>
                  <a:pt x="16" y="12"/>
                  <a:pt x="10" y="13"/>
                  <a:pt x="8" y="13"/>
                </a:cubicBezTo>
                <a:cubicBezTo>
                  <a:pt x="6" y="13"/>
                  <a:pt x="4" y="16"/>
                  <a:pt x="2" y="17"/>
                </a:cubicBezTo>
                <a:cubicBezTo>
                  <a:pt x="2" y="17"/>
                  <a:pt x="1" y="17"/>
                  <a:pt x="0" y="17"/>
                </a:cubicBezTo>
                <a:cubicBezTo>
                  <a:pt x="1" y="26"/>
                  <a:pt x="2" y="25"/>
                  <a:pt x="6" y="28"/>
                </a:cubicBezTo>
                <a:cubicBezTo>
                  <a:pt x="11" y="30"/>
                  <a:pt x="7" y="34"/>
                  <a:pt x="9" y="36"/>
                </a:cubicBezTo>
                <a:cubicBezTo>
                  <a:pt x="11" y="38"/>
                  <a:pt x="10" y="43"/>
                  <a:pt x="10" y="49"/>
                </a:cubicBezTo>
                <a:cubicBezTo>
                  <a:pt x="11" y="53"/>
                  <a:pt x="11" y="63"/>
                  <a:pt x="11" y="70"/>
                </a:cubicBezTo>
                <a:cubicBezTo>
                  <a:pt x="14" y="70"/>
                  <a:pt x="17" y="69"/>
                  <a:pt x="19" y="69"/>
                </a:cubicBezTo>
                <a:cubicBezTo>
                  <a:pt x="22" y="69"/>
                  <a:pt x="25" y="65"/>
                  <a:pt x="27" y="67"/>
                </a:cubicBezTo>
                <a:cubicBezTo>
                  <a:pt x="25" y="63"/>
                  <a:pt x="23" y="61"/>
                  <a:pt x="23" y="58"/>
                </a:cubicBezTo>
                <a:cubicBezTo>
                  <a:pt x="23" y="54"/>
                  <a:pt x="22" y="50"/>
                  <a:pt x="23" y="4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5" name="Freeform 24      (向天歌演示原创作品：www.TopPPT.cn)">
            <a:extLst>
              <a:ext uri="{FF2B5EF4-FFF2-40B4-BE49-F238E27FC236}">
                <a16:creationId xmlns:a16="http://schemas.microsoft.com/office/drawing/2014/main" id="{096D56F9-5EA2-484D-B6E1-4682959F1CD4}"/>
              </a:ext>
            </a:extLst>
          </p:cNvPr>
          <p:cNvSpPr>
            <a:spLocks/>
          </p:cNvSpPr>
          <p:nvPr/>
        </p:nvSpPr>
        <p:spPr bwMode="auto">
          <a:xfrm>
            <a:off x="4324668" y="2903509"/>
            <a:ext cx="42728" cy="119267"/>
          </a:xfrm>
          <a:custGeom>
            <a:avLst/>
            <a:gdLst/>
            <a:ahLst/>
            <a:cxnLst>
              <a:cxn ang="0">
                <a:pos x="19" y="21"/>
              </a:cxn>
              <a:cxn ang="0">
                <a:pos x="16" y="13"/>
              </a:cxn>
              <a:cxn ang="0">
                <a:pos x="10" y="2"/>
              </a:cxn>
              <a:cxn ang="0">
                <a:pos x="2" y="1"/>
              </a:cxn>
              <a:cxn ang="0">
                <a:pos x="0" y="1"/>
              </a:cxn>
              <a:cxn ang="0">
                <a:pos x="3" y="8"/>
              </a:cxn>
              <a:cxn ang="0">
                <a:pos x="5" y="15"/>
              </a:cxn>
              <a:cxn ang="0">
                <a:pos x="6" y="31"/>
              </a:cxn>
              <a:cxn ang="0">
                <a:pos x="9" y="46"/>
              </a:cxn>
              <a:cxn ang="0">
                <a:pos x="13" y="59"/>
              </a:cxn>
              <a:cxn ang="0">
                <a:pos x="15" y="58"/>
              </a:cxn>
              <a:cxn ang="0">
                <a:pos x="21" y="55"/>
              </a:cxn>
              <a:cxn ang="0">
                <a:pos x="20" y="34"/>
              </a:cxn>
              <a:cxn ang="0">
                <a:pos x="19" y="21"/>
              </a:cxn>
            </a:cxnLst>
            <a:rect l="0" t="0" r="r" b="b"/>
            <a:pathLst>
              <a:path w="21" h="59">
                <a:moveTo>
                  <a:pt x="19" y="21"/>
                </a:moveTo>
                <a:cubicBezTo>
                  <a:pt x="17" y="19"/>
                  <a:pt x="21" y="15"/>
                  <a:pt x="16" y="13"/>
                </a:cubicBezTo>
                <a:cubicBezTo>
                  <a:pt x="12" y="10"/>
                  <a:pt x="11" y="11"/>
                  <a:pt x="10" y="2"/>
                </a:cubicBezTo>
                <a:cubicBezTo>
                  <a:pt x="8" y="2"/>
                  <a:pt x="4" y="1"/>
                  <a:pt x="2" y="1"/>
                </a:cubicBezTo>
                <a:cubicBezTo>
                  <a:pt x="1" y="0"/>
                  <a:pt x="1" y="1"/>
                  <a:pt x="0" y="1"/>
                </a:cubicBezTo>
                <a:cubicBezTo>
                  <a:pt x="1" y="4"/>
                  <a:pt x="2" y="7"/>
                  <a:pt x="3" y="8"/>
                </a:cubicBezTo>
                <a:cubicBezTo>
                  <a:pt x="4" y="9"/>
                  <a:pt x="6" y="11"/>
                  <a:pt x="5" y="15"/>
                </a:cubicBezTo>
                <a:cubicBezTo>
                  <a:pt x="5" y="19"/>
                  <a:pt x="4" y="27"/>
                  <a:pt x="6" y="31"/>
                </a:cubicBezTo>
                <a:cubicBezTo>
                  <a:pt x="7" y="34"/>
                  <a:pt x="9" y="40"/>
                  <a:pt x="9" y="46"/>
                </a:cubicBezTo>
                <a:cubicBezTo>
                  <a:pt x="9" y="50"/>
                  <a:pt x="11" y="55"/>
                  <a:pt x="13" y="59"/>
                </a:cubicBezTo>
                <a:cubicBezTo>
                  <a:pt x="14" y="59"/>
                  <a:pt x="14" y="58"/>
                  <a:pt x="15" y="58"/>
                </a:cubicBezTo>
                <a:cubicBezTo>
                  <a:pt x="17" y="56"/>
                  <a:pt x="19" y="55"/>
                  <a:pt x="21" y="55"/>
                </a:cubicBezTo>
                <a:cubicBezTo>
                  <a:pt x="21" y="48"/>
                  <a:pt x="21" y="38"/>
                  <a:pt x="20" y="34"/>
                </a:cubicBezTo>
                <a:cubicBezTo>
                  <a:pt x="20" y="28"/>
                  <a:pt x="21" y="23"/>
                  <a:pt x="19" y="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6" name="Freeform 25      (向天歌演示原创作品：www.TopPPT.cn)">
            <a:extLst>
              <a:ext uri="{FF2B5EF4-FFF2-40B4-BE49-F238E27FC236}">
                <a16:creationId xmlns:a16="http://schemas.microsoft.com/office/drawing/2014/main" id="{FD199A1F-1E0B-45C0-BA4F-49F78AAE009B}"/>
              </a:ext>
            </a:extLst>
          </p:cNvPr>
          <p:cNvSpPr>
            <a:spLocks/>
          </p:cNvSpPr>
          <p:nvPr/>
        </p:nvSpPr>
        <p:spPr bwMode="auto">
          <a:xfrm>
            <a:off x="4518589" y="2856476"/>
            <a:ext cx="165985" cy="263729"/>
          </a:xfrm>
          <a:custGeom>
            <a:avLst/>
            <a:gdLst/>
            <a:ahLst/>
            <a:cxnLst>
              <a:cxn ang="0">
                <a:pos x="35" y="124"/>
              </a:cxn>
              <a:cxn ang="0">
                <a:pos x="65" y="125"/>
              </a:cxn>
              <a:cxn ang="0">
                <a:pos x="81" y="130"/>
              </a:cxn>
              <a:cxn ang="0">
                <a:pos x="84" y="120"/>
              </a:cxn>
              <a:cxn ang="0">
                <a:pos x="82" y="118"/>
              </a:cxn>
              <a:cxn ang="0">
                <a:pos x="75" y="111"/>
              </a:cxn>
              <a:cxn ang="0">
                <a:pos x="72" y="107"/>
              </a:cxn>
              <a:cxn ang="0">
                <a:pos x="71" y="101"/>
              </a:cxn>
              <a:cxn ang="0">
                <a:pos x="67" y="92"/>
              </a:cxn>
              <a:cxn ang="0">
                <a:pos x="66" y="82"/>
              </a:cxn>
              <a:cxn ang="0">
                <a:pos x="71" y="71"/>
              </a:cxn>
              <a:cxn ang="0">
                <a:pos x="77" y="64"/>
              </a:cxn>
              <a:cxn ang="0">
                <a:pos x="74" y="56"/>
              </a:cxn>
              <a:cxn ang="0">
                <a:pos x="64" y="46"/>
              </a:cxn>
              <a:cxn ang="0">
                <a:pos x="62" y="38"/>
              </a:cxn>
              <a:cxn ang="0">
                <a:pos x="71" y="37"/>
              </a:cxn>
              <a:cxn ang="0">
                <a:pos x="76" y="35"/>
              </a:cxn>
              <a:cxn ang="0">
                <a:pos x="71" y="21"/>
              </a:cxn>
              <a:cxn ang="0">
                <a:pos x="70" y="11"/>
              </a:cxn>
              <a:cxn ang="0">
                <a:pos x="63" y="1"/>
              </a:cxn>
              <a:cxn ang="0">
                <a:pos x="62" y="0"/>
              </a:cxn>
              <a:cxn ang="0">
                <a:pos x="62" y="7"/>
              </a:cxn>
              <a:cxn ang="0">
                <a:pos x="66" y="11"/>
              </a:cxn>
              <a:cxn ang="0">
                <a:pos x="67" y="18"/>
              </a:cxn>
              <a:cxn ang="0">
                <a:pos x="60" y="22"/>
              </a:cxn>
              <a:cxn ang="0">
                <a:pos x="54" y="34"/>
              </a:cxn>
              <a:cxn ang="0">
                <a:pos x="51" y="42"/>
              </a:cxn>
              <a:cxn ang="0">
                <a:pos x="50" y="48"/>
              </a:cxn>
              <a:cxn ang="0">
                <a:pos x="44" y="54"/>
              </a:cxn>
              <a:cxn ang="0">
                <a:pos x="36" y="72"/>
              </a:cxn>
              <a:cxn ang="0">
                <a:pos x="31" y="77"/>
              </a:cxn>
              <a:cxn ang="0">
                <a:pos x="23" y="71"/>
              </a:cxn>
              <a:cxn ang="0">
                <a:pos x="17" y="72"/>
              </a:cxn>
              <a:cxn ang="0">
                <a:pos x="4" y="84"/>
              </a:cxn>
              <a:cxn ang="0">
                <a:pos x="0" y="96"/>
              </a:cxn>
              <a:cxn ang="0">
                <a:pos x="5" y="103"/>
              </a:cxn>
              <a:cxn ang="0">
                <a:pos x="14" y="104"/>
              </a:cxn>
              <a:cxn ang="0">
                <a:pos x="17" y="115"/>
              </a:cxn>
              <a:cxn ang="0">
                <a:pos x="15" y="125"/>
              </a:cxn>
              <a:cxn ang="0">
                <a:pos x="31" y="125"/>
              </a:cxn>
              <a:cxn ang="0">
                <a:pos x="35" y="124"/>
              </a:cxn>
            </a:cxnLst>
            <a:rect l="0" t="0" r="r" b="b"/>
            <a:pathLst>
              <a:path w="84" h="130">
                <a:moveTo>
                  <a:pt x="35" y="124"/>
                </a:moveTo>
                <a:cubicBezTo>
                  <a:pt x="35" y="124"/>
                  <a:pt x="62" y="125"/>
                  <a:pt x="65" y="125"/>
                </a:cubicBezTo>
                <a:cubicBezTo>
                  <a:pt x="69" y="124"/>
                  <a:pt x="81" y="130"/>
                  <a:pt x="81" y="130"/>
                </a:cubicBezTo>
                <a:cubicBezTo>
                  <a:pt x="81" y="130"/>
                  <a:pt x="82" y="124"/>
                  <a:pt x="84" y="120"/>
                </a:cubicBezTo>
                <a:cubicBezTo>
                  <a:pt x="83" y="120"/>
                  <a:pt x="82" y="119"/>
                  <a:pt x="82" y="118"/>
                </a:cubicBezTo>
                <a:cubicBezTo>
                  <a:pt x="82" y="117"/>
                  <a:pt x="77" y="113"/>
                  <a:pt x="75" y="111"/>
                </a:cubicBezTo>
                <a:cubicBezTo>
                  <a:pt x="73" y="109"/>
                  <a:pt x="72" y="107"/>
                  <a:pt x="72" y="107"/>
                </a:cubicBezTo>
                <a:cubicBezTo>
                  <a:pt x="72" y="107"/>
                  <a:pt x="73" y="104"/>
                  <a:pt x="71" y="101"/>
                </a:cubicBezTo>
                <a:cubicBezTo>
                  <a:pt x="68" y="98"/>
                  <a:pt x="67" y="96"/>
                  <a:pt x="67" y="92"/>
                </a:cubicBezTo>
                <a:cubicBezTo>
                  <a:pt x="67" y="88"/>
                  <a:pt x="66" y="85"/>
                  <a:pt x="66" y="82"/>
                </a:cubicBezTo>
                <a:cubicBezTo>
                  <a:pt x="66" y="80"/>
                  <a:pt x="70" y="76"/>
                  <a:pt x="71" y="71"/>
                </a:cubicBezTo>
                <a:cubicBezTo>
                  <a:pt x="72" y="68"/>
                  <a:pt x="75" y="66"/>
                  <a:pt x="77" y="64"/>
                </a:cubicBezTo>
                <a:cubicBezTo>
                  <a:pt x="76" y="62"/>
                  <a:pt x="75" y="59"/>
                  <a:pt x="74" y="56"/>
                </a:cubicBezTo>
                <a:cubicBezTo>
                  <a:pt x="72" y="52"/>
                  <a:pt x="69" y="50"/>
                  <a:pt x="64" y="46"/>
                </a:cubicBezTo>
                <a:cubicBezTo>
                  <a:pt x="60" y="42"/>
                  <a:pt x="62" y="40"/>
                  <a:pt x="62" y="38"/>
                </a:cubicBezTo>
                <a:cubicBezTo>
                  <a:pt x="62" y="37"/>
                  <a:pt x="67" y="37"/>
                  <a:pt x="71" y="37"/>
                </a:cubicBezTo>
                <a:cubicBezTo>
                  <a:pt x="75" y="37"/>
                  <a:pt x="78" y="36"/>
                  <a:pt x="76" y="35"/>
                </a:cubicBezTo>
                <a:cubicBezTo>
                  <a:pt x="74" y="34"/>
                  <a:pt x="71" y="27"/>
                  <a:pt x="71" y="21"/>
                </a:cubicBezTo>
                <a:cubicBezTo>
                  <a:pt x="72" y="16"/>
                  <a:pt x="70" y="14"/>
                  <a:pt x="70" y="11"/>
                </a:cubicBezTo>
                <a:cubicBezTo>
                  <a:pt x="70" y="8"/>
                  <a:pt x="66" y="1"/>
                  <a:pt x="63" y="1"/>
                </a:cubicBezTo>
                <a:cubicBezTo>
                  <a:pt x="63" y="1"/>
                  <a:pt x="63" y="0"/>
                  <a:pt x="62" y="0"/>
                </a:cubicBezTo>
                <a:cubicBezTo>
                  <a:pt x="62" y="3"/>
                  <a:pt x="62" y="6"/>
                  <a:pt x="62" y="7"/>
                </a:cubicBezTo>
                <a:cubicBezTo>
                  <a:pt x="62" y="8"/>
                  <a:pt x="64" y="11"/>
                  <a:pt x="66" y="11"/>
                </a:cubicBezTo>
                <a:cubicBezTo>
                  <a:pt x="68" y="12"/>
                  <a:pt x="67" y="15"/>
                  <a:pt x="67" y="18"/>
                </a:cubicBezTo>
                <a:cubicBezTo>
                  <a:pt x="67" y="21"/>
                  <a:pt x="61" y="21"/>
                  <a:pt x="60" y="22"/>
                </a:cubicBezTo>
                <a:cubicBezTo>
                  <a:pt x="59" y="23"/>
                  <a:pt x="53" y="33"/>
                  <a:pt x="54" y="34"/>
                </a:cubicBezTo>
                <a:cubicBezTo>
                  <a:pt x="54" y="36"/>
                  <a:pt x="53" y="41"/>
                  <a:pt x="51" y="42"/>
                </a:cubicBezTo>
                <a:cubicBezTo>
                  <a:pt x="49" y="42"/>
                  <a:pt x="50" y="46"/>
                  <a:pt x="50" y="48"/>
                </a:cubicBezTo>
                <a:cubicBezTo>
                  <a:pt x="50" y="49"/>
                  <a:pt x="44" y="52"/>
                  <a:pt x="44" y="54"/>
                </a:cubicBezTo>
                <a:cubicBezTo>
                  <a:pt x="44" y="57"/>
                  <a:pt x="38" y="68"/>
                  <a:pt x="36" y="72"/>
                </a:cubicBezTo>
                <a:cubicBezTo>
                  <a:pt x="34" y="75"/>
                  <a:pt x="32" y="80"/>
                  <a:pt x="31" y="77"/>
                </a:cubicBezTo>
                <a:cubicBezTo>
                  <a:pt x="31" y="73"/>
                  <a:pt x="26" y="69"/>
                  <a:pt x="23" y="71"/>
                </a:cubicBezTo>
                <a:cubicBezTo>
                  <a:pt x="21" y="73"/>
                  <a:pt x="18" y="72"/>
                  <a:pt x="17" y="72"/>
                </a:cubicBezTo>
                <a:cubicBezTo>
                  <a:pt x="15" y="72"/>
                  <a:pt x="4" y="84"/>
                  <a:pt x="4" y="84"/>
                </a:cubicBezTo>
                <a:cubicBezTo>
                  <a:pt x="4" y="84"/>
                  <a:pt x="3" y="90"/>
                  <a:pt x="0" y="96"/>
                </a:cubicBezTo>
                <a:cubicBezTo>
                  <a:pt x="2" y="97"/>
                  <a:pt x="4" y="100"/>
                  <a:pt x="5" y="103"/>
                </a:cubicBezTo>
                <a:cubicBezTo>
                  <a:pt x="8" y="106"/>
                  <a:pt x="12" y="103"/>
                  <a:pt x="14" y="104"/>
                </a:cubicBezTo>
                <a:cubicBezTo>
                  <a:pt x="16" y="105"/>
                  <a:pt x="18" y="113"/>
                  <a:pt x="17" y="115"/>
                </a:cubicBezTo>
                <a:cubicBezTo>
                  <a:pt x="16" y="117"/>
                  <a:pt x="14" y="123"/>
                  <a:pt x="15" y="125"/>
                </a:cubicBezTo>
                <a:cubicBezTo>
                  <a:pt x="31" y="125"/>
                  <a:pt x="31" y="125"/>
                  <a:pt x="31" y="125"/>
                </a:cubicBezTo>
                <a:lnTo>
                  <a:pt x="35" y="1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7" name="Freeform 26      (向天歌演示原创作品：www.TopPPT.cn)">
            <a:extLst>
              <a:ext uri="{FF2B5EF4-FFF2-40B4-BE49-F238E27FC236}">
                <a16:creationId xmlns:a16="http://schemas.microsoft.com/office/drawing/2014/main" id="{2CA9C92A-7E54-41AE-8FF7-E3E91DF3F80A}"/>
              </a:ext>
            </a:extLst>
          </p:cNvPr>
          <p:cNvSpPr>
            <a:spLocks/>
          </p:cNvSpPr>
          <p:nvPr/>
        </p:nvSpPr>
        <p:spPr bwMode="auto">
          <a:xfrm>
            <a:off x="4135676" y="2913589"/>
            <a:ext cx="136403" cy="142784"/>
          </a:xfrm>
          <a:custGeom>
            <a:avLst/>
            <a:gdLst/>
            <a:ahLst/>
            <a:cxnLst>
              <a:cxn ang="0">
                <a:pos x="66" y="60"/>
              </a:cxn>
              <a:cxn ang="0">
                <a:pos x="61" y="47"/>
              </a:cxn>
              <a:cxn ang="0">
                <a:pos x="65" y="36"/>
              </a:cxn>
              <a:cxn ang="0">
                <a:pos x="69" y="29"/>
              </a:cxn>
              <a:cxn ang="0">
                <a:pos x="65" y="11"/>
              </a:cxn>
              <a:cxn ang="0">
                <a:pos x="63" y="10"/>
              </a:cxn>
              <a:cxn ang="0">
                <a:pos x="50" y="12"/>
              </a:cxn>
              <a:cxn ang="0">
                <a:pos x="40" y="7"/>
              </a:cxn>
              <a:cxn ang="0">
                <a:pos x="31" y="4"/>
              </a:cxn>
              <a:cxn ang="0">
                <a:pos x="27" y="3"/>
              </a:cxn>
              <a:cxn ang="0">
                <a:pos x="22" y="4"/>
              </a:cxn>
              <a:cxn ang="0">
                <a:pos x="15" y="7"/>
              </a:cxn>
              <a:cxn ang="0">
                <a:pos x="10" y="5"/>
              </a:cxn>
              <a:cxn ang="0">
                <a:pos x="6" y="6"/>
              </a:cxn>
              <a:cxn ang="0">
                <a:pos x="6" y="15"/>
              </a:cxn>
              <a:cxn ang="0">
                <a:pos x="8" y="20"/>
              </a:cxn>
              <a:cxn ang="0">
                <a:pos x="10" y="27"/>
              </a:cxn>
              <a:cxn ang="0">
                <a:pos x="5" y="28"/>
              </a:cxn>
              <a:cxn ang="0">
                <a:pos x="6" y="35"/>
              </a:cxn>
              <a:cxn ang="0">
                <a:pos x="2" y="41"/>
              </a:cxn>
              <a:cxn ang="0">
                <a:pos x="1" y="49"/>
              </a:cxn>
              <a:cxn ang="0">
                <a:pos x="5" y="52"/>
              </a:cxn>
              <a:cxn ang="0">
                <a:pos x="14" y="61"/>
              </a:cxn>
              <a:cxn ang="0">
                <a:pos x="10" y="71"/>
              </a:cxn>
              <a:cxn ang="0">
                <a:pos x="44" y="64"/>
              </a:cxn>
              <a:cxn ang="0">
                <a:pos x="65" y="65"/>
              </a:cxn>
              <a:cxn ang="0">
                <a:pos x="66" y="60"/>
              </a:cxn>
            </a:cxnLst>
            <a:rect l="0" t="0" r="r" b="b"/>
            <a:pathLst>
              <a:path w="69" h="71">
                <a:moveTo>
                  <a:pt x="66" y="60"/>
                </a:moveTo>
                <a:cubicBezTo>
                  <a:pt x="64" y="58"/>
                  <a:pt x="61" y="49"/>
                  <a:pt x="61" y="47"/>
                </a:cubicBezTo>
                <a:cubicBezTo>
                  <a:pt x="61" y="45"/>
                  <a:pt x="65" y="39"/>
                  <a:pt x="65" y="36"/>
                </a:cubicBezTo>
                <a:cubicBezTo>
                  <a:pt x="65" y="33"/>
                  <a:pt x="69" y="31"/>
                  <a:pt x="69" y="29"/>
                </a:cubicBezTo>
                <a:cubicBezTo>
                  <a:pt x="69" y="27"/>
                  <a:pt x="68" y="17"/>
                  <a:pt x="65" y="11"/>
                </a:cubicBezTo>
                <a:cubicBezTo>
                  <a:pt x="65" y="11"/>
                  <a:pt x="64" y="11"/>
                  <a:pt x="63" y="10"/>
                </a:cubicBezTo>
                <a:cubicBezTo>
                  <a:pt x="61" y="8"/>
                  <a:pt x="53" y="9"/>
                  <a:pt x="50" y="12"/>
                </a:cubicBezTo>
                <a:cubicBezTo>
                  <a:pt x="47" y="15"/>
                  <a:pt x="41" y="9"/>
                  <a:pt x="40" y="7"/>
                </a:cubicBezTo>
                <a:cubicBezTo>
                  <a:pt x="39" y="6"/>
                  <a:pt x="35" y="2"/>
                  <a:pt x="31" y="4"/>
                </a:cubicBezTo>
                <a:cubicBezTo>
                  <a:pt x="28" y="7"/>
                  <a:pt x="27" y="6"/>
                  <a:pt x="27" y="3"/>
                </a:cubicBezTo>
                <a:cubicBezTo>
                  <a:pt x="28" y="0"/>
                  <a:pt x="22" y="1"/>
                  <a:pt x="22" y="4"/>
                </a:cubicBezTo>
                <a:cubicBezTo>
                  <a:pt x="21" y="6"/>
                  <a:pt x="17" y="9"/>
                  <a:pt x="15" y="7"/>
                </a:cubicBezTo>
                <a:cubicBezTo>
                  <a:pt x="14" y="5"/>
                  <a:pt x="11" y="2"/>
                  <a:pt x="10" y="5"/>
                </a:cubicBezTo>
                <a:cubicBezTo>
                  <a:pt x="9" y="7"/>
                  <a:pt x="7" y="7"/>
                  <a:pt x="6" y="6"/>
                </a:cubicBezTo>
                <a:cubicBezTo>
                  <a:pt x="5" y="9"/>
                  <a:pt x="4" y="14"/>
                  <a:pt x="6" y="15"/>
                </a:cubicBezTo>
                <a:cubicBezTo>
                  <a:pt x="8" y="16"/>
                  <a:pt x="8" y="19"/>
                  <a:pt x="8" y="20"/>
                </a:cubicBezTo>
                <a:cubicBezTo>
                  <a:pt x="7" y="22"/>
                  <a:pt x="12" y="25"/>
                  <a:pt x="10" y="27"/>
                </a:cubicBezTo>
                <a:cubicBezTo>
                  <a:pt x="8" y="29"/>
                  <a:pt x="6" y="25"/>
                  <a:pt x="5" y="28"/>
                </a:cubicBezTo>
                <a:cubicBezTo>
                  <a:pt x="3" y="30"/>
                  <a:pt x="7" y="33"/>
                  <a:pt x="6" y="35"/>
                </a:cubicBezTo>
                <a:cubicBezTo>
                  <a:pt x="4" y="37"/>
                  <a:pt x="2" y="37"/>
                  <a:pt x="2" y="41"/>
                </a:cubicBezTo>
                <a:cubicBezTo>
                  <a:pt x="3" y="45"/>
                  <a:pt x="3" y="48"/>
                  <a:pt x="1" y="49"/>
                </a:cubicBezTo>
                <a:cubicBezTo>
                  <a:pt x="0" y="50"/>
                  <a:pt x="1" y="50"/>
                  <a:pt x="5" y="52"/>
                </a:cubicBezTo>
                <a:cubicBezTo>
                  <a:pt x="8" y="55"/>
                  <a:pt x="14" y="57"/>
                  <a:pt x="14" y="61"/>
                </a:cubicBezTo>
                <a:cubicBezTo>
                  <a:pt x="13" y="64"/>
                  <a:pt x="12" y="65"/>
                  <a:pt x="10" y="71"/>
                </a:cubicBezTo>
                <a:cubicBezTo>
                  <a:pt x="17" y="71"/>
                  <a:pt x="29" y="66"/>
                  <a:pt x="44" y="64"/>
                </a:cubicBezTo>
                <a:cubicBezTo>
                  <a:pt x="52" y="62"/>
                  <a:pt x="60" y="64"/>
                  <a:pt x="65" y="65"/>
                </a:cubicBezTo>
                <a:cubicBezTo>
                  <a:pt x="66" y="63"/>
                  <a:pt x="66" y="61"/>
                  <a:pt x="66" y="6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8" name="Freeform 27      (向天歌演示原创作品：www.TopPPT.cn)">
            <a:extLst>
              <a:ext uri="{FF2B5EF4-FFF2-40B4-BE49-F238E27FC236}">
                <a16:creationId xmlns:a16="http://schemas.microsoft.com/office/drawing/2014/main" id="{8E3227D7-3572-4E30-B7E1-DFB76F455125}"/>
              </a:ext>
            </a:extLst>
          </p:cNvPr>
          <p:cNvSpPr>
            <a:spLocks/>
          </p:cNvSpPr>
          <p:nvPr/>
        </p:nvSpPr>
        <p:spPr bwMode="auto">
          <a:xfrm>
            <a:off x="4255644" y="2905191"/>
            <a:ext cx="95318" cy="147823"/>
          </a:xfrm>
          <a:custGeom>
            <a:avLst/>
            <a:gdLst/>
            <a:ahLst/>
            <a:cxnLst>
              <a:cxn ang="0">
                <a:pos x="41" y="30"/>
              </a:cxn>
              <a:cxn ang="0">
                <a:pos x="40" y="14"/>
              </a:cxn>
              <a:cxn ang="0">
                <a:pos x="38" y="7"/>
              </a:cxn>
              <a:cxn ang="0">
                <a:pos x="35" y="0"/>
              </a:cxn>
              <a:cxn ang="0">
                <a:pos x="32" y="3"/>
              </a:cxn>
              <a:cxn ang="0">
                <a:pos x="4" y="2"/>
              </a:cxn>
              <a:cxn ang="0">
                <a:pos x="6" y="13"/>
              </a:cxn>
              <a:cxn ang="0">
                <a:pos x="4" y="15"/>
              </a:cxn>
              <a:cxn ang="0">
                <a:pos x="8" y="33"/>
              </a:cxn>
              <a:cxn ang="0">
                <a:pos x="4" y="40"/>
              </a:cxn>
              <a:cxn ang="0">
                <a:pos x="0" y="51"/>
              </a:cxn>
              <a:cxn ang="0">
                <a:pos x="5" y="64"/>
              </a:cxn>
              <a:cxn ang="0">
                <a:pos x="4" y="69"/>
              </a:cxn>
              <a:cxn ang="0">
                <a:pos x="13" y="72"/>
              </a:cxn>
              <a:cxn ang="0">
                <a:pos x="35" y="64"/>
              </a:cxn>
              <a:cxn ang="0">
                <a:pos x="48" y="58"/>
              </a:cxn>
              <a:cxn ang="0">
                <a:pos x="44" y="45"/>
              </a:cxn>
              <a:cxn ang="0">
                <a:pos x="41" y="30"/>
              </a:cxn>
            </a:cxnLst>
            <a:rect l="0" t="0" r="r" b="b"/>
            <a:pathLst>
              <a:path w="48" h="73">
                <a:moveTo>
                  <a:pt x="41" y="30"/>
                </a:moveTo>
                <a:cubicBezTo>
                  <a:pt x="39" y="26"/>
                  <a:pt x="40" y="18"/>
                  <a:pt x="40" y="14"/>
                </a:cubicBezTo>
                <a:cubicBezTo>
                  <a:pt x="41" y="10"/>
                  <a:pt x="39" y="8"/>
                  <a:pt x="38" y="7"/>
                </a:cubicBezTo>
                <a:cubicBezTo>
                  <a:pt x="37" y="6"/>
                  <a:pt x="36" y="3"/>
                  <a:pt x="35" y="0"/>
                </a:cubicBezTo>
                <a:cubicBezTo>
                  <a:pt x="33" y="1"/>
                  <a:pt x="33" y="4"/>
                  <a:pt x="32" y="3"/>
                </a:cubicBezTo>
                <a:cubicBezTo>
                  <a:pt x="31" y="1"/>
                  <a:pt x="5" y="0"/>
                  <a:pt x="4" y="2"/>
                </a:cubicBezTo>
                <a:cubicBezTo>
                  <a:pt x="3" y="4"/>
                  <a:pt x="6" y="11"/>
                  <a:pt x="6" y="13"/>
                </a:cubicBezTo>
                <a:cubicBezTo>
                  <a:pt x="6" y="14"/>
                  <a:pt x="5" y="15"/>
                  <a:pt x="4" y="15"/>
                </a:cubicBezTo>
                <a:cubicBezTo>
                  <a:pt x="7" y="21"/>
                  <a:pt x="8" y="31"/>
                  <a:pt x="8" y="33"/>
                </a:cubicBezTo>
                <a:cubicBezTo>
                  <a:pt x="8" y="35"/>
                  <a:pt x="4" y="37"/>
                  <a:pt x="4" y="40"/>
                </a:cubicBezTo>
                <a:cubicBezTo>
                  <a:pt x="4" y="43"/>
                  <a:pt x="0" y="49"/>
                  <a:pt x="0" y="51"/>
                </a:cubicBezTo>
                <a:cubicBezTo>
                  <a:pt x="0" y="53"/>
                  <a:pt x="3" y="62"/>
                  <a:pt x="5" y="64"/>
                </a:cubicBezTo>
                <a:cubicBezTo>
                  <a:pt x="5" y="65"/>
                  <a:pt x="5" y="67"/>
                  <a:pt x="4" y="69"/>
                </a:cubicBezTo>
                <a:cubicBezTo>
                  <a:pt x="9" y="71"/>
                  <a:pt x="12" y="72"/>
                  <a:pt x="13" y="72"/>
                </a:cubicBezTo>
                <a:cubicBezTo>
                  <a:pt x="15" y="73"/>
                  <a:pt x="29" y="66"/>
                  <a:pt x="35" y="64"/>
                </a:cubicBezTo>
                <a:cubicBezTo>
                  <a:pt x="39" y="61"/>
                  <a:pt x="44" y="60"/>
                  <a:pt x="48" y="58"/>
                </a:cubicBezTo>
                <a:cubicBezTo>
                  <a:pt x="46" y="54"/>
                  <a:pt x="44" y="49"/>
                  <a:pt x="44" y="45"/>
                </a:cubicBezTo>
                <a:cubicBezTo>
                  <a:pt x="44" y="39"/>
                  <a:pt x="42" y="33"/>
                  <a:pt x="41" y="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9" name="Freeform 28      (向天歌演示原创作品：www.TopPPT.cn)">
            <a:extLst>
              <a:ext uri="{FF2B5EF4-FFF2-40B4-BE49-F238E27FC236}">
                <a16:creationId xmlns:a16="http://schemas.microsoft.com/office/drawing/2014/main" id="{9E282D43-1B8E-49B2-8E4F-3DBBD6E39229}"/>
              </a:ext>
            </a:extLst>
          </p:cNvPr>
          <p:cNvSpPr>
            <a:spLocks/>
          </p:cNvSpPr>
          <p:nvPr/>
        </p:nvSpPr>
        <p:spPr bwMode="auto">
          <a:xfrm>
            <a:off x="3987769" y="2869914"/>
            <a:ext cx="170915" cy="129345"/>
          </a:xfrm>
          <a:custGeom>
            <a:avLst/>
            <a:gdLst/>
            <a:ahLst/>
            <a:cxnLst>
              <a:cxn ang="0">
                <a:pos x="29" y="34"/>
              </a:cxn>
              <a:cxn ang="0">
                <a:pos x="34" y="33"/>
              </a:cxn>
              <a:cxn ang="0">
                <a:pos x="42" y="31"/>
              </a:cxn>
              <a:cxn ang="0">
                <a:pos x="51" y="42"/>
              </a:cxn>
              <a:cxn ang="0">
                <a:pos x="53" y="49"/>
              </a:cxn>
              <a:cxn ang="0">
                <a:pos x="53" y="50"/>
              </a:cxn>
              <a:cxn ang="0">
                <a:pos x="61" y="48"/>
              </a:cxn>
              <a:cxn ang="0">
                <a:pos x="65" y="58"/>
              </a:cxn>
              <a:cxn ang="0">
                <a:pos x="70" y="62"/>
              </a:cxn>
              <a:cxn ang="0">
                <a:pos x="74" y="58"/>
              </a:cxn>
              <a:cxn ang="0">
                <a:pos x="77" y="60"/>
              </a:cxn>
              <a:cxn ang="0">
                <a:pos x="80" y="57"/>
              </a:cxn>
              <a:cxn ang="0">
                <a:pos x="79" y="50"/>
              </a:cxn>
              <a:cxn ang="0">
                <a:pos x="84" y="49"/>
              </a:cxn>
              <a:cxn ang="0">
                <a:pos x="82" y="42"/>
              </a:cxn>
              <a:cxn ang="0">
                <a:pos x="80" y="37"/>
              </a:cxn>
              <a:cxn ang="0">
                <a:pos x="80" y="28"/>
              </a:cxn>
              <a:cxn ang="0">
                <a:pos x="78" y="26"/>
              </a:cxn>
              <a:cxn ang="0">
                <a:pos x="76" y="20"/>
              </a:cxn>
              <a:cxn ang="0">
                <a:pos x="76" y="16"/>
              </a:cxn>
              <a:cxn ang="0">
                <a:pos x="72" y="11"/>
              </a:cxn>
              <a:cxn ang="0">
                <a:pos x="67" y="2"/>
              </a:cxn>
              <a:cxn ang="0">
                <a:pos x="59" y="8"/>
              </a:cxn>
              <a:cxn ang="0">
                <a:pos x="52" y="7"/>
              </a:cxn>
              <a:cxn ang="0">
                <a:pos x="45" y="8"/>
              </a:cxn>
              <a:cxn ang="0">
                <a:pos x="42" y="5"/>
              </a:cxn>
              <a:cxn ang="0">
                <a:pos x="42" y="3"/>
              </a:cxn>
              <a:cxn ang="0">
                <a:pos x="41" y="4"/>
              </a:cxn>
              <a:cxn ang="0">
                <a:pos x="24" y="3"/>
              </a:cxn>
              <a:cxn ang="0">
                <a:pos x="16" y="0"/>
              </a:cxn>
              <a:cxn ang="0">
                <a:pos x="14" y="5"/>
              </a:cxn>
              <a:cxn ang="0">
                <a:pos x="15" y="10"/>
              </a:cxn>
              <a:cxn ang="0">
                <a:pos x="11" y="12"/>
              </a:cxn>
              <a:cxn ang="0">
                <a:pos x="1" y="17"/>
              </a:cxn>
              <a:cxn ang="0">
                <a:pos x="0" y="18"/>
              </a:cxn>
              <a:cxn ang="0">
                <a:pos x="8" y="28"/>
              </a:cxn>
              <a:cxn ang="0">
                <a:pos x="21" y="42"/>
              </a:cxn>
              <a:cxn ang="0">
                <a:pos x="29" y="34"/>
              </a:cxn>
            </a:cxnLst>
            <a:rect l="0" t="0" r="r" b="b"/>
            <a:pathLst>
              <a:path w="86" h="64">
                <a:moveTo>
                  <a:pt x="29" y="34"/>
                </a:moveTo>
                <a:cubicBezTo>
                  <a:pt x="29" y="31"/>
                  <a:pt x="31" y="32"/>
                  <a:pt x="34" y="33"/>
                </a:cubicBezTo>
                <a:cubicBezTo>
                  <a:pt x="37" y="33"/>
                  <a:pt x="40" y="31"/>
                  <a:pt x="42" y="31"/>
                </a:cubicBezTo>
                <a:cubicBezTo>
                  <a:pt x="45" y="31"/>
                  <a:pt x="51" y="40"/>
                  <a:pt x="51" y="42"/>
                </a:cubicBezTo>
                <a:cubicBezTo>
                  <a:pt x="51" y="45"/>
                  <a:pt x="52" y="47"/>
                  <a:pt x="53" y="49"/>
                </a:cubicBezTo>
                <a:cubicBezTo>
                  <a:pt x="53" y="49"/>
                  <a:pt x="53" y="49"/>
                  <a:pt x="53" y="50"/>
                </a:cubicBezTo>
                <a:cubicBezTo>
                  <a:pt x="57" y="49"/>
                  <a:pt x="61" y="48"/>
                  <a:pt x="61" y="48"/>
                </a:cubicBezTo>
                <a:cubicBezTo>
                  <a:pt x="63" y="48"/>
                  <a:pt x="65" y="54"/>
                  <a:pt x="65" y="58"/>
                </a:cubicBezTo>
                <a:cubicBezTo>
                  <a:pt x="64" y="61"/>
                  <a:pt x="68" y="64"/>
                  <a:pt x="70" y="62"/>
                </a:cubicBezTo>
                <a:cubicBezTo>
                  <a:pt x="72" y="59"/>
                  <a:pt x="74" y="56"/>
                  <a:pt x="74" y="58"/>
                </a:cubicBezTo>
                <a:cubicBezTo>
                  <a:pt x="75" y="59"/>
                  <a:pt x="75" y="59"/>
                  <a:pt x="77" y="60"/>
                </a:cubicBezTo>
                <a:cubicBezTo>
                  <a:pt x="77" y="58"/>
                  <a:pt x="79" y="58"/>
                  <a:pt x="80" y="57"/>
                </a:cubicBezTo>
                <a:cubicBezTo>
                  <a:pt x="81" y="55"/>
                  <a:pt x="77" y="52"/>
                  <a:pt x="79" y="50"/>
                </a:cubicBezTo>
                <a:cubicBezTo>
                  <a:pt x="80" y="47"/>
                  <a:pt x="82" y="51"/>
                  <a:pt x="84" y="49"/>
                </a:cubicBezTo>
                <a:cubicBezTo>
                  <a:pt x="86" y="47"/>
                  <a:pt x="81" y="44"/>
                  <a:pt x="82" y="42"/>
                </a:cubicBezTo>
                <a:cubicBezTo>
                  <a:pt x="82" y="41"/>
                  <a:pt x="82" y="38"/>
                  <a:pt x="80" y="37"/>
                </a:cubicBezTo>
                <a:cubicBezTo>
                  <a:pt x="78" y="36"/>
                  <a:pt x="79" y="31"/>
                  <a:pt x="80" y="28"/>
                </a:cubicBezTo>
                <a:cubicBezTo>
                  <a:pt x="79" y="27"/>
                  <a:pt x="79" y="27"/>
                  <a:pt x="78" y="26"/>
                </a:cubicBezTo>
                <a:cubicBezTo>
                  <a:pt x="77" y="24"/>
                  <a:pt x="78" y="20"/>
                  <a:pt x="76" y="20"/>
                </a:cubicBezTo>
                <a:cubicBezTo>
                  <a:pt x="73" y="20"/>
                  <a:pt x="74" y="17"/>
                  <a:pt x="76" y="16"/>
                </a:cubicBezTo>
                <a:cubicBezTo>
                  <a:pt x="78" y="15"/>
                  <a:pt x="72" y="13"/>
                  <a:pt x="72" y="11"/>
                </a:cubicBezTo>
                <a:cubicBezTo>
                  <a:pt x="72" y="8"/>
                  <a:pt x="69" y="3"/>
                  <a:pt x="67" y="2"/>
                </a:cubicBezTo>
                <a:cubicBezTo>
                  <a:pt x="66" y="2"/>
                  <a:pt x="61" y="8"/>
                  <a:pt x="59" y="8"/>
                </a:cubicBezTo>
                <a:cubicBezTo>
                  <a:pt x="57" y="8"/>
                  <a:pt x="53" y="4"/>
                  <a:pt x="52" y="7"/>
                </a:cubicBezTo>
                <a:cubicBezTo>
                  <a:pt x="50" y="11"/>
                  <a:pt x="47" y="6"/>
                  <a:pt x="45" y="8"/>
                </a:cubicBezTo>
                <a:cubicBezTo>
                  <a:pt x="43" y="11"/>
                  <a:pt x="42" y="5"/>
                  <a:pt x="42" y="5"/>
                </a:cubicBezTo>
                <a:cubicBezTo>
                  <a:pt x="42" y="5"/>
                  <a:pt x="42" y="4"/>
                  <a:pt x="42" y="3"/>
                </a:cubicBezTo>
                <a:cubicBezTo>
                  <a:pt x="42" y="3"/>
                  <a:pt x="41" y="4"/>
                  <a:pt x="41" y="4"/>
                </a:cubicBezTo>
                <a:cubicBezTo>
                  <a:pt x="35" y="6"/>
                  <a:pt x="25" y="5"/>
                  <a:pt x="24" y="3"/>
                </a:cubicBezTo>
                <a:cubicBezTo>
                  <a:pt x="24" y="1"/>
                  <a:pt x="16" y="0"/>
                  <a:pt x="16" y="0"/>
                </a:cubicBezTo>
                <a:cubicBezTo>
                  <a:pt x="16" y="0"/>
                  <a:pt x="17" y="4"/>
                  <a:pt x="14" y="5"/>
                </a:cubicBezTo>
                <a:cubicBezTo>
                  <a:pt x="11" y="6"/>
                  <a:pt x="15" y="9"/>
                  <a:pt x="15" y="10"/>
                </a:cubicBezTo>
                <a:cubicBezTo>
                  <a:pt x="15" y="11"/>
                  <a:pt x="12" y="13"/>
                  <a:pt x="11" y="12"/>
                </a:cubicBezTo>
                <a:cubicBezTo>
                  <a:pt x="9" y="11"/>
                  <a:pt x="4" y="16"/>
                  <a:pt x="1" y="17"/>
                </a:cubicBezTo>
                <a:cubicBezTo>
                  <a:pt x="1" y="17"/>
                  <a:pt x="1" y="18"/>
                  <a:pt x="0" y="18"/>
                </a:cubicBezTo>
                <a:cubicBezTo>
                  <a:pt x="4" y="22"/>
                  <a:pt x="4" y="25"/>
                  <a:pt x="8" y="28"/>
                </a:cubicBezTo>
                <a:cubicBezTo>
                  <a:pt x="12" y="31"/>
                  <a:pt x="18" y="36"/>
                  <a:pt x="21" y="42"/>
                </a:cubicBezTo>
                <a:cubicBezTo>
                  <a:pt x="24" y="39"/>
                  <a:pt x="28" y="36"/>
                  <a:pt x="29" y="3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0" name="Freeform 29      (向天歌演示原创作品：www.TopPPT.cn)">
            <a:extLst>
              <a:ext uri="{FF2B5EF4-FFF2-40B4-BE49-F238E27FC236}">
                <a16:creationId xmlns:a16="http://schemas.microsoft.com/office/drawing/2014/main" id="{356BBE60-D8B9-44F2-904D-C8EAF7BC63D3}"/>
              </a:ext>
            </a:extLst>
          </p:cNvPr>
          <p:cNvSpPr>
            <a:spLocks/>
          </p:cNvSpPr>
          <p:nvPr/>
        </p:nvSpPr>
        <p:spPr bwMode="auto">
          <a:xfrm>
            <a:off x="4069940" y="2965663"/>
            <a:ext cx="92031" cy="90710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34" y="23"/>
              </a:cxn>
              <a:cxn ang="0">
                <a:pos x="35" y="15"/>
              </a:cxn>
              <a:cxn ang="0">
                <a:pos x="36" y="12"/>
              </a:cxn>
              <a:cxn ang="0">
                <a:pos x="33" y="10"/>
              </a:cxn>
              <a:cxn ang="0">
                <a:pos x="29" y="14"/>
              </a:cxn>
              <a:cxn ang="0">
                <a:pos x="24" y="10"/>
              </a:cxn>
              <a:cxn ang="0">
                <a:pos x="20" y="0"/>
              </a:cxn>
              <a:cxn ang="0">
                <a:pos x="12" y="2"/>
              </a:cxn>
              <a:cxn ang="0">
                <a:pos x="11" y="7"/>
              </a:cxn>
              <a:cxn ang="0">
                <a:pos x="2" y="15"/>
              </a:cxn>
              <a:cxn ang="0">
                <a:pos x="0" y="19"/>
              </a:cxn>
              <a:cxn ang="0">
                <a:pos x="14" y="28"/>
              </a:cxn>
              <a:cxn ang="0">
                <a:pos x="41" y="45"/>
              </a:cxn>
              <a:cxn ang="0">
                <a:pos x="43" y="45"/>
              </a:cxn>
              <a:cxn ang="0">
                <a:pos x="47" y="35"/>
              </a:cxn>
              <a:cxn ang="0">
                <a:pos x="38" y="26"/>
              </a:cxn>
            </a:cxnLst>
            <a:rect l="0" t="0" r="r" b="b"/>
            <a:pathLst>
              <a:path w="47" h="45">
                <a:moveTo>
                  <a:pt x="38" y="26"/>
                </a:moveTo>
                <a:cubicBezTo>
                  <a:pt x="34" y="24"/>
                  <a:pt x="33" y="24"/>
                  <a:pt x="34" y="23"/>
                </a:cubicBezTo>
                <a:cubicBezTo>
                  <a:pt x="36" y="22"/>
                  <a:pt x="36" y="19"/>
                  <a:pt x="35" y="15"/>
                </a:cubicBezTo>
                <a:cubicBezTo>
                  <a:pt x="35" y="13"/>
                  <a:pt x="35" y="13"/>
                  <a:pt x="36" y="12"/>
                </a:cubicBezTo>
                <a:cubicBezTo>
                  <a:pt x="34" y="11"/>
                  <a:pt x="34" y="11"/>
                  <a:pt x="33" y="10"/>
                </a:cubicBezTo>
                <a:cubicBezTo>
                  <a:pt x="33" y="8"/>
                  <a:pt x="31" y="11"/>
                  <a:pt x="29" y="14"/>
                </a:cubicBezTo>
                <a:cubicBezTo>
                  <a:pt x="27" y="16"/>
                  <a:pt x="23" y="13"/>
                  <a:pt x="24" y="10"/>
                </a:cubicBezTo>
                <a:cubicBezTo>
                  <a:pt x="24" y="6"/>
                  <a:pt x="22" y="0"/>
                  <a:pt x="20" y="0"/>
                </a:cubicBezTo>
                <a:cubicBezTo>
                  <a:pt x="20" y="0"/>
                  <a:pt x="16" y="1"/>
                  <a:pt x="12" y="2"/>
                </a:cubicBezTo>
                <a:cubicBezTo>
                  <a:pt x="13" y="3"/>
                  <a:pt x="12" y="5"/>
                  <a:pt x="11" y="7"/>
                </a:cubicBezTo>
                <a:cubicBezTo>
                  <a:pt x="11" y="10"/>
                  <a:pt x="5" y="13"/>
                  <a:pt x="2" y="15"/>
                </a:cubicBezTo>
                <a:cubicBezTo>
                  <a:pt x="1" y="15"/>
                  <a:pt x="0" y="17"/>
                  <a:pt x="0" y="19"/>
                </a:cubicBezTo>
                <a:cubicBezTo>
                  <a:pt x="4" y="22"/>
                  <a:pt x="10" y="25"/>
                  <a:pt x="14" y="28"/>
                </a:cubicBezTo>
                <a:cubicBezTo>
                  <a:pt x="22" y="35"/>
                  <a:pt x="35" y="43"/>
                  <a:pt x="41" y="45"/>
                </a:cubicBezTo>
                <a:cubicBezTo>
                  <a:pt x="41" y="45"/>
                  <a:pt x="42" y="45"/>
                  <a:pt x="43" y="45"/>
                </a:cubicBezTo>
                <a:cubicBezTo>
                  <a:pt x="45" y="39"/>
                  <a:pt x="46" y="38"/>
                  <a:pt x="47" y="35"/>
                </a:cubicBezTo>
                <a:cubicBezTo>
                  <a:pt x="47" y="31"/>
                  <a:pt x="41" y="29"/>
                  <a:pt x="38" y="2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1" name="Freeform 30      (向天歌演示原创作品：www.TopPPT.cn)">
            <a:extLst>
              <a:ext uri="{FF2B5EF4-FFF2-40B4-BE49-F238E27FC236}">
                <a16:creationId xmlns:a16="http://schemas.microsoft.com/office/drawing/2014/main" id="{B6B0E1E2-A770-4BB6-87DD-290CFD9158AA}"/>
              </a:ext>
            </a:extLst>
          </p:cNvPr>
          <p:cNvSpPr>
            <a:spLocks/>
          </p:cNvSpPr>
          <p:nvPr/>
        </p:nvSpPr>
        <p:spPr bwMode="auto">
          <a:xfrm>
            <a:off x="4030498" y="2932068"/>
            <a:ext cx="65736" cy="72232"/>
          </a:xfrm>
          <a:custGeom>
            <a:avLst/>
            <a:gdLst/>
            <a:ahLst/>
            <a:cxnLst>
              <a:cxn ang="0">
                <a:pos x="31" y="24"/>
              </a:cxn>
              <a:cxn ang="0">
                <a:pos x="32" y="18"/>
              </a:cxn>
              <a:cxn ang="0">
                <a:pos x="30" y="11"/>
              </a:cxn>
              <a:cxn ang="0">
                <a:pos x="21" y="0"/>
              </a:cxn>
              <a:cxn ang="0">
                <a:pos x="13" y="2"/>
              </a:cxn>
              <a:cxn ang="0">
                <a:pos x="8" y="3"/>
              </a:cxn>
              <a:cxn ang="0">
                <a:pos x="0" y="11"/>
              </a:cxn>
              <a:cxn ang="0">
                <a:pos x="2" y="15"/>
              </a:cxn>
              <a:cxn ang="0">
                <a:pos x="11" y="30"/>
              </a:cxn>
              <a:cxn ang="0">
                <a:pos x="20" y="36"/>
              </a:cxn>
              <a:cxn ang="0">
                <a:pos x="22" y="32"/>
              </a:cxn>
              <a:cxn ang="0">
                <a:pos x="31" y="24"/>
              </a:cxn>
            </a:cxnLst>
            <a:rect l="0" t="0" r="r" b="b"/>
            <a:pathLst>
              <a:path w="33" h="36">
                <a:moveTo>
                  <a:pt x="31" y="24"/>
                </a:moveTo>
                <a:cubicBezTo>
                  <a:pt x="32" y="22"/>
                  <a:pt x="33" y="20"/>
                  <a:pt x="32" y="18"/>
                </a:cubicBezTo>
                <a:cubicBezTo>
                  <a:pt x="31" y="16"/>
                  <a:pt x="30" y="14"/>
                  <a:pt x="30" y="11"/>
                </a:cubicBezTo>
                <a:cubicBezTo>
                  <a:pt x="30" y="9"/>
                  <a:pt x="24" y="0"/>
                  <a:pt x="21" y="0"/>
                </a:cubicBezTo>
                <a:cubicBezTo>
                  <a:pt x="19" y="0"/>
                  <a:pt x="16" y="2"/>
                  <a:pt x="13" y="2"/>
                </a:cubicBezTo>
                <a:cubicBezTo>
                  <a:pt x="10" y="1"/>
                  <a:pt x="8" y="0"/>
                  <a:pt x="8" y="3"/>
                </a:cubicBezTo>
                <a:cubicBezTo>
                  <a:pt x="7" y="5"/>
                  <a:pt x="3" y="8"/>
                  <a:pt x="0" y="11"/>
                </a:cubicBezTo>
                <a:cubicBezTo>
                  <a:pt x="1" y="12"/>
                  <a:pt x="1" y="14"/>
                  <a:pt x="2" y="15"/>
                </a:cubicBezTo>
                <a:cubicBezTo>
                  <a:pt x="4" y="25"/>
                  <a:pt x="7" y="26"/>
                  <a:pt x="11" y="30"/>
                </a:cubicBezTo>
                <a:cubicBezTo>
                  <a:pt x="12" y="31"/>
                  <a:pt x="16" y="33"/>
                  <a:pt x="20" y="36"/>
                </a:cubicBezTo>
                <a:cubicBezTo>
                  <a:pt x="20" y="34"/>
                  <a:pt x="21" y="32"/>
                  <a:pt x="22" y="32"/>
                </a:cubicBezTo>
                <a:cubicBezTo>
                  <a:pt x="25" y="30"/>
                  <a:pt x="31" y="27"/>
                  <a:pt x="31" y="2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2" name="Freeform 31      (向天歌演示原创作品：www.TopPPT.cn)">
            <a:extLst>
              <a:ext uri="{FF2B5EF4-FFF2-40B4-BE49-F238E27FC236}">
                <a16:creationId xmlns:a16="http://schemas.microsoft.com/office/drawing/2014/main" id="{6AB99D85-B1E7-4946-83EB-469948935BAB}"/>
              </a:ext>
            </a:extLst>
          </p:cNvPr>
          <p:cNvSpPr>
            <a:spLocks/>
          </p:cNvSpPr>
          <p:nvPr/>
        </p:nvSpPr>
        <p:spPr bwMode="auto">
          <a:xfrm>
            <a:off x="3946684" y="2508758"/>
            <a:ext cx="185705" cy="156222"/>
          </a:xfrm>
          <a:custGeom>
            <a:avLst/>
            <a:gdLst/>
            <a:ahLst/>
            <a:cxnLst>
              <a:cxn ang="0">
                <a:pos x="44" y="59"/>
              </a:cxn>
              <a:cxn ang="0">
                <a:pos x="56" y="51"/>
              </a:cxn>
              <a:cxn ang="0">
                <a:pos x="56" y="20"/>
              </a:cxn>
              <a:cxn ang="0">
                <a:pos x="94" y="20"/>
              </a:cxn>
              <a:cxn ang="0">
                <a:pos x="94" y="4"/>
              </a:cxn>
              <a:cxn ang="0">
                <a:pos x="86" y="0"/>
              </a:cxn>
              <a:cxn ang="0">
                <a:pos x="44" y="0"/>
              </a:cxn>
              <a:cxn ang="0">
                <a:pos x="38" y="10"/>
              </a:cxn>
              <a:cxn ang="0">
                <a:pos x="23" y="31"/>
              </a:cxn>
              <a:cxn ang="0">
                <a:pos x="3" y="66"/>
              </a:cxn>
              <a:cxn ang="0">
                <a:pos x="0" y="77"/>
              </a:cxn>
              <a:cxn ang="0">
                <a:pos x="44" y="77"/>
              </a:cxn>
              <a:cxn ang="0">
                <a:pos x="44" y="59"/>
              </a:cxn>
            </a:cxnLst>
            <a:rect l="0" t="0" r="r" b="b"/>
            <a:pathLst>
              <a:path w="94" h="77">
                <a:moveTo>
                  <a:pt x="44" y="59"/>
                </a:moveTo>
                <a:cubicBezTo>
                  <a:pt x="44" y="56"/>
                  <a:pt x="56" y="53"/>
                  <a:pt x="56" y="51"/>
                </a:cubicBezTo>
                <a:cubicBezTo>
                  <a:pt x="56" y="48"/>
                  <a:pt x="56" y="20"/>
                  <a:pt x="56" y="20"/>
                </a:cubicBezTo>
                <a:cubicBezTo>
                  <a:pt x="56" y="20"/>
                  <a:pt x="93" y="21"/>
                  <a:pt x="94" y="20"/>
                </a:cubicBezTo>
                <a:cubicBezTo>
                  <a:pt x="94" y="20"/>
                  <a:pt x="94" y="12"/>
                  <a:pt x="94" y="4"/>
                </a:cubicBezTo>
                <a:cubicBezTo>
                  <a:pt x="92" y="2"/>
                  <a:pt x="94" y="0"/>
                  <a:pt x="86" y="0"/>
                </a:cubicBezTo>
                <a:cubicBezTo>
                  <a:pt x="79" y="0"/>
                  <a:pt x="58" y="0"/>
                  <a:pt x="44" y="0"/>
                </a:cubicBezTo>
                <a:cubicBezTo>
                  <a:pt x="41" y="3"/>
                  <a:pt x="39" y="7"/>
                  <a:pt x="38" y="10"/>
                </a:cubicBezTo>
                <a:cubicBezTo>
                  <a:pt x="36" y="16"/>
                  <a:pt x="23" y="23"/>
                  <a:pt x="23" y="31"/>
                </a:cubicBezTo>
                <a:cubicBezTo>
                  <a:pt x="22" y="38"/>
                  <a:pt x="11" y="50"/>
                  <a:pt x="3" y="66"/>
                </a:cubicBezTo>
                <a:cubicBezTo>
                  <a:pt x="1" y="70"/>
                  <a:pt x="0" y="74"/>
                  <a:pt x="0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44" y="62"/>
                  <a:pt x="44" y="5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3" name="Freeform 32      (向天歌演示原创作品：www.TopPPT.cn)">
            <a:extLst>
              <a:ext uri="{FF2B5EF4-FFF2-40B4-BE49-F238E27FC236}">
                <a16:creationId xmlns:a16="http://schemas.microsoft.com/office/drawing/2014/main" id="{EEF04D4B-30D0-4F75-B862-07E6E958EAD2}"/>
              </a:ext>
            </a:extLst>
          </p:cNvPr>
          <p:cNvSpPr>
            <a:spLocks/>
          </p:cNvSpPr>
          <p:nvPr/>
        </p:nvSpPr>
        <p:spPr bwMode="auto">
          <a:xfrm>
            <a:off x="3945040" y="2517156"/>
            <a:ext cx="271163" cy="304045"/>
          </a:xfrm>
          <a:custGeom>
            <a:avLst/>
            <a:gdLst/>
            <a:ahLst/>
            <a:cxnLst>
              <a:cxn ang="0">
                <a:pos x="11" y="130"/>
              </a:cxn>
              <a:cxn ang="0">
                <a:pos x="21" y="130"/>
              </a:cxn>
              <a:cxn ang="0">
                <a:pos x="30" y="129"/>
              </a:cxn>
              <a:cxn ang="0">
                <a:pos x="36" y="135"/>
              </a:cxn>
              <a:cxn ang="0">
                <a:pos x="40" y="135"/>
              </a:cxn>
              <a:cxn ang="0">
                <a:pos x="48" y="145"/>
              </a:cxn>
              <a:cxn ang="0">
                <a:pos x="53" y="150"/>
              </a:cxn>
              <a:cxn ang="0">
                <a:pos x="59" y="147"/>
              </a:cxn>
              <a:cxn ang="0">
                <a:pos x="66" y="144"/>
              </a:cxn>
              <a:cxn ang="0">
                <a:pos x="72" y="143"/>
              </a:cxn>
              <a:cxn ang="0">
                <a:pos x="80" y="144"/>
              </a:cxn>
              <a:cxn ang="0">
                <a:pos x="87" y="141"/>
              </a:cxn>
              <a:cxn ang="0">
                <a:pos x="131" y="141"/>
              </a:cxn>
              <a:cxn ang="0">
                <a:pos x="132" y="131"/>
              </a:cxn>
              <a:cxn ang="0">
                <a:pos x="129" y="128"/>
              </a:cxn>
              <a:cxn ang="0">
                <a:pos x="118" y="28"/>
              </a:cxn>
              <a:cxn ang="0">
                <a:pos x="137" y="28"/>
              </a:cxn>
              <a:cxn ang="0">
                <a:pos x="97" y="2"/>
              </a:cxn>
              <a:cxn ang="0">
                <a:pos x="95" y="0"/>
              </a:cxn>
              <a:cxn ang="0">
                <a:pos x="95" y="16"/>
              </a:cxn>
              <a:cxn ang="0">
                <a:pos x="57" y="16"/>
              </a:cxn>
              <a:cxn ang="0">
                <a:pos x="57" y="47"/>
              </a:cxn>
              <a:cxn ang="0">
                <a:pos x="45" y="55"/>
              </a:cxn>
              <a:cxn ang="0">
                <a:pos x="45" y="73"/>
              </a:cxn>
              <a:cxn ang="0">
                <a:pos x="1" y="73"/>
              </a:cxn>
              <a:cxn ang="0">
                <a:pos x="7" y="85"/>
              </a:cxn>
              <a:cxn ang="0">
                <a:pos x="9" y="104"/>
              </a:cxn>
              <a:cxn ang="0">
                <a:pos x="6" y="126"/>
              </a:cxn>
              <a:cxn ang="0">
                <a:pos x="4" y="135"/>
              </a:cxn>
              <a:cxn ang="0">
                <a:pos x="4" y="135"/>
              </a:cxn>
              <a:cxn ang="0">
                <a:pos x="11" y="130"/>
              </a:cxn>
            </a:cxnLst>
            <a:rect l="0" t="0" r="r" b="b"/>
            <a:pathLst>
              <a:path w="137" h="150">
                <a:moveTo>
                  <a:pt x="11" y="130"/>
                </a:moveTo>
                <a:cubicBezTo>
                  <a:pt x="15" y="131"/>
                  <a:pt x="21" y="130"/>
                  <a:pt x="21" y="130"/>
                </a:cubicBezTo>
                <a:cubicBezTo>
                  <a:pt x="21" y="130"/>
                  <a:pt x="27" y="127"/>
                  <a:pt x="30" y="129"/>
                </a:cubicBezTo>
                <a:cubicBezTo>
                  <a:pt x="33" y="131"/>
                  <a:pt x="36" y="135"/>
                  <a:pt x="36" y="135"/>
                </a:cubicBezTo>
                <a:cubicBezTo>
                  <a:pt x="40" y="135"/>
                  <a:pt x="40" y="135"/>
                  <a:pt x="40" y="135"/>
                </a:cubicBezTo>
                <a:cubicBezTo>
                  <a:pt x="40" y="135"/>
                  <a:pt x="43" y="143"/>
                  <a:pt x="48" y="145"/>
                </a:cubicBezTo>
                <a:cubicBezTo>
                  <a:pt x="51" y="146"/>
                  <a:pt x="52" y="148"/>
                  <a:pt x="53" y="150"/>
                </a:cubicBezTo>
                <a:cubicBezTo>
                  <a:pt x="57" y="150"/>
                  <a:pt x="59" y="149"/>
                  <a:pt x="59" y="147"/>
                </a:cubicBezTo>
                <a:cubicBezTo>
                  <a:pt x="59" y="144"/>
                  <a:pt x="61" y="139"/>
                  <a:pt x="66" y="144"/>
                </a:cubicBezTo>
                <a:cubicBezTo>
                  <a:pt x="71" y="149"/>
                  <a:pt x="71" y="145"/>
                  <a:pt x="72" y="143"/>
                </a:cubicBezTo>
                <a:cubicBezTo>
                  <a:pt x="73" y="141"/>
                  <a:pt x="76" y="144"/>
                  <a:pt x="80" y="144"/>
                </a:cubicBezTo>
                <a:cubicBezTo>
                  <a:pt x="83" y="144"/>
                  <a:pt x="87" y="141"/>
                  <a:pt x="87" y="141"/>
                </a:cubicBezTo>
                <a:cubicBezTo>
                  <a:pt x="87" y="141"/>
                  <a:pt x="129" y="142"/>
                  <a:pt x="131" y="141"/>
                </a:cubicBezTo>
                <a:cubicBezTo>
                  <a:pt x="133" y="140"/>
                  <a:pt x="132" y="131"/>
                  <a:pt x="132" y="131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17" y="15"/>
                  <a:pt x="99" y="3"/>
                  <a:pt x="97" y="2"/>
                </a:cubicBezTo>
                <a:cubicBezTo>
                  <a:pt x="96" y="2"/>
                  <a:pt x="95" y="1"/>
                  <a:pt x="95" y="0"/>
                </a:cubicBezTo>
                <a:cubicBezTo>
                  <a:pt x="95" y="8"/>
                  <a:pt x="95" y="16"/>
                  <a:pt x="95" y="16"/>
                </a:cubicBezTo>
                <a:cubicBezTo>
                  <a:pt x="94" y="17"/>
                  <a:pt x="57" y="16"/>
                  <a:pt x="57" y="16"/>
                </a:cubicBezTo>
                <a:cubicBezTo>
                  <a:pt x="57" y="16"/>
                  <a:pt x="57" y="44"/>
                  <a:pt x="57" y="47"/>
                </a:cubicBezTo>
                <a:cubicBezTo>
                  <a:pt x="57" y="49"/>
                  <a:pt x="45" y="52"/>
                  <a:pt x="45" y="55"/>
                </a:cubicBezTo>
                <a:cubicBezTo>
                  <a:pt x="45" y="58"/>
                  <a:pt x="45" y="73"/>
                  <a:pt x="45" y="73"/>
                </a:cubicBezTo>
                <a:cubicBezTo>
                  <a:pt x="1" y="73"/>
                  <a:pt x="1" y="73"/>
                  <a:pt x="1" y="73"/>
                </a:cubicBezTo>
                <a:cubicBezTo>
                  <a:pt x="0" y="80"/>
                  <a:pt x="4" y="82"/>
                  <a:pt x="7" y="85"/>
                </a:cubicBezTo>
                <a:cubicBezTo>
                  <a:pt x="10" y="89"/>
                  <a:pt x="4" y="96"/>
                  <a:pt x="9" y="104"/>
                </a:cubicBezTo>
                <a:cubicBezTo>
                  <a:pt x="15" y="111"/>
                  <a:pt x="8" y="122"/>
                  <a:pt x="6" y="126"/>
                </a:cubicBezTo>
                <a:cubicBezTo>
                  <a:pt x="4" y="128"/>
                  <a:pt x="4" y="132"/>
                  <a:pt x="4" y="135"/>
                </a:cubicBezTo>
                <a:cubicBezTo>
                  <a:pt x="4" y="135"/>
                  <a:pt x="4" y="135"/>
                  <a:pt x="4" y="135"/>
                </a:cubicBezTo>
                <a:cubicBezTo>
                  <a:pt x="8" y="135"/>
                  <a:pt x="7" y="129"/>
                  <a:pt x="11" y="1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4" name="Freeform 33      (向天歌演示原创作品：www.TopPPT.cn)">
            <a:extLst>
              <a:ext uri="{FF2B5EF4-FFF2-40B4-BE49-F238E27FC236}">
                <a16:creationId xmlns:a16="http://schemas.microsoft.com/office/drawing/2014/main" id="{2D5ECF67-2236-4E06-B6B2-546FCCB70A93}"/>
              </a:ext>
            </a:extLst>
          </p:cNvPr>
          <p:cNvSpPr>
            <a:spLocks/>
          </p:cNvSpPr>
          <p:nvPr/>
        </p:nvSpPr>
        <p:spPr bwMode="auto">
          <a:xfrm>
            <a:off x="4050219" y="2574269"/>
            <a:ext cx="373054" cy="357798"/>
          </a:xfrm>
          <a:custGeom>
            <a:avLst/>
            <a:gdLst/>
            <a:ahLst/>
            <a:cxnLst>
              <a:cxn ang="0">
                <a:pos x="179" y="73"/>
              </a:cxn>
              <a:cxn ang="0">
                <a:pos x="173" y="61"/>
              </a:cxn>
              <a:cxn ang="0">
                <a:pos x="161" y="57"/>
              </a:cxn>
              <a:cxn ang="0">
                <a:pos x="153" y="47"/>
              </a:cxn>
              <a:cxn ang="0">
                <a:pos x="84" y="0"/>
              </a:cxn>
              <a:cxn ang="0">
                <a:pos x="65" y="0"/>
              </a:cxn>
              <a:cxn ang="0">
                <a:pos x="76" y="100"/>
              </a:cxn>
              <a:cxn ang="0">
                <a:pos x="79" y="103"/>
              </a:cxn>
              <a:cxn ang="0">
                <a:pos x="78" y="113"/>
              </a:cxn>
              <a:cxn ang="0">
                <a:pos x="34" y="113"/>
              </a:cxn>
              <a:cxn ang="0">
                <a:pos x="27" y="116"/>
              </a:cxn>
              <a:cxn ang="0">
                <a:pos x="19" y="115"/>
              </a:cxn>
              <a:cxn ang="0">
                <a:pos x="13" y="116"/>
              </a:cxn>
              <a:cxn ang="0">
                <a:pos x="6" y="119"/>
              </a:cxn>
              <a:cxn ang="0">
                <a:pos x="0" y="122"/>
              </a:cxn>
              <a:cxn ang="0">
                <a:pos x="1" y="125"/>
              </a:cxn>
              <a:cxn ang="0">
                <a:pos x="3" y="128"/>
              </a:cxn>
              <a:cxn ang="0">
                <a:pos x="5" y="135"/>
              </a:cxn>
              <a:cxn ang="0">
                <a:pos x="11" y="142"/>
              </a:cxn>
              <a:cxn ang="0">
                <a:pos x="11" y="151"/>
              </a:cxn>
              <a:cxn ang="0">
                <a:pos x="14" y="154"/>
              </a:cxn>
              <a:cxn ang="0">
                <a:pos x="21" y="153"/>
              </a:cxn>
              <a:cxn ang="0">
                <a:pos x="28" y="154"/>
              </a:cxn>
              <a:cxn ang="0">
                <a:pos x="36" y="148"/>
              </a:cxn>
              <a:cxn ang="0">
                <a:pos x="41" y="157"/>
              </a:cxn>
              <a:cxn ang="0">
                <a:pos x="45" y="162"/>
              </a:cxn>
              <a:cxn ang="0">
                <a:pos x="45" y="166"/>
              </a:cxn>
              <a:cxn ang="0">
                <a:pos x="47" y="172"/>
              </a:cxn>
              <a:cxn ang="0">
                <a:pos x="53" y="173"/>
              </a:cxn>
              <a:cxn ang="0">
                <a:pos x="58" y="175"/>
              </a:cxn>
              <a:cxn ang="0">
                <a:pos x="65" y="172"/>
              </a:cxn>
              <a:cxn ang="0">
                <a:pos x="70" y="171"/>
              </a:cxn>
              <a:cxn ang="0">
                <a:pos x="74" y="172"/>
              </a:cxn>
              <a:cxn ang="0">
                <a:pos x="78" y="172"/>
              </a:cxn>
              <a:cxn ang="0">
                <a:pos x="81" y="163"/>
              </a:cxn>
              <a:cxn ang="0">
                <a:pos x="80" y="156"/>
              </a:cxn>
              <a:cxn ang="0">
                <a:pos x="89" y="152"/>
              </a:cxn>
              <a:cxn ang="0">
                <a:pos x="93" y="145"/>
              </a:cxn>
              <a:cxn ang="0">
                <a:pos x="96" y="136"/>
              </a:cxn>
              <a:cxn ang="0">
                <a:pos x="103" y="137"/>
              </a:cxn>
              <a:cxn ang="0">
                <a:pos x="108" y="131"/>
              </a:cxn>
              <a:cxn ang="0">
                <a:pos x="114" y="129"/>
              </a:cxn>
              <a:cxn ang="0">
                <a:pos x="118" y="126"/>
              </a:cxn>
              <a:cxn ang="0">
                <a:pos x="128" y="122"/>
              </a:cxn>
              <a:cxn ang="0">
                <a:pos x="136" y="119"/>
              </a:cxn>
              <a:cxn ang="0">
                <a:pos x="150" y="119"/>
              </a:cxn>
              <a:cxn ang="0">
                <a:pos x="159" y="116"/>
              </a:cxn>
              <a:cxn ang="0">
                <a:pos x="177" y="115"/>
              </a:cxn>
              <a:cxn ang="0">
                <a:pos x="184" y="110"/>
              </a:cxn>
              <a:cxn ang="0">
                <a:pos x="188" y="101"/>
              </a:cxn>
              <a:cxn ang="0">
                <a:pos x="188" y="71"/>
              </a:cxn>
              <a:cxn ang="0">
                <a:pos x="179" y="73"/>
              </a:cxn>
            </a:cxnLst>
            <a:rect l="0" t="0" r="r" b="b"/>
            <a:pathLst>
              <a:path w="189" h="177">
                <a:moveTo>
                  <a:pt x="179" y="73"/>
                </a:moveTo>
                <a:cubicBezTo>
                  <a:pt x="179" y="73"/>
                  <a:pt x="179" y="65"/>
                  <a:pt x="173" y="61"/>
                </a:cubicBezTo>
                <a:cubicBezTo>
                  <a:pt x="168" y="58"/>
                  <a:pt x="161" y="57"/>
                  <a:pt x="161" y="57"/>
                </a:cubicBezTo>
                <a:cubicBezTo>
                  <a:pt x="161" y="57"/>
                  <a:pt x="157" y="50"/>
                  <a:pt x="153" y="47"/>
                </a:cubicBezTo>
                <a:cubicBezTo>
                  <a:pt x="152" y="45"/>
                  <a:pt x="114" y="20"/>
                  <a:pt x="8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79" y="103"/>
                  <a:pt x="79" y="103"/>
                  <a:pt x="79" y="103"/>
                </a:cubicBezTo>
                <a:cubicBezTo>
                  <a:pt x="79" y="103"/>
                  <a:pt x="80" y="112"/>
                  <a:pt x="78" y="113"/>
                </a:cubicBezTo>
                <a:cubicBezTo>
                  <a:pt x="76" y="114"/>
                  <a:pt x="34" y="113"/>
                  <a:pt x="34" y="113"/>
                </a:cubicBezTo>
                <a:cubicBezTo>
                  <a:pt x="34" y="113"/>
                  <a:pt x="30" y="116"/>
                  <a:pt x="27" y="116"/>
                </a:cubicBezTo>
                <a:cubicBezTo>
                  <a:pt x="23" y="116"/>
                  <a:pt x="20" y="113"/>
                  <a:pt x="19" y="115"/>
                </a:cubicBezTo>
                <a:cubicBezTo>
                  <a:pt x="18" y="117"/>
                  <a:pt x="18" y="121"/>
                  <a:pt x="13" y="116"/>
                </a:cubicBezTo>
                <a:cubicBezTo>
                  <a:pt x="8" y="111"/>
                  <a:pt x="6" y="116"/>
                  <a:pt x="6" y="119"/>
                </a:cubicBezTo>
                <a:cubicBezTo>
                  <a:pt x="6" y="121"/>
                  <a:pt x="4" y="122"/>
                  <a:pt x="0" y="122"/>
                </a:cubicBezTo>
                <a:cubicBezTo>
                  <a:pt x="1" y="124"/>
                  <a:pt x="1" y="125"/>
                  <a:pt x="1" y="125"/>
                </a:cubicBezTo>
                <a:cubicBezTo>
                  <a:pt x="3" y="128"/>
                  <a:pt x="3" y="128"/>
                  <a:pt x="3" y="128"/>
                </a:cubicBezTo>
                <a:cubicBezTo>
                  <a:pt x="3" y="128"/>
                  <a:pt x="3" y="133"/>
                  <a:pt x="5" y="135"/>
                </a:cubicBezTo>
                <a:cubicBezTo>
                  <a:pt x="7" y="137"/>
                  <a:pt x="11" y="141"/>
                  <a:pt x="11" y="142"/>
                </a:cubicBezTo>
                <a:cubicBezTo>
                  <a:pt x="11" y="144"/>
                  <a:pt x="11" y="151"/>
                  <a:pt x="11" y="151"/>
                </a:cubicBezTo>
                <a:cubicBezTo>
                  <a:pt x="11" y="151"/>
                  <a:pt x="12" y="157"/>
                  <a:pt x="14" y="154"/>
                </a:cubicBezTo>
                <a:cubicBezTo>
                  <a:pt x="16" y="152"/>
                  <a:pt x="19" y="157"/>
                  <a:pt x="21" y="153"/>
                </a:cubicBezTo>
                <a:cubicBezTo>
                  <a:pt x="22" y="150"/>
                  <a:pt x="26" y="154"/>
                  <a:pt x="28" y="154"/>
                </a:cubicBezTo>
                <a:cubicBezTo>
                  <a:pt x="30" y="154"/>
                  <a:pt x="35" y="148"/>
                  <a:pt x="36" y="148"/>
                </a:cubicBezTo>
                <a:cubicBezTo>
                  <a:pt x="38" y="149"/>
                  <a:pt x="41" y="154"/>
                  <a:pt x="41" y="157"/>
                </a:cubicBezTo>
                <a:cubicBezTo>
                  <a:pt x="41" y="159"/>
                  <a:pt x="47" y="161"/>
                  <a:pt x="45" y="162"/>
                </a:cubicBezTo>
                <a:cubicBezTo>
                  <a:pt x="43" y="163"/>
                  <a:pt x="42" y="166"/>
                  <a:pt x="45" y="166"/>
                </a:cubicBezTo>
                <a:cubicBezTo>
                  <a:pt x="47" y="166"/>
                  <a:pt x="46" y="170"/>
                  <a:pt x="47" y="172"/>
                </a:cubicBezTo>
                <a:cubicBezTo>
                  <a:pt x="49" y="174"/>
                  <a:pt x="51" y="176"/>
                  <a:pt x="53" y="173"/>
                </a:cubicBezTo>
                <a:cubicBezTo>
                  <a:pt x="54" y="170"/>
                  <a:pt x="57" y="173"/>
                  <a:pt x="58" y="175"/>
                </a:cubicBezTo>
                <a:cubicBezTo>
                  <a:pt x="60" y="177"/>
                  <a:pt x="64" y="174"/>
                  <a:pt x="65" y="172"/>
                </a:cubicBezTo>
                <a:cubicBezTo>
                  <a:pt x="65" y="169"/>
                  <a:pt x="71" y="168"/>
                  <a:pt x="70" y="171"/>
                </a:cubicBezTo>
                <a:cubicBezTo>
                  <a:pt x="70" y="174"/>
                  <a:pt x="71" y="175"/>
                  <a:pt x="74" y="172"/>
                </a:cubicBezTo>
                <a:cubicBezTo>
                  <a:pt x="75" y="171"/>
                  <a:pt x="76" y="171"/>
                  <a:pt x="78" y="172"/>
                </a:cubicBezTo>
                <a:cubicBezTo>
                  <a:pt x="79" y="168"/>
                  <a:pt x="80" y="164"/>
                  <a:pt x="81" y="163"/>
                </a:cubicBezTo>
                <a:cubicBezTo>
                  <a:pt x="82" y="161"/>
                  <a:pt x="78" y="156"/>
                  <a:pt x="80" y="156"/>
                </a:cubicBezTo>
                <a:cubicBezTo>
                  <a:pt x="82" y="155"/>
                  <a:pt x="87" y="156"/>
                  <a:pt x="89" y="152"/>
                </a:cubicBezTo>
                <a:cubicBezTo>
                  <a:pt x="91" y="147"/>
                  <a:pt x="93" y="145"/>
                  <a:pt x="93" y="145"/>
                </a:cubicBezTo>
                <a:cubicBezTo>
                  <a:pt x="93" y="145"/>
                  <a:pt x="93" y="135"/>
                  <a:pt x="96" y="136"/>
                </a:cubicBezTo>
                <a:cubicBezTo>
                  <a:pt x="99" y="138"/>
                  <a:pt x="103" y="141"/>
                  <a:pt x="103" y="137"/>
                </a:cubicBezTo>
                <a:cubicBezTo>
                  <a:pt x="104" y="133"/>
                  <a:pt x="107" y="135"/>
                  <a:pt x="108" y="131"/>
                </a:cubicBezTo>
                <a:cubicBezTo>
                  <a:pt x="109" y="128"/>
                  <a:pt x="111" y="128"/>
                  <a:pt x="114" y="129"/>
                </a:cubicBezTo>
                <a:cubicBezTo>
                  <a:pt x="116" y="129"/>
                  <a:pt x="118" y="128"/>
                  <a:pt x="118" y="126"/>
                </a:cubicBezTo>
                <a:cubicBezTo>
                  <a:pt x="118" y="124"/>
                  <a:pt x="123" y="125"/>
                  <a:pt x="128" y="122"/>
                </a:cubicBezTo>
                <a:cubicBezTo>
                  <a:pt x="132" y="119"/>
                  <a:pt x="134" y="117"/>
                  <a:pt x="136" y="119"/>
                </a:cubicBezTo>
                <a:cubicBezTo>
                  <a:pt x="138" y="120"/>
                  <a:pt x="149" y="120"/>
                  <a:pt x="150" y="119"/>
                </a:cubicBezTo>
                <a:cubicBezTo>
                  <a:pt x="152" y="119"/>
                  <a:pt x="155" y="116"/>
                  <a:pt x="159" y="116"/>
                </a:cubicBezTo>
                <a:cubicBezTo>
                  <a:pt x="163" y="117"/>
                  <a:pt x="173" y="115"/>
                  <a:pt x="177" y="115"/>
                </a:cubicBezTo>
                <a:cubicBezTo>
                  <a:pt x="181" y="115"/>
                  <a:pt x="183" y="111"/>
                  <a:pt x="184" y="110"/>
                </a:cubicBezTo>
                <a:cubicBezTo>
                  <a:pt x="185" y="108"/>
                  <a:pt x="186" y="102"/>
                  <a:pt x="188" y="101"/>
                </a:cubicBezTo>
                <a:cubicBezTo>
                  <a:pt x="189" y="100"/>
                  <a:pt x="189" y="79"/>
                  <a:pt x="188" y="71"/>
                </a:cubicBezTo>
                <a:cubicBezTo>
                  <a:pt x="184" y="72"/>
                  <a:pt x="179" y="73"/>
                  <a:pt x="179" y="7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5" name="Freeform 34      (向天歌演示原创作品：www.TopPPT.cn)">
            <a:extLst>
              <a:ext uri="{FF2B5EF4-FFF2-40B4-BE49-F238E27FC236}">
                <a16:creationId xmlns:a16="http://schemas.microsoft.com/office/drawing/2014/main" id="{0775E0E0-3B3F-4044-A011-10A8FA94689A}"/>
              </a:ext>
            </a:extLst>
          </p:cNvPr>
          <p:cNvSpPr>
            <a:spLocks/>
          </p:cNvSpPr>
          <p:nvPr/>
        </p:nvSpPr>
        <p:spPr bwMode="auto">
          <a:xfrm>
            <a:off x="4204699" y="2811122"/>
            <a:ext cx="182419" cy="132705"/>
          </a:xfrm>
          <a:custGeom>
            <a:avLst/>
            <a:gdLst/>
            <a:ahLst/>
            <a:cxnLst>
              <a:cxn ang="0">
                <a:pos x="92" y="37"/>
              </a:cxn>
              <a:cxn ang="0">
                <a:pos x="87" y="35"/>
              </a:cxn>
              <a:cxn ang="0">
                <a:pos x="86" y="29"/>
              </a:cxn>
              <a:cxn ang="0">
                <a:pos x="81" y="30"/>
              </a:cxn>
              <a:cxn ang="0">
                <a:pos x="76" y="26"/>
              </a:cxn>
              <a:cxn ang="0">
                <a:pos x="74" y="21"/>
              </a:cxn>
              <a:cxn ang="0">
                <a:pos x="69" y="15"/>
              </a:cxn>
              <a:cxn ang="0">
                <a:pos x="65" y="9"/>
              </a:cxn>
              <a:cxn ang="0">
                <a:pos x="65" y="3"/>
              </a:cxn>
              <a:cxn ang="0">
                <a:pos x="58" y="2"/>
              </a:cxn>
              <a:cxn ang="0">
                <a:pos x="50" y="5"/>
              </a:cxn>
              <a:cxn ang="0">
                <a:pos x="40" y="9"/>
              </a:cxn>
              <a:cxn ang="0">
                <a:pos x="36" y="12"/>
              </a:cxn>
              <a:cxn ang="0">
                <a:pos x="30" y="14"/>
              </a:cxn>
              <a:cxn ang="0">
                <a:pos x="25" y="20"/>
              </a:cxn>
              <a:cxn ang="0">
                <a:pos x="18" y="19"/>
              </a:cxn>
              <a:cxn ang="0">
                <a:pos x="15" y="28"/>
              </a:cxn>
              <a:cxn ang="0">
                <a:pos x="11" y="35"/>
              </a:cxn>
              <a:cxn ang="0">
                <a:pos x="2" y="39"/>
              </a:cxn>
              <a:cxn ang="0">
                <a:pos x="3" y="46"/>
              </a:cxn>
              <a:cxn ang="0">
                <a:pos x="0" y="55"/>
              </a:cxn>
              <a:cxn ang="0">
                <a:pos x="5" y="58"/>
              </a:cxn>
              <a:cxn ang="0">
                <a:pos x="15" y="63"/>
              </a:cxn>
              <a:cxn ang="0">
                <a:pos x="28" y="61"/>
              </a:cxn>
              <a:cxn ang="0">
                <a:pos x="32" y="60"/>
              </a:cxn>
              <a:cxn ang="0">
                <a:pos x="30" y="49"/>
              </a:cxn>
              <a:cxn ang="0">
                <a:pos x="58" y="50"/>
              </a:cxn>
              <a:cxn ang="0">
                <a:pos x="63" y="47"/>
              </a:cxn>
              <a:cxn ang="0">
                <a:pos x="73" y="48"/>
              </a:cxn>
              <a:cxn ang="0">
                <a:pos x="79" y="44"/>
              </a:cxn>
              <a:cxn ang="0">
                <a:pos x="89" y="42"/>
              </a:cxn>
              <a:cxn ang="0">
                <a:pos x="92" y="37"/>
              </a:cxn>
              <a:cxn ang="0">
                <a:pos x="92" y="37"/>
              </a:cxn>
            </a:cxnLst>
            <a:rect l="0" t="0" r="r" b="b"/>
            <a:pathLst>
              <a:path w="92" h="66">
                <a:moveTo>
                  <a:pt x="92" y="37"/>
                </a:moveTo>
                <a:cubicBezTo>
                  <a:pt x="90" y="35"/>
                  <a:pt x="88" y="35"/>
                  <a:pt x="87" y="35"/>
                </a:cubicBezTo>
                <a:cubicBezTo>
                  <a:pt x="86" y="35"/>
                  <a:pt x="87" y="30"/>
                  <a:pt x="86" y="29"/>
                </a:cubicBezTo>
                <a:cubicBezTo>
                  <a:pt x="86" y="28"/>
                  <a:pt x="83" y="30"/>
                  <a:pt x="81" y="30"/>
                </a:cubicBezTo>
                <a:cubicBezTo>
                  <a:pt x="79" y="29"/>
                  <a:pt x="78" y="26"/>
                  <a:pt x="76" y="26"/>
                </a:cubicBezTo>
                <a:cubicBezTo>
                  <a:pt x="74" y="26"/>
                  <a:pt x="74" y="24"/>
                  <a:pt x="74" y="21"/>
                </a:cubicBezTo>
                <a:cubicBezTo>
                  <a:pt x="74" y="19"/>
                  <a:pt x="71" y="17"/>
                  <a:pt x="69" y="15"/>
                </a:cubicBezTo>
                <a:cubicBezTo>
                  <a:pt x="67" y="14"/>
                  <a:pt x="66" y="10"/>
                  <a:pt x="65" y="9"/>
                </a:cubicBezTo>
                <a:cubicBezTo>
                  <a:pt x="64" y="8"/>
                  <a:pt x="65" y="5"/>
                  <a:pt x="65" y="3"/>
                </a:cubicBezTo>
                <a:cubicBezTo>
                  <a:pt x="62" y="3"/>
                  <a:pt x="59" y="2"/>
                  <a:pt x="58" y="2"/>
                </a:cubicBezTo>
                <a:cubicBezTo>
                  <a:pt x="56" y="0"/>
                  <a:pt x="54" y="2"/>
                  <a:pt x="50" y="5"/>
                </a:cubicBezTo>
                <a:cubicBezTo>
                  <a:pt x="45" y="8"/>
                  <a:pt x="40" y="7"/>
                  <a:pt x="40" y="9"/>
                </a:cubicBezTo>
                <a:cubicBezTo>
                  <a:pt x="40" y="11"/>
                  <a:pt x="38" y="12"/>
                  <a:pt x="36" y="12"/>
                </a:cubicBezTo>
                <a:cubicBezTo>
                  <a:pt x="33" y="11"/>
                  <a:pt x="31" y="11"/>
                  <a:pt x="30" y="14"/>
                </a:cubicBezTo>
                <a:cubicBezTo>
                  <a:pt x="29" y="18"/>
                  <a:pt x="26" y="16"/>
                  <a:pt x="25" y="20"/>
                </a:cubicBezTo>
                <a:cubicBezTo>
                  <a:pt x="25" y="24"/>
                  <a:pt x="21" y="21"/>
                  <a:pt x="18" y="19"/>
                </a:cubicBezTo>
                <a:cubicBezTo>
                  <a:pt x="15" y="18"/>
                  <a:pt x="15" y="28"/>
                  <a:pt x="15" y="28"/>
                </a:cubicBezTo>
                <a:cubicBezTo>
                  <a:pt x="15" y="28"/>
                  <a:pt x="13" y="30"/>
                  <a:pt x="11" y="35"/>
                </a:cubicBezTo>
                <a:cubicBezTo>
                  <a:pt x="9" y="39"/>
                  <a:pt x="4" y="38"/>
                  <a:pt x="2" y="39"/>
                </a:cubicBezTo>
                <a:cubicBezTo>
                  <a:pt x="0" y="39"/>
                  <a:pt x="4" y="44"/>
                  <a:pt x="3" y="46"/>
                </a:cubicBezTo>
                <a:cubicBezTo>
                  <a:pt x="2" y="47"/>
                  <a:pt x="1" y="51"/>
                  <a:pt x="0" y="55"/>
                </a:cubicBezTo>
                <a:cubicBezTo>
                  <a:pt x="2" y="55"/>
                  <a:pt x="4" y="57"/>
                  <a:pt x="5" y="58"/>
                </a:cubicBezTo>
                <a:cubicBezTo>
                  <a:pt x="6" y="60"/>
                  <a:pt x="12" y="66"/>
                  <a:pt x="15" y="63"/>
                </a:cubicBezTo>
                <a:cubicBezTo>
                  <a:pt x="18" y="60"/>
                  <a:pt x="26" y="59"/>
                  <a:pt x="28" y="61"/>
                </a:cubicBezTo>
                <a:cubicBezTo>
                  <a:pt x="30" y="63"/>
                  <a:pt x="32" y="62"/>
                  <a:pt x="32" y="60"/>
                </a:cubicBezTo>
                <a:cubicBezTo>
                  <a:pt x="32" y="58"/>
                  <a:pt x="29" y="51"/>
                  <a:pt x="30" y="49"/>
                </a:cubicBezTo>
                <a:cubicBezTo>
                  <a:pt x="31" y="47"/>
                  <a:pt x="57" y="48"/>
                  <a:pt x="58" y="50"/>
                </a:cubicBezTo>
                <a:cubicBezTo>
                  <a:pt x="59" y="51"/>
                  <a:pt x="59" y="46"/>
                  <a:pt x="63" y="47"/>
                </a:cubicBezTo>
                <a:cubicBezTo>
                  <a:pt x="66" y="47"/>
                  <a:pt x="71" y="49"/>
                  <a:pt x="73" y="48"/>
                </a:cubicBezTo>
                <a:cubicBezTo>
                  <a:pt x="75" y="47"/>
                  <a:pt x="77" y="44"/>
                  <a:pt x="79" y="44"/>
                </a:cubicBezTo>
                <a:cubicBezTo>
                  <a:pt x="81" y="44"/>
                  <a:pt x="87" y="43"/>
                  <a:pt x="89" y="42"/>
                </a:cubicBezTo>
                <a:cubicBezTo>
                  <a:pt x="90" y="40"/>
                  <a:pt x="92" y="40"/>
                  <a:pt x="92" y="37"/>
                </a:cubicBezTo>
                <a:cubicBezTo>
                  <a:pt x="92" y="37"/>
                  <a:pt x="92" y="37"/>
                  <a:pt x="92" y="3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6" name="Freeform 35      (向天歌演示原创作品：www.TopPPT.cn)">
            <a:extLst>
              <a:ext uri="{FF2B5EF4-FFF2-40B4-BE49-F238E27FC236}">
                <a16:creationId xmlns:a16="http://schemas.microsoft.com/office/drawing/2014/main" id="{7D278617-2AFC-4767-BBF6-DB3C53891E93}"/>
              </a:ext>
            </a:extLst>
          </p:cNvPr>
          <p:cNvSpPr>
            <a:spLocks/>
          </p:cNvSpPr>
          <p:nvPr/>
        </p:nvSpPr>
        <p:spPr bwMode="auto">
          <a:xfrm>
            <a:off x="4331241" y="2612905"/>
            <a:ext cx="348403" cy="277168"/>
          </a:xfrm>
          <a:custGeom>
            <a:avLst/>
            <a:gdLst/>
            <a:ahLst/>
            <a:cxnLst>
              <a:cxn ang="0">
                <a:pos x="168" y="20"/>
              </a:cxn>
              <a:cxn ang="0">
                <a:pos x="167" y="5"/>
              </a:cxn>
              <a:cxn ang="0">
                <a:pos x="158" y="10"/>
              </a:cxn>
              <a:cxn ang="0">
                <a:pos x="151" y="3"/>
              </a:cxn>
              <a:cxn ang="0">
                <a:pos x="134" y="0"/>
              </a:cxn>
              <a:cxn ang="0">
                <a:pos x="86" y="30"/>
              </a:cxn>
              <a:cxn ang="0">
                <a:pos x="65" y="46"/>
              </a:cxn>
              <a:cxn ang="0">
                <a:pos x="48" y="52"/>
              </a:cxn>
              <a:cxn ang="0">
                <a:pos x="46" y="52"/>
              </a:cxn>
              <a:cxn ang="0">
                <a:pos x="46" y="82"/>
              </a:cxn>
              <a:cxn ang="0">
                <a:pos x="42" y="91"/>
              </a:cxn>
              <a:cxn ang="0">
                <a:pos x="35" y="96"/>
              </a:cxn>
              <a:cxn ang="0">
                <a:pos x="17" y="97"/>
              </a:cxn>
              <a:cxn ang="0">
                <a:pos x="8" y="100"/>
              </a:cxn>
              <a:cxn ang="0">
                <a:pos x="1" y="101"/>
              </a:cxn>
              <a:cxn ang="0">
                <a:pos x="1" y="107"/>
              </a:cxn>
              <a:cxn ang="0">
                <a:pos x="5" y="113"/>
              </a:cxn>
              <a:cxn ang="0">
                <a:pos x="10" y="119"/>
              </a:cxn>
              <a:cxn ang="0">
                <a:pos x="12" y="124"/>
              </a:cxn>
              <a:cxn ang="0">
                <a:pos x="17" y="128"/>
              </a:cxn>
              <a:cxn ang="0">
                <a:pos x="22" y="127"/>
              </a:cxn>
              <a:cxn ang="0">
                <a:pos x="23" y="133"/>
              </a:cxn>
              <a:cxn ang="0">
                <a:pos x="28" y="135"/>
              </a:cxn>
              <a:cxn ang="0">
                <a:pos x="32" y="130"/>
              </a:cxn>
              <a:cxn ang="0">
                <a:pos x="35" y="135"/>
              </a:cxn>
              <a:cxn ang="0">
                <a:pos x="40" y="133"/>
              </a:cxn>
              <a:cxn ang="0">
                <a:pos x="45" y="125"/>
              </a:cxn>
              <a:cxn ang="0">
                <a:pos x="48" y="116"/>
              </a:cxn>
              <a:cxn ang="0">
                <a:pos x="58" y="116"/>
              </a:cxn>
              <a:cxn ang="0">
                <a:pos x="65" y="114"/>
              </a:cxn>
              <a:cxn ang="0">
                <a:pos x="74" y="117"/>
              </a:cxn>
              <a:cxn ang="0">
                <a:pos x="80" y="123"/>
              </a:cxn>
              <a:cxn ang="0">
                <a:pos x="89" y="120"/>
              </a:cxn>
              <a:cxn ang="0">
                <a:pos x="98" y="125"/>
              </a:cxn>
              <a:cxn ang="0">
                <a:pos x="109" y="125"/>
              </a:cxn>
              <a:cxn ang="0">
                <a:pos x="117" y="119"/>
              </a:cxn>
              <a:cxn ang="0">
                <a:pos x="132" y="120"/>
              </a:cxn>
              <a:cxn ang="0">
                <a:pos x="141" y="122"/>
              </a:cxn>
              <a:cxn ang="0">
                <a:pos x="149" y="115"/>
              </a:cxn>
              <a:cxn ang="0">
                <a:pos x="151" y="114"/>
              </a:cxn>
              <a:cxn ang="0">
                <a:pos x="151" y="111"/>
              </a:cxn>
              <a:cxn ang="0">
                <a:pos x="153" y="101"/>
              </a:cxn>
              <a:cxn ang="0">
                <a:pos x="171" y="79"/>
              </a:cxn>
              <a:cxn ang="0">
                <a:pos x="172" y="51"/>
              </a:cxn>
              <a:cxn ang="0">
                <a:pos x="174" y="39"/>
              </a:cxn>
              <a:cxn ang="0">
                <a:pos x="172" y="30"/>
              </a:cxn>
              <a:cxn ang="0">
                <a:pos x="168" y="20"/>
              </a:cxn>
            </a:cxnLst>
            <a:rect l="0" t="0" r="r" b="b"/>
            <a:pathLst>
              <a:path w="176" h="137">
                <a:moveTo>
                  <a:pt x="168" y="20"/>
                </a:moveTo>
                <a:cubicBezTo>
                  <a:pt x="168" y="18"/>
                  <a:pt x="167" y="11"/>
                  <a:pt x="167" y="5"/>
                </a:cubicBezTo>
                <a:cubicBezTo>
                  <a:pt x="158" y="10"/>
                  <a:pt x="158" y="10"/>
                  <a:pt x="158" y="10"/>
                </a:cubicBezTo>
                <a:cubicBezTo>
                  <a:pt x="158" y="10"/>
                  <a:pt x="156" y="6"/>
                  <a:pt x="151" y="3"/>
                </a:cubicBezTo>
                <a:cubicBezTo>
                  <a:pt x="146" y="0"/>
                  <a:pt x="134" y="0"/>
                  <a:pt x="134" y="0"/>
                </a:cubicBezTo>
                <a:cubicBezTo>
                  <a:pt x="86" y="30"/>
                  <a:pt x="86" y="30"/>
                  <a:pt x="86" y="30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2" y="51"/>
                  <a:pt x="48" y="52"/>
                </a:cubicBezTo>
                <a:cubicBezTo>
                  <a:pt x="47" y="52"/>
                  <a:pt x="47" y="52"/>
                  <a:pt x="46" y="52"/>
                </a:cubicBezTo>
                <a:cubicBezTo>
                  <a:pt x="47" y="60"/>
                  <a:pt x="47" y="81"/>
                  <a:pt x="46" y="82"/>
                </a:cubicBezTo>
                <a:cubicBezTo>
                  <a:pt x="44" y="83"/>
                  <a:pt x="43" y="89"/>
                  <a:pt x="42" y="91"/>
                </a:cubicBezTo>
                <a:cubicBezTo>
                  <a:pt x="41" y="92"/>
                  <a:pt x="39" y="96"/>
                  <a:pt x="35" y="96"/>
                </a:cubicBezTo>
                <a:cubicBezTo>
                  <a:pt x="31" y="96"/>
                  <a:pt x="21" y="98"/>
                  <a:pt x="17" y="97"/>
                </a:cubicBezTo>
                <a:cubicBezTo>
                  <a:pt x="13" y="97"/>
                  <a:pt x="10" y="100"/>
                  <a:pt x="8" y="100"/>
                </a:cubicBezTo>
                <a:cubicBezTo>
                  <a:pt x="8" y="101"/>
                  <a:pt x="4" y="101"/>
                  <a:pt x="1" y="101"/>
                </a:cubicBezTo>
                <a:cubicBezTo>
                  <a:pt x="1" y="103"/>
                  <a:pt x="0" y="106"/>
                  <a:pt x="1" y="107"/>
                </a:cubicBezTo>
                <a:cubicBezTo>
                  <a:pt x="2" y="108"/>
                  <a:pt x="3" y="112"/>
                  <a:pt x="5" y="113"/>
                </a:cubicBezTo>
                <a:cubicBezTo>
                  <a:pt x="7" y="115"/>
                  <a:pt x="10" y="117"/>
                  <a:pt x="10" y="119"/>
                </a:cubicBezTo>
                <a:cubicBezTo>
                  <a:pt x="10" y="122"/>
                  <a:pt x="10" y="124"/>
                  <a:pt x="12" y="124"/>
                </a:cubicBezTo>
                <a:cubicBezTo>
                  <a:pt x="14" y="124"/>
                  <a:pt x="15" y="127"/>
                  <a:pt x="17" y="128"/>
                </a:cubicBezTo>
                <a:cubicBezTo>
                  <a:pt x="19" y="128"/>
                  <a:pt x="22" y="126"/>
                  <a:pt x="22" y="127"/>
                </a:cubicBezTo>
                <a:cubicBezTo>
                  <a:pt x="23" y="128"/>
                  <a:pt x="22" y="133"/>
                  <a:pt x="23" y="133"/>
                </a:cubicBezTo>
                <a:cubicBezTo>
                  <a:pt x="24" y="133"/>
                  <a:pt x="26" y="133"/>
                  <a:pt x="28" y="135"/>
                </a:cubicBezTo>
                <a:cubicBezTo>
                  <a:pt x="27" y="132"/>
                  <a:pt x="28" y="129"/>
                  <a:pt x="32" y="130"/>
                </a:cubicBezTo>
                <a:cubicBezTo>
                  <a:pt x="35" y="131"/>
                  <a:pt x="32" y="134"/>
                  <a:pt x="35" y="135"/>
                </a:cubicBezTo>
                <a:cubicBezTo>
                  <a:pt x="38" y="137"/>
                  <a:pt x="40" y="136"/>
                  <a:pt x="40" y="133"/>
                </a:cubicBezTo>
                <a:cubicBezTo>
                  <a:pt x="40" y="131"/>
                  <a:pt x="44" y="126"/>
                  <a:pt x="45" y="125"/>
                </a:cubicBezTo>
                <a:cubicBezTo>
                  <a:pt x="46" y="124"/>
                  <a:pt x="46" y="118"/>
                  <a:pt x="48" y="116"/>
                </a:cubicBezTo>
                <a:cubicBezTo>
                  <a:pt x="50" y="115"/>
                  <a:pt x="56" y="116"/>
                  <a:pt x="58" y="116"/>
                </a:cubicBezTo>
                <a:cubicBezTo>
                  <a:pt x="60" y="117"/>
                  <a:pt x="62" y="112"/>
                  <a:pt x="65" y="114"/>
                </a:cubicBezTo>
                <a:cubicBezTo>
                  <a:pt x="67" y="116"/>
                  <a:pt x="72" y="114"/>
                  <a:pt x="74" y="117"/>
                </a:cubicBezTo>
                <a:cubicBezTo>
                  <a:pt x="76" y="119"/>
                  <a:pt x="77" y="125"/>
                  <a:pt x="80" y="123"/>
                </a:cubicBezTo>
                <a:cubicBezTo>
                  <a:pt x="83" y="121"/>
                  <a:pt x="87" y="120"/>
                  <a:pt x="89" y="120"/>
                </a:cubicBezTo>
                <a:cubicBezTo>
                  <a:pt x="91" y="120"/>
                  <a:pt x="96" y="124"/>
                  <a:pt x="98" y="125"/>
                </a:cubicBezTo>
                <a:cubicBezTo>
                  <a:pt x="100" y="125"/>
                  <a:pt x="107" y="126"/>
                  <a:pt x="109" y="125"/>
                </a:cubicBezTo>
                <a:cubicBezTo>
                  <a:pt x="111" y="123"/>
                  <a:pt x="114" y="119"/>
                  <a:pt x="117" y="119"/>
                </a:cubicBezTo>
                <a:cubicBezTo>
                  <a:pt x="120" y="120"/>
                  <a:pt x="130" y="119"/>
                  <a:pt x="132" y="120"/>
                </a:cubicBezTo>
                <a:cubicBezTo>
                  <a:pt x="134" y="121"/>
                  <a:pt x="138" y="123"/>
                  <a:pt x="141" y="122"/>
                </a:cubicBezTo>
                <a:cubicBezTo>
                  <a:pt x="144" y="121"/>
                  <a:pt x="147" y="115"/>
                  <a:pt x="149" y="115"/>
                </a:cubicBezTo>
                <a:cubicBezTo>
                  <a:pt x="150" y="114"/>
                  <a:pt x="150" y="114"/>
                  <a:pt x="151" y="114"/>
                </a:cubicBezTo>
                <a:cubicBezTo>
                  <a:pt x="151" y="113"/>
                  <a:pt x="151" y="112"/>
                  <a:pt x="151" y="111"/>
                </a:cubicBezTo>
                <a:cubicBezTo>
                  <a:pt x="151" y="105"/>
                  <a:pt x="152" y="107"/>
                  <a:pt x="153" y="101"/>
                </a:cubicBezTo>
                <a:cubicBezTo>
                  <a:pt x="154" y="95"/>
                  <a:pt x="170" y="80"/>
                  <a:pt x="171" y="79"/>
                </a:cubicBezTo>
                <a:cubicBezTo>
                  <a:pt x="172" y="78"/>
                  <a:pt x="172" y="54"/>
                  <a:pt x="172" y="51"/>
                </a:cubicBezTo>
                <a:cubicBezTo>
                  <a:pt x="172" y="47"/>
                  <a:pt x="173" y="43"/>
                  <a:pt x="174" y="39"/>
                </a:cubicBezTo>
                <a:cubicBezTo>
                  <a:pt x="176" y="34"/>
                  <a:pt x="172" y="34"/>
                  <a:pt x="172" y="30"/>
                </a:cubicBezTo>
                <a:cubicBezTo>
                  <a:pt x="173" y="26"/>
                  <a:pt x="168" y="22"/>
                  <a:pt x="168" y="2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7" name="Freeform 36      (向天歌演示原创作品：www.TopPPT.cn)">
            <a:extLst>
              <a:ext uri="{FF2B5EF4-FFF2-40B4-BE49-F238E27FC236}">
                <a16:creationId xmlns:a16="http://schemas.microsoft.com/office/drawing/2014/main" id="{F2F2522F-93AB-4717-B149-72449F53864E}"/>
              </a:ext>
            </a:extLst>
          </p:cNvPr>
          <p:cNvSpPr>
            <a:spLocks/>
          </p:cNvSpPr>
          <p:nvPr/>
        </p:nvSpPr>
        <p:spPr bwMode="auto">
          <a:xfrm>
            <a:off x="4630341" y="2612905"/>
            <a:ext cx="223504" cy="377956"/>
          </a:xfrm>
          <a:custGeom>
            <a:avLst/>
            <a:gdLst/>
            <a:ahLst/>
            <a:cxnLst>
              <a:cxn ang="0">
                <a:pos x="112" y="46"/>
              </a:cxn>
              <a:cxn ang="0">
                <a:pos x="26" y="0"/>
              </a:cxn>
              <a:cxn ang="0">
                <a:pos x="16" y="5"/>
              </a:cxn>
              <a:cxn ang="0">
                <a:pos x="17" y="20"/>
              </a:cxn>
              <a:cxn ang="0">
                <a:pos x="21" y="30"/>
              </a:cxn>
              <a:cxn ang="0">
                <a:pos x="23" y="39"/>
              </a:cxn>
              <a:cxn ang="0">
                <a:pos x="21" y="51"/>
              </a:cxn>
              <a:cxn ang="0">
                <a:pos x="20" y="79"/>
              </a:cxn>
              <a:cxn ang="0">
                <a:pos x="2" y="101"/>
              </a:cxn>
              <a:cxn ang="0">
                <a:pos x="0" y="111"/>
              </a:cxn>
              <a:cxn ang="0">
                <a:pos x="0" y="114"/>
              </a:cxn>
              <a:cxn ang="0">
                <a:pos x="2" y="117"/>
              </a:cxn>
              <a:cxn ang="0">
                <a:pos x="7" y="122"/>
              </a:cxn>
              <a:cxn ang="0">
                <a:pos x="14" y="132"/>
              </a:cxn>
              <a:cxn ang="0">
                <a:pos x="15" y="142"/>
              </a:cxn>
              <a:cxn ang="0">
                <a:pos x="20" y="156"/>
              </a:cxn>
              <a:cxn ang="0">
                <a:pos x="15" y="158"/>
              </a:cxn>
              <a:cxn ang="0">
                <a:pos x="6" y="159"/>
              </a:cxn>
              <a:cxn ang="0">
                <a:pos x="8" y="167"/>
              </a:cxn>
              <a:cxn ang="0">
                <a:pos x="18" y="177"/>
              </a:cxn>
              <a:cxn ang="0">
                <a:pos x="22" y="186"/>
              </a:cxn>
              <a:cxn ang="0">
                <a:pos x="28" y="184"/>
              </a:cxn>
              <a:cxn ang="0">
                <a:pos x="36" y="184"/>
              </a:cxn>
              <a:cxn ang="0">
                <a:pos x="48" y="180"/>
              </a:cxn>
              <a:cxn ang="0">
                <a:pos x="58" y="175"/>
              </a:cxn>
              <a:cxn ang="0">
                <a:pos x="59" y="169"/>
              </a:cxn>
              <a:cxn ang="0">
                <a:pos x="75" y="165"/>
              </a:cxn>
              <a:cxn ang="0">
                <a:pos x="86" y="154"/>
              </a:cxn>
              <a:cxn ang="0">
                <a:pos x="88" y="149"/>
              </a:cxn>
              <a:cxn ang="0">
                <a:pos x="97" y="145"/>
              </a:cxn>
              <a:cxn ang="0">
                <a:pos x="99" y="145"/>
              </a:cxn>
              <a:cxn ang="0">
                <a:pos x="99" y="145"/>
              </a:cxn>
              <a:cxn ang="0">
                <a:pos x="100" y="140"/>
              </a:cxn>
              <a:cxn ang="0">
                <a:pos x="95" y="133"/>
              </a:cxn>
              <a:cxn ang="0">
                <a:pos x="93" y="125"/>
              </a:cxn>
              <a:cxn ang="0">
                <a:pos x="91" y="118"/>
              </a:cxn>
              <a:cxn ang="0">
                <a:pos x="92" y="110"/>
              </a:cxn>
              <a:cxn ang="0">
                <a:pos x="97" y="102"/>
              </a:cxn>
              <a:cxn ang="0">
                <a:pos x="101" y="95"/>
              </a:cxn>
              <a:cxn ang="0">
                <a:pos x="111" y="89"/>
              </a:cxn>
              <a:cxn ang="0">
                <a:pos x="112" y="77"/>
              </a:cxn>
              <a:cxn ang="0">
                <a:pos x="112" y="46"/>
              </a:cxn>
            </a:cxnLst>
            <a:rect l="0" t="0" r="r" b="b"/>
            <a:pathLst>
              <a:path w="113" h="187">
                <a:moveTo>
                  <a:pt x="112" y="46"/>
                </a:moveTo>
                <a:cubicBezTo>
                  <a:pt x="26" y="0"/>
                  <a:pt x="26" y="0"/>
                  <a:pt x="26" y="0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11"/>
                  <a:pt x="17" y="18"/>
                  <a:pt x="17" y="20"/>
                </a:cubicBezTo>
                <a:cubicBezTo>
                  <a:pt x="17" y="22"/>
                  <a:pt x="22" y="26"/>
                  <a:pt x="21" y="30"/>
                </a:cubicBezTo>
                <a:cubicBezTo>
                  <a:pt x="21" y="34"/>
                  <a:pt x="25" y="34"/>
                  <a:pt x="23" y="39"/>
                </a:cubicBezTo>
                <a:cubicBezTo>
                  <a:pt x="22" y="43"/>
                  <a:pt x="21" y="47"/>
                  <a:pt x="21" y="51"/>
                </a:cubicBezTo>
                <a:cubicBezTo>
                  <a:pt x="21" y="54"/>
                  <a:pt x="21" y="78"/>
                  <a:pt x="20" y="79"/>
                </a:cubicBezTo>
                <a:cubicBezTo>
                  <a:pt x="19" y="80"/>
                  <a:pt x="3" y="95"/>
                  <a:pt x="2" y="101"/>
                </a:cubicBezTo>
                <a:cubicBezTo>
                  <a:pt x="1" y="107"/>
                  <a:pt x="0" y="105"/>
                  <a:pt x="0" y="111"/>
                </a:cubicBezTo>
                <a:cubicBezTo>
                  <a:pt x="0" y="112"/>
                  <a:pt x="0" y="113"/>
                  <a:pt x="0" y="114"/>
                </a:cubicBezTo>
                <a:cubicBezTo>
                  <a:pt x="0" y="115"/>
                  <a:pt x="1" y="116"/>
                  <a:pt x="2" y="117"/>
                </a:cubicBezTo>
                <a:cubicBezTo>
                  <a:pt x="4" y="119"/>
                  <a:pt x="4" y="122"/>
                  <a:pt x="7" y="122"/>
                </a:cubicBezTo>
                <a:cubicBezTo>
                  <a:pt x="10" y="122"/>
                  <a:pt x="14" y="129"/>
                  <a:pt x="14" y="132"/>
                </a:cubicBezTo>
                <a:cubicBezTo>
                  <a:pt x="14" y="135"/>
                  <a:pt x="16" y="137"/>
                  <a:pt x="15" y="142"/>
                </a:cubicBezTo>
                <a:cubicBezTo>
                  <a:pt x="15" y="148"/>
                  <a:pt x="18" y="155"/>
                  <a:pt x="20" y="156"/>
                </a:cubicBezTo>
                <a:cubicBezTo>
                  <a:pt x="22" y="157"/>
                  <a:pt x="19" y="158"/>
                  <a:pt x="15" y="158"/>
                </a:cubicBezTo>
                <a:cubicBezTo>
                  <a:pt x="11" y="158"/>
                  <a:pt x="6" y="158"/>
                  <a:pt x="6" y="159"/>
                </a:cubicBezTo>
                <a:cubicBezTo>
                  <a:pt x="6" y="161"/>
                  <a:pt x="4" y="163"/>
                  <a:pt x="8" y="167"/>
                </a:cubicBezTo>
                <a:cubicBezTo>
                  <a:pt x="13" y="171"/>
                  <a:pt x="16" y="173"/>
                  <a:pt x="18" y="177"/>
                </a:cubicBezTo>
                <a:cubicBezTo>
                  <a:pt x="19" y="181"/>
                  <a:pt x="21" y="185"/>
                  <a:pt x="22" y="186"/>
                </a:cubicBezTo>
                <a:cubicBezTo>
                  <a:pt x="23" y="187"/>
                  <a:pt x="26" y="187"/>
                  <a:pt x="28" y="184"/>
                </a:cubicBezTo>
                <a:cubicBezTo>
                  <a:pt x="31" y="180"/>
                  <a:pt x="33" y="187"/>
                  <a:pt x="36" y="184"/>
                </a:cubicBezTo>
                <a:cubicBezTo>
                  <a:pt x="38" y="181"/>
                  <a:pt x="46" y="181"/>
                  <a:pt x="48" y="180"/>
                </a:cubicBezTo>
                <a:cubicBezTo>
                  <a:pt x="50" y="179"/>
                  <a:pt x="56" y="176"/>
                  <a:pt x="58" y="175"/>
                </a:cubicBezTo>
                <a:cubicBezTo>
                  <a:pt x="60" y="173"/>
                  <a:pt x="56" y="170"/>
                  <a:pt x="59" y="169"/>
                </a:cubicBezTo>
                <a:cubicBezTo>
                  <a:pt x="62" y="167"/>
                  <a:pt x="71" y="170"/>
                  <a:pt x="75" y="165"/>
                </a:cubicBezTo>
                <a:cubicBezTo>
                  <a:pt x="78" y="161"/>
                  <a:pt x="84" y="156"/>
                  <a:pt x="86" y="154"/>
                </a:cubicBezTo>
                <a:cubicBezTo>
                  <a:pt x="87" y="152"/>
                  <a:pt x="86" y="151"/>
                  <a:pt x="88" y="149"/>
                </a:cubicBezTo>
                <a:cubicBezTo>
                  <a:pt x="90" y="146"/>
                  <a:pt x="95" y="144"/>
                  <a:pt x="97" y="145"/>
                </a:cubicBezTo>
                <a:cubicBezTo>
                  <a:pt x="98" y="145"/>
                  <a:pt x="99" y="145"/>
                  <a:pt x="99" y="145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00" y="140"/>
                  <a:pt x="95" y="137"/>
                  <a:pt x="95" y="133"/>
                </a:cubicBezTo>
                <a:cubicBezTo>
                  <a:pt x="95" y="129"/>
                  <a:pt x="96" y="125"/>
                  <a:pt x="93" y="125"/>
                </a:cubicBezTo>
                <a:cubicBezTo>
                  <a:pt x="89" y="125"/>
                  <a:pt x="89" y="121"/>
                  <a:pt x="91" y="118"/>
                </a:cubicBezTo>
                <a:cubicBezTo>
                  <a:pt x="94" y="116"/>
                  <a:pt x="87" y="110"/>
                  <a:pt x="92" y="110"/>
                </a:cubicBezTo>
                <a:cubicBezTo>
                  <a:pt x="97" y="110"/>
                  <a:pt x="93" y="102"/>
                  <a:pt x="97" y="102"/>
                </a:cubicBezTo>
                <a:cubicBezTo>
                  <a:pt x="100" y="101"/>
                  <a:pt x="101" y="98"/>
                  <a:pt x="101" y="95"/>
                </a:cubicBezTo>
                <a:cubicBezTo>
                  <a:pt x="101" y="91"/>
                  <a:pt x="109" y="89"/>
                  <a:pt x="111" y="89"/>
                </a:cubicBezTo>
                <a:cubicBezTo>
                  <a:pt x="113" y="88"/>
                  <a:pt x="112" y="77"/>
                  <a:pt x="112" y="77"/>
                </a:cubicBezTo>
                <a:lnTo>
                  <a:pt x="112" y="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8" name="Freeform 37      (向天歌演示原创作品：www.TopPPT.cn)">
            <a:extLst>
              <a:ext uri="{FF2B5EF4-FFF2-40B4-BE49-F238E27FC236}">
                <a16:creationId xmlns:a16="http://schemas.microsoft.com/office/drawing/2014/main" id="{D901AF4D-EEEF-4CE6-9681-FBF0F9A75AC5}"/>
              </a:ext>
            </a:extLst>
          </p:cNvPr>
          <p:cNvSpPr>
            <a:spLocks/>
          </p:cNvSpPr>
          <p:nvPr/>
        </p:nvSpPr>
        <p:spPr bwMode="auto">
          <a:xfrm>
            <a:off x="4865349" y="2402930"/>
            <a:ext cx="244868" cy="248611"/>
          </a:xfrm>
          <a:custGeom>
            <a:avLst/>
            <a:gdLst/>
            <a:ahLst/>
            <a:cxnLst>
              <a:cxn ang="0">
                <a:pos x="115" y="27"/>
              </a:cxn>
              <a:cxn ang="0">
                <a:pos x="107" y="7"/>
              </a:cxn>
              <a:cxn ang="0">
                <a:pos x="106" y="9"/>
              </a:cxn>
              <a:cxn ang="0">
                <a:pos x="94" y="8"/>
              </a:cxn>
              <a:cxn ang="0">
                <a:pos x="80" y="5"/>
              </a:cxn>
              <a:cxn ang="0">
                <a:pos x="56" y="9"/>
              </a:cxn>
              <a:cxn ang="0">
                <a:pos x="44" y="10"/>
              </a:cxn>
              <a:cxn ang="0">
                <a:pos x="23" y="4"/>
              </a:cxn>
              <a:cxn ang="0">
                <a:pos x="6" y="0"/>
              </a:cxn>
              <a:cxn ang="0">
                <a:pos x="5" y="3"/>
              </a:cxn>
              <a:cxn ang="0">
                <a:pos x="4" y="17"/>
              </a:cxn>
              <a:cxn ang="0">
                <a:pos x="4" y="33"/>
              </a:cxn>
              <a:cxn ang="0">
                <a:pos x="4" y="120"/>
              </a:cxn>
              <a:cxn ang="0">
                <a:pos x="72" y="120"/>
              </a:cxn>
              <a:cxn ang="0">
                <a:pos x="76" y="118"/>
              </a:cxn>
              <a:cxn ang="0">
                <a:pos x="82" y="120"/>
              </a:cxn>
              <a:cxn ang="0">
                <a:pos x="96" y="120"/>
              </a:cxn>
              <a:cxn ang="0">
                <a:pos x="102" y="123"/>
              </a:cxn>
              <a:cxn ang="0">
                <a:pos x="109" y="118"/>
              </a:cxn>
              <a:cxn ang="0">
                <a:pos x="116" y="110"/>
              </a:cxn>
              <a:cxn ang="0">
                <a:pos x="122" y="106"/>
              </a:cxn>
              <a:cxn ang="0">
                <a:pos x="123" y="105"/>
              </a:cxn>
              <a:cxn ang="0">
                <a:pos x="123" y="101"/>
              </a:cxn>
              <a:cxn ang="0">
                <a:pos x="118" y="88"/>
              </a:cxn>
              <a:cxn ang="0">
                <a:pos x="106" y="65"/>
              </a:cxn>
              <a:cxn ang="0">
                <a:pos x="100" y="54"/>
              </a:cxn>
              <a:cxn ang="0">
                <a:pos x="93" y="41"/>
              </a:cxn>
              <a:cxn ang="0">
                <a:pos x="87" y="20"/>
              </a:cxn>
              <a:cxn ang="0">
                <a:pos x="95" y="35"/>
              </a:cxn>
              <a:cxn ang="0">
                <a:pos x="106" y="50"/>
              </a:cxn>
              <a:cxn ang="0">
                <a:pos x="113" y="34"/>
              </a:cxn>
              <a:cxn ang="0">
                <a:pos x="113" y="34"/>
              </a:cxn>
              <a:cxn ang="0">
                <a:pos x="114" y="31"/>
              </a:cxn>
              <a:cxn ang="0">
                <a:pos x="115" y="27"/>
              </a:cxn>
            </a:cxnLst>
            <a:rect l="0" t="0" r="r" b="b"/>
            <a:pathLst>
              <a:path w="124" h="123">
                <a:moveTo>
                  <a:pt x="115" y="27"/>
                </a:moveTo>
                <a:cubicBezTo>
                  <a:pt x="107" y="7"/>
                  <a:pt x="107" y="7"/>
                  <a:pt x="107" y="7"/>
                </a:cubicBezTo>
                <a:cubicBezTo>
                  <a:pt x="107" y="8"/>
                  <a:pt x="106" y="8"/>
                  <a:pt x="106" y="9"/>
                </a:cubicBezTo>
                <a:cubicBezTo>
                  <a:pt x="105" y="10"/>
                  <a:pt x="99" y="7"/>
                  <a:pt x="94" y="8"/>
                </a:cubicBezTo>
                <a:cubicBezTo>
                  <a:pt x="89" y="9"/>
                  <a:pt x="85" y="7"/>
                  <a:pt x="80" y="5"/>
                </a:cubicBezTo>
                <a:cubicBezTo>
                  <a:pt x="75" y="2"/>
                  <a:pt x="59" y="6"/>
                  <a:pt x="56" y="9"/>
                </a:cubicBezTo>
                <a:cubicBezTo>
                  <a:pt x="54" y="12"/>
                  <a:pt x="49" y="12"/>
                  <a:pt x="44" y="10"/>
                </a:cubicBezTo>
                <a:cubicBezTo>
                  <a:pt x="39" y="8"/>
                  <a:pt x="32" y="5"/>
                  <a:pt x="23" y="4"/>
                </a:cubicBezTo>
                <a:cubicBezTo>
                  <a:pt x="14" y="3"/>
                  <a:pt x="8" y="2"/>
                  <a:pt x="6" y="0"/>
                </a:cubicBezTo>
                <a:cubicBezTo>
                  <a:pt x="6" y="1"/>
                  <a:pt x="5" y="2"/>
                  <a:pt x="5" y="3"/>
                </a:cubicBezTo>
                <a:cubicBezTo>
                  <a:pt x="2" y="10"/>
                  <a:pt x="7" y="12"/>
                  <a:pt x="4" y="17"/>
                </a:cubicBezTo>
                <a:cubicBezTo>
                  <a:pt x="0" y="21"/>
                  <a:pt x="4" y="26"/>
                  <a:pt x="4" y="33"/>
                </a:cubicBezTo>
                <a:cubicBezTo>
                  <a:pt x="4" y="39"/>
                  <a:pt x="4" y="89"/>
                  <a:pt x="4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120"/>
                  <a:pt x="74" y="119"/>
                  <a:pt x="76" y="118"/>
                </a:cubicBezTo>
                <a:cubicBezTo>
                  <a:pt x="78" y="116"/>
                  <a:pt x="82" y="120"/>
                  <a:pt x="82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20"/>
                  <a:pt x="99" y="123"/>
                  <a:pt x="102" y="123"/>
                </a:cubicBezTo>
                <a:cubicBezTo>
                  <a:pt x="106" y="123"/>
                  <a:pt x="104" y="118"/>
                  <a:pt x="109" y="118"/>
                </a:cubicBezTo>
                <a:cubicBezTo>
                  <a:pt x="114" y="118"/>
                  <a:pt x="113" y="110"/>
                  <a:pt x="116" y="110"/>
                </a:cubicBezTo>
                <a:cubicBezTo>
                  <a:pt x="120" y="110"/>
                  <a:pt x="119" y="110"/>
                  <a:pt x="122" y="106"/>
                </a:cubicBezTo>
                <a:cubicBezTo>
                  <a:pt x="122" y="105"/>
                  <a:pt x="123" y="105"/>
                  <a:pt x="123" y="105"/>
                </a:cubicBezTo>
                <a:cubicBezTo>
                  <a:pt x="122" y="104"/>
                  <a:pt x="122" y="102"/>
                  <a:pt x="123" y="101"/>
                </a:cubicBezTo>
                <a:cubicBezTo>
                  <a:pt x="124" y="95"/>
                  <a:pt x="120" y="96"/>
                  <a:pt x="118" y="88"/>
                </a:cubicBezTo>
                <a:cubicBezTo>
                  <a:pt x="115" y="81"/>
                  <a:pt x="106" y="69"/>
                  <a:pt x="106" y="65"/>
                </a:cubicBezTo>
                <a:cubicBezTo>
                  <a:pt x="105" y="61"/>
                  <a:pt x="100" y="58"/>
                  <a:pt x="100" y="54"/>
                </a:cubicBezTo>
                <a:cubicBezTo>
                  <a:pt x="100" y="49"/>
                  <a:pt x="98" y="48"/>
                  <a:pt x="93" y="41"/>
                </a:cubicBezTo>
                <a:cubicBezTo>
                  <a:pt x="87" y="34"/>
                  <a:pt x="86" y="21"/>
                  <a:pt x="87" y="20"/>
                </a:cubicBezTo>
                <a:cubicBezTo>
                  <a:pt x="89" y="20"/>
                  <a:pt x="93" y="31"/>
                  <a:pt x="95" y="35"/>
                </a:cubicBezTo>
                <a:cubicBezTo>
                  <a:pt x="97" y="39"/>
                  <a:pt x="102" y="50"/>
                  <a:pt x="106" y="50"/>
                </a:cubicBezTo>
                <a:cubicBezTo>
                  <a:pt x="110" y="50"/>
                  <a:pt x="112" y="33"/>
                  <a:pt x="113" y="34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4" y="31"/>
                  <a:pt x="114" y="31"/>
                  <a:pt x="114" y="31"/>
                </a:cubicBezTo>
                <a:lnTo>
                  <a:pt x="115" y="2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9" name="Freeform 38      (向天歌演示原创作品：www.TopPPT.cn)">
            <a:extLst>
              <a:ext uri="{FF2B5EF4-FFF2-40B4-BE49-F238E27FC236}">
                <a16:creationId xmlns:a16="http://schemas.microsoft.com/office/drawing/2014/main" id="{063601D5-683D-4484-A243-F5A1787FA372}"/>
              </a:ext>
            </a:extLst>
          </p:cNvPr>
          <p:cNvSpPr>
            <a:spLocks/>
          </p:cNvSpPr>
          <p:nvPr/>
        </p:nvSpPr>
        <p:spPr bwMode="auto">
          <a:xfrm>
            <a:off x="4523520" y="3108445"/>
            <a:ext cx="126543" cy="142784"/>
          </a:xfrm>
          <a:custGeom>
            <a:avLst/>
            <a:gdLst/>
            <a:ahLst/>
            <a:cxnLst>
              <a:cxn ang="0">
                <a:pos x="32" y="67"/>
              </a:cxn>
              <a:cxn ang="0">
                <a:pos x="34" y="58"/>
              </a:cxn>
              <a:cxn ang="0">
                <a:pos x="41" y="53"/>
              </a:cxn>
              <a:cxn ang="0">
                <a:pos x="45" y="47"/>
              </a:cxn>
              <a:cxn ang="0">
                <a:pos x="52" y="54"/>
              </a:cxn>
              <a:cxn ang="0">
                <a:pos x="60" y="56"/>
              </a:cxn>
              <a:cxn ang="0">
                <a:pos x="64" y="42"/>
              </a:cxn>
              <a:cxn ang="0">
                <a:pos x="61" y="30"/>
              </a:cxn>
              <a:cxn ang="0">
                <a:pos x="59" y="21"/>
              </a:cxn>
              <a:cxn ang="0">
                <a:pos x="60" y="12"/>
              </a:cxn>
              <a:cxn ang="0">
                <a:pos x="49" y="12"/>
              </a:cxn>
              <a:cxn ang="0">
                <a:pos x="50" y="1"/>
              </a:cxn>
              <a:cxn ang="0">
                <a:pos x="33" y="0"/>
              </a:cxn>
              <a:cxn ang="0">
                <a:pos x="31" y="1"/>
              </a:cxn>
              <a:cxn ang="0">
                <a:pos x="31" y="15"/>
              </a:cxn>
              <a:cxn ang="0">
                <a:pos x="15" y="16"/>
              </a:cxn>
              <a:cxn ang="0">
                <a:pos x="10" y="16"/>
              </a:cxn>
              <a:cxn ang="0">
                <a:pos x="8" y="19"/>
              </a:cxn>
              <a:cxn ang="0">
                <a:pos x="13" y="25"/>
              </a:cxn>
              <a:cxn ang="0">
                <a:pos x="7" y="29"/>
              </a:cxn>
              <a:cxn ang="0">
                <a:pos x="2" y="36"/>
              </a:cxn>
              <a:cxn ang="0">
                <a:pos x="8" y="46"/>
              </a:cxn>
              <a:cxn ang="0">
                <a:pos x="16" y="57"/>
              </a:cxn>
              <a:cxn ang="0">
                <a:pos x="27" y="71"/>
              </a:cxn>
              <a:cxn ang="0">
                <a:pos x="32" y="67"/>
              </a:cxn>
            </a:cxnLst>
            <a:rect l="0" t="0" r="r" b="b"/>
            <a:pathLst>
              <a:path w="64" h="71">
                <a:moveTo>
                  <a:pt x="32" y="67"/>
                </a:moveTo>
                <a:cubicBezTo>
                  <a:pt x="38" y="67"/>
                  <a:pt x="36" y="64"/>
                  <a:pt x="34" y="58"/>
                </a:cubicBezTo>
                <a:cubicBezTo>
                  <a:pt x="32" y="53"/>
                  <a:pt x="37" y="53"/>
                  <a:pt x="41" y="53"/>
                </a:cubicBezTo>
                <a:cubicBezTo>
                  <a:pt x="44" y="53"/>
                  <a:pt x="43" y="47"/>
                  <a:pt x="45" y="47"/>
                </a:cubicBezTo>
                <a:cubicBezTo>
                  <a:pt x="48" y="47"/>
                  <a:pt x="49" y="55"/>
                  <a:pt x="52" y="54"/>
                </a:cubicBezTo>
                <a:cubicBezTo>
                  <a:pt x="55" y="53"/>
                  <a:pt x="57" y="56"/>
                  <a:pt x="60" y="56"/>
                </a:cubicBezTo>
                <a:cubicBezTo>
                  <a:pt x="64" y="55"/>
                  <a:pt x="64" y="48"/>
                  <a:pt x="64" y="42"/>
                </a:cubicBezTo>
                <a:cubicBezTo>
                  <a:pt x="64" y="37"/>
                  <a:pt x="64" y="33"/>
                  <a:pt x="61" y="30"/>
                </a:cubicBezTo>
                <a:cubicBezTo>
                  <a:pt x="57" y="28"/>
                  <a:pt x="55" y="23"/>
                  <a:pt x="59" y="21"/>
                </a:cubicBezTo>
                <a:cubicBezTo>
                  <a:pt x="63" y="19"/>
                  <a:pt x="64" y="15"/>
                  <a:pt x="60" y="12"/>
                </a:cubicBezTo>
                <a:cubicBezTo>
                  <a:pt x="57" y="10"/>
                  <a:pt x="49" y="15"/>
                  <a:pt x="49" y="12"/>
                </a:cubicBezTo>
                <a:cubicBezTo>
                  <a:pt x="49" y="11"/>
                  <a:pt x="50" y="5"/>
                  <a:pt x="50" y="1"/>
                </a:cubicBezTo>
                <a:cubicBezTo>
                  <a:pt x="42" y="0"/>
                  <a:pt x="33" y="0"/>
                  <a:pt x="33" y="0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9"/>
                  <a:pt x="31" y="15"/>
                  <a:pt x="31" y="15"/>
                </a:cubicBezTo>
                <a:cubicBezTo>
                  <a:pt x="31" y="15"/>
                  <a:pt x="18" y="16"/>
                  <a:pt x="15" y="16"/>
                </a:cubicBezTo>
                <a:cubicBezTo>
                  <a:pt x="15" y="16"/>
                  <a:pt x="13" y="16"/>
                  <a:pt x="10" y="16"/>
                </a:cubicBezTo>
                <a:cubicBezTo>
                  <a:pt x="10" y="17"/>
                  <a:pt x="9" y="18"/>
                  <a:pt x="8" y="19"/>
                </a:cubicBezTo>
                <a:cubicBezTo>
                  <a:pt x="7" y="20"/>
                  <a:pt x="12" y="22"/>
                  <a:pt x="13" y="25"/>
                </a:cubicBezTo>
                <a:cubicBezTo>
                  <a:pt x="14" y="27"/>
                  <a:pt x="6" y="26"/>
                  <a:pt x="7" y="29"/>
                </a:cubicBezTo>
                <a:cubicBezTo>
                  <a:pt x="7" y="32"/>
                  <a:pt x="4" y="35"/>
                  <a:pt x="2" y="36"/>
                </a:cubicBezTo>
                <a:cubicBezTo>
                  <a:pt x="0" y="38"/>
                  <a:pt x="7" y="44"/>
                  <a:pt x="8" y="46"/>
                </a:cubicBezTo>
                <a:cubicBezTo>
                  <a:pt x="8" y="49"/>
                  <a:pt x="9" y="51"/>
                  <a:pt x="16" y="57"/>
                </a:cubicBezTo>
                <a:cubicBezTo>
                  <a:pt x="22" y="63"/>
                  <a:pt x="19" y="64"/>
                  <a:pt x="27" y="71"/>
                </a:cubicBezTo>
                <a:cubicBezTo>
                  <a:pt x="28" y="69"/>
                  <a:pt x="30" y="67"/>
                  <a:pt x="32" y="6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0" name="Freeform 39      (向天歌演示原创作品：www.TopPPT.cn)">
            <a:extLst>
              <a:ext uri="{FF2B5EF4-FFF2-40B4-BE49-F238E27FC236}">
                <a16:creationId xmlns:a16="http://schemas.microsoft.com/office/drawing/2014/main" id="{A3B4F26A-4602-4D96-B356-0E67C5D32BA2}"/>
              </a:ext>
            </a:extLst>
          </p:cNvPr>
          <p:cNvSpPr>
            <a:spLocks/>
          </p:cNvSpPr>
          <p:nvPr/>
        </p:nvSpPr>
        <p:spPr bwMode="auto">
          <a:xfrm>
            <a:off x="4536667" y="3110126"/>
            <a:ext cx="49302" cy="30236"/>
          </a:xfrm>
          <a:custGeom>
            <a:avLst/>
            <a:gdLst/>
            <a:ahLst/>
            <a:cxnLst>
              <a:cxn ang="0">
                <a:pos x="24" y="14"/>
              </a:cxn>
              <a:cxn ang="0">
                <a:pos x="24" y="0"/>
              </a:cxn>
              <a:cxn ang="0">
                <a:pos x="22" y="0"/>
              </a:cxn>
              <a:cxn ang="0">
                <a:pos x="6" y="0"/>
              </a:cxn>
              <a:cxn ang="0">
                <a:pos x="6" y="1"/>
              </a:cxn>
              <a:cxn ang="0">
                <a:pos x="3" y="8"/>
              </a:cxn>
              <a:cxn ang="0">
                <a:pos x="3" y="13"/>
              </a:cxn>
              <a:cxn ang="0">
                <a:pos x="3" y="15"/>
              </a:cxn>
              <a:cxn ang="0">
                <a:pos x="8" y="15"/>
              </a:cxn>
              <a:cxn ang="0">
                <a:pos x="24" y="14"/>
              </a:cxn>
            </a:cxnLst>
            <a:rect l="0" t="0" r="r" b="b"/>
            <a:pathLst>
              <a:path w="25" h="15">
                <a:moveTo>
                  <a:pt x="24" y="14"/>
                </a:moveTo>
                <a:cubicBezTo>
                  <a:pt x="24" y="14"/>
                  <a:pt x="25" y="8"/>
                  <a:pt x="2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1"/>
                  <a:pt x="6" y="1"/>
                </a:cubicBezTo>
                <a:cubicBezTo>
                  <a:pt x="8" y="3"/>
                  <a:pt x="7" y="7"/>
                  <a:pt x="3" y="8"/>
                </a:cubicBezTo>
                <a:cubicBezTo>
                  <a:pt x="0" y="9"/>
                  <a:pt x="0" y="12"/>
                  <a:pt x="3" y="13"/>
                </a:cubicBezTo>
                <a:cubicBezTo>
                  <a:pt x="5" y="13"/>
                  <a:pt x="4" y="14"/>
                  <a:pt x="3" y="15"/>
                </a:cubicBezTo>
                <a:cubicBezTo>
                  <a:pt x="6" y="15"/>
                  <a:pt x="8" y="15"/>
                  <a:pt x="8" y="15"/>
                </a:cubicBezTo>
                <a:cubicBezTo>
                  <a:pt x="11" y="15"/>
                  <a:pt x="24" y="14"/>
                  <a:pt x="24" y="1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1" name="Freeform 40      (向天歌演示原创作品：www.TopPPT.cn)">
            <a:extLst>
              <a:ext uri="{FF2B5EF4-FFF2-40B4-BE49-F238E27FC236}">
                <a16:creationId xmlns:a16="http://schemas.microsoft.com/office/drawing/2014/main" id="{37DD540A-CD69-4C20-B7D7-6338DA140293}"/>
              </a:ext>
            </a:extLst>
          </p:cNvPr>
          <p:cNvSpPr>
            <a:spLocks/>
          </p:cNvSpPr>
          <p:nvPr/>
        </p:nvSpPr>
        <p:spPr bwMode="auto">
          <a:xfrm>
            <a:off x="4576109" y="3074850"/>
            <a:ext cx="159411" cy="199897"/>
          </a:xfrm>
          <a:custGeom>
            <a:avLst/>
            <a:gdLst/>
            <a:ahLst/>
            <a:cxnLst>
              <a:cxn ang="0">
                <a:pos x="21" y="94"/>
              </a:cxn>
              <a:cxn ang="0">
                <a:pos x="29" y="95"/>
              </a:cxn>
              <a:cxn ang="0">
                <a:pos x="38" y="95"/>
              </a:cxn>
              <a:cxn ang="0">
                <a:pos x="43" y="95"/>
              </a:cxn>
              <a:cxn ang="0">
                <a:pos x="50" y="88"/>
              </a:cxn>
              <a:cxn ang="0">
                <a:pos x="54" y="80"/>
              </a:cxn>
              <a:cxn ang="0">
                <a:pos x="55" y="61"/>
              </a:cxn>
              <a:cxn ang="0">
                <a:pos x="64" y="49"/>
              </a:cxn>
              <a:cxn ang="0">
                <a:pos x="73" y="25"/>
              </a:cxn>
              <a:cxn ang="0">
                <a:pos x="77" y="13"/>
              </a:cxn>
              <a:cxn ang="0">
                <a:pos x="79" y="1"/>
              </a:cxn>
              <a:cxn ang="0">
                <a:pos x="79" y="1"/>
              </a:cxn>
              <a:cxn ang="0">
                <a:pos x="69" y="0"/>
              </a:cxn>
              <a:cxn ang="0">
                <a:pos x="64" y="1"/>
              </a:cxn>
              <a:cxn ang="0">
                <a:pos x="58" y="3"/>
              </a:cxn>
              <a:cxn ang="0">
                <a:pos x="56" y="11"/>
              </a:cxn>
              <a:cxn ang="0">
                <a:pos x="52" y="22"/>
              </a:cxn>
              <a:cxn ang="0">
                <a:pos x="36" y="17"/>
              </a:cxn>
              <a:cxn ang="0">
                <a:pos x="23" y="17"/>
              </a:cxn>
              <a:cxn ang="0">
                <a:pos x="22" y="28"/>
              </a:cxn>
              <a:cxn ang="0">
                <a:pos x="33" y="28"/>
              </a:cxn>
              <a:cxn ang="0">
                <a:pos x="32" y="37"/>
              </a:cxn>
              <a:cxn ang="0">
                <a:pos x="34" y="46"/>
              </a:cxn>
              <a:cxn ang="0">
                <a:pos x="37" y="58"/>
              </a:cxn>
              <a:cxn ang="0">
                <a:pos x="33" y="72"/>
              </a:cxn>
              <a:cxn ang="0">
                <a:pos x="25" y="70"/>
              </a:cxn>
              <a:cxn ang="0">
                <a:pos x="18" y="63"/>
              </a:cxn>
              <a:cxn ang="0">
                <a:pos x="14" y="69"/>
              </a:cxn>
              <a:cxn ang="0">
                <a:pos x="7" y="74"/>
              </a:cxn>
              <a:cxn ang="0">
                <a:pos x="5" y="83"/>
              </a:cxn>
              <a:cxn ang="0">
                <a:pos x="0" y="87"/>
              </a:cxn>
              <a:cxn ang="0">
                <a:pos x="1" y="88"/>
              </a:cxn>
              <a:cxn ang="0">
                <a:pos x="11" y="99"/>
              </a:cxn>
              <a:cxn ang="0">
                <a:pos x="21" y="94"/>
              </a:cxn>
            </a:cxnLst>
            <a:rect l="0" t="0" r="r" b="b"/>
            <a:pathLst>
              <a:path w="80" h="99">
                <a:moveTo>
                  <a:pt x="21" y="94"/>
                </a:moveTo>
                <a:cubicBezTo>
                  <a:pt x="23" y="95"/>
                  <a:pt x="25" y="98"/>
                  <a:pt x="29" y="95"/>
                </a:cubicBezTo>
                <a:cubicBezTo>
                  <a:pt x="33" y="91"/>
                  <a:pt x="38" y="92"/>
                  <a:pt x="38" y="95"/>
                </a:cubicBezTo>
                <a:cubicBezTo>
                  <a:pt x="38" y="99"/>
                  <a:pt x="39" y="98"/>
                  <a:pt x="43" y="95"/>
                </a:cubicBezTo>
                <a:cubicBezTo>
                  <a:pt x="46" y="91"/>
                  <a:pt x="50" y="95"/>
                  <a:pt x="50" y="88"/>
                </a:cubicBezTo>
                <a:cubicBezTo>
                  <a:pt x="50" y="81"/>
                  <a:pt x="54" y="88"/>
                  <a:pt x="54" y="80"/>
                </a:cubicBezTo>
                <a:cubicBezTo>
                  <a:pt x="54" y="72"/>
                  <a:pt x="55" y="65"/>
                  <a:pt x="55" y="61"/>
                </a:cubicBezTo>
                <a:cubicBezTo>
                  <a:pt x="55" y="58"/>
                  <a:pt x="64" y="54"/>
                  <a:pt x="64" y="49"/>
                </a:cubicBezTo>
                <a:cubicBezTo>
                  <a:pt x="64" y="43"/>
                  <a:pt x="73" y="32"/>
                  <a:pt x="73" y="25"/>
                </a:cubicBezTo>
                <a:cubicBezTo>
                  <a:pt x="73" y="18"/>
                  <a:pt x="75" y="16"/>
                  <a:pt x="77" y="13"/>
                </a:cubicBezTo>
                <a:cubicBezTo>
                  <a:pt x="78" y="11"/>
                  <a:pt x="80" y="6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69" y="0"/>
                  <a:pt x="69" y="0"/>
                  <a:pt x="69" y="0"/>
                </a:cubicBezTo>
                <a:cubicBezTo>
                  <a:pt x="64" y="1"/>
                  <a:pt x="64" y="1"/>
                  <a:pt x="64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9" y="8"/>
                  <a:pt x="56" y="11"/>
                </a:cubicBezTo>
                <a:cubicBezTo>
                  <a:pt x="53" y="15"/>
                  <a:pt x="52" y="22"/>
                  <a:pt x="52" y="22"/>
                </a:cubicBezTo>
                <a:cubicBezTo>
                  <a:pt x="52" y="22"/>
                  <a:pt x="40" y="16"/>
                  <a:pt x="36" y="17"/>
                </a:cubicBezTo>
                <a:cubicBezTo>
                  <a:pt x="35" y="17"/>
                  <a:pt x="29" y="17"/>
                  <a:pt x="23" y="17"/>
                </a:cubicBezTo>
                <a:cubicBezTo>
                  <a:pt x="23" y="21"/>
                  <a:pt x="22" y="27"/>
                  <a:pt x="22" y="28"/>
                </a:cubicBezTo>
                <a:cubicBezTo>
                  <a:pt x="22" y="31"/>
                  <a:pt x="30" y="26"/>
                  <a:pt x="33" y="28"/>
                </a:cubicBezTo>
                <a:cubicBezTo>
                  <a:pt x="37" y="31"/>
                  <a:pt x="36" y="35"/>
                  <a:pt x="32" y="37"/>
                </a:cubicBezTo>
                <a:cubicBezTo>
                  <a:pt x="28" y="39"/>
                  <a:pt x="30" y="44"/>
                  <a:pt x="34" y="46"/>
                </a:cubicBezTo>
                <a:cubicBezTo>
                  <a:pt x="37" y="49"/>
                  <a:pt x="37" y="53"/>
                  <a:pt x="37" y="58"/>
                </a:cubicBezTo>
                <a:cubicBezTo>
                  <a:pt x="37" y="64"/>
                  <a:pt x="37" y="71"/>
                  <a:pt x="33" y="72"/>
                </a:cubicBezTo>
                <a:cubicBezTo>
                  <a:pt x="30" y="72"/>
                  <a:pt x="28" y="69"/>
                  <a:pt x="25" y="70"/>
                </a:cubicBezTo>
                <a:cubicBezTo>
                  <a:pt x="22" y="71"/>
                  <a:pt x="21" y="63"/>
                  <a:pt x="18" y="63"/>
                </a:cubicBezTo>
                <a:cubicBezTo>
                  <a:pt x="16" y="63"/>
                  <a:pt x="17" y="69"/>
                  <a:pt x="14" y="69"/>
                </a:cubicBezTo>
                <a:cubicBezTo>
                  <a:pt x="10" y="69"/>
                  <a:pt x="5" y="69"/>
                  <a:pt x="7" y="74"/>
                </a:cubicBezTo>
                <a:cubicBezTo>
                  <a:pt x="9" y="80"/>
                  <a:pt x="11" y="83"/>
                  <a:pt x="5" y="83"/>
                </a:cubicBezTo>
                <a:cubicBezTo>
                  <a:pt x="3" y="83"/>
                  <a:pt x="1" y="85"/>
                  <a:pt x="0" y="87"/>
                </a:cubicBezTo>
                <a:cubicBezTo>
                  <a:pt x="0" y="87"/>
                  <a:pt x="1" y="87"/>
                  <a:pt x="1" y="88"/>
                </a:cubicBezTo>
                <a:cubicBezTo>
                  <a:pt x="6" y="91"/>
                  <a:pt x="9" y="95"/>
                  <a:pt x="11" y="99"/>
                </a:cubicBezTo>
                <a:cubicBezTo>
                  <a:pt x="15" y="96"/>
                  <a:pt x="20" y="93"/>
                  <a:pt x="21" y="9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2" name="Freeform 41      (向天歌演示原创作品：www.TopPPT.cn)">
            <a:extLst>
              <a:ext uri="{FF2B5EF4-FFF2-40B4-BE49-F238E27FC236}">
                <a16:creationId xmlns:a16="http://schemas.microsoft.com/office/drawing/2014/main" id="{B9007776-72D5-498C-A181-D4787D08488A}"/>
              </a:ext>
            </a:extLst>
          </p:cNvPr>
          <p:cNvSpPr>
            <a:spLocks/>
          </p:cNvSpPr>
          <p:nvPr/>
        </p:nvSpPr>
        <p:spPr bwMode="auto">
          <a:xfrm>
            <a:off x="4801255" y="2614584"/>
            <a:ext cx="371410" cy="466985"/>
          </a:xfrm>
          <a:custGeom>
            <a:avLst/>
            <a:gdLst/>
            <a:ahLst/>
            <a:cxnLst>
              <a:cxn ang="0">
                <a:pos x="141" y="13"/>
              </a:cxn>
              <a:cxn ang="0">
                <a:pos x="128" y="15"/>
              </a:cxn>
              <a:cxn ang="0">
                <a:pos x="108" y="13"/>
              </a:cxn>
              <a:cxn ang="0">
                <a:pos x="36" y="15"/>
              </a:cxn>
              <a:cxn ang="0">
                <a:pos x="25" y="39"/>
              </a:cxn>
              <a:cxn ang="0">
                <a:pos x="24" y="88"/>
              </a:cxn>
              <a:cxn ang="0">
                <a:pos x="10" y="101"/>
              </a:cxn>
              <a:cxn ang="0">
                <a:pos x="4" y="117"/>
              </a:cxn>
              <a:cxn ang="0">
                <a:pos x="8" y="132"/>
              </a:cxn>
              <a:cxn ang="0">
                <a:pos x="12" y="144"/>
              </a:cxn>
              <a:cxn ang="0">
                <a:pos x="21" y="165"/>
              </a:cxn>
              <a:cxn ang="0">
                <a:pos x="24" y="170"/>
              </a:cxn>
              <a:cxn ang="0">
                <a:pos x="35" y="177"/>
              </a:cxn>
              <a:cxn ang="0">
                <a:pos x="47" y="190"/>
              </a:cxn>
              <a:cxn ang="0">
                <a:pos x="59" y="204"/>
              </a:cxn>
              <a:cxn ang="0">
                <a:pos x="64" y="213"/>
              </a:cxn>
              <a:cxn ang="0">
                <a:pos x="76" y="219"/>
              </a:cxn>
              <a:cxn ang="0">
                <a:pos x="88" y="218"/>
              </a:cxn>
              <a:cxn ang="0">
                <a:pos x="109" y="227"/>
              </a:cxn>
              <a:cxn ang="0">
                <a:pos x="124" y="226"/>
              </a:cxn>
              <a:cxn ang="0">
                <a:pos x="135" y="222"/>
              </a:cxn>
              <a:cxn ang="0">
                <a:pos x="146" y="214"/>
              </a:cxn>
              <a:cxn ang="0">
                <a:pos x="155" y="217"/>
              </a:cxn>
              <a:cxn ang="0">
                <a:pos x="145" y="198"/>
              </a:cxn>
              <a:cxn ang="0">
                <a:pos x="125" y="180"/>
              </a:cxn>
              <a:cxn ang="0">
                <a:pos x="136" y="172"/>
              </a:cxn>
              <a:cxn ang="0">
                <a:pos x="141" y="149"/>
              </a:cxn>
              <a:cxn ang="0">
                <a:pos x="149" y="133"/>
              </a:cxn>
              <a:cxn ang="0">
                <a:pos x="161" y="119"/>
              </a:cxn>
              <a:cxn ang="0">
                <a:pos x="166" y="90"/>
              </a:cxn>
              <a:cxn ang="0">
                <a:pos x="176" y="73"/>
              </a:cxn>
              <a:cxn ang="0">
                <a:pos x="180" y="57"/>
              </a:cxn>
              <a:cxn ang="0">
                <a:pos x="171" y="20"/>
              </a:cxn>
              <a:cxn ang="0">
                <a:pos x="155" y="0"/>
              </a:cxn>
              <a:cxn ang="0">
                <a:pos x="148" y="5"/>
              </a:cxn>
            </a:cxnLst>
            <a:rect l="0" t="0" r="r" b="b"/>
            <a:pathLst>
              <a:path w="187" h="231">
                <a:moveTo>
                  <a:pt x="148" y="5"/>
                </a:moveTo>
                <a:cubicBezTo>
                  <a:pt x="145" y="5"/>
                  <a:pt x="146" y="13"/>
                  <a:pt x="141" y="13"/>
                </a:cubicBezTo>
                <a:cubicBezTo>
                  <a:pt x="136" y="13"/>
                  <a:pt x="138" y="18"/>
                  <a:pt x="134" y="18"/>
                </a:cubicBezTo>
                <a:cubicBezTo>
                  <a:pt x="131" y="18"/>
                  <a:pt x="128" y="15"/>
                  <a:pt x="128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5"/>
                  <a:pt x="110" y="11"/>
                  <a:pt x="108" y="13"/>
                </a:cubicBezTo>
                <a:cubicBezTo>
                  <a:pt x="106" y="14"/>
                  <a:pt x="104" y="15"/>
                  <a:pt x="104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29"/>
                  <a:pt x="36" y="39"/>
                  <a:pt x="36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6" y="87"/>
                  <a:pt x="24" y="88"/>
                </a:cubicBezTo>
                <a:cubicBezTo>
                  <a:pt x="22" y="88"/>
                  <a:pt x="14" y="90"/>
                  <a:pt x="14" y="94"/>
                </a:cubicBezTo>
                <a:cubicBezTo>
                  <a:pt x="14" y="97"/>
                  <a:pt x="13" y="100"/>
                  <a:pt x="10" y="101"/>
                </a:cubicBezTo>
                <a:cubicBezTo>
                  <a:pt x="6" y="101"/>
                  <a:pt x="10" y="109"/>
                  <a:pt x="5" y="109"/>
                </a:cubicBezTo>
                <a:cubicBezTo>
                  <a:pt x="0" y="109"/>
                  <a:pt x="7" y="115"/>
                  <a:pt x="4" y="117"/>
                </a:cubicBezTo>
                <a:cubicBezTo>
                  <a:pt x="2" y="120"/>
                  <a:pt x="2" y="124"/>
                  <a:pt x="6" y="124"/>
                </a:cubicBezTo>
                <a:cubicBezTo>
                  <a:pt x="9" y="124"/>
                  <a:pt x="8" y="128"/>
                  <a:pt x="8" y="132"/>
                </a:cubicBezTo>
                <a:cubicBezTo>
                  <a:pt x="8" y="136"/>
                  <a:pt x="13" y="139"/>
                  <a:pt x="13" y="139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2" y="144"/>
                  <a:pt x="20" y="153"/>
                  <a:pt x="20" y="155"/>
                </a:cubicBezTo>
                <a:cubicBezTo>
                  <a:pt x="21" y="157"/>
                  <a:pt x="25" y="163"/>
                  <a:pt x="21" y="165"/>
                </a:cubicBezTo>
                <a:cubicBezTo>
                  <a:pt x="17" y="167"/>
                  <a:pt x="20" y="169"/>
                  <a:pt x="20" y="169"/>
                </a:cubicBezTo>
                <a:cubicBezTo>
                  <a:pt x="24" y="170"/>
                  <a:pt x="24" y="170"/>
                  <a:pt x="24" y="170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3"/>
                  <a:pt x="31" y="173"/>
                  <a:pt x="35" y="177"/>
                </a:cubicBezTo>
                <a:cubicBezTo>
                  <a:pt x="38" y="181"/>
                  <a:pt x="40" y="182"/>
                  <a:pt x="40" y="184"/>
                </a:cubicBezTo>
                <a:cubicBezTo>
                  <a:pt x="40" y="186"/>
                  <a:pt x="43" y="187"/>
                  <a:pt x="47" y="190"/>
                </a:cubicBezTo>
                <a:cubicBezTo>
                  <a:pt x="51" y="194"/>
                  <a:pt x="51" y="196"/>
                  <a:pt x="51" y="198"/>
                </a:cubicBezTo>
                <a:cubicBezTo>
                  <a:pt x="51" y="200"/>
                  <a:pt x="59" y="204"/>
                  <a:pt x="59" y="204"/>
                </a:cubicBezTo>
                <a:cubicBezTo>
                  <a:pt x="61" y="210"/>
                  <a:pt x="61" y="210"/>
                  <a:pt x="61" y="210"/>
                </a:cubicBezTo>
                <a:cubicBezTo>
                  <a:pt x="62" y="211"/>
                  <a:pt x="63" y="212"/>
                  <a:pt x="64" y="213"/>
                </a:cubicBezTo>
                <a:cubicBezTo>
                  <a:pt x="65" y="217"/>
                  <a:pt x="69" y="219"/>
                  <a:pt x="69" y="219"/>
                </a:cubicBezTo>
                <a:cubicBezTo>
                  <a:pt x="69" y="219"/>
                  <a:pt x="73" y="221"/>
                  <a:pt x="76" y="219"/>
                </a:cubicBezTo>
                <a:cubicBezTo>
                  <a:pt x="79" y="216"/>
                  <a:pt x="82" y="219"/>
                  <a:pt x="82" y="219"/>
                </a:cubicBezTo>
                <a:cubicBezTo>
                  <a:pt x="82" y="219"/>
                  <a:pt x="86" y="217"/>
                  <a:pt x="88" y="218"/>
                </a:cubicBezTo>
                <a:cubicBezTo>
                  <a:pt x="89" y="219"/>
                  <a:pt x="95" y="224"/>
                  <a:pt x="101" y="229"/>
                </a:cubicBezTo>
                <a:cubicBezTo>
                  <a:pt x="102" y="229"/>
                  <a:pt x="107" y="227"/>
                  <a:pt x="109" y="227"/>
                </a:cubicBezTo>
                <a:cubicBezTo>
                  <a:pt x="112" y="226"/>
                  <a:pt x="115" y="231"/>
                  <a:pt x="116" y="229"/>
                </a:cubicBezTo>
                <a:cubicBezTo>
                  <a:pt x="117" y="228"/>
                  <a:pt x="122" y="225"/>
                  <a:pt x="124" y="226"/>
                </a:cubicBezTo>
                <a:cubicBezTo>
                  <a:pt x="126" y="227"/>
                  <a:pt x="131" y="228"/>
                  <a:pt x="131" y="226"/>
                </a:cubicBezTo>
                <a:cubicBezTo>
                  <a:pt x="132" y="225"/>
                  <a:pt x="134" y="223"/>
                  <a:pt x="135" y="222"/>
                </a:cubicBezTo>
                <a:cubicBezTo>
                  <a:pt x="136" y="222"/>
                  <a:pt x="136" y="221"/>
                  <a:pt x="137" y="220"/>
                </a:cubicBezTo>
                <a:cubicBezTo>
                  <a:pt x="137" y="218"/>
                  <a:pt x="143" y="215"/>
                  <a:pt x="146" y="214"/>
                </a:cubicBezTo>
                <a:cubicBezTo>
                  <a:pt x="148" y="214"/>
                  <a:pt x="151" y="214"/>
                  <a:pt x="152" y="215"/>
                </a:cubicBezTo>
                <a:cubicBezTo>
                  <a:pt x="153" y="216"/>
                  <a:pt x="154" y="216"/>
                  <a:pt x="155" y="217"/>
                </a:cubicBezTo>
                <a:cubicBezTo>
                  <a:pt x="156" y="210"/>
                  <a:pt x="157" y="207"/>
                  <a:pt x="155" y="207"/>
                </a:cubicBezTo>
                <a:cubicBezTo>
                  <a:pt x="153" y="207"/>
                  <a:pt x="147" y="204"/>
                  <a:pt x="145" y="198"/>
                </a:cubicBezTo>
                <a:cubicBezTo>
                  <a:pt x="143" y="193"/>
                  <a:pt x="137" y="189"/>
                  <a:pt x="135" y="186"/>
                </a:cubicBezTo>
                <a:cubicBezTo>
                  <a:pt x="134" y="182"/>
                  <a:pt x="126" y="183"/>
                  <a:pt x="125" y="180"/>
                </a:cubicBezTo>
                <a:cubicBezTo>
                  <a:pt x="123" y="178"/>
                  <a:pt x="127" y="178"/>
                  <a:pt x="127" y="174"/>
                </a:cubicBezTo>
                <a:cubicBezTo>
                  <a:pt x="127" y="171"/>
                  <a:pt x="135" y="173"/>
                  <a:pt x="136" y="172"/>
                </a:cubicBezTo>
                <a:cubicBezTo>
                  <a:pt x="137" y="171"/>
                  <a:pt x="137" y="164"/>
                  <a:pt x="137" y="159"/>
                </a:cubicBezTo>
                <a:cubicBezTo>
                  <a:pt x="137" y="155"/>
                  <a:pt x="143" y="151"/>
                  <a:pt x="141" y="149"/>
                </a:cubicBezTo>
                <a:cubicBezTo>
                  <a:pt x="139" y="147"/>
                  <a:pt x="143" y="146"/>
                  <a:pt x="146" y="144"/>
                </a:cubicBezTo>
                <a:cubicBezTo>
                  <a:pt x="148" y="142"/>
                  <a:pt x="146" y="136"/>
                  <a:pt x="149" y="133"/>
                </a:cubicBezTo>
                <a:cubicBezTo>
                  <a:pt x="152" y="130"/>
                  <a:pt x="154" y="125"/>
                  <a:pt x="156" y="125"/>
                </a:cubicBezTo>
                <a:cubicBezTo>
                  <a:pt x="158" y="125"/>
                  <a:pt x="161" y="122"/>
                  <a:pt x="161" y="119"/>
                </a:cubicBezTo>
                <a:cubicBezTo>
                  <a:pt x="161" y="116"/>
                  <a:pt x="166" y="111"/>
                  <a:pt x="165" y="106"/>
                </a:cubicBezTo>
                <a:cubicBezTo>
                  <a:pt x="164" y="101"/>
                  <a:pt x="162" y="95"/>
                  <a:pt x="166" y="90"/>
                </a:cubicBezTo>
                <a:cubicBezTo>
                  <a:pt x="169" y="86"/>
                  <a:pt x="171" y="83"/>
                  <a:pt x="170" y="79"/>
                </a:cubicBezTo>
                <a:cubicBezTo>
                  <a:pt x="169" y="76"/>
                  <a:pt x="174" y="75"/>
                  <a:pt x="176" y="73"/>
                </a:cubicBezTo>
                <a:cubicBezTo>
                  <a:pt x="178" y="72"/>
                  <a:pt x="183" y="69"/>
                  <a:pt x="187" y="63"/>
                </a:cubicBezTo>
                <a:cubicBezTo>
                  <a:pt x="184" y="60"/>
                  <a:pt x="182" y="57"/>
                  <a:pt x="180" y="57"/>
                </a:cubicBezTo>
                <a:cubicBezTo>
                  <a:pt x="176" y="55"/>
                  <a:pt x="173" y="48"/>
                  <a:pt x="173" y="39"/>
                </a:cubicBezTo>
                <a:cubicBezTo>
                  <a:pt x="173" y="30"/>
                  <a:pt x="171" y="23"/>
                  <a:pt x="171" y="20"/>
                </a:cubicBezTo>
                <a:cubicBezTo>
                  <a:pt x="171" y="17"/>
                  <a:pt x="166" y="11"/>
                  <a:pt x="161" y="9"/>
                </a:cubicBezTo>
                <a:cubicBezTo>
                  <a:pt x="157" y="7"/>
                  <a:pt x="155" y="4"/>
                  <a:pt x="155" y="0"/>
                </a:cubicBezTo>
                <a:cubicBezTo>
                  <a:pt x="155" y="0"/>
                  <a:pt x="154" y="0"/>
                  <a:pt x="154" y="1"/>
                </a:cubicBezTo>
                <a:cubicBezTo>
                  <a:pt x="151" y="5"/>
                  <a:pt x="152" y="5"/>
                  <a:pt x="148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3" name="Freeform 42      (向天歌演示原创作品：www.TopPPT.cn)">
            <a:extLst>
              <a:ext uri="{FF2B5EF4-FFF2-40B4-BE49-F238E27FC236}">
                <a16:creationId xmlns:a16="http://schemas.microsoft.com/office/drawing/2014/main" id="{74BA6DE4-5E1C-4470-A964-4096097F4BE7}"/>
              </a:ext>
            </a:extLst>
          </p:cNvPr>
          <p:cNvSpPr>
            <a:spLocks/>
          </p:cNvSpPr>
          <p:nvPr/>
        </p:nvSpPr>
        <p:spPr bwMode="auto">
          <a:xfrm>
            <a:off x="5241689" y="2866554"/>
            <a:ext cx="42728" cy="43675"/>
          </a:xfrm>
          <a:custGeom>
            <a:avLst/>
            <a:gdLst/>
            <a:ahLst/>
            <a:cxnLst>
              <a:cxn ang="0">
                <a:pos x="8" y="3"/>
              </a:cxn>
              <a:cxn ang="0">
                <a:pos x="3" y="10"/>
              </a:cxn>
              <a:cxn ang="0">
                <a:pos x="2" y="20"/>
              </a:cxn>
              <a:cxn ang="0">
                <a:pos x="9" y="19"/>
              </a:cxn>
              <a:cxn ang="0">
                <a:pos x="14" y="21"/>
              </a:cxn>
              <a:cxn ang="0">
                <a:pos x="19" y="16"/>
              </a:cxn>
              <a:cxn ang="0">
                <a:pos x="13" y="13"/>
              </a:cxn>
              <a:cxn ang="0">
                <a:pos x="19" y="8"/>
              </a:cxn>
              <a:cxn ang="0">
                <a:pos x="18" y="1"/>
              </a:cxn>
              <a:cxn ang="0">
                <a:pos x="17" y="0"/>
              </a:cxn>
              <a:cxn ang="0">
                <a:pos x="14" y="2"/>
              </a:cxn>
              <a:cxn ang="0">
                <a:pos x="8" y="3"/>
              </a:cxn>
            </a:cxnLst>
            <a:rect l="0" t="0" r="r" b="b"/>
            <a:pathLst>
              <a:path w="22" h="21">
                <a:moveTo>
                  <a:pt x="8" y="3"/>
                </a:moveTo>
                <a:cubicBezTo>
                  <a:pt x="8" y="4"/>
                  <a:pt x="5" y="8"/>
                  <a:pt x="3" y="10"/>
                </a:cubicBezTo>
                <a:cubicBezTo>
                  <a:pt x="0" y="13"/>
                  <a:pt x="2" y="18"/>
                  <a:pt x="2" y="20"/>
                </a:cubicBezTo>
                <a:cubicBezTo>
                  <a:pt x="3" y="21"/>
                  <a:pt x="7" y="21"/>
                  <a:pt x="9" y="19"/>
                </a:cubicBezTo>
                <a:cubicBezTo>
                  <a:pt x="10" y="18"/>
                  <a:pt x="12" y="19"/>
                  <a:pt x="14" y="21"/>
                </a:cubicBezTo>
                <a:cubicBezTo>
                  <a:pt x="15" y="19"/>
                  <a:pt x="17" y="17"/>
                  <a:pt x="19" y="16"/>
                </a:cubicBezTo>
                <a:cubicBezTo>
                  <a:pt x="16" y="14"/>
                  <a:pt x="13" y="14"/>
                  <a:pt x="13" y="13"/>
                </a:cubicBezTo>
                <a:cubicBezTo>
                  <a:pt x="12" y="12"/>
                  <a:pt x="16" y="9"/>
                  <a:pt x="19" y="8"/>
                </a:cubicBezTo>
                <a:cubicBezTo>
                  <a:pt x="22" y="7"/>
                  <a:pt x="21" y="4"/>
                  <a:pt x="18" y="1"/>
                </a:cubicBezTo>
                <a:cubicBezTo>
                  <a:pt x="18" y="1"/>
                  <a:pt x="17" y="0"/>
                  <a:pt x="17" y="0"/>
                </a:cubicBezTo>
                <a:cubicBezTo>
                  <a:pt x="15" y="1"/>
                  <a:pt x="14" y="2"/>
                  <a:pt x="14" y="2"/>
                </a:cubicBezTo>
                <a:cubicBezTo>
                  <a:pt x="13" y="3"/>
                  <a:pt x="11" y="3"/>
                  <a:pt x="8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4" name="Freeform 43      (向天歌演示原创作品：www.TopPPT.cn)">
            <a:extLst>
              <a:ext uri="{FF2B5EF4-FFF2-40B4-BE49-F238E27FC236}">
                <a16:creationId xmlns:a16="http://schemas.microsoft.com/office/drawing/2014/main" id="{DDDBAFAE-2B4F-478D-917F-B5B44966C116}"/>
              </a:ext>
            </a:extLst>
          </p:cNvPr>
          <p:cNvSpPr>
            <a:spLocks/>
          </p:cNvSpPr>
          <p:nvPr/>
        </p:nvSpPr>
        <p:spPr bwMode="auto">
          <a:xfrm>
            <a:off x="5123364" y="2742250"/>
            <a:ext cx="151193" cy="131024"/>
          </a:xfrm>
          <a:custGeom>
            <a:avLst/>
            <a:gdLst/>
            <a:ahLst/>
            <a:cxnLst>
              <a:cxn ang="0">
                <a:pos x="14" y="10"/>
              </a:cxn>
              <a:cxn ang="0">
                <a:pos x="8" y="16"/>
              </a:cxn>
              <a:cxn ang="0">
                <a:pos x="4" y="27"/>
              </a:cxn>
              <a:cxn ang="0">
                <a:pos x="3" y="43"/>
              </a:cxn>
              <a:cxn ang="0">
                <a:pos x="13" y="43"/>
              </a:cxn>
              <a:cxn ang="0">
                <a:pos x="16" y="40"/>
              </a:cxn>
              <a:cxn ang="0">
                <a:pos x="21" y="38"/>
              </a:cxn>
              <a:cxn ang="0">
                <a:pos x="28" y="41"/>
              </a:cxn>
              <a:cxn ang="0">
                <a:pos x="33" y="41"/>
              </a:cxn>
              <a:cxn ang="0">
                <a:pos x="45" y="41"/>
              </a:cxn>
              <a:cxn ang="0">
                <a:pos x="68" y="64"/>
              </a:cxn>
              <a:cxn ang="0">
                <a:pos x="68" y="65"/>
              </a:cxn>
              <a:cxn ang="0">
                <a:pos x="74" y="64"/>
              </a:cxn>
              <a:cxn ang="0">
                <a:pos x="77" y="62"/>
              </a:cxn>
              <a:cxn ang="0">
                <a:pos x="65" y="49"/>
              </a:cxn>
              <a:cxn ang="0">
                <a:pos x="47" y="36"/>
              </a:cxn>
              <a:cxn ang="0">
                <a:pos x="40" y="29"/>
              </a:cxn>
              <a:cxn ang="0">
                <a:pos x="31" y="13"/>
              </a:cxn>
              <a:cxn ang="0">
                <a:pos x="25" y="0"/>
              </a:cxn>
              <a:cxn ang="0">
                <a:pos x="14" y="10"/>
              </a:cxn>
            </a:cxnLst>
            <a:rect l="0" t="0" r="r" b="b"/>
            <a:pathLst>
              <a:path w="77" h="65">
                <a:moveTo>
                  <a:pt x="14" y="10"/>
                </a:moveTo>
                <a:cubicBezTo>
                  <a:pt x="12" y="12"/>
                  <a:pt x="7" y="13"/>
                  <a:pt x="8" y="16"/>
                </a:cubicBezTo>
                <a:cubicBezTo>
                  <a:pt x="9" y="20"/>
                  <a:pt x="7" y="23"/>
                  <a:pt x="4" y="27"/>
                </a:cubicBezTo>
                <a:cubicBezTo>
                  <a:pt x="0" y="32"/>
                  <a:pt x="2" y="38"/>
                  <a:pt x="3" y="43"/>
                </a:cubicBezTo>
                <a:cubicBezTo>
                  <a:pt x="7" y="42"/>
                  <a:pt x="12" y="42"/>
                  <a:pt x="13" y="43"/>
                </a:cubicBezTo>
                <a:cubicBezTo>
                  <a:pt x="14" y="45"/>
                  <a:pt x="15" y="43"/>
                  <a:pt x="16" y="40"/>
                </a:cubicBezTo>
                <a:cubicBezTo>
                  <a:pt x="17" y="36"/>
                  <a:pt x="19" y="36"/>
                  <a:pt x="21" y="38"/>
                </a:cubicBezTo>
                <a:cubicBezTo>
                  <a:pt x="23" y="40"/>
                  <a:pt x="25" y="43"/>
                  <a:pt x="28" y="41"/>
                </a:cubicBezTo>
                <a:cubicBezTo>
                  <a:pt x="32" y="39"/>
                  <a:pt x="32" y="40"/>
                  <a:pt x="33" y="41"/>
                </a:cubicBezTo>
                <a:cubicBezTo>
                  <a:pt x="35" y="42"/>
                  <a:pt x="42" y="41"/>
                  <a:pt x="45" y="41"/>
                </a:cubicBezTo>
                <a:cubicBezTo>
                  <a:pt x="47" y="41"/>
                  <a:pt x="68" y="64"/>
                  <a:pt x="68" y="64"/>
                </a:cubicBezTo>
                <a:cubicBezTo>
                  <a:pt x="68" y="64"/>
                  <a:pt x="68" y="64"/>
                  <a:pt x="68" y="65"/>
                </a:cubicBezTo>
                <a:cubicBezTo>
                  <a:pt x="71" y="65"/>
                  <a:pt x="73" y="65"/>
                  <a:pt x="74" y="64"/>
                </a:cubicBezTo>
                <a:cubicBezTo>
                  <a:pt x="74" y="64"/>
                  <a:pt x="75" y="63"/>
                  <a:pt x="77" y="62"/>
                </a:cubicBezTo>
                <a:cubicBezTo>
                  <a:pt x="74" y="59"/>
                  <a:pt x="70" y="55"/>
                  <a:pt x="65" y="49"/>
                </a:cubicBezTo>
                <a:cubicBezTo>
                  <a:pt x="58" y="41"/>
                  <a:pt x="51" y="36"/>
                  <a:pt x="47" y="36"/>
                </a:cubicBezTo>
                <a:cubicBezTo>
                  <a:pt x="43" y="36"/>
                  <a:pt x="42" y="29"/>
                  <a:pt x="40" y="29"/>
                </a:cubicBezTo>
                <a:cubicBezTo>
                  <a:pt x="37" y="29"/>
                  <a:pt x="32" y="19"/>
                  <a:pt x="31" y="13"/>
                </a:cubicBezTo>
                <a:cubicBezTo>
                  <a:pt x="31" y="9"/>
                  <a:pt x="28" y="4"/>
                  <a:pt x="25" y="0"/>
                </a:cubicBezTo>
                <a:cubicBezTo>
                  <a:pt x="21" y="6"/>
                  <a:pt x="16" y="9"/>
                  <a:pt x="14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5" name="Freeform 44      (向天歌演示原创作品：www.TopPPT.cn)">
            <a:extLst>
              <a:ext uri="{FF2B5EF4-FFF2-40B4-BE49-F238E27FC236}">
                <a16:creationId xmlns:a16="http://schemas.microsoft.com/office/drawing/2014/main" id="{AC045BDB-F512-4EB7-B70E-16534173F721}"/>
              </a:ext>
            </a:extLst>
          </p:cNvPr>
          <p:cNvSpPr>
            <a:spLocks/>
          </p:cNvSpPr>
          <p:nvPr/>
        </p:nvSpPr>
        <p:spPr bwMode="auto">
          <a:xfrm>
            <a:off x="5046124" y="2814481"/>
            <a:ext cx="335255" cy="267089"/>
          </a:xfrm>
          <a:custGeom>
            <a:avLst/>
            <a:gdLst/>
            <a:ahLst/>
            <a:cxnLst>
              <a:cxn ang="0">
                <a:pos x="12" y="87"/>
              </a:cxn>
              <a:cxn ang="0">
                <a:pos x="22" y="99"/>
              </a:cxn>
              <a:cxn ang="0">
                <a:pos x="32" y="108"/>
              </a:cxn>
              <a:cxn ang="0">
                <a:pos x="32" y="118"/>
              </a:cxn>
              <a:cxn ang="0">
                <a:pos x="36" y="119"/>
              </a:cxn>
              <a:cxn ang="0">
                <a:pos x="47" y="122"/>
              </a:cxn>
              <a:cxn ang="0">
                <a:pos x="60" y="129"/>
              </a:cxn>
              <a:cxn ang="0">
                <a:pos x="73" y="131"/>
              </a:cxn>
              <a:cxn ang="0">
                <a:pos x="81" y="125"/>
              </a:cxn>
              <a:cxn ang="0">
                <a:pos x="91" y="123"/>
              </a:cxn>
              <a:cxn ang="0">
                <a:pos x="96" y="126"/>
              </a:cxn>
              <a:cxn ang="0">
                <a:pos x="102" y="124"/>
              </a:cxn>
              <a:cxn ang="0">
                <a:pos x="111" y="123"/>
              </a:cxn>
              <a:cxn ang="0">
                <a:pos x="126" y="115"/>
              </a:cxn>
              <a:cxn ang="0">
                <a:pos x="138" y="113"/>
              </a:cxn>
              <a:cxn ang="0">
                <a:pos x="168" y="83"/>
              </a:cxn>
              <a:cxn ang="0">
                <a:pos x="164" y="80"/>
              </a:cxn>
              <a:cxn ang="0">
                <a:pos x="149" y="77"/>
              </a:cxn>
              <a:cxn ang="0">
                <a:pos x="126" y="69"/>
              </a:cxn>
              <a:cxn ang="0">
                <a:pos x="118" y="62"/>
              </a:cxn>
              <a:cxn ang="0">
                <a:pos x="111" y="52"/>
              </a:cxn>
              <a:cxn ang="0">
                <a:pos x="113" y="47"/>
              </a:cxn>
              <a:cxn ang="0">
                <a:pos x="108" y="45"/>
              </a:cxn>
              <a:cxn ang="0">
                <a:pos x="101" y="46"/>
              </a:cxn>
              <a:cxn ang="0">
                <a:pos x="102" y="36"/>
              </a:cxn>
              <a:cxn ang="0">
                <a:pos x="107" y="28"/>
              </a:cxn>
              <a:cxn ang="0">
                <a:pos x="84" y="5"/>
              </a:cxn>
              <a:cxn ang="0">
                <a:pos x="72" y="5"/>
              </a:cxn>
              <a:cxn ang="0">
                <a:pos x="67" y="5"/>
              </a:cxn>
              <a:cxn ang="0">
                <a:pos x="60" y="2"/>
              </a:cxn>
              <a:cxn ang="0">
                <a:pos x="55" y="4"/>
              </a:cxn>
              <a:cxn ang="0">
                <a:pos x="52" y="7"/>
              </a:cxn>
              <a:cxn ang="0">
                <a:pos x="42" y="7"/>
              </a:cxn>
              <a:cxn ang="0">
                <a:pos x="42" y="7"/>
              </a:cxn>
              <a:cxn ang="0">
                <a:pos x="38" y="20"/>
              </a:cxn>
              <a:cxn ang="0">
                <a:pos x="33" y="26"/>
              </a:cxn>
              <a:cxn ang="0">
                <a:pos x="26" y="34"/>
              </a:cxn>
              <a:cxn ang="0">
                <a:pos x="23" y="45"/>
              </a:cxn>
              <a:cxn ang="0">
                <a:pos x="18" y="50"/>
              </a:cxn>
              <a:cxn ang="0">
                <a:pos x="14" y="60"/>
              </a:cxn>
              <a:cxn ang="0">
                <a:pos x="13" y="73"/>
              </a:cxn>
              <a:cxn ang="0">
                <a:pos x="4" y="75"/>
              </a:cxn>
              <a:cxn ang="0">
                <a:pos x="2" y="81"/>
              </a:cxn>
              <a:cxn ang="0">
                <a:pos x="12" y="87"/>
              </a:cxn>
            </a:cxnLst>
            <a:rect l="0" t="0" r="r" b="b"/>
            <a:pathLst>
              <a:path w="170" h="132">
                <a:moveTo>
                  <a:pt x="12" y="87"/>
                </a:moveTo>
                <a:cubicBezTo>
                  <a:pt x="14" y="90"/>
                  <a:pt x="20" y="94"/>
                  <a:pt x="22" y="99"/>
                </a:cubicBezTo>
                <a:cubicBezTo>
                  <a:pt x="24" y="105"/>
                  <a:pt x="30" y="108"/>
                  <a:pt x="32" y="108"/>
                </a:cubicBezTo>
                <a:cubicBezTo>
                  <a:pt x="34" y="108"/>
                  <a:pt x="33" y="111"/>
                  <a:pt x="32" y="118"/>
                </a:cubicBezTo>
                <a:cubicBezTo>
                  <a:pt x="33" y="118"/>
                  <a:pt x="35" y="119"/>
                  <a:pt x="36" y="119"/>
                </a:cubicBezTo>
                <a:cubicBezTo>
                  <a:pt x="38" y="120"/>
                  <a:pt x="45" y="119"/>
                  <a:pt x="47" y="122"/>
                </a:cubicBezTo>
                <a:cubicBezTo>
                  <a:pt x="50" y="124"/>
                  <a:pt x="58" y="129"/>
                  <a:pt x="60" y="129"/>
                </a:cubicBezTo>
                <a:cubicBezTo>
                  <a:pt x="63" y="129"/>
                  <a:pt x="72" y="130"/>
                  <a:pt x="73" y="131"/>
                </a:cubicBezTo>
                <a:cubicBezTo>
                  <a:pt x="75" y="132"/>
                  <a:pt x="77" y="128"/>
                  <a:pt x="81" y="125"/>
                </a:cubicBezTo>
                <a:cubicBezTo>
                  <a:pt x="85" y="123"/>
                  <a:pt x="90" y="122"/>
                  <a:pt x="91" y="123"/>
                </a:cubicBezTo>
                <a:cubicBezTo>
                  <a:pt x="91" y="125"/>
                  <a:pt x="94" y="127"/>
                  <a:pt x="96" y="126"/>
                </a:cubicBezTo>
                <a:cubicBezTo>
                  <a:pt x="97" y="125"/>
                  <a:pt x="99" y="125"/>
                  <a:pt x="102" y="124"/>
                </a:cubicBezTo>
                <a:cubicBezTo>
                  <a:pt x="105" y="123"/>
                  <a:pt x="110" y="122"/>
                  <a:pt x="111" y="123"/>
                </a:cubicBezTo>
                <a:cubicBezTo>
                  <a:pt x="113" y="123"/>
                  <a:pt x="118" y="115"/>
                  <a:pt x="126" y="115"/>
                </a:cubicBezTo>
                <a:cubicBezTo>
                  <a:pt x="133" y="115"/>
                  <a:pt x="135" y="116"/>
                  <a:pt x="138" y="113"/>
                </a:cubicBezTo>
                <a:cubicBezTo>
                  <a:pt x="141" y="109"/>
                  <a:pt x="166" y="84"/>
                  <a:pt x="168" y="83"/>
                </a:cubicBezTo>
                <a:cubicBezTo>
                  <a:pt x="170" y="81"/>
                  <a:pt x="167" y="80"/>
                  <a:pt x="164" y="80"/>
                </a:cubicBezTo>
                <a:cubicBezTo>
                  <a:pt x="162" y="80"/>
                  <a:pt x="157" y="80"/>
                  <a:pt x="149" y="77"/>
                </a:cubicBezTo>
                <a:cubicBezTo>
                  <a:pt x="141" y="73"/>
                  <a:pt x="128" y="69"/>
                  <a:pt x="126" y="69"/>
                </a:cubicBezTo>
                <a:cubicBezTo>
                  <a:pt x="124" y="68"/>
                  <a:pt x="120" y="63"/>
                  <a:pt x="118" y="62"/>
                </a:cubicBezTo>
                <a:cubicBezTo>
                  <a:pt x="116" y="61"/>
                  <a:pt x="112" y="54"/>
                  <a:pt x="111" y="52"/>
                </a:cubicBezTo>
                <a:cubicBezTo>
                  <a:pt x="111" y="51"/>
                  <a:pt x="112" y="49"/>
                  <a:pt x="113" y="47"/>
                </a:cubicBezTo>
                <a:cubicBezTo>
                  <a:pt x="111" y="45"/>
                  <a:pt x="109" y="44"/>
                  <a:pt x="108" y="45"/>
                </a:cubicBezTo>
                <a:cubicBezTo>
                  <a:pt x="106" y="47"/>
                  <a:pt x="102" y="47"/>
                  <a:pt x="101" y="46"/>
                </a:cubicBezTo>
                <a:cubicBezTo>
                  <a:pt x="101" y="44"/>
                  <a:pt x="99" y="39"/>
                  <a:pt x="102" y="36"/>
                </a:cubicBezTo>
                <a:cubicBezTo>
                  <a:pt x="104" y="34"/>
                  <a:pt x="107" y="28"/>
                  <a:pt x="107" y="28"/>
                </a:cubicBezTo>
                <a:cubicBezTo>
                  <a:pt x="107" y="28"/>
                  <a:pt x="86" y="5"/>
                  <a:pt x="84" y="5"/>
                </a:cubicBezTo>
                <a:cubicBezTo>
                  <a:pt x="81" y="5"/>
                  <a:pt x="74" y="6"/>
                  <a:pt x="72" y="5"/>
                </a:cubicBezTo>
                <a:cubicBezTo>
                  <a:pt x="71" y="4"/>
                  <a:pt x="71" y="3"/>
                  <a:pt x="67" y="5"/>
                </a:cubicBezTo>
                <a:cubicBezTo>
                  <a:pt x="64" y="7"/>
                  <a:pt x="62" y="4"/>
                  <a:pt x="60" y="2"/>
                </a:cubicBezTo>
                <a:cubicBezTo>
                  <a:pt x="58" y="0"/>
                  <a:pt x="56" y="0"/>
                  <a:pt x="55" y="4"/>
                </a:cubicBezTo>
                <a:cubicBezTo>
                  <a:pt x="54" y="7"/>
                  <a:pt x="53" y="9"/>
                  <a:pt x="52" y="7"/>
                </a:cubicBezTo>
                <a:cubicBezTo>
                  <a:pt x="51" y="6"/>
                  <a:pt x="46" y="6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3" y="12"/>
                  <a:pt x="38" y="17"/>
                  <a:pt x="38" y="20"/>
                </a:cubicBezTo>
                <a:cubicBezTo>
                  <a:pt x="38" y="23"/>
                  <a:pt x="35" y="26"/>
                  <a:pt x="33" y="26"/>
                </a:cubicBezTo>
                <a:cubicBezTo>
                  <a:pt x="31" y="26"/>
                  <a:pt x="29" y="31"/>
                  <a:pt x="26" y="34"/>
                </a:cubicBezTo>
                <a:cubicBezTo>
                  <a:pt x="23" y="37"/>
                  <a:pt x="25" y="43"/>
                  <a:pt x="23" y="45"/>
                </a:cubicBezTo>
                <a:cubicBezTo>
                  <a:pt x="20" y="47"/>
                  <a:pt x="16" y="48"/>
                  <a:pt x="18" y="50"/>
                </a:cubicBezTo>
                <a:cubicBezTo>
                  <a:pt x="20" y="52"/>
                  <a:pt x="14" y="56"/>
                  <a:pt x="14" y="60"/>
                </a:cubicBezTo>
                <a:cubicBezTo>
                  <a:pt x="14" y="65"/>
                  <a:pt x="14" y="72"/>
                  <a:pt x="13" y="73"/>
                </a:cubicBezTo>
                <a:cubicBezTo>
                  <a:pt x="12" y="74"/>
                  <a:pt x="4" y="72"/>
                  <a:pt x="4" y="75"/>
                </a:cubicBezTo>
                <a:cubicBezTo>
                  <a:pt x="4" y="79"/>
                  <a:pt x="0" y="79"/>
                  <a:pt x="2" y="81"/>
                </a:cubicBezTo>
                <a:cubicBezTo>
                  <a:pt x="3" y="84"/>
                  <a:pt x="11" y="83"/>
                  <a:pt x="12" y="8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6" name="Freeform 45      (向天歌演示原创作品：www.TopPPT.cn)">
            <a:extLst>
              <a:ext uri="{FF2B5EF4-FFF2-40B4-BE49-F238E27FC236}">
                <a16:creationId xmlns:a16="http://schemas.microsoft.com/office/drawing/2014/main" id="{B135E70C-31BD-41C7-9E84-975406F6CA95}"/>
              </a:ext>
            </a:extLst>
          </p:cNvPr>
          <p:cNvSpPr>
            <a:spLocks/>
          </p:cNvSpPr>
          <p:nvPr/>
        </p:nvSpPr>
        <p:spPr bwMode="auto">
          <a:xfrm>
            <a:off x="5098712" y="2327338"/>
            <a:ext cx="34512" cy="41996"/>
          </a:xfrm>
          <a:custGeom>
            <a:avLst/>
            <a:gdLst/>
            <a:ahLst/>
            <a:cxnLst>
              <a:cxn ang="0">
                <a:pos x="14" y="9"/>
              </a:cxn>
              <a:cxn ang="0">
                <a:pos x="8" y="0"/>
              </a:cxn>
              <a:cxn ang="0">
                <a:pos x="8" y="2"/>
              </a:cxn>
              <a:cxn ang="0">
                <a:pos x="0" y="18"/>
              </a:cxn>
              <a:cxn ang="0">
                <a:pos x="5" y="21"/>
              </a:cxn>
              <a:cxn ang="0">
                <a:pos x="14" y="9"/>
              </a:cxn>
            </a:cxnLst>
            <a:rect l="0" t="0" r="r" b="b"/>
            <a:pathLst>
              <a:path w="17" h="21">
                <a:moveTo>
                  <a:pt x="14" y="9"/>
                </a:moveTo>
                <a:cubicBezTo>
                  <a:pt x="16" y="7"/>
                  <a:pt x="17" y="0"/>
                  <a:pt x="8" y="0"/>
                </a:cubicBezTo>
                <a:cubicBezTo>
                  <a:pt x="8" y="1"/>
                  <a:pt x="8" y="1"/>
                  <a:pt x="8" y="2"/>
                </a:cubicBezTo>
                <a:cubicBezTo>
                  <a:pt x="8" y="5"/>
                  <a:pt x="3" y="12"/>
                  <a:pt x="0" y="18"/>
                </a:cubicBezTo>
                <a:cubicBezTo>
                  <a:pt x="5" y="21"/>
                  <a:pt x="5" y="21"/>
                  <a:pt x="5" y="21"/>
                </a:cubicBezTo>
                <a:cubicBezTo>
                  <a:pt x="8" y="16"/>
                  <a:pt x="12" y="10"/>
                  <a:pt x="14" y="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7" name="Freeform 46      (向天歌演示原创作品：www.TopPPT.cn)">
            <a:extLst>
              <a:ext uri="{FF2B5EF4-FFF2-40B4-BE49-F238E27FC236}">
                <a16:creationId xmlns:a16="http://schemas.microsoft.com/office/drawing/2014/main" id="{C438FE41-436D-4996-B7E7-42B6970162FF}"/>
              </a:ext>
            </a:extLst>
          </p:cNvPr>
          <p:cNvSpPr>
            <a:spLocks/>
          </p:cNvSpPr>
          <p:nvPr/>
        </p:nvSpPr>
        <p:spPr bwMode="auto">
          <a:xfrm>
            <a:off x="5108572" y="2261826"/>
            <a:ext cx="154481" cy="125986"/>
          </a:xfrm>
          <a:custGeom>
            <a:avLst/>
            <a:gdLst/>
            <a:ahLst/>
            <a:cxnLst>
              <a:cxn ang="0">
                <a:pos x="9" y="41"/>
              </a:cxn>
              <a:cxn ang="0">
                <a:pos x="0" y="53"/>
              </a:cxn>
              <a:cxn ang="0">
                <a:pos x="1" y="53"/>
              </a:cxn>
              <a:cxn ang="0">
                <a:pos x="2" y="57"/>
              </a:cxn>
              <a:cxn ang="0">
                <a:pos x="12" y="62"/>
              </a:cxn>
              <a:cxn ang="0">
                <a:pos x="23" y="56"/>
              </a:cxn>
              <a:cxn ang="0">
                <a:pos x="61" y="37"/>
              </a:cxn>
              <a:cxn ang="0">
                <a:pos x="64" y="30"/>
              </a:cxn>
              <a:cxn ang="0">
                <a:pos x="65" y="21"/>
              </a:cxn>
              <a:cxn ang="0">
                <a:pos x="64" y="12"/>
              </a:cxn>
              <a:cxn ang="0">
                <a:pos x="71" y="7"/>
              </a:cxn>
              <a:cxn ang="0">
                <a:pos x="78" y="2"/>
              </a:cxn>
              <a:cxn ang="0">
                <a:pos x="73" y="0"/>
              </a:cxn>
              <a:cxn ang="0">
                <a:pos x="61" y="2"/>
              </a:cxn>
              <a:cxn ang="0">
                <a:pos x="46" y="7"/>
              </a:cxn>
              <a:cxn ang="0">
                <a:pos x="33" y="6"/>
              </a:cxn>
              <a:cxn ang="0">
                <a:pos x="26" y="8"/>
              </a:cxn>
              <a:cxn ang="0">
                <a:pos x="16" y="8"/>
              </a:cxn>
              <a:cxn ang="0">
                <a:pos x="11" y="10"/>
              </a:cxn>
              <a:cxn ang="0">
                <a:pos x="4" y="18"/>
              </a:cxn>
              <a:cxn ang="0">
                <a:pos x="4" y="24"/>
              </a:cxn>
              <a:cxn ang="0">
                <a:pos x="3" y="32"/>
              </a:cxn>
              <a:cxn ang="0">
                <a:pos x="9" y="41"/>
              </a:cxn>
            </a:cxnLst>
            <a:rect l="0" t="0" r="r" b="b"/>
            <a:pathLst>
              <a:path w="78" h="62">
                <a:moveTo>
                  <a:pt x="9" y="41"/>
                </a:moveTo>
                <a:cubicBezTo>
                  <a:pt x="7" y="42"/>
                  <a:pt x="3" y="48"/>
                  <a:pt x="0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2" y="57"/>
                  <a:pt x="2" y="57"/>
                  <a:pt x="2" y="57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20" y="57"/>
                  <a:pt x="23" y="56"/>
                </a:cubicBezTo>
                <a:cubicBezTo>
                  <a:pt x="26" y="56"/>
                  <a:pt x="61" y="37"/>
                  <a:pt x="61" y="37"/>
                </a:cubicBezTo>
                <a:cubicBezTo>
                  <a:pt x="61" y="37"/>
                  <a:pt x="65" y="32"/>
                  <a:pt x="64" y="30"/>
                </a:cubicBezTo>
                <a:cubicBezTo>
                  <a:pt x="64" y="28"/>
                  <a:pt x="63" y="24"/>
                  <a:pt x="65" y="21"/>
                </a:cubicBezTo>
                <a:cubicBezTo>
                  <a:pt x="67" y="19"/>
                  <a:pt x="63" y="16"/>
                  <a:pt x="64" y="12"/>
                </a:cubicBezTo>
                <a:cubicBezTo>
                  <a:pt x="65" y="8"/>
                  <a:pt x="71" y="7"/>
                  <a:pt x="71" y="7"/>
                </a:cubicBezTo>
                <a:cubicBezTo>
                  <a:pt x="78" y="2"/>
                  <a:pt x="78" y="2"/>
                  <a:pt x="78" y="2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0"/>
                  <a:pt x="68" y="3"/>
                  <a:pt x="61" y="2"/>
                </a:cubicBezTo>
                <a:cubicBezTo>
                  <a:pt x="54" y="2"/>
                  <a:pt x="53" y="7"/>
                  <a:pt x="46" y="7"/>
                </a:cubicBezTo>
                <a:cubicBezTo>
                  <a:pt x="39" y="7"/>
                  <a:pt x="35" y="8"/>
                  <a:pt x="33" y="6"/>
                </a:cubicBezTo>
                <a:cubicBezTo>
                  <a:pt x="31" y="4"/>
                  <a:pt x="31" y="5"/>
                  <a:pt x="26" y="8"/>
                </a:cubicBezTo>
                <a:cubicBezTo>
                  <a:pt x="21" y="10"/>
                  <a:pt x="18" y="9"/>
                  <a:pt x="16" y="8"/>
                </a:cubicBezTo>
                <a:cubicBezTo>
                  <a:pt x="13" y="6"/>
                  <a:pt x="12" y="8"/>
                  <a:pt x="11" y="10"/>
                </a:cubicBezTo>
                <a:cubicBezTo>
                  <a:pt x="11" y="12"/>
                  <a:pt x="11" y="17"/>
                  <a:pt x="4" y="18"/>
                </a:cubicBezTo>
                <a:cubicBezTo>
                  <a:pt x="4" y="20"/>
                  <a:pt x="3" y="22"/>
                  <a:pt x="4" y="24"/>
                </a:cubicBezTo>
                <a:cubicBezTo>
                  <a:pt x="6" y="26"/>
                  <a:pt x="4" y="28"/>
                  <a:pt x="3" y="32"/>
                </a:cubicBezTo>
                <a:cubicBezTo>
                  <a:pt x="12" y="32"/>
                  <a:pt x="11" y="39"/>
                  <a:pt x="9" y="4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8" name="Freeform 47      (向天歌演示原创作品：www.TopPPT.cn)">
            <a:extLst>
              <a:ext uri="{FF2B5EF4-FFF2-40B4-BE49-F238E27FC236}">
                <a16:creationId xmlns:a16="http://schemas.microsoft.com/office/drawing/2014/main" id="{1FEC2C4A-C2A4-443C-BAAC-391B0D4C2A85}"/>
              </a:ext>
            </a:extLst>
          </p:cNvPr>
          <p:cNvSpPr>
            <a:spLocks/>
          </p:cNvSpPr>
          <p:nvPr/>
        </p:nvSpPr>
        <p:spPr bwMode="auto">
          <a:xfrm>
            <a:off x="7118460" y="2236630"/>
            <a:ext cx="83814" cy="107507"/>
          </a:xfrm>
          <a:custGeom>
            <a:avLst/>
            <a:gdLst/>
            <a:ahLst/>
            <a:cxnLst>
              <a:cxn ang="0">
                <a:pos x="10" y="4"/>
              </a:cxn>
              <a:cxn ang="0">
                <a:pos x="4" y="9"/>
              </a:cxn>
              <a:cxn ang="0">
                <a:pos x="7" y="15"/>
              </a:cxn>
              <a:cxn ang="0">
                <a:pos x="7" y="20"/>
              </a:cxn>
              <a:cxn ang="0">
                <a:pos x="6" y="30"/>
              </a:cxn>
              <a:cxn ang="0">
                <a:pos x="3" y="44"/>
              </a:cxn>
              <a:cxn ang="0">
                <a:pos x="4" y="51"/>
              </a:cxn>
              <a:cxn ang="0">
                <a:pos x="26" y="44"/>
              </a:cxn>
              <a:cxn ang="0">
                <a:pos x="37" y="40"/>
              </a:cxn>
              <a:cxn ang="0">
                <a:pos x="41" y="35"/>
              </a:cxn>
              <a:cxn ang="0">
                <a:pos x="38" y="19"/>
              </a:cxn>
              <a:cxn ang="0">
                <a:pos x="27" y="0"/>
              </a:cxn>
              <a:cxn ang="0">
                <a:pos x="21" y="2"/>
              </a:cxn>
              <a:cxn ang="0">
                <a:pos x="10" y="4"/>
              </a:cxn>
            </a:cxnLst>
            <a:rect l="0" t="0" r="r" b="b"/>
            <a:pathLst>
              <a:path w="43" h="53">
                <a:moveTo>
                  <a:pt x="10" y="4"/>
                </a:moveTo>
                <a:cubicBezTo>
                  <a:pt x="9" y="5"/>
                  <a:pt x="6" y="7"/>
                  <a:pt x="4" y="9"/>
                </a:cubicBezTo>
                <a:cubicBezTo>
                  <a:pt x="5" y="11"/>
                  <a:pt x="5" y="15"/>
                  <a:pt x="7" y="15"/>
                </a:cubicBezTo>
                <a:cubicBezTo>
                  <a:pt x="11" y="15"/>
                  <a:pt x="11" y="21"/>
                  <a:pt x="7" y="20"/>
                </a:cubicBezTo>
                <a:cubicBezTo>
                  <a:pt x="3" y="19"/>
                  <a:pt x="3" y="25"/>
                  <a:pt x="6" y="30"/>
                </a:cubicBezTo>
                <a:cubicBezTo>
                  <a:pt x="10" y="35"/>
                  <a:pt x="0" y="41"/>
                  <a:pt x="3" y="44"/>
                </a:cubicBezTo>
                <a:cubicBezTo>
                  <a:pt x="5" y="47"/>
                  <a:pt x="3" y="50"/>
                  <a:pt x="4" y="51"/>
                </a:cubicBezTo>
                <a:cubicBezTo>
                  <a:pt x="5" y="53"/>
                  <a:pt x="20" y="51"/>
                  <a:pt x="26" y="44"/>
                </a:cubicBezTo>
                <a:cubicBezTo>
                  <a:pt x="32" y="38"/>
                  <a:pt x="34" y="39"/>
                  <a:pt x="37" y="40"/>
                </a:cubicBezTo>
                <a:cubicBezTo>
                  <a:pt x="40" y="41"/>
                  <a:pt x="43" y="37"/>
                  <a:pt x="41" y="35"/>
                </a:cubicBezTo>
                <a:cubicBezTo>
                  <a:pt x="40" y="32"/>
                  <a:pt x="38" y="26"/>
                  <a:pt x="38" y="19"/>
                </a:cubicBezTo>
                <a:cubicBezTo>
                  <a:pt x="39" y="14"/>
                  <a:pt x="33" y="6"/>
                  <a:pt x="27" y="0"/>
                </a:cubicBezTo>
                <a:cubicBezTo>
                  <a:pt x="25" y="1"/>
                  <a:pt x="23" y="2"/>
                  <a:pt x="21" y="2"/>
                </a:cubicBezTo>
                <a:cubicBezTo>
                  <a:pt x="17" y="2"/>
                  <a:pt x="12" y="2"/>
                  <a:pt x="10" y="4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9" name="Freeform 48      (向天歌演示原创作品：www.TopPPT.cn)">
            <a:extLst>
              <a:ext uri="{FF2B5EF4-FFF2-40B4-BE49-F238E27FC236}">
                <a16:creationId xmlns:a16="http://schemas.microsoft.com/office/drawing/2014/main" id="{90AB208D-61F9-4040-BEB1-7877B7C542D6}"/>
              </a:ext>
            </a:extLst>
          </p:cNvPr>
          <p:cNvSpPr>
            <a:spLocks/>
          </p:cNvSpPr>
          <p:nvPr/>
        </p:nvSpPr>
        <p:spPr bwMode="auto">
          <a:xfrm>
            <a:off x="6278679" y="2538994"/>
            <a:ext cx="98605" cy="136064"/>
          </a:xfrm>
          <a:custGeom>
            <a:avLst/>
            <a:gdLst/>
            <a:ahLst/>
            <a:cxnLst>
              <a:cxn ang="0">
                <a:pos x="50" y="56"/>
              </a:cxn>
              <a:cxn ang="0">
                <a:pos x="46" y="34"/>
              </a:cxn>
              <a:cxn ang="0">
                <a:pos x="37" y="43"/>
              </a:cxn>
              <a:cxn ang="0">
                <a:pos x="38" y="31"/>
              </a:cxn>
              <a:cxn ang="0">
                <a:pos x="47" y="19"/>
              </a:cxn>
              <a:cxn ang="0">
                <a:pos x="39" y="17"/>
              </a:cxn>
              <a:cxn ang="0">
                <a:pos x="26" y="17"/>
              </a:cxn>
              <a:cxn ang="0">
                <a:pos x="21" y="12"/>
              </a:cxn>
              <a:cxn ang="0">
                <a:pos x="13" y="6"/>
              </a:cxn>
              <a:cxn ang="0">
                <a:pos x="4" y="6"/>
              </a:cxn>
              <a:cxn ang="0">
                <a:pos x="11" y="15"/>
              </a:cxn>
              <a:cxn ang="0">
                <a:pos x="5" y="20"/>
              </a:cxn>
              <a:cxn ang="0">
                <a:pos x="8" y="37"/>
              </a:cxn>
              <a:cxn ang="0">
                <a:pos x="12" y="57"/>
              </a:cxn>
              <a:cxn ang="0">
                <a:pos x="19" y="55"/>
              </a:cxn>
              <a:cxn ang="0">
                <a:pos x="28" y="51"/>
              </a:cxn>
              <a:cxn ang="0">
                <a:pos x="35" y="46"/>
              </a:cxn>
              <a:cxn ang="0">
                <a:pos x="41" y="61"/>
              </a:cxn>
              <a:cxn ang="0">
                <a:pos x="43" y="67"/>
              </a:cxn>
              <a:cxn ang="0">
                <a:pos x="47" y="63"/>
              </a:cxn>
              <a:cxn ang="0">
                <a:pos x="50" y="56"/>
              </a:cxn>
            </a:cxnLst>
            <a:rect l="0" t="0" r="r" b="b"/>
            <a:pathLst>
              <a:path w="50" h="67">
                <a:moveTo>
                  <a:pt x="50" y="56"/>
                </a:moveTo>
                <a:cubicBezTo>
                  <a:pt x="48" y="45"/>
                  <a:pt x="47" y="34"/>
                  <a:pt x="46" y="34"/>
                </a:cubicBezTo>
                <a:cubicBezTo>
                  <a:pt x="43" y="34"/>
                  <a:pt x="41" y="44"/>
                  <a:pt x="37" y="43"/>
                </a:cubicBezTo>
                <a:cubicBezTo>
                  <a:pt x="34" y="42"/>
                  <a:pt x="34" y="31"/>
                  <a:pt x="38" y="31"/>
                </a:cubicBezTo>
                <a:cubicBezTo>
                  <a:pt x="42" y="31"/>
                  <a:pt x="47" y="22"/>
                  <a:pt x="47" y="19"/>
                </a:cubicBezTo>
                <a:cubicBezTo>
                  <a:pt x="47" y="17"/>
                  <a:pt x="43" y="17"/>
                  <a:pt x="39" y="17"/>
                </a:cubicBezTo>
                <a:cubicBezTo>
                  <a:pt x="35" y="17"/>
                  <a:pt x="26" y="17"/>
                  <a:pt x="26" y="17"/>
                </a:cubicBezTo>
                <a:cubicBezTo>
                  <a:pt x="26" y="17"/>
                  <a:pt x="21" y="15"/>
                  <a:pt x="21" y="12"/>
                </a:cubicBezTo>
                <a:cubicBezTo>
                  <a:pt x="21" y="8"/>
                  <a:pt x="18" y="6"/>
                  <a:pt x="13" y="6"/>
                </a:cubicBezTo>
                <a:cubicBezTo>
                  <a:pt x="8" y="6"/>
                  <a:pt x="8" y="0"/>
                  <a:pt x="4" y="6"/>
                </a:cubicBezTo>
                <a:cubicBezTo>
                  <a:pt x="0" y="11"/>
                  <a:pt x="12" y="11"/>
                  <a:pt x="11" y="15"/>
                </a:cubicBezTo>
                <a:cubicBezTo>
                  <a:pt x="10" y="19"/>
                  <a:pt x="6" y="17"/>
                  <a:pt x="5" y="20"/>
                </a:cubicBezTo>
                <a:cubicBezTo>
                  <a:pt x="4" y="23"/>
                  <a:pt x="6" y="32"/>
                  <a:pt x="8" y="37"/>
                </a:cubicBezTo>
                <a:cubicBezTo>
                  <a:pt x="9" y="40"/>
                  <a:pt x="12" y="50"/>
                  <a:pt x="12" y="57"/>
                </a:cubicBezTo>
                <a:cubicBezTo>
                  <a:pt x="15" y="57"/>
                  <a:pt x="16" y="55"/>
                  <a:pt x="19" y="55"/>
                </a:cubicBezTo>
                <a:cubicBezTo>
                  <a:pt x="23" y="55"/>
                  <a:pt x="28" y="55"/>
                  <a:pt x="28" y="51"/>
                </a:cubicBezTo>
                <a:cubicBezTo>
                  <a:pt x="29" y="47"/>
                  <a:pt x="33" y="44"/>
                  <a:pt x="35" y="46"/>
                </a:cubicBezTo>
                <a:cubicBezTo>
                  <a:pt x="37" y="47"/>
                  <a:pt x="41" y="56"/>
                  <a:pt x="41" y="61"/>
                </a:cubicBezTo>
                <a:cubicBezTo>
                  <a:pt x="41" y="62"/>
                  <a:pt x="42" y="64"/>
                  <a:pt x="43" y="67"/>
                </a:cubicBezTo>
                <a:cubicBezTo>
                  <a:pt x="45" y="65"/>
                  <a:pt x="47" y="63"/>
                  <a:pt x="47" y="63"/>
                </a:cubicBezTo>
                <a:cubicBezTo>
                  <a:pt x="47" y="63"/>
                  <a:pt x="48" y="58"/>
                  <a:pt x="50" y="5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0" name="Freeform 49      (向天歌演示原创作品：www.TopPPT.cn)">
            <a:extLst>
              <a:ext uri="{FF2B5EF4-FFF2-40B4-BE49-F238E27FC236}">
                <a16:creationId xmlns:a16="http://schemas.microsoft.com/office/drawing/2014/main" id="{44377D26-88F7-4EA4-8C55-A207638F6FF7}"/>
              </a:ext>
            </a:extLst>
          </p:cNvPr>
          <p:cNvSpPr>
            <a:spLocks/>
          </p:cNvSpPr>
          <p:nvPr/>
        </p:nvSpPr>
        <p:spPr bwMode="auto">
          <a:xfrm>
            <a:off x="5849750" y="2310541"/>
            <a:ext cx="622852" cy="671921"/>
          </a:xfrm>
          <a:custGeom>
            <a:avLst/>
            <a:gdLst/>
            <a:ahLst/>
            <a:cxnLst>
              <a:cxn ang="0">
                <a:pos x="222" y="133"/>
              </a:cxn>
              <a:cxn ang="0">
                <a:pos x="221" y="119"/>
              </a:cxn>
              <a:cxn ang="0">
                <a:pos x="238" y="125"/>
              </a:cxn>
              <a:cxn ang="0">
                <a:pos x="256" y="130"/>
              </a:cxn>
              <a:cxn ang="0">
                <a:pos x="255" y="144"/>
              </a:cxn>
              <a:cxn ang="0">
                <a:pos x="263" y="147"/>
              </a:cxn>
              <a:cxn ang="0">
                <a:pos x="269" y="168"/>
              </a:cxn>
              <a:cxn ang="0">
                <a:pos x="274" y="145"/>
              </a:cxn>
              <a:cxn ang="0">
                <a:pos x="287" y="131"/>
              </a:cxn>
              <a:cxn ang="0">
                <a:pos x="298" y="109"/>
              </a:cxn>
              <a:cxn ang="0">
                <a:pos x="312" y="105"/>
              </a:cxn>
              <a:cxn ang="0">
                <a:pos x="314" y="92"/>
              </a:cxn>
              <a:cxn ang="0">
                <a:pos x="303" y="81"/>
              </a:cxn>
              <a:cxn ang="0">
                <a:pos x="283" y="82"/>
              </a:cxn>
              <a:cxn ang="0">
                <a:pos x="269" y="93"/>
              </a:cxn>
              <a:cxn ang="0">
                <a:pos x="258" y="100"/>
              </a:cxn>
              <a:cxn ang="0">
                <a:pos x="248" y="111"/>
              </a:cxn>
              <a:cxn ang="0">
                <a:pos x="230" y="108"/>
              </a:cxn>
              <a:cxn ang="0">
                <a:pos x="223" y="95"/>
              </a:cxn>
              <a:cxn ang="0">
                <a:pos x="218" y="112"/>
              </a:cxn>
              <a:cxn ang="0">
                <a:pos x="184" y="108"/>
              </a:cxn>
              <a:cxn ang="0">
                <a:pos x="167" y="103"/>
              </a:cxn>
              <a:cxn ang="0">
                <a:pos x="149" y="93"/>
              </a:cxn>
              <a:cxn ang="0">
                <a:pos x="134" y="85"/>
              </a:cxn>
              <a:cxn ang="0">
                <a:pos x="141" y="69"/>
              </a:cxn>
              <a:cxn ang="0">
                <a:pos x="130" y="58"/>
              </a:cxn>
              <a:cxn ang="0">
                <a:pos x="116" y="43"/>
              </a:cxn>
              <a:cxn ang="0">
                <a:pos x="126" y="34"/>
              </a:cxn>
              <a:cxn ang="0">
                <a:pos x="119" y="13"/>
              </a:cxn>
              <a:cxn ang="0">
                <a:pos x="108" y="0"/>
              </a:cxn>
              <a:cxn ang="0">
                <a:pos x="99" y="9"/>
              </a:cxn>
              <a:cxn ang="0">
                <a:pos x="71" y="10"/>
              </a:cxn>
              <a:cxn ang="0">
                <a:pos x="67" y="27"/>
              </a:cxn>
              <a:cxn ang="0">
                <a:pos x="79" y="43"/>
              </a:cxn>
              <a:cxn ang="0">
                <a:pos x="71" y="60"/>
              </a:cxn>
              <a:cxn ang="0">
                <a:pos x="59" y="71"/>
              </a:cxn>
              <a:cxn ang="0">
                <a:pos x="45" y="89"/>
              </a:cxn>
              <a:cxn ang="0">
                <a:pos x="31" y="98"/>
              </a:cxn>
              <a:cxn ang="0">
                <a:pos x="15" y="108"/>
              </a:cxn>
              <a:cxn ang="0">
                <a:pos x="27" y="127"/>
              </a:cxn>
              <a:cxn ang="0">
                <a:pos x="22" y="140"/>
              </a:cxn>
              <a:cxn ang="0">
                <a:pos x="1" y="147"/>
              </a:cxn>
              <a:cxn ang="0">
                <a:pos x="11" y="158"/>
              </a:cxn>
              <a:cxn ang="0">
                <a:pos x="8" y="164"/>
              </a:cxn>
              <a:cxn ang="0">
                <a:pos x="43" y="172"/>
              </a:cxn>
              <a:cxn ang="0">
                <a:pos x="50" y="177"/>
              </a:cxn>
              <a:cxn ang="0">
                <a:pos x="52" y="207"/>
              </a:cxn>
              <a:cxn ang="0">
                <a:pos x="68" y="257"/>
              </a:cxn>
              <a:cxn ang="0">
                <a:pos x="89" y="310"/>
              </a:cxn>
              <a:cxn ang="0">
                <a:pos x="111" y="323"/>
              </a:cxn>
              <a:cxn ang="0">
                <a:pos x="126" y="305"/>
              </a:cxn>
              <a:cxn ang="0">
                <a:pos x="132" y="283"/>
              </a:cxn>
              <a:cxn ang="0">
                <a:pos x="134" y="250"/>
              </a:cxn>
              <a:cxn ang="0">
                <a:pos x="150" y="233"/>
              </a:cxn>
              <a:cxn ang="0">
                <a:pos x="185" y="201"/>
              </a:cxn>
              <a:cxn ang="0">
                <a:pos x="206" y="178"/>
              </a:cxn>
              <a:cxn ang="0">
                <a:pos x="229" y="170"/>
              </a:cxn>
            </a:cxnLst>
            <a:rect l="0" t="0" r="r" b="b"/>
            <a:pathLst>
              <a:path w="315" h="332">
                <a:moveTo>
                  <a:pt x="225" y="150"/>
                </a:moveTo>
                <a:cubicBezTo>
                  <a:pt x="223" y="145"/>
                  <a:pt x="221" y="136"/>
                  <a:pt x="222" y="133"/>
                </a:cubicBezTo>
                <a:cubicBezTo>
                  <a:pt x="223" y="130"/>
                  <a:pt x="227" y="132"/>
                  <a:pt x="228" y="128"/>
                </a:cubicBezTo>
                <a:cubicBezTo>
                  <a:pt x="229" y="124"/>
                  <a:pt x="217" y="124"/>
                  <a:pt x="221" y="119"/>
                </a:cubicBezTo>
                <a:cubicBezTo>
                  <a:pt x="225" y="113"/>
                  <a:pt x="225" y="119"/>
                  <a:pt x="230" y="119"/>
                </a:cubicBezTo>
                <a:cubicBezTo>
                  <a:pt x="235" y="119"/>
                  <a:pt x="238" y="121"/>
                  <a:pt x="238" y="125"/>
                </a:cubicBezTo>
                <a:cubicBezTo>
                  <a:pt x="238" y="128"/>
                  <a:pt x="243" y="130"/>
                  <a:pt x="243" y="130"/>
                </a:cubicBezTo>
                <a:cubicBezTo>
                  <a:pt x="243" y="130"/>
                  <a:pt x="252" y="130"/>
                  <a:pt x="256" y="130"/>
                </a:cubicBezTo>
                <a:cubicBezTo>
                  <a:pt x="260" y="130"/>
                  <a:pt x="264" y="130"/>
                  <a:pt x="264" y="132"/>
                </a:cubicBezTo>
                <a:cubicBezTo>
                  <a:pt x="264" y="135"/>
                  <a:pt x="259" y="144"/>
                  <a:pt x="255" y="144"/>
                </a:cubicBezTo>
                <a:cubicBezTo>
                  <a:pt x="251" y="144"/>
                  <a:pt x="251" y="155"/>
                  <a:pt x="254" y="156"/>
                </a:cubicBezTo>
                <a:cubicBezTo>
                  <a:pt x="258" y="157"/>
                  <a:pt x="260" y="147"/>
                  <a:pt x="263" y="147"/>
                </a:cubicBezTo>
                <a:cubicBezTo>
                  <a:pt x="264" y="147"/>
                  <a:pt x="265" y="158"/>
                  <a:pt x="267" y="169"/>
                </a:cubicBezTo>
                <a:cubicBezTo>
                  <a:pt x="268" y="168"/>
                  <a:pt x="268" y="168"/>
                  <a:pt x="269" y="168"/>
                </a:cubicBezTo>
                <a:cubicBezTo>
                  <a:pt x="271" y="168"/>
                  <a:pt x="270" y="158"/>
                  <a:pt x="272" y="156"/>
                </a:cubicBezTo>
                <a:cubicBezTo>
                  <a:pt x="274" y="153"/>
                  <a:pt x="273" y="145"/>
                  <a:pt x="274" y="145"/>
                </a:cubicBezTo>
                <a:cubicBezTo>
                  <a:pt x="275" y="145"/>
                  <a:pt x="283" y="147"/>
                  <a:pt x="283" y="145"/>
                </a:cubicBezTo>
                <a:cubicBezTo>
                  <a:pt x="283" y="143"/>
                  <a:pt x="288" y="135"/>
                  <a:pt x="287" y="131"/>
                </a:cubicBezTo>
                <a:cubicBezTo>
                  <a:pt x="286" y="127"/>
                  <a:pt x="290" y="122"/>
                  <a:pt x="290" y="117"/>
                </a:cubicBezTo>
                <a:cubicBezTo>
                  <a:pt x="290" y="113"/>
                  <a:pt x="295" y="111"/>
                  <a:pt x="298" y="109"/>
                </a:cubicBezTo>
                <a:cubicBezTo>
                  <a:pt x="301" y="106"/>
                  <a:pt x="306" y="102"/>
                  <a:pt x="307" y="105"/>
                </a:cubicBezTo>
                <a:cubicBezTo>
                  <a:pt x="308" y="107"/>
                  <a:pt x="315" y="109"/>
                  <a:pt x="312" y="105"/>
                </a:cubicBezTo>
                <a:cubicBezTo>
                  <a:pt x="309" y="101"/>
                  <a:pt x="309" y="98"/>
                  <a:pt x="311" y="97"/>
                </a:cubicBezTo>
                <a:cubicBezTo>
                  <a:pt x="313" y="96"/>
                  <a:pt x="314" y="92"/>
                  <a:pt x="314" y="92"/>
                </a:cubicBezTo>
                <a:cubicBezTo>
                  <a:pt x="314" y="92"/>
                  <a:pt x="308" y="91"/>
                  <a:pt x="307" y="88"/>
                </a:cubicBezTo>
                <a:cubicBezTo>
                  <a:pt x="306" y="85"/>
                  <a:pt x="303" y="83"/>
                  <a:pt x="303" y="81"/>
                </a:cubicBezTo>
                <a:cubicBezTo>
                  <a:pt x="303" y="78"/>
                  <a:pt x="299" y="79"/>
                  <a:pt x="297" y="81"/>
                </a:cubicBezTo>
                <a:cubicBezTo>
                  <a:pt x="294" y="84"/>
                  <a:pt x="289" y="79"/>
                  <a:pt x="283" y="82"/>
                </a:cubicBezTo>
                <a:cubicBezTo>
                  <a:pt x="278" y="85"/>
                  <a:pt x="276" y="89"/>
                  <a:pt x="274" y="88"/>
                </a:cubicBezTo>
                <a:cubicBezTo>
                  <a:pt x="271" y="88"/>
                  <a:pt x="271" y="90"/>
                  <a:pt x="269" y="93"/>
                </a:cubicBezTo>
                <a:cubicBezTo>
                  <a:pt x="267" y="95"/>
                  <a:pt x="265" y="97"/>
                  <a:pt x="264" y="97"/>
                </a:cubicBezTo>
                <a:cubicBezTo>
                  <a:pt x="262" y="97"/>
                  <a:pt x="258" y="100"/>
                  <a:pt x="258" y="100"/>
                </a:cubicBezTo>
                <a:cubicBezTo>
                  <a:pt x="258" y="100"/>
                  <a:pt x="261" y="106"/>
                  <a:pt x="259" y="109"/>
                </a:cubicBezTo>
                <a:cubicBezTo>
                  <a:pt x="258" y="113"/>
                  <a:pt x="253" y="109"/>
                  <a:pt x="248" y="111"/>
                </a:cubicBezTo>
                <a:cubicBezTo>
                  <a:pt x="243" y="112"/>
                  <a:pt x="241" y="109"/>
                  <a:pt x="238" y="110"/>
                </a:cubicBezTo>
                <a:cubicBezTo>
                  <a:pt x="234" y="111"/>
                  <a:pt x="232" y="108"/>
                  <a:pt x="230" y="108"/>
                </a:cubicBezTo>
                <a:cubicBezTo>
                  <a:pt x="228" y="109"/>
                  <a:pt x="226" y="104"/>
                  <a:pt x="226" y="101"/>
                </a:cubicBezTo>
                <a:cubicBezTo>
                  <a:pt x="227" y="97"/>
                  <a:pt x="225" y="92"/>
                  <a:pt x="223" y="95"/>
                </a:cubicBezTo>
                <a:cubicBezTo>
                  <a:pt x="221" y="97"/>
                  <a:pt x="218" y="96"/>
                  <a:pt x="218" y="100"/>
                </a:cubicBezTo>
                <a:cubicBezTo>
                  <a:pt x="218" y="104"/>
                  <a:pt x="221" y="109"/>
                  <a:pt x="218" y="112"/>
                </a:cubicBezTo>
                <a:cubicBezTo>
                  <a:pt x="215" y="114"/>
                  <a:pt x="201" y="116"/>
                  <a:pt x="198" y="113"/>
                </a:cubicBezTo>
                <a:cubicBezTo>
                  <a:pt x="196" y="111"/>
                  <a:pt x="184" y="110"/>
                  <a:pt x="184" y="108"/>
                </a:cubicBezTo>
                <a:cubicBezTo>
                  <a:pt x="183" y="105"/>
                  <a:pt x="180" y="101"/>
                  <a:pt x="177" y="101"/>
                </a:cubicBezTo>
                <a:cubicBezTo>
                  <a:pt x="175" y="101"/>
                  <a:pt x="169" y="105"/>
                  <a:pt x="167" y="103"/>
                </a:cubicBezTo>
                <a:cubicBezTo>
                  <a:pt x="165" y="102"/>
                  <a:pt x="161" y="98"/>
                  <a:pt x="157" y="98"/>
                </a:cubicBezTo>
                <a:cubicBezTo>
                  <a:pt x="154" y="97"/>
                  <a:pt x="149" y="95"/>
                  <a:pt x="149" y="93"/>
                </a:cubicBezTo>
                <a:cubicBezTo>
                  <a:pt x="149" y="92"/>
                  <a:pt x="141" y="91"/>
                  <a:pt x="140" y="89"/>
                </a:cubicBezTo>
                <a:cubicBezTo>
                  <a:pt x="139" y="87"/>
                  <a:pt x="134" y="87"/>
                  <a:pt x="134" y="85"/>
                </a:cubicBezTo>
                <a:cubicBezTo>
                  <a:pt x="134" y="82"/>
                  <a:pt x="136" y="79"/>
                  <a:pt x="136" y="76"/>
                </a:cubicBezTo>
                <a:cubicBezTo>
                  <a:pt x="136" y="73"/>
                  <a:pt x="141" y="71"/>
                  <a:pt x="141" y="69"/>
                </a:cubicBezTo>
                <a:cubicBezTo>
                  <a:pt x="141" y="67"/>
                  <a:pt x="137" y="64"/>
                  <a:pt x="137" y="64"/>
                </a:cubicBezTo>
                <a:cubicBezTo>
                  <a:pt x="137" y="64"/>
                  <a:pt x="133" y="58"/>
                  <a:pt x="130" y="58"/>
                </a:cubicBezTo>
                <a:cubicBezTo>
                  <a:pt x="126" y="58"/>
                  <a:pt x="124" y="52"/>
                  <a:pt x="120" y="52"/>
                </a:cubicBezTo>
                <a:cubicBezTo>
                  <a:pt x="117" y="51"/>
                  <a:pt x="118" y="45"/>
                  <a:pt x="116" y="43"/>
                </a:cubicBezTo>
                <a:cubicBezTo>
                  <a:pt x="115" y="40"/>
                  <a:pt x="116" y="35"/>
                  <a:pt x="119" y="38"/>
                </a:cubicBezTo>
                <a:cubicBezTo>
                  <a:pt x="122" y="40"/>
                  <a:pt x="128" y="38"/>
                  <a:pt x="126" y="34"/>
                </a:cubicBezTo>
                <a:cubicBezTo>
                  <a:pt x="124" y="30"/>
                  <a:pt x="120" y="26"/>
                  <a:pt x="120" y="24"/>
                </a:cubicBezTo>
                <a:cubicBezTo>
                  <a:pt x="120" y="22"/>
                  <a:pt x="122" y="15"/>
                  <a:pt x="119" y="13"/>
                </a:cubicBezTo>
                <a:cubicBezTo>
                  <a:pt x="116" y="12"/>
                  <a:pt x="113" y="9"/>
                  <a:pt x="112" y="6"/>
                </a:cubicBezTo>
                <a:cubicBezTo>
                  <a:pt x="112" y="3"/>
                  <a:pt x="108" y="0"/>
                  <a:pt x="108" y="0"/>
                </a:cubicBezTo>
                <a:cubicBezTo>
                  <a:pt x="104" y="1"/>
                  <a:pt x="104" y="1"/>
                  <a:pt x="104" y="1"/>
                </a:cubicBezTo>
                <a:cubicBezTo>
                  <a:pt x="104" y="1"/>
                  <a:pt x="101" y="8"/>
                  <a:pt x="99" y="9"/>
                </a:cubicBezTo>
                <a:cubicBezTo>
                  <a:pt x="97" y="10"/>
                  <a:pt x="91" y="11"/>
                  <a:pt x="88" y="13"/>
                </a:cubicBezTo>
                <a:cubicBezTo>
                  <a:pt x="85" y="16"/>
                  <a:pt x="76" y="10"/>
                  <a:pt x="71" y="10"/>
                </a:cubicBezTo>
                <a:cubicBezTo>
                  <a:pt x="66" y="10"/>
                  <a:pt x="63" y="15"/>
                  <a:pt x="65" y="16"/>
                </a:cubicBezTo>
                <a:cubicBezTo>
                  <a:pt x="68" y="18"/>
                  <a:pt x="67" y="27"/>
                  <a:pt x="67" y="27"/>
                </a:cubicBezTo>
                <a:cubicBezTo>
                  <a:pt x="67" y="27"/>
                  <a:pt x="70" y="39"/>
                  <a:pt x="74" y="38"/>
                </a:cubicBezTo>
                <a:cubicBezTo>
                  <a:pt x="78" y="37"/>
                  <a:pt x="83" y="42"/>
                  <a:pt x="79" y="43"/>
                </a:cubicBezTo>
                <a:cubicBezTo>
                  <a:pt x="76" y="44"/>
                  <a:pt x="74" y="48"/>
                  <a:pt x="73" y="51"/>
                </a:cubicBezTo>
                <a:cubicBezTo>
                  <a:pt x="73" y="55"/>
                  <a:pt x="74" y="59"/>
                  <a:pt x="71" y="60"/>
                </a:cubicBezTo>
                <a:cubicBezTo>
                  <a:pt x="68" y="60"/>
                  <a:pt x="66" y="61"/>
                  <a:pt x="66" y="66"/>
                </a:cubicBezTo>
                <a:cubicBezTo>
                  <a:pt x="66" y="71"/>
                  <a:pt x="60" y="69"/>
                  <a:pt x="59" y="71"/>
                </a:cubicBezTo>
                <a:cubicBezTo>
                  <a:pt x="58" y="73"/>
                  <a:pt x="56" y="82"/>
                  <a:pt x="55" y="83"/>
                </a:cubicBezTo>
                <a:cubicBezTo>
                  <a:pt x="53" y="85"/>
                  <a:pt x="46" y="85"/>
                  <a:pt x="45" y="89"/>
                </a:cubicBezTo>
                <a:cubicBezTo>
                  <a:pt x="45" y="93"/>
                  <a:pt x="41" y="98"/>
                  <a:pt x="39" y="97"/>
                </a:cubicBezTo>
                <a:cubicBezTo>
                  <a:pt x="37" y="97"/>
                  <a:pt x="33" y="95"/>
                  <a:pt x="31" y="98"/>
                </a:cubicBezTo>
                <a:cubicBezTo>
                  <a:pt x="30" y="101"/>
                  <a:pt x="24" y="96"/>
                  <a:pt x="23" y="97"/>
                </a:cubicBezTo>
                <a:cubicBezTo>
                  <a:pt x="22" y="98"/>
                  <a:pt x="15" y="104"/>
                  <a:pt x="15" y="108"/>
                </a:cubicBezTo>
                <a:cubicBezTo>
                  <a:pt x="15" y="111"/>
                  <a:pt x="22" y="111"/>
                  <a:pt x="22" y="116"/>
                </a:cubicBezTo>
                <a:cubicBezTo>
                  <a:pt x="21" y="120"/>
                  <a:pt x="24" y="125"/>
                  <a:pt x="27" y="127"/>
                </a:cubicBezTo>
                <a:cubicBezTo>
                  <a:pt x="29" y="130"/>
                  <a:pt x="32" y="135"/>
                  <a:pt x="31" y="138"/>
                </a:cubicBezTo>
                <a:cubicBezTo>
                  <a:pt x="29" y="140"/>
                  <a:pt x="26" y="141"/>
                  <a:pt x="22" y="140"/>
                </a:cubicBezTo>
                <a:cubicBezTo>
                  <a:pt x="18" y="139"/>
                  <a:pt x="19" y="142"/>
                  <a:pt x="11" y="140"/>
                </a:cubicBezTo>
                <a:cubicBezTo>
                  <a:pt x="4" y="139"/>
                  <a:pt x="4" y="144"/>
                  <a:pt x="1" y="147"/>
                </a:cubicBezTo>
                <a:cubicBezTo>
                  <a:pt x="1" y="148"/>
                  <a:pt x="1" y="148"/>
                  <a:pt x="0" y="148"/>
                </a:cubicBezTo>
                <a:cubicBezTo>
                  <a:pt x="4" y="151"/>
                  <a:pt x="5" y="156"/>
                  <a:pt x="11" y="158"/>
                </a:cubicBezTo>
                <a:cubicBezTo>
                  <a:pt x="17" y="160"/>
                  <a:pt x="23" y="154"/>
                  <a:pt x="23" y="158"/>
                </a:cubicBezTo>
                <a:cubicBezTo>
                  <a:pt x="23" y="163"/>
                  <a:pt x="8" y="162"/>
                  <a:pt x="8" y="164"/>
                </a:cubicBezTo>
                <a:cubicBezTo>
                  <a:pt x="7" y="165"/>
                  <a:pt x="23" y="185"/>
                  <a:pt x="32" y="183"/>
                </a:cubicBezTo>
                <a:cubicBezTo>
                  <a:pt x="40" y="182"/>
                  <a:pt x="46" y="173"/>
                  <a:pt x="43" y="172"/>
                </a:cubicBezTo>
                <a:cubicBezTo>
                  <a:pt x="41" y="170"/>
                  <a:pt x="45" y="165"/>
                  <a:pt x="47" y="166"/>
                </a:cubicBezTo>
                <a:cubicBezTo>
                  <a:pt x="49" y="167"/>
                  <a:pt x="47" y="175"/>
                  <a:pt x="50" y="177"/>
                </a:cubicBezTo>
                <a:cubicBezTo>
                  <a:pt x="52" y="179"/>
                  <a:pt x="51" y="183"/>
                  <a:pt x="50" y="188"/>
                </a:cubicBezTo>
                <a:cubicBezTo>
                  <a:pt x="48" y="192"/>
                  <a:pt x="51" y="202"/>
                  <a:pt x="52" y="207"/>
                </a:cubicBezTo>
                <a:cubicBezTo>
                  <a:pt x="52" y="212"/>
                  <a:pt x="56" y="219"/>
                  <a:pt x="57" y="227"/>
                </a:cubicBezTo>
                <a:cubicBezTo>
                  <a:pt x="58" y="235"/>
                  <a:pt x="63" y="249"/>
                  <a:pt x="68" y="257"/>
                </a:cubicBezTo>
                <a:cubicBezTo>
                  <a:pt x="72" y="266"/>
                  <a:pt x="76" y="282"/>
                  <a:pt x="79" y="286"/>
                </a:cubicBezTo>
                <a:cubicBezTo>
                  <a:pt x="82" y="290"/>
                  <a:pt x="89" y="303"/>
                  <a:pt x="89" y="310"/>
                </a:cubicBezTo>
                <a:cubicBezTo>
                  <a:pt x="89" y="318"/>
                  <a:pt x="97" y="328"/>
                  <a:pt x="100" y="330"/>
                </a:cubicBezTo>
                <a:cubicBezTo>
                  <a:pt x="103" y="332"/>
                  <a:pt x="109" y="328"/>
                  <a:pt x="111" y="323"/>
                </a:cubicBezTo>
                <a:cubicBezTo>
                  <a:pt x="112" y="318"/>
                  <a:pt x="121" y="317"/>
                  <a:pt x="121" y="313"/>
                </a:cubicBezTo>
                <a:cubicBezTo>
                  <a:pt x="122" y="309"/>
                  <a:pt x="123" y="305"/>
                  <a:pt x="126" y="305"/>
                </a:cubicBezTo>
                <a:cubicBezTo>
                  <a:pt x="129" y="304"/>
                  <a:pt x="129" y="301"/>
                  <a:pt x="129" y="297"/>
                </a:cubicBezTo>
                <a:cubicBezTo>
                  <a:pt x="129" y="293"/>
                  <a:pt x="129" y="286"/>
                  <a:pt x="132" y="283"/>
                </a:cubicBezTo>
                <a:cubicBezTo>
                  <a:pt x="135" y="279"/>
                  <a:pt x="135" y="268"/>
                  <a:pt x="134" y="264"/>
                </a:cubicBezTo>
                <a:cubicBezTo>
                  <a:pt x="132" y="260"/>
                  <a:pt x="133" y="254"/>
                  <a:pt x="134" y="250"/>
                </a:cubicBezTo>
                <a:cubicBezTo>
                  <a:pt x="136" y="246"/>
                  <a:pt x="135" y="241"/>
                  <a:pt x="139" y="241"/>
                </a:cubicBezTo>
                <a:cubicBezTo>
                  <a:pt x="142" y="240"/>
                  <a:pt x="146" y="238"/>
                  <a:pt x="150" y="233"/>
                </a:cubicBezTo>
                <a:cubicBezTo>
                  <a:pt x="153" y="229"/>
                  <a:pt x="163" y="222"/>
                  <a:pt x="167" y="219"/>
                </a:cubicBezTo>
                <a:cubicBezTo>
                  <a:pt x="171" y="216"/>
                  <a:pt x="182" y="207"/>
                  <a:pt x="185" y="201"/>
                </a:cubicBezTo>
                <a:cubicBezTo>
                  <a:pt x="188" y="196"/>
                  <a:pt x="198" y="194"/>
                  <a:pt x="202" y="189"/>
                </a:cubicBezTo>
                <a:cubicBezTo>
                  <a:pt x="207" y="185"/>
                  <a:pt x="205" y="182"/>
                  <a:pt x="206" y="178"/>
                </a:cubicBezTo>
                <a:cubicBezTo>
                  <a:pt x="207" y="173"/>
                  <a:pt x="221" y="171"/>
                  <a:pt x="226" y="171"/>
                </a:cubicBezTo>
                <a:cubicBezTo>
                  <a:pt x="227" y="171"/>
                  <a:pt x="228" y="171"/>
                  <a:pt x="229" y="170"/>
                </a:cubicBezTo>
                <a:cubicBezTo>
                  <a:pt x="229" y="163"/>
                  <a:pt x="226" y="153"/>
                  <a:pt x="225" y="15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1" name="Freeform 50      (向天歌演示原创作品：www.TopPPT.cn)">
            <a:extLst>
              <a:ext uri="{FF2B5EF4-FFF2-40B4-BE49-F238E27FC236}">
                <a16:creationId xmlns:a16="http://schemas.microsoft.com/office/drawing/2014/main" id="{32FEC203-CBC8-4AB5-8D1A-B99C5F2EA279}"/>
              </a:ext>
            </a:extLst>
          </p:cNvPr>
          <p:cNvSpPr>
            <a:spLocks/>
          </p:cNvSpPr>
          <p:nvPr/>
        </p:nvSpPr>
        <p:spPr bwMode="auto">
          <a:xfrm>
            <a:off x="6278680" y="1843556"/>
            <a:ext cx="701735" cy="310764"/>
          </a:xfrm>
          <a:custGeom>
            <a:avLst/>
            <a:gdLst/>
            <a:ahLst/>
            <a:cxnLst>
              <a:cxn ang="0">
                <a:pos x="329" y="65"/>
              </a:cxn>
              <a:cxn ang="0">
                <a:pos x="306" y="63"/>
              </a:cxn>
              <a:cxn ang="0">
                <a:pos x="308" y="52"/>
              </a:cxn>
              <a:cxn ang="0">
                <a:pos x="309" y="33"/>
              </a:cxn>
              <a:cxn ang="0">
                <a:pos x="286" y="30"/>
              </a:cxn>
              <a:cxn ang="0">
                <a:pos x="268" y="40"/>
              </a:cxn>
              <a:cxn ang="0">
                <a:pos x="238" y="43"/>
              </a:cxn>
              <a:cxn ang="0">
                <a:pos x="218" y="34"/>
              </a:cxn>
              <a:cxn ang="0">
                <a:pos x="200" y="28"/>
              </a:cxn>
              <a:cxn ang="0">
                <a:pos x="179" y="27"/>
              </a:cxn>
              <a:cxn ang="0">
                <a:pos x="161" y="28"/>
              </a:cxn>
              <a:cxn ang="0">
                <a:pos x="153" y="13"/>
              </a:cxn>
              <a:cxn ang="0">
                <a:pos x="133" y="6"/>
              </a:cxn>
              <a:cxn ang="0">
                <a:pos x="118" y="1"/>
              </a:cxn>
              <a:cxn ang="0">
                <a:pos x="108" y="9"/>
              </a:cxn>
              <a:cxn ang="0">
                <a:pos x="107" y="24"/>
              </a:cxn>
              <a:cxn ang="0">
                <a:pos x="98" y="35"/>
              </a:cxn>
              <a:cxn ang="0">
                <a:pos x="81" y="33"/>
              </a:cxn>
              <a:cxn ang="0">
                <a:pos x="68" y="23"/>
              </a:cxn>
              <a:cxn ang="0">
                <a:pos x="44" y="22"/>
              </a:cxn>
              <a:cxn ang="0">
                <a:pos x="29" y="30"/>
              </a:cxn>
              <a:cxn ang="0">
                <a:pos x="10" y="40"/>
              </a:cxn>
              <a:cxn ang="0">
                <a:pos x="0" y="44"/>
              </a:cxn>
              <a:cxn ang="0">
                <a:pos x="9" y="55"/>
              </a:cxn>
              <a:cxn ang="0">
                <a:pos x="29" y="69"/>
              </a:cxn>
              <a:cxn ang="0">
                <a:pos x="34" y="88"/>
              </a:cxn>
              <a:cxn ang="0">
                <a:pos x="57" y="104"/>
              </a:cxn>
              <a:cxn ang="0">
                <a:pos x="72" y="114"/>
              </a:cxn>
              <a:cxn ang="0">
                <a:pos x="88" y="135"/>
              </a:cxn>
              <a:cxn ang="0">
                <a:pos x="129" y="137"/>
              </a:cxn>
              <a:cxn ang="0">
                <a:pos x="162" y="145"/>
              </a:cxn>
              <a:cxn ang="0">
                <a:pos x="182" y="152"/>
              </a:cxn>
              <a:cxn ang="0">
                <a:pos x="227" y="141"/>
              </a:cxn>
              <a:cxn ang="0">
                <a:pos x="261" y="121"/>
              </a:cxn>
              <a:cxn ang="0">
                <a:pos x="269" y="105"/>
              </a:cxn>
              <a:cxn ang="0">
                <a:pos x="304" y="99"/>
              </a:cxn>
              <a:cxn ang="0">
                <a:pos x="328" y="84"/>
              </a:cxn>
              <a:cxn ang="0">
                <a:pos x="354" y="79"/>
              </a:cxn>
            </a:cxnLst>
            <a:rect l="0" t="0" r="r" b="b"/>
            <a:pathLst>
              <a:path w="355" h="153">
                <a:moveTo>
                  <a:pt x="340" y="64"/>
                </a:moveTo>
                <a:cubicBezTo>
                  <a:pt x="336" y="60"/>
                  <a:pt x="330" y="62"/>
                  <a:pt x="329" y="65"/>
                </a:cubicBezTo>
                <a:cubicBezTo>
                  <a:pt x="327" y="69"/>
                  <a:pt x="324" y="64"/>
                  <a:pt x="318" y="64"/>
                </a:cubicBezTo>
                <a:cubicBezTo>
                  <a:pt x="311" y="64"/>
                  <a:pt x="311" y="68"/>
                  <a:pt x="306" y="63"/>
                </a:cubicBezTo>
                <a:cubicBezTo>
                  <a:pt x="302" y="59"/>
                  <a:pt x="308" y="57"/>
                  <a:pt x="308" y="57"/>
                </a:cubicBezTo>
                <a:cubicBezTo>
                  <a:pt x="308" y="52"/>
                  <a:pt x="308" y="52"/>
                  <a:pt x="308" y="52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5" y="33"/>
                  <a:pt x="311" y="32"/>
                  <a:pt x="309" y="33"/>
                </a:cubicBezTo>
                <a:cubicBezTo>
                  <a:pt x="307" y="34"/>
                  <a:pt x="300" y="33"/>
                  <a:pt x="300" y="31"/>
                </a:cubicBezTo>
                <a:cubicBezTo>
                  <a:pt x="299" y="29"/>
                  <a:pt x="288" y="28"/>
                  <a:pt x="286" y="30"/>
                </a:cubicBezTo>
                <a:cubicBezTo>
                  <a:pt x="283" y="32"/>
                  <a:pt x="277" y="34"/>
                  <a:pt x="277" y="36"/>
                </a:cubicBezTo>
                <a:cubicBezTo>
                  <a:pt x="276" y="39"/>
                  <a:pt x="270" y="38"/>
                  <a:pt x="268" y="40"/>
                </a:cubicBezTo>
                <a:cubicBezTo>
                  <a:pt x="265" y="41"/>
                  <a:pt x="253" y="42"/>
                  <a:pt x="253" y="43"/>
                </a:cubicBezTo>
                <a:cubicBezTo>
                  <a:pt x="253" y="45"/>
                  <a:pt x="240" y="45"/>
                  <a:pt x="238" y="43"/>
                </a:cubicBezTo>
                <a:cubicBezTo>
                  <a:pt x="236" y="42"/>
                  <a:pt x="225" y="43"/>
                  <a:pt x="224" y="41"/>
                </a:cubicBezTo>
                <a:cubicBezTo>
                  <a:pt x="222" y="38"/>
                  <a:pt x="218" y="37"/>
                  <a:pt x="218" y="34"/>
                </a:cubicBezTo>
                <a:cubicBezTo>
                  <a:pt x="218" y="32"/>
                  <a:pt x="209" y="32"/>
                  <a:pt x="208" y="30"/>
                </a:cubicBezTo>
                <a:cubicBezTo>
                  <a:pt x="207" y="28"/>
                  <a:pt x="201" y="27"/>
                  <a:pt x="200" y="28"/>
                </a:cubicBezTo>
                <a:cubicBezTo>
                  <a:pt x="199" y="28"/>
                  <a:pt x="191" y="26"/>
                  <a:pt x="189" y="25"/>
                </a:cubicBezTo>
                <a:cubicBezTo>
                  <a:pt x="187" y="25"/>
                  <a:pt x="181" y="27"/>
                  <a:pt x="179" y="27"/>
                </a:cubicBezTo>
                <a:cubicBezTo>
                  <a:pt x="177" y="27"/>
                  <a:pt x="173" y="30"/>
                  <a:pt x="171" y="31"/>
                </a:cubicBezTo>
                <a:cubicBezTo>
                  <a:pt x="169" y="31"/>
                  <a:pt x="162" y="27"/>
                  <a:pt x="161" y="28"/>
                </a:cubicBezTo>
                <a:cubicBezTo>
                  <a:pt x="160" y="29"/>
                  <a:pt x="156" y="24"/>
                  <a:pt x="154" y="22"/>
                </a:cubicBezTo>
                <a:cubicBezTo>
                  <a:pt x="152" y="20"/>
                  <a:pt x="154" y="15"/>
                  <a:pt x="153" y="13"/>
                </a:cubicBezTo>
                <a:cubicBezTo>
                  <a:pt x="151" y="11"/>
                  <a:pt x="144" y="11"/>
                  <a:pt x="142" y="9"/>
                </a:cubicBezTo>
                <a:cubicBezTo>
                  <a:pt x="139" y="8"/>
                  <a:pt x="136" y="6"/>
                  <a:pt x="133" y="6"/>
                </a:cubicBezTo>
                <a:cubicBezTo>
                  <a:pt x="131" y="6"/>
                  <a:pt x="127" y="5"/>
                  <a:pt x="126" y="4"/>
                </a:cubicBezTo>
                <a:cubicBezTo>
                  <a:pt x="125" y="3"/>
                  <a:pt x="120" y="2"/>
                  <a:pt x="118" y="1"/>
                </a:cubicBezTo>
                <a:cubicBezTo>
                  <a:pt x="116" y="0"/>
                  <a:pt x="115" y="3"/>
                  <a:pt x="114" y="5"/>
                </a:cubicBezTo>
                <a:cubicBezTo>
                  <a:pt x="113" y="6"/>
                  <a:pt x="109" y="6"/>
                  <a:pt x="108" y="9"/>
                </a:cubicBezTo>
                <a:cubicBezTo>
                  <a:pt x="107" y="11"/>
                  <a:pt x="103" y="12"/>
                  <a:pt x="103" y="14"/>
                </a:cubicBezTo>
                <a:cubicBezTo>
                  <a:pt x="104" y="17"/>
                  <a:pt x="106" y="22"/>
                  <a:pt x="107" y="24"/>
                </a:cubicBezTo>
                <a:cubicBezTo>
                  <a:pt x="109" y="25"/>
                  <a:pt x="108" y="29"/>
                  <a:pt x="107" y="30"/>
                </a:cubicBezTo>
                <a:cubicBezTo>
                  <a:pt x="106" y="32"/>
                  <a:pt x="99" y="33"/>
                  <a:pt x="98" y="35"/>
                </a:cubicBezTo>
                <a:cubicBezTo>
                  <a:pt x="96" y="37"/>
                  <a:pt x="93" y="35"/>
                  <a:pt x="90" y="33"/>
                </a:cubicBezTo>
                <a:cubicBezTo>
                  <a:pt x="86" y="31"/>
                  <a:pt x="82" y="32"/>
                  <a:pt x="81" y="33"/>
                </a:cubicBezTo>
                <a:cubicBezTo>
                  <a:pt x="79" y="35"/>
                  <a:pt x="73" y="30"/>
                  <a:pt x="71" y="30"/>
                </a:cubicBezTo>
                <a:cubicBezTo>
                  <a:pt x="70" y="29"/>
                  <a:pt x="69" y="23"/>
                  <a:pt x="68" y="23"/>
                </a:cubicBezTo>
                <a:cubicBezTo>
                  <a:pt x="66" y="24"/>
                  <a:pt x="54" y="21"/>
                  <a:pt x="52" y="21"/>
                </a:cubicBezTo>
                <a:cubicBezTo>
                  <a:pt x="50" y="20"/>
                  <a:pt x="45" y="20"/>
                  <a:pt x="44" y="22"/>
                </a:cubicBezTo>
                <a:cubicBezTo>
                  <a:pt x="43" y="24"/>
                  <a:pt x="37" y="23"/>
                  <a:pt x="36" y="25"/>
                </a:cubicBezTo>
                <a:cubicBezTo>
                  <a:pt x="35" y="27"/>
                  <a:pt x="31" y="28"/>
                  <a:pt x="29" y="30"/>
                </a:cubicBezTo>
                <a:cubicBezTo>
                  <a:pt x="27" y="32"/>
                  <a:pt x="22" y="32"/>
                  <a:pt x="20" y="35"/>
                </a:cubicBezTo>
                <a:cubicBezTo>
                  <a:pt x="19" y="38"/>
                  <a:pt x="12" y="40"/>
                  <a:pt x="10" y="40"/>
                </a:cubicBezTo>
                <a:cubicBezTo>
                  <a:pt x="8" y="40"/>
                  <a:pt x="3" y="41"/>
                  <a:pt x="2" y="43"/>
                </a:cubicBezTo>
                <a:cubicBezTo>
                  <a:pt x="2" y="44"/>
                  <a:pt x="1" y="44"/>
                  <a:pt x="0" y="44"/>
                </a:cubicBezTo>
                <a:cubicBezTo>
                  <a:pt x="0" y="44"/>
                  <a:pt x="1" y="44"/>
                  <a:pt x="1" y="45"/>
                </a:cubicBezTo>
                <a:cubicBezTo>
                  <a:pt x="2" y="52"/>
                  <a:pt x="5" y="52"/>
                  <a:pt x="9" y="55"/>
                </a:cubicBezTo>
                <a:cubicBezTo>
                  <a:pt x="12" y="58"/>
                  <a:pt x="15" y="61"/>
                  <a:pt x="19" y="61"/>
                </a:cubicBezTo>
                <a:cubicBezTo>
                  <a:pt x="23" y="61"/>
                  <a:pt x="28" y="65"/>
                  <a:pt x="29" y="69"/>
                </a:cubicBezTo>
                <a:cubicBezTo>
                  <a:pt x="29" y="72"/>
                  <a:pt x="33" y="76"/>
                  <a:pt x="35" y="77"/>
                </a:cubicBezTo>
                <a:cubicBezTo>
                  <a:pt x="37" y="79"/>
                  <a:pt x="34" y="84"/>
                  <a:pt x="34" y="88"/>
                </a:cubicBezTo>
                <a:cubicBezTo>
                  <a:pt x="34" y="93"/>
                  <a:pt x="29" y="94"/>
                  <a:pt x="31" y="98"/>
                </a:cubicBezTo>
                <a:cubicBezTo>
                  <a:pt x="34" y="102"/>
                  <a:pt x="52" y="104"/>
                  <a:pt x="57" y="104"/>
                </a:cubicBezTo>
                <a:cubicBezTo>
                  <a:pt x="62" y="104"/>
                  <a:pt x="64" y="109"/>
                  <a:pt x="65" y="109"/>
                </a:cubicBezTo>
                <a:cubicBezTo>
                  <a:pt x="68" y="110"/>
                  <a:pt x="69" y="113"/>
                  <a:pt x="72" y="114"/>
                </a:cubicBezTo>
                <a:cubicBezTo>
                  <a:pt x="76" y="115"/>
                  <a:pt x="80" y="117"/>
                  <a:pt x="81" y="124"/>
                </a:cubicBezTo>
                <a:cubicBezTo>
                  <a:pt x="83" y="130"/>
                  <a:pt x="87" y="132"/>
                  <a:pt x="88" y="135"/>
                </a:cubicBezTo>
                <a:cubicBezTo>
                  <a:pt x="88" y="138"/>
                  <a:pt x="96" y="136"/>
                  <a:pt x="102" y="137"/>
                </a:cubicBezTo>
                <a:cubicBezTo>
                  <a:pt x="108" y="137"/>
                  <a:pt x="125" y="137"/>
                  <a:pt x="129" y="137"/>
                </a:cubicBezTo>
                <a:cubicBezTo>
                  <a:pt x="133" y="138"/>
                  <a:pt x="144" y="137"/>
                  <a:pt x="149" y="142"/>
                </a:cubicBezTo>
                <a:cubicBezTo>
                  <a:pt x="155" y="146"/>
                  <a:pt x="158" y="142"/>
                  <a:pt x="162" y="145"/>
                </a:cubicBezTo>
                <a:cubicBezTo>
                  <a:pt x="165" y="147"/>
                  <a:pt x="168" y="148"/>
                  <a:pt x="173" y="148"/>
                </a:cubicBezTo>
                <a:cubicBezTo>
                  <a:pt x="179" y="147"/>
                  <a:pt x="179" y="151"/>
                  <a:pt x="182" y="152"/>
                </a:cubicBezTo>
                <a:cubicBezTo>
                  <a:pt x="186" y="153"/>
                  <a:pt x="192" y="146"/>
                  <a:pt x="202" y="142"/>
                </a:cubicBezTo>
                <a:cubicBezTo>
                  <a:pt x="211" y="137"/>
                  <a:pt x="222" y="140"/>
                  <a:pt x="227" y="141"/>
                </a:cubicBezTo>
                <a:cubicBezTo>
                  <a:pt x="232" y="142"/>
                  <a:pt x="242" y="139"/>
                  <a:pt x="247" y="132"/>
                </a:cubicBezTo>
                <a:cubicBezTo>
                  <a:pt x="253" y="126"/>
                  <a:pt x="261" y="127"/>
                  <a:pt x="261" y="121"/>
                </a:cubicBezTo>
                <a:cubicBezTo>
                  <a:pt x="262" y="116"/>
                  <a:pt x="255" y="113"/>
                  <a:pt x="258" y="108"/>
                </a:cubicBezTo>
                <a:cubicBezTo>
                  <a:pt x="261" y="103"/>
                  <a:pt x="266" y="104"/>
                  <a:pt x="269" y="105"/>
                </a:cubicBezTo>
                <a:cubicBezTo>
                  <a:pt x="272" y="107"/>
                  <a:pt x="280" y="109"/>
                  <a:pt x="287" y="104"/>
                </a:cubicBezTo>
                <a:cubicBezTo>
                  <a:pt x="295" y="99"/>
                  <a:pt x="298" y="100"/>
                  <a:pt x="304" y="99"/>
                </a:cubicBezTo>
                <a:cubicBezTo>
                  <a:pt x="311" y="98"/>
                  <a:pt x="310" y="94"/>
                  <a:pt x="314" y="89"/>
                </a:cubicBezTo>
                <a:cubicBezTo>
                  <a:pt x="319" y="85"/>
                  <a:pt x="324" y="84"/>
                  <a:pt x="328" y="84"/>
                </a:cubicBezTo>
                <a:cubicBezTo>
                  <a:pt x="332" y="84"/>
                  <a:pt x="338" y="79"/>
                  <a:pt x="343" y="81"/>
                </a:cubicBezTo>
                <a:cubicBezTo>
                  <a:pt x="347" y="82"/>
                  <a:pt x="354" y="83"/>
                  <a:pt x="354" y="79"/>
                </a:cubicBezTo>
                <a:cubicBezTo>
                  <a:pt x="355" y="76"/>
                  <a:pt x="343" y="68"/>
                  <a:pt x="340" y="6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2" name="Freeform 51      (向天歌演示原创作品：www.TopPPT.cn)">
            <a:extLst>
              <a:ext uri="{FF2B5EF4-FFF2-40B4-BE49-F238E27FC236}">
                <a16:creationId xmlns:a16="http://schemas.microsoft.com/office/drawing/2014/main" id="{7BB2B7A6-881A-435F-8BD2-AB1D79FFA51C}"/>
              </a:ext>
            </a:extLst>
          </p:cNvPr>
          <p:cNvSpPr>
            <a:spLocks/>
          </p:cNvSpPr>
          <p:nvPr/>
        </p:nvSpPr>
        <p:spPr bwMode="auto">
          <a:xfrm>
            <a:off x="5097069" y="2384452"/>
            <a:ext cx="11504" cy="31917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9"/>
              </a:cxn>
              <a:cxn ang="0">
                <a:pos x="4" y="16"/>
              </a:cxn>
              <a:cxn ang="0">
                <a:pos x="5" y="3"/>
              </a:cxn>
              <a:cxn ang="0">
                <a:pos x="6" y="0"/>
              </a:cxn>
              <a:cxn ang="0">
                <a:pos x="2" y="0"/>
              </a:cxn>
            </a:cxnLst>
            <a:rect l="0" t="0" r="r" b="b"/>
            <a:pathLst>
              <a:path w="6" h="16">
                <a:moveTo>
                  <a:pt x="2" y="0"/>
                </a:moveTo>
                <a:cubicBezTo>
                  <a:pt x="1" y="1"/>
                  <a:pt x="0" y="8"/>
                  <a:pt x="0" y="9"/>
                </a:cubicBezTo>
                <a:cubicBezTo>
                  <a:pt x="0" y="9"/>
                  <a:pt x="1" y="13"/>
                  <a:pt x="4" y="16"/>
                </a:cubicBezTo>
                <a:cubicBezTo>
                  <a:pt x="5" y="11"/>
                  <a:pt x="5" y="4"/>
                  <a:pt x="5" y="3"/>
                </a:cubicBezTo>
                <a:cubicBezTo>
                  <a:pt x="5" y="2"/>
                  <a:pt x="6" y="1"/>
                  <a:pt x="6" y="0"/>
                </a:cubicBezTo>
                <a:cubicBezTo>
                  <a:pt x="4" y="0"/>
                  <a:pt x="3" y="0"/>
                  <a:pt x="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3" name="Freeform 52      (向天歌演示原创作品：www.TopPPT.cn)">
            <a:extLst>
              <a:ext uri="{FF2B5EF4-FFF2-40B4-BE49-F238E27FC236}">
                <a16:creationId xmlns:a16="http://schemas.microsoft.com/office/drawing/2014/main" id="{4AF1B29C-FAC9-403B-B6E9-565CEE66365B}"/>
              </a:ext>
            </a:extLst>
          </p:cNvPr>
          <p:cNvSpPr>
            <a:spLocks/>
          </p:cNvSpPr>
          <p:nvPr/>
        </p:nvSpPr>
        <p:spPr bwMode="auto">
          <a:xfrm>
            <a:off x="5077348" y="2364294"/>
            <a:ext cx="32868" cy="95750"/>
          </a:xfrm>
          <a:custGeom>
            <a:avLst/>
            <a:gdLst/>
            <a:ahLst/>
            <a:cxnLst>
              <a:cxn ang="0">
                <a:pos x="8" y="47"/>
              </a:cxn>
              <a:cxn ang="0">
                <a:pos x="9" y="48"/>
              </a:cxn>
              <a:cxn ang="0">
                <a:pos x="13" y="31"/>
              </a:cxn>
              <a:cxn ang="0">
                <a:pos x="14" y="26"/>
              </a:cxn>
              <a:cxn ang="0">
                <a:pos x="10" y="19"/>
              </a:cxn>
              <a:cxn ang="0">
                <a:pos x="12" y="10"/>
              </a:cxn>
              <a:cxn ang="0">
                <a:pos x="16" y="10"/>
              </a:cxn>
              <a:cxn ang="0">
                <a:pos x="17" y="3"/>
              </a:cxn>
              <a:cxn ang="0">
                <a:pos x="11" y="0"/>
              </a:cxn>
              <a:cxn ang="0">
                <a:pos x="9" y="6"/>
              </a:cxn>
              <a:cxn ang="0">
                <a:pos x="0" y="26"/>
              </a:cxn>
              <a:cxn ang="0">
                <a:pos x="8" y="46"/>
              </a:cxn>
              <a:cxn ang="0">
                <a:pos x="8" y="47"/>
              </a:cxn>
            </a:cxnLst>
            <a:rect l="0" t="0" r="r" b="b"/>
            <a:pathLst>
              <a:path w="17" h="48">
                <a:moveTo>
                  <a:pt x="8" y="47"/>
                </a:moveTo>
                <a:cubicBezTo>
                  <a:pt x="8" y="47"/>
                  <a:pt x="9" y="47"/>
                  <a:pt x="9" y="48"/>
                </a:cubicBezTo>
                <a:cubicBezTo>
                  <a:pt x="10" y="41"/>
                  <a:pt x="11" y="33"/>
                  <a:pt x="13" y="31"/>
                </a:cubicBezTo>
                <a:cubicBezTo>
                  <a:pt x="13" y="30"/>
                  <a:pt x="14" y="28"/>
                  <a:pt x="14" y="26"/>
                </a:cubicBezTo>
                <a:cubicBezTo>
                  <a:pt x="11" y="23"/>
                  <a:pt x="10" y="19"/>
                  <a:pt x="10" y="19"/>
                </a:cubicBezTo>
                <a:cubicBezTo>
                  <a:pt x="10" y="18"/>
                  <a:pt x="11" y="11"/>
                  <a:pt x="12" y="10"/>
                </a:cubicBezTo>
                <a:cubicBezTo>
                  <a:pt x="13" y="10"/>
                  <a:pt x="14" y="10"/>
                  <a:pt x="16" y="10"/>
                </a:cubicBezTo>
                <a:cubicBezTo>
                  <a:pt x="16" y="8"/>
                  <a:pt x="16" y="5"/>
                  <a:pt x="17" y="3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2"/>
                  <a:pt x="9" y="4"/>
                  <a:pt x="9" y="6"/>
                </a:cubicBezTo>
                <a:cubicBezTo>
                  <a:pt x="8" y="12"/>
                  <a:pt x="3" y="22"/>
                  <a:pt x="0" y="26"/>
                </a:cubicBezTo>
                <a:cubicBezTo>
                  <a:pt x="8" y="46"/>
                  <a:pt x="8" y="46"/>
                  <a:pt x="8" y="46"/>
                </a:cubicBezTo>
                <a:lnTo>
                  <a:pt x="8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4" name="Freeform 53      (向天歌演示原创作品：www.TopPPT.cn)">
            <a:extLst>
              <a:ext uri="{FF2B5EF4-FFF2-40B4-BE49-F238E27FC236}">
                <a16:creationId xmlns:a16="http://schemas.microsoft.com/office/drawing/2014/main" id="{C69C2DAE-594D-422E-A668-ED0517A47443}"/>
              </a:ext>
            </a:extLst>
          </p:cNvPr>
          <p:cNvSpPr>
            <a:spLocks/>
          </p:cNvSpPr>
          <p:nvPr/>
        </p:nvSpPr>
        <p:spPr bwMode="auto">
          <a:xfrm>
            <a:off x="5095426" y="2364294"/>
            <a:ext cx="95318" cy="104148"/>
          </a:xfrm>
          <a:custGeom>
            <a:avLst/>
            <a:gdLst/>
            <a:ahLst/>
            <a:cxnLst>
              <a:cxn ang="0">
                <a:pos x="44" y="0"/>
              </a:cxn>
              <a:cxn ang="0">
                <a:pos x="30" y="6"/>
              </a:cxn>
              <a:cxn ang="0">
                <a:pos x="19" y="12"/>
              </a:cxn>
              <a:cxn ang="0">
                <a:pos x="9" y="7"/>
              </a:cxn>
              <a:cxn ang="0">
                <a:pos x="8" y="3"/>
              </a:cxn>
              <a:cxn ang="0">
                <a:pos x="8" y="3"/>
              </a:cxn>
              <a:cxn ang="0">
                <a:pos x="6" y="13"/>
              </a:cxn>
              <a:cxn ang="0">
                <a:pos x="4" y="31"/>
              </a:cxn>
              <a:cxn ang="0">
                <a:pos x="0" y="48"/>
              </a:cxn>
              <a:cxn ang="0">
                <a:pos x="10" y="52"/>
              </a:cxn>
              <a:cxn ang="0">
                <a:pos x="19" y="45"/>
              </a:cxn>
              <a:cxn ang="0">
                <a:pos x="26" y="42"/>
              </a:cxn>
              <a:cxn ang="0">
                <a:pos x="33" y="37"/>
              </a:cxn>
              <a:cxn ang="0">
                <a:pos x="24" y="27"/>
              </a:cxn>
              <a:cxn ang="0">
                <a:pos x="35" y="20"/>
              </a:cxn>
              <a:cxn ang="0">
                <a:pos x="47" y="16"/>
              </a:cxn>
              <a:cxn ang="0">
                <a:pos x="48" y="16"/>
              </a:cxn>
              <a:cxn ang="0">
                <a:pos x="45" y="5"/>
              </a:cxn>
              <a:cxn ang="0">
                <a:pos x="44" y="0"/>
              </a:cxn>
            </a:cxnLst>
            <a:rect l="0" t="0" r="r" b="b"/>
            <a:pathLst>
              <a:path w="48" h="52">
                <a:moveTo>
                  <a:pt x="44" y="0"/>
                </a:moveTo>
                <a:cubicBezTo>
                  <a:pt x="37" y="3"/>
                  <a:pt x="31" y="6"/>
                  <a:pt x="30" y="6"/>
                </a:cubicBezTo>
                <a:cubicBezTo>
                  <a:pt x="27" y="7"/>
                  <a:pt x="19" y="12"/>
                  <a:pt x="19" y="12"/>
                </a:cubicBezTo>
                <a:cubicBezTo>
                  <a:pt x="9" y="7"/>
                  <a:pt x="9" y="7"/>
                  <a:pt x="9" y="7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7"/>
                  <a:pt x="7" y="11"/>
                  <a:pt x="6" y="13"/>
                </a:cubicBezTo>
                <a:cubicBezTo>
                  <a:pt x="6" y="15"/>
                  <a:pt x="6" y="29"/>
                  <a:pt x="4" y="31"/>
                </a:cubicBezTo>
                <a:cubicBezTo>
                  <a:pt x="2" y="33"/>
                  <a:pt x="1" y="41"/>
                  <a:pt x="0" y="48"/>
                </a:cubicBezTo>
                <a:cubicBezTo>
                  <a:pt x="4" y="50"/>
                  <a:pt x="8" y="52"/>
                  <a:pt x="10" y="52"/>
                </a:cubicBezTo>
                <a:cubicBezTo>
                  <a:pt x="14" y="52"/>
                  <a:pt x="19" y="48"/>
                  <a:pt x="19" y="45"/>
                </a:cubicBezTo>
                <a:cubicBezTo>
                  <a:pt x="19" y="43"/>
                  <a:pt x="23" y="42"/>
                  <a:pt x="26" y="42"/>
                </a:cubicBezTo>
                <a:cubicBezTo>
                  <a:pt x="30" y="42"/>
                  <a:pt x="30" y="38"/>
                  <a:pt x="33" y="37"/>
                </a:cubicBezTo>
                <a:cubicBezTo>
                  <a:pt x="35" y="35"/>
                  <a:pt x="27" y="28"/>
                  <a:pt x="24" y="27"/>
                </a:cubicBezTo>
                <a:cubicBezTo>
                  <a:pt x="22" y="26"/>
                  <a:pt x="27" y="20"/>
                  <a:pt x="35" y="20"/>
                </a:cubicBezTo>
                <a:cubicBezTo>
                  <a:pt x="44" y="19"/>
                  <a:pt x="42" y="16"/>
                  <a:pt x="47" y="16"/>
                </a:cubicBezTo>
                <a:cubicBezTo>
                  <a:pt x="47" y="16"/>
                  <a:pt x="47" y="16"/>
                  <a:pt x="48" y="16"/>
                </a:cubicBezTo>
                <a:cubicBezTo>
                  <a:pt x="47" y="12"/>
                  <a:pt x="46" y="8"/>
                  <a:pt x="45" y="5"/>
                </a:cubicBezTo>
                <a:cubicBezTo>
                  <a:pt x="45" y="4"/>
                  <a:pt x="44" y="2"/>
                  <a:pt x="4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5" name="Freeform 54      (向天歌演示原创作品：www.TopPPT.cn)">
            <a:extLst>
              <a:ext uri="{FF2B5EF4-FFF2-40B4-BE49-F238E27FC236}">
                <a16:creationId xmlns:a16="http://schemas.microsoft.com/office/drawing/2014/main" id="{C74CC3CC-769F-420D-AC1F-D2F27C495E36}"/>
              </a:ext>
            </a:extLst>
          </p:cNvPr>
          <p:cNvSpPr>
            <a:spLocks/>
          </p:cNvSpPr>
          <p:nvPr/>
        </p:nvSpPr>
        <p:spPr bwMode="auto">
          <a:xfrm>
            <a:off x="5874401" y="2102246"/>
            <a:ext cx="243224" cy="109187"/>
          </a:xfrm>
          <a:custGeom>
            <a:avLst/>
            <a:gdLst/>
            <a:ahLst/>
            <a:cxnLst>
              <a:cxn ang="0">
                <a:pos x="114" y="10"/>
              </a:cxn>
              <a:cxn ang="0">
                <a:pos x="103" y="7"/>
              </a:cxn>
              <a:cxn ang="0">
                <a:pos x="74" y="6"/>
              </a:cxn>
              <a:cxn ang="0">
                <a:pos x="59" y="1"/>
              </a:cxn>
              <a:cxn ang="0">
                <a:pos x="47" y="6"/>
              </a:cxn>
              <a:cxn ang="0">
                <a:pos x="37" y="8"/>
              </a:cxn>
              <a:cxn ang="0">
                <a:pos x="22" y="8"/>
              </a:cxn>
              <a:cxn ang="0">
                <a:pos x="15" y="16"/>
              </a:cxn>
              <a:cxn ang="0">
                <a:pos x="12" y="22"/>
              </a:cxn>
              <a:cxn ang="0">
                <a:pos x="16" y="26"/>
              </a:cxn>
              <a:cxn ang="0">
                <a:pos x="25" y="25"/>
              </a:cxn>
              <a:cxn ang="0">
                <a:pos x="40" y="32"/>
              </a:cxn>
              <a:cxn ang="0">
                <a:pos x="35" y="38"/>
              </a:cxn>
              <a:cxn ang="0">
                <a:pos x="25" y="40"/>
              </a:cxn>
              <a:cxn ang="0">
                <a:pos x="8" y="42"/>
              </a:cxn>
              <a:cxn ang="0">
                <a:pos x="0" y="49"/>
              </a:cxn>
              <a:cxn ang="0">
                <a:pos x="16" y="50"/>
              </a:cxn>
              <a:cxn ang="0">
                <a:pos x="26" y="50"/>
              </a:cxn>
              <a:cxn ang="0">
                <a:pos x="36" y="52"/>
              </a:cxn>
              <a:cxn ang="0">
                <a:pos x="51" y="51"/>
              </a:cxn>
              <a:cxn ang="0">
                <a:pos x="52" y="46"/>
              </a:cxn>
              <a:cxn ang="0">
                <a:pos x="57" y="43"/>
              </a:cxn>
              <a:cxn ang="0">
                <a:pos x="64" y="39"/>
              </a:cxn>
              <a:cxn ang="0">
                <a:pos x="70" y="37"/>
              </a:cxn>
              <a:cxn ang="0">
                <a:pos x="77" y="39"/>
              </a:cxn>
              <a:cxn ang="0">
                <a:pos x="84" y="34"/>
              </a:cxn>
              <a:cxn ang="0">
                <a:pos x="94" y="31"/>
              </a:cxn>
              <a:cxn ang="0">
                <a:pos x="103" y="26"/>
              </a:cxn>
              <a:cxn ang="0">
                <a:pos x="112" y="21"/>
              </a:cxn>
              <a:cxn ang="0">
                <a:pos x="122" y="16"/>
              </a:cxn>
              <a:cxn ang="0">
                <a:pos x="123" y="14"/>
              </a:cxn>
              <a:cxn ang="0">
                <a:pos x="114" y="10"/>
              </a:cxn>
            </a:cxnLst>
            <a:rect l="0" t="0" r="r" b="b"/>
            <a:pathLst>
              <a:path w="123" h="54">
                <a:moveTo>
                  <a:pt x="114" y="10"/>
                </a:moveTo>
                <a:cubicBezTo>
                  <a:pt x="109" y="5"/>
                  <a:pt x="108" y="9"/>
                  <a:pt x="103" y="7"/>
                </a:cubicBezTo>
                <a:cubicBezTo>
                  <a:pt x="98" y="6"/>
                  <a:pt x="78" y="4"/>
                  <a:pt x="74" y="6"/>
                </a:cubicBezTo>
                <a:cubicBezTo>
                  <a:pt x="70" y="7"/>
                  <a:pt x="62" y="3"/>
                  <a:pt x="59" y="1"/>
                </a:cubicBezTo>
                <a:cubicBezTo>
                  <a:pt x="56" y="0"/>
                  <a:pt x="48" y="1"/>
                  <a:pt x="47" y="6"/>
                </a:cubicBezTo>
                <a:cubicBezTo>
                  <a:pt x="47" y="11"/>
                  <a:pt x="43" y="11"/>
                  <a:pt x="37" y="8"/>
                </a:cubicBezTo>
                <a:cubicBezTo>
                  <a:pt x="31" y="5"/>
                  <a:pt x="22" y="5"/>
                  <a:pt x="22" y="8"/>
                </a:cubicBezTo>
                <a:cubicBezTo>
                  <a:pt x="22" y="11"/>
                  <a:pt x="17" y="15"/>
                  <a:pt x="15" y="16"/>
                </a:cubicBezTo>
                <a:cubicBezTo>
                  <a:pt x="14" y="16"/>
                  <a:pt x="13" y="19"/>
                  <a:pt x="12" y="22"/>
                </a:cubicBezTo>
                <a:cubicBezTo>
                  <a:pt x="13" y="22"/>
                  <a:pt x="15" y="24"/>
                  <a:pt x="16" y="26"/>
                </a:cubicBezTo>
                <a:cubicBezTo>
                  <a:pt x="18" y="28"/>
                  <a:pt x="24" y="28"/>
                  <a:pt x="25" y="25"/>
                </a:cubicBezTo>
                <a:cubicBezTo>
                  <a:pt x="26" y="22"/>
                  <a:pt x="35" y="28"/>
                  <a:pt x="40" y="32"/>
                </a:cubicBezTo>
                <a:cubicBezTo>
                  <a:pt x="46" y="37"/>
                  <a:pt x="38" y="34"/>
                  <a:pt x="35" y="38"/>
                </a:cubicBezTo>
                <a:cubicBezTo>
                  <a:pt x="33" y="42"/>
                  <a:pt x="26" y="38"/>
                  <a:pt x="25" y="40"/>
                </a:cubicBezTo>
                <a:cubicBezTo>
                  <a:pt x="23" y="42"/>
                  <a:pt x="11" y="42"/>
                  <a:pt x="8" y="42"/>
                </a:cubicBezTo>
                <a:cubicBezTo>
                  <a:pt x="5" y="42"/>
                  <a:pt x="0" y="46"/>
                  <a:pt x="0" y="49"/>
                </a:cubicBezTo>
                <a:cubicBezTo>
                  <a:pt x="1" y="51"/>
                  <a:pt x="12" y="47"/>
                  <a:pt x="16" y="50"/>
                </a:cubicBezTo>
                <a:cubicBezTo>
                  <a:pt x="20" y="53"/>
                  <a:pt x="24" y="47"/>
                  <a:pt x="26" y="50"/>
                </a:cubicBezTo>
                <a:cubicBezTo>
                  <a:pt x="29" y="54"/>
                  <a:pt x="34" y="51"/>
                  <a:pt x="36" y="52"/>
                </a:cubicBezTo>
                <a:cubicBezTo>
                  <a:pt x="38" y="53"/>
                  <a:pt x="50" y="51"/>
                  <a:pt x="51" y="51"/>
                </a:cubicBezTo>
                <a:cubicBezTo>
                  <a:pt x="52" y="50"/>
                  <a:pt x="52" y="48"/>
                  <a:pt x="52" y="46"/>
                </a:cubicBezTo>
                <a:cubicBezTo>
                  <a:pt x="52" y="43"/>
                  <a:pt x="55" y="44"/>
                  <a:pt x="57" y="43"/>
                </a:cubicBezTo>
                <a:cubicBezTo>
                  <a:pt x="60" y="42"/>
                  <a:pt x="62" y="39"/>
                  <a:pt x="64" y="39"/>
                </a:cubicBezTo>
                <a:cubicBezTo>
                  <a:pt x="66" y="39"/>
                  <a:pt x="68" y="36"/>
                  <a:pt x="70" y="37"/>
                </a:cubicBezTo>
                <a:cubicBezTo>
                  <a:pt x="72" y="37"/>
                  <a:pt x="75" y="41"/>
                  <a:pt x="77" y="39"/>
                </a:cubicBezTo>
                <a:cubicBezTo>
                  <a:pt x="80" y="37"/>
                  <a:pt x="81" y="39"/>
                  <a:pt x="84" y="34"/>
                </a:cubicBezTo>
                <a:cubicBezTo>
                  <a:pt x="88" y="30"/>
                  <a:pt x="90" y="31"/>
                  <a:pt x="94" y="31"/>
                </a:cubicBezTo>
                <a:cubicBezTo>
                  <a:pt x="100" y="32"/>
                  <a:pt x="102" y="29"/>
                  <a:pt x="103" y="26"/>
                </a:cubicBezTo>
                <a:cubicBezTo>
                  <a:pt x="105" y="23"/>
                  <a:pt x="109" y="23"/>
                  <a:pt x="112" y="21"/>
                </a:cubicBezTo>
                <a:cubicBezTo>
                  <a:pt x="115" y="19"/>
                  <a:pt x="120" y="17"/>
                  <a:pt x="122" y="16"/>
                </a:cubicBezTo>
                <a:cubicBezTo>
                  <a:pt x="123" y="16"/>
                  <a:pt x="123" y="15"/>
                  <a:pt x="123" y="14"/>
                </a:cubicBezTo>
                <a:cubicBezTo>
                  <a:pt x="119" y="11"/>
                  <a:pt x="117" y="14"/>
                  <a:pt x="114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6" name="Freeform 55      (向天歌演示原创作品：www.TopPPT.cn)">
            <a:extLst>
              <a:ext uri="{FF2B5EF4-FFF2-40B4-BE49-F238E27FC236}">
                <a16:creationId xmlns:a16="http://schemas.microsoft.com/office/drawing/2014/main" id="{137805ED-1572-463D-9F9F-77D71E46B19C}"/>
              </a:ext>
            </a:extLst>
          </p:cNvPr>
          <p:cNvSpPr>
            <a:spLocks/>
          </p:cNvSpPr>
          <p:nvPr/>
        </p:nvSpPr>
        <p:spPr bwMode="auto">
          <a:xfrm>
            <a:off x="5205533" y="2090487"/>
            <a:ext cx="154481" cy="70552"/>
          </a:xfrm>
          <a:custGeom>
            <a:avLst/>
            <a:gdLst/>
            <a:ahLst/>
            <a:cxnLst>
              <a:cxn ang="0">
                <a:pos x="31" y="27"/>
              </a:cxn>
              <a:cxn ang="0">
                <a:pos x="39" y="33"/>
              </a:cxn>
              <a:cxn ang="0">
                <a:pos x="40" y="34"/>
              </a:cxn>
              <a:cxn ang="0">
                <a:pos x="51" y="32"/>
              </a:cxn>
              <a:cxn ang="0">
                <a:pos x="61" y="33"/>
              </a:cxn>
              <a:cxn ang="0">
                <a:pos x="60" y="30"/>
              </a:cxn>
              <a:cxn ang="0">
                <a:pos x="68" y="33"/>
              </a:cxn>
              <a:cxn ang="0">
                <a:pos x="77" y="33"/>
              </a:cxn>
              <a:cxn ang="0">
                <a:pos x="73" y="28"/>
              </a:cxn>
              <a:cxn ang="0">
                <a:pos x="75" y="24"/>
              </a:cxn>
              <a:cxn ang="0">
                <a:pos x="68" y="21"/>
              </a:cxn>
              <a:cxn ang="0">
                <a:pos x="65" y="14"/>
              </a:cxn>
              <a:cxn ang="0">
                <a:pos x="61" y="12"/>
              </a:cxn>
              <a:cxn ang="0">
                <a:pos x="49" y="14"/>
              </a:cxn>
              <a:cxn ang="0">
                <a:pos x="42" y="10"/>
              </a:cxn>
              <a:cxn ang="0">
                <a:pos x="35" y="6"/>
              </a:cxn>
              <a:cxn ang="0">
                <a:pos x="18" y="4"/>
              </a:cxn>
              <a:cxn ang="0">
                <a:pos x="4" y="0"/>
              </a:cxn>
              <a:cxn ang="0">
                <a:pos x="0" y="2"/>
              </a:cxn>
              <a:cxn ang="0">
                <a:pos x="18" y="12"/>
              </a:cxn>
              <a:cxn ang="0">
                <a:pos x="22" y="23"/>
              </a:cxn>
              <a:cxn ang="0">
                <a:pos x="19" y="27"/>
              </a:cxn>
              <a:cxn ang="0">
                <a:pos x="31" y="27"/>
              </a:cxn>
            </a:cxnLst>
            <a:rect l="0" t="0" r="r" b="b"/>
            <a:pathLst>
              <a:path w="78" h="35">
                <a:moveTo>
                  <a:pt x="31" y="27"/>
                </a:moveTo>
                <a:cubicBezTo>
                  <a:pt x="35" y="25"/>
                  <a:pt x="36" y="29"/>
                  <a:pt x="39" y="33"/>
                </a:cubicBezTo>
                <a:cubicBezTo>
                  <a:pt x="39" y="33"/>
                  <a:pt x="39" y="34"/>
                  <a:pt x="40" y="34"/>
                </a:cubicBezTo>
                <a:cubicBezTo>
                  <a:pt x="44" y="33"/>
                  <a:pt x="47" y="32"/>
                  <a:pt x="51" y="32"/>
                </a:cubicBezTo>
                <a:cubicBezTo>
                  <a:pt x="54" y="31"/>
                  <a:pt x="58" y="32"/>
                  <a:pt x="61" y="33"/>
                </a:cubicBezTo>
                <a:cubicBezTo>
                  <a:pt x="60" y="32"/>
                  <a:pt x="60" y="31"/>
                  <a:pt x="60" y="30"/>
                </a:cubicBezTo>
                <a:cubicBezTo>
                  <a:pt x="61" y="28"/>
                  <a:pt x="66" y="31"/>
                  <a:pt x="68" y="33"/>
                </a:cubicBezTo>
                <a:cubicBezTo>
                  <a:pt x="70" y="34"/>
                  <a:pt x="75" y="35"/>
                  <a:pt x="77" y="33"/>
                </a:cubicBezTo>
                <a:cubicBezTo>
                  <a:pt x="78" y="32"/>
                  <a:pt x="74" y="30"/>
                  <a:pt x="73" y="28"/>
                </a:cubicBezTo>
                <a:cubicBezTo>
                  <a:pt x="73" y="27"/>
                  <a:pt x="74" y="26"/>
                  <a:pt x="75" y="24"/>
                </a:cubicBezTo>
                <a:cubicBezTo>
                  <a:pt x="72" y="22"/>
                  <a:pt x="69" y="20"/>
                  <a:pt x="68" y="21"/>
                </a:cubicBezTo>
                <a:cubicBezTo>
                  <a:pt x="67" y="21"/>
                  <a:pt x="67" y="14"/>
                  <a:pt x="65" y="14"/>
                </a:cubicBezTo>
                <a:cubicBezTo>
                  <a:pt x="63" y="14"/>
                  <a:pt x="63" y="12"/>
                  <a:pt x="61" y="12"/>
                </a:cubicBezTo>
                <a:cubicBezTo>
                  <a:pt x="59" y="12"/>
                  <a:pt x="51" y="12"/>
                  <a:pt x="49" y="14"/>
                </a:cubicBezTo>
                <a:cubicBezTo>
                  <a:pt x="47" y="15"/>
                  <a:pt x="45" y="10"/>
                  <a:pt x="42" y="10"/>
                </a:cubicBezTo>
                <a:cubicBezTo>
                  <a:pt x="40" y="10"/>
                  <a:pt x="37" y="8"/>
                  <a:pt x="35" y="6"/>
                </a:cubicBezTo>
                <a:cubicBezTo>
                  <a:pt x="34" y="4"/>
                  <a:pt x="21" y="7"/>
                  <a:pt x="18" y="4"/>
                </a:cubicBezTo>
                <a:cubicBezTo>
                  <a:pt x="14" y="2"/>
                  <a:pt x="8" y="0"/>
                  <a:pt x="4" y="0"/>
                </a:cubicBezTo>
                <a:cubicBezTo>
                  <a:pt x="3" y="0"/>
                  <a:pt x="2" y="1"/>
                  <a:pt x="0" y="2"/>
                </a:cubicBezTo>
                <a:cubicBezTo>
                  <a:pt x="7" y="6"/>
                  <a:pt x="16" y="5"/>
                  <a:pt x="18" y="12"/>
                </a:cubicBezTo>
                <a:cubicBezTo>
                  <a:pt x="19" y="20"/>
                  <a:pt x="24" y="17"/>
                  <a:pt x="22" y="23"/>
                </a:cubicBezTo>
                <a:cubicBezTo>
                  <a:pt x="22" y="25"/>
                  <a:pt x="21" y="26"/>
                  <a:pt x="19" y="27"/>
                </a:cubicBezTo>
                <a:cubicBezTo>
                  <a:pt x="24" y="28"/>
                  <a:pt x="29" y="28"/>
                  <a:pt x="31" y="2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7" name="Freeform 56      (向天歌演示原创作品：www.TopPPT.cn)">
            <a:extLst>
              <a:ext uri="{FF2B5EF4-FFF2-40B4-BE49-F238E27FC236}">
                <a16:creationId xmlns:a16="http://schemas.microsoft.com/office/drawing/2014/main" id="{26AA95A8-1598-42FB-8E92-68E8C23D2F5B}"/>
              </a:ext>
            </a:extLst>
          </p:cNvPr>
          <p:cNvSpPr>
            <a:spLocks noEditPoints="1"/>
          </p:cNvSpPr>
          <p:nvPr/>
        </p:nvSpPr>
        <p:spPr bwMode="auto">
          <a:xfrm>
            <a:off x="4896573" y="2129122"/>
            <a:ext cx="420713" cy="169661"/>
          </a:xfrm>
          <a:custGeom>
            <a:avLst/>
            <a:gdLst/>
            <a:ahLst/>
            <a:cxnLst>
              <a:cxn ang="0">
                <a:pos x="206" y="59"/>
              </a:cxn>
              <a:cxn ang="0">
                <a:pos x="206" y="47"/>
              </a:cxn>
              <a:cxn ang="0">
                <a:pos x="206" y="37"/>
              </a:cxn>
              <a:cxn ang="0">
                <a:pos x="209" y="32"/>
              </a:cxn>
              <a:cxn ang="0">
                <a:pos x="207" y="28"/>
              </a:cxn>
              <a:cxn ang="0">
                <a:pos x="198" y="24"/>
              </a:cxn>
              <a:cxn ang="0">
                <a:pos x="195" y="14"/>
              </a:cxn>
              <a:cxn ang="0">
                <a:pos x="187" y="8"/>
              </a:cxn>
              <a:cxn ang="0">
                <a:pos x="175" y="8"/>
              </a:cxn>
              <a:cxn ang="0">
                <a:pos x="154" y="15"/>
              </a:cxn>
              <a:cxn ang="0">
                <a:pos x="135" y="16"/>
              </a:cxn>
              <a:cxn ang="0">
                <a:pos x="121" y="11"/>
              </a:cxn>
              <a:cxn ang="0">
                <a:pos x="111" y="7"/>
              </a:cxn>
              <a:cxn ang="0">
                <a:pos x="95" y="2"/>
              </a:cxn>
              <a:cxn ang="0">
                <a:pos x="60" y="13"/>
              </a:cxn>
              <a:cxn ang="0">
                <a:pos x="36" y="14"/>
              </a:cxn>
              <a:cxn ang="0">
                <a:pos x="30" y="23"/>
              </a:cxn>
              <a:cxn ang="0">
                <a:pos x="6" y="25"/>
              </a:cxn>
              <a:cxn ang="0">
                <a:pos x="4" y="33"/>
              </a:cxn>
              <a:cxn ang="0">
                <a:pos x="9" y="36"/>
              </a:cxn>
              <a:cxn ang="0">
                <a:pos x="10" y="45"/>
              </a:cxn>
              <a:cxn ang="0">
                <a:pos x="10" y="53"/>
              </a:cxn>
              <a:cxn ang="0">
                <a:pos x="10" y="59"/>
              </a:cxn>
              <a:cxn ang="0">
                <a:pos x="16" y="65"/>
              </a:cxn>
              <a:cxn ang="0">
                <a:pos x="23" y="69"/>
              </a:cxn>
              <a:cxn ang="0">
                <a:pos x="29" y="71"/>
              </a:cxn>
              <a:cxn ang="0">
                <a:pos x="36" y="78"/>
              </a:cxn>
              <a:cxn ang="0">
                <a:pos x="50" y="75"/>
              </a:cxn>
              <a:cxn ang="0">
                <a:pos x="59" y="71"/>
              </a:cxn>
              <a:cxn ang="0">
                <a:pos x="75" y="80"/>
              </a:cxn>
              <a:cxn ang="0">
                <a:pos x="86" y="78"/>
              </a:cxn>
              <a:cxn ang="0">
                <a:pos x="97" y="71"/>
              </a:cxn>
              <a:cxn ang="0">
                <a:pos x="106" y="74"/>
              </a:cxn>
              <a:cxn ang="0">
                <a:pos x="114" y="71"/>
              </a:cxn>
              <a:cxn ang="0">
                <a:pos x="111" y="80"/>
              </a:cxn>
              <a:cxn ang="0">
                <a:pos x="111" y="84"/>
              </a:cxn>
              <a:cxn ang="0">
                <a:pos x="118" y="76"/>
              </a:cxn>
              <a:cxn ang="0">
                <a:pos x="123" y="74"/>
              </a:cxn>
              <a:cxn ang="0">
                <a:pos x="133" y="74"/>
              </a:cxn>
              <a:cxn ang="0">
                <a:pos x="140" y="72"/>
              </a:cxn>
              <a:cxn ang="0">
                <a:pos x="153" y="73"/>
              </a:cxn>
              <a:cxn ang="0">
                <a:pos x="168" y="68"/>
              </a:cxn>
              <a:cxn ang="0">
                <a:pos x="180" y="66"/>
              </a:cxn>
              <a:cxn ang="0">
                <a:pos x="185" y="68"/>
              </a:cxn>
              <a:cxn ang="0">
                <a:pos x="190" y="64"/>
              </a:cxn>
              <a:cxn ang="0">
                <a:pos x="200" y="66"/>
              </a:cxn>
              <a:cxn ang="0">
                <a:pos x="212" y="68"/>
              </a:cxn>
              <a:cxn ang="0">
                <a:pos x="206" y="59"/>
              </a:cxn>
              <a:cxn ang="0">
                <a:pos x="19" y="16"/>
              </a:cxn>
              <a:cxn ang="0">
                <a:pos x="34" y="14"/>
              </a:cxn>
              <a:cxn ang="0">
                <a:pos x="25" y="8"/>
              </a:cxn>
              <a:cxn ang="0">
                <a:pos x="22" y="2"/>
              </a:cxn>
              <a:cxn ang="0">
                <a:pos x="18" y="3"/>
              </a:cxn>
              <a:cxn ang="0">
                <a:pos x="6" y="3"/>
              </a:cxn>
              <a:cxn ang="0">
                <a:pos x="7" y="10"/>
              </a:cxn>
              <a:cxn ang="0">
                <a:pos x="4" y="15"/>
              </a:cxn>
              <a:cxn ang="0">
                <a:pos x="1" y="19"/>
              </a:cxn>
              <a:cxn ang="0">
                <a:pos x="8" y="22"/>
              </a:cxn>
              <a:cxn ang="0">
                <a:pos x="19" y="16"/>
              </a:cxn>
            </a:cxnLst>
            <a:rect l="0" t="0" r="r" b="b"/>
            <a:pathLst>
              <a:path w="212" h="84">
                <a:moveTo>
                  <a:pt x="206" y="59"/>
                </a:moveTo>
                <a:cubicBezTo>
                  <a:pt x="204" y="58"/>
                  <a:pt x="207" y="49"/>
                  <a:pt x="206" y="47"/>
                </a:cubicBezTo>
                <a:cubicBezTo>
                  <a:pt x="205" y="45"/>
                  <a:pt x="203" y="37"/>
                  <a:pt x="206" y="37"/>
                </a:cubicBezTo>
                <a:cubicBezTo>
                  <a:pt x="208" y="37"/>
                  <a:pt x="206" y="32"/>
                  <a:pt x="209" y="32"/>
                </a:cubicBezTo>
                <a:cubicBezTo>
                  <a:pt x="208" y="30"/>
                  <a:pt x="207" y="28"/>
                  <a:pt x="207" y="28"/>
                </a:cubicBezTo>
                <a:cubicBezTo>
                  <a:pt x="205" y="26"/>
                  <a:pt x="200" y="29"/>
                  <a:pt x="198" y="24"/>
                </a:cubicBezTo>
                <a:cubicBezTo>
                  <a:pt x="196" y="19"/>
                  <a:pt x="198" y="18"/>
                  <a:pt x="195" y="14"/>
                </a:cubicBezTo>
                <a:cubicBezTo>
                  <a:pt x="192" y="10"/>
                  <a:pt x="191" y="6"/>
                  <a:pt x="187" y="8"/>
                </a:cubicBezTo>
                <a:cubicBezTo>
                  <a:pt x="185" y="9"/>
                  <a:pt x="180" y="9"/>
                  <a:pt x="175" y="8"/>
                </a:cubicBezTo>
                <a:cubicBezTo>
                  <a:pt x="170" y="13"/>
                  <a:pt x="158" y="17"/>
                  <a:pt x="154" y="15"/>
                </a:cubicBezTo>
                <a:cubicBezTo>
                  <a:pt x="150" y="14"/>
                  <a:pt x="141" y="16"/>
                  <a:pt x="135" y="16"/>
                </a:cubicBezTo>
                <a:cubicBezTo>
                  <a:pt x="128" y="16"/>
                  <a:pt x="126" y="11"/>
                  <a:pt x="121" y="11"/>
                </a:cubicBezTo>
                <a:cubicBezTo>
                  <a:pt x="116" y="12"/>
                  <a:pt x="116" y="7"/>
                  <a:pt x="111" y="7"/>
                </a:cubicBezTo>
                <a:cubicBezTo>
                  <a:pt x="106" y="7"/>
                  <a:pt x="110" y="4"/>
                  <a:pt x="95" y="2"/>
                </a:cubicBezTo>
                <a:cubicBezTo>
                  <a:pt x="79" y="0"/>
                  <a:pt x="65" y="9"/>
                  <a:pt x="60" y="13"/>
                </a:cubicBezTo>
                <a:cubicBezTo>
                  <a:pt x="55" y="17"/>
                  <a:pt x="37" y="13"/>
                  <a:pt x="36" y="14"/>
                </a:cubicBezTo>
                <a:cubicBezTo>
                  <a:pt x="34" y="15"/>
                  <a:pt x="36" y="21"/>
                  <a:pt x="30" y="23"/>
                </a:cubicBezTo>
                <a:cubicBezTo>
                  <a:pt x="24" y="25"/>
                  <a:pt x="11" y="23"/>
                  <a:pt x="6" y="25"/>
                </a:cubicBezTo>
                <a:cubicBezTo>
                  <a:pt x="2" y="27"/>
                  <a:pt x="0" y="34"/>
                  <a:pt x="4" y="33"/>
                </a:cubicBezTo>
                <a:cubicBezTo>
                  <a:pt x="8" y="33"/>
                  <a:pt x="10" y="35"/>
                  <a:pt x="9" y="36"/>
                </a:cubicBezTo>
                <a:cubicBezTo>
                  <a:pt x="8" y="38"/>
                  <a:pt x="12" y="43"/>
                  <a:pt x="10" y="45"/>
                </a:cubicBezTo>
                <a:cubicBezTo>
                  <a:pt x="8" y="47"/>
                  <a:pt x="7" y="51"/>
                  <a:pt x="10" y="53"/>
                </a:cubicBezTo>
                <a:cubicBezTo>
                  <a:pt x="13" y="55"/>
                  <a:pt x="13" y="58"/>
                  <a:pt x="10" y="59"/>
                </a:cubicBezTo>
                <a:cubicBezTo>
                  <a:pt x="7" y="59"/>
                  <a:pt x="16" y="63"/>
                  <a:pt x="16" y="65"/>
                </a:cubicBezTo>
                <a:cubicBezTo>
                  <a:pt x="16" y="66"/>
                  <a:pt x="23" y="67"/>
                  <a:pt x="23" y="69"/>
                </a:cubicBezTo>
                <a:cubicBezTo>
                  <a:pt x="23" y="71"/>
                  <a:pt x="25" y="72"/>
                  <a:pt x="29" y="71"/>
                </a:cubicBezTo>
                <a:cubicBezTo>
                  <a:pt x="32" y="70"/>
                  <a:pt x="34" y="75"/>
                  <a:pt x="36" y="78"/>
                </a:cubicBezTo>
                <a:cubicBezTo>
                  <a:pt x="38" y="81"/>
                  <a:pt x="50" y="79"/>
                  <a:pt x="50" y="75"/>
                </a:cubicBezTo>
                <a:cubicBezTo>
                  <a:pt x="50" y="72"/>
                  <a:pt x="54" y="71"/>
                  <a:pt x="59" y="71"/>
                </a:cubicBezTo>
                <a:cubicBezTo>
                  <a:pt x="65" y="72"/>
                  <a:pt x="72" y="79"/>
                  <a:pt x="75" y="80"/>
                </a:cubicBezTo>
                <a:cubicBezTo>
                  <a:pt x="77" y="81"/>
                  <a:pt x="83" y="78"/>
                  <a:pt x="86" y="78"/>
                </a:cubicBezTo>
                <a:cubicBezTo>
                  <a:pt x="90" y="78"/>
                  <a:pt x="95" y="73"/>
                  <a:pt x="97" y="71"/>
                </a:cubicBezTo>
                <a:cubicBezTo>
                  <a:pt x="99" y="70"/>
                  <a:pt x="102" y="75"/>
                  <a:pt x="106" y="74"/>
                </a:cubicBezTo>
                <a:cubicBezTo>
                  <a:pt x="109" y="72"/>
                  <a:pt x="112" y="70"/>
                  <a:pt x="114" y="71"/>
                </a:cubicBezTo>
                <a:cubicBezTo>
                  <a:pt x="116" y="72"/>
                  <a:pt x="109" y="78"/>
                  <a:pt x="111" y="80"/>
                </a:cubicBezTo>
                <a:cubicBezTo>
                  <a:pt x="112" y="81"/>
                  <a:pt x="112" y="83"/>
                  <a:pt x="111" y="84"/>
                </a:cubicBezTo>
                <a:cubicBezTo>
                  <a:pt x="118" y="83"/>
                  <a:pt x="118" y="78"/>
                  <a:pt x="118" y="76"/>
                </a:cubicBezTo>
                <a:cubicBezTo>
                  <a:pt x="119" y="74"/>
                  <a:pt x="120" y="72"/>
                  <a:pt x="123" y="74"/>
                </a:cubicBezTo>
                <a:cubicBezTo>
                  <a:pt x="125" y="75"/>
                  <a:pt x="128" y="76"/>
                  <a:pt x="133" y="74"/>
                </a:cubicBezTo>
                <a:cubicBezTo>
                  <a:pt x="138" y="71"/>
                  <a:pt x="138" y="70"/>
                  <a:pt x="140" y="72"/>
                </a:cubicBezTo>
                <a:cubicBezTo>
                  <a:pt x="142" y="74"/>
                  <a:pt x="146" y="73"/>
                  <a:pt x="153" y="73"/>
                </a:cubicBezTo>
                <a:cubicBezTo>
                  <a:pt x="160" y="73"/>
                  <a:pt x="161" y="68"/>
                  <a:pt x="168" y="68"/>
                </a:cubicBezTo>
                <a:cubicBezTo>
                  <a:pt x="175" y="69"/>
                  <a:pt x="180" y="66"/>
                  <a:pt x="180" y="66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6" y="66"/>
                  <a:pt x="186" y="64"/>
                  <a:pt x="190" y="64"/>
                </a:cubicBezTo>
                <a:cubicBezTo>
                  <a:pt x="195" y="63"/>
                  <a:pt x="197" y="67"/>
                  <a:pt x="200" y="66"/>
                </a:cubicBezTo>
                <a:cubicBezTo>
                  <a:pt x="202" y="65"/>
                  <a:pt x="211" y="74"/>
                  <a:pt x="212" y="68"/>
                </a:cubicBezTo>
                <a:cubicBezTo>
                  <a:pt x="212" y="66"/>
                  <a:pt x="208" y="59"/>
                  <a:pt x="206" y="59"/>
                </a:cubicBezTo>
                <a:close/>
                <a:moveTo>
                  <a:pt x="19" y="16"/>
                </a:moveTo>
                <a:cubicBezTo>
                  <a:pt x="23" y="14"/>
                  <a:pt x="32" y="16"/>
                  <a:pt x="34" y="14"/>
                </a:cubicBezTo>
                <a:cubicBezTo>
                  <a:pt x="36" y="12"/>
                  <a:pt x="28" y="10"/>
                  <a:pt x="25" y="8"/>
                </a:cubicBezTo>
                <a:cubicBezTo>
                  <a:pt x="24" y="6"/>
                  <a:pt x="23" y="4"/>
                  <a:pt x="22" y="2"/>
                </a:cubicBezTo>
                <a:cubicBezTo>
                  <a:pt x="21" y="3"/>
                  <a:pt x="19" y="3"/>
                  <a:pt x="18" y="3"/>
                </a:cubicBezTo>
                <a:cubicBezTo>
                  <a:pt x="15" y="1"/>
                  <a:pt x="8" y="2"/>
                  <a:pt x="6" y="3"/>
                </a:cubicBezTo>
                <a:cubicBezTo>
                  <a:pt x="5" y="3"/>
                  <a:pt x="7" y="7"/>
                  <a:pt x="7" y="10"/>
                </a:cubicBezTo>
                <a:cubicBezTo>
                  <a:pt x="7" y="13"/>
                  <a:pt x="4" y="14"/>
                  <a:pt x="4" y="15"/>
                </a:cubicBezTo>
                <a:cubicBezTo>
                  <a:pt x="4" y="17"/>
                  <a:pt x="3" y="18"/>
                  <a:pt x="1" y="19"/>
                </a:cubicBezTo>
                <a:cubicBezTo>
                  <a:pt x="4" y="21"/>
                  <a:pt x="6" y="22"/>
                  <a:pt x="8" y="22"/>
                </a:cubicBezTo>
                <a:cubicBezTo>
                  <a:pt x="13" y="22"/>
                  <a:pt x="15" y="17"/>
                  <a:pt x="19" y="1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8" name="Freeform 57      (向天歌演示原创作品：www.TopPPT.cn)">
            <a:extLst>
              <a:ext uri="{FF2B5EF4-FFF2-40B4-BE49-F238E27FC236}">
                <a16:creationId xmlns:a16="http://schemas.microsoft.com/office/drawing/2014/main" id="{7E9F2609-161D-4156-864D-D0221923B68D}"/>
              </a:ext>
            </a:extLst>
          </p:cNvPr>
          <p:cNvSpPr>
            <a:spLocks/>
          </p:cNvSpPr>
          <p:nvPr/>
        </p:nvSpPr>
        <p:spPr bwMode="auto">
          <a:xfrm>
            <a:off x="6068323" y="2300462"/>
            <a:ext cx="52589" cy="50394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0" y="8"/>
              </a:cxn>
              <a:cxn ang="0">
                <a:pos x="1" y="11"/>
              </a:cxn>
              <a:cxn ang="0">
                <a:pos x="8" y="18"/>
              </a:cxn>
              <a:cxn ang="0">
                <a:pos x="9" y="25"/>
              </a:cxn>
              <a:cxn ang="0">
                <a:pos x="14" y="25"/>
              </a:cxn>
              <a:cxn ang="0">
                <a:pos x="25" y="11"/>
              </a:cxn>
              <a:cxn ang="0">
                <a:pos x="12" y="0"/>
              </a:cxn>
            </a:cxnLst>
            <a:rect l="0" t="0" r="r" b="b"/>
            <a:pathLst>
              <a:path w="26" h="25">
                <a:moveTo>
                  <a:pt x="12" y="0"/>
                </a:moveTo>
                <a:cubicBezTo>
                  <a:pt x="8" y="0"/>
                  <a:pt x="1" y="4"/>
                  <a:pt x="0" y="8"/>
                </a:cubicBezTo>
                <a:cubicBezTo>
                  <a:pt x="0" y="8"/>
                  <a:pt x="1" y="10"/>
                  <a:pt x="1" y="11"/>
                </a:cubicBezTo>
                <a:cubicBezTo>
                  <a:pt x="2" y="14"/>
                  <a:pt x="5" y="17"/>
                  <a:pt x="8" y="18"/>
                </a:cubicBezTo>
                <a:cubicBezTo>
                  <a:pt x="10" y="19"/>
                  <a:pt x="10" y="22"/>
                  <a:pt x="9" y="25"/>
                </a:cubicBezTo>
                <a:cubicBezTo>
                  <a:pt x="11" y="25"/>
                  <a:pt x="13" y="25"/>
                  <a:pt x="14" y="25"/>
                </a:cubicBezTo>
                <a:cubicBezTo>
                  <a:pt x="17" y="24"/>
                  <a:pt x="24" y="14"/>
                  <a:pt x="25" y="11"/>
                </a:cubicBezTo>
                <a:cubicBezTo>
                  <a:pt x="26" y="8"/>
                  <a:pt x="17" y="1"/>
                  <a:pt x="1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9" name="Freeform 58      (向天歌演示原创作品：www.TopPPT.cn)">
            <a:extLst>
              <a:ext uri="{FF2B5EF4-FFF2-40B4-BE49-F238E27FC236}">
                <a16:creationId xmlns:a16="http://schemas.microsoft.com/office/drawing/2014/main" id="{BE6593C8-16D3-4DD0-9B9E-2AED641D36CF}"/>
              </a:ext>
            </a:extLst>
          </p:cNvPr>
          <p:cNvSpPr>
            <a:spLocks/>
          </p:cNvSpPr>
          <p:nvPr/>
        </p:nvSpPr>
        <p:spPr bwMode="auto">
          <a:xfrm>
            <a:off x="7075732" y="2110644"/>
            <a:ext cx="152837" cy="149503"/>
          </a:xfrm>
          <a:custGeom>
            <a:avLst/>
            <a:gdLst/>
            <a:ahLst/>
            <a:cxnLst>
              <a:cxn ang="0">
                <a:pos x="74" y="4"/>
              </a:cxn>
              <a:cxn ang="0">
                <a:pos x="65" y="0"/>
              </a:cxn>
              <a:cxn ang="0">
                <a:pos x="58" y="9"/>
              </a:cxn>
              <a:cxn ang="0">
                <a:pos x="50" y="15"/>
              </a:cxn>
              <a:cxn ang="0">
                <a:pos x="46" y="19"/>
              </a:cxn>
              <a:cxn ang="0">
                <a:pos x="38" y="21"/>
              </a:cxn>
              <a:cxn ang="0">
                <a:pos x="31" y="18"/>
              </a:cxn>
              <a:cxn ang="0">
                <a:pos x="24" y="26"/>
              </a:cxn>
              <a:cxn ang="0">
                <a:pos x="3" y="38"/>
              </a:cxn>
              <a:cxn ang="0">
                <a:pos x="0" y="43"/>
              </a:cxn>
              <a:cxn ang="0">
                <a:pos x="13" y="49"/>
              </a:cxn>
              <a:cxn ang="0">
                <a:pos x="6" y="62"/>
              </a:cxn>
              <a:cxn ang="0">
                <a:pos x="8" y="68"/>
              </a:cxn>
              <a:cxn ang="0">
                <a:pos x="14" y="71"/>
              </a:cxn>
              <a:cxn ang="0">
                <a:pos x="22" y="70"/>
              </a:cxn>
              <a:cxn ang="0">
                <a:pos x="25" y="71"/>
              </a:cxn>
              <a:cxn ang="0">
                <a:pos x="31" y="66"/>
              </a:cxn>
              <a:cxn ang="0">
                <a:pos x="42" y="64"/>
              </a:cxn>
              <a:cxn ang="0">
                <a:pos x="48" y="62"/>
              </a:cxn>
              <a:cxn ang="0">
                <a:pos x="38" y="52"/>
              </a:cxn>
              <a:cxn ang="0">
                <a:pos x="41" y="42"/>
              </a:cxn>
              <a:cxn ang="0">
                <a:pos x="61" y="30"/>
              </a:cxn>
              <a:cxn ang="0">
                <a:pos x="65" y="17"/>
              </a:cxn>
              <a:cxn ang="0">
                <a:pos x="77" y="4"/>
              </a:cxn>
              <a:cxn ang="0">
                <a:pos x="74" y="4"/>
              </a:cxn>
            </a:cxnLst>
            <a:rect l="0" t="0" r="r" b="b"/>
            <a:pathLst>
              <a:path w="77" h="74">
                <a:moveTo>
                  <a:pt x="74" y="4"/>
                </a:moveTo>
                <a:cubicBezTo>
                  <a:pt x="70" y="5"/>
                  <a:pt x="68" y="0"/>
                  <a:pt x="65" y="0"/>
                </a:cubicBezTo>
                <a:cubicBezTo>
                  <a:pt x="61" y="0"/>
                  <a:pt x="62" y="9"/>
                  <a:pt x="58" y="9"/>
                </a:cubicBezTo>
                <a:cubicBezTo>
                  <a:pt x="54" y="9"/>
                  <a:pt x="55" y="14"/>
                  <a:pt x="50" y="15"/>
                </a:cubicBezTo>
                <a:cubicBezTo>
                  <a:pt x="45" y="16"/>
                  <a:pt x="43" y="16"/>
                  <a:pt x="46" y="19"/>
                </a:cubicBezTo>
                <a:cubicBezTo>
                  <a:pt x="48" y="23"/>
                  <a:pt x="43" y="21"/>
                  <a:pt x="38" y="21"/>
                </a:cubicBezTo>
                <a:cubicBezTo>
                  <a:pt x="34" y="21"/>
                  <a:pt x="34" y="18"/>
                  <a:pt x="31" y="18"/>
                </a:cubicBezTo>
                <a:cubicBezTo>
                  <a:pt x="28" y="18"/>
                  <a:pt x="26" y="24"/>
                  <a:pt x="24" y="26"/>
                </a:cubicBezTo>
                <a:cubicBezTo>
                  <a:pt x="22" y="29"/>
                  <a:pt x="7" y="36"/>
                  <a:pt x="3" y="38"/>
                </a:cubicBezTo>
                <a:cubicBezTo>
                  <a:pt x="2" y="39"/>
                  <a:pt x="1" y="41"/>
                  <a:pt x="0" y="43"/>
                </a:cubicBezTo>
                <a:cubicBezTo>
                  <a:pt x="5" y="43"/>
                  <a:pt x="10" y="46"/>
                  <a:pt x="13" y="49"/>
                </a:cubicBezTo>
                <a:cubicBezTo>
                  <a:pt x="16" y="53"/>
                  <a:pt x="9" y="58"/>
                  <a:pt x="6" y="62"/>
                </a:cubicBezTo>
                <a:cubicBezTo>
                  <a:pt x="3" y="65"/>
                  <a:pt x="8" y="65"/>
                  <a:pt x="8" y="68"/>
                </a:cubicBezTo>
                <a:cubicBezTo>
                  <a:pt x="8" y="71"/>
                  <a:pt x="12" y="74"/>
                  <a:pt x="14" y="71"/>
                </a:cubicBezTo>
                <a:cubicBezTo>
                  <a:pt x="15" y="69"/>
                  <a:pt x="18" y="70"/>
                  <a:pt x="22" y="70"/>
                </a:cubicBezTo>
                <a:cubicBezTo>
                  <a:pt x="24" y="70"/>
                  <a:pt x="24" y="70"/>
                  <a:pt x="25" y="71"/>
                </a:cubicBezTo>
                <a:cubicBezTo>
                  <a:pt x="27" y="69"/>
                  <a:pt x="30" y="67"/>
                  <a:pt x="31" y="66"/>
                </a:cubicBezTo>
                <a:cubicBezTo>
                  <a:pt x="33" y="64"/>
                  <a:pt x="38" y="64"/>
                  <a:pt x="42" y="64"/>
                </a:cubicBezTo>
                <a:cubicBezTo>
                  <a:pt x="44" y="64"/>
                  <a:pt x="46" y="63"/>
                  <a:pt x="48" y="62"/>
                </a:cubicBezTo>
                <a:cubicBezTo>
                  <a:pt x="43" y="57"/>
                  <a:pt x="39" y="53"/>
                  <a:pt x="38" y="52"/>
                </a:cubicBezTo>
                <a:cubicBezTo>
                  <a:pt x="34" y="50"/>
                  <a:pt x="36" y="43"/>
                  <a:pt x="41" y="42"/>
                </a:cubicBezTo>
                <a:cubicBezTo>
                  <a:pt x="46" y="41"/>
                  <a:pt x="57" y="32"/>
                  <a:pt x="61" y="30"/>
                </a:cubicBezTo>
                <a:cubicBezTo>
                  <a:pt x="64" y="28"/>
                  <a:pt x="62" y="22"/>
                  <a:pt x="65" y="17"/>
                </a:cubicBezTo>
                <a:cubicBezTo>
                  <a:pt x="66" y="14"/>
                  <a:pt x="72" y="9"/>
                  <a:pt x="77" y="4"/>
                </a:cubicBezTo>
                <a:cubicBezTo>
                  <a:pt x="76" y="4"/>
                  <a:pt x="75" y="4"/>
                  <a:pt x="74" y="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0" name="Freeform 59      (向天歌演示原创作品：www.TopPPT.cn)">
            <a:extLst>
              <a:ext uri="{FF2B5EF4-FFF2-40B4-BE49-F238E27FC236}">
                <a16:creationId xmlns:a16="http://schemas.microsoft.com/office/drawing/2014/main" id="{C91E5CF0-581C-4780-8435-0F3B93D04A2A}"/>
              </a:ext>
            </a:extLst>
          </p:cNvPr>
          <p:cNvSpPr>
            <a:spLocks/>
          </p:cNvSpPr>
          <p:nvPr/>
        </p:nvSpPr>
        <p:spPr bwMode="auto">
          <a:xfrm>
            <a:off x="6114338" y="2444925"/>
            <a:ext cx="172559" cy="100788"/>
          </a:xfrm>
          <a:custGeom>
            <a:avLst/>
            <a:gdLst/>
            <a:ahLst/>
            <a:cxnLst>
              <a:cxn ang="0">
                <a:pos x="85" y="32"/>
              </a:cxn>
              <a:cxn ang="0">
                <a:pos x="83" y="32"/>
              </a:cxn>
              <a:cxn ang="0">
                <a:pos x="68" y="29"/>
              </a:cxn>
              <a:cxn ang="0">
                <a:pos x="46" y="20"/>
              </a:cxn>
              <a:cxn ang="0">
                <a:pos x="23" y="3"/>
              </a:cxn>
              <a:cxn ang="0">
                <a:pos x="14" y="2"/>
              </a:cxn>
              <a:cxn ang="0">
                <a:pos x="7" y="4"/>
              </a:cxn>
              <a:cxn ang="0">
                <a:pos x="2" y="10"/>
              </a:cxn>
              <a:cxn ang="0">
                <a:pos x="0" y="19"/>
              </a:cxn>
              <a:cxn ang="0">
                <a:pos x="6" y="23"/>
              </a:cxn>
              <a:cxn ang="0">
                <a:pos x="15" y="27"/>
              </a:cxn>
              <a:cxn ang="0">
                <a:pos x="23" y="32"/>
              </a:cxn>
              <a:cxn ang="0">
                <a:pos x="33" y="37"/>
              </a:cxn>
              <a:cxn ang="0">
                <a:pos x="43" y="35"/>
              </a:cxn>
              <a:cxn ang="0">
                <a:pos x="50" y="42"/>
              </a:cxn>
              <a:cxn ang="0">
                <a:pos x="64" y="47"/>
              </a:cxn>
              <a:cxn ang="0">
                <a:pos x="84" y="46"/>
              </a:cxn>
              <a:cxn ang="0">
                <a:pos x="84" y="34"/>
              </a:cxn>
              <a:cxn ang="0">
                <a:pos x="85" y="32"/>
              </a:cxn>
            </a:cxnLst>
            <a:rect l="0" t="0" r="r" b="b"/>
            <a:pathLst>
              <a:path w="87" h="50">
                <a:moveTo>
                  <a:pt x="85" y="32"/>
                </a:moveTo>
                <a:cubicBezTo>
                  <a:pt x="84" y="32"/>
                  <a:pt x="84" y="31"/>
                  <a:pt x="83" y="32"/>
                </a:cubicBezTo>
                <a:cubicBezTo>
                  <a:pt x="76" y="32"/>
                  <a:pt x="72" y="29"/>
                  <a:pt x="68" y="29"/>
                </a:cubicBezTo>
                <a:cubicBezTo>
                  <a:pt x="64" y="29"/>
                  <a:pt x="51" y="24"/>
                  <a:pt x="46" y="20"/>
                </a:cubicBezTo>
                <a:cubicBezTo>
                  <a:pt x="41" y="16"/>
                  <a:pt x="27" y="7"/>
                  <a:pt x="23" y="3"/>
                </a:cubicBezTo>
                <a:cubicBezTo>
                  <a:pt x="20" y="0"/>
                  <a:pt x="15" y="0"/>
                  <a:pt x="14" y="2"/>
                </a:cubicBezTo>
                <a:cubicBezTo>
                  <a:pt x="14" y="3"/>
                  <a:pt x="11" y="3"/>
                  <a:pt x="7" y="4"/>
                </a:cubicBezTo>
                <a:cubicBezTo>
                  <a:pt x="6" y="5"/>
                  <a:pt x="2" y="8"/>
                  <a:pt x="2" y="10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21"/>
                  <a:pt x="5" y="21"/>
                  <a:pt x="6" y="23"/>
                </a:cubicBezTo>
                <a:cubicBezTo>
                  <a:pt x="7" y="25"/>
                  <a:pt x="15" y="26"/>
                  <a:pt x="15" y="27"/>
                </a:cubicBezTo>
                <a:cubicBezTo>
                  <a:pt x="15" y="29"/>
                  <a:pt x="20" y="31"/>
                  <a:pt x="23" y="32"/>
                </a:cubicBezTo>
                <a:cubicBezTo>
                  <a:pt x="27" y="32"/>
                  <a:pt x="31" y="36"/>
                  <a:pt x="33" y="37"/>
                </a:cubicBezTo>
                <a:cubicBezTo>
                  <a:pt x="35" y="39"/>
                  <a:pt x="41" y="35"/>
                  <a:pt x="43" y="35"/>
                </a:cubicBezTo>
                <a:cubicBezTo>
                  <a:pt x="46" y="35"/>
                  <a:pt x="49" y="39"/>
                  <a:pt x="50" y="42"/>
                </a:cubicBezTo>
                <a:cubicBezTo>
                  <a:pt x="50" y="44"/>
                  <a:pt x="62" y="45"/>
                  <a:pt x="64" y="47"/>
                </a:cubicBezTo>
                <a:cubicBezTo>
                  <a:pt x="67" y="50"/>
                  <a:pt x="81" y="48"/>
                  <a:pt x="84" y="46"/>
                </a:cubicBezTo>
                <a:cubicBezTo>
                  <a:pt x="87" y="43"/>
                  <a:pt x="84" y="38"/>
                  <a:pt x="84" y="34"/>
                </a:cubicBezTo>
                <a:cubicBezTo>
                  <a:pt x="84" y="33"/>
                  <a:pt x="85" y="32"/>
                  <a:pt x="85" y="3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1" name="Freeform 60      (向天歌演示原创作品：www.TopPPT.cn)">
            <a:extLst>
              <a:ext uri="{FF2B5EF4-FFF2-40B4-BE49-F238E27FC236}">
                <a16:creationId xmlns:a16="http://schemas.microsoft.com/office/drawing/2014/main" id="{8B1EABD0-1153-4DEF-B0BA-0CA9E55ADC7A}"/>
              </a:ext>
            </a:extLst>
          </p:cNvPr>
          <p:cNvSpPr>
            <a:spLocks/>
          </p:cNvSpPr>
          <p:nvPr/>
        </p:nvSpPr>
        <p:spPr bwMode="auto">
          <a:xfrm>
            <a:off x="6364136" y="2490279"/>
            <a:ext cx="188993" cy="431709"/>
          </a:xfrm>
          <a:custGeom>
            <a:avLst/>
            <a:gdLst/>
            <a:ahLst/>
            <a:cxnLst>
              <a:cxn ang="0">
                <a:pos x="78" y="193"/>
              </a:cxn>
              <a:cxn ang="0">
                <a:pos x="74" y="185"/>
              </a:cxn>
              <a:cxn ang="0">
                <a:pos x="70" y="171"/>
              </a:cxn>
              <a:cxn ang="0">
                <a:pos x="66" y="159"/>
              </a:cxn>
              <a:cxn ang="0">
                <a:pos x="67" y="151"/>
              </a:cxn>
              <a:cxn ang="0">
                <a:pos x="68" y="146"/>
              </a:cxn>
              <a:cxn ang="0">
                <a:pos x="66" y="138"/>
              </a:cxn>
              <a:cxn ang="0">
                <a:pos x="57" y="128"/>
              </a:cxn>
              <a:cxn ang="0">
                <a:pos x="59" y="110"/>
              </a:cxn>
              <a:cxn ang="0">
                <a:pos x="66" y="106"/>
              </a:cxn>
              <a:cxn ang="0">
                <a:pos x="74" y="104"/>
              </a:cxn>
              <a:cxn ang="0">
                <a:pos x="84" y="98"/>
              </a:cxn>
              <a:cxn ang="0">
                <a:pos x="90" y="93"/>
              </a:cxn>
              <a:cxn ang="0">
                <a:pos x="96" y="84"/>
              </a:cxn>
              <a:cxn ang="0">
                <a:pos x="96" y="84"/>
              </a:cxn>
              <a:cxn ang="0">
                <a:pos x="91" y="85"/>
              </a:cxn>
              <a:cxn ang="0">
                <a:pos x="84" y="81"/>
              </a:cxn>
              <a:cxn ang="0">
                <a:pos x="78" y="78"/>
              </a:cxn>
              <a:cxn ang="0">
                <a:pos x="78" y="71"/>
              </a:cxn>
              <a:cxn ang="0">
                <a:pos x="74" y="66"/>
              </a:cxn>
              <a:cxn ang="0">
                <a:pos x="70" y="56"/>
              </a:cxn>
              <a:cxn ang="0">
                <a:pos x="60" y="54"/>
              </a:cxn>
              <a:cxn ang="0">
                <a:pos x="58" y="49"/>
              </a:cxn>
              <a:cxn ang="0">
                <a:pos x="67" y="33"/>
              </a:cxn>
              <a:cxn ang="0">
                <a:pos x="70" y="17"/>
              </a:cxn>
              <a:cxn ang="0">
                <a:pos x="65" y="11"/>
              </a:cxn>
              <a:cxn ang="0">
                <a:pos x="63" y="5"/>
              </a:cxn>
              <a:cxn ang="0">
                <a:pos x="55" y="2"/>
              </a:cxn>
              <a:cxn ang="0">
                <a:pos x="53" y="3"/>
              </a:cxn>
              <a:cxn ang="0">
                <a:pos x="54" y="3"/>
              </a:cxn>
              <a:cxn ang="0">
                <a:pos x="51" y="8"/>
              </a:cxn>
              <a:cxn ang="0">
                <a:pos x="52" y="16"/>
              </a:cxn>
              <a:cxn ang="0">
                <a:pos x="47" y="16"/>
              </a:cxn>
              <a:cxn ang="0">
                <a:pos x="38" y="20"/>
              </a:cxn>
              <a:cxn ang="0">
                <a:pos x="30" y="28"/>
              </a:cxn>
              <a:cxn ang="0">
                <a:pos x="27" y="42"/>
              </a:cxn>
              <a:cxn ang="0">
                <a:pos x="23" y="56"/>
              </a:cxn>
              <a:cxn ang="0">
                <a:pos x="14" y="56"/>
              </a:cxn>
              <a:cxn ang="0">
                <a:pos x="12" y="67"/>
              </a:cxn>
              <a:cxn ang="0">
                <a:pos x="9" y="79"/>
              </a:cxn>
              <a:cxn ang="0">
                <a:pos x="4" y="87"/>
              </a:cxn>
              <a:cxn ang="0">
                <a:pos x="0" y="91"/>
              </a:cxn>
              <a:cxn ang="0">
                <a:pos x="10" y="102"/>
              </a:cxn>
              <a:cxn ang="0">
                <a:pos x="23" y="125"/>
              </a:cxn>
              <a:cxn ang="0">
                <a:pos x="22" y="143"/>
              </a:cxn>
              <a:cxn ang="0">
                <a:pos x="26" y="149"/>
              </a:cxn>
              <a:cxn ang="0">
                <a:pos x="37" y="148"/>
              </a:cxn>
              <a:cxn ang="0">
                <a:pos x="47" y="136"/>
              </a:cxn>
              <a:cxn ang="0">
                <a:pos x="53" y="141"/>
              </a:cxn>
              <a:cxn ang="0">
                <a:pos x="57" y="153"/>
              </a:cxn>
              <a:cxn ang="0">
                <a:pos x="63" y="178"/>
              </a:cxn>
              <a:cxn ang="0">
                <a:pos x="67" y="195"/>
              </a:cxn>
              <a:cxn ang="0">
                <a:pos x="69" y="209"/>
              </a:cxn>
              <a:cxn ang="0">
                <a:pos x="68" y="212"/>
              </a:cxn>
              <a:cxn ang="0">
                <a:pos x="78" y="193"/>
              </a:cxn>
            </a:cxnLst>
            <a:rect l="0" t="0" r="r" b="b"/>
            <a:pathLst>
              <a:path w="96" h="213">
                <a:moveTo>
                  <a:pt x="78" y="193"/>
                </a:moveTo>
                <a:cubicBezTo>
                  <a:pt x="78" y="189"/>
                  <a:pt x="74" y="188"/>
                  <a:pt x="74" y="185"/>
                </a:cubicBezTo>
                <a:cubicBezTo>
                  <a:pt x="74" y="181"/>
                  <a:pt x="74" y="175"/>
                  <a:pt x="70" y="171"/>
                </a:cubicBezTo>
                <a:cubicBezTo>
                  <a:pt x="65" y="167"/>
                  <a:pt x="63" y="161"/>
                  <a:pt x="66" y="159"/>
                </a:cubicBezTo>
                <a:cubicBezTo>
                  <a:pt x="68" y="157"/>
                  <a:pt x="66" y="150"/>
                  <a:pt x="67" y="151"/>
                </a:cubicBezTo>
                <a:cubicBezTo>
                  <a:pt x="69" y="151"/>
                  <a:pt x="71" y="147"/>
                  <a:pt x="68" y="146"/>
                </a:cubicBezTo>
                <a:cubicBezTo>
                  <a:pt x="65" y="144"/>
                  <a:pt x="68" y="139"/>
                  <a:pt x="66" y="138"/>
                </a:cubicBezTo>
                <a:cubicBezTo>
                  <a:pt x="63" y="137"/>
                  <a:pt x="57" y="130"/>
                  <a:pt x="57" y="128"/>
                </a:cubicBezTo>
                <a:cubicBezTo>
                  <a:pt x="57" y="126"/>
                  <a:pt x="59" y="113"/>
                  <a:pt x="59" y="110"/>
                </a:cubicBezTo>
                <a:cubicBezTo>
                  <a:pt x="60" y="107"/>
                  <a:pt x="64" y="106"/>
                  <a:pt x="66" y="106"/>
                </a:cubicBezTo>
                <a:cubicBezTo>
                  <a:pt x="67" y="106"/>
                  <a:pt x="72" y="107"/>
                  <a:pt x="74" y="104"/>
                </a:cubicBezTo>
                <a:cubicBezTo>
                  <a:pt x="76" y="101"/>
                  <a:pt x="83" y="100"/>
                  <a:pt x="84" y="98"/>
                </a:cubicBezTo>
                <a:cubicBezTo>
                  <a:pt x="85" y="96"/>
                  <a:pt x="90" y="96"/>
                  <a:pt x="90" y="93"/>
                </a:cubicBezTo>
                <a:cubicBezTo>
                  <a:pt x="90" y="90"/>
                  <a:pt x="96" y="84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3"/>
                  <a:pt x="94" y="84"/>
                  <a:pt x="91" y="85"/>
                </a:cubicBezTo>
                <a:cubicBezTo>
                  <a:pt x="86" y="87"/>
                  <a:pt x="84" y="84"/>
                  <a:pt x="84" y="81"/>
                </a:cubicBezTo>
                <a:cubicBezTo>
                  <a:pt x="85" y="78"/>
                  <a:pt x="81" y="78"/>
                  <a:pt x="78" y="78"/>
                </a:cubicBezTo>
                <a:cubicBezTo>
                  <a:pt x="75" y="78"/>
                  <a:pt x="77" y="74"/>
                  <a:pt x="78" y="71"/>
                </a:cubicBezTo>
                <a:cubicBezTo>
                  <a:pt x="79" y="68"/>
                  <a:pt x="77" y="66"/>
                  <a:pt x="74" y="66"/>
                </a:cubicBezTo>
                <a:cubicBezTo>
                  <a:pt x="70" y="65"/>
                  <a:pt x="69" y="58"/>
                  <a:pt x="70" y="56"/>
                </a:cubicBezTo>
                <a:cubicBezTo>
                  <a:pt x="71" y="54"/>
                  <a:pt x="63" y="53"/>
                  <a:pt x="60" y="54"/>
                </a:cubicBezTo>
                <a:cubicBezTo>
                  <a:pt x="56" y="56"/>
                  <a:pt x="59" y="51"/>
                  <a:pt x="58" y="49"/>
                </a:cubicBezTo>
                <a:cubicBezTo>
                  <a:pt x="57" y="46"/>
                  <a:pt x="62" y="38"/>
                  <a:pt x="67" y="33"/>
                </a:cubicBezTo>
                <a:cubicBezTo>
                  <a:pt x="72" y="28"/>
                  <a:pt x="70" y="22"/>
                  <a:pt x="70" y="17"/>
                </a:cubicBezTo>
                <a:cubicBezTo>
                  <a:pt x="70" y="11"/>
                  <a:pt x="68" y="11"/>
                  <a:pt x="65" y="11"/>
                </a:cubicBezTo>
                <a:cubicBezTo>
                  <a:pt x="63" y="11"/>
                  <a:pt x="63" y="8"/>
                  <a:pt x="63" y="5"/>
                </a:cubicBezTo>
                <a:cubicBezTo>
                  <a:pt x="63" y="2"/>
                  <a:pt x="58" y="0"/>
                  <a:pt x="55" y="2"/>
                </a:cubicBezTo>
                <a:cubicBezTo>
                  <a:pt x="55" y="2"/>
                  <a:pt x="54" y="2"/>
                  <a:pt x="53" y="3"/>
                </a:cubicBezTo>
                <a:cubicBezTo>
                  <a:pt x="54" y="3"/>
                  <a:pt x="54" y="3"/>
                  <a:pt x="54" y="3"/>
                </a:cubicBezTo>
                <a:cubicBezTo>
                  <a:pt x="54" y="3"/>
                  <a:pt x="53" y="7"/>
                  <a:pt x="51" y="8"/>
                </a:cubicBezTo>
                <a:cubicBezTo>
                  <a:pt x="49" y="9"/>
                  <a:pt x="49" y="12"/>
                  <a:pt x="52" y="16"/>
                </a:cubicBezTo>
                <a:cubicBezTo>
                  <a:pt x="55" y="20"/>
                  <a:pt x="48" y="18"/>
                  <a:pt x="47" y="16"/>
                </a:cubicBezTo>
                <a:cubicBezTo>
                  <a:pt x="46" y="13"/>
                  <a:pt x="41" y="17"/>
                  <a:pt x="38" y="20"/>
                </a:cubicBezTo>
                <a:cubicBezTo>
                  <a:pt x="35" y="22"/>
                  <a:pt x="30" y="24"/>
                  <a:pt x="30" y="28"/>
                </a:cubicBezTo>
                <a:cubicBezTo>
                  <a:pt x="30" y="33"/>
                  <a:pt x="26" y="38"/>
                  <a:pt x="27" y="42"/>
                </a:cubicBezTo>
                <a:cubicBezTo>
                  <a:pt x="28" y="46"/>
                  <a:pt x="23" y="54"/>
                  <a:pt x="23" y="56"/>
                </a:cubicBezTo>
                <a:cubicBezTo>
                  <a:pt x="23" y="58"/>
                  <a:pt x="15" y="56"/>
                  <a:pt x="14" y="56"/>
                </a:cubicBezTo>
                <a:cubicBezTo>
                  <a:pt x="13" y="56"/>
                  <a:pt x="14" y="64"/>
                  <a:pt x="12" y="67"/>
                </a:cubicBezTo>
                <a:cubicBezTo>
                  <a:pt x="10" y="69"/>
                  <a:pt x="11" y="79"/>
                  <a:pt x="9" y="79"/>
                </a:cubicBezTo>
                <a:cubicBezTo>
                  <a:pt x="6" y="79"/>
                  <a:pt x="4" y="87"/>
                  <a:pt x="4" y="87"/>
                </a:cubicBezTo>
                <a:cubicBezTo>
                  <a:pt x="4" y="87"/>
                  <a:pt x="2" y="89"/>
                  <a:pt x="0" y="91"/>
                </a:cubicBezTo>
                <a:cubicBezTo>
                  <a:pt x="2" y="95"/>
                  <a:pt x="6" y="100"/>
                  <a:pt x="10" y="102"/>
                </a:cubicBezTo>
                <a:cubicBezTo>
                  <a:pt x="17" y="104"/>
                  <a:pt x="21" y="118"/>
                  <a:pt x="23" y="125"/>
                </a:cubicBezTo>
                <a:cubicBezTo>
                  <a:pt x="25" y="132"/>
                  <a:pt x="24" y="139"/>
                  <a:pt x="22" y="143"/>
                </a:cubicBezTo>
                <a:cubicBezTo>
                  <a:pt x="19" y="147"/>
                  <a:pt x="22" y="147"/>
                  <a:pt x="26" y="149"/>
                </a:cubicBezTo>
                <a:cubicBezTo>
                  <a:pt x="30" y="151"/>
                  <a:pt x="34" y="152"/>
                  <a:pt x="37" y="148"/>
                </a:cubicBezTo>
                <a:cubicBezTo>
                  <a:pt x="40" y="144"/>
                  <a:pt x="46" y="141"/>
                  <a:pt x="47" y="136"/>
                </a:cubicBezTo>
                <a:cubicBezTo>
                  <a:pt x="48" y="132"/>
                  <a:pt x="50" y="138"/>
                  <a:pt x="53" y="141"/>
                </a:cubicBezTo>
                <a:cubicBezTo>
                  <a:pt x="55" y="143"/>
                  <a:pt x="57" y="148"/>
                  <a:pt x="57" y="153"/>
                </a:cubicBezTo>
                <a:cubicBezTo>
                  <a:pt x="58" y="159"/>
                  <a:pt x="58" y="173"/>
                  <a:pt x="63" y="178"/>
                </a:cubicBezTo>
                <a:cubicBezTo>
                  <a:pt x="68" y="182"/>
                  <a:pt x="69" y="192"/>
                  <a:pt x="67" y="195"/>
                </a:cubicBezTo>
                <a:cubicBezTo>
                  <a:pt x="66" y="199"/>
                  <a:pt x="70" y="205"/>
                  <a:pt x="69" y="209"/>
                </a:cubicBezTo>
                <a:cubicBezTo>
                  <a:pt x="68" y="209"/>
                  <a:pt x="68" y="211"/>
                  <a:pt x="68" y="212"/>
                </a:cubicBezTo>
                <a:cubicBezTo>
                  <a:pt x="72" y="213"/>
                  <a:pt x="78" y="193"/>
                  <a:pt x="78" y="19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2" name="Freeform 61      (向天歌演示原创作品：www.TopPPT.cn)">
            <a:extLst>
              <a:ext uri="{FF2B5EF4-FFF2-40B4-BE49-F238E27FC236}">
                <a16:creationId xmlns:a16="http://schemas.microsoft.com/office/drawing/2014/main" id="{F6E4814F-9412-4DDA-BB20-7A0EDE496C00}"/>
              </a:ext>
            </a:extLst>
          </p:cNvPr>
          <p:cNvSpPr>
            <a:spLocks/>
          </p:cNvSpPr>
          <p:nvPr/>
        </p:nvSpPr>
        <p:spPr bwMode="auto">
          <a:xfrm>
            <a:off x="6298400" y="2496998"/>
            <a:ext cx="67380" cy="41996"/>
          </a:xfrm>
          <a:custGeom>
            <a:avLst/>
            <a:gdLst/>
            <a:ahLst/>
            <a:cxnLst>
              <a:cxn ang="0">
                <a:pos x="33" y="7"/>
              </a:cxn>
              <a:cxn ang="0">
                <a:pos x="20" y="3"/>
              </a:cxn>
              <a:cxn ang="0">
                <a:pos x="11" y="2"/>
              </a:cxn>
              <a:cxn ang="0">
                <a:pos x="3" y="9"/>
              </a:cxn>
              <a:cxn ang="0">
                <a:pos x="0" y="14"/>
              </a:cxn>
              <a:cxn ang="0">
                <a:pos x="3" y="16"/>
              </a:cxn>
              <a:cxn ang="0">
                <a:pos x="11" y="18"/>
              </a:cxn>
              <a:cxn ang="0">
                <a:pos x="21" y="19"/>
              </a:cxn>
              <a:cxn ang="0">
                <a:pos x="32" y="17"/>
              </a:cxn>
              <a:cxn ang="0">
                <a:pos x="31" y="8"/>
              </a:cxn>
              <a:cxn ang="0">
                <a:pos x="33" y="7"/>
              </a:cxn>
            </a:cxnLst>
            <a:rect l="0" t="0" r="r" b="b"/>
            <a:pathLst>
              <a:path w="34" h="21">
                <a:moveTo>
                  <a:pt x="33" y="7"/>
                </a:moveTo>
                <a:cubicBezTo>
                  <a:pt x="26" y="1"/>
                  <a:pt x="24" y="6"/>
                  <a:pt x="20" y="3"/>
                </a:cubicBezTo>
                <a:cubicBezTo>
                  <a:pt x="15" y="1"/>
                  <a:pt x="13" y="0"/>
                  <a:pt x="11" y="2"/>
                </a:cubicBezTo>
                <a:cubicBezTo>
                  <a:pt x="8" y="4"/>
                  <a:pt x="5" y="3"/>
                  <a:pt x="3" y="9"/>
                </a:cubicBezTo>
                <a:cubicBezTo>
                  <a:pt x="2" y="11"/>
                  <a:pt x="1" y="12"/>
                  <a:pt x="0" y="14"/>
                </a:cubicBezTo>
                <a:cubicBezTo>
                  <a:pt x="1" y="15"/>
                  <a:pt x="2" y="16"/>
                  <a:pt x="3" y="16"/>
                </a:cubicBezTo>
                <a:cubicBezTo>
                  <a:pt x="5" y="16"/>
                  <a:pt x="7" y="19"/>
                  <a:pt x="11" y="18"/>
                </a:cubicBezTo>
                <a:cubicBezTo>
                  <a:pt x="14" y="17"/>
                  <a:pt x="16" y="20"/>
                  <a:pt x="21" y="19"/>
                </a:cubicBezTo>
                <a:cubicBezTo>
                  <a:pt x="26" y="17"/>
                  <a:pt x="31" y="21"/>
                  <a:pt x="32" y="17"/>
                </a:cubicBezTo>
                <a:cubicBezTo>
                  <a:pt x="34" y="14"/>
                  <a:pt x="31" y="8"/>
                  <a:pt x="31" y="8"/>
                </a:cubicBezTo>
                <a:cubicBezTo>
                  <a:pt x="31" y="8"/>
                  <a:pt x="32" y="7"/>
                  <a:pt x="33" y="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3" name="Freeform 62      (向天歌演示原创作品：www.TopPPT.cn)">
            <a:extLst>
              <a:ext uri="{FF2B5EF4-FFF2-40B4-BE49-F238E27FC236}">
                <a16:creationId xmlns:a16="http://schemas.microsoft.com/office/drawing/2014/main" id="{E8E2F68D-87E4-44BB-AB36-247F9DD4F5B8}"/>
              </a:ext>
            </a:extLst>
          </p:cNvPr>
          <p:cNvSpPr>
            <a:spLocks/>
          </p:cNvSpPr>
          <p:nvPr/>
        </p:nvSpPr>
        <p:spPr bwMode="auto">
          <a:xfrm>
            <a:off x="6577779" y="2616265"/>
            <a:ext cx="165985" cy="351079"/>
          </a:xfrm>
          <a:custGeom>
            <a:avLst/>
            <a:gdLst/>
            <a:ahLst/>
            <a:cxnLst>
              <a:cxn ang="0">
                <a:pos x="62" y="22"/>
              </a:cxn>
              <a:cxn ang="0">
                <a:pos x="51" y="13"/>
              </a:cxn>
              <a:cxn ang="0">
                <a:pos x="48" y="7"/>
              </a:cxn>
              <a:cxn ang="0">
                <a:pos x="38" y="2"/>
              </a:cxn>
              <a:cxn ang="0">
                <a:pos x="29" y="7"/>
              </a:cxn>
              <a:cxn ang="0">
                <a:pos x="22" y="9"/>
              </a:cxn>
              <a:cxn ang="0">
                <a:pos x="12" y="9"/>
              </a:cxn>
              <a:cxn ang="0">
                <a:pos x="4" y="10"/>
              </a:cxn>
              <a:cxn ang="0">
                <a:pos x="0" y="12"/>
              </a:cxn>
              <a:cxn ang="0">
                <a:pos x="5" y="18"/>
              </a:cxn>
              <a:cxn ang="0">
                <a:pos x="10" y="27"/>
              </a:cxn>
              <a:cxn ang="0">
                <a:pos x="20" y="32"/>
              </a:cxn>
              <a:cxn ang="0">
                <a:pos x="27" y="34"/>
              </a:cxn>
              <a:cxn ang="0">
                <a:pos x="31" y="42"/>
              </a:cxn>
              <a:cxn ang="0">
                <a:pos x="22" y="47"/>
              </a:cxn>
              <a:cxn ang="0">
                <a:pos x="35" y="58"/>
              </a:cxn>
              <a:cxn ang="0">
                <a:pos x="40" y="68"/>
              </a:cxn>
              <a:cxn ang="0">
                <a:pos x="50" y="80"/>
              </a:cxn>
              <a:cxn ang="0">
                <a:pos x="59" y="89"/>
              </a:cxn>
              <a:cxn ang="0">
                <a:pos x="61" y="100"/>
              </a:cxn>
              <a:cxn ang="0">
                <a:pos x="65" y="119"/>
              </a:cxn>
              <a:cxn ang="0">
                <a:pos x="57" y="132"/>
              </a:cxn>
              <a:cxn ang="0">
                <a:pos x="47" y="138"/>
              </a:cxn>
              <a:cxn ang="0">
                <a:pos x="47" y="148"/>
              </a:cxn>
              <a:cxn ang="0">
                <a:pos x="34" y="148"/>
              </a:cxn>
              <a:cxn ang="0">
                <a:pos x="27" y="153"/>
              </a:cxn>
              <a:cxn ang="0">
                <a:pos x="32" y="157"/>
              </a:cxn>
              <a:cxn ang="0">
                <a:pos x="29" y="167"/>
              </a:cxn>
              <a:cxn ang="0">
                <a:pos x="34" y="172"/>
              </a:cxn>
              <a:cxn ang="0">
                <a:pos x="45" y="164"/>
              </a:cxn>
              <a:cxn ang="0">
                <a:pos x="47" y="159"/>
              </a:cxn>
              <a:cxn ang="0">
                <a:pos x="50" y="153"/>
              </a:cxn>
              <a:cxn ang="0">
                <a:pos x="57" y="152"/>
              </a:cxn>
              <a:cxn ang="0">
                <a:pos x="73" y="145"/>
              </a:cxn>
              <a:cxn ang="0">
                <a:pos x="81" y="130"/>
              </a:cxn>
              <a:cxn ang="0">
                <a:pos x="79" y="104"/>
              </a:cxn>
              <a:cxn ang="0">
                <a:pos x="68" y="86"/>
              </a:cxn>
              <a:cxn ang="0">
                <a:pos x="50" y="71"/>
              </a:cxn>
              <a:cxn ang="0">
                <a:pos x="45" y="62"/>
              </a:cxn>
              <a:cxn ang="0">
                <a:pos x="42" y="47"/>
              </a:cxn>
              <a:cxn ang="0">
                <a:pos x="50" y="37"/>
              </a:cxn>
              <a:cxn ang="0">
                <a:pos x="54" y="30"/>
              </a:cxn>
              <a:cxn ang="0">
                <a:pos x="63" y="24"/>
              </a:cxn>
              <a:cxn ang="0">
                <a:pos x="64" y="24"/>
              </a:cxn>
              <a:cxn ang="0">
                <a:pos x="62" y="22"/>
              </a:cxn>
            </a:cxnLst>
            <a:rect l="0" t="0" r="r" b="b"/>
            <a:pathLst>
              <a:path w="84" h="174">
                <a:moveTo>
                  <a:pt x="62" y="22"/>
                </a:moveTo>
                <a:cubicBezTo>
                  <a:pt x="59" y="21"/>
                  <a:pt x="51" y="15"/>
                  <a:pt x="51" y="13"/>
                </a:cubicBezTo>
                <a:cubicBezTo>
                  <a:pt x="51" y="11"/>
                  <a:pt x="55" y="7"/>
                  <a:pt x="48" y="7"/>
                </a:cubicBezTo>
                <a:cubicBezTo>
                  <a:pt x="40" y="6"/>
                  <a:pt x="40" y="3"/>
                  <a:pt x="38" y="2"/>
                </a:cubicBezTo>
                <a:cubicBezTo>
                  <a:pt x="37" y="0"/>
                  <a:pt x="31" y="4"/>
                  <a:pt x="29" y="7"/>
                </a:cubicBezTo>
                <a:cubicBezTo>
                  <a:pt x="28" y="11"/>
                  <a:pt x="26" y="7"/>
                  <a:pt x="22" y="9"/>
                </a:cubicBezTo>
                <a:cubicBezTo>
                  <a:pt x="18" y="11"/>
                  <a:pt x="14" y="6"/>
                  <a:pt x="12" y="9"/>
                </a:cubicBezTo>
                <a:cubicBezTo>
                  <a:pt x="10" y="12"/>
                  <a:pt x="6" y="7"/>
                  <a:pt x="4" y="10"/>
                </a:cubicBezTo>
                <a:cubicBezTo>
                  <a:pt x="3" y="11"/>
                  <a:pt x="2" y="11"/>
                  <a:pt x="0" y="12"/>
                </a:cubicBezTo>
                <a:cubicBezTo>
                  <a:pt x="2" y="14"/>
                  <a:pt x="5" y="16"/>
                  <a:pt x="5" y="18"/>
                </a:cubicBezTo>
                <a:cubicBezTo>
                  <a:pt x="5" y="21"/>
                  <a:pt x="10" y="23"/>
                  <a:pt x="10" y="27"/>
                </a:cubicBezTo>
                <a:cubicBezTo>
                  <a:pt x="10" y="30"/>
                  <a:pt x="17" y="33"/>
                  <a:pt x="20" y="32"/>
                </a:cubicBezTo>
                <a:cubicBezTo>
                  <a:pt x="22" y="30"/>
                  <a:pt x="27" y="29"/>
                  <a:pt x="27" y="34"/>
                </a:cubicBezTo>
                <a:cubicBezTo>
                  <a:pt x="28" y="39"/>
                  <a:pt x="31" y="39"/>
                  <a:pt x="31" y="42"/>
                </a:cubicBezTo>
                <a:cubicBezTo>
                  <a:pt x="31" y="46"/>
                  <a:pt x="24" y="44"/>
                  <a:pt x="22" y="47"/>
                </a:cubicBezTo>
                <a:cubicBezTo>
                  <a:pt x="21" y="51"/>
                  <a:pt x="35" y="55"/>
                  <a:pt x="35" y="58"/>
                </a:cubicBezTo>
                <a:cubicBezTo>
                  <a:pt x="35" y="61"/>
                  <a:pt x="39" y="64"/>
                  <a:pt x="40" y="68"/>
                </a:cubicBezTo>
                <a:cubicBezTo>
                  <a:pt x="42" y="72"/>
                  <a:pt x="48" y="76"/>
                  <a:pt x="50" y="80"/>
                </a:cubicBezTo>
                <a:cubicBezTo>
                  <a:pt x="51" y="84"/>
                  <a:pt x="57" y="87"/>
                  <a:pt x="59" y="89"/>
                </a:cubicBezTo>
                <a:cubicBezTo>
                  <a:pt x="61" y="91"/>
                  <a:pt x="62" y="96"/>
                  <a:pt x="61" y="100"/>
                </a:cubicBezTo>
                <a:cubicBezTo>
                  <a:pt x="60" y="104"/>
                  <a:pt x="60" y="112"/>
                  <a:pt x="65" y="119"/>
                </a:cubicBezTo>
                <a:cubicBezTo>
                  <a:pt x="69" y="125"/>
                  <a:pt x="60" y="128"/>
                  <a:pt x="57" y="132"/>
                </a:cubicBezTo>
                <a:cubicBezTo>
                  <a:pt x="54" y="135"/>
                  <a:pt x="55" y="140"/>
                  <a:pt x="47" y="138"/>
                </a:cubicBezTo>
                <a:cubicBezTo>
                  <a:pt x="38" y="136"/>
                  <a:pt x="48" y="145"/>
                  <a:pt x="47" y="148"/>
                </a:cubicBezTo>
                <a:cubicBezTo>
                  <a:pt x="45" y="151"/>
                  <a:pt x="34" y="145"/>
                  <a:pt x="34" y="148"/>
                </a:cubicBezTo>
                <a:cubicBezTo>
                  <a:pt x="34" y="150"/>
                  <a:pt x="30" y="152"/>
                  <a:pt x="27" y="153"/>
                </a:cubicBezTo>
                <a:cubicBezTo>
                  <a:pt x="28" y="155"/>
                  <a:pt x="30" y="156"/>
                  <a:pt x="32" y="157"/>
                </a:cubicBezTo>
                <a:cubicBezTo>
                  <a:pt x="35" y="159"/>
                  <a:pt x="29" y="162"/>
                  <a:pt x="29" y="167"/>
                </a:cubicBezTo>
                <a:cubicBezTo>
                  <a:pt x="29" y="172"/>
                  <a:pt x="33" y="174"/>
                  <a:pt x="34" y="172"/>
                </a:cubicBezTo>
                <a:cubicBezTo>
                  <a:pt x="36" y="169"/>
                  <a:pt x="42" y="165"/>
                  <a:pt x="45" y="164"/>
                </a:cubicBezTo>
                <a:cubicBezTo>
                  <a:pt x="47" y="163"/>
                  <a:pt x="45" y="159"/>
                  <a:pt x="47" y="159"/>
                </a:cubicBezTo>
                <a:cubicBezTo>
                  <a:pt x="50" y="160"/>
                  <a:pt x="49" y="156"/>
                  <a:pt x="50" y="153"/>
                </a:cubicBezTo>
                <a:cubicBezTo>
                  <a:pt x="51" y="151"/>
                  <a:pt x="53" y="152"/>
                  <a:pt x="57" y="152"/>
                </a:cubicBezTo>
                <a:cubicBezTo>
                  <a:pt x="61" y="152"/>
                  <a:pt x="67" y="149"/>
                  <a:pt x="73" y="145"/>
                </a:cubicBezTo>
                <a:cubicBezTo>
                  <a:pt x="78" y="141"/>
                  <a:pt x="79" y="140"/>
                  <a:pt x="81" y="130"/>
                </a:cubicBezTo>
                <a:cubicBezTo>
                  <a:pt x="84" y="119"/>
                  <a:pt x="79" y="107"/>
                  <a:pt x="79" y="104"/>
                </a:cubicBezTo>
                <a:cubicBezTo>
                  <a:pt x="79" y="101"/>
                  <a:pt x="71" y="86"/>
                  <a:pt x="68" y="86"/>
                </a:cubicBezTo>
                <a:cubicBezTo>
                  <a:pt x="65" y="86"/>
                  <a:pt x="52" y="73"/>
                  <a:pt x="50" y="71"/>
                </a:cubicBezTo>
                <a:cubicBezTo>
                  <a:pt x="48" y="69"/>
                  <a:pt x="48" y="65"/>
                  <a:pt x="45" y="62"/>
                </a:cubicBezTo>
                <a:cubicBezTo>
                  <a:pt x="42" y="59"/>
                  <a:pt x="41" y="52"/>
                  <a:pt x="42" y="47"/>
                </a:cubicBezTo>
                <a:cubicBezTo>
                  <a:pt x="43" y="42"/>
                  <a:pt x="50" y="40"/>
                  <a:pt x="50" y="37"/>
                </a:cubicBezTo>
                <a:cubicBezTo>
                  <a:pt x="50" y="33"/>
                  <a:pt x="51" y="30"/>
                  <a:pt x="54" y="30"/>
                </a:cubicBezTo>
                <a:cubicBezTo>
                  <a:pt x="58" y="30"/>
                  <a:pt x="62" y="27"/>
                  <a:pt x="63" y="24"/>
                </a:cubicBezTo>
                <a:cubicBezTo>
                  <a:pt x="63" y="24"/>
                  <a:pt x="64" y="24"/>
                  <a:pt x="64" y="24"/>
                </a:cubicBezTo>
                <a:cubicBezTo>
                  <a:pt x="63" y="22"/>
                  <a:pt x="62" y="22"/>
                  <a:pt x="62" y="2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4" name="Freeform 63      (向天歌演示原创作品：www.TopPPT.cn)">
            <a:extLst>
              <a:ext uri="{FF2B5EF4-FFF2-40B4-BE49-F238E27FC236}">
                <a16:creationId xmlns:a16="http://schemas.microsoft.com/office/drawing/2014/main" id="{C5E32899-0FF7-4ADF-B498-80AEEE6412A8}"/>
              </a:ext>
            </a:extLst>
          </p:cNvPr>
          <p:cNvSpPr>
            <a:spLocks/>
          </p:cNvSpPr>
          <p:nvPr/>
        </p:nvSpPr>
        <p:spPr bwMode="auto">
          <a:xfrm>
            <a:off x="6577780" y="2826240"/>
            <a:ext cx="136403" cy="99109"/>
          </a:xfrm>
          <a:custGeom>
            <a:avLst/>
            <a:gdLst/>
            <a:ahLst/>
            <a:cxnLst>
              <a:cxn ang="0">
                <a:pos x="34" y="44"/>
              </a:cxn>
              <a:cxn ang="0">
                <a:pos x="47" y="44"/>
              </a:cxn>
              <a:cxn ang="0">
                <a:pos x="47" y="34"/>
              </a:cxn>
              <a:cxn ang="0">
                <a:pos x="57" y="28"/>
              </a:cxn>
              <a:cxn ang="0">
                <a:pos x="65" y="15"/>
              </a:cxn>
              <a:cxn ang="0">
                <a:pos x="61" y="1"/>
              </a:cxn>
              <a:cxn ang="0">
                <a:pos x="53" y="2"/>
              </a:cxn>
              <a:cxn ang="0">
                <a:pos x="45" y="5"/>
              </a:cxn>
              <a:cxn ang="0">
                <a:pos x="42" y="8"/>
              </a:cxn>
              <a:cxn ang="0">
                <a:pos x="35" y="3"/>
              </a:cxn>
              <a:cxn ang="0">
                <a:pos x="20" y="3"/>
              </a:cxn>
              <a:cxn ang="0">
                <a:pos x="4" y="10"/>
              </a:cxn>
              <a:cxn ang="0">
                <a:pos x="5" y="21"/>
              </a:cxn>
              <a:cxn ang="0">
                <a:pos x="6" y="29"/>
              </a:cxn>
              <a:cxn ang="0">
                <a:pos x="6" y="30"/>
              </a:cxn>
              <a:cxn ang="0">
                <a:pos x="9" y="40"/>
              </a:cxn>
              <a:cxn ang="0">
                <a:pos x="16" y="41"/>
              </a:cxn>
              <a:cxn ang="0">
                <a:pos x="17" y="47"/>
              </a:cxn>
              <a:cxn ang="0">
                <a:pos x="26" y="48"/>
              </a:cxn>
              <a:cxn ang="0">
                <a:pos x="27" y="49"/>
              </a:cxn>
              <a:cxn ang="0">
                <a:pos x="34" y="44"/>
              </a:cxn>
            </a:cxnLst>
            <a:rect l="0" t="0" r="r" b="b"/>
            <a:pathLst>
              <a:path w="69" h="49">
                <a:moveTo>
                  <a:pt x="34" y="44"/>
                </a:moveTo>
                <a:cubicBezTo>
                  <a:pt x="34" y="41"/>
                  <a:pt x="45" y="47"/>
                  <a:pt x="47" y="44"/>
                </a:cubicBezTo>
                <a:cubicBezTo>
                  <a:pt x="48" y="41"/>
                  <a:pt x="38" y="32"/>
                  <a:pt x="47" y="34"/>
                </a:cubicBezTo>
                <a:cubicBezTo>
                  <a:pt x="55" y="36"/>
                  <a:pt x="54" y="31"/>
                  <a:pt x="57" y="28"/>
                </a:cubicBezTo>
                <a:cubicBezTo>
                  <a:pt x="60" y="24"/>
                  <a:pt x="69" y="21"/>
                  <a:pt x="65" y="15"/>
                </a:cubicBezTo>
                <a:cubicBezTo>
                  <a:pt x="61" y="10"/>
                  <a:pt x="61" y="5"/>
                  <a:pt x="61" y="1"/>
                </a:cubicBezTo>
                <a:cubicBezTo>
                  <a:pt x="58" y="3"/>
                  <a:pt x="54" y="3"/>
                  <a:pt x="53" y="2"/>
                </a:cubicBezTo>
                <a:cubicBezTo>
                  <a:pt x="50" y="1"/>
                  <a:pt x="45" y="1"/>
                  <a:pt x="45" y="5"/>
                </a:cubicBezTo>
                <a:cubicBezTo>
                  <a:pt x="45" y="9"/>
                  <a:pt x="41" y="9"/>
                  <a:pt x="42" y="8"/>
                </a:cubicBezTo>
                <a:cubicBezTo>
                  <a:pt x="42" y="6"/>
                  <a:pt x="38" y="6"/>
                  <a:pt x="35" y="3"/>
                </a:cubicBezTo>
                <a:cubicBezTo>
                  <a:pt x="33" y="0"/>
                  <a:pt x="24" y="4"/>
                  <a:pt x="20" y="3"/>
                </a:cubicBezTo>
                <a:cubicBezTo>
                  <a:pt x="16" y="1"/>
                  <a:pt x="9" y="5"/>
                  <a:pt x="4" y="10"/>
                </a:cubicBezTo>
                <a:cubicBezTo>
                  <a:pt x="0" y="16"/>
                  <a:pt x="5" y="16"/>
                  <a:pt x="5" y="21"/>
                </a:cubicBezTo>
                <a:cubicBezTo>
                  <a:pt x="5" y="25"/>
                  <a:pt x="8" y="25"/>
                  <a:pt x="6" y="29"/>
                </a:cubicBezTo>
                <a:cubicBezTo>
                  <a:pt x="6" y="29"/>
                  <a:pt x="6" y="29"/>
                  <a:pt x="6" y="30"/>
                </a:cubicBezTo>
                <a:cubicBezTo>
                  <a:pt x="11" y="31"/>
                  <a:pt x="9" y="37"/>
                  <a:pt x="9" y="40"/>
                </a:cubicBezTo>
                <a:cubicBezTo>
                  <a:pt x="10" y="43"/>
                  <a:pt x="14" y="41"/>
                  <a:pt x="16" y="41"/>
                </a:cubicBezTo>
                <a:cubicBezTo>
                  <a:pt x="19" y="41"/>
                  <a:pt x="15" y="45"/>
                  <a:pt x="17" y="47"/>
                </a:cubicBezTo>
                <a:cubicBezTo>
                  <a:pt x="19" y="49"/>
                  <a:pt x="25" y="45"/>
                  <a:pt x="26" y="48"/>
                </a:cubicBezTo>
                <a:cubicBezTo>
                  <a:pt x="26" y="48"/>
                  <a:pt x="26" y="49"/>
                  <a:pt x="27" y="49"/>
                </a:cubicBezTo>
                <a:cubicBezTo>
                  <a:pt x="30" y="48"/>
                  <a:pt x="34" y="46"/>
                  <a:pt x="34" y="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5" name="Freeform 64      (向天歌演示原创作品：www.TopPPT.cn)">
            <a:extLst>
              <a:ext uri="{FF2B5EF4-FFF2-40B4-BE49-F238E27FC236}">
                <a16:creationId xmlns:a16="http://schemas.microsoft.com/office/drawing/2014/main" id="{F20FB6E6-3531-4003-8140-474D732A09DD}"/>
              </a:ext>
            </a:extLst>
          </p:cNvPr>
          <p:cNvSpPr>
            <a:spLocks/>
          </p:cNvSpPr>
          <p:nvPr/>
        </p:nvSpPr>
        <p:spPr bwMode="auto">
          <a:xfrm>
            <a:off x="6533407" y="2638101"/>
            <a:ext cx="165985" cy="206616"/>
          </a:xfrm>
          <a:custGeom>
            <a:avLst/>
            <a:gdLst/>
            <a:ahLst/>
            <a:cxnLst>
              <a:cxn ang="0">
                <a:pos x="57" y="47"/>
              </a:cxn>
              <a:cxn ang="0">
                <a:pos x="44" y="36"/>
              </a:cxn>
              <a:cxn ang="0">
                <a:pos x="53" y="31"/>
              </a:cxn>
              <a:cxn ang="0">
                <a:pos x="49" y="23"/>
              </a:cxn>
              <a:cxn ang="0">
                <a:pos x="42" y="21"/>
              </a:cxn>
              <a:cxn ang="0">
                <a:pos x="32" y="16"/>
              </a:cxn>
              <a:cxn ang="0">
                <a:pos x="27" y="7"/>
              </a:cxn>
              <a:cxn ang="0">
                <a:pos x="22" y="1"/>
              </a:cxn>
              <a:cxn ang="0">
                <a:pos x="18" y="1"/>
              </a:cxn>
              <a:cxn ang="0">
                <a:pos x="16" y="7"/>
              </a:cxn>
              <a:cxn ang="0">
                <a:pos x="16" y="16"/>
              </a:cxn>
              <a:cxn ang="0">
                <a:pos x="10" y="11"/>
              </a:cxn>
              <a:cxn ang="0">
                <a:pos x="4" y="20"/>
              </a:cxn>
              <a:cxn ang="0">
                <a:pos x="0" y="23"/>
              </a:cxn>
              <a:cxn ang="0">
                <a:pos x="2" y="25"/>
              </a:cxn>
              <a:cxn ang="0">
                <a:pos x="3" y="34"/>
              </a:cxn>
              <a:cxn ang="0">
                <a:pos x="11" y="37"/>
              </a:cxn>
              <a:cxn ang="0">
                <a:pos x="10" y="49"/>
              </a:cxn>
              <a:cxn ang="0">
                <a:pos x="7" y="58"/>
              </a:cxn>
              <a:cxn ang="0">
                <a:pos x="17" y="54"/>
              </a:cxn>
              <a:cxn ang="0">
                <a:pos x="26" y="53"/>
              </a:cxn>
              <a:cxn ang="0">
                <a:pos x="33" y="51"/>
              </a:cxn>
              <a:cxn ang="0">
                <a:pos x="43" y="51"/>
              </a:cxn>
              <a:cxn ang="0">
                <a:pos x="52" y="59"/>
              </a:cxn>
              <a:cxn ang="0">
                <a:pos x="52" y="73"/>
              </a:cxn>
              <a:cxn ang="0">
                <a:pos x="60" y="85"/>
              </a:cxn>
              <a:cxn ang="0">
                <a:pos x="59" y="97"/>
              </a:cxn>
              <a:cxn ang="0">
                <a:pos x="64" y="101"/>
              </a:cxn>
              <a:cxn ang="0">
                <a:pos x="67" y="98"/>
              </a:cxn>
              <a:cxn ang="0">
                <a:pos x="75" y="95"/>
              </a:cxn>
              <a:cxn ang="0">
                <a:pos x="83" y="94"/>
              </a:cxn>
              <a:cxn ang="0">
                <a:pos x="83" y="89"/>
              </a:cxn>
              <a:cxn ang="0">
                <a:pos x="81" y="78"/>
              </a:cxn>
              <a:cxn ang="0">
                <a:pos x="72" y="69"/>
              </a:cxn>
              <a:cxn ang="0">
                <a:pos x="62" y="57"/>
              </a:cxn>
              <a:cxn ang="0">
                <a:pos x="57" y="47"/>
              </a:cxn>
            </a:cxnLst>
            <a:rect l="0" t="0" r="r" b="b"/>
            <a:pathLst>
              <a:path w="84" h="102">
                <a:moveTo>
                  <a:pt x="57" y="47"/>
                </a:moveTo>
                <a:cubicBezTo>
                  <a:pt x="57" y="44"/>
                  <a:pt x="43" y="40"/>
                  <a:pt x="44" y="36"/>
                </a:cubicBezTo>
                <a:cubicBezTo>
                  <a:pt x="46" y="33"/>
                  <a:pt x="53" y="35"/>
                  <a:pt x="53" y="31"/>
                </a:cubicBezTo>
                <a:cubicBezTo>
                  <a:pt x="53" y="28"/>
                  <a:pt x="50" y="28"/>
                  <a:pt x="49" y="23"/>
                </a:cubicBezTo>
                <a:cubicBezTo>
                  <a:pt x="49" y="18"/>
                  <a:pt x="44" y="19"/>
                  <a:pt x="42" y="21"/>
                </a:cubicBezTo>
                <a:cubicBezTo>
                  <a:pt x="39" y="22"/>
                  <a:pt x="32" y="19"/>
                  <a:pt x="32" y="16"/>
                </a:cubicBezTo>
                <a:cubicBezTo>
                  <a:pt x="32" y="12"/>
                  <a:pt x="27" y="10"/>
                  <a:pt x="27" y="7"/>
                </a:cubicBezTo>
                <a:cubicBezTo>
                  <a:pt x="27" y="5"/>
                  <a:pt x="24" y="3"/>
                  <a:pt x="22" y="1"/>
                </a:cubicBezTo>
                <a:cubicBezTo>
                  <a:pt x="21" y="2"/>
                  <a:pt x="19" y="2"/>
                  <a:pt x="18" y="1"/>
                </a:cubicBezTo>
                <a:cubicBezTo>
                  <a:pt x="17" y="0"/>
                  <a:pt x="15" y="6"/>
                  <a:pt x="16" y="7"/>
                </a:cubicBezTo>
                <a:cubicBezTo>
                  <a:pt x="18" y="8"/>
                  <a:pt x="19" y="17"/>
                  <a:pt x="16" y="16"/>
                </a:cubicBezTo>
                <a:cubicBezTo>
                  <a:pt x="12" y="15"/>
                  <a:pt x="12" y="10"/>
                  <a:pt x="10" y="11"/>
                </a:cubicBezTo>
                <a:cubicBezTo>
                  <a:pt x="10" y="11"/>
                  <a:pt x="4" y="17"/>
                  <a:pt x="4" y="20"/>
                </a:cubicBezTo>
                <a:cubicBezTo>
                  <a:pt x="4" y="22"/>
                  <a:pt x="2" y="22"/>
                  <a:pt x="0" y="23"/>
                </a:cubicBezTo>
                <a:cubicBezTo>
                  <a:pt x="1" y="24"/>
                  <a:pt x="2" y="25"/>
                  <a:pt x="2" y="25"/>
                </a:cubicBezTo>
                <a:cubicBezTo>
                  <a:pt x="3" y="27"/>
                  <a:pt x="2" y="31"/>
                  <a:pt x="3" y="34"/>
                </a:cubicBezTo>
                <a:cubicBezTo>
                  <a:pt x="5" y="38"/>
                  <a:pt x="10" y="32"/>
                  <a:pt x="11" y="37"/>
                </a:cubicBezTo>
                <a:cubicBezTo>
                  <a:pt x="13" y="42"/>
                  <a:pt x="10" y="44"/>
                  <a:pt x="10" y="49"/>
                </a:cubicBezTo>
                <a:cubicBezTo>
                  <a:pt x="10" y="54"/>
                  <a:pt x="6" y="53"/>
                  <a:pt x="7" y="58"/>
                </a:cubicBezTo>
                <a:cubicBezTo>
                  <a:pt x="8" y="62"/>
                  <a:pt x="14" y="57"/>
                  <a:pt x="17" y="54"/>
                </a:cubicBezTo>
                <a:cubicBezTo>
                  <a:pt x="21" y="51"/>
                  <a:pt x="24" y="51"/>
                  <a:pt x="26" y="53"/>
                </a:cubicBezTo>
                <a:cubicBezTo>
                  <a:pt x="27" y="55"/>
                  <a:pt x="32" y="54"/>
                  <a:pt x="33" y="51"/>
                </a:cubicBezTo>
                <a:cubicBezTo>
                  <a:pt x="34" y="49"/>
                  <a:pt x="41" y="48"/>
                  <a:pt x="43" y="51"/>
                </a:cubicBezTo>
                <a:cubicBezTo>
                  <a:pt x="46" y="54"/>
                  <a:pt x="48" y="57"/>
                  <a:pt x="52" y="59"/>
                </a:cubicBezTo>
                <a:cubicBezTo>
                  <a:pt x="55" y="61"/>
                  <a:pt x="49" y="72"/>
                  <a:pt x="52" y="73"/>
                </a:cubicBezTo>
                <a:cubicBezTo>
                  <a:pt x="56" y="74"/>
                  <a:pt x="61" y="79"/>
                  <a:pt x="60" y="85"/>
                </a:cubicBezTo>
                <a:cubicBezTo>
                  <a:pt x="60" y="90"/>
                  <a:pt x="63" y="93"/>
                  <a:pt x="59" y="97"/>
                </a:cubicBezTo>
                <a:cubicBezTo>
                  <a:pt x="61" y="99"/>
                  <a:pt x="64" y="99"/>
                  <a:pt x="64" y="101"/>
                </a:cubicBezTo>
                <a:cubicBezTo>
                  <a:pt x="63" y="102"/>
                  <a:pt x="67" y="102"/>
                  <a:pt x="67" y="98"/>
                </a:cubicBezTo>
                <a:cubicBezTo>
                  <a:pt x="67" y="94"/>
                  <a:pt x="72" y="94"/>
                  <a:pt x="75" y="95"/>
                </a:cubicBezTo>
                <a:cubicBezTo>
                  <a:pt x="76" y="96"/>
                  <a:pt x="80" y="96"/>
                  <a:pt x="83" y="94"/>
                </a:cubicBezTo>
                <a:cubicBezTo>
                  <a:pt x="83" y="92"/>
                  <a:pt x="83" y="90"/>
                  <a:pt x="83" y="89"/>
                </a:cubicBezTo>
                <a:cubicBezTo>
                  <a:pt x="84" y="85"/>
                  <a:pt x="83" y="80"/>
                  <a:pt x="81" y="78"/>
                </a:cubicBezTo>
                <a:cubicBezTo>
                  <a:pt x="79" y="76"/>
                  <a:pt x="73" y="73"/>
                  <a:pt x="72" y="69"/>
                </a:cubicBezTo>
                <a:cubicBezTo>
                  <a:pt x="70" y="65"/>
                  <a:pt x="64" y="61"/>
                  <a:pt x="62" y="57"/>
                </a:cubicBezTo>
                <a:cubicBezTo>
                  <a:pt x="61" y="53"/>
                  <a:pt x="57" y="50"/>
                  <a:pt x="57" y="4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6" name="Freeform 65      (向天歌演示原创作品：www.TopPPT.cn)">
            <a:extLst>
              <a:ext uri="{FF2B5EF4-FFF2-40B4-BE49-F238E27FC236}">
                <a16:creationId xmlns:a16="http://schemas.microsoft.com/office/drawing/2014/main" id="{7E841855-82DF-4E35-AD39-288A65BB96A3}"/>
              </a:ext>
            </a:extLst>
          </p:cNvPr>
          <p:cNvSpPr>
            <a:spLocks/>
          </p:cNvSpPr>
          <p:nvPr/>
        </p:nvSpPr>
        <p:spPr bwMode="auto">
          <a:xfrm>
            <a:off x="6475888" y="2685136"/>
            <a:ext cx="182419" cy="347720"/>
          </a:xfrm>
          <a:custGeom>
            <a:avLst/>
            <a:gdLst/>
            <a:ahLst/>
            <a:cxnLst>
              <a:cxn ang="0">
                <a:pos x="56" y="91"/>
              </a:cxn>
              <a:cxn ang="0">
                <a:pos x="55" y="80"/>
              </a:cxn>
              <a:cxn ang="0">
                <a:pos x="71" y="73"/>
              </a:cxn>
              <a:cxn ang="0">
                <a:pos x="86" y="73"/>
              </a:cxn>
              <a:cxn ang="0">
                <a:pos x="88" y="74"/>
              </a:cxn>
              <a:cxn ang="0">
                <a:pos x="89" y="62"/>
              </a:cxn>
              <a:cxn ang="0">
                <a:pos x="81" y="50"/>
              </a:cxn>
              <a:cxn ang="0">
                <a:pos x="81" y="36"/>
              </a:cxn>
              <a:cxn ang="0">
                <a:pos x="72" y="28"/>
              </a:cxn>
              <a:cxn ang="0">
                <a:pos x="62" y="28"/>
              </a:cxn>
              <a:cxn ang="0">
                <a:pos x="55" y="30"/>
              </a:cxn>
              <a:cxn ang="0">
                <a:pos x="46" y="31"/>
              </a:cxn>
              <a:cxn ang="0">
                <a:pos x="36" y="35"/>
              </a:cxn>
              <a:cxn ang="0">
                <a:pos x="39" y="26"/>
              </a:cxn>
              <a:cxn ang="0">
                <a:pos x="40" y="14"/>
              </a:cxn>
              <a:cxn ang="0">
                <a:pos x="32" y="11"/>
              </a:cxn>
              <a:cxn ang="0">
                <a:pos x="31" y="2"/>
              </a:cxn>
              <a:cxn ang="0">
                <a:pos x="29" y="0"/>
              </a:cxn>
              <a:cxn ang="0">
                <a:pos x="27" y="2"/>
              </a:cxn>
              <a:cxn ang="0">
                <a:pos x="17" y="8"/>
              </a:cxn>
              <a:cxn ang="0">
                <a:pos x="9" y="10"/>
              </a:cxn>
              <a:cxn ang="0">
                <a:pos x="2" y="14"/>
              </a:cxn>
              <a:cxn ang="0">
                <a:pos x="0" y="32"/>
              </a:cxn>
              <a:cxn ang="0">
                <a:pos x="9" y="42"/>
              </a:cxn>
              <a:cxn ang="0">
                <a:pos x="11" y="50"/>
              </a:cxn>
              <a:cxn ang="0">
                <a:pos x="10" y="55"/>
              </a:cxn>
              <a:cxn ang="0">
                <a:pos x="9" y="63"/>
              </a:cxn>
              <a:cxn ang="0">
                <a:pos x="13" y="75"/>
              </a:cxn>
              <a:cxn ang="0">
                <a:pos x="17" y="89"/>
              </a:cxn>
              <a:cxn ang="0">
                <a:pos x="21" y="97"/>
              </a:cxn>
              <a:cxn ang="0">
                <a:pos x="11" y="116"/>
              </a:cxn>
              <a:cxn ang="0">
                <a:pos x="8" y="132"/>
              </a:cxn>
              <a:cxn ang="0">
                <a:pos x="9" y="142"/>
              </a:cxn>
              <a:cxn ang="0">
                <a:pos x="23" y="157"/>
              </a:cxn>
              <a:cxn ang="0">
                <a:pos x="27" y="162"/>
              </a:cxn>
              <a:cxn ang="0">
                <a:pos x="33" y="163"/>
              </a:cxn>
              <a:cxn ang="0">
                <a:pos x="39" y="170"/>
              </a:cxn>
              <a:cxn ang="0">
                <a:pos x="48" y="171"/>
              </a:cxn>
              <a:cxn ang="0">
                <a:pos x="51" y="166"/>
              </a:cxn>
              <a:cxn ang="0">
                <a:pos x="38" y="159"/>
              </a:cxn>
              <a:cxn ang="0">
                <a:pos x="30" y="146"/>
              </a:cxn>
              <a:cxn ang="0">
                <a:pos x="26" y="135"/>
              </a:cxn>
              <a:cxn ang="0">
                <a:pos x="19" y="130"/>
              </a:cxn>
              <a:cxn ang="0">
                <a:pos x="20" y="112"/>
              </a:cxn>
              <a:cxn ang="0">
                <a:pos x="27" y="89"/>
              </a:cxn>
              <a:cxn ang="0">
                <a:pos x="36" y="86"/>
              </a:cxn>
              <a:cxn ang="0">
                <a:pos x="45" y="93"/>
              </a:cxn>
              <a:cxn ang="0">
                <a:pos x="57" y="99"/>
              </a:cxn>
              <a:cxn ang="0">
                <a:pos x="57" y="100"/>
              </a:cxn>
              <a:cxn ang="0">
                <a:pos x="57" y="99"/>
              </a:cxn>
              <a:cxn ang="0">
                <a:pos x="56" y="91"/>
              </a:cxn>
            </a:cxnLst>
            <a:rect l="0" t="0" r="r" b="b"/>
            <a:pathLst>
              <a:path w="92" h="172">
                <a:moveTo>
                  <a:pt x="56" y="91"/>
                </a:moveTo>
                <a:cubicBezTo>
                  <a:pt x="56" y="86"/>
                  <a:pt x="51" y="86"/>
                  <a:pt x="55" y="80"/>
                </a:cubicBezTo>
                <a:cubicBezTo>
                  <a:pt x="60" y="75"/>
                  <a:pt x="67" y="71"/>
                  <a:pt x="71" y="73"/>
                </a:cubicBezTo>
                <a:cubicBezTo>
                  <a:pt x="75" y="74"/>
                  <a:pt x="84" y="70"/>
                  <a:pt x="86" y="73"/>
                </a:cubicBezTo>
                <a:cubicBezTo>
                  <a:pt x="87" y="74"/>
                  <a:pt x="87" y="74"/>
                  <a:pt x="88" y="74"/>
                </a:cubicBezTo>
                <a:cubicBezTo>
                  <a:pt x="92" y="70"/>
                  <a:pt x="89" y="67"/>
                  <a:pt x="89" y="62"/>
                </a:cubicBezTo>
                <a:cubicBezTo>
                  <a:pt x="90" y="56"/>
                  <a:pt x="85" y="51"/>
                  <a:pt x="81" y="50"/>
                </a:cubicBezTo>
                <a:cubicBezTo>
                  <a:pt x="78" y="49"/>
                  <a:pt x="84" y="38"/>
                  <a:pt x="81" y="36"/>
                </a:cubicBezTo>
                <a:cubicBezTo>
                  <a:pt x="77" y="34"/>
                  <a:pt x="75" y="31"/>
                  <a:pt x="72" y="28"/>
                </a:cubicBezTo>
                <a:cubicBezTo>
                  <a:pt x="70" y="25"/>
                  <a:pt x="63" y="26"/>
                  <a:pt x="62" y="28"/>
                </a:cubicBezTo>
                <a:cubicBezTo>
                  <a:pt x="61" y="31"/>
                  <a:pt x="56" y="32"/>
                  <a:pt x="55" y="30"/>
                </a:cubicBezTo>
                <a:cubicBezTo>
                  <a:pt x="53" y="28"/>
                  <a:pt x="50" y="28"/>
                  <a:pt x="46" y="31"/>
                </a:cubicBezTo>
                <a:cubicBezTo>
                  <a:pt x="43" y="34"/>
                  <a:pt x="37" y="39"/>
                  <a:pt x="36" y="35"/>
                </a:cubicBezTo>
                <a:cubicBezTo>
                  <a:pt x="35" y="30"/>
                  <a:pt x="39" y="31"/>
                  <a:pt x="39" y="26"/>
                </a:cubicBezTo>
                <a:cubicBezTo>
                  <a:pt x="39" y="21"/>
                  <a:pt x="42" y="19"/>
                  <a:pt x="40" y="14"/>
                </a:cubicBezTo>
                <a:cubicBezTo>
                  <a:pt x="39" y="9"/>
                  <a:pt x="34" y="15"/>
                  <a:pt x="32" y="11"/>
                </a:cubicBezTo>
                <a:cubicBezTo>
                  <a:pt x="31" y="8"/>
                  <a:pt x="32" y="4"/>
                  <a:pt x="31" y="2"/>
                </a:cubicBezTo>
                <a:cubicBezTo>
                  <a:pt x="31" y="2"/>
                  <a:pt x="30" y="1"/>
                  <a:pt x="29" y="0"/>
                </a:cubicBezTo>
                <a:cubicBezTo>
                  <a:pt x="28" y="1"/>
                  <a:pt x="28" y="1"/>
                  <a:pt x="27" y="2"/>
                </a:cubicBezTo>
                <a:cubicBezTo>
                  <a:pt x="26" y="4"/>
                  <a:pt x="19" y="5"/>
                  <a:pt x="17" y="8"/>
                </a:cubicBezTo>
                <a:cubicBezTo>
                  <a:pt x="15" y="11"/>
                  <a:pt x="10" y="10"/>
                  <a:pt x="9" y="10"/>
                </a:cubicBezTo>
                <a:cubicBezTo>
                  <a:pt x="7" y="10"/>
                  <a:pt x="3" y="11"/>
                  <a:pt x="2" y="14"/>
                </a:cubicBezTo>
                <a:cubicBezTo>
                  <a:pt x="2" y="17"/>
                  <a:pt x="0" y="30"/>
                  <a:pt x="0" y="32"/>
                </a:cubicBezTo>
                <a:cubicBezTo>
                  <a:pt x="0" y="34"/>
                  <a:pt x="6" y="41"/>
                  <a:pt x="9" y="42"/>
                </a:cubicBezTo>
                <a:cubicBezTo>
                  <a:pt x="11" y="43"/>
                  <a:pt x="8" y="48"/>
                  <a:pt x="11" y="50"/>
                </a:cubicBezTo>
                <a:cubicBezTo>
                  <a:pt x="14" y="51"/>
                  <a:pt x="12" y="55"/>
                  <a:pt x="10" y="55"/>
                </a:cubicBezTo>
                <a:cubicBezTo>
                  <a:pt x="9" y="54"/>
                  <a:pt x="11" y="61"/>
                  <a:pt x="9" y="63"/>
                </a:cubicBezTo>
                <a:cubicBezTo>
                  <a:pt x="6" y="65"/>
                  <a:pt x="8" y="71"/>
                  <a:pt x="13" y="75"/>
                </a:cubicBezTo>
                <a:cubicBezTo>
                  <a:pt x="17" y="79"/>
                  <a:pt x="17" y="85"/>
                  <a:pt x="17" y="89"/>
                </a:cubicBezTo>
                <a:cubicBezTo>
                  <a:pt x="17" y="92"/>
                  <a:pt x="21" y="93"/>
                  <a:pt x="21" y="97"/>
                </a:cubicBezTo>
                <a:cubicBezTo>
                  <a:pt x="21" y="97"/>
                  <a:pt x="15" y="117"/>
                  <a:pt x="11" y="116"/>
                </a:cubicBezTo>
                <a:cubicBezTo>
                  <a:pt x="10" y="121"/>
                  <a:pt x="9" y="128"/>
                  <a:pt x="8" y="132"/>
                </a:cubicBezTo>
                <a:cubicBezTo>
                  <a:pt x="7" y="138"/>
                  <a:pt x="6" y="142"/>
                  <a:pt x="9" y="142"/>
                </a:cubicBezTo>
                <a:cubicBezTo>
                  <a:pt x="12" y="143"/>
                  <a:pt x="18" y="150"/>
                  <a:pt x="23" y="157"/>
                </a:cubicBezTo>
                <a:cubicBezTo>
                  <a:pt x="25" y="159"/>
                  <a:pt x="26" y="161"/>
                  <a:pt x="27" y="162"/>
                </a:cubicBezTo>
                <a:cubicBezTo>
                  <a:pt x="29" y="162"/>
                  <a:pt x="31" y="162"/>
                  <a:pt x="33" y="163"/>
                </a:cubicBezTo>
                <a:cubicBezTo>
                  <a:pt x="38" y="164"/>
                  <a:pt x="39" y="167"/>
                  <a:pt x="39" y="170"/>
                </a:cubicBezTo>
                <a:cubicBezTo>
                  <a:pt x="39" y="172"/>
                  <a:pt x="46" y="171"/>
                  <a:pt x="48" y="171"/>
                </a:cubicBezTo>
                <a:cubicBezTo>
                  <a:pt x="49" y="170"/>
                  <a:pt x="47" y="167"/>
                  <a:pt x="51" y="166"/>
                </a:cubicBezTo>
                <a:cubicBezTo>
                  <a:pt x="49" y="163"/>
                  <a:pt x="43" y="159"/>
                  <a:pt x="38" y="159"/>
                </a:cubicBezTo>
                <a:cubicBezTo>
                  <a:pt x="33" y="158"/>
                  <a:pt x="30" y="150"/>
                  <a:pt x="30" y="146"/>
                </a:cubicBezTo>
                <a:cubicBezTo>
                  <a:pt x="31" y="142"/>
                  <a:pt x="26" y="139"/>
                  <a:pt x="26" y="135"/>
                </a:cubicBezTo>
                <a:cubicBezTo>
                  <a:pt x="26" y="132"/>
                  <a:pt x="23" y="132"/>
                  <a:pt x="19" y="130"/>
                </a:cubicBezTo>
                <a:cubicBezTo>
                  <a:pt x="15" y="128"/>
                  <a:pt x="20" y="117"/>
                  <a:pt x="20" y="112"/>
                </a:cubicBezTo>
                <a:cubicBezTo>
                  <a:pt x="21" y="107"/>
                  <a:pt x="29" y="93"/>
                  <a:pt x="27" y="89"/>
                </a:cubicBezTo>
                <a:cubicBezTo>
                  <a:pt x="24" y="85"/>
                  <a:pt x="35" y="81"/>
                  <a:pt x="36" y="86"/>
                </a:cubicBezTo>
                <a:cubicBezTo>
                  <a:pt x="37" y="91"/>
                  <a:pt x="38" y="93"/>
                  <a:pt x="45" y="93"/>
                </a:cubicBezTo>
                <a:cubicBezTo>
                  <a:pt x="51" y="93"/>
                  <a:pt x="51" y="98"/>
                  <a:pt x="57" y="99"/>
                </a:cubicBezTo>
                <a:cubicBezTo>
                  <a:pt x="57" y="99"/>
                  <a:pt x="57" y="99"/>
                  <a:pt x="57" y="100"/>
                </a:cubicBezTo>
                <a:cubicBezTo>
                  <a:pt x="57" y="99"/>
                  <a:pt x="57" y="99"/>
                  <a:pt x="57" y="99"/>
                </a:cubicBezTo>
                <a:cubicBezTo>
                  <a:pt x="59" y="95"/>
                  <a:pt x="56" y="95"/>
                  <a:pt x="56" y="9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7" name="Freeform 66      (向天歌演示原创作品：www.TopPPT.cn)">
            <a:extLst>
              <a:ext uri="{FF2B5EF4-FFF2-40B4-BE49-F238E27FC236}">
                <a16:creationId xmlns:a16="http://schemas.microsoft.com/office/drawing/2014/main" id="{38B09E4D-37E7-4220-A45F-6F48B354D76D}"/>
              </a:ext>
            </a:extLst>
          </p:cNvPr>
          <p:cNvSpPr>
            <a:spLocks/>
          </p:cNvSpPr>
          <p:nvPr/>
        </p:nvSpPr>
        <p:spPr bwMode="auto">
          <a:xfrm>
            <a:off x="4641846" y="1749488"/>
            <a:ext cx="215287" cy="179739"/>
          </a:xfrm>
          <a:custGeom>
            <a:avLst/>
            <a:gdLst/>
            <a:ahLst/>
            <a:cxnLst>
              <a:cxn ang="0">
                <a:pos x="2" y="19"/>
              </a:cxn>
              <a:cxn ang="0">
                <a:pos x="2" y="31"/>
              </a:cxn>
              <a:cxn ang="0">
                <a:pos x="3" y="36"/>
              </a:cxn>
              <a:cxn ang="0">
                <a:pos x="5" y="41"/>
              </a:cxn>
              <a:cxn ang="0">
                <a:pos x="7" y="47"/>
              </a:cxn>
              <a:cxn ang="0">
                <a:pos x="10" y="56"/>
              </a:cxn>
              <a:cxn ang="0">
                <a:pos x="10" y="61"/>
              </a:cxn>
              <a:cxn ang="0">
                <a:pos x="16" y="65"/>
              </a:cxn>
              <a:cxn ang="0">
                <a:pos x="24" y="70"/>
              </a:cxn>
              <a:cxn ang="0">
                <a:pos x="30" y="73"/>
              </a:cxn>
              <a:cxn ang="0">
                <a:pos x="36" y="72"/>
              </a:cxn>
              <a:cxn ang="0">
                <a:pos x="39" y="76"/>
              </a:cxn>
              <a:cxn ang="0">
                <a:pos x="47" y="78"/>
              </a:cxn>
              <a:cxn ang="0">
                <a:pos x="52" y="84"/>
              </a:cxn>
              <a:cxn ang="0">
                <a:pos x="59" y="83"/>
              </a:cxn>
              <a:cxn ang="0">
                <a:pos x="68" y="85"/>
              </a:cxn>
              <a:cxn ang="0">
                <a:pos x="77" y="85"/>
              </a:cxn>
              <a:cxn ang="0">
                <a:pos x="86" y="88"/>
              </a:cxn>
              <a:cxn ang="0">
                <a:pos x="93" y="89"/>
              </a:cxn>
              <a:cxn ang="0">
                <a:pos x="93" y="82"/>
              </a:cxn>
              <a:cxn ang="0">
                <a:pos x="103" y="71"/>
              </a:cxn>
              <a:cxn ang="0">
                <a:pos x="108" y="67"/>
              </a:cxn>
              <a:cxn ang="0">
                <a:pos x="104" y="56"/>
              </a:cxn>
              <a:cxn ang="0">
                <a:pos x="103" y="46"/>
              </a:cxn>
              <a:cxn ang="0">
                <a:pos x="99" y="40"/>
              </a:cxn>
              <a:cxn ang="0">
                <a:pos x="106" y="35"/>
              </a:cxn>
              <a:cxn ang="0">
                <a:pos x="105" y="25"/>
              </a:cxn>
              <a:cxn ang="0">
                <a:pos x="103" y="16"/>
              </a:cxn>
              <a:cxn ang="0">
                <a:pos x="95" y="10"/>
              </a:cxn>
              <a:cxn ang="0">
                <a:pos x="94" y="9"/>
              </a:cxn>
              <a:cxn ang="0">
                <a:pos x="65" y="8"/>
              </a:cxn>
              <a:cxn ang="0">
                <a:pos x="59" y="6"/>
              </a:cxn>
              <a:cxn ang="0">
                <a:pos x="53" y="9"/>
              </a:cxn>
              <a:cxn ang="0">
                <a:pos x="48" y="2"/>
              </a:cxn>
              <a:cxn ang="0">
                <a:pos x="23" y="9"/>
              </a:cxn>
              <a:cxn ang="0">
                <a:pos x="6" y="15"/>
              </a:cxn>
              <a:cxn ang="0">
                <a:pos x="2" y="18"/>
              </a:cxn>
              <a:cxn ang="0">
                <a:pos x="2" y="19"/>
              </a:cxn>
            </a:cxnLst>
            <a:rect l="0" t="0" r="r" b="b"/>
            <a:pathLst>
              <a:path w="109" h="89">
                <a:moveTo>
                  <a:pt x="2" y="19"/>
                </a:moveTo>
                <a:cubicBezTo>
                  <a:pt x="3" y="21"/>
                  <a:pt x="4" y="28"/>
                  <a:pt x="2" y="31"/>
                </a:cubicBezTo>
                <a:cubicBezTo>
                  <a:pt x="0" y="34"/>
                  <a:pt x="1" y="35"/>
                  <a:pt x="3" y="36"/>
                </a:cubicBezTo>
                <a:cubicBezTo>
                  <a:pt x="5" y="37"/>
                  <a:pt x="5" y="39"/>
                  <a:pt x="5" y="41"/>
                </a:cubicBezTo>
                <a:cubicBezTo>
                  <a:pt x="5" y="43"/>
                  <a:pt x="7" y="43"/>
                  <a:pt x="7" y="47"/>
                </a:cubicBezTo>
                <a:cubicBezTo>
                  <a:pt x="7" y="51"/>
                  <a:pt x="8" y="54"/>
                  <a:pt x="10" y="56"/>
                </a:cubicBezTo>
                <a:cubicBezTo>
                  <a:pt x="11" y="57"/>
                  <a:pt x="11" y="59"/>
                  <a:pt x="10" y="61"/>
                </a:cubicBezTo>
                <a:cubicBezTo>
                  <a:pt x="12" y="63"/>
                  <a:pt x="14" y="64"/>
                  <a:pt x="16" y="65"/>
                </a:cubicBezTo>
                <a:cubicBezTo>
                  <a:pt x="22" y="67"/>
                  <a:pt x="24" y="68"/>
                  <a:pt x="24" y="70"/>
                </a:cubicBezTo>
                <a:cubicBezTo>
                  <a:pt x="24" y="72"/>
                  <a:pt x="29" y="75"/>
                  <a:pt x="30" y="73"/>
                </a:cubicBezTo>
                <a:cubicBezTo>
                  <a:pt x="31" y="70"/>
                  <a:pt x="34" y="72"/>
                  <a:pt x="36" y="72"/>
                </a:cubicBezTo>
                <a:cubicBezTo>
                  <a:pt x="38" y="72"/>
                  <a:pt x="39" y="74"/>
                  <a:pt x="39" y="76"/>
                </a:cubicBezTo>
                <a:cubicBezTo>
                  <a:pt x="40" y="77"/>
                  <a:pt x="45" y="76"/>
                  <a:pt x="47" y="78"/>
                </a:cubicBezTo>
                <a:cubicBezTo>
                  <a:pt x="48" y="79"/>
                  <a:pt x="49" y="83"/>
                  <a:pt x="52" y="84"/>
                </a:cubicBezTo>
                <a:cubicBezTo>
                  <a:pt x="54" y="86"/>
                  <a:pt x="57" y="82"/>
                  <a:pt x="59" y="83"/>
                </a:cubicBezTo>
                <a:cubicBezTo>
                  <a:pt x="60" y="85"/>
                  <a:pt x="65" y="86"/>
                  <a:pt x="68" y="85"/>
                </a:cubicBezTo>
                <a:cubicBezTo>
                  <a:pt x="71" y="83"/>
                  <a:pt x="73" y="86"/>
                  <a:pt x="77" y="85"/>
                </a:cubicBezTo>
                <a:cubicBezTo>
                  <a:pt x="81" y="85"/>
                  <a:pt x="85" y="86"/>
                  <a:pt x="86" y="88"/>
                </a:cubicBezTo>
                <a:cubicBezTo>
                  <a:pt x="87" y="88"/>
                  <a:pt x="90" y="89"/>
                  <a:pt x="93" y="89"/>
                </a:cubicBezTo>
                <a:cubicBezTo>
                  <a:pt x="94" y="88"/>
                  <a:pt x="92" y="83"/>
                  <a:pt x="93" y="82"/>
                </a:cubicBezTo>
                <a:cubicBezTo>
                  <a:pt x="93" y="81"/>
                  <a:pt x="102" y="73"/>
                  <a:pt x="103" y="71"/>
                </a:cubicBezTo>
                <a:cubicBezTo>
                  <a:pt x="105" y="69"/>
                  <a:pt x="107" y="69"/>
                  <a:pt x="108" y="67"/>
                </a:cubicBezTo>
                <a:cubicBezTo>
                  <a:pt x="109" y="65"/>
                  <a:pt x="105" y="58"/>
                  <a:pt x="104" y="56"/>
                </a:cubicBezTo>
                <a:cubicBezTo>
                  <a:pt x="103" y="55"/>
                  <a:pt x="102" y="49"/>
                  <a:pt x="103" y="46"/>
                </a:cubicBezTo>
                <a:cubicBezTo>
                  <a:pt x="104" y="44"/>
                  <a:pt x="99" y="42"/>
                  <a:pt x="99" y="40"/>
                </a:cubicBezTo>
                <a:cubicBezTo>
                  <a:pt x="99" y="39"/>
                  <a:pt x="103" y="36"/>
                  <a:pt x="106" y="35"/>
                </a:cubicBezTo>
                <a:cubicBezTo>
                  <a:pt x="108" y="34"/>
                  <a:pt x="107" y="27"/>
                  <a:pt x="105" y="25"/>
                </a:cubicBezTo>
                <a:cubicBezTo>
                  <a:pt x="103" y="23"/>
                  <a:pt x="102" y="20"/>
                  <a:pt x="103" y="16"/>
                </a:cubicBezTo>
                <a:cubicBezTo>
                  <a:pt x="105" y="13"/>
                  <a:pt x="96" y="10"/>
                  <a:pt x="95" y="10"/>
                </a:cubicBezTo>
                <a:cubicBezTo>
                  <a:pt x="94" y="10"/>
                  <a:pt x="94" y="10"/>
                  <a:pt x="94" y="9"/>
                </a:cubicBezTo>
                <a:cubicBezTo>
                  <a:pt x="86" y="11"/>
                  <a:pt x="66" y="9"/>
                  <a:pt x="65" y="8"/>
                </a:cubicBezTo>
                <a:cubicBezTo>
                  <a:pt x="64" y="8"/>
                  <a:pt x="61" y="7"/>
                  <a:pt x="59" y="6"/>
                </a:cubicBezTo>
                <a:cubicBezTo>
                  <a:pt x="58" y="8"/>
                  <a:pt x="56" y="9"/>
                  <a:pt x="53" y="9"/>
                </a:cubicBezTo>
                <a:cubicBezTo>
                  <a:pt x="48" y="9"/>
                  <a:pt x="48" y="5"/>
                  <a:pt x="48" y="2"/>
                </a:cubicBezTo>
                <a:cubicBezTo>
                  <a:pt x="48" y="0"/>
                  <a:pt x="28" y="4"/>
                  <a:pt x="23" y="9"/>
                </a:cubicBezTo>
                <a:cubicBezTo>
                  <a:pt x="18" y="15"/>
                  <a:pt x="6" y="13"/>
                  <a:pt x="6" y="15"/>
                </a:cubicBezTo>
                <a:cubicBezTo>
                  <a:pt x="5" y="17"/>
                  <a:pt x="3" y="18"/>
                  <a:pt x="2" y="18"/>
                </a:cubicBezTo>
                <a:cubicBezTo>
                  <a:pt x="2" y="18"/>
                  <a:pt x="2" y="19"/>
                  <a:pt x="2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8" name="Freeform 67      (向天歌演示原创作品：www.TopPPT.cn)">
            <a:extLst>
              <a:ext uri="{FF2B5EF4-FFF2-40B4-BE49-F238E27FC236}">
                <a16:creationId xmlns:a16="http://schemas.microsoft.com/office/drawing/2014/main" id="{4EED8A04-F9BE-4F9F-AAB0-AAA877FB6EA9}"/>
              </a:ext>
            </a:extLst>
          </p:cNvPr>
          <p:cNvSpPr>
            <a:spLocks/>
          </p:cNvSpPr>
          <p:nvPr/>
        </p:nvSpPr>
        <p:spPr bwMode="auto">
          <a:xfrm>
            <a:off x="4673070" y="2041772"/>
            <a:ext cx="82171" cy="78951"/>
          </a:xfrm>
          <a:custGeom>
            <a:avLst/>
            <a:gdLst/>
            <a:ahLst/>
            <a:cxnLst>
              <a:cxn ang="0">
                <a:pos x="31" y="35"/>
              </a:cxn>
              <a:cxn ang="0">
                <a:pos x="39" y="23"/>
              </a:cxn>
              <a:cxn ang="0">
                <a:pos x="40" y="8"/>
              </a:cxn>
              <a:cxn ang="0">
                <a:pos x="30" y="2"/>
              </a:cxn>
              <a:cxn ang="0">
                <a:pos x="13" y="1"/>
              </a:cxn>
              <a:cxn ang="0">
                <a:pos x="6" y="2"/>
              </a:cxn>
              <a:cxn ang="0">
                <a:pos x="1" y="5"/>
              </a:cxn>
              <a:cxn ang="0">
                <a:pos x="6" y="13"/>
              </a:cxn>
              <a:cxn ang="0">
                <a:pos x="15" y="24"/>
              </a:cxn>
              <a:cxn ang="0">
                <a:pos x="24" y="34"/>
              </a:cxn>
              <a:cxn ang="0">
                <a:pos x="30" y="39"/>
              </a:cxn>
              <a:cxn ang="0">
                <a:pos x="31" y="35"/>
              </a:cxn>
            </a:cxnLst>
            <a:rect l="0" t="0" r="r" b="b"/>
            <a:pathLst>
              <a:path w="41" h="39">
                <a:moveTo>
                  <a:pt x="31" y="35"/>
                </a:moveTo>
                <a:cubicBezTo>
                  <a:pt x="30" y="33"/>
                  <a:pt x="37" y="23"/>
                  <a:pt x="39" y="23"/>
                </a:cubicBezTo>
                <a:cubicBezTo>
                  <a:pt x="41" y="23"/>
                  <a:pt x="41" y="13"/>
                  <a:pt x="40" y="8"/>
                </a:cubicBezTo>
                <a:cubicBezTo>
                  <a:pt x="35" y="4"/>
                  <a:pt x="30" y="2"/>
                  <a:pt x="30" y="2"/>
                </a:cubicBezTo>
                <a:cubicBezTo>
                  <a:pt x="30" y="2"/>
                  <a:pt x="15" y="2"/>
                  <a:pt x="13" y="1"/>
                </a:cubicBezTo>
                <a:cubicBezTo>
                  <a:pt x="10" y="0"/>
                  <a:pt x="8" y="4"/>
                  <a:pt x="6" y="2"/>
                </a:cubicBezTo>
                <a:cubicBezTo>
                  <a:pt x="3" y="0"/>
                  <a:pt x="0" y="3"/>
                  <a:pt x="1" y="5"/>
                </a:cubicBezTo>
                <a:cubicBezTo>
                  <a:pt x="1" y="8"/>
                  <a:pt x="6" y="9"/>
                  <a:pt x="6" y="13"/>
                </a:cubicBezTo>
                <a:cubicBezTo>
                  <a:pt x="6" y="17"/>
                  <a:pt x="15" y="22"/>
                  <a:pt x="15" y="24"/>
                </a:cubicBezTo>
                <a:cubicBezTo>
                  <a:pt x="15" y="25"/>
                  <a:pt x="21" y="29"/>
                  <a:pt x="24" y="34"/>
                </a:cubicBezTo>
                <a:cubicBezTo>
                  <a:pt x="26" y="35"/>
                  <a:pt x="28" y="37"/>
                  <a:pt x="30" y="39"/>
                </a:cubicBezTo>
                <a:cubicBezTo>
                  <a:pt x="30" y="37"/>
                  <a:pt x="31" y="36"/>
                  <a:pt x="31" y="3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9" name="Freeform 68      (向天歌演示原创作品：www.TopPPT.cn)">
            <a:extLst>
              <a:ext uri="{FF2B5EF4-FFF2-40B4-BE49-F238E27FC236}">
                <a16:creationId xmlns:a16="http://schemas.microsoft.com/office/drawing/2014/main" id="{4CB60C91-AAB4-4F63-B205-560DFC00E5F8}"/>
              </a:ext>
            </a:extLst>
          </p:cNvPr>
          <p:cNvSpPr>
            <a:spLocks/>
          </p:cNvSpPr>
          <p:nvPr/>
        </p:nvSpPr>
        <p:spPr bwMode="auto">
          <a:xfrm>
            <a:off x="4633628" y="2006496"/>
            <a:ext cx="118325" cy="104148"/>
          </a:xfrm>
          <a:custGeom>
            <a:avLst/>
            <a:gdLst/>
            <a:ahLst/>
            <a:cxnLst>
              <a:cxn ang="0">
                <a:pos x="35" y="42"/>
              </a:cxn>
              <a:cxn ang="0">
                <a:pos x="26" y="31"/>
              </a:cxn>
              <a:cxn ang="0">
                <a:pos x="21" y="23"/>
              </a:cxn>
              <a:cxn ang="0">
                <a:pos x="26" y="20"/>
              </a:cxn>
              <a:cxn ang="0">
                <a:pos x="33" y="19"/>
              </a:cxn>
              <a:cxn ang="0">
                <a:pos x="50" y="20"/>
              </a:cxn>
              <a:cxn ang="0">
                <a:pos x="60" y="26"/>
              </a:cxn>
              <a:cxn ang="0">
                <a:pos x="60" y="23"/>
              </a:cxn>
              <a:cxn ang="0">
                <a:pos x="56" y="15"/>
              </a:cxn>
              <a:cxn ang="0">
                <a:pos x="53" y="8"/>
              </a:cxn>
              <a:cxn ang="0">
                <a:pos x="50" y="9"/>
              </a:cxn>
              <a:cxn ang="0">
                <a:pos x="38" y="7"/>
              </a:cxn>
              <a:cxn ang="0">
                <a:pos x="29" y="0"/>
              </a:cxn>
              <a:cxn ang="0">
                <a:pos x="22" y="4"/>
              </a:cxn>
              <a:cxn ang="0">
                <a:pos x="19" y="10"/>
              </a:cxn>
              <a:cxn ang="0">
                <a:pos x="15" y="15"/>
              </a:cxn>
              <a:cxn ang="0">
                <a:pos x="8" y="15"/>
              </a:cxn>
              <a:cxn ang="0">
                <a:pos x="0" y="16"/>
              </a:cxn>
              <a:cxn ang="0">
                <a:pos x="2" y="21"/>
              </a:cxn>
              <a:cxn ang="0">
                <a:pos x="11" y="25"/>
              </a:cxn>
              <a:cxn ang="0">
                <a:pos x="21" y="40"/>
              </a:cxn>
              <a:cxn ang="0">
                <a:pos x="30" y="45"/>
              </a:cxn>
              <a:cxn ang="0">
                <a:pos x="40" y="50"/>
              </a:cxn>
              <a:cxn ang="0">
                <a:pos x="44" y="52"/>
              </a:cxn>
              <a:cxn ang="0">
                <a:pos x="35" y="42"/>
              </a:cxn>
            </a:cxnLst>
            <a:rect l="0" t="0" r="r" b="b"/>
            <a:pathLst>
              <a:path w="60" h="52">
                <a:moveTo>
                  <a:pt x="35" y="42"/>
                </a:moveTo>
                <a:cubicBezTo>
                  <a:pt x="35" y="40"/>
                  <a:pt x="26" y="35"/>
                  <a:pt x="26" y="31"/>
                </a:cubicBezTo>
                <a:cubicBezTo>
                  <a:pt x="26" y="27"/>
                  <a:pt x="21" y="26"/>
                  <a:pt x="21" y="23"/>
                </a:cubicBezTo>
                <a:cubicBezTo>
                  <a:pt x="20" y="21"/>
                  <a:pt x="23" y="18"/>
                  <a:pt x="26" y="20"/>
                </a:cubicBezTo>
                <a:cubicBezTo>
                  <a:pt x="28" y="22"/>
                  <a:pt x="30" y="18"/>
                  <a:pt x="33" y="19"/>
                </a:cubicBezTo>
                <a:cubicBezTo>
                  <a:pt x="35" y="20"/>
                  <a:pt x="50" y="20"/>
                  <a:pt x="50" y="20"/>
                </a:cubicBezTo>
                <a:cubicBezTo>
                  <a:pt x="50" y="20"/>
                  <a:pt x="55" y="22"/>
                  <a:pt x="60" y="26"/>
                </a:cubicBezTo>
                <a:cubicBezTo>
                  <a:pt x="60" y="24"/>
                  <a:pt x="60" y="24"/>
                  <a:pt x="60" y="23"/>
                </a:cubicBezTo>
                <a:cubicBezTo>
                  <a:pt x="59" y="20"/>
                  <a:pt x="60" y="16"/>
                  <a:pt x="56" y="15"/>
                </a:cubicBezTo>
                <a:cubicBezTo>
                  <a:pt x="55" y="14"/>
                  <a:pt x="54" y="11"/>
                  <a:pt x="53" y="8"/>
                </a:cubicBezTo>
                <a:cubicBezTo>
                  <a:pt x="52" y="9"/>
                  <a:pt x="50" y="9"/>
                  <a:pt x="50" y="9"/>
                </a:cubicBezTo>
                <a:cubicBezTo>
                  <a:pt x="47" y="10"/>
                  <a:pt x="40" y="10"/>
                  <a:pt x="38" y="7"/>
                </a:cubicBezTo>
                <a:cubicBezTo>
                  <a:pt x="36" y="5"/>
                  <a:pt x="31" y="1"/>
                  <a:pt x="29" y="0"/>
                </a:cubicBezTo>
                <a:cubicBezTo>
                  <a:pt x="28" y="1"/>
                  <a:pt x="24" y="4"/>
                  <a:pt x="22" y="4"/>
                </a:cubicBezTo>
                <a:cubicBezTo>
                  <a:pt x="20" y="5"/>
                  <a:pt x="21" y="10"/>
                  <a:pt x="19" y="10"/>
                </a:cubicBezTo>
                <a:cubicBezTo>
                  <a:pt x="17" y="10"/>
                  <a:pt x="16" y="13"/>
                  <a:pt x="15" y="15"/>
                </a:cubicBezTo>
                <a:cubicBezTo>
                  <a:pt x="15" y="16"/>
                  <a:pt x="10" y="14"/>
                  <a:pt x="8" y="15"/>
                </a:cubicBezTo>
                <a:cubicBezTo>
                  <a:pt x="7" y="15"/>
                  <a:pt x="2" y="16"/>
                  <a:pt x="0" y="16"/>
                </a:cubicBezTo>
                <a:cubicBezTo>
                  <a:pt x="1" y="18"/>
                  <a:pt x="0" y="21"/>
                  <a:pt x="2" y="21"/>
                </a:cubicBezTo>
                <a:cubicBezTo>
                  <a:pt x="5" y="21"/>
                  <a:pt x="11" y="21"/>
                  <a:pt x="11" y="25"/>
                </a:cubicBezTo>
                <a:cubicBezTo>
                  <a:pt x="11" y="29"/>
                  <a:pt x="18" y="37"/>
                  <a:pt x="21" y="40"/>
                </a:cubicBezTo>
                <a:cubicBezTo>
                  <a:pt x="24" y="43"/>
                  <a:pt x="30" y="43"/>
                  <a:pt x="30" y="45"/>
                </a:cubicBezTo>
                <a:cubicBezTo>
                  <a:pt x="30" y="48"/>
                  <a:pt x="35" y="50"/>
                  <a:pt x="40" y="50"/>
                </a:cubicBezTo>
                <a:cubicBezTo>
                  <a:pt x="41" y="50"/>
                  <a:pt x="43" y="51"/>
                  <a:pt x="44" y="52"/>
                </a:cubicBezTo>
                <a:cubicBezTo>
                  <a:pt x="41" y="47"/>
                  <a:pt x="35" y="43"/>
                  <a:pt x="35" y="4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0" name="Freeform 69      (向天歌演示原创作品：www.TopPPT.cn)">
            <a:extLst>
              <a:ext uri="{FF2B5EF4-FFF2-40B4-BE49-F238E27FC236}">
                <a16:creationId xmlns:a16="http://schemas.microsoft.com/office/drawing/2014/main" id="{7DD140E8-A607-46BE-9193-5DC4941873E0}"/>
              </a:ext>
            </a:extLst>
          </p:cNvPr>
          <p:cNvSpPr>
            <a:spLocks/>
          </p:cNvSpPr>
          <p:nvPr/>
        </p:nvSpPr>
        <p:spPr bwMode="auto">
          <a:xfrm>
            <a:off x="4748667" y="2117363"/>
            <a:ext cx="41086" cy="82311"/>
          </a:xfrm>
          <a:custGeom>
            <a:avLst/>
            <a:gdLst/>
            <a:ahLst/>
            <a:cxnLst>
              <a:cxn ang="0">
                <a:pos x="14" y="35"/>
              </a:cxn>
              <a:cxn ang="0">
                <a:pos x="17" y="31"/>
              </a:cxn>
              <a:cxn ang="0">
                <a:pos x="21" y="24"/>
              </a:cxn>
              <a:cxn ang="0">
                <a:pos x="21" y="24"/>
              </a:cxn>
              <a:cxn ang="0">
                <a:pos x="15" y="17"/>
              </a:cxn>
              <a:cxn ang="0">
                <a:pos x="16" y="5"/>
              </a:cxn>
              <a:cxn ang="0">
                <a:pos x="6" y="0"/>
              </a:cxn>
              <a:cxn ang="0">
                <a:pos x="1" y="8"/>
              </a:cxn>
              <a:cxn ang="0">
                <a:pos x="4" y="15"/>
              </a:cxn>
              <a:cxn ang="0">
                <a:pos x="3" y="32"/>
              </a:cxn>
              <a:cxn ang="0">
                <a:pos x="11" y="41"/>
              </a:cxn>
              <a:cxn ang="0">
                <a:pos x="14" y="35"/>
              </a:cxn>
            </a:cxnLst>
            <a:rect l="0" t="0" r="r" b="b"/>
            <a:pathLst>
              <a:path w="21" h="41">
                <a:moveTo>
                  <a:pt x="14" y="35"/>
                </a:moveTo>
                <a:cubicBezTo>
                  <a:pt x="17" y="35"/>
                  <a:pt x="15" y="33"/>
                  <a:pt x="17" y="31"/>
                </a:cubicBezTo>
                <a:cubicBezTo>
                  <a:pt x="19" y="29"/>
                  <a:pt x="21" y="26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8" y="21"/>
                  <a:pt x="15" y="20"/>
                  <a:pt x="15" y="17"/>
                </a:cubicBezTo>
                <a:cubicBezTo>
                  <a:pt x="14" y="14"/>
                  <a:pt x="15" y="9"/>
                  <a:pt x="16" y="5"/>
                </a:cubicBezTo>
                <a:cubicBezTo>
                  <a:pt x="14" y="4"/>
                  <a:pt x="8" y="0"/>
                  <a:pt x="6" y="0"/>
                </a:cubicBezTo>
                <a:cubicBezTo>
                  <a:pt x="4" y="0"/>
                  <a:pt x="1" y="4"/>
                  <a:pt x="1" y="8"/>
                </a:cubicBezTo>
                <a:cubicBezTo>
                  <a:pt x="5" y="10"/>
                  <a:pt x="7" y="12"/>
                  <a:pt x="4" y="15"/>
                </a:cubicBezTo>
                <a:cubicBezTo>
                  <a:pt x="1" y="18"/>
                  <a:pt x="0" y="29"/>
                  <a:pt x="3" y="32"/>
                </a:cubicBezTo>
                <a:cubicBezTo>
                  <a:pt x="7" y="34"/>
                  <a:pt x="8" y="40"/>
                  <a:pt x="11" y="41"/>
                </a:cubicBezTo>
                <a:cubicBezTo>
                  <a:pt x="12" y="38"/>
                  <a:pt x="12" y="35"/>
                  <a:pt x="14" y="3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1" name="Freeform 70      (向天歌演示原创作品：www.TopPPT.cn)">
            <a:extLst>
              <a:ext uri="{FF2B5EF4-FFF2-40B4-BE49-F238E27FC236}">
                <a16:creationId xmlns:a16="http://schemas.microsoft.com/office/drawing/2014/main" id="{AA6FE918-4FBA-4A35-A668-C08456C8860E}"/>
              </a:ext>
            </a:extLst>
          </p:cNvPr>
          <p:cNvSpPr>
            <a:spLocks/>
          </p:cNvSpPr>
          <p:nvPr/>
        </p:nvSpPr>
        <p:spPr bwMode="auto">
          <a:xfrm>
            <a:off x="4543241" y="1932585"/>
            <a:ext cx="165985" cy="75592"/>
          </a:xfrm>
          <a:custGeom>
            <a:avLst/>
            <a:gdLst/>
            <a:ahLst/>
            <a:cxnLst>
              <a:cxn ang="0">
                <a:pos x="71" y="3"/>
              </a:cxn>
              <a:cxn ang="0">
                <a:pos x="60" y="0"/>
              </a:cxn>
              <a:cxn ang="0">
                <a:pos x="58" y="5"/>
              </a:cxn>
              <a:cxn ang="0">
                <a:pos x="48" y="5"/>
              </a:cxn>
              <a:cxn ang="0">
                <a:pos x="42" y="10"/>
              </a:cxn>
              <a:cxn ang="0">
                <a:pos x="38" y="17"/>
              </a:cxn>
              <a:cxn ang="0">
                <a:pos x="33" y="20"/>
              </a:cxn>
              <a:cxn ang="0">
                <a:pos x="22" y="22"/>
              </a:cxn>
              <a:cxn ang="0">
                <a:pos x="15" y="23"/>
              </a:cxn>
              <a:cxn ang="0">
                <a:pos x="9" y="24"/>
              </a:cxn>
              <a:cxn ang="0">
                <a:pos x="2" y="22"/>
              </a:cxn>
              <a:cxn ang="0">
                <a:pos x="1" y="28"/>
              </a:cxn>
              <a:cxn ang="0">
                <a:pos x="7" y="31"/>
              </a:cxn>
              <a:cxn ang="0">
                <a:pos x="14" y="32"/>
              </a:cxn>
              <a:cxn ang="0">
                <a:pos x="21" y="30"/>
              </a:cxn>
              <a:cxn ang="0">
                <a:pos x="30" y="29"/>
              </a:cxn>
              <a:cxn ang="0">
                <a:pos x="32" y="34"/>
              </a:cxn>
              <a:cxn ang="0">
                <a:pos x="42" y="35"/>
              </a:cxn>
              <a:cxn ang="0">
                <a:pos x="55" y="37"/>
              </a:cxn>
              <a:cxn ang="0">
                <a:pos x="64" y="34"/>
              </a:cxn>
              <a:cxn ang="0">
                <a:pos x="72" y="31"/>
              </a:cxn>
              <a:cxn ang="0">
                <a:pos x="72" y="31"/>
              </a:cxn>
              <a:cxn ang="0">
                <a:pos x="74" y="29"/>
              </a:cxn>
              <a:cxn ang="0">
                <a:pos x="76" y="24"/>
              </a:cxn>
              <a:cxn ang="0">
                <a:pos x="77" y="19"/>
              </a:cxn>
              <a:cxn ang="0">
                <a:pos x="82" y="16"/>
              </a:cxn>
              <a:cxn ang="0">
                <a:pos x="84" y="13"/>
              </a:cxn>
              <a:cxn ang="0">
                <a:pos x="79" y="4"/>
              </a:cxn>
              <a:cxn ang="0">
                <a:pos x="71" y="3"/>
              </a:cxn>
            </a:cxnLst>
            <a:rect l="0" t="0" r="r" b="b"/>
            <a:pathLst>
              <a:path w="84" h="37">
                <a:moveTo>
                  <a:pt x="71" y="3"/>
                </a:moveTo>
                <a:cubicBezTo>
                  <a:pt x="68" y="0"/>
                  <a:pt x="60" y="0"/>
                  <a:pt x="60" y="0"/>
                </a:cubicBezTo>
                <a:cubicBezTo>
                  <a:pt x="60" y="0"/>
                  <a:pt x="59" y="3"/>
                  <a:pt x="58" y="5"/>
                </a:cubicBezTo>
                <a:cubicBezTo>
                  <a:pt x="57" y="6"/>
                  <a:pt x="52" y="6"/>
                  <a:pt x="48" y="5"/>
                </a:cubicBezTo>
                <a:cubicBezTo>
                  <a:pt x="47" y="7"/>
                  <a:pt x="43" y="8"/>
                  <a:pt x="42" y="10"/>
                </a:cubicBezTo>
                <a:cubicBezTo>
                  <a:pt x="42" y="12"/>
                  <a:pt x="36" y="11"/>
                  <a:pt x="38" y="17"/>
                </a:cubicBezTo>
                <a:cubicBezTo>
                  <a:pt x="40" y="23"/>
                  <a:pt x="35" y="21"/>
                  <a:pt x="33" y="20"/>
                </a:cubicBezTo>
                <a:cubicBezTo>
                  <a:pt x="32" y="19"/>
                  <a:pt x="24" y="20"/>
                  <a:pt x="22" y="22"/>
                </a:cubicBezTo>
                <a:cubicBezTo>
                  <a:pt x="20" y="24"/>
                  <a:pt x="17" y="24"/>
                  <a:pt x="15" y="23"/>
                </a:cubicBezTo>
                <a:cubicBezTo>
                  <a:pt x="14" y="22"/>
                  <a:pt x="10" y="21"/>
                  <a:pt x="9" y="24"/>
                </a:cubicBezTo>
                <a:cubicBezTo>
                  <a:pt x="7" y="26"/>
                  <a:pt x="4" y="22"/>
                  <a:pt x="2" y="22"/>
                </a:cubicBezTo>
                <a:cubicBezTo>
                  <a:pt x="0" y="22"/>
                  <a:pt x="1" y="27"/>
                  <a:pt x="1" y="28"/>
                </a:cubicBezTo>
                <a:cubicBezTo>
                  <a:pt x="1" y="29"/>
                  <a:pt x="4" y="32"/>
                  <a:pt x="7" y="31"/>
                </a:cubicBezTo>
                <a:cubicBezTo>
                  <a:pt x="9" y="30"/>
                  <a:pt x="12" y="31"/>
                  <a:pt x="14" y="32"/>
                </a:cubicBezTo>
                <a:cubicBezTo>
                  <a:pt x="16" y="34"/>
                  <a:pt x="19" y="31"/>
                  <a:pt x="21" y="30"/>
                </a:cubicBezTo>
                <a:cubicBezTo>
                  <a:pt x="22" y="29"/>
                  <a:pt x="29" y="29"/>
                  <a:pt x="30" y="29"/>
                </a:cubicBezTo>
                <a:cubicBezTo>
                  <a:pt x="30" y="29"/>
                  <a:pt x="31" y="33"/>
                  <a:pt x="32" y="34"/>
                </a:cubicBezTo>
                <a:cubicBezTo>
                  <a:pt x="33" y="34"/>
                  <a:pt x="38" y="35"/>
                  <a:pt x="42" y="35"/>
                </a:cubicBezTo>
                <a:cubicBezTo>
                  <a:pt x="46" y="35"/>
                  <a:pt x="53" y="37"/>
                  <a:pt x="55" y="37"/>
                </a:cubicBezTo>
                <a:cubicBezTo>
                  <a:pt x="57" y="37"/>
                  <a:pt x="60" y="34"/>
                  <a:pt x="64" y="34"/>
                </a:cubicBezTo>
                <a:cubicBezTo>
                  <a:pt x="69" y="34"/>
                  <a:pt x="71" y="31"/>
                  <a:pt x="72" y="31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0"/>
                  <a:pt x="73" y="29"/>
                  <a:pt x="74" y="29"/>
                </a:cubicBezTo>
                <a:cubicBezTo>
                  <a:pt x="76" y="28"/>
                  <a:pt x="74" y="25"/>
                  <a:pt x="76" y="24"/>
                </a:cubicBezTo>
                <a:cubicBezTo>
                  <a:pt x="77" y="22"/>
                  <a:pt x="75" y="19"/>
                  <a:pt x="77" y="19"/>
                </a:cubicBezTo>
                <a:cubicBezTo>
                  <a:pt x="79" y="20"/>
                  <a:pt x="82" y="20"/>
                  <a:pt x="82" y="16"/>
                </a:cubicBezTo>
                <a:cubicBezTo>
                  <a:pt x="82" y="15"/>
                  <a:pt x="83" y="14"/>
                  <a:pt x="84" y="13"/>
                </a:cubicBezTo>
                <a:cubicBezTo>
                  <a:pt x="81" y="10"/>
                  <a:pt x="79" y="4"/>
                  <a:pt x="79" y="4"/>
                </a:cubicBezTo>
                <a:cubicBezTo>
                  <a:pt x="79" y="4"/>
                  <a:pt x="74" y="6"/>
                  <a:pt x="71" y="3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2" name="Freeform 71      (向天歌演示原创作品：www.TopPPT.cn)">
            <a:extLst>
              <a:ext uri="{FF2B5EF4-FFF2-40B4-BE49-F238E27FC236}">
                <a16:creationId xmlns:a16="http://schemas.microsoft.com/office/drawing/2014/main" id="{F6D4114A-3F2C-44DC-903C-0A581AA6791B}"/>
              </a:ext>
            </a:extLst>
          </p:cNvPr>
          <p:cNvSpPr>
            <a:spLocks/>
          </p:cNvSpPr>
          <p:nvPr/>
        </p:nvSpPr>
        <p:spPr bwMode="auto">
          <a:xfrm>
            <a:off x="4684574" y="1940985"/>
            <a:ext cx="147907" cy="85670"/>
          </a:xfrm>
          <a:custGeom>
            <a:avLst/>
            <a:gdLst/>
            <a:ahLst/>
            <a:cxnLst>
              <a:cxn ang="0">
                <a:pos x="71" y="8"/>
              </a:cxn>
              <a:cxn ang="0">
                <a:pos x="68" y="7"/>
              </a:cxn>
              <a:cxn ang="0">
                <a:pos x="61" y="4"/>
              </a:cxn>
              <a:cxn ang="0">
                <a:pos x="51" y="1"/>
              </a:cxn>
              <a:cxn ang="0">
                <a:pos x="40" y="7"/>
              </a:cxn>
              <a:cxn ang="0">
                <a:pos x="28" y="11"/>
              </a:cxn>
              <a:cxn ang="0">
                <a:pos x="13" y="11"/>
              </a:cxn>
              <a:cxn ang="0">
                <a:pos x="12" y="9"/>
              </a:cxn>
              <a:cxn ang="0">
                <a:pos x="10" y="12"/>
              </a:cxn>
              <a:cxn ang="0">
                <a:pos x="5" y="15"/>
              </a:cxn>
              <a:cxn ang="0">
                <a:pos x="4" y="20"/>
              </a:cxn>
              <a:cxn ang="0">
                <a:pos x="2" y="25"/>
              </a:cxn>
              <a:cxn ang="0">
                <a:pos x="0" y="27"/>
              </a:cxn>
              <a:cxn ang="0">
                <a:pos x="3" y="32"/>
              </a:cxn>
              <a:cxn ang="0">
                <a:pos x="3" y="32"/>
              </a:cxn>
              <a:cxn ang="0">
                <a:pos x="12" y="39"/>
              </a:cxn>
              <a:cxn ang="0">
                <a:pos x="24" y="41"/>
              </a:cxn>
              <a:cxn ang="0">
                <a:pos x="39" y="37"/>
              </a:cxn>
              <a:cxn ang="0">
                <a:pos x="44" y="38"/>
              </a:cxn>
              <a:cxn ang="0">
                <a:pos x="47" y="39"/>
              </a:cxn>
              <a:cxn ang="0">
                <a:pos x="54" y="34"/>
              </a:cxn>
              <a:cxn ang="0">
                <a:pos x="64" y="17"/>
              </a:cxn>
              <a:cxn ang="0">
                <a:pos x="72" y="12"/>
              </a:cxn>
              <a:cxn ang="0">
                <a:pos x="71" y="8"/>
              </a:cxn>
            </a:cxnLst>
            <a:rect l="0" t="0" r="r" b="b"/>
            <a:pathLst>
              <a:path w="74" h="42">
                <a:moveTo>
                  <a:pt x="71" y="8"/>
                </a:moveTo>
                <a:cubicBezTo>
                  <a:pt x="70" y="8"/>
                  <a:pt x="69" y="7"/>
                  <a:pt x="68" y="7"/>
                </a:cubicBezTo>
                <a:cubicBezTo>
                  <a:pt x="65" y="6"/>
                  <a:pt x="62" y="5"/>
                  <a:pt x="61" y="4"/>
                </a:cubicBezTo>
                <a:cubicBezTo>
                  <a:pt x="59" y="2"/>
                  <a:pt x="52" y="1"/>
                  <a:pt x="51" y="1"/>
                </a:cubicBezTo>
                <a:cubicBezTo>
                  <a:pt x="50" y="0"/>
                  <a:pt x="43" y="7"/>
                  <a:pt x="40" y="7"/>
                </a:cubicBezTo>
                <a:cubicBezTo>
                  <a:pt x="38" y="7"/>
                  <a:pt x="28" y="9"/>
                  <a:pt x="28" y="11"/>
                </a:cubicBezTo>
                <a:cubicBezTo>
                  <a:pt x="28" y="14"/>
                  <a:pt x="16" y="14"/>
                  <a:pt x="13" y="11"/>
                </a:cubicBezTo>
                <a:cubicBezTo>
                  <a:pt x="13" y="11"/>
                  <a:pt x="12" y="10"/>
                  <a:pt x="12" y="9"/>
                </a:cubicBezTo>
                <a:cubicBezTo>
                  <a:pt x="11" y="10"/>
                  <a:pt x="10" y="11"/>
                  <a:pt x="10" y="12"/>
                </a:cubicBezTo>
                <a:cubicBezTo>
                  <a:pt x="10" y="16"/>
                  <a:pt x="7" y="16"/>
                  <a:pt x="5" y="15"/>
                </a:cubicBezTo>
                <a:cubicBezTo>
                  <a:pt x="3" y="15"/>
                  <a:pt x="5" y="18"/>
                  <a:pt x="4" y="20"/>
                </a:cubicBezTo>
                <a:cubicBezTo>
                  <a:pt x="2" y="21"/>
                  <a:pt x="4" y="24"/>
                  <a:pt x="2" y="25"/>
                </a:cubicBezTo>
                <a:cubicBezTo>
                  <a:pt x="1" y="25"/>
                  <a:pt x="0" y="26"/>
                  <a:pt x="0" y="27"/>
                </a:cubicBezTo>
                <a:cubicBezTo>
                  <a:pt x="1" y="28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5" y="33"/>
                  <a:pt x="10" y="37"/>
                  <a:pt x="12" y="39"/>
                </a:cubicBezTo>
                <a:cubicBezTo>
                  <a:pt x="14" y="42"/>
                  <a:pt x="21" y="42"/>
                  <a:pt x="24" y="41"/>
                </a:cubicBezTo>
                <a:cubicBezTo>
                  <a:pt x="26" y="41"/>
                  <a:pt x="39" y="37"/>
                  <a:pt x="39" y="37"/>
                </a:cubicBezTo>
                <a:cubicBezTo>
                  <a:pt x="39" y="37"/>
                  <a:pt x="42" y="38"/>
                  <a:pt x="44" y="38"/>
                </a:cubicBezTo>
                <a:cubicBezTo>
                  <a:pt x="44" y="38"/>
                  <a:pt x="46" y="38"/>
                  <a:pt x="47" y="39"/>
                </a:cubicBezTo>
                <a:cubicBezTo>
                  <a:pt x="48" y="38"/>
                  <a:pt x="51" y="37"/>
                  <a:pt x="54" y="34"/>
                </a:cubicBezTo>
                <a:cubicBezTo>
                  <a:pt x="57" y="30"/>
                  <a:pt x="63" y="18"/>
                  <a:pt x="64" y="17"/>
                </a:cubicBezTo>
                <a:cubicBezTo>
                  <a:pt x="66" y="16"/>
                  <a:pt x="70" y="14"/>
                  <a:pt x="72" y="12"/>
                </a:cubicBezTo>
                <a:cubicBezTo>
                  <a:pt x="74" y="11"/>
                  <a:pt x="73" y="9"/>
                  <a:pt x="71" y="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3" name="Freeform 72      (向天歌演示原创作品：www.TopPPT.cn)">
            <a:extLst>
              <a:ext uri="{FF2B5EF4-FFF2-40B4-BE49-F238E27FC236}">
                <a16:creationId xmlns:a16="http://schemas.microsoft.com/office/drawing/2014/main" id="{70754C9A-863B-4ACD-BAF0-779FFEFA9D4D}"/>
              </a:ext>
            </a:extLst>
          </p:cNvPr>
          <p:cNvSpPr>
            <a:spLocks/>
          </p:cNvSpPr>
          <p:nvPr/>
        </p:nvSpPr>
        <p:spPr bwMode="auto">
          <a:xfrm>
            <a:off x="4600759" y="1872113"/>
            <a:ext cx="139691" cy="73911"/>
          </a:xfrm>
          <a:custGeom>
            <a:avLst/>
            <a:gdLst/>
            <a:ahLst/>
            <a:cxnLst>
              <a:cxn ang="0">
                <a:pos x="68" y="17"/>
              </a:cxn>
              <a:cxn ang="0">
                <a:pos x="60" y="15"/>
              </a:cxn>
              <a:cxn ang="0">
                <a:pos x="57" y="11"/>
              </a:cxn>
              <a:cxn ang="0">
                <a:pos x="51" y="12"/>
              </a:cxn>
              <a:cxn ang="0">
                <a:pos x="45" y="9"/>
              </a:cxn>
              <a:cxn ang="0">
                <a:pos x="37" y="4"/>
              </a:cxn>
              <a:cxn ang="0">
                <a:pos x="31" y="0"/>
              </a:cxn>
              <a:cxn ang="0">
                <a:pos x="30" y="1"/>
              </a:cxn>
              <a:cxn ang="0">
                <a:pos x="24" y="2"/>
              </a:cxn>
              <a:cxn ang="0">
                <a:pos x="15" y="6"/>
              </a:cxn>
              <a:cxn ang="0">
                <a:pos x="3" y="10"/>
              </a:cxn>
              <a:cxn ang="0">
                <a:pos x="4" y="16"/>
              </a:cxn>
              <a:cxn ang="0">
                <a:pos x="8" y="26"/>
              </a:cxn>
              <a:cxn ang="0">
                <a:pos x="20" y="35"/>
              </a:cxn>
              <a:cxn ang="0">
                <a:pos x="19" y="35"/>
              </a:cxn>
              <a:cxn ang="0">
                <a:pos x="29" y="35"/>
              </a:cxn>
              <a:cxn ang="0">
                <a:pos x="31" y="30"/>
              </a:cxn>
              <a:cxn ang="0">
                <a:pos x="42" y="33"/>
              </a:cxn>
              <a:cxn ang="0">
                <a:pos x="50" y="34"/>
              </a:cxn>
              <a:cxn ang="0">
                <a:pos x="51" y="36"/>
              </a:cxn>
              <a:cxn ang="0">
                <a:pos x="54" y="33"/>
              </a:cxn>
              <a:cxn ang="0">
                <a:pos x="65" y="27"/>
              </a:cxn>
              <a:cxn ang="0">
                <a:pos x="71" y="22"/>
              </a:cxn>
              <a:cxn ang="0">
                <a:pos x="68" y="17"/>
              </a:cxn>
            </a:cxnLst>
            <a:rect l="0" t="0" r="r" b="b"/>
            <a:pathLst>
              <a:path w="71" h="36">
                <a:moveTo>
                  <a:pt x="68" y="17"/>
                </a:moveTo>
                <a:cubicBezTo>
                  <a:pt x="66" y="15"/>
                  <a:pt x="61" y="16"/>
                  <a:pt x="60" y="15"/>
                </a:cubicBezTo>
                <a:cubicBezTo>
                  <a:pt x="60" y="13"/>
                  <a:pt x="59" y="11"/>
                  <a:pt x="57" y="11"/>
                </a:cubicBezTo>
                <a:cubicBezTo>
                  <a:pt x="55" y="11"/>
                  <a:pt x="52" y="9"/>
                  <a:pt x="51" y="12"/>
                </a:cubicBezTo>
                <a:cubicBezTo>
                  <a:pt x="50" y="14"/>
                  <a:pt x="45" y="11"/>
                  <a:pt x="45" y="9"/>
                </a:cubicBezTo>
                <a:cubicBezTo>
                  <a:pt x="45" y="7"/>
                  <a:pt x="43" y="6"/>
                  <a:pt x="37" y="4"/>
                </a:cubicBezTo>
                <a:cubicBezTo>
                  <a:pt x="35" y="3"/>
                  <a:pt x="33" y="2"/>
                  <a:pt x="31" y="0"/>
                </a:cubicBezTo>
                <a:cubicBezTo>
                  <a:pt x="31" y="1"/>
                  <a:pt x="31" y="1"/>
                  <a:pt x="30" y="1"/>
                </a:cubicBezTo>
                <a:cubicBezTo>
                  <a:pt x="29" y="3"/>
                  <a:pt x="26" y="0"/>
                  <a:pt x="24" y="2"/>
                </a:cubicBezTo>
                <a:cubicBezTo>
                  <a:pt x="23" y="3"/>
                  <a:pt x="18" y="3"/>
                  <a:pt x="15" y="6"/>
                </a:cubicBezTo>
                <a:cubicBezTo>
                  <a:pt x="12" y="8"/>
                  <a:pt x="7" y="10"/>
                  <a:pt x="3" y="10"/>
                </a:cubicBezTo>
                <a:cubicBezTo>
                  <a:pt x="0" y="11"/>
                  <a:pt x="3" y="14"/>
                  <a:pt x="4" y="16"/>
                </a:cubicBezTo>
                <a:cubicBezTo>
                  <a:pt x="5" y="19"/>
                  <a:pt x="5" y="24"/>
                  <a:pt x="8" y="26"/>
                </a:cubicBezTo>
                <a:cubicBezTo>
                  <a:pt x="10" y="28"/>
                  <a:pt x="19" y="33"/>
                  <a:pt x="20" y="35"/>
                </a:cubicBezTo>
                <a:cubicBezTo>
                  <a:pt x="20" y="35"/>
                  <a:pt x="20" y="35"/>
                  <a:pt x="19" y="35"/>
                </a:cubicBezTo>
                <a:cubicBezTo>
                  <a:pt x="23" y="36"/>
                  <a:pt x="28" y="36"/>
                  <a:pt x="29" y="35"/>
                </a:cubicBezTo>
                <a:cubicBezTo>
                  <a:pt x="30" y="33"/>
                  <a:pt x="31" y="30"/>
                  <a:pt x="31" y="30"/>
                </a:cubicBezTo>
                <a:cubicBezTo>
                  <a:pt x="31" y="30"/>
                  <a:pt x="39" y="30"/>
                  <a:pt x="42" y="33"/>
                </a:cubicBezTo>
                <a:cubicBezTo>
                  <a:pt x="45" y="36"/>
                  <a:pt x="50" y="34"/>
                  <a:pt x="50" y="34"/>
                </a:cubicBezTo>
                <a:cubicBezTo>
                  <a:pt x="50" y="34"/>
                  <a:pt x="50" y="35"/>
                  <a:pt x="51" y="36"/>
                </a:cubicBezTo>
                <a:cubicBezTo>
                  <a:pt x="52" y="34"/>
                  <a:pt x="53" y="33"/>
                  <a:pt x="54" y="33"/>
                </a:cubicBezTo>
                <a:cubicBezTo>
                  <a:pt x="57" y="32"/>
                  <a:pt x="62" y="32"/>
                  <a:pt x="65" y="27"/>
                </a:cubicBezTo>
                <a:cubicBezTo>
                  <a:pt x="66" y="25"/>
                  <a:pt x="69" y="23"/>
                  <a:pt x="71" y="22"/>
                </a:cubicBezTo>
                <a:cubicBezTo>
                  <a:pt x="70" y="20"/>
                  <a:pt x="69" y="17"/>
                  <a:pt x="68" y="1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4" name="Freeform 73      (向天歌演示原创作品：www.TopPPT.cn)">
            <a:extLst>
              <a:ext uri="{FF2B5EF4-FFF2-40B4-BE49-F238E27FC236}">
                <a16:creationId xmlns:a16="http://schemas.microsoft.com/office/drawing/2014/main" id="{82285BF5-D28C-46B0-A6ED-CEFA5E22C942}"/>
              </a:ext>
            </a:extLst>
          </p:cNvPr>
          <p:cNvSpPr>
            <a:spLocks/>
          </p:cNvSpPr>
          <p:nvPr/>
        </p:nvSpPr>
        <p:spPr bwMode="auto">
          <a:xfrm>
            <a:off x="4701008" y="1915788"/>
            <a:ext cx="124899" cy="53753"/>
          </a:xfrm>
          <a:custGeom>
            <a:avLst/>
            <a:gdLst/>
            <a:ahLst/>
            <a:cxnLst>
              <a:cxn ang="0">
                <a:pos x="47" y="3"/>
              </a:cxn>
              <a:cxn ang="0">
                <a:pos x="38" y="3"/>
              </a:cxn>
              <a:cxn ang="0">
                <a:pos x="29" y="1"/>
              </a:cxn>
              <a:cxn ang="0">
                <a:pos x="22" y="2"/>
              </a:cxn>
              <a:cxn ang="0">
                <a:pos x="20" y="1"/>
              </a:cxn>
              <a:cxn ang="0">
                <a:pos x="14" y="6"/>
              </a:cxn>
              <a:cxn ang="0">
                <a:pos x="3" y="12"/>
              </a:cxn>
              <a:cxn ang="0">
                <a:pos x="0" y="15"/>
              </a:cxn>
              <a:cxn ang="0">
                <a:pos x="5" y="24"/>
              </a:cxn>
              <a:cxn ang="0">
                <a:pos x="20" y="24"/>
              </a:cxn>
              <a:cxn ang="0">
                <a:pos x="32" y="20"/>
              </a:cxn>
              <a:cxn ang="0">
                <a:pos x="43" y="14"/>
              </a:cxn>
              <a:cxn ang="0">
                <a:pos x="53" y="17"/>
              </a:cxn>
              <a:cxn ang="0">
                <a:pos x="60" y="20"/>
              </a:cxn>
              <a:cxn ang="0">
                <a:pos x="58" y="16"/>
              </a:cxn>
              <a:cxn ang="0">
                <a:pos x="63" y="8"/>
              </a:cxn>
              <a:cxn ang="0">
                <a:pos x="63" y="7"/>
              </a:cxn>
              <a:cxn ang="0">
                <a:pos x="56" y="6"/>
              </a:cxn>
              <a:cxn ang="0">
                <a:pos x="47" y="3"/>
              </a:cxn>
            </a:cxnLst>
            <a:rect l="0" t="0" r="r" b="b"/>
            <a:pathLst>
              <a:path w="63" h="27">
                <a:moveTo>
                  <a:pt x="47" y="3"/>
                </a:moveTo>
                <a:cubicBezTo>
                  <a:pt x="43" y="4"/>
                  <a:pt x="41" y="1"/>
                  <a:pt x="38" y="3"/>
                </a:cubicBezTo>
                <a:cubicBezTo>
                  <a:pt x="35" y="4"/>
                  <a:pt x="30" y="3"/>
                  <a:pt x="29" y="1"/>
                </a:cubicBezTo>
                <a:cubicBezTo>
                  <a:pt x="27" y="0"/>
                  <a:pt x="24" y="4"/>
                  <a:pt x="22" y="2"/>
                </a:cubicBezTo>
                <a:cubicBezTo>
                  <a:pt x="21" y="2"/>
                  <a:pt x="21" y="1"/>
                  <a:pt x="20" y="1"/>
                </a:cubicBezTo>
                <a:cubicBezTo>
                  <a:pt x="18" y="2"/>
                  <a:pt x="15" y="4"/>
                  <a:pt x="14" y="6"/>
                </a:cubicBezTo>
                <a:cubicBezTo>
                  <a:pt x="11" y="11"/>
                  <a:pt x="6" y="11"/>
                  <a:pt x="3" y="12"/>
                </a:cubicBezTo>
                <a:cubicBezTo>
                  <a:pt x="2" y="12"/>
                  <a:pt x="1" y="13"/>
                  <a:pt x="0" y="15"/>
                </a:cubicBezTo>
                <a:cubicBezTo>
                  <a:pt x="1" y="18"/>
                  <a:pt x="3" y="22"/>
                  <a:pt x="5" y="24"/>
                </a:cubicBezTo>
                <a:cubicBezTo>
                  <a:pt x="8" y="27"/>
                  <a:pt x="20" y="27"/>
                  <a:pt x="20" y="24"/>
                </a:cubicBezTo>
                <a:cubicBezTo>
                  <a:pt x="20" y="22"/>
                  <a:pt x="30" y="20"/>
                  <a:pt x="32" y="20"/>
                </a:cubicBezTo>
                <a:cubicBezTo>
                  <a:pt x="35" y="20"/>
                  <a:pt x="42" y="13"/>
                  <a:pt x="43" y="14"/>
                </a:cubicBezTo>
                <a:cubicBezTo>
                  <a:pt x="44" y="14"/>
                  <a:pt x="51" y="15"/>
                  <a:pt x="53" y="17"/>
                </a:cubicBezTo>
                <a:cubicBezTo>
                  <a:pt x="54" y="18"/>
                  <a:pt x="57" y="19"/>
                  <a:pt x="60" y="20"/>
                </a:cubicBezTo>
                <a:cubicBezTo>
                  <a:pt x="59" y="18"/>
                  <a:pt x="58" y="17"/>
                  <a:pt x="58" y="16"/>
                </a:cubicBezTo>
                <a:cubicBezTo>
                  <a:pt x="58" y="14"/>
                  <a:pt x="62" y="9"/>
                  <a:pt x="63" y="8"/>
                </a:cubicBezTo>
                <a:cubicBezTo>
                  <a:pt x="63" y="7"/>
                  <a:pt x="63" y="7"/>
                  <a:pt x="63" y="7"/>
                </a:cubicBezTo>
                <a:cubicBezTo>
                  <a:pt x="60" y="7"/>
                  <a:pt x="57" y="6"/>
                  <a:pt x="56" y="6"/>
                </a:cubicBezTo>
                <a:cubicBezTo>
                  <a:pt x="55" y="4"/>
                  <a:pt x="51" y="3"/>
                  <a:pt x="47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5" name="Freeform 74      (向天歌演示原创作品：www.TopPPT.cn)">
            <a:extLst>
              <a:ext uri="{FF2B5EF4-FFF2-40B4-BE49-F238E27FC236}">
                <a16:creationId xmlns:a16="http://schemas.microsoft.com/office/drawing/2014/main" id="{A4F5630C-27F2-40C6-83C9-2BF01CE5703B}"/>
              </a:ext>
            </a:extLst>
          </p:cNvPr>
          <p:cNvSpPr>
            <a:spLocks/>
          </p:cNvSpPr>
          <p:nvPr/>
        </p:nvSpPr>
        <p:spPr bwMode="auto">
          <a:xfrm>
            <a:off x="4109381" y="2129122"/>
            <a:ext cx="83814" cy="141104"/>
          </a:xfrm>
          <a:custGeom>
            <a:avLst/>
            <a:gdLst/>
            <a:ahLst/>
            <a:cxnLst>
              <a:cxn ang="0">
                <a:pos x="30" y="57"/>
              </a:cxn>
              <a:cxn ang="0">
                <a:pos x="28" y="52"/>
              </a:cxn>
              <a:cxn ang="0">
                <a:pos x="31" y="45"/>
              </a:cxn>
              <a:cxn ang="0">
                <a:pos x="27" y="39"/>
              </a:cxn>
              <a:cxn ang="0">
                <a:pos x="30" y="35"/>
              </a:cxn>
              <a:cxn ang="0">
                <a:pos x="32" y="27"/>
              </a:cxn>
              <a:cxn ang="0">
                <a:pos x="31" y="17"/>
              </a:cxn>
              <a:cxn ang="0">
                <a:pos x="39" y="10"/>
              </a:cxn>
              <a:cxn ang="0">
                <a:pos x="36" y="6"/>
              </a:cxn>
              <a:cxn ang="0">
                <a:pos x="29" y="4"/>
              </a:cxn>
              <a:cxn ang="0">
                <a:pos x="25" y="4"/>
              </a:cxn>
              <a:cxn ang="0">
                <a:pos x="18" y="3"/>
              </a:cxn>
              <a:cxn ang="0">
                <a:pos x="14" y="2"/>
              </a:cxn>
              <a:cxn ang="0">
                <a:pos x="11" y="4"/>
              </a:cxn>
              <a:cxn ang="0">
                <a:pos x="11" y="11"/>
              </a:cxn>
              <a:cxn ang="0">
                <a:pos x="4" y="38"/>
              </a:cxn>
              <a:cxn ang="0">
                <a:pos x="8" y="48"/>
              </a:cxn>
              <a:cxn ang="0">
                <a:pos x="10" y="67"/>
              </a:cxn>
              <a:cxn ang="0">
                <a:pos x="18" y="70"/>
              </a:cxn>
              <a:cxn ang="0">
                <a:pos x="27" y="68"/>
              </a:cxn>
              <a:cxn ang="0">
                <a:pos x="26" y="64"/>
              </a:cxn>
              <a:cxn ang="0">
                <a:pos x="30" y="57"/>
              </a:cxn>
            </a:cxnLst>
            <a:rect l="0" t="0" r="r" b="b"/>
            <a:pathLst>
              <a:path w="42" h="70">
                <a:moveTo>
                  <a:pt x="30" y="57"/>
                </a:moveTo>
                <a:cubicBezTo>
                  <a:pt x="35" y="56"/>
                  <a:pt x="29" y="53"/>
                  <a:pt x="28" y="52"/>
                </a:cubicBezTo>
                <a:cubicBezTo>
                  <a:pt x="27" y="50"/>
                  <a:pt x="28" y="45"/>
                  <a:pt x="31" y="45"/>
                </a:cubicBezTo>
                <a:cubicBezTo>
                  <a:pt x="33" y="45"/>
                  <a:pt x="31" y="43"/>
                  <a:pt x="27" y="39"/>
                </a:cubicBezTo>
                <a:cubicBezTo>
                  <a:pt x="24" y="36"/>
                  <a:pt x="27" y="35"/>
                  <a:pt x="30" y="35"/>
                </a:cubicBezTo>
                <a:cubicBezTo>
                  <a:pt x="33" y="35"/>
                  <a:pt x="29" y="30"/>
                  <a:pt x="32" y="27"/>
                </a:cubicBezTo>
                <a:cubicBezTo>
                  <a:pt x="35" y="24"/>
                  <a:pt x="31" y="19"/>
                  <a:pt x="31" y="17"/>
                </a:cubicBezTo>
                <a:cubicBezTo>
                  <a:pt x="31" y="14"/>
                  <a:pt x="35" y="13"/>
                  <a:pt x="39" y="10"/>
                </a:cubicBezTo>
                <a:cubicBezTo>
                  <a:pt x="42" y="7"/>
                  <a:pt x="36" y="8"/>
                  <a:pt x="36" y="6"/>
                </a:cubicBezTo>
                <a:cubicBezTo>
                  <a:pt x="36" y="3"/>
                  <a:pt x="32" y="2"/>
                  <a:pt x="29" y="4"/>
                </a:cubicBezTo>
                <a:cubicBezTo>
                  <a:pt x="26" y="6"/>
                  <a:pt x="27" y="4"/>
                  <a:pt x="25" y="4"/>
                </a:cubicBezTo>
                <a:cubicBezTo>
                  <a:pt x="22" y="4"/>
                  <a:pt x="18" y="5"/>
                  <a:pt x="18" y="3"/>
                </a:cubicBezTo>
                <a:cubicBezTo>
                  <a:pt x="18" y="0"/>
                  <a:pt x="16" y="0"/>
                  <a:pt x="14" y="2"/>
                </a:cubicBezTo>
                <a:cubicBezTo>
                  <a:pt x="13" y="3"/>
                  <a:pt x="12" y="4"/>
                  <a:pt x="11" y="4"/>
                </a:cubicBezTo>
                <a:cubicBezTo>
                  <a:pt x="10" y="7"/>
                  <a:pt x="10" y="10"/>
                  <a:pt x="11" y="11"/>
                </a:cubicBezTo>
                <a:cubicBezTo>
                  <a:pt x="13" y="15"/>
                  <a:pt x="8" y="33"/>
                  <a:pt x="4" y="38"/>
                </a:cubicBezTo>
                <a:cubicBezTo>
                  <a:pt x="0" y="43"/>
                  <a:pt x="4" y="45"/>
                  <a:pt x="8" y="48"/>
                </a:cubicBezTo>
                <a:cubicBezTo>
                  <a:pt x="13" y="52"/>
                  <a:pt x="10" y="64"/>
                  <a:pt x="10" y="67"/>
                </a:cubicBezTo>
                <a:cubicBezTo>
                  <a:pt x="10" y="70"/>
                  <a:pt x="14" y="70"/>
                  <a:pt x="18" y="70"/>
                </a:cubicBezTo>
                <a:cubicBezTo>
                  <a:pt x="21" y="70"/>
                  <a:pt x="24" y="68"/>
                  <a:pt x="27" y="68"/>
                </a:cubicBezTo>
                <a:cubicBezTo>
                  <a:pt x="26" y="66"/>
                  <a:pt x="26" y="65"/>
                  <a:pt x="26" y="64"/>
                </a:cubicBezTo>
                <a:cubicBezTo>
                  <a:pt x="26" y="62"/>
                  <a:pt x="26" y="58"/>
                  <a:pt x="30" y="5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6" name="Freeform 75      (向天歌演示原创作品：www.TopPPT.cn)">
            <a:extLst>
              <a:ext uri="{FF2B5EF4-FFF2-40B4-BE49-F238E27FC236}">
                <a16:creationId xmlns:a16="http://schemas.microsoft.com/office/drawing/2014/main" id="{9CEC8FA3-CEDC-4773-BCE6-B3A7D2425547}"/>
              </a:ext>
            </a:extLst>
          </p:cNvPr>
          <p:cNvSpPr>
            <a:spLocks/>
          </p:cNvSpPr>
          <p:nvPr/>
        </p:nvSpPr>
        <p:spPr bwMode="auto">
          <a:xfrm>
            <a:off x="4398621" y="1798201"/>
            <a:ext cx="92031" cy="80630"/>
          </a:xfrm>
          <a:custGeom>
            <a:avLst/>
            <a:gdLst/>
            <a:ahLst/>
            <a:cxnLst>
              <a:cxn ang="0">
                <a:pos x="15" y="31"/>
              </a:cxn>
              <a:cxn ang="0">
                <a:pos x="23" y="32"/>
              </a:cxn>
              <a:cxn ang="0">
                <a:pos x="31" y="38"/>
              </a:cxn>
              <a:cxn ang="0">
                <a:pos x="33" y="40"/>
              </a:cxn>
              <a:cxn ang="0">
                <a:pos x="35" y="32"/>
              </a:cxn>
              <a:cxn ang="0">
                <a:pos x="35" y="26"/>
              </a:cxn>
              <a:cxn ang="0">
                <a:pos x="42" y="23"/>
              </a:cxn>
              <a:cxn ang="0">
                <a:pos x="44" y="20"/>
              </a:cxn>
              <a:cxn ang="0">
                <a:pos x="40" y="14"/>
              </a:cxn>
              <a:cxn ang="0">
                <a:pos x="46" y="8"/>
              </a:cxn>
              <a:cxn ang="0">
                <a:pos x="46" y="1"/>
              </a:cxn>
              <a:cxn ang="0">
                <a:pos x="43" y="2"/>
              </a:cxn>
              <a:cxn ang="0">
                <a:pos x="32" y="2"/>
              </a:cxn>
              <a:cxn ang="0">
                <a:pos x="27" y="10"/>
              </a:cxn>
              <a:cxn ang="0">
                <a:pos x="22" y="10"/>
              </a:cxn>
              <a:cxn ang="0">
                <a:pos x="16" y="13"/>
              </a:cxn>
              <a:cxn ang="0">
                <a:pos x="11" y="22"/>
              </a:cxn>
              <a:cxn ang="0">
                <a:pos x="2" y="33"/>
              </a:cxn>
              <a:cxn ang="0">
                <a:pos x="0" y="34"/>
              </a:cxn>
              <a:cxn ang="0">
                <a:pos x="4" y="35"/>
              </a:cxn>
              <a:cxn ang="0">
                <a:pos x="15" y="31"/>
              </a:cxn>
            </a:cxnLst>
            <a:rect l="0" t="0" r="r" b="b"/>
            <a:pathLst>
              <a:path w="47" h="40">
                <a:moveTo>
                  <a:pt x="15" y="31"/>
                </a:moveTo>
                <a:cubicBezTo>
                  <a:pt x="17" y="29"/>
                  <a:pt x="21" y="30"/>
                  <a:pt x="23" y="32"/>
                </a:cubicBezTo>
                <a:cubicBezTo>
                  <a:pt x="25" y="34"/>
                  <a:pt x="28" y="35"/>
                  <a:pt x="31" y="38"/>
                </a:cubicBezTo>
                <a:cubicBezTo>
                  <a:pt x="32" y="39"/>
                  <a:pt x="33" y="40"/>
                  <a:pt x="33" y="40"/>
                </a:cubicBezTo>
                <a:cubicBezTo>
                  <a:pt x="34" y="38"/>
                  <a:pt x="34" y="34"/>
                  <a:pt x="35" y="32"/>
                </a:cubicBezTo>
                <a:cubicBezTo>
                  <a:pt x="36" y="29"/>
                  <a:pt x="34" y="26"/>
                  <a:pt x="35" y="26"/>
                </a:cubicBezTo>
                <a:cubicBezTo>
                  <a:pt x="37" y="26"/>
                  <a:pt x="42" y="26"/>
                  <a:pt x="42" y="23"/>
                </a:cubicBezTo>
                <a:cubicBezTo>
                  <a:pt x="42" y="20"/>
                  <a:pt x="43" y="21"/>
                  <a:pt x="44" y="20"/>
                </a:cubicBezTo>
                <a:cubicBezTo>
                  <a:pt x="45" y="18"/>
                  <a:pt x="41" y="15"/>
                  <a:pt x="40" y="14"/>
                </a:cubicBezTo>
                <a:cubicBezTo>
                  <a:pt x="40" y="13"/>
                  <a:pt x="43" y="12"/>
                  <a:pt x="46" y="8"/>
                </a:cubicBezTo>
                <a:cubicBezTo>
                  <a:pt x="47" y="7"/>
                  <a:pt x="47" y="4"/>
                  <a:pt x="46" y="1"/>
                </a:cubicBezTo>
                <a:cubicBezTo>
                  <a:pt x="45" y="2"/>
                  <a:pt x="44" y="3"/>
                  <a:pt x="43" y="2"/>
                </a:cubicBezTo>
                <a:cubicBezTo>
                  <a:pt x="40" y="0"/>
                  <a:pt x="37" y="1"/>
                  <a:pt x="32" y="2"/>
                </a:cubicBezTo>
                <a:cubicBezTo>
                  <a:pt x="27" y="3"/>
                  <a:pt x="25" y="8"/>
                  <a:pt x="27" y="10"/>
                </a:cubicBezTo>
                <a:cubicBezTo>
                  <a:pt x="29" y="12"/>
                  <a:pt x="22" y="13"/>
                  <a:pt x="22" y="10"/>
                </a:cubicBezTo>
                <a:cubicBezTo>
                  <a:pt x="21" y="8"/>
                  <a:pt x="16" y="9"/>
                  <a:pt x="16" y="13"/>
                </a:cubicBezTo>
                <a:cubicBezTo>
                  <a:pt x="17" y="16"/>
                  <a:pt x="11" y="18"/>
                  <a:pt x="11" y="22"/>
                </a:cubicBezTo>
                <a:cubicBezTo>
                  <a:pt x="12" y="26"/>
                  <a:pt x="6" y="30"/>
                  <a:pt x="2" y="33"/>
                </a:cubicBezTo>
                <a:cubicBezTo>
                  <a:pt x="2" y="33"/>
                  <a:pt x="1" y="33"/>
                  <a:pt x="0" y="34"/>
                </a:cubicBezTo>
                <a:cubicBezTo>
                  <a:pt x="2" y="34"/>
                  <a:pt x="4" y="35"/>
                  <a:pt x="4" y="35"/>
                </a:cubicBezTo>
                <a:cubicBezTo>
                  <a:pt x="8" y="35"/>
                  <a:pt x="13" y="33"/>
                  <a:pt x="15" y="3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7" name="Freeform 76      (向天歌演示原创作品：www.TopPPT.cn)">
            <a:extLst>
              <a:ext uri="{FF2B5EF4-FFF2-40B4-BE49-F238E27FC236}">
                <a16:creationId xmlns:a16="http://schemas.microsoft.com/office/drawing/2014/main" id="{153BFC28-3622-4CAD-BDFC-33D33CA0C1DD}"/>
              </a:ext>
            </a:extLst>
          </p:cNvPr>
          <p:cNvSpPr>
            <a:spLocks/>
          </p:cNvSpPr>
          <p:nvPr/>
        </p:nvSpPr>
        <p:spPr bwMode="auto">
          <a:xfrm>
            <a:off x="4457783" y="1900670"/>
            <a:ext cx="16434" cy="20158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0" y="9"/>
              </a:cxn>
              <a:cxn ang="0">
                <a:pos x="8" y="10"/>
              </a:cxn>
              <a:cxn ang="0">
                <a:pos x="4" y="1"/>
              </a:cxn>
              <a:cxn ang="0">
                <a:pos x="4" y="0"/>
              </a:cxn>
            </a:cxnLst>
            <a:rect l="0" t="0" r="r" b="b"/>
            <a:pathLst>
              <a:path w="8" h="10">
                <a:moveTo>
                  <a:pt x="4" y="0"/>
                </a:moveTo>
                <a:cubicBezTo>
                  <a:pt x="2" y="1"/>
                  <a:pt x="0" y="4"/>
                  <a:pt x="0" y="9"/>
                </a:cubicBezTo>
                <a:cubicBezTo>
                  <a:pt x="2" y="9"/>
                  <a:pt x="5" y="10"/>
                  <a:pt x="8" y="10"/>
                </a:cubicBezTo>
                <a:cubicBezTo>
                  <a:pt x="7" y="4"/>
                  <a:pt x="5" y="2"/>
                  <a:pt x="4" y="1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8" name="Freeform 77      (向天歌演示原创作品：www.TopPPT.cn)">
            <a:extLst>
              <a:ext uri="{FF2B5EF4-FFF2-40B4-BE49-F238E27FC236}">
                <a16:creationId xmlns:a16="http://schemas.microsoft.com/office/drawing/2014/main" id="{6B6F1597-B565-45D5-8C21-5CFF65DCAB14}"/>
              </a:ext>
            </a:extLst>
          </p:cNvPr>
          <p:cNvSpPr>
            <a:spLocks/>
          </p:cNvSpPr>
          <p:nvPr/>
        </p:nvSpPr>
        <p:spPr bwMode="auto">
          <a:xfrm>
            <a:off x="4383830" y="1856995"/>
            <a:ext cx="87101" cy="63833"/>
          </a:xfrm>
          <a:custGeom>
            <a:avLst/>
            <a:gdLst/>
            <a:ahLst/>
            <a:cxnLst>
              <a:cxn ang="0">
                <a:pos x="1" y="9"/>
              </a:cxn>
              <a:cxn ang="0">
                <a:pos x="5" y="14"/>
              </a:cxn>
              <a:cxn ang="0">
                <a:pos x="11" y="17"/>
              </a:cxn>
              <a:cxn ang="0">
                <a:pos x="18" y="21"/>
              </a:cxn>
              <a:cxn ang="0">
                <a:pos x="21" y="25"/>
              </a:cxn>
              <a:cxn ang="0">
                <a:pos x="26" y="23"/>
              </a:cxn>
              <a:cxn ang="0">
                <a:pos x="30" y="28"/>
              </a:cxn>
              <a:cxn ang="0">
                <a:pos x="35" y="32"/>
              </a:cxn>
              <a:cxn ang="0">
                <a:pos x="37" y="31"/>
              </a:cxn>
              <a:cxn ang="0">
                <a:pos x="41" y="22"/>
              </a:cxn>
              <a:cxn ang="0">
                <a:pos x="43" y="19"/>
              </a:cxn>
              <a:cxn ang="0">
                <a:pos x="40" y="12"/>
              </a:cxn>
              <a:cxn ang="0">
                <a:pos x="40" y="11"/>
              </a:cxn>
              <a:cxn ang="0">
                <a:pos x="38" y="9"/>
              </a:cxn>
              <a:cxn ang="0">
                <a:pos x="30" y="3"/>
              </a:cxn>
              <a:cxn ang="0">
                <a:pos x="22" y="2"/>
              </a:cxn>
              <a:cxn ang="0">
                <a:pos x="11" y="6"/>
              </a:cxn>
              <a:cxn ang="0">
                <a:pos x="7" y="5"/>
              </a:cxn>
              <a:cxn ang="0">
                <a:pos x="0" y="8"/>
              </a:cxn>
              <a:cxn ang="0">
                <a:pos x="1" y="9"/>
              </a:cxn>
            </a:cxnLst>
            <a:rect l="0" t="0" r="r" b="b"/>
            <a:pathLst>
              <a:path w="44" h="32">
                <a:moveTo>
                  <a:pt x="1" y="9"/>
                </a:moveTo>
                <a:cubicBezTo>
                  <a:pt x="2" y="11"/>
                  <a:pt x="4" y="15"/>
                  <a:pt x="5" y="14"/>
                </a:cubicBezTo>
                <a:cubicBezTo>
                  <a:pt x="6" y="12"/>
                  <a:pt x="9" y="16"/>
                  <a:pt x="11" y="17"/>
                </a:cubicBezTo>
                <a:cubicBezTo>
                  <a:pt x="13" y="18"/>
                  <a:pt x="18" y="20"/>
                  <a:pt x="18" y="21"/>
                </a:cubicBezTo>
                <a:cubicBezTo>
                  <a:pt x="18" y="23"/>
                  <a:pt x="19" y="26"/>
                  <a:pt x="21" y="25"/>
                </a:cubicBezTo>
                <a:cubicBezTo>
                  <a:pt x="24" y="24"/>
                  <a:pt x="26" y="21"/>
                  <a:pt x="26" y="23"/>
                </a:cubicBezTo>
                <a:cubicBezTo>
                  <a:pt x="26" y="25"/>
                  <a:pt x="27" y="28"/>
                  <a:pt x="30" y="28"/>
                </a:cubicBezTo>
                <a:cubicBezTo>
                  <a:pt x="32" y="27"/>
                  <a:pt x="33" y="32"/>
                  <a:pt x="35" y="32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26"/>
                  <a:pt x="39" y="23"/>
                  <a:pt x="41" y="22"/>
                </a:cubicBezTo>
                <a:cubicBezTo>
                  <a:pt x="42" y="21"/>
                  <a:pt x="43" y="20"/>
                  <a:pt x="43" y="19"/>
                </a:cubicBezTo>
                <a:cubicBezTo>
                  <a:pt x="44" y="17"/>
                  <a:pt x="40" y="14"/>
                  <a:pt x="40" y="12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39" y="10"/>
                  <a:pt x="38" y="9"/>
                </a:cubicBezTo>
                <a:cubicBezTo>
                  <a:pt x="35" y="6"/>
                  <a:pt x="32" y="5"/>
                  <a:pt x="30" y="3"/>
                </a:cubicBezTo>
                <a:cubicBezTo>
                  <a:pt x="28" y="1"/>
                  <a:pt x="24" y="0"/>
                  <a:pt x="22" y="2"/>
                </a:cubicBezTo>
                <a:cubicBezTo>
                  <a:pt x="20" y="4"/>
                  <a:pt x="15" y="6"/>
                  <a:pt x="11" y="6"/>
                </a:cubicBezTo>
                <a:cubicBezTo>
                  <a:pt x="11" y="6"/>
                  <a:pt x="9" y="5"/>
                  <a:pt x="7" y="5"/>
                </a:cubicBezTo>
                <a:cubicBezTo>
                  <a:pt x="5" y="6"/>
                  <a:pt x="2" y="7"/>
                  <a:pt x="0" y="8"/>
                </a:cubicBezTo>
                <a:cubicBezTo>
                  <a:pt x="0" y="8"/>
                  <a:pt x="1" y="8"/>
                  <a:pt x="1" y="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9" name="Freeform 78      (向天歌演示原创作品：www.TopPPT.cn)">
            <a:extLst>
              <a:ext uri="{FF2B5EF4-FFF2-40B4-BE49-F238E27FC236}">
                <a16:creationId xmlns:a16="http://schemas.microsoft.com/office/drawing/2014/main" id="{6F660C9F-464D-4504-8E01-D0899138CFED}"/>
              </a:ext>
            </a:extLst>
          </p:cNvPr>
          <p:cNvSpPr>
            <a:spLocks/>
          </p:cNvSpPr>
          <p:nvPr/>
        </p:nvSpPr>
        <p:spPr bwMode="auto">
          <a:xfrm>
            <a:off x="4778248" y="1951064"/>
            <a:ext cx="202140" cy="136064"/>
          </a:xfrm>
          <a:custGeom>
            <a:avLst/>
            <a:gdLst/>
            <a:ahLst/>
            <a:cxnLst>
              <a:cxn ang="0">
                <a:pos x="91" y="45"/>
              </a:cxn>
              <a:cxn ang="0">
                <a:pos x="87" y="42"/>
              </a:cxn>
              <a:cxn ang="0">
                <a:pos x="87" y="41"/>
              </a:cxn>
              <a:cxn ang="0">
                <a:pos x="85" y="29"/>
              </a:cxn>
              <a:cxn ang="0">
                <a:pos x="78" y="13"/>
              </a:cxn>
              <a:cxn ang="0">
                <a:pos x="70" y="0"/>
              </a:cxn>
              <a:cxn ang="0">
                <a:pos x="65" y="3"/>
              </a:cxn>
              <a:cxn ang="0">
                <a:pos x="59" y="6"/>
              </a:cxn>
              <a:cxn ang="0">
                <a:pos x="53" y="7"/>
              </a:cxn>
              <a:cxn ang="0">
                <a:pos x="48" y="8"/>
              </a:cxn>
              <a:cxn ang="0">
                <a:pos x="41" y="6"/>
              </a:cxn>
              <a:cxn ang="0">
                <a:pos x="30" y="4"/>
              </a:cxn>
              <a:cxn ang="0">
                <a:pos x="26" y="5"/>
              </a:cxn>
              <a:cxn ang="0">
                <a:pos x="25" y="7"/>
              </a:cxn>
              <a:cxn ang="0">
                <a:pos x="17" y="12"/>
              </a:cxn>
              <a:cxn ang="0">
                <a:pos x="7" y="29"/>
              </a:cxn>
              <a:cxn ang="0">
                <a:pos x="0" y="34"/>
              </a:cxn>
              <a:cxn ang="0">
                <a:pos x="4" y="41"/>
              </a:cxn>
              <a:cxn ang="0">
                <a:pos x="8" y="45"/>
              </a:cxn>
              <a:cxn ang="0">
                <a:pos x="9" y="52"/>
              </a:cxn>
              <a:cxn ang="0">
                <a:pos x="22" y="55"/>
              </a:cxn>
              <a:cxn ang="0">
                <a:pos x="22" y="60"/>
              </a:cxn>
              <a:cxn ang="0">
                <a:pos x="29" y="65"/>
              </a:cxn>
              <a:cxn ang="0">
                <a:pos x="41" y="66"/>
              </a:cxn>
              <a:cxn ang="0">
                <a:pos x="53" y="66"/>
              </a:cxn>
              <a:cxn ang="0">
                <a:pos x="61" y="63"/>
              </a:cxn>
              <a:cxn ang="0">
                <a:pos x="74" y="61"/>
              </a:cxn>
              <a:cxn ang="0">
                <a:pos x="83" y="63"/>
              </a:cxn>
              <a:cxn ang="0">
                <a:pos x="90" y="66"/>
              </a:cxn>
              <a:cxn ang="0">
                <a:pos x="90" y="61"/>
              </a:cxn>
              <a:cxn ang="0">
                <a:pos x="96" y="51"/>
              </a:cxn>
              <a:cxn ang="0">
                <a:pos x="101" y="45"/>
              </a:cxn>
              <a:cxn ang="0">
                <a:pos x="101" y="45"/>
              </a:cxn>
              <a:cxn ang="0">
                <a:pos x="97" y="42"/>
              </a:cxn>
              <a:cxn ang="0">
                <a:pos x="91" y="45"/>
              </a:cxn>
            </a:cxnLst>
            <a:rect l="0" t="0" r="r" b="b"/>
            <a:pathLst>
              <a:path w="102" h="67">
                <a:moveTo>
                  <a:pt x="91" y="45"/>
                </a:moveTo>
                <a:cubicBezTo>
                  <a:pt x="89" y="44"/>
                  <a:pt x="86" y="43"/>
                  <a:pt x="87" y="42"/>
                </a:cubicBezTo>
                <a:cubicBezTo>
                  <a:pt x="87" y="42"/>
                  <a:pt x="87" y="42"/>
                  <a:pt x="87" y="41"/>
                </a:cubicBezTo>
                <a:cubicBezTo>
                  <a:pt x="84" y="39"/>
                  <a:pt x="83" y="31"/>
                  <a:pt x="85" y="29"/>
                </a:cubicBezTo>
                <a:cubicBezTo>
                  <a:pt x="88" y="26"/>
                  <a:pt x="81" y="17"/>
                  <a:pt x="78" y="13"/>
                </a:cubicBezTo>
                <a:cubicBezTo>
                  <a:pt x="76" y="11"/>
                  <a:pt x="73" y="6"/>
                  <a:pt x="70" y="0"/>
                </a:cubicBezTo>
                <a:cubicBezTo>
                  <a:pt x="68" y="1"/>
                  <a:pt x="65" y="2"/>
                  <a:pt x="65" y="3"/>
                </a:cubicBezTo>
                <a:cubicBezTo>
                  <a:pt x="64" y="5"/>
                  <a:pt x="61" y="6"/>
                  <a:pt x="59" y="6"/>
                </a:cubicBezTo>
                <a:cubicBezTo>
                  <a:pt x="57" y="6"/>
                  <a:pt x="55" y="5"/>
                  <a:pt x="53" y="7"/>
                </a:cubicBezTo>
                <a:cubicBezTo>
                  <a:pt x="51" y="9"/>
                  <a:pt x="49" y="9"/>
                  <a:pt x="48" y="8"/>
                </a:cubicBezTo>
                <a:cubicBezTo>
                  <a:pt x="47" y="7"/>
                  <a:pt x="44" y="6"/>
                  <a:pt x="41" y="6"/>
                </a:cubicBezTo>
                <a:cubicBezTo>
                  <a:pt x="39" y="6"/>
                  <a:pt x="32" y="4"/>
                  <a:pt x="30" y="4"/>
                </a:cubicBezTo>
                <a:cubicBezTo>
                  <a:pt x="29" y="4"/>
                  <a:pt x="27" y="4"/>
                  <a:pt x="26" y="5"/>
                </a:cubicBezTo>
                <a:cubicBezTo>
                  <a:pt x="26" y="5"/>
                  <a:pt x="26" y="6"/>
                  <a:pt x="25" y="7"/>
                </a:cubicBezTo>
                <a:cubicBezTo>
                  <a:pt x="23" y="9"/>
                  <a:pt x="19" y="11"/>
                  <a:pt x="17" y="12"/>
                </a:cubicBezTo>
                <a:cubicBezTo>
                  <a:pt x="16" y="13"/>
                  <a:pt x="10" y="25"/>
                  <a:pt x="7" y="29"/>
                </a:cubicBezTo>
                <a:cubicBezTo>
                  <a:pt x="3" y="32"/>
                  <a:pt x="0" y="33"/>
                  <a:pt x="0" y="34"/>
                </a:cubicBezTo>
                <a:cubicBezTo>
                  <a:pt x="0" y="35"/>
                  <a:pt x="4" y="39"/>
                  <a:pt x="4" y="41"/>
                </a:cubicBezTo>
                <a:cubicBezTo>
                  <a:pt x="4" y="43"/>
                  <a:pt x="5" y="45"/>
                  <a:pt x="8" y="45"/>
                </a:cubicBezTo>
                <a:cubicBezTo>
                  <a:pt x="10" y="45"/>
                  <a:pt x="7" y="51"/>
                  <a:pt x="9" y="52"/>
                </a:cubicBezTo>
                <a:cubicBezTo>
                  <a:pt x="11" y="52"/>
                  <a:pt x="22" y="53"/>
                  <a:pt x="22" y="55"/>
                </a:cubicBezTo>
                <a:cubicBezTo>
                  <a:pt x="22" y="57"/>
                  <a:pt x="23" y="59"/>
                  <a:pt x="22" y="60"/>
                </a:cubicBezTo>
                <a:cubicBezTo>
                  <a:pt x="25" y="61"/>
                  <a:pt x="28" y="65"/>
                  <a:pt x="29" y="65"/>
                </a:cubicBezTo>
                <a:cubicBezTo>
                  <a:pt x="30" y="64"/>
                  <a:pt x="39" y="66"/>
                  <a:pt x="41" y="66"/>
                </a:cubicBezTo>
                <a:cubicBezTo>
                  <a:pt x="42" y="66"/>
                  <a:pt x="50" y="66"/>
                  <a:pt x="53" y="66"/>
                </a:cubicBezTo>
                <a:cubicBezTo>
                  <a:pt x="55" y="67"/>
                  <a:pt x="58" y="65"/>
                  <a:pt x="61" y="63"/>
                </a:cubicBezTo>
                <a:cubicBezTo>
                  <a:pt x="63" y="61"/>
                  <a:pt x="71" y="60"/>
                  <a:pt x="74" y="61"/>
                </a:cubicBezTo>
                <a:cubicBezTo>
                  <a:pt x="77" y="61"/>
                  <a:pt x="82" y="62"/>
                  <a:pt x="83" y="63"/>
                </a:cubicBezTo>
                <a:cubicBezTo>
                  <a:pt x="84" y="64"/>
                  <a:pt x="87" y="65"/>
                  <a:pt x="90" y="66"/>
                </a:cubicBezTo>
                <a:cubicBezTo>
                  <a:pt x="90" y="65"/>
                  <a:pt x="90" y="63"/>
                  <a:pt x="90" y="61"/>
                </a:cubicBezTo>
                <a:cubicBezTo>
                  <a:pt x="90" y="57"/>
                  <a:pt x="92" y="52"/>
                  <a:pt x="96" y="51"/>
                </a:cubicBezTo>
                <a:cubicBezTo>
                  <a:pt x="99" y="51"/>
                  <a:pt x="102" y="51"/>
                  <a:pt x="101" y="45"/>
                </a:cubicBezTo>
                <a:cubicBezTo>
                  <a:pt x="101" y="45"/>
                  <a:pt x="101" y="45"/>
                  <a:pt x="101" y="45"/>
                </a:cubicBezTo>
                <a:cubicBezTo>
                  <a:pt x="100" y="43"/>
                  <a:pt x="98" y="42"/>
                  <a:pt x="97" y="42"/>
                </a:cubicBezTo>
                <a:cubicBezTo>
                  <a:pt x="96" y="42"/>
                  <a:pt x="92" y="45"/>
                  <a:pt x="91" y="4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0" name="Freeform 79      (向天歌演示原创作品：www.TopPPT.cn)">
            <a:extLst>
              <a:ext uri="{FF2B5EF4-FFF2-40B4-BE49-F238E27FC236}">
                <a16:creationId xmlns:a16="http://schemas.microsoft.com/office/drawing/2014/main" id="{09DC1831-94C2-41E5-A8BA-70A2D84487BF}"/>
              </a:ext>
            </a:extLst>
          </p:cNvPr>
          <p:cNvSpPr>
            <a:spLocks/>
          </p:cNvSpPr>
          <p:nvPr/>
        </p:nvSpPr>
        <p:spPr bwMode="auto">
          <a:xfrm>
            <a:off x="4916294" y="1947703"/>
            <a:ext cx="69023" cy="87350"/>
          </a:xfrm>
          <a:custGeom>
            <a:avLst/>
            <a:gdLst/>
            <a:ahLst/>
            <a:cxnLst>
              <a:cxn ang="0">
                <a:pos x="26" y="11"/>
              </a:cxn>
              <a:cxn ang="0">
                <a:pos x="18" y="5"/>
              </a:cxn>
              <a:cxn ang="0">
                <a:pos x="9" y="0"/>
              </a:cxn>
              <a:cxn ang="0">
                <a:pos x="0" y="2"/>
              </a:cxn>
              <a:cxn ang="0">
                <a:pos x="8" y="15"/>
              </a:cxn>
              <a:cxn ang="0">
                <a:pos x="15" y="31"/>
              </a:cxn>
              <a:cxn ang="0">
                <a:pos x="17" y="43"/>
              </a:cxn>
              <a:cxn ang="0">
                <a:pos x="23" y="34"/>
              </a:cxn>
              <a:cxn ang="0">
                <a:pos x="28" y="29"/>
              </a:cxn>
              <a:cxn ang="0">
                <a:pos x="35" y="30"/>
              </a:cxn>
              <a:cxn ang="0">
                <a:pos x="33" y="23"/>
              </a:cxn>
              <a:cxn ang="0">
                <a:pos x="26" y="11"/>
              </a:cxn>
            </a:cxnLst>
            <a:rect l="0" t="0" r="r" b="b"/>
            <a:pathLst>
              <a:path w="35" h="43">
                <a:moveTo>
                  <a:pt x="26" y="11"/>
                </a:moveTo>
                <a:cubicBezTo>
                  <a:pt x="24" y="7"/>
                  <a:pt x="20" y="5"/>
                  <a:pt x="18" y="5"/>
                </a:cubicBezTo>
                <a:cubicBezTo>
                  <a:pt x="15" y="5"/>
                  <a:pt x="11" y="0"/>
                  <a:pt x="9" y="0"/>
                </a:cubicBezTo>
                <a:cubicBezTo>
                  <a:pt x="7" y="0"/>
                  <a:pt x="4" y="1"/>
                  <a:pt x="0" y="2"/>
                </a:cubicBezTo>
                <a:cubicBezTo>
                  <a:pt x="3" y="8"/>
                  <a:pt x="6" y="13"/>
                  <a:pt x="8" y="15"/>
                </a:cubicBezTo>
                <a:cubicBezTo>
                  <a:pt x="11" y="19"/>
                  <a:pt x="18" y="28"/>
                  <a:pt x="15" y="31"/>
                </a:cubicBezTo>
                <a:cubicBezTo>
                  <a:pt x="13" y="33"/>
                  <a:pt x="14" y="41"/>
                  <a:pt x="17" y="43"/>
                </a:cubicBezTo>
                <a:cubicBezTo>
                  <a:pt x="18" y="42"/>
                  <a:pt x="23" y="35"/>
                  <a:pt x="23" y="34"/>
                </a:cubicBezTo>
                <a:cubicBezTo>
                  <a:pt x="23" y="32"/>
                  <a:pt x="24" y="28"/>
                  <a:pt x="28" y="29"/>
                </a:cubicBezTo>
                <a:cubicBezTo>
                  <a:pt x="32" y="30"/>
                  <a:pt x="35" y="31"/>
                  <a:pt x="35" y="30"/>
                </a:cubicBezTo>
                <a:cubicBezTo>
                  <a:pt x="35" y="29"/>
                  <a:pt x="34" y="24"/>
                  <a:pt x="33" y="23"/>
                </a:cubicBezTo>
                <a:cubicBezTo>
                  <a:pt x="31" y="21"/>
                  <a:pt x="27" y="16"/>
                  <a:pt x="26" y="1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1" name="Freeform 80      (向天歌演示原创作品：www.TopPPT.cn)">
            <a:extLst>
              <a:ext uri="{FF2B5EF4-FFF2-40B4-BE49-F238E27FC236}">
                <a16:creationId xmlns:a16="http://schemas.microsoft.com/office/drawing/2014/main" id="{D0731165-DA2D-4BEC-8D59-E1B5B513821B}"/>
              </a:ext>
            </a:extLst>
          </p:cNvPr>
          <p:cNvSpPr>
            <a:spLocks/>
          </p:cNvSpPr>
          <p:nvPr/>
        </p:nvSpPr>
        <p:spPr bwMode="auto">
          <a:xfrm>
            <a:off x="4816046" y="2072009"/>
            <a:ext cx="139691" cy="78951"/>
          </a:xfrm>
          <a:custGeom>
            <a:avLst/>
            <a:gdLst/>
            <a:ahLst/>
            <a:cxnLst>
              <a:cxn ang="0">
                <a:pos x="55" y="1"/>
              </a:cxn>
              <a:cxn ang="0">
                <a:pos x="42" y="3"/>
              </a:cxn>
              <a:cxn ang="0">
                <a:pos x="34" y="6"/>
              </a:cxn>
              <a:cxn ang="0">
                <a:pos x="22" y="6"/>
              </a:cxn>
              <a:cxn ang="0">
                <a:pos x="10" y="5"/>
              </a:cxn>
              <a:cxn ang="0">
                <a:pos x="3" y="0"/>
              </a:cxn>
              <a:cxn ang="0">
                <a:pos x="2" y="1"/>
              </a:cxn>
              <a:cxn ang="0">
                <a:pos x="2" y="9"/>
              </a:cxn>
              <a:cxn ang="0">
                <a:pos x="6" y="16"/>
              </a:cxn>
              <a:cxn ang="0">
                <a:pos x="2" y="21"/>
              </a:cxn>
              <a:cxn ang="0">
                <a:pos x="2" y="26"/>
              </a:cxn>
              <a:cxn ang="0">
                <a:pos x="8" y="34"/>
              </a:cxn>
              <a:cxn ang="0">
                <a:pos x="11" y="37"/>
              </a:cxn>
              <a:cxn ang="0">
                <a:pos x="26" y="37"/>
              </a:cxn>
              <a:cxn ang="0">
                <a:pos x="38" y="39"/>
              </a:cxn>
              <a:cxn ang="0">
                <a:pos x="42" y="36"/>
              </a:cxn>
              <a:cxn ang="0">
                <a:pos x="47" y="34"/>
              </a:cxn>
              <a:cxn ang="0">
                <a:pos x="47" y="31"/>
              </a:cxn>
              <a:cxn ang="0">
                <a:pos x="59" y="31"/>
              </a:cxn>
              <a:cxn ang="0">
                <a:pos x="63" y="30"/>
              </a:cxn>
              <a:cxn ang="0">
                <a:pos x="62" y="27"/>
              </a:cxn>
              <a:cxn ang="0">
                <a:pos x="60" y="19"/>
              </a:cxn>
              <a:cxn ang="0">
                <a:pos x="69" y="9"/>
              </a:cxn>
              <a:cxn ang="0">
                <a:pos x="71" y="6"/>
              </a:cxn>
              <a:cxn ang="0">
                <a:pos x="64" y="3"/>
              </a:cxn>
              <a:cxn ang="0">
                <a:pos x="55" y="1"/>
              </a:cxn>
            </a:cxnLst>
            <a:rect l="0" t="0" r="r" b="b"/>
            <a:pathLst>
              <a:path w="71" h="39">
                <a:moveTo>
                  <a:pt x="55" y="1"/>
                </a:moveTo>
                <a:cubicBezTo>
                  <a:pt x="52" y="0"/>
                  <a:pt x="44" y="1"/>
                  <a:pt x="42" y="3"/>
                </a:cubicBezTo>
                <a:cubicBezTo>
                  <a:pt x="39" y="5"/>
                  <a:pt x="36" y="7"/>
                  <a:pt x="34" y="6"/>
                </a:cubicBezTo>
                <a:cubicBezTo>
                  <a:pt x="31" y="6"/>
                  <a:pt x="23" y="6"/>
                  <a:pt x="22" y="6"/>
                </a:cubicBezTo>
                <a:cubicBezTo>
                  <a:pt x="20" y="6"/>
                  <a:pt x="11" y="4"/>
                  <a:pt x="10" y="5"/>
                </a:cubicBezTo>
                <a:cubicBezTo>
                  <a:pt x="9" y="5"/>
                  <a:pt x="6" y="1"/>
                  <a:pt x="3" y="0"/>
                </a:cubicBezTo>
                <a:cubicBezTo>
                  <a:pt x="3" y="1"/>
                  <a:pt x="3" y="1"/>
                  <a:pt x="2" y="1"/>
                </a:cubicBezTo>
                <a:cubicBezTo>
                  <a:pt x="0" y="3"/>
                  <a:pt x="0" y="7"/>
                  <a:pt x="2" y="9"/>
                </a:cubicBezTo>
                <a:cubicBezTo>
                  <a:pt x="5" y="11"/>
                  <a:pt x="8" y="16"/>
                  <a:pt x="6" y="16"/>
                </a:cubicBezTo>
                <a:cubicBezTo>
                  <a:pt x="4" y="16"/>
                  <a:pt x="2" y="19"/>
                  <a:pt x="2" y="21"/>
                </a:cubicBezTo>
                <a:cubicBezTo>
                  <a:pt x="2" y="22"/>
                  <a:pt x="1" y="26"/>
                  <a:pt x="2" y="26"/>
                </a:cubicBezTo>
                <a:cubicBezTo>
                  <a:pt x="3" y="27"/>
                  <a:pt x="8" y="32"/>
                  <a:pt x="8" y="34"/>
                </a:cubicBezTo>
                <a:cubicBezTo>
                  <a:pt x="9" y="35"/>
                  <a:pt x="11" y="36"/>
                  <a:pt x="11" y="37"/>
                </a:cubicBezTo>
                <a:cubicBezTo>
                  <a:pt x="15" y="36"/>
                  <a:pt x="24" y="36"/>
                  <a:pt x="26" y="37"/>
                </a:cubicBezTo>
                <a:cubicBezTo>
                  <a:pt x="28" y="38"/>
                  <a:pt x="38" y="39"/>
                  <a:pt x="38" y="39"/>
                </a:cubicBezTo>
                <a:cubicBezTo>
                  <a:pt x="40" y="39"/>
                  <a:pt x="43" y="38"/>
                  <a:pt x="42" y="36"/>
                </a:cubicBezTo>
                <a:cubicBezTo>
                  <a:pt x="41" y="35"/>
                  <a:pt x="45" y="34"/>
                  <a:pt x="47" y="34"/>
                </a:cubicBezTo>
                <a:cubicBezTo>
                  <a:pt x="47" y="32"/>
                  <a:pt x="47" y="31"/>
                  <a:pt x="47" y="31"/>
                </a:cubicBezTo>
                <a:cubicBezTo>
                  <a:pt x="49" y="30"/>
                  <a:pt x="56" y="29"/>
                  <a:pt x="59" y="31"/>
                </a:cubicBezTo>
                <a:cubicBezTo>
                  <a:pt x="60" y="31"/>
                  <a:pt x="62" y="31"/>
                  <a:pt x="63" y="30"/>
                </a:cubicBezTo>
                <a:cubicBezTo>
                  <a:pt x="63" y="28"/>
                  <a:pt x="63" y="27"/>
                  <a:pt x="62" y="27"/>
                </a:cubicBezTo>
                <a:cubicBezTo>
                  <a:pt x="60" y="27"/>
                  <a:pt x="57" y="19"/>
                  <a:pt x="60" y="19"/>
                </a:cubicBezTo>
                <a:cubicBezTo>
                  <a:pt x="62" y="18"/>
                  <a:pt x="65" y="10"/>
                  <a:pt x="69" y="9"/>
                </a:cubicBezTo>
                <a:cubicBezTo>
                  <a:pt x="70" y="8"/>
                  <a:pt x="71" y="8"/>
                  <a:pt x="71" y="6"/>
                </a:cubicBezTo>
                <a:cubicBezTo>
                  <a:pt x="68" y="5"/>
                  <a:pt x="65" y="4"/>
                  <a:pt x="64" y="3"/>
                </a:cubicBezTo>
                <a:cubicBezTo>
                  <a:pt x="63" y="2"/>
                  <a:pt x="58" y="1"/>
                  <a:pt x="55" y="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2" name="Freeform 81      (向天歌演示原创作品：www.TopPPT.cn)">
            <a:extLst>
              <a:ext uri="{FF2B5EF4-FFF2-40B4-BE49-F238E27FC236}">
                <a16:creationId xmlns:a16="http://schemas.microsoft.com/office/drawing/2014/main" id="{79331EFD-B665-404F-9A82-CD2CF68E192C}"/>
              </a:ext>
            </a:extLst>
          </p:cNvPr>
          <p:cNvSpPr>
            <a:spLocks/>
          </p:cNvSpPr>
          <p:nvPr/>
        </p:nvSpPr>
        <p:spPr bwMode="auto">
          <a:xfrm>
            <a:off x="4776605" y="2120722"/>
            <a:ext cx="60806" cy="45356"/>
          </a:xfrm>
          <a:custGeom>
            <a:avLst/>
            <a:gdLst/>
            <a:ahLst/>
            <a:cxnLst>
              <a:cxn ang="0">
                <a:pos x="7" y="22"/>
              </a:cxn>
              <a:cxn ang="0">
                <a:pos x="7" y="22"/>
              </a:cxn>
              <a:cxn ang="0">
                <a:pos x="8" y="22"/>
              </a:cxn>
              <a:cxn ang="0">
                <a:pos x="8" y="22"/>
              </a:cxn>
              <a:cxn ang="0">
                <a:pos x="8" y="22"/>
              </a:cxn>
              <a:cxn ang="0">
                <a:pos x="8" y="22"/>
              </a:cxn>
              <a:cxn ang="0">
                <a:pos x="12" y="22"/>
              </a:cxn>
              <a:cxn ang="0">
                <a:pos x="12" y="22"/>
              </a:cxn>
              <a:cxn ang="0">
                <a:pos x="13" y="21"/>
              </a:cxn>
              <a:cxn ang="0">
                <a:pos x="13" y="21"/>
              </a:cxn>
              <a:cxn ang="0">
                <a:pos x="15" y="21"/>
              </a:cxn>
              <a:cxn ang="0">
                <a:pos x="20" y="18"/>
              </a:cxn>
              <a:cxn ang="0">
                <a:pos x="30" y="13"/>
              </a:cxn>
              <a:cxn ang="0">
                <a:pos x="31" y="13"/>
              </a:cxn>
              <a:cxn ang="0">
                <a:pos x="28" y="10"/>
              </a:cxn>
              <a:cxn ang="0">
                <a:pos x="22" y="2"/>
              </a:cxn>
              <a:cxn ang="0">
                <a:pos x="22" y="1"/>
              </a:cxn>
              <a:cxn ang="0">
                <a:pos x="22" y="1"/>
              </a:cxn>
              <a:cxn ang="0">
                <a:pos x="22" y="0"/>
              </a:cxn>
              <a:cxn ang="0">
                <a:pos x="2" y="4"/>
              </a:cxn>
              <a:cxn ang="0">
                <a:pos x="2" y="3"/>
              </a:cxn>
              <a:cxn ang="0">
                <a:pos x="1" y="15"/>
              </a:cxn>
              <a:cxn ang="0">
                <a:pos x="7" y="22"/>
              </a:cxn>
            </a:cxnLst>
            <a:rect l="0" t="0" r="r" b="b"/>
            <a:pathLst>
              <a:path w="31" h="22">
                <a:moveTo>
                  <a:pt x="7" y="22"/>
                </a:move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9" y="22"/>
                  <a:pt x="11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1"/>
                  <a:pt x="14" y="21"/>
                  <a:pt x="15" y="21"/>
                </a:cubicBezTo>
                <a:cubicBezTo>
                  <a:pt x="18" y="21"/>
                  <a:pt x="18" y="17"/>
                  <a:pt x="20" y="18"/>
                </a:cubicBezTo>
                <a:cubicBezTo>
                  <a:pt x="21" y="19"/>
                  <a:pt x="29" y="15"/>
                  <a:pt x="30" y="13"/>
                </a:cubicBezTo>
                <a:cubicBezTo>
                  <a:pt x="30" y="13"/>
                  <a:pt x="31" y="13"/>
                  <a:pt x="31" y="13"/>
                </a:cubicBezTo>
                <a:cubicBezTo>
                  <a:pt x="31" y="12"/>
                  <a:pt x="29" y="11"/>
                  <a:pt x="28" y="10"/>
                </a:cubicBezTo>
                <a:cubicBezTo>
                  <a:pt x="28" y="8"/>
                  <a:pt x="23" y="3"/>
                  <a:pt x="22" y="2"/>
                </a:cubicBezTo>
                <a:cubicBezTo>
                  <a:pt x="22" y="2"/>
                  <a:pt x="22" y="2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0"/>
                </a:cubicBezTo>
                <a:cubicBezTo>
                  <a:pt x="14" y="1"/>
                  <a:pt x="2" y="4"/>
                  <a:pt x="2" y="4"/>
                </a:cubicBezTo>
                <a:cubicBezTo>
                  <a:pt x="2" y="4"/>
                  <a:pt x="2" y="4"/>
                  <a:pt x="2" y="3"/>
                </a:cubicBezTo>
                <a:cubicBezTo>
                  <a:pt x="1" y="7"/>
                  <a:pt x="0" y="12"/>
                  <a:pt x="1" y="15"/>
                </a:cubicBezTo>
                <a:cubicBezTo>
                  <a:pt x="1" y="18"/>
                  <a:pt x="4" y="19"/>
                  <a:pt x="7" y="2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3" name="Freeform 82      (向天歌演示原创作品：www.TopPPT.cn)">
            <a:extLst>
              <a:ext uri="{FF2B5EF4-FFF2-40B4-BE49-F238E27FC236}">
                <a16:creationId xmlns:a16="http://schemas.microsoft.com/office/drawing/2014/main" id="{FFDCB430-C566-4B69-A516-F9E53A53750C}"/>
              </a:ext>
            </a:extLst>
          </p:cNvPr>
          <p:cNvSpPr>
            <a:spLocks/>
          </p:cNvSpPr>
          <p:nvPr/>
        </p:nvSpPr>
        <p:spPr bwMode="auto">
          <a:xfrm>
            <a:off x="4816047" y="1830118"/>
            <a:ext cx="397705" cy="236852"/>
          </a:xfrm>
          <a:custGeom>
            <a:avLst/>
            <a:gdLst/>
            <a:ahLst/>
            <a:cxnLst>
              <a:cxn ang="0">
                <a:pos x="187" y="67"/>
              </a:cxn>
              <a:cxn ang="0">
                <a:pos x="199" y="60"/>
              </a:cxn>
              <a:cxn ang="0">
                <a:pos x="200" y="53"/>
              </a:cxn>
              <a:cxn ang="0">
                <a:pos x="201" y="45"/>
              </a:cxn>
              <a:cxn ang="0">
                <a:pos x="185" y="39"/>
              </a:cxn>
              <a:cxn ang="0">
                <a:pos x="170" y="31"/>
              </a:cxn>
              <a:cxn ang="0">
                <a:pos x="158" y="32"/>
              </a:cxn>
              <a:cxn ang="0">
                <a:pos x="149" y="28"/>
              </a:cxn>
              <a:cxn ang="0">
                <a:pos x="135" y="17"/>
              </a:cxn>
              <a:cxn ang="0">
                <a:pos x="131" y="2"/>
              </a:cxn>
              <a:cxn ang="0">
                <a:pos x="115" y="1"/>
              </a:cxn>
              <a:cxn ang="0">
                <a:pos x="106" y="3"/>
              </a:cxn>
              <a:cxn ang="0">
                <a:pos x="92" y="12"/>
              </a:cxn>
              <a:cxn ang="0">
                <a:pos x="80" y="15"/>
              </a:cxn>
              <a:cxn ang="0">
                <a:pos x="65" y="12"/>
              </a:cxn>
              <a:cxn ang="0">
                <a:pos x="47" y="9"/>
              </a:cxn>
              <a:cxn ang="0">
                <a:pos x="21" y="11"/>
              </a:cxn>
              <a:cxn ang="0">
                <a:pos x="16" y="16"/>
              </a:cxn>
              <a:cxn ang="0">
                <a:pos x="15" y="31"/>
              </a:cxn>
              <a:cxn ang="0">
                <a:pos x="5" y="50"/>
              </a:cxn>
              <a:cxn ang="0">
                <a:pos x="5" y="63"/>
              </a:cxn>
              <a:cxn ang="0">
                <a:pos x="11" y="64"/>
              </a:cxn>
              <a:cxn ang="0">
                <a:pos x="29" y="68"/>
              </a:cxn>
              <a:cxn ang="0">
                <a:pos x="40" y="66"/>
              </a:cxn>
              <a:cxn ang="0">
                <a:pos x="60" y="58"/>
              </a:cxn>
              <a:cxn ang="0">
                <a:pos x="77" y="69"/>
              </a:cxn>
              <a:cxn ang="0">
                <a:pos x="86" y="88"/>
              </a:cxn>
              <a:cxn ang="0">
                <a:pos x="74" y="92"/>
              </a:cxn>
              <a:cxn ang="0">
                <a:pos x="72" y="105"/>
              </a:cxn>
              <a:cxn ang="0">
                <a:pos x="82" y="105"/>
              </a:cxn>
              <a:cxn ang="0">
                <a:pos x="97" y="85"/>
              </a:cxn>
              <a:cxn ang="0">
                <a:pos x="111" y="90"/>
              </a:cxn>
              <a:cxn ang="0">
                <a:pos x="114" y="101"/>
              </a:cxn>
              <a:cxn ang="0">
                <a:pos x="126" y="115"/>
              </a:cxn>
              <a:cxn ang="0">
                <a:pos x="146" y="108"/>
              </a:cxn>
              <a:cxn ang="0">
                <a:pos x="150" y="103"/>
              </a:cxn>
              <a:cxn ang="0">
                <a:pos x="155" y="85"/>
              </a:cxn>
              <a:cxn ang="0">
                <a:pos x="178" y="78"/>
              </a:cxn>
            </a:cxnLst>
            <a:rect l="0" t="0" r="r" b="b"/>
            <a:pathLst>
              <a:path w="201" h="117">
                <a:moveTo>
                  <a:pt x="179" y="73"/>
                </a:moveTo>
                <a:cubicBezTo>
                  <a:pt x="180" y="73"/>
                  <a:pt x="186" y="67"/>
                  <a:pt x="187" y="67"/>
                </a:cubicBezTo>
                <a:cubicBezTo>
                  <a:pt x="189" y="67"/>
                  <a:pt x="197" y="68"/>
                  <a:pt x="197" y="67"/>
                </a:cubicBezTo>
                <a:cubicBezTo>
                  <a:pt x="197" y="66"/>
                  <a:pt x="199" y="62"/>
                  <a:pt x="199" y="60"/>
                </a:cubicBezTo>
                <a:cubicBezTo>
                  <a:pt x="198" y="59"/>
                  <a:pt x="196" y="57"/>
                  <a:pt x="196" y="56"/>
                </a:cubicBezTo>
                <a:cubicBezTo>
                  <a:pt x="197" y="55"/>
                  <a:pt x="200" y="55"/>
                  <a:pt x="200" y="53"/>
                </a:cubicBezTo>
                <a:cubicBezTo>
                  <a:pt x="200" y="52"/>
                  <a:pt x="197" y="51"/>
                  <a:pt x="197" y="50"/>
                </a:cubicBezTo>
                <a:cubicBezTo>
                  <a:pt x="197" y="49"/>
                  <a:pt x="201" y="47"/>
                  <a:pt x="201" y="45"/>
                </a:cubicBezTo>
                <a:cubicBezTo>
                  <a:pt x="200" y="43"/>
                  <a:pt x="197" y="43"/>
                  <a:pt x="194" y="41"/>
                </a:cubicBezTo>
                <a:cubicBezTo>
                  <a:pt x="191" y="40"/>
                  <a:pt x="188" y="40"/>
                  <a:pt x="185" y="39"/>
                </a:cubicBezTo>
                <a:cubicBezTo>
                  <a:pt x="182" y="37"/>
                  <a:pt x="175" y="38"/>
                  <a:pt x="175" y="37"/>
                </a:cubicBezTo>
                <a:cubicBezTo>
                  <a:pt x="175" y="36"/>
                  <a:pt x="171" y="33"/>
                  <a:pt x="170" y="31"/>
                </a:cubicBezTo>
                <a:cubicBezTo>
                  <a:pt x="169" y="30"/>
                  <a:pt x="166" y="31"/>
                  <a:pt x="164" y="32"/>
                </a:cubicBezTo>
                <a:cubicBezTo>
                  <a:pt x="162" y="33"/>
                  <a:pt x="160" y="34"/>
                  <a:pt x="158" y="32"/>
                </a:cubicBezTo>
                <a:cubicBezTo>
                  <a:pt x="156" y="31"/>
                  <a:pt x="155" y="29"/>
                  <a:pt x="153" y="30"/>
                </a:cubicBezTo>
                <a:cubicBezTo>
                  <a:pt x="151" y="31"/>
                  <a:pt x="148" y="30"/>
                  <a:pt x="149" y="28"/>
                </a:cubicBezTo>
                <a:cubicBezTo>
                  <a:pt x="149" y="25"/>
                  <a:pt x="145" y="20"/>
                  <a:pt x="144" y="19"/>
                </a:cubicBezTo>
                <a:cubicBezTo>
                  <a:pt x="142" y="18"/>
                  <a:pt x="137" y="19"/>
                  <a:pt x="135" y="17"/>
                </a:cubicBezTo>
                <a:cubicBezTo>
                  <a:pt x="134" y="14"/>
                  <a:pt x="132" y="12"/>
                  <a:pt x="133" y="11"/>
                </a:cubicBezTo>
                <a:cubicBezTo>
                  <a:pt x="134" y="9"/>
                  <a:pt x="133" y="4"/>
                  <a:pt x="131" y="2"/>
                </a:cubicBezTo>
                <a:cubicBezTo>
                  <a:pt x="130" y="0"/>
                  <a:pt x="124" y="0"/>
                  <a:pt x="122" y="1"/>
                </a:cubicBezTo>
                <a:cubicBezTo>
                  <a:pt x="120" y="2"/>
                  <a:pt x="116" y="0"/>
                  <a:pt x="115" y="1"/>
                </a:cubicBezTo>
                <a:cubicBezTo>
                  <a:pt x="113" y="2"/>
                  <a:pt x="112" y="4"/>
                  <a:pt x="109" y="4"/>
                </a:cubicBezTo>
                <a:cubicBezTo>
                  <a:pt x="108" y="4"/>
                  <a:pt x="107" y="4"/>
                  <a:pt x="106" y="3"/>
                </a:cubicBezTo>
                <a:cubicBezTo>
                  <a:pt x="104" y="4"/>
                  <a:pt x="99" y="4"/>
                  <a:pt x="99" y="4"/>
                </a:cubicBezTo>
                <a:cubicBezTo>
                  <a:pt x="99" y="4"/>
                  <a:pt x="92" y="10"/>
                  <a:pt x="92" y="12"/>
                </a:cubicBezTo>
                <a:cubicBezTo>
                  <a:pt x="92" y="14"/>
                  <a:pt x="92" y="17"/>
                  <a:pt x="90" y="15"/>
                </a:cubicBezTo>
                <a:cubicBezTo>
                  <a:pt x="89" y="14"/>
                  <a:pt x="82" y="14"/>
                  <a:pt x="80" y="15"/>
                </a:cubicBezTo>
                <a:cubicBezTo>
                  <a:pt x="78" y="16"/>
                  <a:pt x="76" y="11"/>
                  <a:pt x="73" y="12"/>
                </a:cubicBezTo>
                <a:cubicBezTo>
                  <a:pt x="70" y="14"/>
                  <a:pt x="66" y="10"/>
                  <a:pt x="65" y="12"/>
                </a:cubicBezTo>
                <a:cubicBezTo>
                  <a:pt x="65" y="13"/>
                  <a:pt x="61" y="12"/>
                  <a:pt x="58" y="11"/>
                </a:cubicBezTo>
                <a:cubicBezTo>
                  <a:pt x="55" y="9"/>
                  <a:pt x="49" y="11"/>
                  <a:pt x="47" y="9"/>
                </a:cubicBezTo>
                <a:cubicBezTo>
                  <a:pt x="45" y="7"/>
                  <a:pt x="32" y="7"/>
                  <a:pt x="28" y="7"/>
                </a:cubicBezTo>
                <a:cubicBezTo>
                  <a:pt x="24" y="7"/>
                  <a:pt x="23" y="9"/>
                  <a:pt x="21" y="11"/>
                </a:cubicBezTo>
                <a:cubicBezTo>
                  <a:pt x="19" y="13"/>
                  <a:pt x="17" y="12"/>
                  <a:pt x="15" y="12"/>
                </a:cubicBezTo>
                <a:cubicBezTo>
                  <a:pt x="15" y="14"/>
                  <a:pt x="15" y="15"/>
                  <a:pt x="16" y="16"/>
                </a:cubicBezTo>
                <a:cubicBezTo>
                  <a:pt x="17" y="18"/>
                  <a:pt x="21" y="25"/>
                  <a:pt x="20" y="27"/>
                </a:cubicBezTo>
                <a:cubicBezTo>
                  <a:pt x="19" y="29"/>
                  <a:pt x="17" y="29"/>
                  <a:pt x="15" y="31"/>
                </a:cubicBezTo>
                <a:cubicBezTo>
                  <a:pt x="14" y="33"/>
                  <a:pt x="5" y="41"/>
                  <a:pt x="5" y="42"/>
                </a:cubicBezTo>
                <a:cubicBezTo>
                  <a:pt x="4" y="43"/>
                  <a:pt x="6" y="49"/>
                  <a:pt x="5" y="50"/>
                </a:cubicBezTo>
                <a:cubicBezTo>
                  <a:pt x="4" y="51"/>
                  <a:pt x="0" y="56"/>
                  <a:pt x="0" y="58"/>
                </a:cubicBezTo>
                <a:cubicBezTo>
                  <a:pt x="0" y="60"/>
                  <a:pt x="3" y="63"/>
                  <a:pt x="5" y="63"/>
                </a:cubicBezTo>
                <a:cubicBezTo>
                  <a:pt x="6" y="64"/>
                  <a:pt x="6" y="64"/>
                  <a:pt x="7" y="65"/>
                </a:cubicBezTo>
                <a:cubicBezTo>
                  <a:pt x="8" y="64"/>
                  <a:pt x="10" y="64"/>
                  <a:pt x="11" y="64"/>
                </a:cubicBezTo>
                <a:cubicBezTo>
                  <a:pt x="13" y="64"/>
                  <a:pt x="20" y="66"/>
                  <a:pt x="22" y="66"/>
                </a:cubicBezTo>
                <a:cubicBezTo>
                  <a:pt x="25" y="66"/>
                  <a:pt x="28" y="67"/>
                  <a:pt x="29" y="68"/>
                </a:cubicBezTo>
                <a:cubicBezTo>
                  <a:pt x="30" y="69"/>
                  <a:pt x="32" y="69"/>
                  <a:pt x="34" y="67"/>
                </a:cubicBezTo>
                <a:cubicBezTo>
                  <a:pt x="36" y="65"/>
                  <a:pt x="38" y="66"/>
                  <a:pt x="40" y="66"/>
                </a:cubicBezTo>
                <a:cubicBezTo>
                  <a:pt x="42" y="66"/>
                  <a:pt x="45" y="65"/>
                  <a:pt x="46" y="63"/>
                </a:cubicBezTo>
                <a:cubicBezTo>
                  <a:pt x="47" y="61"/>
                  <a:pt x="57" y="59"/>
                  <a:pt x="60" y="58"/>
                </a:cubicBezTo>
                <a:cubicBezTo>
                  <a:pt x="62" y="58"/>
                  <a:pt x="66" y="63"/>
                  <a:pt x="69" y="63"/>
                </a:cubicBezTo>
                <a:cubicBezTo>
                  <a:pt x="71" y="63"/>
                  <a:pt x="75" y="65"/>
                  <a:pt x="77" y="69"/>
                </a:cubicBezTo>
                <a:cubicBezTo>
                  <a:pt x="78" y="74"/>
                  <a:pt x="82" y="79"/>
                  <a:pt x="84" y="81"/>
                </a:cubicBezTo>
                <a:cubicBezTo>
                  <a:pt x="85" y="82"/>
                  <a:pt x="86" y="87"/>
                  <a:pt x="86" y="88"/>
                </a:cubicBezTo>
                <a:cubicBezTo>
                  <a:pt x="86" y="89"/>
                  <a:pt x="83" y="88"/>
                  <a:pt x="79" y="87"/>
                </a:cubicBezTo>
                <a:cubicBezTo>
                  <a:pt x="75" y="86"/>
                  <a:pt x="74" y="90"/>
                  <a:pt x="74" y="92"/>
                </a:cubicBezTo>
                <a:cubicBezTo>
                  <a:pt x="74" y="94"/>
                  <a:pt x="69" y="101"/>
                  <a:pt x="68" y="102"/>
                </a:cubicBezTo>
                <a:cubicBezTo>
                  <a:pt x="67" y="103"/>
                  <a:pt x="70" y="104"/>
                  <a:pt x="72" y="105"/>
                </a:cubicBezTo>
                <a:cubicBezTo>
                  <a:pt x="73" y="105"/>
                  <a:pt x="77" y="102"/>
                  <a:pt x="78" y="102"/>
                </a:cubicBezTo>
                <a:cubicBezTo>
                  <a:pt x="79" y="102"/>
                  <a:pt x="81" y="103"/>
                  <a:pt x="82" y="105"/>
                </a:cubicBezTo>
                <a:cubicBezTo>
                  <a:pt x="82" y="99"/>
                  <a:pt x="83" y="100"/>
                  <a:pt x="88" y="96"/>
                </a:cubicBezTo>
                <a:cubicBezTo>
                  <a:pt x="93" y="93"/>
                  <a:pt x="93" y="86"/>
                  <a:pt x="97" y="85"/>
                </a:cubicBezTo>
                <a:cubicBezTo>
                  <a:pt x="102" y="84"/>
                  <a:pt x="104" y="82"/>
                  <a:pt x="110" y="83"/>
                </a:cubicBezTo>
                <a:cubicBezTo>
                  <a:pt x="116" y="84"/>
                  <a:pt x="107" y="88"/>
                  <a:pt x="111" y="90"/>
                </a:cubicBezTo>
                <a:cubicBezTo>
                  <a:pt x="115" y="93"/>
                  <a:pt x="129" y="90"/>
                  <a:pt x="129" y="93"/>
                </a:cubicBezTo>
                <a:cubicBezTo>
                  <a:pt x="130" y="96"/>
                  <a:pt x="114" y="100"/>
                  <a:pt x="114" y="101"/>
                </a:cubicBezTo>
                <a:cubicBezTo>
                  <a:pt x="115" y="103"/>
                  <a:pt x="123" y="105"/>
                  <a:pt x="126" y="107"/>
                </a:cubicBezTo>
                <a:cubicBezTo>
                  <a:pt x="129" y="108"/>
                  <a:pt x="125" y="114"/>
                  <a:pt x="126" y="115"/>
                </a:cubicBezTo>
                <a:cubicBezTo>
                  <a:pt x="128" y="117"/>
                  <a:pt x="132" y="116"/>
                  <a:pt x="135" y="113"/>
                </a:cubicBezTo>
                <a:cubicBezTo>
                  <a:pt x="139" y="111"/>
                  <a:pt x="142" y="111"/>
                  <a:pt x="146" y="108"/>
                </a:cubicBezTo>
                <a:cubicBezTo>
                  <a:pt x="151" y="105"/>
                  <a:pt x="160" y="108"/>
                  <a:pt x="161" y="106"/>
                </a:cubicBezTo>
                <a:cubicBezTo>
                  <a:pt x="162" y="104"/>
                  <a:pt x="159" y="103"/>
                  <a:pt x="150" y="103"/>
                </a:cubicBezTo>
                <a:cubicBezTo>
                  <a:pt x="141" y="104"/>
                  <a:pt x="141" y="96"/>
                  <a:pt x="141" y="94"/>
                </a:cubicBezTo>
                <a:cubicBezTo>
                  <a:pt x="141" y="92"/>
                  <a:pt x="150" y="86"/>
                  <a:pt x="155" y="85"/>
                </a:cubicBezTo>
                <a:cubicBezTo>
                  <a:pt x="160" y="85"/>
                  <a:pt x="164" y="83"/>
                  <a:pt x="169" y="81"/>
                </a:cubicBezTo>
                <a:cubicBezTo>
                  <a:pt x="171" y="80"/>
                  <a:pt x="175" y="79"/>
                  <a:pt x="178" y="78"/>
                </a:cubicBezTo>
                <a:cubicBezTo>
                  <a:pt x="178" y="76"/>
                  <a:pt x="177" y="73"/>
                  <a:pt x="179" y="7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4" name="Freeform 83      (向天歌演示原创作品：www.TopPPT.cn)">
            <a:extLst>
              <a:ext uri="{FF2B5EF4-FFF2-40B4-BE49-F238E27FC236}">
                <a16:creationId xmlns:a16="http://schemas.microsoft.com/office/drawing/2014/main" id="{8EF8AB4C-5FE9-43AF-8A1A-D54E8F86440B}"/>
              </a:ext>
            </a:extLst>
          </p:cNvPr>
          <p:cNvSpPr>
            <a:spLocks/>
          </p:cNvSpPr>
          <p:nvPr/>
        </p:nvSpPr>
        <p:spPr bwMode="auto">
          <a:xfrm>
            <a:off x="4837411" y="1709172"/>
            <a:ext cx="210356" cy="154542"/>
          </a:xfrm>
          <a:custGeom>
            <a:avLst/>
            <a:gdLst/>
            <a:ahLst/>
            <a:cxnLst>
              <a:cxn ang="0">
                <a:pos x="99" y="38"/>
              </a:cxn>
              <a:cxn ang="0">
                <a:pos x="93" y="32"/>
              </a:cxn>
              <a:cxn ang="0">
                <a:pos x="88" y="25"/>
              </a:cxn>
              <a:cxn ang="0">
                <a:pos x="86" y="17"/>
              </a:cxn>
              <a:cxn ang="0">
                <a:pos x="85" y="9"/>
              </a:cxn>
              <a:cxn ang="0">
                <a:pos x="75" y="6"/>
              </a:cxn>
              <a:cxn ang="0">
                <a:pos x="69" y="6"/>
              </a:cxn>
              <a:cxn ang="0">
                <a:pos x="63" y="3"/>
              </a:cxn>
              <a:cxn ang="0">
                <a:pos x="57" y="1"/>
              </a:cxn>
              <a:cxn ang="0">
                <a:pos x="57" y="0"/>
              </a:cxn>
              <a:cxn ang="0">
                <a:pos x="53" y="2"/>
              </a:cxn>
              <a:cxn ang="0">
                <a:pos x="49" y="6"/>
              </a:cxn>
              <a:cxn ang="0">
                <a:pos x="41" y="7"/>
              </a:cxn>
              <a:cxn ang="0">
                <a:pos x="38" y="13"/>
              </a:cxn>
              <a:cxn ang="0">
                <a:pos x="37" y="17"/>
              </a:cxn>
              <a:cxn ang="0">
                <a:pos x="33" y="20"/>
              </a:cxn>
              <a:cxn ang="0">
                <a:pos x="27" y="26"/>
              </a:cxn>
              <a:cxn ang="0">
                <a:pos x="26" y="31"/>
              </a:cxn>
              <a:cxn ang="0">
                <a:pos x="18" y="33"/>
              </a:cxn>
              <a:cxn ang="0">
                <a:pos x="13" y="36"/>
              </a:cxn>
              <a:cxn ang="0">
                <a:pos x="4" y="35"/>
              </a:cxn>
              <a:cxn ang="0">
                <a:pos x="4" y="36"/>
              </a:cxn>
              <a:cxn ang="0">
                <a:pos x="6" y="45"/>
              </a:cxn>
              <a:cxn ang="0">
                <a:pos x="7" y="55"/>
              </a:cxn>
              <a:cxn ang="0">
                <a:pos x="0" y="60"/>
              </a:cxn>
              <a:cxn ang="0">
                <a:pos x="4" y="66"/>
              </a:cxn>
              <a:cxn ang="0">
                <a:pos x="4" y="72"/>
              </a:cxn>
              <a:cxn ang="0">
                <a:pos x="10" y="71"/>
              </a:cxn>
              <a:cxn ang="0">
                <a:pos x="17" y="67"/>
              </a:cxn>
              <a:cxn ang="0">
                <a:pos x="36" y="69"/>
              </a:cxn>
              <a:cxn ang="0">
                <a:pos x="47" y="71"/>
              </a:cxn>
              <a:cxn ang="0">
                <a:pos x="54" y="72"/>
              </a:cxn>
              <a:cxn ang="0">
                <a:pos x="62" y="72"/>
              </a:cxn>
              <a:cxn ang="0">
                <a:pos x="69" y="75"/>
              </a:cxn>
              <a:cxn ang="0">
                <a:pos x="79" y="75"/>
              </a:cxn>
              <a:cxn ang="0">
                <a:pos x="81" y="72"/>
              </a:cxn>
              <a:cxn ang="0">
                <a:pos x="88" y="64"/>
              </a:cxn>
              <a:cxn ang="0">
                <a:pos x="95" y="63"/>
              </a:cxn>
              <a:cxn ang="0">
                <a:pos x="94" y="58"/>
              </a:cxn>
              <a:cxn ang="0">
                <a:pos x="92" y="48"/>
              </a:cxn>
              <a:cxn ang="0">
                <a:pos x="100" y="49"/>
              </a:cxn>
              <a:cxn ang="0">
                <a:pos x="106" y="44"/>
              </a:cxn>
              <a:cxn ang="0">
                <a:pos x="99" y="38"/>
              </a:cxn>
            </a:cxnLst>
            <a:rect l="0" t="0" r="r" b="b"/>
            <a:pathLst>
              <a:path w="106" h="77">
                <a:moveTo>
                  <a:pt x="99" y="38"/>
                </a:moveTo>
                <a:cubicBezTo>
                  <a:pt x="97" y="37"/>
                  <a:pt x="96" y="33"/>
                  <a:pt x="93" y="32"/>
                </a:cubicBezTo>
                <a:cubicBezTo>
                  <a:pt x="90" y="30"/>
                  <a:pt x="90" y="26"/>
                  <a:pt x="88" y="25"/>
                </a:cubicBezTo>
                <a:cubicBezTo>
                  <a:pt x="85" y="23"/>
                  <a:pt x="87" y="19"/>
                  <a:pt x="86" y="17"/>
                </a:cubicBezTo>
                <a:cubicBezTo>
                  <a:pt x="86" y="14"/>
                  <a:pt x="87" y="10"/>
                  <a:pt x="85" y="9"/>
                </a:cubicBezTo>
                <a:cubicBezTo>
                  <a:pt x="84" y="8"/>
                  <a:pt x="78" y="5"/>
                  <a:pt x="75" y="6"/>
                </a:cubicBezTo>
                <a:cubicBezTo>
                  <a:pt x="72" y="7"/>
                  <a:pt x="70" y="8"/>
                  <a:pt x="69" y="6"/>
                </a:cubicBezTo>
                <a:cubicBezTo>
                  <a:pt x="68" y="4"/>
                  <a:pt x="66" y="2"/>
                  <a:pt x="63" y="3"/>
                </a:cubicBezTo>
                <a:cubicBezTo>
                  <a:pt x="60" y="4"/>
                  <a:pt x="59" y="3"/>
                  <a:pt x="57" y="1"/>
                </a:cubicBezTo>
                <a:cubicBezTo>
                  <a:pt x="57" y="1"/>
                  <a:pt x="57" y="1"/>
                  <a:pt x="57" y="0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3"/>
                  <a:pt x="51" y="6"/>
                  <a:pt x="49" y="6"/>
                </a:cubicBezTo>
                <a:cubicBezTo>
                  <a:pt x="46" y="6"/>
                  <a:pt x="44" y="5"/>
                  <a:pt x="41" y="7"/>
                </a:cubicBezTo>
                <a:cubicBezTo>
                  <a:pt x="38" y="9"/>
                  <a:pt x="38" y="11"/>
                  <a:pt x="38" y="13"/>
                </a:cubicBezTo>
                <a:cubicBezTo>
                  <a:pt x="38" y="15"/>
                  <a:pt x="39" y="17"/>
                  <a:pt x="37" y="17"/>
                </a:cubicBezTo>
                <a:cubicBezTo>
                  <a:pt x="35" y="17"/>
                  <a:pt x="35" y="20"/>
                  <a:pt x="33" y="20"/>
                </a:cubicBezTo>
                <a:cubicBezTo>
                  <a:pt x="31" y="21"/>
                  <a:pt x="28" y="24"/>
                  <a:pt x="27" y="26"/>
                </a:cubicBezTo>
                <a:cubicBezTo>
                  <a:pt x="27" y="27"/>
                  <a:pt x="27" y="31"/>
                  <a:pt x="26" y="31"/>
                </a:cubicBezTo>
                <a:cubicBezTo>
                  <a:pt x="24" y="31"/>
                  <a:pt x="20" y="32"/>
                  <a:pt x="18" y="33"/>
                </a:cubicBezTo>
                <a:cubicBezTo>
                  <a:pt x="17" y="35"/>
                  <a:pt x="15" y="37"/>
                  <a:pt x="13" y="36"/>
                </a:cubicBezTo>
                <a:cubicBezTo>
                  <a:pt x="11" y="36"/>
                  <a:pt x="8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40"/>
                  <a:pt x="4" y="43"/>
                  <a:pt x="6" y="45"/>
                </a:cubicBezTo>
                <a:cubicBezTo>
                  <a:pt x="8" y="47"/>
                  <a:pt x="9" y="54"/>
                  <a:pt x="7" y="55"/>
                </a:cubicBezTo>
                <a:cubicBezTo>
                  <a:pt x="4" y="56"/>
                  <a:pt x="0" y="59"/>
                  <a:pt x="0" y="60"/>
                </a:cubicBezTo>
                <a:cubicBezTo>
                  <a:pt x="0" y="62"/>
                  <a:pt x="5" y="64"/>
                  <a:pt x="4" y="66"/>
                </a:cubicBezTo>
                <a:cubicBezTo>
                  <a:pt x="3" y="67"/>
                  <a:pt x="3" y="70"/>
                  <a:pt x="4" y="72"/>
                </a:cubicBezTo>
                <a:cubicBezTo>
                  <a:pt x="6" y="72"/>
                  <a:pt x="8" y="73"/>
                  <a:pt x="10" y="71"/>
                </a:cubicBezTo>
                <a:cubicBezTo>
                  <a:pt x="12" y="69"/>
                  <a:pt x="13" y="67"/>
                  <a:pt x="17" y="67"/>
                </a:cubicBezTo>
                <a:cubicBezTo>
                  <a:pt x="21" y="67"/>
                  <a:pt x="34" y="67"/>
                  <a:pt x="36" y="69"/>
                </a:cubicBezTo>
                <a:cubicBezTo>
                  <a:pt x="38" y="71"/>
                  <a:pt x="44" y="69"/>
                  <a:pt x="47" y="71"/>
                </a:cubicBezTo>
                <a:cubicBezTo>
                  <a:pt x="50" y="72"/>
                  <a:pt x="54" y="73"/>
                  <a:pt x="54" y="72"/>
                </a:cubicBezTo>
                <a:cubicBezTo>
                  <a:pt x="55" y="70"/>
                  <a:pt x="59" y="74"/>
                  <a:pt x="62" y="72"/>
                </a:cubicBezTo>
                <a:cubicBezTo>
                  <a:pt x="65" y="71"/>
                  <a:pt x="67" y="76"/>
                  <a:pt x="69" y="75"/>
                </a:cubicBezTo>
                <a:cubicBezTo>
                  <a:pt x="71" y="74"/>
                  <a:pt x="78" y="74"/>
                  <a:pt x="79" y="75"/>
                </a:cubicBezTo>
                <a:cubicBezTo>
                  <a:pt x="81" y="77"/>
                  <a:pt x="81" y="74"/>
                  <a:pt x="81" y="72"/>
                </a:cubicBezTo>
                <a:cubicBezTo>
                  <a:pt x="81" y="70"/>
                  <a:pt x="88" y="64"/>
                  <a:pt x="88" y="64"/>
                </a:cubicBezTo>
                <a:cubicBezTo>
                  <a:pt x="88" y="64"/>
                  <a:pt x="93" y="64"/>
                  <a:pt x="95" y="63"/>
                </a:cubicBezTo>
                <a:cubicBezTo>
                  <a:pt x="95" y="62"/>
                  <a:pt x="94" y="60"/>
                  <a:pt x="94" y="58"/>
                </a:cubicBezTo>
                <a:cubicBezTo>
                  <a:pt x="92" y="53"/>
                  <a:pt x="90" y="49"/>
                  <a:pt x="92" y="48"/>
                </a:cubicBezTo>
                <a:cubicBezTo>
                  <a:pt x="93" y="46"/>
                  <a:pt x="98" y="50"/>
                  <a:pt x="100" y="49"/>
                </a:cubicBezTo>
                <a:cubicBezTo>
                  <a:pt x="102" y="48"/>
                  <a:pt x="106" y="46"/>
                  <a:pt x="106" y="44"/>
                </a:cubicBezTo>
                <a:cubicBezTo>
                  <a:pt x="105" y="41"/>
                  <a:pt x="101" y="38"/>
                  <a:pt x="99" y="3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5" name="Freeform 84      (向天歌演示原创作品：www.TopPPT.cn)">
            <a:extLst>
              <a:ext uri="{FF2B5EF4-FFF2-40B4-BE49-F238E27FC236}">
                <a16:creationId xmlns:a16="http://schemas.microsoft.com/office/drawing/2014/main" id="{F96D0B9B-B8A1-4B4B-B90D-C7265A0DBD24}"/>
              </a:ext>
            </a:extLst>
          </p:cNvPr>
          <p:cNvSpPr>
            <a:spLocks/>
          </p:cNvSpPr>
          <p:nvPr/>
        </p:nvSpPr>
        <p:spPr bwMode="auto">
          <a:xfrm>
            <a:off x="4784821" y="1648700"/>
            <a:ext cx="165985" cy="78951"/>
          </a:xfrm>
          <a:custGeom>
            <a:avLst/>
            <a:gdLst/>
            <a:ahLst/>
            <a:cxnLst>
              <a:cxn ang="0">
                <a:pos x="29" y="27"/>
              </a:cxn>
              <a:cxn ang="0">
                <a:pos x="43" y="27"/>
              </a:cxn>
              <a:cxn ang="0">
                <a:pos x="49" y="30"/>
              </a:cxn>
              <a:cxn ang="0">
                <a:pos x="60" y="36"/>
              </a:cxn>
              <a:cxn ang="0">
                <a:pos x="66" y="39"/>
              </a:cxn>
              <a:cxn ang="0">
                <a:pos x="68" y="37"/>
              </a:cxn>
              <a:cxn ang="0">
                <a:pos x="76" y="36"/>
              </a:cxn>
              <a:cxn ang="0">
                <a:pos x="80" y="32"/>
              </a:cxn>
              <a:cxn ang="0">
                <a:pos x="84" y="30"/>
              </a:cxn>
              <a:cxn ang="0">
                <a:pos x="81" y="24"/>
              </a:cxn>
              <a:cxn ang="0">
                <a:pos x="78" y="17"/>
              </a:cxn>
              <a:cxn ang="0">
                <a:pos x="76" y="11"/>
              </a:cxn>
              <a:cxn ang="0">
                <a:pos x="74" y="8"/>
              </a:cxn>
              <a:cxn ang="0">
                <a:pos x="64" y="7"/>
              </a:cxn>
              <a:cxn ang="0">
                <a:pos x="52" y="1"/>
              </a:cxn>
              <a:cxn ang="0">
                <a:pos x="40" y="1"/>
              </a:cxn>
              <a:cxn ang="0">
                <a:pos x="39" y="12"/>
              </a:cxn>
              <a:cxn ang="0">
                <a:pos x="30" y="16"/>
              </a:cxn>
              <a:cxn ang="0">
                <a:pos x="20" y="5"/>
              </a:cxn>
              <a:cxn ang="0">
                <a:pos x="9" y="10"/>
              </a:cxn>
              <a:cxn ang="0">
                <a:pos x="5" y="19"/>
              </a:cxn>
              <a:cxn ang="0">
                <a:pos x="3" y="29"/>
              </a:cxn>
              <a:cxn ang="0">
                <a:pos x="3" y="30"/>
              </a:cxn>
              <a:cxn ang="0">
                <a:pos x="12" y="27"/>
              </a:cxn>
              <a:cxn ang="0">
                <a:pos x="29" y="27"/>
              </a:cxn>
            </a:cxnLst>
            <a:rect l="0" t="0" r="r" b="b"/>
            <a:pathLst>
              <a:path w="84" h="39">
                <a:moveTo>
                  <a:pt x="29" y="27"/>
                </a:moveTo>
                <a:cubicBezTo>
                  <a:pt x="32" y="27"/>
                  <a:pt x="39" y="29"/>
                  <a:pt x="43" y="27"/>
                </a:cubicBezTo>
                <a:cubicBezTo>
                  <a:pt x="47" y="26"/>
                  <a:pt x="47" y="31"/>
                  <a:pt x="49" y="30"/>
                </a:cubicBezTo>
                <a:cubicBezTo>
                  <a:pt x="52" y="29"/>
                  <a:pt x="57" y="33"/>
                  <a:pt x="60" y="36"/>
                </a:cubicBezTo>
                <a:cubicBezTo>
                  <a:pt x="62" y="37"/>
                  <a:pt x="64" y="38"/>
                  <a:pt x="66" y="39"/>
                </a:cubicBezTo>
                <a:cubicBezTo>
                  <a:pt x="66" y="38"/>
                  <a:pt x="67" y="38"/>
                  <a:pt x="68" y="37"/>
                </a:cubicBezTo>
                <a:cubicBezTo>
                  <a:pt x="71" y="35"/>
                  <a:pt x="73" y="36"/>
                  <a:pt x="76" y="36"/>
                </a:cubicBezTo>
                <a:cubicBezTo>
                  <a:pt x="78" y="36"/>
                  <a:pt x="78" y="33"/>
                  <a:pt x="80" y="32"/>
                </a:cubicBezTo>
                <a:cubicBezTo>
                  <a:pt x="81" y="31"/>
                  <a:pt x="82" y="31"/>
                  <a:pt x="84" y="30"/>
                </a:cubicBezTo>
                <a:cubicBezTo>
                  <a:pt x="83" y="29"/>
                  <a:pt x="83" y="25"/>
                  <a:pt x="81" y="24"/>
                </a:cubicBezTo>
                <a:cubicBezTo>
                  <a:pt x="79" y="22"/>
                  <a:pt x="77" y="19"/>
                  <a:pt x="78" y="17"/>
                </a:cubicBezTo>
                <a:cubicBezTo>
                  <a:pt x="78" y="15"/>
                  <a:pt x="78" y="13"/>
                  <a:pt x="76" y="11"/>
                </a:cubicBezTo>
                <a:cubicBezTo>
                  <a:pt x="75" y="10"/>
                  <a:pt x="75" y="9"/>
                  <a:pt x="74" y="8"/>
                </a:cubicBezTo>
                <a:cubicBezTo>
                  <a:pt x="70" y="7"/>
                  <a:pt x="65" y="7"/>
                  <a:pt x="64" y="7"/>
                </a:cubicBezTo>
                <a:cubicBezTo>
                  <a:pt x="62" y="8"/>
                  <a:pt x="54" y="2"/>
                  <a:pt x="52" y="1"/>
                </a:cubicBezTo>
                <a:cubicBezTo>
                  <a:pt x="51" y="0"/>
                  <a:pt x="46" y="0"/>
                  <a:pt x="40" y="1"/>
                </a:cubicBezTo>
                <a:cubicBezTo>
                  <a:pt x="37" y="4"/>
                  <a:pt x="39" y="7"/>
                  <a:pt x="39" y="12"/>
                </a:cubicBezTo>
                <a:cubicBezTo>
                  <a:pt x="39" y="17"/>
                  <a:pt x="33" y="16"/>
                  <a:pt x="30" y="16"/>
                </a:cubicBezTo>
                <a:cubicBezTo>
                  <a:pt x="27" y="16"/>
                  <a:pt x="22" y="7"/>
                  <a:pt x="20" y="5"/>
                </a:cubicBezTo>
                <a:cubicBezTo>
                  <a:pt x="18" y="2"/>
                  <a:pt x="13" y="7"/>
                  <a:pt x="9" y="10"/>
                </a:cubicBezTo>
                <a:cubicBezTo>
                  <a:pt x="5" y="12"/>
                  <a:pt x="7" y="16"/>
                  <a:pt x="5" y="19"/>
                </a:cubicBezTo>
                <a:cubicBezTo>
                  <a:pt x="2" y="21"/>
                  <a:pt x="0" y="24"/>
                  <a:pt x="3" y="29"/>
                </a:cubicBezTo>
                <a:cubicBezTo>
                  <a:pt x="3" y="29"/>
                  <a:pt x="3" y="30"/>
                  <a:pt x="3" y="30"/>
                </a:cubicBezTo>
                <a:cubicBezTo>
                  <a:pt x="7" y="30"/>
                  <a:pt x="10" y="29"/>
                  <a:pt x="12" y="27"/>
                </a:cubicBezTo>
                <a:cubicBezTo>
                  <a:pt x="16" y="25"/>
                  <a:pt x="25" y="27"/>
                  <a:pt x="29" y="2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6" name="Freeform 85      (向天歌演示原创作品：www.TopPPT.cn)">
            <a:extLst>
              <a:ext uri="{FF2B5EF4-FFF2-40B4-BE49-F238E27FC236}">
                <a16:creationId xmlns:a16="http://schemas.microsoft.com/office/drawing/2014/main" id="{ACBC35B8-4340-4DC9-9358-DB8C4AD17A22}"/>
              </a:ext>
            </a:extLst>
          </p:cNvPr>
          <p:cNvSpPr>
            <a:spLocks/>
          </p:cNvSpPr>
          <p:nvPr/>
        </p:nvSpPr>
        <p:spPr bwMode="auto">
          <a:xfrm>
            <a:off x="4784821" y="1699094"/>
            <a:ext cx="129830" cy="83990"/>
          </a:xfrm>
          <a:custGeom>
            <a:avLst/>
            <a:gdLst/>
            <a:ahLst/>
            <a:cxnLst>
              <a:cxn ang="0">
                <a:pos x="10" y="21"/>
              </a:cxn>
              <a:cxn ang="0">
                <a:pos x="16" y="23"/>
              </a:cxn>
              <a:cxn ang="0">
                <a:pos x="23" y="27"/>
              </a:cxn>
              <a:cxn ang="0">
                <a:pos x="23" y="35"/>
              </a:cxn>
              <a:cxn ang="0">
                <a:pos x="31" y="40"/>
              </a:cxn>
              <a:cxn ang="0">
                <a:pos x="40" y="41"/>
              </a:cxn>
              <a:cxn ang="0">
                <a:pos x="45" y="38"/>
              </a:cxn>
              <a:cxn ang="0">
                <a:pos x="53" y="36"/>
              </a:cxn>
              <a:cxn ang="0">
                <a:pos x="54" y="31"/>
              </a:cxn>
              <a:cxn ang="0">
                <a:pos x="60" y="25"/>
              </a:cxn>
              <a:cxn ang="0">
                <a:pos x="64" y="22"/>
              </a:cxn>
              <a:cxn ang="0">
                <a:pos x="65" y="18"/>
              </a:cxn>
              <a:cxn ang="0">
                <a:pos x="66" y="14"/>
              </a:cxn>
              <a:cxn ang="0">
                <a:pos x="60" y="11"/>
              </a:cxn>
              <a:cxn ang="0">
                <a:pos x="49" y="5"/>
              </a:cxn>
              <a:cxn ang="0">
                <a:pos x="43" y="2"/>
              </a:cxn>
              <a:cxn ang="0">
                <a:pos x="29" y="2"/>
              </a:cxn>
              <a:cxn ang="0">
                <a:pos x="12" y="2"/>
              </a:cxn>
              <a:cxn ang="0">
                <a:pos x="3" y="5"/>
              </a:cxn>
              <a:cxn ang="0">
                <a:pos x="2" y="17"/>
              </a:cxn>
              <a:cxn ang="0">
                <a:pos x="3" y="20"/>
              </a:cxn>
              <a:cxn ang="0">
                <a:pos x="10" y="21"/>
              </a:cxn>
            </a:cxnLst>
            <a:rect l="0" t="0" r="r" b="b"/>
            <a:pathLst>
              <a:path w="66" h="42">
                <a:moveTo>
                  <a:pt x="10" y="21"/>
                </a:moveTo>
                <a:cubicBezTo>
                  <a:pt x="11" y="23"/>
                  <a:pt x="15" y="24"/>
                  <a:pt x="16" y="23"/>
                </a:cubicBezTo>
                <a:cubicBezTo>
                  <a:pt x="18" y="23"/>
                  <a:pt x="23" y="25"/>
                  <a:pt x="23" y="27"/>
                </a:cubicBezTo>
                <a:cubicBezTo>
                  <a:pt x="23" y="29"/>
                  <a:pt x="21" y="35"/>
                  <a:pt x="23" y="35"/>
                </a:cubicBezTo>
                <a:cubicBezTo>
                  <a:pt x="24" y="35"/>
                  <a:pt x="31" y="37"/>
                  <a:pt x="31" y="40"/>
                </a:cubicBezTo>
                <a:cubicBezTo>
                  <a:pt x="35" y="40"/>
                  <a:pt x="38" y="41"/>
                  <a:pt x="40" y="41"/>
                </a:cubicBezTo>
                <a:cubicBezTo>
                  <a:pt x="42" y="42"/>
                  <a:pt x="44" y="40"/>
                  <a:pt x="45" y="38"/>
                </a:cubicBezTo>
                <a:cubicBezTo>
                  <a:pt x="47" y="37"/>
                  <a:pt x="51" y="36"/>
                  <a:pt x="53" y="36"/>
                </a:cubicBezTo>
                <a:cubicBezTo>
                  <a:pt x="54" y="36"/>
                  <a:pt x="54" y="32"/>
                  <a:pt x="54" y="31"/>
                </a:cubicBezTo>
                <a:cubicBezTo>
                  <a:pt x="55" y="29"/>
                  <a:pt x="58" y="26"/>
                  <a:pt x="60" y="25"/>
                </a:cubicBezTo>
                <a:cubicBezTo>
                  <a:pt x="62" y="25"/>
                  <a:pt x="62" y="22"/>
                  <a:pt x="64" y="22"/>
                </a:cubicBezTo>
                <a:cubicBezTo>
                  <a:pt x="66" y="22"/>
                  <a:pt x="65" y="20"/>
                  <a:pt x="65" y="18"/>
                </a:cubicBezTo>
                <a:cubicBezTo>
                  <a:pt x="65" y="17"/>
                  <a:pt x="65" y="16"/>
                  <a:pt x="66" y="14"/>
                </a:cubicBezTo>
                <a:cubicBezTo>
                  <a:pt x="64" y="13"/>
                  <a:pt x="62" y="12"/>
                  <a:pt x="60" y="11"/>
                </a:cubicBezTo>
                <a:cubicBezTo>
                  <a:pt x="57" y="8"/>
                  <a:pt x="52" y="4"/>
                  <a:pt x="49" y="5"/>
                </a:cubicBezTo>
                <a:cubicBezTo>
                  <a:pt x="47" y="6"/>
                  <a:pt x="47" y="1"/>
                  <a:pt x="43" y="2"/>
                </a:cubicBezTo>
                <a:cubicBezTo>
                  <a:pt x="39" y="4"/>
                  <a:pt x="32" y="2"/>
                  <a:pt x="29" y="2"/>
                </a:cubicBezTo>
                <a:cubicBezTo>
                  <a:pt x="25" y="2"/>
                  <a:pt x="16" y="0"/>
                  <a:pt x="12" y="2"/>
                </a:cubicBezTo>
                <a:cubicBezTo>
                  <a:pt x="10" y="4"/>
                  <a:pt x="7" y="5"/>
                  <a:pt x="3" y="5"/>
                </a:cubicBezTo>
                <a:cubicBezTo>
                  <a:pt x="6" y="9"/>
                  <a:pt x="5" y="14"/>
                  <a:pt x="2" y="17"/>
                </a:cubicBezTo>
                <a:cubicBezTo>
                  <a:pt x="0" y="19"/>
                  <a:pt x="1" y="19"/>
                  <a:pt x="3" y="20"/>
                </a:cubicBezTo>
                <a:cubicBezTo>
                  <a:pt x="5" y="20"/>
                  <a:pt x="9" y="19"/>
                  <a:pt x="10" y="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7" name="Freeform 86      (向天歌演示原创作品：www.TopPPT.cn)">
            <a:extLst>
              <a:ext uri="{FF2B5EF4-FFF2-40B4-BE49-F238E27FC236}">
                <a16:creationId xmlns:a16="http://schemas.microsoft.com/office/drawing/2014/main" id="{538998AD-3BC6-473D-9EF1-3D7BF4724EDC}"/>
              </a:ext>
            </a:extLst>
          </p:cNvPr>
          <p:cNvSpPr>
            <a:spLocks/>
          </p:cNvSpPr>
          <p:nvPr/>
        </p:nvSpPr>
        <p:spPr bwMode="auto">
          <a:xfrm>
            <a:off x="4466001" y="1971222"/>
            <a:ext cx="100249" cy="58793"/>
          </a:xfrm>
          <a:custGeom>
            <a:avLst/>
            <a:gdLst/>
            <a:ahLst/>
            <a:cxnLst>
              <a:cxn ang="0">
                <a:pos x="46" y="12"/>
              </a:cxn>
              <a:cxn ang="0">
                <a:pos x="40" y="9"/>
              </a:cxn>
              <a:cxn ang="0">
                <a:pos x="40" y="4"/>
              </a:cxn>
              <a:cxn ang="0">
                <a:pos x="33" y="1"/>
              </a:cxn>
              <a:cxn ang="0">
                <a:pos x="26" y="2"/>
              </a:cxn>
              <a:cxn ang="0">
                <a:pos x="16" y="2"/>
              </a:cxn>
              <a:cxn ang="0">
                <a:pos x="15" y="4"/>
              </a:cxn>
              <a:cxn ang="0">
                <a:pos x="9" y="8"/>
              </a:cxn>
              <a:cxn ang="0">
                <a:pos x="2" y="17"/>
              </a:cxn>
              <a:cxn ang="0">
                <a:pos x="3" y="21"/>
              </a:cxn>
              <a:cxn ang="0">
                <a:pos x="8" y="22"/>
              </a:cxn>
              <a:cxn ang="0">
                <a:pos x="10" y="27"/>
              </a:cxn>
              <a:cxn ang="0">
                <a:pos x="10" y="27"/>
              </a:cxn>
              <a:cxn ang="0">
                <a:pos x="20" y="27"/>
              </a:cxn>
              <a:cxn ang="0">
                <a:pos x="25" y="19"/>
              </a:cxn>
              <a:cxn ang="0">
                <a:pos x="32" y="26"/>
              </a:cxn>
              <a:cxn ang="0">
                <a:pos x="35" y="22"/>
              </a:cxn>
              <a:cxn ang="0">
                <a:pos x="39" y="20"/>
              </a:cxn>
              <a:cxn ang="0">
                <a:pos x="44" y="19"/>
              </a:cxn>
              <a:cxn ang="0">
                <a:pos x="47" y="17"/>
              </a:cxn>
              <a:cxn ang="0">
                <a:pos x="49" y="15"/>
              </a:cxn>
              <a:cxn ang="0">
                <a:pos x="51" y="12"/>
              </a:cxn>
              <a:cxn ang="0">
                <a:pos x="46" y="12"/>
              </a:cxn>
            </a:cxnLst>
            <a:rect l="0" t="0" r="r" b="b"/>
            <a:pathLst>
              <a:path w="51" h="29">
                <a:moveTo>
                  <a:pt x="46" y="12"/>
                </a:moveTo>
                <a:cubicBezTo>
                  <a:pt x="43" y="13"/>
                  <a:pt x="40" y="10"/>
                  <a:pt x="40" y="9"/>
                </a:cubicBezTo>
                <a:cubicBezTo>
                  <a:pt x="40" y="8"/>
                  <a:pt x="39" y="6"/>
                  <a:pt x="40" y="4"/>
                </a:cubicBezTo>
                <a:cubicBezTo>
                  <a:pt x="38" y="3"/>
                  <a:pt x="35" y="2"/>
                  <a:pt x="33" y="1"/>
                </a:cubicBezTo>
                <a:cubicBezTo>
                  <a:pt x="30" y="0"/>
                  <a:pt x="28" y="0"/>
                  <a:pt x="26" y="2"/>
                </a:cubicBezTo>
                <a:cubicBezTo>
                  <a:pt x="24" y="2"/>
                  <a:pt x="19" y="2"/>
                  <a:pt x="16" y="2"/>
                </a:cubicBezTo>
                <a:cubicBezTo>
                  <a:pt x="16" y="3"/>
                  <a:pt x="15" y="4"/>
                  <a:pt x="15" y="4"/>
                </a:cubicBezTo>
                <a:cubicBezTo>
                  <a:pt x="12" y="4"/>
                  <a:pt x="9" y="6"/>
                  <a:pt x="9" y="8"/>
                </a:cubicBezTo>
                <a:cubicBezTo>
                  <a:pt x="8" y="11"/>
                  <a:pt x="3" y="13"/>
                  <a:pt x="2" y="17"/>
                </a:cubicBezTo>
                <a:cubicBezTo>
                  <a:pt x="0" y="22"/>
                  <a:pt x="1" y="24"/>
                  <a:pt x="3" y="21"/>
                </a:cubicBezTo>
                <a:cubicBezTo>
                  <a:pt x="5" y="18"/>
                  <a:pt x="8" y="19"/>
                  <a:pt x="8" y="22"/>
                </a:cubicBezTo>
                <a:cubicBezTo>
                  <a:pt x="8" y="24"/>
                  <a:pt x="11" y="24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3" y="27"/>
                  <a:pt x="18" y="27"/>
                  <a:pt x="20" y="27"/>
                </a:cubicBezTo>
                <a:cubicBezTo>
                  <a:pt x="22" y="27"/>
                  <a:pt x="24" y="19"/>
                  <a:pt x="25" y="19"/>
                </a:cubicBezTo>
                <a:cubicBezTo>
                  <a:pt x="26" y="18"/>
                  <a:pt x="29" y="24"/>
                  <a:pt x="32" y="26"/>
                </a:cubicBezTo>
                <a:cubicBezTo>
                  <a:pt x="34" y="29"/>
                  <a:pt x="35" y="24"/>
                  <a:pt x="35" y="22"/>
                </a:cubicBezTo>
                <a:cubicBezTo>
                  <a:pt x="35" y="20"/>
                  <a:pt x="37" y="20"/>
                  <a:pt x="39" y="20"/>
                </a:cubicBezTo>
                <a:cubicBezTo>
                  <a:pt x="40" y="20"/>
                  <a:pt x="44" y="21"/>
                  <a:pt x="44" y="19"/>
                </a:cubicBezTo>
                <a:cubicBezTo>
                  <a:pt x="44" y="16"/>
                  <a:pt x="46" y="17"/>
                  <a:pt x="47" y="17"/>
                </a:cubicBezTo>
                <a:cubicBezTo>
                  <a:pt x="49" y="17"/>
                  <a:pt x="49" y="15"/>
                  <a:pt x="49" y="15"/>
                </a:cubicBezTo>
                <a:cubicBezTo>
                  <a:pt x="51" y="12"/>
                  <a:pt x="51" y="12"/>
                  <a:pt x="51" y="12"/>
                </a:cubicBezTo>
                <a:cubicBezTo>
                  <a:pt x="49" y="12"/>
                  <a:pt x="47" y="11"/>
                  <a:pt x="46" y="1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8" name="Freeform 87      (向天歌演示原创作品：www.TopPPT.cn)">
            <a:extLst>
              <a:ext uri="{FF2B5EF4-FFF2-40B4-BE49-F238E27FC236}">
                <a16:creationId xmlns:a16="http://schemas.microsoft.com/office/drawing/2014/main" id="{F4EFE04F-40CE-47EA-B930-055E39EC4CAF}"/>
              </a:ext>
            </a:extLst>
          </p:cNvPr>
          <p:cNvSpPr>
            <a:spLocks/>
          </p:cNvSpPr>
          <p:nvPr/>
        </p:nvSpPr>
        <p:spPr bwMode="auto">
          <a:xfrm>
            <a:off x="4464357" y="1754527"/>
            <a:ext cx="198853" cy="231812"/>
          </a:xfrm>
          <a:custGeom>
            <a:avLst/>
            <a:gdLst/>
            <a:ahLst/>
            <a:cxnLst>
              <a:cxn ang="0">
                <a:pos x="13" y="29"/>
              </a:cxn>
              <a:cxn ang="0">
                <a:pos x="7" y="35"/>
              </a:cxn>
              <a:cxn ang="0">
                <a:pos x="11" y="41"/>
              </a:cxn>
              <a:cxn ang="0">
                <a:pos x="9" y="44"/>
              </a:cxn>
              <a:cxn ang="0">
                <a:pos x="2" y="47"/>
              </a:cxn>
              <a:cxn ang="0">
                <a:pos x="2" y="53"/>
              </a:cxn>
              <a:cxn ang="0">
                <a:pos x="0" y="62"/>
              </a:cxn>
              <a:cxn ang="0">
                <a:pos x="3" y="69"/>
              </a:cxn>
              <a:cxn ang="0">
                <a:pos x="1" y="73"/>
              </a:cxn>
              <a:cxn ang="0">
                <a:pos x="5" y="82"/>
              </a:cxn>
              <a:cxn ang="0">
                <a:pos x="7" y="84"/>
              </a:cxn>
              <a:cxn ang="0">
                <a:pos x="14" y="87"/>
              </a:cxn>
              <a:cxn ang="0">
                <a:pos x="20" y="89"/>
              </a:cxn>
              <a:cxn ang="0">
                <a:pos x="23" y="93"/>
              </a:cxn>
              <a:cxn ang="0">
                <a:pos x="18" y="102"/>
              </a:cxn>
              <a:cxn ang="0">
                <a:pos x="17" y="109"/>
              </a:cxn>
              <a:cxn ang="0">
                <a:pos x="27" y="109"/>
              </a:cxn>
              <a:cxn ang="0">
                <a:pos x="34" y="108"/>
              </a:cxn>
              <a:cxn ang="0">
                <a:pos x="41" y="111"/>
              </a:cxn>
              <a:cxn ang="0">
                <a:pos x="42" y="110"/>
              </a:cxn>
              <a:cxn ang="0">
                <a:pos x="49" y="112"/>
              </a:cxn>
              <a:cxn ang="0">
                <a:pos x="55" y="111"/>
              </a:cxn>
              <a:cxn ang="0">
                <a:pos x="62" y="110"/>
              </a:cxn>
              <a:cxn ang="0">
                <a:pos x="73" y="108"/>
              </a:cxn>
              <a:cxn ang="0">
                <a:pos x="78" y="105"/>
              </a:cxn>
              <a:cxn ang="0">
                <a:pos x="82" y="98"/>
              </a:cxn>
              <a:cxn ang="0">
                <a:pos x="89" y="93"/>
              </a:cxn>
              <a:cxn ang="0">
                <a:pos x="77" y="84"/>
              </a:cxn>
              <a:cxn ang="0">
                <a:pos x="73" y="74"/>
              </a:cxn>
              <a:cxn ang="0">
                <a:pos x="72" y="68"/>
              </a:cxn>
              <a:cxn ang="0">
                <a:pos x="84" y="64"/>
              </a:cxn>
              <a:cxn ang="0">
                <a:pos x="93" y="60"/>
              </a:cxn>
              <a:cxn ang="0">
                <a:pos x="99" y="59"/>
              </a:cxn>
              <a:cxn ang="0">
                <a:pos x="100" y="53"/>
              </a:cxn>
              <a:cxn ang="0">
                <a:pos x="97" y="44"/>
              </a:cxn>
              <a:cxn ang="0">
                <a:pos x="95" y="38"/>
              </a:cxn>
              <a:cxn ang="0">
                <a:pos x="93" y="33"/>
              </a:cxn>
              <a:cxn ang="0">
                <a:pos x="92" y="28"/>
              </a:cxn>
              <a:cxn ang="0">
                <a:pos x="92" y="16"/>
              </a:cxn>
              <a:cxn ang="0">
                <a:pos x="92" y="15"/>
              </a:cxn>
              <a:cxn ang="0">
                <a:pos x="91" y="14"/>
              </a:cxn>
              <a:cxn ang="0">
                <a:pos x="85" y="10"/>
              </a:cxn>
              <a:cxn ang="0">
                <a:pos x="86" y="3"/>
              </a:cxn>
              <a:cxn ang="0">
                <a:pos x="76" y="6"/>
              </a:cxn>
              <a:cxn ang="0">
                <a:pos x="63" y="13"/>
              </a:cxn>
              <a:cxn ang="0">
                <a:pos x="57" y="9"/>
              </a:cxn>
              <a:cxn ang="0">
                <a:pos x="53" y="7"/>
              </a:cxn>
              <a:cxn ang="0">
                <a:pos x="45" y="3"/>
              </a:cxn>
              <a:cxn ang="0">
                <a:pos x="44" y="0"/>
              </a:cxn>
              <a:cxn ang="0">
                <a:pos x="40" y="1"/>
              </a:cxn>
              <a:cxn ang="0">
                <a:pos x="30" y="0"/>
              </a:cxn>
              <a:cxn ang="0">
                <a:pos x="32" y="5"/>
              </a:cxn>
              <a:cxn ang="0">
                <a:pos x="35" y="15"/>
              </a:cxn>
              <a:cxn ang="0">
                <a:pos x="30" y="19"/>
              </a:cxn>
              <a:cxn ang="0">
                <a:pos x="22" y="18"/>
              </a:cxn>
              <a:cxn ang="0">
                <a:pos x="13" y="19"/>
              </a:cxn>
              <a:cxn ang="0">
                <a:pos x="13" y="22"/>
              </a:cxn>
              <a:cxn ang="0">
                <a:pos x="13" y="29"/>
              </a:cxn>
            </a:cxnLst>
            <a:rect l="0" t="0" r="r" b="b"/>
            <a:pathLst>
              <a:path w="101" h="114">
                <a:moveTo>
                  <a:pt x="13" y="29"/>
                </a:moveTo>
                <a:cubicBezTo>
                  <a:pt x="10" y="33"/>
                  <a:pt x="7" y="34"/>
                  <a:pt x="7" y="35"/>
                </a:cubicBezTo>
                <a:cubicBezTo>
                  <a:pt x="8" y="36"/>
                  <a:pt x="12" y="39"/>
                  <a:pt x="11" y="41"/>
                </a:cubicBezTo>
                <a:cubicBezTo>
                  <a:pt x="10" y="42"/>
                  <a:pt x="9" y="41"/>
                  <a:pt x="9" y="44"/>
                </a:cubicBezTo>
                <a:cubicBezTo>
                  <a:pt x="9" y="47"/>
                  <a:pt x="4" y="47"/>
                  <a:pt x="2" y="47"/>
                </a:cubicBezTo>
                <a:cubicBezTo>
                  <a:pt x="1" y="47"/>
                  <a:pt x="3" y="50"/>
                  <a:pt x="2" y="53"/>
                </a:cubicBezTo>
                <a:cubicBezTo>
                  <a:pt x="1" y="55"/>
                  <a:pt x="1" y="60"/>
                  <a:pt x="0" y="62"/>
                </a:cubicBezTo>
                <a:cubicBezTo>
                  <a:pt x="0" y="64"/>
                  <a:pt x="4" y="67"/>
                  <a:pt x="3" y="69"/>
                </a:cubicBezTo>
                <a:cubicBezTo>
                  <a:pt x="3" y="70"/>
                  <a:pt x="0" y="72"/>
                  <a:pt x="1" y="73"/>
                </a:cubicBezTo>
                <a:cubicBezTo>
                  <a:pt x="2" y="74"/>
                  <a:pt x="4" y="76"/>
                  <a:pt x="5" y="82"/>
                </a:cubicBezTo>
                <a:cubicBezTo>
                  <a:pt x="6" y="83"/>
                  <a:pt x="7" y="83"/>
                  <a:pt x="7" y="84"/>
                </a:cubicBezTo>
                <a:cubicBezTo>
                  <a:pt x="9" y="86"/>
                  <a:pt x="11" y="87"/>
                  <a:pt x="14" y="87"/>
                </a:cubicBezTo>
                <a:cubicBezTo>
                  <a:pt x="18" y="87"/>
                  <a:pt x="19" y="89"/>
                  <a:pt x="20" y="89"/>
                </a:cubicBezTo>
                <a:cubicBezTo>
                  <a:pt x="22" y="89"/>
                  <a:pt x="26" y="90"/>
                  <a:pt x="23" y="93"/>
                </a:cubicBezTo>
                <a:cubicBezTo>
                  <a:pt x="19" y="96"/>
                  <a:pt x="19" y="99"/>
                  <a:pt x="18" y="102"/>
                </a:cubicBezTo>
                <a:cubicBezTo>
                  <a:pt x="18" y="104"/>
                  <a:pt x="18" y="107"/>
                  <a:pt x="17" y="109"/>
                </a:cubicBezTo>
                <a:cubicBezTo>
                  <a:pt x="20" y="109"/>
                  <a:pt x="25" y="109"/>
                  <a:pt x="27" y="109"/>
                </a:cubicBezTo>
                <a:cubicBezTo>
                  <a:pt x="29" y="107"/>
                  <a:pt x="31" y="107"/>
                  <a:pt x="34" y="108"/>
                </a:cubicBezTo>
                <a:cubicBezTo>
                  <a:pt x="36" y="109"/>
                  <a:pt x="39" y="110"/>
                  <a:pt x="41" y="111"/>
                </a:cubicBezTo>
                <a:cubicBezTo>
                  <a:pt x="41" y="110"/>
                  <a:pt x="41" y="110"/>
                  <a:pt x="42" y="110"/>
                </a:cubicBezTo>
                <a:cubicBezTo>
                  <a:pt x="44" y="110"/>
                  <a:pt x="47" y="114"/>
                  <a:pt x="49" y="112"/>
                </a:cubicBezTo>
                <a:cubicBezTo>
                  <a:pt x="50" y="109"/>
                  <a:pt x="54" y="110"/>
                  <a:pt x="55" y="111"/>
                </a:cubicBezTo>
                <a:cubicBezTo>
                  <a:pt x="57" y="112"/>
                  <a:pt x="60" y="112"/>
                  <a:pt x="62" y="110"/>
                </a:cubicBezTo>
                <a:cubicBezTo>
                  <a:pt x="64" y="108"/>
                  <a:pt x="72" y="107"/>
                  <a:pt x="73" y="108"/>
                </a:cubicBezTo>
                <a:cubicBezTo>
                  <a:pt x="75" y="109"/>
                  <a:pt x="80" y="111"/>
                  <a:pt x="78" y="105"/>
                </a:cubicBezTo>
                <a:cubicBezTo>
                  <a:pt x="76" y="99"/>
                  <a:pt x="82" y="100"/>
                  <a:pt x="82" y="98"/>
                </a:cubicBezTo>
                <a:cubicBezTo>
                  <a:pt x="83" y="95"/>
                  <a:pt x="90" y="94"/>
                  <a:pt x="89" y="93"/>
                </a:cubicBezTo>
                <a:cubicBezTo>
                  <a:pt x="88" y="91"/>
                  <a:pt x="79" y="86"/>
                  <a:pt x="77" y="84"/>
                </a:cubicBezTo>
                <a:cubicBezTo>
                  <a:pt x="74" y="82"/>
                  <a:pt x="74" y="77"/>
                  <a:pt x="73" y="74"/>
                </a:cubicBezTo>
                <a:cubicBezTo>
                  <a:pt x="72" y="72"/>
                  <a:pt x="69" y="69"/>
                  <a:pt x="72" y="68"/>
                </a:cubicBezTo>
                <a:cubicBezTo>
                  <a:pt x="76" y="68"/>
                  <a:pt x="81" y="66"/>
                  <a:pt x="84" y="64"/>
                </a:cubicBezTo>
                <a:cubicBezTo>
                  <a:pt x="87" y="61"/>
                  <a:pt x="92" y="61"/>
                  <a:pt x="93" y="60"/>
                </a:cubicBezTo>
                <a:cubicBezTo>
                  <a:pt x="95" y="58"/>
                  <a:pt x="98" y="61"/>
                  <a:pt x="99" y="59"/>
                </a:cubicBezTo>
                <a:cubicBezTo>
                  <a:pt x="100" y="58"/>
                  <a:pt x="101" y="55"/>
                  <a:pt x="100" y="53"/>
                </a:cubicBezTo>
                <a:cubicBezTo>
                  <a:pt x="98" y="51"/>
                  <a:pt x="97" y="48"/>
                  <a:pt x="97" y="44"/>
                </a:cubicBezTo>
                <a:cubicBezTo>
                  <a:pt x="97" y="40"/>
                  <a:pt x="95" y="40"/>
                  <a:pt x="95" y="38"/>
                </a:cubicBezTo>
                <a:cubicBezTo>
                  <a:pt x="95" y="36"/>
                  <a:pt x="95" y="34"/>
                  <a:pt x="93" y="33"/>
                </a:cubicBezTo>
                <a:cubicBezTo>
                  <a:pt x="91" y="32"/>
                  <a:pt x="90" y="31"/>
                  <a:pt x="92" y="28"/>
                </a:cubicBezTo>
                <a:cubicBezTo>
                  <a:pt x="94" y="25"/>
                  <a:pt x="93" y="18"/>
                  <a:pt x="92" y="16"/>
                </a:cubicBezTo>
                <a:cubicBezTo>
                  <a:pt x="92" y="16"/>
                  <a:pt x="92" y="15"/>
                  <a:pt x="92" y="15"/>
                </a:cubicBezTo>
                <a:cubicBezTo>
                  <a:pt x="92" y="15"/>
                  <a:pt x="91" y="14"/>
                  <a:pt x="91" y="14"/>
                </a:cubicBezTo>
                <a:cubicBezTo>
                  <a:pt x="91" y="11"/>
                  <a:pt x="89" y="10"/>
                  <a:pt x="85" y="10"/>
                </a:cubicBezTo>
                <a:cubicBezTo>
                  <a:pt x="80" y="10"/>
                  <a:pt x="87" y="6"/>
                  <a:pt x="86" y="3"/>
                </a:cubicBezTo>
                <a:cubicBezTo>
                  <a:pt x="84" y="1"/>
                  <a:pt x="80" y="7"/>
                  <a:pt x="76" y="6"/>
                </a:cubicBezTo>
                <a:cubicBezTo>
                  <a:pt x="72" y="5"/>
                  <a:pt x="67" y="11"/>
                  <a:pt x="63" y="13"/>
                </a:cubicBezTo>
                <a:cubicBezTo>
                  <a:pt x="60" y="16"/>
                  <a:pt x="55" y="13"/>
                  <a:pt x="57" y="9"/>
                </a:cubicBezTo>
                <a:cubicBezTo>
                  <a:pt x="60" y="5"/>
                  <a:pt x="57" y="6"/>
                  <a:pt x="53" y="7"/>
                </a:cubicBezTo>
                <a:cubicBezTo>
                  <a:pt x="49" y="9"/>
                  <a:pt x="44" y="7"/>
                  <a:pt x="45" y="3"/>
                </a:cubicBezTo>
                <a:cubicBezTo>
                  <a:pt x="45" y="2"/>
                  <a:pt x="45" y="1"/>
                  <a:pt x="44" y="0"/>
                </a:cubicBezTo>
                <a:cubicBezTo>
                  <a:pt x="42" y="1"/>
                  <a:pt x="41" y="1"/>
                  <a:pt x="40" y="1"/>
                </a:cubicBezTo>
                <a:cubicBezTo>
                  <a:pt x="38" y="0"/>
                  <a:pt x="34" y="0"/>
                  <a:pt x="30" y="0"/>
                </a:cubicBezTo>
                <a:cubicBezTo>
                  <a:pt x="31" y="1"/>
                  <a:pt x="32" y="3"/>
                  <a:pt x="32" y="5"/>
                </a:cubicBezTo>
                <a:cubicBezTo>
                  <a:pt x="30" y="8"/>
                  <a:pt x="33" y="10"/>
                  <a:pt x="35" y="15"/>
                </a:cubicBezTo>
                <a:cubicBezTo>
                  <a:pt x="37" y="19"/>
                  <a:pt x="30" y="16"/>
                  <a:pt x="30" y="19"/>
                </a:cubicBezTo>
                <a:cubicBezTo>
                  <a:pt x="30" y="22"/>
                  <a:pt x="24" y="19"/>
                  <a:pt x="22" y="18"/>
                </a:cubicBezTo>
                <a:cubicBezTo>
                  <a:pt x="20" y="17"/>
                  <a:pt x="13" y="18"/>
                  <a:pt x="13" y="19"/>
                </a:cubicBezTo>
                <a:cubicBezTo>
                  <a:pt x="13" y="20"/>
                  <a:pt x="13" y="21"/>
                  <a:pt x="13" y="22"/>
                </a:cubicBezTo>
                <a:cubicBezTo>
                  <a:pt x="14" y="25"/>
                  <a:pt x="14" y="28"/>
                  <a:pt x="13" y="29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9" name="Freeform 88      (向天歌演示原创作品：www.TopPPT.cn)">
            <a:extLst>
              <a:ext uri="{FF2B5EF4-FFF2-40B4-BE49-F238E27FC236}">
                <a16:creationId xmlns:a16="http://schemas.microsoft.com/office/drawing/2014/main" id="{6A783A6E-25E4-4460-A78B-D15B69E8B554}"/>
              </a:ext>
            </a:extLst>
          </p:cNvPr>
          <p:cNvSpPr>
            <a:spLocks/>
          </p:cNvSpPr>
          <p:nvPr/>
        </p:nvSpPr>
        <p:spPr bwMode="auto">
          <a:xfrm>
            <a:off x="4789752" y="1201872"/>
            <a:ext cx="233364" cy="381315"/>
          </a:xfrm>
          <a:custGeom>
            <a:avLst/>
            <a:gdLst/>
            <a:ahLst/>
            <a:cxnLst>
              <a:cxn ang="0">
                <a:pos x="100" y="158"/>
              </a:cxn>
              <a:cxn ang="0">
                <a:pos x="117" y="142"/>
              </a:cxn>
              <a:cxn ang="0">
                <a:pos x="114" y="133"/>
              </a:cxn>
              <a:cxn ang="0">
                <a:pos x="100" y="122"/>
              </a:cxn>
              <a:cxn ang="0">
                <a:pos x="107" y="116"/>
              </a:cxn>
              <a:cxn ang="0">
                <a:pos x="101" y="110"/>
              </a:cxn>
              <a:cxn ang="0">
                <a:pos x="102" y="104"/>
              </a:cxn>
              <a:cxn ang="0">
                <a:pos x="97" y="101"/>
              </a:cxn>
              <a:cxn ang="0">
                <a:pos x="99" y="97"/>
              </a:cxn>
              <a:cxn ang="0">
                <a:pos x="98" y="89"/>
              </a:cxn>
              <a:cxn ang="0">
                <a:pos x="101" y="82"/>
              </a:cxn>
              <a:cxn ang="0">
                <a:pos x="91" y="65"/>
              </a:cxn>
              <a:cxn ang="0">
                <a:pos x="94" y="58"/>
              </a:cxn>
              <a:cxn ang="0">
                <a:pos x="101" y="50"/>
              </a:cxn>
              <a:cxn ang="0">
                <a:pos x="93" y="42"/>
              </a:cxn>
              <a:cxn ang="0">
                <a:pos x="86" y="38"/>
              </a:cxn>
              <a:cxn ang="0">
                <a:pos x="84" y="31"/>
              </a:cxn>
              <a:cxn ang="0">
                <a:pos x="86" y="25"/>
              </a:cxn>
              <a:cxn ang="0">
                <a:pos x="90" y="22"/>
              </a:cxn>
              <a:cxn ang="0">
                <a:pos x="93" y="18"/>
              </a:cxn>
              <a:cxn ang="0">
                <a:pos x="93" y="11"/>
              </a:cxn>
              <a:cxn ang="0">
                <a:pos x="81" y="3"/>
              </a:cxn>
              <a:cxn ang="0">
                <a:pos x="72" y="3"/>
              </a:cxn>
              <a:cxn ang="0">
                <a:pos x="61" y="6"/>
              </a:cxn>
              <a:cxn ang="0">
                <a:pos x="54" y="14"/>
              </a:cxn>
              <a:cxn ang="0">
                <a:pos x="52" y="23"/>
              </a:cxn>
              <a:cxn ang="0">
                <a:pos x="47" y="30"/>
              </a:cxn>
              <a:cxn ang="0">
                <a:pos x="40" y="28"/>
              </a:cxn>
              <a:cxn ang="0">
                <a:pos x="32" y="28"/>
              </a:cxn>
              <a:cxn ang="0">
                <a:pos x="19" y="27"/>
              </a:cxn>
              <a:cxn ang="0">
                <a:pos x="7" y="18"/>
              </a:cxn>
              <a:cxn ang="0">
                <a:pos x="0" y="23"/>
              </a:cxn>
              <a:cxn ang="0">
                <a:pos x="12" y="32"/>
              </a:cxn>
              <a:cxn ang="0">
                <a:pos x="28" y="42"/>
              </a:cxn>
              <a:cxn ang="0">
                <a:pos x="29" y="53"/>
              </a:cxn>
              <a:cxn ang="0">
                <a:pos x="31" y="63"/>
              </a:cxn>
              <a:cxn ang="0">
                <a:pos x="31" y="73"/>
              </a:cxn>
              <a:cxn ang="0">
                <a:pos x="33" y="78"/>
              </a:cxn>
              <a:cxn ang="0">
                <a:pos x="34" y="84"/>
              </a:cxn>
              <a:cxn ang="0">
                <a:pos x="44" y="88"/>
              </a:cxn>
              <a:cxn ang="0">
                <a:pos x="48" y="96"/>
              </a:cxn>
              <a:cxn ang="0">
                <a:pos x="46" y="100"/>
              </a:cxn>
              <a:cxn ang="0">
                <a:pos x="39" y="105"/>
              </a:cxn>
              <a:cxn ang="0">
                <a:pos x="28" y="117"/>
              </a:cxn>
              <a:cxn ang="0">
                <a:pos x="21" y="122"/>
              </a:cxn>
              <a:cxn ang="0">
                <a:pos x="15" y="128"/>
              </a:cxn>
              <a:cxn ang="0">
                <a:pos x="7" y="132"/>
              </a:cxn>
              <a:cxn ang="0">
                <a:pos x="2" y="139"/>
              </a:cxn>
              <a:cxn ang="0">
                <a:pos x="3" y="146"/>
              </a:cxn>
              <a:cxn ang="0">
                <a:pos x="4" y="153"/>
              </a:cxn>
              <a:cxn ang="0">
                <a:pos x="6" y="166"/>
              </a:cxn>
              <a:cxn ang="0">
                <a:pos x="3" y="178"/>
              </a:cxn>
              <a:cxn ang="0">
                <a:pos x="13" y="182"/>
              </a:cxn>
              <a:cxn ang="0">
                <a:pos x="20" y="186"/>
              </a:cxn>
              <a:cxn ang="0">
                <a:pos x="33" y="188"/>
              </a:cxn>
              <a:cxn ang="0">
                <a:pos x="68" y="180"/>
              </a:cxn>
              <a:cxn ang="0">
                <a:pos x="78" y="179"/>
              </a:cxn>
              <a:cxn ang="0">
                <a:pos x="83" y="172"/>
              </a:cxn>
              <a:cxn ang="0">
                <a:pos x="100" y="158"/>
              </a:cxn>
            </a:cxnLst>
            <a:rect l="0" t="0" r="r" b="b"/>
            <a:pathLst>
              <a:path w="118" h="189">
                <a:moveTo>
                  <a:pt x="100" y="158"/>
                </a:moveTo>
                <a:cubicBezTo>
                  <a:pt x="103" y="152"/>
                  <a:pt x="115" y="148"/>
                  <a:pt x="117" y="142"/>
                </a:cubicBezTo>
                <a:cubicBezTo>
                  <a:pt x="118" y="140"/>
                  <a:pt x="118" y="138"/>
                  <a:pt x="114" y="133"/>
                </a:cubicBezTo>
                <a:cubicBezTo>
                  <a:pt x="110" y="128"/>
                  <a:pt x="100" y="125"/>
                  <a:pt x="100" y="122"/>
                </a:cubicBezTo>
                <a:cubicBezTo>
                  <a:pt x="99" y="120"/>
                  <a:pt x="107" y="119"/>
                  <a:pt x="107" y="116"/>
                </a:cubicBezTo>
                <a:cubicBezTo>
                  <a:pt x="106" y="113"/>
                  <a:pt x="102" y="113"/>
                  <a:pt x="101" y="110"/>
                </a:cubicBezTo>
                <a:cubicBezTo>
                  <a:pt x="99" y="107"/>
                  <a:pt x="103" y="106"/>
                  <a:pt x="102" y="104"/>
                </a:cubicBezTo>
                <a:cubicBezTo>
                  <a:pt x="102" y="103"/>
                  <a:pt x="97" y="102"/>
                  <a:pt x="97" y="101"/>
                </a:cubicBezTo>
                <a:cubicBezTo>
                  <a:pt x="96" y="99"/>
                  <a:pt x="100" y="99"/>
                  <a:pt x="99" y="97"/>
                </a:cubicBezTo>
                <a:cubicBezTo>
                  <a:pt x="99" y="95"/>
                  <a:pt x="95" y="92"/>
                  <a:pt x="98" y="89"/>
                </a:cubicBezTo>
                <a:cubicBezTo>
                  <a:pt x="100" y="86"/>
                  <a:pt x="105" y="89"/>
                  <a:pt x="101" y="82"/>
                </a:cubicBezTo>
                <a:cubicBezTo>
                  <a:pt x="98" y="75"/>
                  <a:pt x="92" y="67"/>
                  <a:pt x="91" y="65"/>
                </a:cubicBezTo>
                <a:cubicBezTo>
                  <a:pt x="89" y="63"/>
                  <a:pt x="92" y="60"/>
                  <a:pt x="94" y="58"/>
                </a:cubicBezTo>
                <a:cubicBezTo>
                  <a:pt x="96" y="57"/>
                  <a:pt x="101" y="52"/>
                  <a:pt x="101" y="50"/>
                </a:cubicBezTo>
                <a:cubicBezTo>
                  <a:pt x="101" y="48"/>
                  <a:pt x="95" y="43"/>
                  <a:pt x="93" y="42"/>
                </a:cubicBezTo>
                <a:cubicBezTo>
                  <a:pt x="91" y="41"/>
                  <a:pt x="88" y="41"/>
                  <a:pt x="86" y="38"/>
                </a:cubicBezTo>
                <a:cubicBezTo>
                  <a:pt x="84" y="34"/>
                  <a:pt x="83" y="33"/>
                  <a:pt x="84" y="31"/>
                </a:cubicBezTo>
                <a:cubicBezTo>
                  <a:pt x="86" y="29"/>
                  <a:pt x="86" y="27"/>
                  <a:pt x="86" y="25"/>
                </a:cubicBezTo>
                <a:cubicBezTo>
                  <a:pt x="86" y="23"/>
                  <a:pt x="90" y="25"/>
                  <a:pt x="90" y="22"/>
                </a:cubicBezTo>
                <a:cubicBezTo>
                  <a:pt x="91" y="20"/>
                  <a:pt x="92" y="19"/>
                  <a:pt x="93" y="18"/>
                </a:cubicBezTo>
                <a:cubicBezTo>
                  <a:pt x="93" y="15"/>
                  <a:pt x="93" y="13"/>
                  <a:pt x="93" y="11"/>
                </a:cubicBezTo>
                <a:cubicBezTo>
                  <a:pt x="92" y="8"/>
                  <a:pt x="83" y="7"/>
                  <a:pt x="81" y="3"/>
                </a:cubicBezTo>
                <a:cubicBezTo>
                  <a:pt x="79" y="0"/>
                  <a:pt x="74" y="1"/>
                  <a:pt x="72" y="3"/>
                </a:cubicBezTo>
                <a:cubicBezTo>
                  <a:pt x="70" y="6"/>
                  <a:pt x="61" y="3"/>
                  <a:pt x="61" y="6"/>
                </a:cubicBezTo>
                <a:cubicBezTo>
                  <a:pt x="61" y="9"/>
                  <a:pt x="54" y="10"/>
                  <a:pt x="54" y="14"/>
                </a:cubicBezTo>
                <a:cubicBezTo>
                  <a:pt x="54" y="17"/>
                  <a:pt x="57" y="24"/>
                  <a:pt x="52" y="23"/>
                </a:cubicBezTo>
                <a:cubicBezTo>
                  <a:pt x="46" y="23"/>
                  <a:pt x="50" y="25"/>
                  <a:pt x="47" y="30"/>
                </a:cubicBezTo>
                <a:cubicBezTo>
                  <a:pt x="44" y="34"/>
                  <a:pt x="44" y="27"/>
                  <a:pt x="40" y="28"/>
                </a:cubicBezTo>
                <a:cubicBezTo>
                  <a:pt x="37" y="29"/>
                  <a:pt x="33" y="25"/>
                  <a:pt x="32" y="28"/>
                </a:cubicBezTo>
                <a:cubicBezTo>
                  <a:pt x="30" y="30"/>
                  <a:pt x="25" y="28"/>
                  <a:pt x="19" y="27"/>
                </a:cubicBezTo>
                <a:cubicBezTo>
                  <a:pt x="14" y="26"/>
                  <a:pt x="11" y="18"/>
                  <a:pt x="7" y="18"/>
                </a:cubicBezTo>
                <a:cubicBezTo>
                  <a:pt x="4" y="18"/>
                  <a:pt x="1" y="20"/>
                  <a:pt x="0" y="23"/>
                </a:cubicBezTo>
                <a:cubicBezTo>
                  <a:pt x="4" y="26"/>
                  <a:pt x="7" y="30"/>
                  <a:pt x="12" y="32"/>
                </a:cubicBezTo>
                <a:cubicBezTo>
                  <a:pt x="18" y="35"/>
                  <a:pt x="29" y="38"/>
                  <a:pt x="28" y="42"/>
                </a:cubicBezTo>
                <a:cubicBezTo>
                  <a:pt x="28" y="46"/>
                  <a:pt x="26" y="51"/>
                  <a:pt x="29" y="53"/>
                </a:cubicBezTo>
                <a:cubicBezTo>
                  <a:pt x="31" y="54"/>
                  <a:pt x="28" y="61"/>
                  <a:pt x="31" y="63"/>
                </a:cubicBezTo>
                <a:cubicBezTo>
                  <a:pt x="34" y="64"/>
                  <a:pt x="33" y="73"/>
                  <a:pt x="31" y="73"/>
                </a:cubicBezTo>
                <a:cubicBezTo>
                  <a:pt x="28" y="73"/>
                  <a:pt x="31" y="77"/>
                  <a:pt x="33" y="78"/>
                </a:cubicBezTo>
                <a:cubicBezTo>
                  <a:pt x="34" y="79"/>
                  <a:pt x="34" y="81"/>
                  <a:pt x="34" y="84"/>
                </a:cubicBezTo>
                <a:cubicBezTo>
                  <a:pt x="38" y="85"/>
                  <a:pt x="41" y="86"/>
                  <a:pt x="44" y="88"/>
                </a:cubicBezTo>
                <a:cubicBezTo>
                  <a:pt x="48" y="90"/>
                  <a:pt x="47" y="93"/>
                  <a:pt x="48" y="96"/>
                </a:cubicBezTo>
                <a:cubicBezTo>
                  <a:pt x="48" y="100"/>
                  <a:pt x="48" y="102"/>
                  <a:pt x="46" y="100"/>
                </a:cubicBezTo>
                <a:cubicBezTo>
                  <a:pt x="43" y="99"/>
                  <a:pt x="41" y="100"/>
                  <a:pt x="39" y="105"/>
                </a:cubicBezTo>
                <a:cubicBezTo>
                  <a:pt x="38" y="110"/>
                  <a:pt x="32" y="116"/>
                  <a:pt x="28" y="117"/>
                </a:cubicBezTo>
                <a:cubicBezTo>
                  <a:pt x="24" y="117"/>
                  <a:pt x="24" y="121"/>
                  <a:pt x="21" y="122"/>
                </a:cubicBezTo>
                <a:cubicBezTo>
                  <a:pt x="18" y="123"/>
                  <a:pt x="15" y="125"/>
                  <a:pt x="15" y="128"/>
                </a:cubicBezTo>
                <a:cubicBezTo>
                  <a:pt x="15" y="132"/>
                  <a:pt x="11" y="132"/>
                  <a:pt x="7" y="132"/>
                </a:cubicBezTo>
                <a:cubicBezTo>
                  <a:pt x="4" y="132"/>
                  <a:pt x="5" y="138"/>
                  <a:pt x="2" y="139"/>
                </a:cubicBezTo>
                <a:cubicBezTo>
                  <a:pt x="0" y="141"/>
                  <a:pt x="0" y="143"/>
                  <a:pt x="3" y="146"/>
                </a:cubicBezTo>
                <a:cubicBezTo>
                  <a:pt x="5" y="149"/>
                  <a:pt x="3" y="151"/>
                  <a:pt x="4" y="153"/>
                </a:cubicBezTo>
                <a:cubicBezTo>
                  <a:pt x="5" y="156"/>
                  <a:pt x="8" y="161"/>
                  <a:pt x="6" y="166"/>
                </a:cubicBezTo>
                <a:cubicBezTo>
                  <a:pt x="3" y="172"/>
                  <a:pt x="1" y="178"/>
                  <a:pt x="3" y="178"/>
                </a:cubicBezTo>
                <a:cubicBezTo>
                  <a:pt x="5" y="177"/>
                  <a:pt x="10" y="182"/>
                  <a:pt x="13" y="182"/>
                </a:cubicBezTo>
                <a:cubicBezTo>
                  <a:pt x="17" y="182"/>
                  <a:pt x="17" y="187"/>
                  <a:pt x="20" y="186"/>
                </a:cubicBezTo>
                <a:cubicBezTo>
                  <a:pt x="23" y="185"/>
                  <a:pt x="23" y="189"/>
                  <a:pt x="33" y="188"/>
                </a:cubicBezTo>
                <a:cubicBezTo>
                  <a:pt x="42" y="188"/>
                  <a:pt x="60" y="180"/>
                  <a:pt x="68" y="180"/>
                </a:cubicBezTo>
                <a:cubicBezTo>
                  <a:pt x="72" y="180"/>
                  <a:pt x="75" y="180"/>
                  <a:pt x="78" y="179"/>
                </a:cubicBezTo>
                <a:cubicBezTo>
                  <a:pt x="79" y="177"/>
                  <a:pt x="81" y="174"/>
                  <a:pt x="83" y="172"/>
                </a:cubicBezTo>
                <a:cubicBezTo>
                  <a:pt x="88" y="168"/>
                  <a:pt x="98" y="164"/>
                  <a:pt x="100" y="15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0" name="Freeform 89      (向天歌演示原创作品：www.TopPPT.cn)">
            <a:extLst>
              <a:ext uri="{FF2B5EF4-FFF2-40B4-BE49-F238E27FC236}">
                <a16:creationId xmlns:a16="http://schemas.microsoft.com/office/drawing/2014/main" id="{6B902A85-F79F-4D9D-BCE4-2A73B86983B1}"/>
              </a:ext>
            </a:extLst>
          </p:cNvPr>
          <p:cNvSpPr>
            <a:spLocks/>
          </p:cNvSpPr>
          <p:nvPr/>
        </p:nvSpPr>
        <p:spPr bwMode="auto">
          <a:xfrm>
            <a:off x="5088852" y="2396210"/>
            <a:ext cx="471659" cy="384675"/>
          </a:xfrm>
          <a:custGeom>
            <a:avLst/>
            <a:gdLst/>
            <a:ahLst/>
            <a:cxnLst>
              <a:cxn ang="0">
                <a:pos x="142" y="40"/>
              </a:cxn>
              <a:cxn ang="0">
                <a:pos x="122" y="38"/>
              </a:cxn>
              <a:cxn ang="0">
                <a:pos x="109" y="33"/>
              </a:cxn>
              <a:cxn ang="0">
                <a:pos x="82" y="13"/>
              </a:cxn>
              <a:cxn ang="0">
                <a:pos x="59" y="0"/>
              </a:cxn>
              <a:cxn ang="0">
                <a:pos x="50" y="0"/>
              </a:cxn>
              <a:cxn ang="0">
                <a:pos x="38" y="4"/>
              </a:cxn>
              <a:cxn ang="0">
                <a:pos x="27" y="11"/>
              </a:cxn>
              <a:cxn ang="0">
                <a:pos x="36" y="21"/>
              </a:cxn>
              <a:cxn ang="0">
                <a:pos x="29" y="26"/>
              </a:cxn>
              <a:cxn ang="0">
                <a:pos x="22" y="29"/>
              </a:cxn>
              <a:cxn ang="0">
                <a:pos x="13" y="36"/>
              </a:cxn>
              <a:cxn ang="0">
                <a:pos x="2" y="31"/>
              </a:cxn>
              <a:cxn ang="0">
                <a:pos x="1" y="34"/>
              </a:cxn>
              <a:cxn ang="0">
                <a:pos x="0" y="37"/>
              </a:cxn>
              <a:cxn ang="0">
                <a:pos x="2" y="50"/>
              </a:cxn>
              <a:cxn ang="0">
                <a:pos x="11" y="61"/>
              </a:cxn>
              <a:cxn ang="0">
                <a:pos x="28" y="87"/>
              </a:cxn>
              <a:cxn ang="0">
                <a:pos x="36" y="99"/>
              </a:cxn>
              <a:cxn ang="0">
                <a:pos x="47" y="112"/>
              </a:cxn>
              <a:cxn ang="0">
                <a:pos x="49" y="124"/>
              </a:cxn>
              <a:cxn ang="0">
                <a:pos x="59" y="143"/>
              </a:cxn>
              <a:cxn ang="0">
                <a:pos x="72" y="158"/>
              </a:cxn>
              <a:cxn ang="0">
                <a:pos x="82" y="175"/>
              </a:cxn>
              <a:cxn ang="0">
                <a:pos x="86" y="184"/>
              </a:cxn>
              <a:cxn ang="0">
                <a:pos x="89" y="190"/>
              </a:cxn>
              <a:cxn ang="0">
                <a:pos x="95" y="188"/>
              </a:cxn>
              <a:cxn ang="0">
                <a:pos x="94" y="181"/>
              </a:cxn>
              <a:cxn ang="0">
                <a:pos x="99" y="177"/>
              </a:cxn>
              <a:cxn ang="0">
                <a:pos x="107" y="179"/>
              </a:cxn>
              <a:cxn ang="0">
                <a:pos x="121" y="180"/>
              </a:cxn>
              <a:cxn ang="0">
                <a:pos x="137" y="182"/>
              </a:cxn>
              <a:cxn ang="0">
                <a:pos x="145" y="179"/>
              </a:cxn>
              <a:cxn ang="0">
                <a:pos x="162" y="164"/>
              </a:cxn>
              <a:cxn ang="0">
                <a:pos x="184" y="163"/>
              </a:cxn>
              <a:cxn ang="0">
                <a:pos x="230" y="148"/>
              </a:cxn>
              <a:cxn ang="0">
                <a:pos x="238" y="125"/>
              </a:cxn>
              <a:cxn ang="0">
                <a:pos x="232" y="117"/>
              </a:cxn>
              <a:cxn ang="0">
                <a:pos x="203" y="113"/>
              </a:cxn>
              <a:cxn ang="0">
                <a:pos x="195" y="101"/>
              </a:cxn>
              <a:cxn ang="0">
                <a:pos x="190" y="94"/>
              </a:cxn>
              <a:cxn ang="0">
                <a:pos x="181" y="88"/>
              </a:cxn>
              <a:cxn ang="0">
                <a:pos x="175" y="76"/>
              </a:cxn>
              <a:cxn ang="0">
                <a:pos x="170" y="63"/>
              </a:cxn>
              <a:cxn ang="0">
                <a:pos x="158" y="50"/>
              </a:cxn>
              <a:cxn ang="0">
                <a:pos x="157" y="45"/>
              </a:cxn>
              <a:cxn ang="0">
                <a:pos x="148" y="45"/>
              </a:cxn>
              <a:cxn ang="0">
                <a:pos x="142" y="40"/>
              </a:cxn>
            </a:cxnLst>
            <a:rect l="0" t="0" r="r" b="b"/>
            <a:pathLst>
              <a:path w="238" h="190">
                <a:moveTo>
                  <a:pt x="142" y="40"/>
                </a:moveTo>
                <a:cubicBezTo>
                  <a:pt x="142" y="40"/>
                  <a:pt x="125" y="38"/>
                  <a:pt x="122" y="38"/>
                </a:cubicBezTo>
                <a:cubicBezTo>
                  <a:pt x="119" y="38"/>
                  <a:pt x="113" y="37"/>
                  <a:pt x="109" y="33"/>
                </a:cubicBezTo>
                <a:cubicBezTo>
                  <a:pt x="105" y="30"/>
                  <a:pt x="85" y="15"/>
                  <a:pt x="82" y="13"/>
                </a:cubicBezTo>
                <a:cubicBezTo>
                  <a:pt x="78" y="11"/>
                  <a:pt x="63" y="1"/>
                  <a:pt x="59" y="0"/>
                </a:cubicBezTo>
                <a:cubicBezTo>
                  <a:pt x="55" y="0"/>
                  <a:pt x="55" y="0"/>
                  <a:pt x="50" y="0"/>
                </a:cubicBezTo>
                <a:cubicBezTo>
                  <a:pt x="45" y="0"/>
                  <a:pt x="47" y="3"/>
                  <a:pt x="38" y="4"/>
                </a:cubicBezTo>
                <a:cubicBezTo>
                  <a:pt x="30" y="4"/>
                  <a:pt x="25" y="10"/>
                  <a:pt x="27" y="11"/>
                </a:cubicBezTo>
                <a:cubicBezTo>
                  <a:pt x="30" y="12"/>
                  <a:pt x="38" y="19"/>
                  <a:pt x="36" y="21"/>
                </a:cubicBezTo>
                <a:cubicBezTo>
                  <a:pt x="33" y="22"/>
                  <a:pt x="33" y="26"/>
                  <a:pt x="29" y="26"/>
                </a:cubicBezTo>
                <a:cubicBezTo>
                  <a:pt x="26" y="26"/>
                  <a:pt x="22" y="27"/>
                  <a:pt x="22" y="29"/>
                </a:cubicBezTo>
                <a:cubicBezTo>
                  <a:pt x="22" y="32"/>
                  <a:pt x="17" y="36"/>
                  <a:pt x="13" y="36"/>
                </a:cubicBezTo>
                <a:cubicBezTo>
                  <a:pt x="11" y="36"/>
                  <a:pt x="6" y="33"/>
                  <a:pt x="2" y="31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7"/>
                  <a:pt x="0" y="37"/>
                  <a:pt x="0" y="37"/>
                </a:cubicBezTo>
                <a:cubicBezTo>
                  <a:pt x="1" y="40"/>
                  <a:pt x="0" y="49"/>
                  <a:pt x="2" y="50"/>
                </a:cubicBezTo>
                <a:cubicBezTo>
                  <a:pt x="5" y="51"/>
                  <a:pt x="6" y="55"/>
                  <a:pt x="11" y="61"/>
                </a:cubicBezTo>
                <a:cubicBezTo>
                  <a:pt x="17" y="67"/>
                  <a:pt x="28" y="83"/>
                  <a:pt x="28" y="87"/>
                </a:cubicBezTo>
                <a:cubicBezTo>
                  <a:pt x="28" y="90"/>
                  <a:pt x="30" y="95"/>
                  <a:pt x="36" y="99"/>
                </a:cubicBezTo>
                <a:cubicBezTo>
                  <a:pt x="43" y="104"/>
                  <a:pt x="43" y="109"/>
                  <a:pt x="47" y="112"/>
                </a:cubicBezTo>
                <a:cubicBezTo>
                  <a:pt x="50" y="114"/>
                  <a:pt x="49" y="118"/>
                  <a:pt x="49" y="124"/>
                </a:cubicBezTo>
                <a:cubicBezTo>
                  <a:pt x="50" y="131"/>
                  <a:pt x="53" y="140"/>
                  <a:pt x="59" y="143"/>
                </a:cubicBezTo>
                <a:cubicBezTo>
                  <a:pt x="65" y="147"/>
                  <a:pt x="69" y="151"/>
                  <a:pt x="72" y="158"/>
                </a:cubicBezTo>
                <a:cubicBezTo>
                  <a:pt x="74" y="165"/>
                  <a:pt x="78" y="171"/>
                  <a:pt x="82" y="175"/>
                </a:cubicBezTo>
                <a:cubicBezTo>
                  <a:pt x="86" y="179"/>
                  <a:pt x="84" y="181"/>
                  <a:pt x="86" y="184"/>
                </a:cubicBezTo>
                <a:cubicBezTo>
                  <a:pt x="87" y="185"/>
                  <a:pt x="88" y="188"/>
                  <a:pt x="89" y="190"/>
                </a:cubicBezTo>
                <a:cubicBezTo>
                  <a:pt x="92" y="189"/>
                  <a:pt x="94" y="188"/>
                  <a:pt x="95" y="188"/>
                </a:cubicBezTo>
                <a:cubicBezTo>
                  <a:pt x="95" y="186"/>
                  <a:pt x="93" y="183"/>
                  <a:pt x="94" y="181"/>
                </a:cubicBezTo>
                <a:cubicBezTo>
                  <a:pt x="95" y="180"/>
                  <a:pt x="97" y="178"/>
                  <a:pt x="99" y="177"/>
                </a:cubicBezTo>
                <a:cubicBezTo>
                  <a:pt x="101" y="177"/>
                  <a:pt x="103" y="179"/>
                  <a:pt x="107" y="179"/>
                </a:cubicBezTo>
                <a:cubicBezTo>
                  <a:pt x="112" y="178"/>
                  <a:pt x="120" y="179"/>
                  <a:pt x="121" y="180"/>
                </a:cubicBezTo>
                <a:cubicBezTo>
                  <a:pt x="122" y="181"/>
                  <a:pt x="134" y="180"/>
                  <a:pt x="137" y="182"/>
                </a:cubicBezTo>
                <a:cubicBezTo>
                  <a:pt x="140" y="185"/>
                  <a:pt x="143" y="184"/>
                  <a:pt x="145" y="179"/>
                </a:cubicBezTo>
                <a:cubicBezTo>
                  <a:pt x="147" y="175"/>
                  <a:pt x="160" y="165"/>
                  <a:pt x="162" y="164"/>
                </a:cubicBezTo>
                <a:cubicBezTo>
                  <a:pt x="164" y="163"/>
                  <a:pt x="179" y="164"/>
                  <a:pt x="184" y="163"/>
                </a:cubicBezTo>
                <a:cubicBezTo>
                  <a:pt x="190" y="162"/>
                  <a:pt x="228" y="150"/>
                  <a:pt x="230" y="148"/>
                </a:cubicBezTo>
                <a:cubicBezTo>
                  <a:pt x="231" y="147"/>
                  <a:pt x="238" y="127"/>
                  <a:pt x="238" y="125"/>
                </a:cubicBezTo>
                <a:cubicBezTo>
                  <a:pt x="238" y="122"/>
                  <a:pt x="235" y="116"/>
                  <a:pt x="232" y="117"/>
                </a:cubicBezTo>
                <a:cubicBezTo>
                  <a:pt x="229" y="117"/>
                  <a:pt x="205" y="114"/>
                  <a:pt x="203" y="113"/>
                </a:cubicBezTo>
                <a:cubicBezTo>
                  <a:pt x="202" y="113"/>
                  <a:pt x="196" y="108"/>
                  <a:pt x="195" y="101"/>
                </a:cubicBezTo>
                <a:cubicBezTo>
                  <a:pt x="193" y="100"/>
                  <a:pt x="191" y="97"/>
                  <a:pt x="190" y="94"/>
                </a:cubicBezTo>
                <a:cubicBezTo>
                  <a:pt x="188" y="95"/>
                  <a:pt x="183" y="94"/>
                  <a:pt x="181" y="88"/>
                </a:cubicBezTo>
                <a:cubicBezTo>
                  <a:pt x="179" y="86"/>
                  <a:pt x="173" y="78"/>
                  <a:pt x="175" y="76"/>
                </a:cubicBezTo>
                <a:cubicBezTo>
                  <a:pt x="177" y="73"/>
                  <a:pt x="174" y="67"/>
                  <a:pt x="170" y="63"/>
                </a:cubicBezTo>
                <a:cubicBezTo>
                  <a:pt x="166" y="60"/>
                  <a:pt x="159" y="54"/>
                  <a:pt x="158" y="50"/>
                </a:cubicBezTo>
                <a:cubicBezTo>
                  <a:pt x="158" y="49"/>
                  <a:pt x="158" y="47"/>
                  <a:pt x="157" y="45"/>
                </a:cubicBezTo>
                <a:cubicBezTo>
                  <a:pt x="148" y="45"/>
                  <a:pt x="148" y="45"/>
                  <a:pt x="148" y="45"/>
                </a:cubicBezTo>
                <a:lnTo>
                  <a:pt x="142" y="4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1" name="Freeform 90      (向天歌演示原创作品：www.TopPPT.cn)">
            <a:extLst>
              <a:ext uri="{FF2B5EF4-FFF2-40B4-BE49-F238E27FC236}">
                <a16:creationId xmlns:a16="http://schemas.microsoft.com/office/drawing/2014/main" id="{9BAEE752-A8A6-42AD-B3D7-6897A36087CC}"/>
              </a:ext>
            </a:extLst>
          </p:cNvPr>
          <p:cNvSpPr>
            <a:spLocks/>
          </p:cNvSpPr>
          <p:nvPr/>
        </p:nvSpPr>
        <p:spPr bwMode="auto">
          <a:xfrm>
            <a:off x="5475053" y="2572590"/>
            <a:ext cx="180775" cy="203257"/>
          </a:xfrm>
          <a:custGeom>
            <a:avLst/>
            <a:gdLst/>
            <a:ahLst/>
            <a:cxnLst>
              <a:cxn ang="0">
                <a:pos x="45" y="3"/>
              </a:cxn>
              <a:cxn ang="0">
                <a:pos x="45" y="11"/>
              </a:cxn>
              <a:cxn ang="0">
                <a:pos x="38" y="20"/>
              </a:cxn>
              <a:cxn ang="0">
                <a:pos x="35" y="30"/>
              </a:cxn>
              <a:cxn ang="0">
                <a:pos x="37" y="30"/>
              </a:cxn>
              <a:cxn ang="0">
                <a:pos x="43" y="38"/>
              </a:cxn>
              <a:cxn ang="0">
                <a:pos x="35" y="61"/>
              </a:cxn>
              <a:cxn ang="0">
                <a:pos x="0" y="73"/>
              </a:cxn>
              <a:cxn ang="0">
                <a:pos x="14" y="101"/>
              </a:cxn>
              <a:cxn ang="0">
                <a:pos x="17" y="100"/>
              </a:cxn>
              <a:cxn ang="0">
                <a:pos x="35" y="97"/>
              </a:cxn>
              <a:cxn ang="0">
                <a:pos x="40" y="88"/>
              </a:cxn>
              <a:cxn ang="0">
                <a:pos x="52" y="86"/>
              </a:cxn>
              <a:cxn ang="0">
                <a:pos x="59" y="76"/>
              </a:cxn>
              <a:cxn ang="0">
                <a:pos x="67" y="72"/>
              </a:cxn>
              <a:cxn ang="0">
                <a:pos x="70" y="57"/>
              </a:cxn>
              <a:cxn ang="0">
                <a:pos x="80" y="51"/>
              </a:cxn>
              <a:cxn ang="0">
                <a:pos x="89" y="37"/>
              </a:cxn>
              <a:cxn ang="0">
                <a:pos x="88" y="31"/>
              </a:cxn>
              <a:cxn ang="0">
                <a:pos x="79" y="19"/>
              </a:cxn>
              <a:cxn ang="0">
                <a:pos x="60" y="12"/>
              </a:cxn>
              <a:cxn ang="0">
                <a:pos x="54" y="0"/>
              </a:cxn>
              <a:cxn ang="0">
                <a:pos x="50" y="3"/>
              </a:cxn>
              <a:cxn ang="0">
                <a:pos x="45" y="3"/>
              </a:cxn>
            </a:cxnLst>
            <a:rect l="0" t="0" r="r" b="b"/>
            <a:pathLst>
              <a:path w="91" h="101">
                <a:moveTo>
                  <a:pt x="45" y="3"/>
                </a:moveTo>
                <a:cubicBezTo>
                  <a:pt x="45" y="11"/>
                  <a:pt x="45" y="11"/>
                  <a:pt x="45" y="11"/>
                </a:cubicBezTo>
                <a:cubicBezTo>
                  <a:pt x="38" y="20"/>
                  <a:pt x="38" y="20"/>
                  <a:pt x="38" y="2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30"/>
                  <a:pt x="36" y="30"/>
                  <a:pt x="37" y="30"/>
                </a:cubicBezTo>
                <a:cubicBezTo>
                  <a:pt x="40" y="29"/>
                  <a:pt x="43" y="35"/>
                  <a:pt x="43" y="38"/>
                </a:cubicBezTo>
                <a:cubicBezTo>
                  <a:pt x="43" y="40"/>
                  <a:pt x="36" y="60"/>
                  <a:pt x="35" y="61"/>
                </a:cubicBezTo>
                <a:cubicBezTo>
                  <a:pt x="34" y="62"/>
                  <a:pt x="14" y="69"/>
                  <a:pt x="0" y="73"/>
                </a:cubicBezTo>
                <a:cubicBezTo>
                  <a:pt x="3" y="79"/>
                  <a:pt x="9" y="91"/>
                  <a:pt x="14" y="101"/>
                </a:cubicBezTo>
                <a:cubicBezTo>
                  <a:pt x="15" y="101"/>
                  <a:pt x="16" y="101"/>
                  <a:pt x="17" y="100"/>
                </a:cubicBezTo>
                <a:cubicBezTo>
                  <a:pt x="23" y="96"/>
                  <a:pt x="31" y="98"/>
                  <a:pt x="35" y="97"/>
                </a:cubicBezTo>
                <a:cubicBezTo>
                  <a:pt x="40" y="96"/>
                  <a:pt x="36" y="92"/>
                  <a:pt x="40" y="88"/>
                </a:cubicBezTo>
                <a:cubicBezTo>
                  <a:pt x="44" y="85"/>
                  <a:pt x="50" y="87"/>
                  <a:pt x="52" y="86"/>
                </a:cubicBezTo>
                <a:cubicBezTo>
                  <a:pt x="54" y="85"/>
                  <a:pt x="56" y="77"/>
                  <a:pt x="59" y="76"/>
                </a:cubicBezTo>
                <a:cubicBezTo>
                  <a:pt x="63" y="74"/>
                  <a:pt x="67" y="75"/>
                  <a:pt x="67" y="72"/>
                </a:cubicBezTo>
                <a:cubicBezTo>
                  <a:pt x="66" y="69"/>
                  <a:pt x="67" y="58"/>
                  <a:pt x="70" y="57"/>
                </a:cubicBezTo>
                <a:cubicBezTo>
                  <a:pt x="74" y="56"/>
                  <a:pt x="79" y="53"/>
                  <a:pt x="80" y="51"/>
                </a:cubicBezTo>
                <a:cubicBezTo>
                  <a:pt x="80" y="49"/>
                  <a:pt x="87" y="41"/>
                  <a:pt x="89" y="37"/>
                </a:cubicBezTo>
                <a:cubicBezTo>
                  <a:pt x="91" y="34"/>
                  <a:pt x="91" y="32"/>
                  <a:pt x="88" y="31"/>
                </a:cubicBezTo>
                <a:cubicBezTo>
                  <a:pt x="85" y="31"/>
                  <a:pt x="80" y="22"/>
                  <a:pt x="79" y="19"/>
                </a:cubicBezTo>
                <a:cubicBezTo>
                  <a:pt x="77" y="17"/>
                  <a:pt x="68" y="19"/>
                  <a:pt x="60" y="12"/>
                </a:cubicBezTo>
                <a:cubicBezTo>
                  <a:pt x="57" y="10"/>
                  <a:pt x="55" y="5"/>
                  <a:pt x="54" y="0"/>
                </a:cubicBezTo>
                <a:cubicBezTo>
                  <a:pt x="50" y="3"/>
                  <a:pt x="50" y="3"/>
                  <a:pt x="50" y="3"/>
                </a:cubicBezTo>
                <a:lnTo>
                  <a:pt x="45" y="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2" name="Freeform 91      (向天歌演示原创作品：www.TopPPT.cn)">
            <a:extLst>
              <a:ext uri="{FF2B5EF4-FFF2-40B4-BE49-F238E27FC236}">
                <a16:creationId xmlns:a16="http://schemas.microsoft.com/office/drawing/2014/main" id="{688C084F-2257-4564-99EA-425D39F8050C}"/>
              </a:ext>
            </a:extLst>
          </p:cNvPr>
          <p:cNvSpPr>
            <a:spLocks/>
          </p:cNvSpPr>
          <p:nvPr/>
        </p:nvSpPr>
        <p:spPr bwMode="auto">
          <a:xfrm>
            <a:off x="5447116" y="2547392"/>
            <a:ext cx="26294" cy="40316"/>
          </a:xfrm>
          <a:custGeom>
            <a:avLst/>
            <a:gdLst/>
            <a:ahLst/>
            <a:cxnLst>
              <a:cxn ang="0">
                <a:pos x="9" y="19"/>
              </a:cxn>
              <a:cxn ang="0">
                <a:pos x="10" y="16"/>
              </a:cxn>
              <a:cxn ang="0">
                <a:pos x="8" y="2"/>
              </a:cxn>
              <a:cxn ang="0">
                <a:pos x="1" y="13"/>
              </a:cxn>
              <a:cxn ang="0">
                <a:pos x="0" y="13"/>
              </a:cxn>
              <a:cxn ang="0">
                <a:pos x="9" y="19"/>
              </a:cxn>
            </a:cxnLst>
            <a:rect l="0" t="0" r="r" b="b"/>
            <a:pathLst>
              <a:path w="13" h="20">
                <a:moveTo>
                  <a:pt x="9" y="19"/>
                </a:moveTo>
                <a:cubicBezTo>
                  <a:pt x="9" y="18"/>
                  <a:pt x="9" y="17"/>
                  <a:pt x="10" y="16"/>
                </a:cubicBezTo>
                <a:cubicBezTo>
                  <a:pt x="12" y="12"/>
                  <a:pt x="13" y="3"/>
                  <a:pt x="8" y="2"/>
                </a:cubicBezTo>
                <a:cubicBezTo>
                  <a:pt x="3" y="0"/>
                  <a:pt x="1" y="10"/>
                  <a:pt x="1" y="13"/>
                </a:cubicBezTo>
                <a:cubicBezTo>
                  <a:pt x="1" y="13"/>
                  <a:pt x="0" y="13"/>
                  <a:pt x="0" y="13"/>
                </a:cubicBezTo>
                <a:cubicBezTo>
                  <a:pt x="2" y="19"/>
                  <a:pt x="7" y="20"/>
                  <a:pt x="9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3" name="Freeform 92      (向天歌演示原创作品：www.TopPPT.cn)">
            <a:extLst>
              <a:ext uri="{FF2B5EF4-FFF2-40B4-BE49-F238E27FC236}">
                <a16:creationId xmlns:a16="http://schemas.microsoft.com/office/drawing/2014/main" id="{FBC8A5C6-ECFD-4A00-B589-A04FAD31247F}"/>
              </a:ext>
            </a:extLst>
          </p:cNvPr>
          <p:cNvSpPr>
            <a:spLocks/>
          </p:cNvSpPr>
          <p:nvPr/>
        </p:nvSpPr>
        <p:spPr bwMode="auto">
          <a:xfrm>
            <a:off x="5475053" y="2544033"/>
            <a:ext cx="106822" cy="89030"/>
          </a:xfrm>
          <a:custGeom>
            <a:avLst/>
            <a:gdLst/>
            <a:ahLst/>
            <a:cxnLst>
              <a:cxn ang="0">
                <a:pos x="8" y="40"/>
              </a:cxn>
              <a:cxn ang="0">
                <a:pos x="35" y="44"/>
              </a:cxn>
              <a:cxn ang="0">
                <a:pos x="38" y="34"/>
              </a:cxn>
              <a:cxn ang="0">
                <a:pos x="45" y="25"/>
              </a:cxn>
              <a:cxn ang="0">
                <a:pos x="45" y="17"/>
              </a:cxn>
              <a:cxn ang="0">
                <a:pos x="50" y="17"/>
              </a:cxn>
              <a:cxn ang="0">
                <a:pos x="54" y="14"/>
              </a:cxn>
              <a:cxn ang="0">
                <a:pos x="51" y="0"/>
              </a:cxn>
              <a:cxn ang="0">
                <a:pos x="37" y="16"/>
              </a:cxn>
              <a:cxn ang="0">
                <a:pos x="16" y="26"/>
              </a:cxn>
              <a:cxn ang="0">
                <a:pos x="2" y="29"/>
              </a:cxn>
              <a:cxn ang="0">
                <a:pos x="0" y="28"/>
              </a:cxn>
              <a:cxn ang="0">
                <a:pos x="8" y="40"/>
              </a:cxn>
            </a:cxnLst>
            <a:rect l="0" t="0" r="r" b="b"/>
            <a:pathLst>
              <a:path w="54" h="44">
                <a:moveTo>
                  <a:pt x="8" y="40"/>
                </a:moveTo>
                <a:cubicBezTo>
                  <a:pt x="10" y="41"/>
                  <a:pt x="28" y="43"/>
                  <a:pt x="35" y="44"/>
                </a:cubicBezTo>
                <a:cubicBezTo>
                  <a:pt x="38" y="34"/>
                  <a:pt x="38" y="34"/>
                  <a:pt x="38" y="34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7"/>
                  <a:pt x="52" y="0"/>
                  <a:pt x="51" y="0"/>
                </a:cubicBezTo>
                <a:cubicBezTo>
                  <a:pt x="49" y="0"/>
                  <a:pt x="40" y="9"/>
                  <a:pt x="37" y="16"/>
                </a:cubicBezTo>
                <a:cubicBezTo>
                  <a:pt x="34" y="22"/>
                  <a:pt x="24" y="27"/>
                  <a:pt x="16" y="26"/>
                </a:cubicBezTo>
                <a:cubicBezTo>
                  <a:pt x="7" y="24"/>
                  <a:pt x="5" y="28"/>
                  <a:pt x="2" y="29"/>
                </a:cubicBezTo>
                <a:cubicBezTo>
                  <a:pt x="2" y="29"/>
                  <a:pt x="1" y="29"/>
                  <a:pt x="0" y="28"/>
                </a:cubicBezTo>
                <a:cubicBezTo>
                  <a:pt x="1" y="35"/>
                  <a:pt x="7" y="40"/>
                  <a:pt x="8" y="4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4" name="Freeform 93      (向天歌演示原创作品：www.TopPPT.cn)">
            <a:extLst>
              <a:ext uri="{FF2B5EF4-FFF2-40B4-BE49-F238E27FC236}">
                <a16:creationId xmlns:a16="http://schemas.microsoft.com/office/drawing/2014/main" id="{AE8F7AD4-DA5A-4DD3-A6A6-C44B47BE3C5F}"/>
              </a:ext>
            </a:extLst>
          </p:cNvPr>
          <p:cNvSpPr>
            <a:spLocks noEditPoints="1"/>
          </p:cNvSpPr>
          <p:nvPr/>
        </p:nvSpPr>
        <p:spPr bwMode="auto">
          <a:xfrm>
            <a:off x="6530121" y="3011017"/>
            <a:ext cx="433859" cy="137744"/>
          </a:xfrm>
          <a:custGeom>
            <a:avLst/>
            <a:gdLst/>
            <a:ahLst/>
            <a:cxnLst>
              <a:cxn ang="0">
                <a:pos x="39" y="24"/>
              </a:cxn>
              <a:cxn ang="0">
                <a:pos x="31" y="12"/>
              </a:cxn>
              <a:cxn ang="0">
                <a:pos x="25" y="7"/>
              </a:cxn>
              <a:cxn ang="0">
                <a:pos x="24" y="5"/>
              </a:cxn>
              <a:cxn ang="0">
                <a:pos x="21" y="10"/>
              </a:cxn>
              <a:cxn ang="0">
                <a:pos x="12" y="9"/>
              </a:cxn>
              <a:cxn ang="0">
                <a:pos x="6" y="2"/>
              </a:cxn>
              <a:cxn ang="0">
                <a:pos x="0" y="1"/>
              </a:cxn>
              <a:cxn ang="0">
                <a:pos x="3" y="19"/>
              </a:cxn>
              <a:cxn ang="0">
                <a:pos x="14" y="40"/>
              </a:cxn>
              <a:cxn ang="0">
                <a:pos x="25" y="51"/>
              </a:cxn>
              <a:cxn ang="0">
                <a:pos x="47" y="62"/>
              </a:cxn>
              <a:cxn ang="0">
                <a:pos x="39" y="46"/>
              </a:cxn>
              <a:cxn ang="0">
                <a:pos x="39" y="24"/>
              </a:cxn>
              <a:cxn ang="0">
                <a:pos x="210" y="11"/>
              </a:cxn>
              <a:cxn ang="0">
                <a:pos x="200" y="9"/>
              </a:cxn>
              <a:cxn ang="0">
                <a:pos x="189" y="0"/>
              </a:cxn>
              <a:cxn ang="0">
                <a:pos x="180" y="11"/>
              </a:cxn>
              <a:cxn ang="0">
                <a:pos x="174" y="19"/>
              </a:cxn>
              <a:cxn ang="0">
                <a:pos x="172" y="22"/>
              </a:cxn>
              <a:cxn ang="0">
                <a:pos x="172" y="29"/>
              </a:cxn>
              <a:cxn ang="0">
                <a:pos x="165" y="31"/>
              </a:cxn>
              <a:cxn ang="0">
                <a:pos x="159" y="23"/>
              </a:cxn>
              <a:cxn ang="0">
                <a:pos x="158" y="23"/>
              </a:cxn>
              <a:cxn ang="0">
                <a:pos x="148" y="39"/>
              </a:cxn>
              <a:cxn ang="0">
                <a:pos x="132" y="44"/>
              </a:cxn>
              <a:cxn ang="0">
                <a:pos x="125" y="58"/>
              </a:cxn>
              <a:cxn ang="0">
                <a:pos x="108" y="54"/>
              </a:cxn>
              <a:cxn ang="0">
                <a:pos x="111" y="61"/>
              </a:cxn>
              <a:cxn ang="0">
                <a:pos x="121" y="66"/>
              </a:cxn>
              <a:cxn ang="0">
                <a:pos x="135" y="65"/>
              </a:cxn>
              <a:cxn ang="0">
                <a:pos x="147" y="60"/>
              </a:cxn>
              <a:cxn ang="0">
                <a:pos x="157" y="62"/>
              </a:cxn>
              <a:cxn ang="0">
                <a:pos x="167" y="55"/>
              </a:cxn>
              <a:cxn ang="0">
                <a:pos x="171" y="45"/>
              </a:cxn>
              <a:cxn ang="0">
                <a:pos x="177" y="35"/>
              </a:cxn>
              <a:cxn ang="0">
                <a:pos x="195" y="27"/>
              </a:cxn>
              <a:cxn ang="0">
                <a:pos x="200" y="29"/>
              </a:cxn>
              <a:cxn ang="0">
                <a:pos x="207" y="22"/>
              </a:cxn>
              <a:cxn ang="0">
                <a:pos x="217" y="18"/>
              </a:cxn>
              <a:cxn ang="0">
                <a:pos x="210" y="11"/>
              </a:cxn>
            </a:cxnLst>
            <a:rect l="0" t="0" r="r" b="b"/>
            <a:pathLst>
              <a:path w="219" h="68">
                <a:moveTo>
                  <a:pt x="39" y="24"/>
                </a:moveTo>
                <a:cubicBezTo>
                  <a:pt x="39" y="17"/>
                  <a:pt x="32" y="17"/>
                  <a:pt x="31" y="12"/>
                </a:cubicBezTo>
                <a:cubicBezTo>
                  <a:pt x="29" y="7"/>
                  <a:pt x="26" y="10"/>
                  <a:pt x="25" y="7"/>
                </a:cubicBezTo>
                <a:cubicBezTo>
                  <a:pt x="25" y="6"/>
                  <a:pt x="25" y="6"/>
                  <a:pt x="24" y="5"/>
                </a:cubicBezTo>
                <a:cubicBezTo>
                  <a:pt x="20" y="6"/>
                  <a:pt x="22" y="9"/>
                  <a:pt x="21" y="10"/>
                </a:cubicBezTo>
                <a:cubicBezTo>
                  <a:pt x="19" y="10"/>
                  <a:pt x="12" y="11"/>
                  <a:pt x="12" y="9"/>
                </a:cubicBezTo>
                <a:cubicBezTo>
                  <a:pt x="12" y="6"/>
                  <a:pt x="11" y="3"/>
                  <a:pt x="6" y="2"/>
                </a:cubicBezTo>
                <a:cubicBezTo>
                  <a:pt x="4" y="1"/>
                  <a:pt x="2" y="1"/>
                  <a:pt x="0" y="1"/>
                </a:cubicBezTo>
                <a:cubicBezTo>
                  <a:pt x="2" y="7"/>
                  <a:pt x="3" y="14"/>
                  <a:pt x="3" y="19"/>
                </a:cubicBezTo>
                <a:cubicBezTo>
                  <a:pt x="3" y="25"/>
                  <a:pt x="13" y="36"/>
                  <a:pt x="14" y="40"/>
                </a:cubicBezTo>
                <a:cubicBezTo>
                  <a:pt x="16" y="45"/>
                  <a:pt x="19" y="46"/>
                  <a:pt x="25" y="51"/>
                </a:cubicBezTo>
                <a:cubicBezTo>
                  <a:pt x="32" y="55"/>
                  <a:pt x="44" y="63"/>
                  <a:pt x="47" y="62"/>
                </a:cubicBezTo>
                <a:cubicBezTo>
                  <a:pt x="49" y="61"/>
                  <a:pt x="43" y="50"/>
                  <a:pt x="39" y="46"/>
                </a:cubicBezTo>
                <a:cubicBezTo>
                  <a:pt x="36" y="42"/>
                  <a:pt x="39" y="32"/>
                  <a:pt x="39" y="24"/>
                </a:cubicBezTo>
                <a:close/>
                <a:moveTo>
                  <a:pt x="210" y="11"/>
                </a:moveTo>
                <a:cubicBezTo>
                  <a:pt x="207" y="12"/>
                  <a:pt x="200" y="12"/>
                  <a:pt x="200" y="9"/>
                </a:cubicBezTo>
                <a:cubicBezTo>
                  <a:pt x="200" y="6"/>
                  <a:pt x="193" y="0"/>
                  <a:pt x="189" y="0"/>
                </a:cubicBezTo>
                <a:cubicBezTo>
                  <a:pt x="185" y="0"/>
                  <a:pt x="181" y="8"/>
                  <a:pt x="180" y="11"/>
                </a:cubicBezTo>
                <a:cubicBezTo>
                  <a:pt x="180" y="15"/>
                  <a:pt x="174" y="14"/>
                  <a:pt x="174" y="19"/>
                </a:cubicBezTo>
                <a:cubicBezTo>
                  <a:pt x="175" y="21"/>
                  <a:pt x="173" y="21"/>
                  <a:pt x="172" y="22"/>
                </a:cubicBezTo>
                <a:cubicBezTo>
                  <a:pt x="173" y="26"/>
                  <a:pt x="174" y="29"/>
                  <a:pt x="172" y="29"/>
                </a:cubicBezTo>
                <a:cubicBezTo>
                  <a:pt x="169" y="28"/>
                  <a:pt x="169" y="31"/>
                  <a:pt x="165" y="31"/>
                </a:cubicBezTo>
                <a:cubicBezTo>
                  <a:pt x="163" y="31"/>
                  <a:pt x="161" y="28"/>
                  <a:pt x="159" y="23"/>
                </a:cubicBezTo>
                <a:cubicBezTo>
                  <a:pt x="159" y="23"/>
                  <a:pt x="158" y="23"/>
                  <a:pt x="158" y="23"/>
                </a:cubicBezTo>
                <a:cubicBezTo>
                  <a:pt x="156" y="23"/>
                  <a:pt x="150" y="33"/>
                  <a:pt x="148" y="39"/>
                </a:cubicBezTo>
                <a:cubicBezTo>
                  <a:pt x="147" y="45"/>
                  <a:pt x="141" y="43"/>
                  <a:pt x="132" y="44"/>
                </a:cubicBezTo>
                <a:cubicBezTo>
                  <a:pt x="123" y="45"/>
                  <a:pt x="127" y="54"/>
                  <a:pt x="125" y="58"/>
                </a:cubicBezTo>
                <a:cubicBezTo>
                  <a:pt x="123" y="62"/>
                  <a:pt x="113" y="55"/>
                  <a:pt x="108" y="54"/>
                </a:cubicBezTo>
                <a:cubicBezTo>
                  <a:pt x="109" y="58"/>
                  <a:pt x="110" y="61"/>
                  <a:pt x="111" y="61"/>
                </a:cubicBezTo>
                <a:cubicBezTo>
                  <a:pt x="114" y="61"/>
                  <a:pt x="118" y="68"/>
                  <a:pt x="121" y="66"/>
                </a:cubicBezTo>
                <a:cubicBezTo>
                  <a:pt x="123" y="64"/>
                  <a:pt x="131" y="66"/>
                  <a:pt x="135" y="65"/>
                </a:cubicBezTo>
                <a:cubicBezTo>
                  <a:pt x="139" y="63"/>
                  <a:pt x="140" y="60"/>
                  <a:pt x="147" y="60"/>
                </a:cubicBezTo>
                <a:cubicBezTo>
                  <a:pt x="153" y="60"/>
                  <a:pt x="151" y="65"/>
                  <a:pt x="157" y="62"/>
                </a:cubicBezTo>
                <a:cubicBezTo>
                  <a:pt x="164" y="59"/>
                  <a:pt x="168" y="61"/>
                  <a:pt x="167" y="55"/>
                </a:cubicBezTo>
                <a:cubicBezTo>
                  <a:pt x="167" y="49"/>
                  <a:pt x="171" y="49"/>
                  <a:pt x="171" y="45"/>
                </a:cubicBezTo>
                <a:cubicBezTo>
                  <a:pt x="170" y="40"/>
                  <a:pt x="178" y="43"/>
                  <a:pt x="177" y="35"/>
                </a:cubicBezTo>
                <a:cubicBezTo>
                  <a:pt x="177" y="26"/>
                  <a:pt x="189" y="27"/>
                  <a:pt x="195" y="27"/>
                </a:cubicBezTo>
                <a:cubicBezTo>
                  <a:pt x="196" y="27"/>
                  <a:pt x="198" y="28"/>
                  <a:pt x="200" y="29"/>
                </a:cubicBezTo>
                <a:cubicBezTo>
                  <a:pt x="204" y="27"/>
                  <a:pt x="210" y="24"/>
                  <a:pt x="207" y="22"/>
                </a:cubicBezTo>
                <a:cubicBezTo>
                  <a:pt x="204" y="20"/>
                  <a:pt x="216" y="22"/>
                  <a:pt x="217" y="18"/>
                </a:cubicBezTo>
                <a:cubicBezTo>
                  <a:pt x="219" y="14"/>
                  <a:pt x="213" y="11"/>
                  <a:pt x="210" y="11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5" name="Freeform 94      (向天歌演示原创作品：www.TopPPT.cn)">
            <a:extLst>
              <a:ext uri="{FF2B5EF4-FFF2-40B4-BE49-F238E27FC236}">
                <a16:creationId xmlns:a16="http://schemas.microsoft.com/office/drawing/2014/main" id="{B67A1EE4-CA19-476E-83B8-8A13B0905DF0}"/>
              </a:ext>
            </a:extLst>
          </p:cNvPr>
          <p:cNvSpPr>
            <a:spLocks/>
          </p:cNvSpPr>
          <p:nvPr/>
        </p:nvSpPr>
        <p:spPr bwMode="auto">
          <a:xfrm>
            <a:off x="6844011" y="3054692"/>
            <a:ext cx="29582" cy="18479"/>
          </a:xfrm>
          <a:custGeom>
            <a:avLst/>
            <a:gdLst/>
            <a:ahLst/>
            <a:cxnLst>
              <a:cxn ang="0">
                <a:pos x="6" y="9"/>
              </a:cxn>
              <a:cxn ang="0">
                <a:pos x="13" y="7"/>
              </a:cxn>
              <a:cxn ang="0">
                <a:pos x="13" y="0"/>
              </a:cxn>
              <a:cxn ang="0">
                <a:pos x="7" y="3"/>
              </a:cxn>
              <a:cxn ang="0">
                <a:pos x="0" y="1"/>
              </a:cxn>
              <a:cxn ang="0">
                <a:pos x="6" y="9"/>
              </a:cxn>
            </a:cxnLst>
            <a:rect l="0" t="0" r="r" b="b"/>
            <a:pathLst>
              <a:path w="15" h="9">
                <a:moveTo>
                  <a:pt x="6" y="9"/>
                </a:moveTo>
                <a:cubicBezTo>
                  <a:pt x="10" y="9"/>
                  <a:pt x="10" y="6"/>
                  <a:pt x="13" y="7"/>
                </a:cubicBezTo>
                <a:cubicBezTo>
                  <a:pt x="15" y="7"/>
                  <a:pt x="14" y="4"/>
                  <a:pt x="13" y="0"/>
                </a:cubicBezTo>
                <a:cubicBezTo>
                  <a:pt x="11" y="1"/>
                  <a:pt x="7" y="1"/>
                  <a:pt x="7" y="3"/>
                </a:cubicBezTo>
                <a:cubicBezTo>
                  <a:pt x="7" y="5"/>
                  <a:pt x="2" y="1"/>
                  <a:pt x="0" y="1"/>
                </a:cubicBezTo>
                <a:cubicBezTo>
                  <a:pt x="2" y="6"/>
                  <a:pt x="4" y="9"/>
                  <a:pt x="6" y="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6" name="Freeform 95      (向天歌演示原创作品：www.TopPPT.cn)">
            <a:extLst>
              <a:ext uri="{FF2B5EF4-FFF2-40B4-BE49-F238E27FC236}">
                <a16:creationId xmlns:a16="http://schemas.microsoft.com/office/drawing/2014/main" id="{0D7CBE3C-B906-4999-A09C-4BD319DE047F}"/>
              </a:ext>
            </a:extLst>
          </p:cNvPr>
          <p:cNvSpPr>
            <a:spLocks/>
          </p:cNvSpPr>
          <p:nvPr/>
        </p:nvSpPr>
        <p:spPr bwMode="auto">
          <a:xfrm>
            <a:off x="5182526" y="2256787"/>
            <a:ext cx="216930" cy="218374"/>
          </a:xfrm>
          <a:custGeom>
            <a:avLst/>
            <a:gdLst/>
            <a:ahLst/>
            <a:cxnLst>
              <a:cxn ang="0">
                <a:pos x="93" y="98"/>
              </a:cxn>
              <a:cxn ang="0">
                <a:pos x="98" y="94"/>
              </a:cxn>
              <a:cxn ang="0">
                <a:pos x="106" y="98"/>
              </a:cxn>
              <a:cxn ang="0">
                <a:pos x="110" y="95"/>
              </a:cxn>
              <a:cxn ang="0">
                <a:pos x="104" y="87"/>
              </a:cxn>
              <a:cxn ang="0">
                <a:pos x="100" y="79"/>
              </a:cxn>
              <a:cxn ang="0">
                <a:pos x="101" y="71"/>
              </a:cxn>
              <a:cxn ang="0">
                <a:pos x="96" y="65"/>
              </a:cxn>
              <a:cxn ang="0">
                <a:pos x="83" y="56"/>
              </a:cxn>
              <a:cxn ang="0">
                <a:pos x="78" y="50"/>
              </a:cxn>
              <a:cxn ang="0">
                <a:pos x="76" y="40"/>
              </a:cxn>
              <a:cxn ang="0">
                <a:pos x="81" y="31"/>
              </a:cxn>
              <a:cxn ang="0">
                <a:pos x="82" y="24"/>
              </a:cxn>
              <a:cxn ang="0">
                <a:pos x="78" y="20"/>
              </a:cxn>
              <a:cxn ang="0">
                <a:pos x="72" y="14"/>
              </a:cxn>
              <a:cxn ang="0">
                <a:pos x="68" y="5"/>
              </a:cxn>
              <a:cxn ang="0">
                <a:pos x="56" y="3"/>
              </a:cxn>
              <a:cxn ang="0">
                <a:pos x="46" y="1"/>
              </a:cxn>
              <a:cxn ang="0">
                <a:pos x="41" y="5"/>
              </a:cxn>
              <a:cxn ang="0">
                <a:pos x="41" y="5"/>
              </a:cxn>
              <a:cxn ang="0">
                <a:pos x="34" y="10"/>
              </a:cxn>
              <a:cxn ang="0">
                <a:pos x="27" y="15"/>
              </a:cxn>
              <a:cxn ang="0">
                <a:pos x="28" y="24"/>
              </a:cxn>
              <a:cxn ang="0">
                <a:pos x="27" y="33"/>
              </a:cxn>
              <a:cxn ang="0">
                <a:pos x="24" y="40"/>
              </a:cxn>
              <a:cxn ang="0">
                <a:pos x="0" y="53"/>
              </a:cxn>
              <a:cxn ang="0">
                <a:pos x="1" y="58"/>
              </a:cxn>
              <a:cxn ang="0">
                <a:pos x="4" y="69"/>
              </a:cxn>
              <a:cxn ang="0">
                <a:pos x="12" y="69"/>
              </a:cxn>
              <a:cxn ang="0">
                <a:pos x="35" y="82"/>
              </a:cxn>
              <a:cxn ang="0">
                <a:pos x="62" y="102"/>
              </a:cxn>
              <a:cxn ang="0">
                <a:pos x="75" y="107"/>
              </a:cxn>
              <a:cxn ang="0">
                <a:pos x="88" y="108"/>
              </a:cxn>
              <a:cxn ang="0">
                <a:pos x="93" y="98"/>
              </a:cxn>
            </a:cxnLst>
            <a:rect l="0" t="0" r="r" b="b"/>
            <a:pathLst>
              <a:path w="110" h="108">
                <a:moveTo>
                  <a:pt x="93" y="98"/>
                </a:moveTo>
                <a:cubicBezTo>
                  <a:pt x="94" y="97"/>
                  <a:pt x="95" y="94"/>
                  <a:pt x="98" y="94"/>
                </a:cubicBezTo>
                <a:cubicBezTo>
                  <a:pt x="101" y="94"/>
                  <a:pt x="103" y="95"/>
                  <a:pt x="106" y="98"/>
                </a:cubicBezTo>
                <a:cubicBezTo>
                  <a:pt x="107" y="97"/>
                  <a:pt x="109" y="96"/>
                  <a:pt x="110" y="95"/>
                </a:cubicBezTo>
                <a:cubicBezTo>
                  <a:pt x="107" y="92"/>
                  <a:pt x="104" y="89"/>
                  <a:pt x="104" y="87"/>
                </a:cubicBezTo>
                <a:cubicBezTo>
                  <a:pt x="105" y="83"/>
                  <a:pt x="101" y="81"/>
                  <a:pt x="100" y="79"/>
                </a:cubicBezTo>
                <a:cubicBezTo>
                  <a:pt x="100" y="77"/>
                  <a:pt x="103" y="73"/>
                  <a:pt x="101" y="71"/>
                </a:cubicBezTo>
                <a:cubicBezTo>
                  <a:pt x="99" y="70"/>
                  <a:pt x="99" y="65"/>
                  <a:pt x="96" y="65"/>
                </a:cubicBezTo>
                <a:cubicBezTo>
                  <a:pt x="93" y="64"/>
                  <a:pt x="83" y="59"/>
                  <a:pt x="83" y="56"/>
                </a:cubicBezTo>
                <a:cubicBezTo>
                  <a:pt x="84" y="53"/>
                  <a:pt x="80" y="51"/>
                  <a:pt x="78" y="50"/>
                </a:cubicBezTo>
                <a:cubicBezTo>
                  <a:pt x="76" y="49"/>
                  <a:pt x="74" y="41"/>
                  <a:pt x="76" y="40"/>
                </a:cubicBezTo>
                <a:cubicBezTo>
                  <a:pt x="79" y="39"/>
                  <a:pt x="78" y="31"/>
                  <a:pt x="81" y="31"/>
                </a:cubicBezTo>
                <a:cubicBezTo>
                  <a:pt x="84" y="31"/>
                  <a:pt x="81" y="27"/>
                  <a:pt x="82" y="24"/>
                </a:cubicBezTo>
                <a:cubicBezTo>
                  <a:pt x="83" y="22"/>
                  <a:pt x="80" y="20"/>
                  <a:pt x="78" y="20"/>
                </a:cubicBezTo>
                <a:cubicBezTo>
                  <a:pt x="76" y="20"/>
                  <a:pt x="72" y="17"/>
                  <a:pt x="72" y="14"/>
                </a:cubicBezTo>
                <a:cubicBezTo>
                  <a:pt x="72" y="11"/>
                  <a:pt x="67" y="6"/>
                  <a:pt x="68" y="5"/>
                </a:cubicBezTo>
                <a:cubicBezTo>
                  <a:pt x="67" y="11"/>
                  <a:pt x="58" y="2"/>
                  <a:pt x="56" y="3"/>
                </a:cubicBezTo>
                <a:cubicBezTo>
                  <a:pt x="53" y="4"/>
                  <a:pt x="51" y="0"/>
                  <a:pt x="46" y="1"/>
                </a:cubicBezTo>
                <a:cubicBezTo>
                  <a:pt x="42" y="1"/>
                  <a:pt x="42" y="3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28" y="11"/>
                  <a:pt x="27" y="15"/>
                </a:cubicBezTo>
                <a:cubicBezTo>
                  <a:pt x="26" y="19"/>
                  <a:pt x="30" y="22"/>
                  <a:pt x="28" y="24"/>
                </a:cubicBezTo>
                <a:cubicBezTo>
                  <a:pt x="26" y="27"/>
                  <a:pt x="27" y="31"/>
                  <a:pt x="27" y="33"/>
                </a:cubicBezTo>
                <a:cubicBezTo>
                  <a:pt x="28" y="35"/>
                  <a:pt x="24" y="40"/>
                  <a:pt x="24" y="40"/>
                </a:cubicBezTo>
                <a:cubicBezTo>
                  <a:pt x="24" y="40"/>
                  <a:pt x="11" y="47"/>
                  <a:pt x="0" y="53"/>
                </a:cubicBezTo>
                <a:cubicBezTo>
                  <a:pt x="0" y="55"/>
                  <a:pt x="1" y="57"/>
                  <a:pt x="1" y="58"/>
                </a:cubicBezTo>
                <a:cubicBezTo>
                  <a:pt x="2" y="61"/>
                  <a:pt x="3" y="65"/>
                  <a:pt x="4" y="69"/>
                </a:cubicBezTo>
                <a:cubicBezTo>
                  <a:pt x="8" y="69"/>
                  <a:pt x="9" y="69"/>
                  <a:pt x="12" y="69"/>
                </a:cubicBezTo>
                <a:cubicBezTo>
                  <a:pt x="16" y="70"/>
                  <a:pt x="31" y="80"/>
                  <a:pt x="35" y="82"/>
                </a:cubicBezTo>
                <a:cubicBezTo>
                  <a:pt x="38" y="84"/>
                  <a:pt x="58" y="99"/>
                  <a:pt x="62" y="102"/>
                </a:cubicBezTo>
                <a:cubicBezTo>
                  <a:pt x="66" y="106"/>
                  <a:pt x="72" y="107"/>
                  <a:pt x="75" y="107"/>
                </a:cubicBezTo>
                <a:cubicBezTo>
                  <a:pt x="77" y="107"/>
                  <a:pt x="83" y="107"/>
                  <a:pt x="88" y="108"/>
                </a:cubicBezTo>
                <a:cubicBezTo>
                  <a:pt x="90" y="104"/>
                  <a:pt x="92" y="99"/>
                  <a:pt x="93" y="9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7" name="Freeform 96      (向天歌演示原创作品：www.TopPPT.cn)">
            <a:extLst>
              <a:ext uri="{FF2B5EF4-FFF2-40B4-BE49-F238E27FC236}">
                <a16:creationId xmlns:a16="http://schemas.microsoft.com/office/drawing/2014/main" id="{883480D5-8CA3-4161-B08A-B9FE5B655D59}"/>
              </a:ext>
            </a:extLst>
          </p:cNvPr>
          <p:cNvSpPr>
            <a:spLocks/>
          </p:cNvSpPr>
          <p:nvPr/>
        </p:nvSpPr>
        <p:spPr bwMode="auto">
          <a:xfrm>
            <a:off x="5356728" y="2446604"/>
            <a:ext cx="42728" cy="40316"/>
          </a:xfrm>
          <a:custGeom>
            <a:avLst/>
            <a:gdLst/>
            <a:ahLst/>
            <a:cxnLst>
              <a:cxn ang="0">
                <a:pos x="7" y="15"/>
              </a:cxn>
              <a:cxn ang="0">
                <a:pos x="13" y="20"/>
              </a:cxn>
              <a:cxn ang="0">
                <a:pos x="22" y="20"/>
              </a:cxn>
              <a:cxn ang="0">
                <a:pos x="17" y="6"/>
              </a:cxn>
              <a:cxn ang="0">
                <a:pos x="18" y="4"/>
              </a:cxn>
              <a:cxn ang="0">
                <a:pos x="10" y="0"/>
              </a:cxn>
              <a:cxn ang="0">
                <a:pos x="5" y="4"/>
              </a:cxn>
              <a:cxn ang="0">
                <a:pos x="0" y="14"/>
              </a:cxn>
              <a:cxn ang="0">
                <a:pos x="7" y="15"/>
              </a:cxn>
            </a:cxnLst>
            <a:rect l="0" t="0" r="r" b="b"/>
            <a:pathLst>
              <a:path w="22" h="20">
                <a:moveTo>
                  <a:pt x="7" y="15"/>
                </a:moveTo>
                <a:cubicBezTo>
                  <a:pt x="13" y="20"/>
                  <a:pt x="13" y="20"/>
                  <a:pt x="13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0" y="15"/>
                  <a:pt x="17" y="8"/>
                  <a:pt x="17" y="6"/>
                </a:cubicBezTo>
                <a:cubicBezTo>
                  <a:pt x="17" y="5"/>
                  <a:pt x="17" y="5"/>
                  <a:pt x="18" y="4"/>
                </a:cubicBezTo>
                <a:cubicBezTo>
                  <a:pt x="15" y="1"/>
                  <a:pt x="13" y="0"/>
                  <a:pt x="10" y="0"/>
                </a:cubicBezTo>
                <a:cubicBezTo>
                  <a:pt x="7" y="0"/>
                  <a:pt x="6" y="3"/>
                  <a:pt x="5" y="4"/>
                </a:cubicBezTo>
                <a:cubicBezTo>
                  <a:pt x="4" y="5"/>
                  <a:pt x="2" y="10"/>
                  <a:pt x="0" y="14"/>
                </a:cubicBezTo>
                <a:cubicBezTo>
                  <a:pt x="4" y="14"/>
                  <a:pt x="7" y="15"/>
                  <a:pt x="7" y="1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8" name="Freeform 97      (向天歌演示原创作品：www.TopPPT.cn)">
            <a:extLst>
              <a:ext uri="{FF2B5EF4-FFF2-40B4-BE49-F238E27FC236}">
                <a16:creationId xmlns:a16="http://schemas.microsoft.com/office/drawing/2014/main" id="{72E867F8-428C-4146-904E-EC1219C9E118}"/>
              </a:ext>
            </a:extLst>
          </p:cNvPr>
          <p:cNvSpPr>
            <a:spLocks noEditPoints="1"/>
          </p:cNvSpPr>
          <p:nvPr/>
        </p:nvSpPr>
        <p:spPr bwMode="auto">
          <a:xfrm>
            <a:off x="4217846" y="1872113"/>
            <a:ext cx="327039" cy="277168"/>
          </a:xfrm>
          <a:custGeom>
            <a:avLst/>
            <a:gdLst/>
            <a:ahLst/>
            <a:cxnLst>
              <a:cxn ang="0">
                <a:pos x="144" y="31"/>
              </a:cxn>
              <a:cxn ang="0">
                <a:pos x="138" y="29"/>
              </a:cxn>
              <a:cxn ang="0">
                <a:pos x="131" y="26"/>
              </a:cxn>
              <a:cxn ang="0">
                <a:pos x="119" y="24"/>
              </a:cxn>
              <a:cxn ang="0">
                <a:pos x="114" y="20"/>
              </a:cxn>
              <a:cxn ang="0">
                <a:pos x="110" y="15"/>
              </a:cxn>
              <a:cxn ang="0">
                <a:pos x="105" y="17"/>
              </a:cxn>
              <a:cxn ang="0">
                <a:pos x="102" y="13"/>
              </a:cxn>
              <a:cxn ang="0">
                <a:pos x="95" y="9"/>
              </a:cxn>
              <a:cxn ang="0">
                <a:pos x="89" y="6"/>
              </a:cxn>
              <a:cxn ang="0">
                <a:pos x="85" y="1"/>
              </a:cxn>
              <a:cxn ang="0">
                <a:pos x="84" y="0"/>
              </a:cxn>
              <a:cxn ang="0">
                <a:pos x="81" y="0"/>
              </a:cxn>
              <a:cxn ang="0">
                <a:pos x="75" y="10"/>
              </a:cxn>
              <a:cxn ang="0">
                <a:pos x="63" y="18"/>
              </a:cxn>
              <a:cxn ang="0">
                <a:pos x="56" y="26"/>
              </a:cxn>
              <a:cxn ang="0">
                <a:pos x="41" y="21"/>
              </a:cxn>
              <a:cxn ang="0">
                <a:pos x="35" y="25"/>
              </a:cxn>
              <a:cxn ang="0">
                <a:pos x="36" y="37"/>
              </a:cxn>
              <a:cxn ang="0">
                <a:pos x="27" y="37"/>
              </a:cxn>
              <a:cxn ang="0">
                <a:pos x="20" y="33"/>
              </a:cxn>
              <a:cxn ang="0">
                <a:pos x="9" y="34"/>
              </a:cxn>
              <a:cxn ang="0">
                <a:pos x="2" y="40"/>
              </a:cxn>
              <a:cxn ang="0">
                <a:pos x="3" y="47"/>
              </a:cxn>
              <a:cxn ang="0">
                <a:pos x="18" y="52"/>
              </a:cxn>
              <a:cxn ang="0">
                <a:pos x="28" y="54"/>
              </a:cxn>
              <a:cxn ang="0">
                <a:pos x="32" y="59"/>
              </a:cxn>
              <a:cxn ang="0">
                <a:pos x="40" y="69"/>
              </a:cxn>
              <a:cxn ang="0">
                <a:pos x="43" y="78"/>
              </a:cxn>
              <a:cxn ang="0">
                <a:pos x="42" y="91"/>
              </a:cxn>
              <a:cxn ang="0">
                <a:pos x="36" y="112"/>
              </a:cxn>
              <a:cxn ang="0">
                <a:pos x="36" y="112"/>
              </a:cxn>
              <a:cxn ang="0">
                <a:pos x="42" y="115"/>
              </a:cxn>
              <a:cxn ang="0">
                <a:pos x="53" y="120"/>
              </a:cxn>
              <a:cxn ang="0">
                <a:pos x="62" y="119"/>
              </a:cxn>
              <a:cxn ang="0">
                <a:pos x="67" y="121"/>
              </a:cxn>
              <a:cxn ang="0">
                <a:pos x="81" y="124"/>
              </a:cxn>
              <a:cxn ang="0">
                <a:pos x="92" y="124"/>
              </a:cxn>
              <a:cxn ang="0">
                <a:pos x="92" y="121"/>
              </a:cxn>
              <a:cxn ang="0">
                <a:pos x="101" y="110"/>
              </a:cxn>
              <a:cxn ang="0">
                <a:pos x="122" y="115"/>
              </a:cxn>
              <a:cxn ang="0">
                <a:pos x="135" y="110"/>
              </a:cxn>
              <a:cxn ang="0">
                <a:pos x="142" y="106"/>
              </a:cxn>
              <a:cxn ang="0">
                <a:pos x="143" y="102"/>
              </a:cxn>
              <a:cxn ang="0">
                <a:pos x="138" y="100"/>
              </a:cxn>
              <a:cxn ang="0">
                <a:pos x="135" y="95"/>
              </a:cxn>
              <a:cxn ang="0">
                <a:pos x="132" y="89"/>
              </a:cxn>
              <a:cxn ang="0">
                <a:pos x="134" y="86"/>
              </a:cxn>
              <a:cxn ang="0">
                <a:pos x="136" y="82"/>
              </a:cxn>
              <a:cxn ang="0">
                <a:pos x="135" y="76"/>
              </a:cxn>
              <a:cxn ang="0">
                <a:pos x="133" y="71"/>
              </a:cxn>
              <a:cxn ang="0">
                <a:pos x="128" y="70"/>
              </a:cxn>
              <a:cxn ang="0">
                <a:pos x="127" y="66"/>
              </a:cxn>
              <a:cxn ang="0">
                <a:pos x="134" y="57"/>
              </a:cxn>
              <a:cxn ang="0">
                <a:pos x="140" y="53"/>
              </a:cxn>
              <a:cxn ang="0">
                <a:pos x="142" y="44"/>
              </a:cxn>
              <a:cxn ang="0">
                <a:pos x="147" y="35"/>
              </a:cxn>
              <a:cxn ang="0">
                <a:pos x="144" y="31"/>
              </a:cxn>
              <a:cxn ang="0">
                <a:pos x="162" y="116"/>
              </a:cxn>
              <a:cxn ang="0">
                <a:pos x="155" y="122"/>
              </a:cxn>
              <a:cxn ang="0">
                <a:pos x="160" y="137"/>
              </a:cxn>
              <a:cxn ang="0">
                <a:pos x="162" y="116"/>
              </a:cxn>
            </a:cxnLst>
            <a:rect l="0" t="0" r="r" b="b"/>
            <a:pathLst>
              <a:path w="165" h="137">
                <a:moveTo>
                  <a:pt x="144" y="31"/>
                </a:moveTo>
                <a:cubicBezTo>
                  <a:pt x="143" y="31"/>
                  <a:pt x="142" y="29"/>
                  <a:pt x="138" y="29"/>
                </a:cubicBezTo>
                <a:cubicBezTo>
                  <a:pt x="135" y="29"/>
                  <a:pt x="133" y="28"/>
                  <a:pt x="131" y="26"/>
                </a:cubicBezTo>
                <a:cubicBezTo>
                  <a:pt x="130" y="24"/>
                  <a:pt x="122" y="23"/>
                  <a:pt x="119" y="24"/>
                </a:cubicBezTo>
                <a:cubicBezTo>
                  <a:pt x="117" y="24"/>
                  <a:pt x="116" y="19"/>
                  <a:pt x="114" y="20"/>
                </a:cubicBezTo>
                <a:cubicBezTo>
                  <a:pt x="111" y="20"/>
                  <a:pt x="110" y="17"/>
                  <a:pt x="110" y="15"/>
                </a:cubicBezTo>
                <a:cubicBezTo>
                  <a:pt x="110" y="13"/>
                  <a:pt x="108" y="16"/>
                  <a:pt x="105" y="17"/>
                </a:cubicBezTo>
                <a:cubicBezTo>
                  <a:pt x="103" y="18"/>
                  <a:pt x="102" y="15"/>
                  <a:pt x="102" y="13"/>
                </a:cubicBezTo>
                <a:cubicBezTo>
                  <a:pt x="102" y="12"/>
                  <a:pt x="97" y="10"/>
                  <a:pt x="95" y="9"/>
                </a:cubicBezTo>
                <a:cubicBezTo>
                  <a:pt x="93" y="8"/>
                  <a:pt x="90" y="4"/>
                  <a:pt x="89" y="6"/>
                </a:cubicBezTo>
                <a:cubicBezTo>
                  <a:pt x="88" y="7"/>
                  <a:pt x="86" y="3"/>
                  <a:pt x="85" y="1"/>
                </a:cubicBezTo>
                <a:cubicBezTo>
                  <a:pt x="85" y="0"/>
                  <a:pt x="84" y="0"/>
                  <a:pt x="84" y="0"/>
                </a:cubicBezTo>
                <a:cubicBezTo>
                  <a:pt x="83" y="0"/>
                  <a:pt x="82" y="0"/>
                  <a:pt x="81" y="0"/>
                </a:cubicBezTo>
                <a:cubicBezTo>
                  <a:pt x="77" y="0"/>
                  <a:pt x="74" y="3"/>
                  <a:pt x="75" y="10"/>
                </a:cubicBezTo>
                <a:cubicBezTo>
                  <a:pt x="75" y="16"/>
                  <a:pt x="70" y="17"/>
                  <a:pt x="63" y="18"/>
                </a:cubicBezTo>
                <a:cubicBezTo>
                  <a:pt x="56" y="18"/>
                  <a:pt x="58" y="23"/>
                  <a:pt x="56" y="26"/>
                </a:cubicBezTo>
                <a:cubicBezTo>
                  <a:pt x="53" y="28"/>
                  <a:pt x="43" y="24"/>
                  <a:pt x="41" y="21"/>
                </a:cubicBezTo>
                <a:cubicBezTo>
                  <a:pt x="40" y="17"/>
                  <a:pt x="31" y="21"/>
                  <a:pt x="35" y="25"/>
                </a:cubicBezTo>
                <a:cubicBezTo>
                  <a:pt x="39" y="29"/>
                  <a:pt x="39" y="35"/>
                  <a:pt x="36" y="37"/>
                </a:cubicBezTo>
                <a:cubicBezTo>
                  <a:pt x="34" y="39"/>
                  <a:pt x="30" y="34"/>
                  <a:pt x="27" y="37"/>
                </a:cubicBezTo>
                <a:cubicBezTo>
                  <a:pt x="24" y="39"/>
                  <a:pt x="23" y="35"/>
                  <a:pt x="20" y="33"/>
                </a:cubicBezTo>
                <a:cubicBezTo>
                  <a:pt x="16" y="32"/>
                  <a:pt x="15" y="35"/>
                  <a:pt x="9" y="34"/>
                </a:cubicBezTo>
                <a:cubicBezTo>
                  <a:pt x="3" y="34"/>
                  <a:pt x="0" y="37"/>
                  <a:pt x="2" y="40"/>
                </a:cubicBezTo>
                <a:cubicBezTo>
                  <a:pt x="4" y="42"/>
                  <a:pt x="1" y="45"/>
                  <a:pt x="3" y="47"/>
                </a:cubicBezTo>
                <a:cubicBezTo>
                  <a:pt x="5" y="49"/>
                  <a:pt x="12" y="49"/>
                  <a:pt x="18" y="52"/>
                </a:cubicBezTo>
                <a:cubicBezTo>
                  <a:pt x="24" y="55"/>
                  <a:pt x="25" y="52"/>
                  <a:pt x="28" y="54"/>
                </a:cubicBezTo>
                <a:cubicBezTo>
                  <a:pt x="31" y="56"/>
                  <a:pt x="31" y="55"/>
                  <a:pt x="32" y="59"/>
                </a:cubicBezTo>
                <a:cubicBezTo>
                  <a:pt x="32" y="63"/>
                  <a:pt x="35" y="67"/>
                  <a:pt x="40" y="69"/>
                </a:cubicBezTo>
                <a:cubicBezTo>
                  <a:pt x="46" y="70"/>
                  <a:pt x="42" y="74"/>
                  <a:pt x="43" y="78"/>
                </a:cubicBezTo>
                <a:cubicBezTo>
                  <a:pt x="45" y="81"/>
                  <a:pt x="41" y="87"/>
                  <a:pt x="42" y="91"/>
                </a:cubicBezTo>
                <a:cubicBezTo>
                  <a:pt x="43" y="96"/>
                  <a:pt x="39" y="110"/>
                  <a:pt x="36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8" y="113"/>
                  <a:pt x="41" y="114"/>
                  <a:pt x="42" y="115"/>
                </a:cubicBezTo>
                <a:cubicBezTo>
                  <a:pt x="45" y="116"/>
                  <a:pt x="50" y="118"/>
                  <a:pt x="53" y="120"/>
                </a:cubicBezTo>
                <a:cubicBezTo>
                  <a:pt x="56" y="122"/>
                  <a:pt x="62" y="122"/>
                  <a:pt x="62" y="119"/>
                </a:cubicBezTo>
                <a:cubicBezTo>
                  <a:pt x="62" y="117"/>
                  <a:pt x="65" y="118"/>
                  <a:pt x="67" y="121"/>
                </a:cubicBezTo>
                <a:cubicBezTo>
                  <a:pt x="69" y="123"/>
                  <a:pt x="77" y="123"/>
                  <a:pt x="81" y="124"/>
                </a:cubicBezTo>
                <a:cubicBezTo>
                  <a:pt x="84" y="124"/>
                  <a:pt x="88" y="124"/>
                  <a:pt x="92" y="124"/>
                </a:cubicBezTo>
                <a:cubicBezTo>
                  <a:pt x="92" y="123"/>
                  <a:pt x="92" y="122"/>
                  <a:pt x="92" y="121"/>
                </a:cubicBezTo>
                <a:cubicBezTo>
                  <a:pt x="90" y="115"/>
                  <a:pt x="95" y="111"/>
                  <a:pt x="101" y="110"/>
                </a:cubicBezTo>
                <a:cubicBezTo>
                  <a:pt x="106" y="109"/>
                  <a:pt x="118" y="113"/>
                  <a:pt x="122" y="115"/>
                </a:cubicBezTo>
                <a:cubicBezTo>
                  <a:pt x="125" y="117"/>
                  <a:pt x="129" y="116"/>
                  <a:pt x="135" y="110"/>
                </a:cubicBezTo>
                <a:cubicBezTo>
                  <a:pt x="137" y="107"/>
                  <a:pt x="140" y="106"/>
                  <a:pt x="142" y="106"/>
                </a:cubicBezTo>
                <a:cubicBezTo>
                  <a:pt x="142" y="104"/>
                  <a:pt x="142" y="103"/>
                  <a:pt x="143" y="102"/>
                </a:cubicBezTo>
                <a:cubicBezTo>
                  <a:pt x="144" y="100"/>
                  <a:pt x="140" y="100"/>
                  <a:pt x="138" y="100"/>
                </a:cubicBezTo>
                <a:cubicBezTo>
                  <a:pt x="135" y="100"/>
                  <a:pt x="133" y="97"/>
                  <a:pt x="135" y="95"/>
                </a:cubicBezTo>
                <a:cubicBezTo>
                  <a:pt x="137" y="92"/>
                  <a:pt x="134" y="92"/>
                  <a:pt x="132" y="89"/>
                </a:cubicBezTo>
                <a:cubicBezTo>
                  <a:pt x="130" y="86"/>
                  <a:pt x="133" y="87"/>
                  <a:pt x="134" y="86"/>
                </a:cubicBezTo>
                <a:cubicBezTo>
                  <a:pt x="136" y="85"/>
                  <a:pt x="138" y="82"/>
                  <a:pt x="136" y="82"/>
                </a:cubicBezTo>
                <a:cubicBezTo>
                  <a:pt x="135" y="81"/>
                  <a:pt x="134" y="79"/>
                  <a:pt x="135" y="76"/>
                </a:cubicBezTo>
                <a:cubicBezTo>
                  <a:pt x="136" y="73"/>
                  <a:pt x="133" y="73"/>
                  <a:pt x="133" y="71"/>
                </a:cubicBezTo>
                <a:cubicBezTo>
                  <a:pt x="133" y="68"/>
                  <a:pt x="130" y="67"/>
                  <a:pt x="128" y="70"/>
                </a:cubicBezTo>
                <a:cubicBezTo>
                  <a:pt x="126" y="73"/>
                  <a:pt x="125" y="71"/>
                  <a:pt x="127" y="66"/>
                </a:cubicBezTo>
                <a:cubicBezTo>
                  <a:pt x="128" y="62"/>
                  <a:pt x="133" y="60"/>
                  <a:pt x="134" y="57"/>
                </a:cubicBezTo>
                <a:cubicBezTo>
                  <a:pt x="134" y="55"/>
                  <a:pt x="137" y="53"/>
                  <a:pt x="140" y="53"/>
                </a:cubicBezTo>
                <a:cubicBezTo>
                  <a:pt x="142" y="53"/>
                  <a:pt x="141" y="47"/>
                  <a:pt x="142" y="44"/>
                </a:cubicBezTo>
                <a:cubicBezTo>
                  <a:pt x="143" y="41"/>
                  <a:pt x="143" y="38"/>
                  <a:pt x="147" y="35"/>
                </a:cubicBezTo>
                <a:cubicBezTo>
                  <a:pt x="150" y="32"/>
                  <a:pt x="146" y="31"/>
                  <a:pt x="144" y="31"/>
                </a:cubicBezTo>
                <a:close/>
                <a:moveTo>
                  <a:pt x="162" y="116"/>
                </a:moveTo>
                <a:cubicBezTo>
                  <a:pt x="160" y="116"/>
                  <a:pt x="160" y="119"/>
                  <a:pt x="155" y="122"/>
                </a:cubicBezTo>
                <a:cubicBezTo>
                  <a:pt x="151" y="125"/>
                  <a:pt x="155" y="137"/>
                  <a:pt x="160" y="137"/>
                </a:cubicBezTo>
                <a:cubicBezTo>
                  <a:pt x="165" y="136"/>
                  <a:pt x="164" y="116"/>
                  <a:pt x="162" y="11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9" name="Freeform 98      (向天歌演示原创作品：www.TopPPT.cn)">
            <a:extLst>
              <a:ext uri="{FF2B5EF4-FFF2-40B4-BE49-F238E27FC236}">
                <a16:creationId xmlns:a16="http://schemas.microsoft.com/office/drawing/2014/main" id="{F248CD9D-314F-4BBC-BC1A-F18E65261B5E}"/>
              </a:ext>
            </a:extLst>
          </p:cNvPr>
          <p:cNvSpPr>
            <a:spLocks/>
          </p:cNvSpPr>
          <p:nvPr/>
        </p:nvSpPr>
        <p:spPr bwMode="auto">
          <a:xfrm>
            <a:off x="2299990" y="2827919"/>
            <a:ext cx="52589" cy="28557"/>
          </a:xfrm>
          <a:custGeom>
            <a:avLst/>
            <a:gdLst/>
            <a:ahLst/>
            <a:cxnLst>
              <a:cxn ang="0">
                <a:pos x="26" y="5"/>
              </a:cxn>
              <a:cxn ang="0">
                <a:pos x="14" y="2"/>
              </a:cxn>
              <a:cxn ang="0">
                <a:pos x="9" y="0"/>
              </a:cxn>
              <a:cxn ang="0">
                <a:pos x="8" y="0"/>
              </a:cxn>
              <a:cxn ang="0">
                <a:pos x="0" y="7"/>
              </a:cxn>
              <a:cxn ang="0">
                <a:pos x="22" y="14"/>
              </a:cxn>
              <a:cxn ang="0">
                <a:pos x="26" y="13"/>
              </a:cxn>
              <a:cxn ang="0">
                <a:pos x="26" y="5"/>
              </a:cxn>
            </a:cxnLst>
            <a:rect l="0" t="0" r="r" b="b"/>
            <a:pathLst>
              <a:path w="26" h="14">
                <a:moveTo>
                  <a:pt x="26" y="5"/>
                </a:moveTo>
                <a:cubicBezTo>
                  <a:pt x="24" y="3"/>
                  <a:pt x="19" y="6"/>
                  <a:pt x="14" y="2"/>
                </a:cubicBezTo>
                <a:cubicBezTo>
                  <a:pt x="12" y="1"/>
                  <a:pt x="10" y="1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0"/>
                  <a:pt x="4" y="4"/>
                  <a:pt x="0" y="7"/>
                </a:cubicBezTo>
                <a:cubicBezTo>
                  <a:pt x="4" y="10"/>
                  <a:pt x="18" y="14"/>
                  <a:pt x="22" y="14"/>
                </a:cubicBezTo>
                <a:cubicBezTo>
                  <a:pt x="24" y="14"/>
                  <a:pt x="25" y="13"/>
                  <a:pt x="26" y="13"/>
                </a:cubicBezTo>
                <a:cubicBezTo>
                  <a:pt x="26" y="9"/>
                  <a:pt x="26" y="6"/>
                  <a:pt x="26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0" name="Freeform 99      (向天歌演示原创作品：www.TopPPT.cn)">
            <a:extLst>
              <a:ext uri="{FF2B5EF4-FFF2-40B4-BE49-F238E27FC236}">
                <a16:creationId xmlns:a16="http://schemas.microsoft.com/office/drawing/2014/main" id="{13983D3F-E898-41BB-97B5-2F5CF923FA88}"/>
              </a:ext>
            </a:extLst>
          </p:cNvPr>
          <p:cNvSpPr>
            <a:spLocks/>
          </p:cNvSpPr>
          <p:nvPr/>
        </p:nvSpPr>
        <p:spPr bwMode="auto">
          <a:xfrm>
            <a:off x="2318068" y="2785924"/>
            <a:ext cx="136403" cy="77271"/>
          </a:xfrm>
          <a:custGeom>
            <a:avLst/>
            <a:gdLst/>
            <a:ahLst/>
            <a:cxnLst>
              <a:cxn ang="0">
                <a:pos x="29" y="34"/>
              </a:cxn>
              <a:cxn ang="0">
                <a:pos x="32" y="27"/>
              </a:cxn>
              <a:cxn ang="0">
                <a:pos x="45" y="22"/>
              </a:cxn>
              <a:cxn ang="0">
                <a:pos x="55" y="19"/>
              </a:cxn>
              <a:cxn ang="0">
                <a:pos x="69" y="14"/>
              </a:cxn>
              <a:cxn ang="0">
                <a:pos x="56" y="5"/>
              </a:cxn>
              <a:cxn ang="0">
                <a:pos x="32" y="5"/>
              </a:cxn>
              <a:cxn ang="0">
                <a:pos x="11" y="6"/>
              </a:cxn>
              <a:cxn ang="0">
                <a:pos x="11" y="6"/>
              </a:cxn>
              <a:cxn ang="0">
                <a:pos x="5" y="12"/>
              </a:cxn>
              <a:cxn ang="0">
                <a:pos x="0" y="21"/>
              </a:cxn>
              <a:cxn ang="0">
                <a:pos x="5" y="23"/>
              </a:cxn>
              <a:cxn ang="0">
                <a:pos x="17" y="26"/>
              </a:cxn>
              <a:cxn ang="0">
                <a:pos x="17" y="34"/>
              </a:cxn>
              <a:cxn ang="0">
                <a:pos x="20" y="34"/>
              </a:cxn>
              <a:cxn ang="0">
                <a:pos x="21" y="38"/>
              </a:cxn>
              <a:cxn ang="0">
                <a:pos x="25" y="37"/>
              </a:cxn>
              <a:cxn ang="0">
                <a:pos x="29" y="34"/>
              </a:cxn>
            </a:cxnLst>
            <a:rect l="0" t="0" r="r" b="b"/>
            <a:pathLst>
              <a:path w="69" h="38">
                <a:moveTo>
                  <a:pt x="29" y="34"/>
                </a:moveTo>
                <a:cubicBezTo>
                  <a:pt x="29" y="33"/>
                  <a:pt x="26" y="27"/>
                  <a:pt x="32" y="27"/>
                </a:cubicBezTo>
                <a:cubicBezTo>
                  <a:pt x="39" y="26"/>
                  <a:pt x="44" y="26"/>
                  <a:pt x="45" y="22"/>
                </a:cubicBezTo>
                <a:cubicBezTo>
                  <a:pt x="46" y="17"/>
                  <a:pt x="53" y="19"/>
                  <a:pt x="55" y="19"/>
                </a:cubicBezTo>
                <a:cubicBezTo>
                  <a:pt x="57" y="19"/>
                  <a:pt x="63" y="14"/>
                  <a:pt x="69" y="14"/>
                </a:cubicBezTo>
                <a:cubicBezTo>
                  <a:pt x="69" y="8"/>
                  <a:pt x="61" y="10"/>
                  <a:pt x="56" y="5"/>
                </a:cubicBezTo>
                <a:cubicBezTo>
                  <a:pt x="51" y="0"/>
                  <a:pt x="39" y="2"/>
                  <a:pt x="32" y="5"/>
                </a:cubicBezTo>
                <a:cubicBezTo>
                  <a:pt x="26" y="7"/>
                  <a:pt x="18" y="2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9" y="8"/>
                  <a:pt x="7" y="10"/>
                  <a:pt x="5" y="12"/>
                </a:cubicBezTo>
                <a:cubicBezTo>
                  <a:pt x="0" y="16"/>
                  <a:pt x="1" y="20"/>
                  <a:pt x="0" y="21"/>
                </a:cubicBezTo>
                <a:cubicBezTo>
                  <a:pt x="1" y="22"/>
                  <a:pt x="3" y="22"/>
                  <a:pt x="5" y="23"/>
                </a:cubicBezTo>
                <a:cubicBezTo>
                  <a:pt x="10" y="27"/>
                  <a:pt x="15" y="24"/>
                  <a:pt x="17" y="26"/>
                </a:cubicBezTo>
                <a:cubicBezTo>
                  <a:pt x="17" y="27"/>
                  <a:pt x="17" y="30"/>
                  <a:pt x="17" y="34"/>
                </a:cubicBezTo>
                <a:cubicBezTo>
                  <a:pt x="18" y="33"/>
                  <a:pt x="18" y="32"/>
                  <a:pt x="20" y="34"/>
                </a:cubicBezTo>
                <a:cubicBezTo>
                  <a:pt x="22" y="35"/>
                  <a:pt x="21" y="37"/>
                  <a:pt x="21" y="38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7"/>
                  <a:pt x="28" y="35"/>
                  <a:pt x="29" y="3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1" name="Freeform 100      (向天歌演示原创作品：www.TopPPT.cn)">
            <a:extLst>
              <a:ext uri="{FF2B5EF4-FFF2-40B4-BE49-F238E27FC236}">
                <a16:creationId xmlns:a16="http://schemas.microsoft.com/office/drawing/2014/main" id="{B3A596F3-A5A5-4925-B611-3CA8A65C9BBB}"/>
              </a:ext>
            </a:extLst>
          </p:cNvPr>
          <p:cNvSpPr>
            <a:spLocks/>
          </p:cNvSpPr>
          <p:nvPr/>
        </p:nvSpPr>
        <p:spPr bwMode="auto">
          <a:xfrm>
            <a:off x="1696859" y="2384452"/>
            <a:ext cx="680371" cy="430029"/>
          </a:xfrm>
          <a:custGeom>
            <a:avLst/>
            <a:gdLst/>
            <a:ahLst/>
            <a:cxnLst>
              <a:cxn ang="0">
                <a:pos x="301" y="199"/>
              </a:cxn>
              <a:cxn ang="0">
                <a:pos x="296" y="180"/>
              </a:cxn>
              <a:cxn ang="0">
                <a:pos x="324" y="173"/>
              </a:cxn>
              <a:cxn ang="0">
                <a:pos x="334" y="161"/>
              </a:cxn>
              <a:cxn ang="0">
                <a:pos x="343" y="139"/>
              </a:cxn>
              <a:cxn ang="0">
                <a:pos x="315" y="137"/>
              </a:cxn>
              <a:cxn ang="0">
                <a:pos x="297" y="161"/>
              </a:cxn>
              <a:cxn ang="0">
                <a:pos x="281" y="170"/>
              </a:cxn>
              <a:cxn ang="0">
                <a:pos x="242" y="169"/>
              </a:cxn>
              <a:cxn ang="0">
                <a:pos x="224" y="143"/>
              </a:cxn>
              <a:cxn ang="0">
                <a:pos x="223" y="90"/>
              </a:cxn>
              <a:cxn ang="0">
                <a:pos x="219" y="83"/>
              </a:cxn>
              <a:cxn ang="0">
                <a:pos x="200" y="71"/>
              </a:cxn>
              <a:cxn ang="0">
                <a:pos x="187" y="47"/>
              </a:cxn>
              <a:cxn ang="0">
                <a:pos x="158" y="46"/>
              </a:cxn>
              <a:cxn ang="0">
                <a:pos x="141" y="32"/>
              </a:cxn>
              <a:cxn ang="0">
                <a:pos x="121" y="11"/>
              </a:cxn>
              <a:cxn ang="0">
                <a:pos x="100" y="16"/>
              </a:cxn>
              <a:cxn ang="0">
                <a:pos x="39" y="6"/>
              </a:cxn>
              <a:cxn ang="0">
                <a:pos x="0" y="3"/>
              </a:cxn>
              <a:cxn ang="0">
                <a:pos x="16" y="35"/>
              </a:cxn>
              <a:cxn ang="0">
                <a:pos x="35" y="61"/>
              </a:cxn>
              <a:cxn ang="0">
                <a:pos x="40" y="72"/>
              </a:cxn>
              <a:cxn ang="0">
                <a:pos x="56" y="94"/>
              </a:cxn>
              <a:cxn ang="0">
                <a:pos x="81" y="120"/>
              </a:cxn>
              <a:cxn ang="0">
                <a:pos x="84" y="107"/>
              </a:cxn>
              <a:cxn ang="0">
                <a:pos x="71" y="93"/>
              </a:cxn>
              <a:cxn ang="0">
                <a:pos x="52" y="60"/>
              </a:cxn>
              <a:cxn ang="0">
                <a:pos x="44" y="42"/>
              </a:cxn>
              <a:cxn ang="0">
                <a:pos x="29" y="29"/>
              </a:cxn>
              <a:cxn ang="0">
                <a:pos x="29" y="11"/>
              </a:cxn>
              <a:cxn ang="0">
                <a:pos x="39" y="16"/>
              </a:cxn>
              <a:cxn ang="0">
                <a:pos x="49" y="32"/>
              </a:cxn>
              <a:cxn ang="0">
                <a:pos x="56" y="47"/>
              </a:cxn>
              <a:cxn ang="0">
                <a:pos x="73" y="60"/>
              </a:cxn>
              <a:cxn ang="0">
                <a:pos x="87" y="74"/>
              </a:cxn>
              <a:cxn ang="0">
                <a:pos x="95" y="89"/>
              </a:cxn>
              <a:cxn ang="0">
                <a:pos x="129" y="125"/>
              </a:cxn>
              <a:cxn ang="0">
                <a:pos x="134" y="145"/>
              </a:cxn>
              <a:cxn ang="0">
                <a:pos x="139" y="163"/>
              </a:cxn>
              <a:cxn ang="0">
                <a:pos x="174" y="180"/>
              </a:cxn>
              <a:cxn ang="0">
                <a:pos x="221" y="202"/>
              </a:cxn>
              <a:cxn ang="0">
                <a:pos x="265" y="204"/>
              </a:cxn>
              <a:cxn ang="0">
                <a:pos x="286" y="201"/>
              </a:cxn>
            </a:cxnLst>
            <a:rect l="0" t="0" r="r" b="b"/>
            <a:pathLst>
              <a:path w="344" h="213">
                <a:moveTo>
                  <a:pt x="286" y="201"/>
                </a:moveTo>
                <a:cubicBezTo>
                  <a:pt x="287" y="201"/>
                  <a:pt x="300" y="202"/>
                  <a:pt x="301" y="199"/>
                </a:cubicBezTo>
                <a:cubicBezTo>
                  <a:pt x="302" y="196"/>
                  <a:pt x="292" y="189"/>
                  <a:pt x="293" y="188"/>
                </a:cubicBezTo>
                <a:cubicBezTo>
                  <a:pt x="294" y="188"/>
                  <a:pt x="294" y="180"/>
                  <a:pt x="296" y="180"/>
                </a:cubicBezTo>
                <a:cubicBezTo>
                  <a:pt x="298" y="180"/>
                  <a:pt x="316" y="181"/>
                  <a:pt x="317" y="180"/>
                </a:cubicBezTo>
                <a:cubicBezTo>
                  <a:pt x="318" y="180"/>
                  <a:pt x="321" y="173"/>
                  <a:pt x="324" y="173"/>
                </a:cubicBezTo>
                <a:cubicBezTo>
                  <a:pt x="325" y="173"/>
                  <a:pt x="327" y="175"/>
                  <a:pt x="329" y="176"/>
                </a:cubicBezTo>
                <a:cubicBezTo>
                  <a:pt x="333" y="173"/>
                  <a:pt x="334" y="167"/>
                  <a:pt x="334" y="161"/>
                </a:cubicBezTo>
                <a:cubicBezTo>
                  <a:pt x="335" y="154"/>
                  <a:pt x="333" y="152"/>
                  <a:pt x="336" y="148"/>
                </a:cubicBezTo>
                <a:cubicBezTo>
                  <a:pt x="340" y="145"/>
                  <a:pt x="344" y="144"/>
                  <a:pt x="343" y="139"/>
                </a:cubicBezTo>
                <a:cubicBezTo>
                  <a:pt x="342" y="134"/>
                  <a:pt x="337" y="139"/>
                  <a:pt x="333" y="137"/>
                </a:cubicBezTo>
                <a:cubicBezTo>
                  <a:pt x="329" y="134"/>
                  <a:pt x="325" y="136"/>
                  <a:pt x="315" y="137"/>
                </a:cubicBezTo>
                <a:cubicBezTo>
                  <a:pt x="305" y="139"/>
                  <a:pt x="300" y="143"/>
                  <a:pt x="301" y="150"/>
                </a:cubicBezTo>
                <a:cubicBezTo>
                  <a:pt x="301" y="158"/>
                  <a:pt x="297" y="154"/>
                  <a:pt x="297" y="161"/>
                </a:cubicBezTo>
                <a:cubicBezTo>
                  <a:pt x="298" y="167"/>
                  <a:pt x="289" y="167"/>
                  <a:pt x="290" y="171"/>
                </a:cubicBezTo>
                <a:cubicBezTo>
                  <a:pt x="290" y="175"/>
                  <a:pt x="283" y="171"/>
                  <a:pt x="281" y="170"/>
                </a:cubicBezTo>
                <a:cubicBezTo>
                  <a:pt x="279" y="168"/>
                  <a:pt x="258" y="175"/>
                  <a:pt x="255" y="175"/>
                </a:cubicBezTo>
                <a:cubicBezTo>
                  <a:pt x="252" y="176"/>
                  <a:pt x="246" y="169"/>
                  <a:pt x="242" y="169"/>
                </a:cubicBezTo>
                <a:cubicBezTo>
                  <a:pt x="238" y="170"/>
                  <a:pt x="236" y="163"/>
                  <a:pt x="236" y="158"/>
                </a:cubicBezTo>
                <a:cubicBezTo>
                  <a:pt x="235" y="153"/>
                  <a:pt x="227" y="148"/>
                  <a:pt x="224" y="143"/>
                </a:cubicBezTo>
                <a:cubicBezTo>
                  <a:pt x="220" y="138"/>
                  <a:pt x="220" y="128"/>
                  <a:pt x="219" y="121"/>
                </a:cubicBezTo>
                <a:cubicBezTo>
                  <a:pt x="219" y="114"/>
                  <a:pt x="218" y="103"/>
                  <a:pt x="223" y="90"/>
                </a:cubicBezTo>
                <a:cubicBezTo>
                  <a:pt x="224" y="88"/>
                  <a:pt x="224" y="86"/>
                  <a:pt x="224" y="85"/>
                </a:cubicBezTo>
                <a:cubicBezTo>
                  <a:pt x="222" y="84"/>
                  <a:pt x="221" y="83"/>
                  <a:pt x="219" y="83"/>
                </a:cubicBezTo>
                <a:cubicBezTo>
                  <a:pt x="215" y="83"/>
                  <a:pt x="206" y="77"/>
                  <a:pt x="204" y="77"/>
                </a:cubicBezTo>
                <a:cubicBezTo>
                  <a:pt x="202" y="77"/>
                  <a:pt x="202" y="73"/>
                  <a:pt x="200" y="71"/>
                </a:cubicBezTo>
                <a:cubicBezTo>
                  <a:pt x="199" y="68"/>
                  <a:pt x="200" y="64"/>
                  <a:pt x="198" y="62"/>
                </a:cubicBezTo>
                <a:cubicBezTo>
                  <a:pt x="196" y="60"/>
                  <a:pt x="189" y="54"/>
                  <a:pt x="187" y="47"/>
                </a:cubicBezTo>
                <a:cubicBezTo>
                  <a:pt x="185" y="39"/>
                  <a:pt x="172" y="36"/>
                  <a:pt x="167" y="35"/>
                </a:cubicBezTo>
                <a:cubicBezTo>
                  <a:pt x="162" y="35"/>
                  <a:pt x="160" y="45"/>
                  <a:pt x="158" y="46"/>
                </a:cubicBezTo>
                <a:cubicBezTo>
                  <a:pt x="157" y="46"/>
                  <a:pt x="148" y="40"/>
                  <a:pt x="145" y="39"/>
                </a:cubicBezTo>
                <a:cubicBezTo>
                  <a:pt x="143" y="38"/>
                  <a:pt x="141" y="35"/>
                  <a:pt x="141" y="32"/>
                </a:cubicBezTo>
                <a:cubicBezTo>
                  <a:pt x="141" y="29"/>
                  <a:pt x="136" y="24"/>
                  <a:pt x="134" y="23"/>
                </a:cubicBezTo>
                <a:cubicBezTo>
                  <a:pt x="132" y="22"/>
                  <a:pt x="121" y="11"/>
                  <a:pt x="121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68" y="17"/>
                  <a:pt x="68" y="17"/>
                  <a:pt x="68" y="17"/>
                </a:cubicBezTo>
                <a:cubicBezTo>
                  <a:pt x="68" y="17"/>
                  <a:pt x="43" y="7"/>
                  <a:pt x="39" y="6"/>
                </a:cubicBezTo>
                <a:cubicBezTo>
                  <a:pt x="34" y="5"/>
                  <a:pt x="26" y="0"/>
                  <a:pt x="26" y="0"/>
                </a:cubicBezTo>
                <a:cubicBezTo>
                  <a:pt x="0" y="3"/>
                  <a:pt x="0" y="3"/>
                  <a:pt x="0" y="3"/>
                </a:cubicBezTo>
                <a:cubicBezTo>
                  <a:pt x="1" y="6"/>
                  <a:pt x="3" y="9"/>
                  <a:pt x="6" y="13"/>
                </a:cubicBezTo>
                <a:cubicBezTo>
                  <a:pt x="11" y="19"/>
                  <a:pt x="15" y="31"/>
                  <a:pt x="16" y="35"/>
                </a:cubicBezTo>
                <a:cubicBezTo>
                  <a:pt x="16" y="39"/>
                  <a:pt x="23" y="42"/>
                  <a:pt x="30" y="46"/>
                </a:cubicBezTo>
                <a:cubicBezTo>
                  <a:pt x="36" y="50"/>
                  <a:pt x="36" y="59"/>
                  <a:pt x="35" y="61"/>
                </a:cubicBezTo>
                <a:cubicBezTo>
                  <a:pt x="34" y="63"/>
                  <a:pt x="27" y="59"/>
                  <a:pt x="26" y="62"/>
                </a:cubicBezTo>
                <a:cubicBezTo>
                  <a:pt x="26" y="64"/>
                  <a:pt x="36" y="73"/>
                  <a:pt x="40" y="72"/>
                </a:cubicBezTo>
                <a:cubicBezTo>
                  <a:pt x="44" y="72"/>
                  <a:pt x="46" y="74"/>
                  <a:pt x="52" y="80"/>
                </a:cubicBezTo>
                <a:cubicBezTo>
                  <a:pt x="59" y="85"/>
                  <a:pt x="58" y="92"/>
                  <a:pt x="56" y="94"/>
                </a:cubicBezTo>
                <a:cubicBezTo>
                  <a:pt x="53" y="96"/>
                  <a:pt x="61" y="100"/>
                  <a:pt x="69" y="105"/>
                </a:cubicBezTo>
                <a:cubicBezTo>
                  <a:pt x="77" y="110"/>
                  <a:pt x="80" y="117"/>
                  <a:pt x="81" y="120"/>
                </a:cubicBezTo>
                <a:cubicBezTo>
                  <a:pt x="81" y="122"/>
                  <a:pt x="85" y="120"/>
                  <a:pt x="86" y="116"/>
                </a:cubicBezTo>
                <a:cubicBezTo>
                  <a:pt x="87" y="112"/>
                  <a:pt x="84" y="111"/>
                  <a:pt x="84" y="107"/>
                </a:cubicBezTo>
                <a:cubicBezTo>
                  <a:pt x="84" y="103"/>
                  <a:pt x="77" y="104"/>
                  <a:pt x="74" y="103"/>
                </a:cubicBezTo>
                <a:cubicBezTo>
                  <a:pt x="71" y="103"/>
                  <a:pt x="74" y="96"/>
                  <a:pt x="71" y="93"/>
                </a:cubicBezTo>
                <a:cubicBezTo>
                  <a:pt x="68" y="90"/>
                  <a:pt x="66" y="83"/>
                  <a:pt x="64" y="77"/>
                </a:cubicBezTo>
                <a:cubicBezTo>
                  <a:pt x="63" y="72"/>
                  <a:pt x="55" y="66"/>
                  <a:pt x="52" y="60"/>
                </a:cubicBezTo>
                <a:cubicBezTo>
                  <a:pt x="48" y="54"/>
                  <a:pt x="45" y="49"/>
                  <a:pt x="43" y="48"/>
                </a:cubicBezTo>
                <a:cubicBezTo>
                  <a:pt x="40" y="46"/>
                  <a:pt x="46" y="44"/>
                  <a:pt x="44" y="42"/>
                </a:cubicBezTo>
                <a:cubicBezTo>
                  <a:pt x="42" y="40"/>
                  <a:pt x="39" y="40"/>
                  <a:pt x="35" y="38"/>
                </a:cubicBezTo>
                <a:cubicBezTo>
                  <a:pt x="31" y="36"/>
                  <a:pt x="29" y="33"/>
                  <a:pt x="29" y="29"/>
                </a:cubicBezTo>
                <a:cubicBezTo>
                  <a:pt x="29" y="25"/>
                  <a:pt x="26" y="16"/>
                  <a:pt x="25" y="13"/>
                </a:cubicBezTo>
                <a:cubicBezTo>
                  <a:pt x="24" y="9"/>
                  <a:pt x="28" y="10"/>
                  <a:pt x="29" y="11"/>
                </a:cubicBezTo>
                <a:cubicBezTo>
                  <a:pt x="30" y="13"/>
                  <a:pt x="31" y="14"/>
                  <a:pt x="33" y="13"/>
                </a:cubicBezTo>
                <a:cubicBezTo>
                  <a:pt x="35" y="12"/>
                  <a:pt x="38" y="13"/>
                  <a:pt x="39" y="16"/>
                </a:cubicBezTo>
                <a:cubicBezTo>
                  <a:pt x="40" y="19"/>
                  <a:pt x="45" y="16"/>
                  <a:pt x="47" y="17"/>
                </a:cubicBezTo>
                <a:cubicBezTo>
                  <a:pt x="49" y="19"/>
                  <a:pt x="42" y="20"/>
                  <a:pt x="49" y="32"/>
                </a:cubicBezTo>
                <a:cubicBezTo>
                  <a:pt x="55" y="43"/>
                  <a:pt x="51" y="37"/>
                  <a:pt x="51" y="44"/>
                </a:cubicBezTo>
                <a:cubicBezTo>
                  <a:pt x="51" y="52"/>
                  <a:pt x="55" y="49"/>
                  <a:pt x="56" y="47"/>
                </a:cubicBezTo>
                <a:cubicBezTo>
                  <a:pt x="57" y="46"/>
                  <a:pt x="61" y="50"/>
                  <a:pt x="64" y="54"/>
                </a:cubicBezTo>
                <a:cubicBezTo>
                  <a:pt x="67" y="58"/>
                  <a:pt x="73" y="58"/>
                  <a:pt x="73" y="60"/>
                </a:cubicBezTo>
                <a:cubicBezTo>
                  <a:pt x="73" y="63"/>
                  <a:pt x="75" y="67"/>
                  <a:pt x="79" y="68"/>
                </a:cubicBezTo>
                <a:cubicBezTo>
                  <a:pt x="83" y="69"/>
                  <a:pt x="84" y="73"/>
                  <a:pt x="87" y="74"/>
                </a:cubicBezTo>
                <a:cubicBezTo>
                  <a:pt x="89" y="74"/>
                  <a:pt x="90" y="77"/>
                  <a:pt x="88" y="81"/>
                </a:cubicBezTo>
                <a:cubicBezTo>
                  <a:pt x="87" y="84"/>
                  <a:pt x="88" y="87"/>
                  <a:pt x="95" y="89"/>
                </a:cubicBezTo>
                <a:cubicBezTo>
                  <a:pt x="102" y="92"/>
                  <a:pt x="99" y="93"/>
                  <a:pt x="105" y="98"/>
                </a:cubicBezTo>
                <a:cubicBezTo>
                  <a:pt x="110" y="103"/>
                  <a:pt x="126" y="120"/>
                  <a:pt x="129" y="125"/>
                </a:cubicBezTo>
                <a:cubicBezTo>
                  <a:pt x="132" y="130"/>
                  <a:pt x="133" y="134"/>
                  <a:pt x="134" y="137"/>
                </a:cubicBezTo>
                <a:cubicBezTo>
                  <a:pt x="136" y="141"/>
                  <a:pt x="132" y="142"/>
                  <a:pt x="134" y="145"/>
                </a:cubicBezTo>
                <a:cubicBezTo>
                  <a:pt x="136" y="148"/>
                  <a:pt x="130" y="147"/>
                  <a:pt x="130" y="149"/>
                </a:cubicBezTo>
                <a:cubicBezTo>
                  <a:pt x="131" y="152"/>
                  <a:pt x="134" y="163"/>
                  <a:pt x="139" y="163"/>
                </a:cubicBezTo>
                <a:cubicBezTo>
                  <a:pt x="145" y="164"/>
                  <a:pt x="151" y="171"/>
                  <a:pt x="156" y="174"/>
                </a:cubicBezTo>
                <a:cubicBezTo>
                  <a:pt x="160" y="178"/>
                  <a:pt x="167" y="177"/>
                  <a:pt x="174" y="180"/>
                </a:cubicBezTo>
                <a:cubicBezTo>
                  <a:pt x="180" y="182"/>
                  <a:pt x="186" y="188"/>
                  <a:pt x="196" y="191"/>
                </a:cubicBezTo>
                <a:cubicBezTo>
                  <a:pt x="206" y="194"/>
                  <a:pt x="215" y="198"/>
                  <a:pt x="221" y="202"/>
                </a:cubicBezTo>
                <a:cubicBezTo>
                  <a:pt x="228" y="206"/>
                  <a:pt x="235" y="204"/>
                  <a:pt x="244" y="201"/>
                </a:cubicBezTo>
                <a:cubicBezTo>
                  <a:pt x="253" y="197"/>
                  <a:pt x="260" y="202"/>
                  <a:pt x="265" y="204"/>
                </a:cubicBezTo>
                <a:cubicBezTo>
                  <a:pt x="267" y="205"/>
                  <a:pt x="272" y="209"/>
                  <a:pt x="277" y="213"/>
                </a:cubicBezTo>
                <a:cubicBezTo>
                  <a:pt x="281" y="207"/>
                  <a:pt x="285" y="201"/>
                  <a:pt x="286" y="20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2" name="Freeform 101      (向天歌演示原创作品：www.TopPPT.cn)">
            <a:extLst>
              <a:ext uri="{FF2B5EF4-FFF2-40B4-BE49-F238E27FC236}">
                <a16:creationId xmlns:a16="http://schemas.microsoft.com/office/drawing/2014/main" id="{EC505FEC-0371-461B-A183-AEF46477F791}"/>
              </a:ext>
            </a:extLst>
          </p:cNvPr>
          <p:cNvSpPr>
            <a:spLocks/>
          </p:cNvSpPr>
          <p:nvPr/>
        </p:nvSpPr>
        <p:spPr bwMode="auto">
          <a:xfrm>
            <a:off x="2244112" y="2747289"/>
            <a:ext cx="95318" cy="95750"/>
          </a:xfrm>
          <a:custGeom>
            <a:avLst/>
            <a:gdLst/>
            <a:ahLst/>
            <a:cxnLst>
              <a:cxn ang="0">
                <a:pos x="42" y="31"/>
              </a:cxn>
              <a:cxn ang="0">
                <a:pos x="48" y="25"/>
              </a:cxn>
              <a:cxn ang="0">
                <a:pos x="43" y="22"/>
              </a:cxn>
              <a:cxn ang="0">
                <a:pos x="38" y="23"/>
              </a:cxn>
              <a:cxn ang="0">
                <a:pos x="38" y="0"/>
              </a:cxn>
              <a:cxn ang="0">
                <a:pos x="19" y="0"/>
              </a:cxn>
              <a:cxn ang="0">
                <a:pos x="16" y="8"/>
              </a:cxn>
              <a:cxn ang="0">
                <a:pos x="24" y="19"/>
              </a:cxn>
              <a:cxn ang="0">
                <a:pos x="9" y="21"/>
              </a:cxn>
              <a:cxn ang="0">
                <a:pos x="0" y="33"/>
              </a:cxn>
              <a:cxn ang="0">
                <a:pos x="12" y="44"/>
              </a:cxn>
              <a:cxn ang="0">
                <a:pos x="28" y="47"/>
              </a:cxn>
              <a:cxn ang="0">
                <a:pos x="28" y="47"/>
              </a:cxn>
              <a:cxn ang="0">
                <a:pos x="36" y="40"/>
              </a:cxn>
              <a:cxn ang="0">
                <a:pos x="42" y="31"/>
              </a:cxn>
            </a:cxnLst>
            <a:rect l="0" t="0" r="r" b="b"/>
            <a:pathLst>
              <a:path w="48" h="47">
                <a:moveTo>
                  <a:pt x="42" y="31"/>
                </a:moveTo>
                <a:cubicBezTo>
                  <a:pt x="44" y="29"/>
                  <a:pt x="46" y="27"/>
                  <a:pt x="48" y="25"/>
                </a:cubicBezTo>
                <a:cubicBezTo>
                  <a:pt x="44" y="27"/>
                  <a:pt x="43" y="25"/>
                  <a:pt x="43" y="22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0"/>
                  <a:pt x="38" y="0"/>
                  <a:pt x="38" y="0"/>
                </a:cubicBezTo>
                <a:cubicBezTo>
                  <a:pt x="34" y="0"/>
                  <a:pt x="21" y="0"/>
                  <a:pt x="19" y="0"/>
                </a:cubicBezTo>
                <a:cubicBezTo>
                  <a:pt x="17" y="0"/>
                  <a:pt x="17" y="8"/>
                  <a:pt x="16" y="8"/>
                </a:cubicBezTo>
                <a:cubicBezTo>
                  <a:pt x="15" y="9"/>
                  <a:pt x="25" y="16"/>
                  <a:pt x="24" y="19"/>
                </a:cubicBezTo>
                <a:cubicBezTo>
                  <a:pt x="23" y="22"/>
                  <a:pt x="10" y="21"/>
                  <a:pt x="9" y="21"/>
                </a:cubicBezTo>
                <a:cubicBezTo>
                  <a:pt x="8" y="21"/>
                  <a:pt x="4" y="27"/>
                  <a:pt x="0" y="33"/>
                </a:cubicBezTo>
                <a:cubicBezTo>
                  <a:pt x="5" y="38"/>
                  <a:pt x="10" y="42"/>
                  <a:pt x="12" y="44"/>
                </a:cubicBezTo>
                <a:cubicBezTo>
                  <a:pt x="17" y="47"/>
                  <a:pt x="25" y="44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32" y="44"/>
                  <a:pt x="35" y="40"/>
                  <a:pt x="36" y="40"/>
                </a:cubicBezTo>
                <a:cubicBezTo>
                  <a:pt x="39" y="39"/>
                  <a:pt x="37" y="35"/>
                  <a:pt x="42" y="3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3" name="Freeform 102      (向天歌演示原创作品：www.TopPPT.cn)">
            <a:extLst>
              <a:ext uri="{FF2B5EF4-FFF2-40B4-BE49-F238E27FC236}">
                <a16:creationId xmlns:a16="http://schemas.microsoft.com/office/drawing/2014/main" id="{D8287A13-C7A5-4A3E-8412-72E04DB644DD}"/>
              </a:ext>
            </a:extLst>
          </p:cNvPr>
          <p:cNvSpPr>
            <a:spLocks/>
          </p:cNvSpPr>
          <p:nvPr/>
        </p:nvSpPr>
        <p:spPr bwMode="auto">
          <a:xfrm>
            <a:off x="2319710" y="2733850"/>
            <a:ext cx="27938" cy="60473"/>
          </a:xfrm>
          <a:custGeom>
            <a:avLst/>
            <a:gdLst/>
            <a:ahLst/>
            <a:cxnLst>
              <a:cxn ang="0">
                <a:pos x="2" y="7"/>
              </a:cxn>
              <a:cxn ang="0">
                <a:pos x="0" y="7"/>
              </a:cxn>
              <a:cxn ang="0">
                <a:pos x="0" y="30"/>
              </a:cxn>
              <a:cxn ang="0">
                <a:pos x="5" y="29"/>
              </a:cxn>
              <a:cxn ang="0">
                <a:pos x="9" y="24"/>
              </a:cxn>
              <a:cxn ang="0">
                <a:pos x="12" y="5"/>
              </a:cxn>
              <a:cxn ang="0">
                <a:pos x="14" y="3"/>
              </a:cxn>
              <a:cxn ang="0">
                <a:pos x="9" y="0"/>
              </a:cxn>
              <a:cxn ang="0">
                <a:pos x="2" y="7"/>
              </a:cxn>
            </a:cxnLst>
            <a:rect l="0" t="0" r="r" b="b"/>
            <a:pathLst>
              <a:path w="14" h="30">
                <a:moveTo>
                  <a:pt x="2" y="7"/>
                </a:moveTo>
                <a:cubicBezTo>
                  <a:pt x="2" y="7"/>
                  <a:pt x="1" y="7"/>
                  <a:pt x="0" y="7"/>
                </a:cubicBezTo>
                <a:cubicBezTo>
                  <a:pt x="0" y="30"/>
                  <a:pt x="0" y="30"/>
                  <a:pt x="0" y="30"/>
                </a:cubicBezTo>
                <a:cubicBezTo>
                  <a:pt x="5" y="29"/>
                  <a:pt x="5" y="29"/>
                  <a:pt x="5" y="29"/>
                </a:cubicBezTo>
                <a:cubicBezTo>
                  <a:pt x="6" y="27"/>
                  <a:pt x="7" y="25"/>
                  <a:pt x="9" y="24"/>
                </a:cubicBezTo>
                <a:cubicBezTo>
                  <a:pt x="13" y="20"/>
                  <a:pt x="7" y="6"/>
                  <a:pt x="12" y="5"/>
                </a:cubicBezTo>
                <a:cubicBezTo>
                  <a:pt x="13" y="5"/>
                  <a:pt x="14" y="4"/>
                  <a:pt x="14" y="3"/>
                </a:cubicBezTo>
                <a:cubicBezTo>
                  <a:pt x="12" y="2"/>
                  <a:pt x="10" y="0"/>
                  <a:pt x="9" y="0"/>
                </a:cubicBezTo>
                <a:cubicBezTo>
                  <a:pt x="6" y="0"/>
                  <a:pt x="3" y="7"/>
                  <a:pt x="2" y="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4" name="Freeform 103      (向天歌演示原创作品：www.TopPPT.cn)">
            <a:extLst>
              <a:ext uri="{FF2B5EF4-FFF2-40B4-BE49-F238E27FC236}">
                <a16:creationId xmlns:a16="http://schemas.microsoft.com/office/drawing/2014/main" id="{390F24AA-7D42-4776-919C-E98FE0BD6667}"/>
              </a:ext>
            </a:extLst>
          </p:cNvPr>
          <p:cNvSpPr>
            <a:spLocks/>
          </p:cNvSpPr>
          <p:nvPr/>
        </p:nvSpPr>
        <p:spPr bwMode="auto">
          <a:xfrm>
            <a:off x="2646749" y="2688496"/>
            <a:ext cx="67380" cy="58793"/>
          </a:xfrm>
          <a:custGeom>
            <a:avLst/>
            <a:gdLst/>
            <a:ahLst/>
            <a:cxnLst>
              <a:cxn ang="0">
                <a:pos x="16" y="3"/>
              </a:cxn>
              <a:cxn ang="0">
                <a:pos x="23" y="19"/>
              </a:cxn>
              <a:cxn ang="0">
                <a:pos x="1" y="23"/>
              </a:cxn>
              <a:cxn ang="0">
                <a:pos x="16" y="26"/>
              </a:cxn>
              <a:cxn ang="0">
                <a:pos x="31" y="28"/>
              </a:cxn>
              <a:cxn ang="0">
                <a:pos x="34" y="6"/>
              </a:cxn>
              <a:cxn ang="0">
                <a:pos x="16" y="3"/>
              </a:cxn>
            </a:cxnLst>
            <a:rect l="0" t="0" r="r" b="b"/>
            <a:pathLst>
              <a:path w="34" h="29">
                <a:moveTo>
                  <a:pt x="16" y="3"/>
                </a:moveTo>
                <a:cubicBezTo>
                  <a:pt x="11" y="7"/>
                  <a:pt x="23" y="14"/>
                  <a:pt x="23" y="19"/>
                </a:cubicBezTo>
                <a:cubicBezTo>
                  <a:pt x="23" y="23"/>
                  <a:pt x="3" y="18"/>
                  <a:pt x="1" y="23"/>
                </a:cubicBezTo>
                <a:cubicBezTo>
                  <a:pt x="0" y="25"/>
                  <a:pt x="8" y="29"/>
                  <a:pt x="16" y="26"/>
                </a:cubicBezTo>
                <a:cubicBezTo>
                  <a:pt x="23" y="24"/>
                  <a:pt x="28" y="26"/>
                  <a:pt x="31" y="28"/>
                </a:cubicBezTo>
                <a:cubicBezTo>
                  <a:pt x="32" y="21"/>
                  <a:pt x="33" y="12"/>
                  <a:pt x="34" y="6"/>
                </a:cubicBezTo>
                <a:cubicBezTo>
                  <a:pt x="27" y="5"/>
                  <a:pt x="19" y="0"/>
                  <a:pt x="16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5" name="Freeform 104      (向天歌演示原创作品：www.TopPPT.cn)">
            <a:extLst>
              <a:ext uri="{FF2B5EF4-FFF2-40B4-BE49-F238E27FC236}">
                <a16:creationId xmlns:a16="http://schemas.microsoft.com/office/drawing/2014/main" id="{EDA8EB4E-6D31-4A5B-8711-084E4149977E}"/>
              </a:ext>
            </a:extLst>
          </p:cNvPr>
          <p:cNvSpPr>
            <a:spLocks/>
          </p:cNvSpPr>
          <p:nvPr/>
        </p:nvSpPr>
        <p:spPr bwMode="auto">
          <a:xfrm>
            <a:off x="2707554" y="2698575"/>
            <a:ext cx="77241" cy="53753"/>
          </a:xfrm>
          <a:custGeom>
            <a:avLst/>
            <a:gdLst/>
            <a:ahLst/>
            <a:cxnLst>
              <a:cxn ang="0">
                <a:pos x="15" y="19"/>
              </a:cxn>
              <a:cxn ang="0">
                <a:pos x="39" y="14"/>
              </a:cxn>
              <a:cxn ang="0">
                <a:pos x="9" y="2"/>
              </a:cxn>
              <a:cxn ang="0">
                <a:pos x="3" y="1"/>
              </a:cxn>
              <a:cxn ang="0">
                <a:pos x="0" y="23"/>
              </a:cxn>
              <a:cxn ang="0">
                <a:pos x="1" y="24"/>
              </a:cxn>
              <a:cxn ang="0">
                <a:pos x="15" y="19"/>
              </a:cxn>
            </a:cxnLst>
            <a:rect l="0" t="0" r="r" b="b"/>
            <a:pathLst>
              <a:path w="39" h="26">
                <a:moveTo>
                  <a:pt x="15" y="19"/>
                </a:moveTo>
                <a:cubicBezTo>
                  <a:pt x="24" y="16"/>
                  <a:pt x="39" y="21"/>
                  <a:pt x="39" y="14"/>
                </a:cubicBezTo>
                <a:cubicBezTo>
                  <a:pt x="39" y="7"/>
                  <a:pt x="15" y="0"/>
                  <a:pt x="9" y="2"/>
                </a:cubicBezTo>
                <a:cubicBezTo>
                  <a:pt x="7" y="2"/>
                  <a:pt x="5" y="2"/>
                  <a:pt x="3" y="1"/>
                </a:cubicBezTo>
                <a:cubicBezTo>
                  <a:pt x="2" y="7"/>
                  <a:pt x="1" y="16"/>
                  <a:pt x="0" y="23"/>
                </a:cubicBezTo>
                <a:cubicBezTo>
                  <a:pt x="1" y="23"/>
                  <a:pt x="1" y="23"/>
                  <a:pt x="1" y="24"/>
                </a:cubicBezTo>
                <a:cubicBezTo>
                  <a:pt x="5" y="26"/>
                  <a:pt x="6" y="22"/>
                  <a:pt x="15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6" name="Freeform 105      (向天歌演示原创作品：www.TopPPT.cn)">
            <a:extLst>
              <a:ext uri="{FF2B5EF4-FFF2-40B4-BE49-F238E27FC236}">
                <a16:creationId xmlns:a16="http://schemas.microsoft.com/office/drawing/2014/main" id="{3EA5BF00-6E5C-4713-AE33-D7CE88B8B5BD}"/>
              </a:ext>
            </a:extLst>
          </p:cNvPr>
          <p:cNvSpPr>
            <a:spLocks/>
          </p:cNvSpPr>
          <p:nvPr/>
        </p:nvSpPr>
        <p:spPr bwMode="auto">
          <a:xfrm>
            <a:off x="2359151" y="2814481"/>
            <a:ext cx="95318" cy="99109"/>
          </a:xfrm>
          <a:custGeom>
            <a:avLst/>
            <a:gdLst/>
            <a:ahLst/>
            <a:cxnLst>
              <a:cxn ang="0">
                <a:pos x="26" y="46"/>
              </a:cxn>
              <a:cxn ang="0">
                <a:pos x="37" y="48"/>
              </a:cxn>
              <a:cxn ang="0">
                <a:pos x="42" y="49"/>
              </a:cxn>
              <a:cxn ang="0">
                <a:pos x="41" y="47"/>
              </a:cxn>
              <a:cxn ang="0">
                <a:pos x="44" y="32"/>
              </a:cxn>
              <a:cxn ang="0">
                <a:pos x="45" y="13"/>
              </a:cxn>
              <a:cxn ang="0">
                <a:pos x="48" y="1"/>
              </a:cxn>
              <a:cxn ang="0">
                <a:pos x="48" y="0"/>
              </a:cxn>
              <a:cxn ang="0">
                <a:pos x="34" y="5"/>
              </a:cxn>
              <a:cxn ang="0">
                <a:pos x="24" y="8"/>
              </a:cxn>
              <a:cxn ang="0">
                <a:pos x="11" y="13"/>
              </a:cxn>
              <a:cxn ang="0">
                <a:pos x="8" y="20"/>
              </a:cxn>
              <a:cxn ang="0">
                <a:pos x="4" y="23"/>
              </a:cxn>
              <a:cxn ang="0">
                <a:pos x="0" y="24"/>
              </a:cxn>
              <a:cxn ang="0">
                <a:pos x="2" y="28"/>
              </a:cxn>
              <a:cxn ang="0">
                <a:pos x="16" y="42"/>
              </a:cxn>
              <a:cxn ang="0">
                <a:pos x="19" y="46"/>
              </a:cxn>
              <a:cxn ang="0">
                <a:pos x="26" y="46"/>
              </a:cxn>
            </a:cxnLst>
            <a:rect l="0" t="0" r="r" b="b"/>
            <a:pathLst>
              <a:path w="48" h="49">
                <a:moveTo>
                  <a:pt x="26" y="46"/>
                </a:moveTo>
                <a:cubicBezTo>
                  <a:pt x="28" y="48"/>
                  <a:pt x="34" y="46"/>
                  <a:pt x="37" y="48"/>
                </a:cubicBezTo>
                <a:cubicBezTo>
                  <a:pt x="38" y="49"/>
                  <a:pt x="40" y="49"/>
                  <a:pt x="42" y="49"/>
                </a:cubicBezTo>
                <a:cubicBezTo>
                  <a:pt x="42" y="48"/>
                  <a:pt x="41" y="47"/>
                  <a:pt x="41" y="47"/>
                </a:cubicBezTo>
                <a:cubicBezTo>
                  <a:pt x="39" y="43"/>
                  <a:pt x="42" y="37"/>
                  <a:pt x="44" y="32"/>
                </a:cubicBezTo>
                <a:cubicBezTo>
                  <a:pt x="45" y="27"/>
                  <a:pt x="42" y="16"/>
                  <a:pt x="45" y="13"/>
                </a:cubicBezTo>
                <a:cubicBezTo>
                  <a:pt x="48" y="10"/>
                  <a:pt x="46" y="8"/>
                  <a:pt x="48" y="1"/>
                </a:cubicBezTo>
                <a:cubicBezTo>
                  <a:pt x="48" y="1"/>
                  <a:pt x="48" y="0"/>
                  <a:pt x="48" y="0"/>
                </a:cubicBezTo>
                <a:cubicBezTo>
                  <a:pt x="42" y="0"/>
                  <a:pt x="36" y="5"/>
                  <a:pt x="34" y="5"/>
                </a:cubicBezTo>
                <a:cubicBezTo>
                  <a:pt x="32" y="5"/>
                  <a:pt x="25" y="3"/>
                  <a:pt x="24" y="8"/>
                </a:cubicBezTo>
                <a:cubicBezTo>
                  <a:pt x="23" y="12"/>
                  <a:pt x="18" y="12"/>
                  <a:pt x="11" y="13"/>
                </a:cubicBezTo>
                <a:cubicBezTo>
                  <a:pt x="5" y="13"/>
                  <a:pt x="8" y="19"/>
                  <a:pt x="8" y="20"/>
                </a:cubicBezTo>
                <a:cubicBezTo>
                  <a:pt x="7" y="21"/>
                  <a:pt x="4" y="23"/>
                  <a:pt x="4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0" y="27"/>
                  <a:pt x="2" y="28"/>
                </a:cubicBezTo>
                <a:cubicBezTo>
                  <a:pt x="6" y="31"/>
                  <a:pt x="11" y="39"/>
                  <a:pt x="16" y="42"/>
                </a:cubicBezTo>
                <a:cubicBezTo>
                  <a:pt x="18" y="43"/>
                  <a:pt x="19" y="44"/>
                  <a:pt x="19" y="46"/>
                </a:cubicBezTo>
                <a:cubicBezTo>
                  <a:pt x="22" y="46"/>
                  <a:pt x="24" y="46"/>
                  <a:pt x="26" y="4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7" name="Freeform 106      (向天歌演示原创作品：www.TopPPT.cn)">
            <a:extLst>
              <a:ext uri="{FF2B5EF4-FFF2-40B4-BE49-F238E27FC236}">
                <a16:creationId xmlns:a16="http://schemas.microsoft.com/office/drawing/2014/main" id="{3084A3CE-23CD-4741-86A8-37F7292A6743}"/>
              </a:ext>
            </a:extLst>
          </p:cNvPr>
          <p:cNvSpPr>
            <a:spLocks/>
          </p:cNvSpPr>
          <p:nvPr/>
        </p:nvSpPr>
        <p:spPr bwMode="auto">
          <a:xfrm>
            <a:off x="2659895" y="3041254"/>
            <a:ext cx="890727" cy="928931"/>
          </a:xfrm>
          <a:custGeom>
            <a:avLst/>
            <a:gdLst/>
            <a:ahLst/>
            <a:cxnLst>
              <a:cxn ang="0">
                <a:pos x="253" y="427"/>
              </a:cxn>
              <a:cxn ang="0">
                <a:pos x="260" y="429"/>
              </a:cxn>
              <a:cxn ang="0">
                <a:pos x="289" y="379"/>
              </a:cxn>
              <a:cxn ang="0">
                <a:pos x="307" y="343"/>
              </a:cxn>
              <a:cxn ang="0">
                <a:pos x="337" y="326"/>
              </a:cxn>
              <a:cxn ang="0">
                <a:pos x="372" y="316"/>
              </a:cxn>
              <a:cxn ang="0">
                <a:pos x="386" y="290"/>
              </a:cxn>
              <a:cxn ang="0">
                <a:pos x="397" y="264"/>
              </a:cxn>
              <a:cxn ang="0">
                <a:pos x="401" y="211"/>
              </a:cxn>
              <a:cxn ang="0">
                <a:pos x="409" y="206"/>
              </a:cxn>
              <a:cxn ang="0">
                <a:pos x="445" y="158"/>
              </a:cxn>
              <a:cxn ang="0">
                <a:pos x="406" y="104"/>
              </a:cxn>
              <a:cxn ang="0">
                <a:pos x="336" y="96"/>
              </a:cxn>
              <a:cxn ang="0">
                <a:pos x="295" y="74"/>
              </a:cxn>
              <a:cxn ang="0">
                <a:pos x="291" y="67"/>
              </a:cxn>
              <a:cxn ang="0">
                <a:pos x="264" y="60"/>
              </a:cxn>
              <a:cxn ang="0">
                <a:pos x="258" y="13"/>
              </a:cxn>
              <a:cxn ang="0">
                <a:pos x="222" y="32"/>
              </a:cxn>
              <a:cxn ang="0">
                <a:pos x="191" y="39"/>
              </a:cxn>
              <a:cxn ang="0">
                <a:pos x="165" y="40"/>
              </a:cxn>
              <a:cxn ang="0">
                <a:pos x="157" y="1"/>
              </a:cxn>
              <a:cxn ang="0">
                <a:pos x="129" y="17"/>
              </a:cxn>
              <a:cxn ang="0">
                <a:pos x="107" y="15"/>
              </a:cxn>
              <a:cxn ang="0">
                <a:pos x="120" y="32"/>
              </a:cxn>
              <a:cxn ang="0">
                <a:pos x="105" y="46"/>
              </a:cxn>
              <a:cxn ang="0">
                <a:pos x="84" y="49"/>
              </a:cxn>
              <a:cxn ang="0">
                <a:pos x="48" y="42"/>
              </a:cxn>
              <a:cxn ang="0">
                <a:pos x="45" y="59"/>
              </a:cxn>
              <a:cxn ang="0">
                <a:pos x="46" y="108"/>
              </a:cxn>
              <a:cxn ang="0">
                <a:pos x="12" y="120"/>
              </a:cxn>
              <a:cxn ang="0">
                <a:pos x="2" y="144"/>
              </a:cxn>
              <a:cxn ang="0">
                <a:pos x="15" y="168"/>
              </a:cxn>
              <a:cxn ang="0">
                <a:pos x="38" y="172"/>
              </a:cxn>
              <a:cxn ang="0">
                <a:pos x="65" y="184"/>
              </a:cxn>
              <a:cxn ang="0">
                <a:pos x="99" y="174"/>
              </a:cxn>
              <a:cxn ang="0">
                <a:pos x="124" y="206"/>
              </a:cxn>
              <a:cxn ang="0">
                <a:pos x="150" y="217"/>
              </a:cxn>
              <a:cxn ang="0">
                <a:pos x="158" y="242"/>
              </a:cxn>
              <a:cxn ang="0">
                <a:pos x="186" y="265"/>
              </a:cxn>
              <a:cxn ang="0">
                <a:pos x="182" y="293"/>
              </a:cxn>
              <a:cxn ang="0">
                <a:pos x="199" y="317"/>
              </a:cxn>
              <a:cxn ang="0">
                <a:pos x="222" y="337"/>
              </a:cxn>
              <a:cxn ang="0">
                <a:pos x="230" y="375"/>
              </a:cxn>
              <a:cxn ang="0">
                <a:pos x="187" y="415"/>
              </a:cxn>
              <a:cxn ang="0">
                <a:pos x="205" y="426"/>
              </a:cxn>
              <a:cxn ang="0">
                <a:pos x="232" y="443"/>
              </a:cxn>
            </a:cxnLst>
            <a:rect l="0" t="0" r="r" b="b"/>
            <a:pathLst>
              <a:path w="450" h="460">
                <a:moveTo>
                  <a:pt x="238" y="455"/>
                </a:moveTo>
                <a:cubicBezTo>
                  <a:pt x="245" y="450"/>
                  <a:pt x="244" y="447"/>
                  <a:pt x="247" y="441"/>
                </a:cubicBezTo>
                <a:cubicBezTo>
                  <a:pt x="250" y="435"/>
                  <a:pt x="247" y="432"/>
                  <a:pt x="253" y="427"/>
                </a:cubicBezTo>
                <a:cubicBezTo>
                  <a:pt x="258" y="422"/>
                  <a:pt x="252" y="418"/>
                  <a:pt x="259" y="415"/>
                </a:cubicBezTo>
                <a:cubicBezTo>
                  <a:pt x="266" y="412"/>
                  <a:pt x="265" y="418"/>
                  <a:pt x="259" y="425"/>
                </a:cubicBezTo>
                <a:cubicBezTo>
                  <a:pt x="253" y="432"/>
                  <a:pt x="252" y="434"/>
                  <a:pt x="260" y="429"/>
                </a:cubicBezTo>
                <a:cubicBezTo>
                  <a:pt x="267" y="423"/>
                  <a:pt x="270" y="416"/>
                  <a:pt x="274" y="407"/>
                </a:cubicBezTo>
                <a:cubicBezTo>
                  <a:pt x="279" y="398"/>
                  <a:pt x="282" y="395"/>
                  <a:pt x="286" y="395"/>
                </a:cubicBezTo>
                <a:cubicBezTo>
                  <a:pt x="289" y="394"/>
                  <a:pt x="289" y="385"/>
                  <a:pt x="289" y="379"/>
                </a:cubicBezTo>
                <a:cubicBezTo>
                  <a:pt x="288" y="372"/>
                  <a:pt x="286" y="366"/>
                  <a:pt x="289" y="362"/>
                </a:cubicBezTo>
                <a:cubicBezTo>
                  <a:pt x="292" y="358"/>
                  <a:pt x="289" y="354"/>
                  <a:pt x="293" y="354"/>
                </a:cubicBezTo>
                <a:cubicBezTo>
                  <a:pt x="296" y="354"/>
                  <a:pt x="301" y="348"/>
                  <a:pt x="307" y="343"/>
                </a:cubicBezTo>
                <a:cubicBezTo>
                  <a:pt x="312" y="337"/>
                  <a:pt x="316" y="337"/>
                  <a:pt x="322" y="336"/>
                </a:cubicBezTo>
                <a:cubicBezTo>
                  <a:pt x="327" y="336"/>
                  <a:pt x="324" y="334"/>
                  <a:pt x="328" y="333"/>
                </a:cubicBezTo>
                <a:cubicBezTo>
                  <a:pt x="332" y="332"/>
                  <a:pt x="334" y="328"/>
                  <a:pt x="337" y="326"/>
                </a:cubicBezTo>
                <a:cubicBezTo>
                  <a:pt x="339" y="324"/>
                  <a:pt x="349" y="326"/>
                  <a:pt x="355" y="326"/>
                </a:cubicBezTo>
                <a:cubicBezTo>
                  <a:pt x="361" y="326"/>
                  <a:pt x="365" y="327"/>
                  <a:pt x="365" y="323"/>
                </a:cubicBezTo>
                <a:cubicBezTo>
                  <a:pt x="365" y="319"/>
                  <a:pt x="368" y="316"/>
                  <a:pt x="372" y="316"/>
                </a:cubicBezTo>
                <a:cubicBezTo>
                  <a:pt x="375" y="316"/>
                  <a:pt x="377" y="315"/>
                  <a:pt x="377" y="310"/>
                </a:cubicBezTo>
                <a:cubicBezTo>
                  <a:pt x="377" y="305"/>
                  <a:pt x="378" y="302"/>
                  <a:pt x="381" y="300"/>
                </a:cubicBezTo>
                <a:cubicBezTo>
                  <a:pt x="384" y="298"/>
                  <a:pt x="385" y="293"/>
                  <a:pt x="386" y="290"/>
                </a:cubicBezTo>
                <a:cubicBezTo>
                  <a:pt x="387" y="286"/>
                  <a:pt x="390" y="288"/>
                  <a:pt x="390" y="284"/>
                </a:cubicBezTo>
                <a:cubicBezTo>
                  <a:pt x="390" y="279"/>
                  <a:pt x="392" y="274"/>
                  <a:pt x="392" y="270"/>
                </a:cubicBezTo>
                <a:cubicBezTo>
                  <a:pt x="392" y="266"/>
                  <a:pt x="396" y="267"/>
                  <a:pt x="397" y="264"/>
                </a:cubicBezTo>
                <a:cubicBezTo>
                  <a:pt x="399" y="261"/>
                  <a:pt x="396" y="258"/>
                  <a:pt x="399" y="250"/>
                </a:cubicBezTo>
                <a:cubicBezTo>
                  <a:pt x="401" y="242"/>
                  <a:pt x="399" y="235"/>
                  <a:pt x="399" y="228"/>
                </a:cubicBezTo>
                <a:cubicBezTo>
                  <a:pt x="399" y="221"/>
                  <a:pt x="399" y="214"/>
                  <a:pt x="401" y="211"/>
                </a:cubicBezTo>
                <a:cubicBezTo>
                  <a:pt x="404" y="209"/>
                  <a:pt x="402" y="208"/>
                  <a:pt x="400" y="207"/>
                </a:cubicBezTo>
                <a:cubicBezTo>
                  <a:pt x="398" y="206"/>
                  <a:pt x="401" y="203"/>
                  <a:pt x="402" y="204"/>
                </a:cubicBezTo>
                <a:cubicBezTo>
                  <a:pt x="404" y="204"/>
                  <a:pt x="406" y="208"/>
                  <a:pt x="409" y="206"/>
                </a:cubicBezTo>
                <a:cubicBezTo>
                  <a:pt x="413" y="204"/>
                  <a:pt x="416" y="195"/>
                  <a:pt x="418" y="188"/>
                </a:cubicBezTo>
                <a:cubicBezTo>
                  <a:pt x="421" y="181"/>
                  <a:pt x="426" y="182"/>
                  <a:pt x="429" y="180"/>
                </a:cubicBezTo>
                <a:cubicBezTo>
                  <a:pt x="433" y="179"/>
                  <a:pt x="440" y="170"/>
                  <a:pt x="445" y="158"/>
                </a:cubicBezTo>
                <a:cubicBezTo>
                  <a:pt x="450" y="146"/>
                  <a:pt x="445" y="134"/>
                  <a:pt x="443" y="125"/>
                </a:cubicBezTo>
                <a:cubicBezTo>
                  <a:pt x="441" y="117"/>
                  <a:pt x="438" y="118"/>
                  <a:pt x="433" y="119"/>
                </a:cubicBezTo>
                <a:cubicBezTo>
                  <a:pt x="428" y="119"/>
                  <a:pt x="418" y="118"/>
                  <a:pt x="406" y="104"/>
                </a:cubicBezTo>
                <a:cubicBezTo>
                  <a:pt x="393" y="91"/>
                  <a:pt x="381" y="92"/>
                  <a:pt x="373" y="94"/>
                </a:cubicBezTo>
                <a:cubicBezTo>
                  <a:pt x="365" y="96"/>
                  <a:pt x="356" y="90"/>
                  <a:pt x="351" y="89"/>
                </a:cubicBezTo>
                <a:cubicBezTo>
                  <a:pt x="345" y="87"/>
                  <a:pt x="340" y="94"/>
                  <a:pt x="336" y="96"/>
                </a:cubicBezTo>
                <a:cubicBezTo>
                  <a:pt x="332" y="97"/>
                  <a:pt x="338" y="90"/>
                  <a:pt x="338" y="85"/>
                </a:cubicBezTo>
                <a:cubicBezTo>
                  <a:pt x="338" y="80"/>
                  <a:pt x="323" y="74"/>
                  <a:pt x="312" y="69"/>
                </a:cubicBezTo>
                <a:cubicBezTo>
                  <a:pt x="300" y="65"/>
                  <a:pt x="295" y="67"/>
                  <a:pt x="295" y="74"/>
                </a:cubicBezTo>
                <a:cubicBezTo>
                  <a:pt x="295" y="81"/>
                  <a:pt x="291" y="72"/>
                  <a:pt x="287" y="80"/>
                </a:cubicBezTo>
                <a:cubicBezTo>
                  <a:pt x="284" y="87"/>
                  <a:pt x="277" y="82"/>
                  <a:pt x="281" y="80"/>
                </a:cubicBezTo>
                <a:cubicBezTo>
                  <a:pt x="286" y="77"/>
                  <a:pt x="290" y="72"/>
                  <a:pt x="291" y="67"/>
                </a:cubicBezTo>
                <a:cubicBezTo>
                  <a:pt x="293" y="62"/>
                  <a:pt x="275" y="58"/>
                  <a:pt x="268" y="61"/>
                </a:cubicBezTo>
                <a:cubicBezTo>
                  <a:pt x="262" y="63"/>
                  <a:pt x="266" y="72"/>
                  <a:pt x="261" y="70"/>
                </a:cubicBezTo>
                <a:cubicBezTo>
                  <a:pt x="256" y="67"/>
                  <a:pt x="260" y="60"/>
                  <a:pt x="264" y="60"/>
                </a:cubicBezTo>
                <a:cubicBezTo>
                  <a:pt x="268" y="61"/>
                  <a:pt x="273" y="52"/>
                  <a:pt x="275" y="46"/>
                </a:cubicBezTo>
                <a:cubicBezTo>
                  <a:pt x="278" y="40"/>
                  <a:pt x="271" y="39"/>
                  <a:pt x="266" y="34"/>
                </a:cubicBezTo>
                <a:cubicBezTo>
                  <a:pt x="262" y="29"/>
                  <a:pt x="263" y="15"/>
                  <a:pt x="258" y="13"/>
                </a:cubicBezTo>
                <a:cubicBezTo>
                  <a:pt x="253" y="17"/>
                  <a:pt x="247" y="25"/>
                  <a:pt x="245" y="31"/>
                </a:cubicBezTo>
                <a:cubicBezTo>
                  <a:pt x="242" y="38"/>
                  <a:pt x="239" y="34"/>
                  <a:pt x="233" y="36"/>
                </a:cubicBezTo>
                <a:cubicBezTo>
                  <a:pt x="226" y="38"/>
                  <a:pt x="223" y="35"/>
                  <a:pt x="222" y="32"/>
                </a:cubicBezTo>
                <a:cubicBezTo>
                  <a:pt x="220" y="30"/>
                  <a:pt x="214" y="32"/>
                  <a:pt x="209" y="32"/>
                </a:cubicBezTo>
                <a:cubicBezTo>
                  <a:pt x="205" y="32"/>
                  <a:pt x="207" y="37"/>
                  <a:pt x="204" y="39"/>
                </a:cubicBezTo>
                <a:cubicBezTo>
                  <a:pt x="201" y="41"/>
                  <a:pt x="194" y="36"/>
                  <a:pt x="191" y="39"/>
                </a:cubicBezTo>
                <a:cubicBezTo>
                  <a:pt x="188" y="42"/>
                  <a:pt x="186" y="39"/>
                  <a:pt x="185" y="41"/>
                </a:cubicBezTo>
                <a:cubicBezTo>
                  <a:pt x="184" y="44"/>
                  <a:pt x="179" y="42"/>
                  <a:pt x="178" y="44"/>
                </a:cubicBezTo>
                <a:cubicBezTo>
                  <a:pt x="176" y="46"/>
                  <a:pt x="172" y="47"/>
                  <a:pt x="165" y="40"/>
                </a:cubicBezTo>
                <a:cubicBezTo>
                  <a:pt x="159" y="33"/>
                  <a:pt x="160" y="22"/>
                  <a:pt x="163" y="20"/>
                </a:cubicBezTo>
                <a:cubicBezTo>
                  <a:pt x="166" y="18"/>
                  <a:pt x="166" y="12"/>
                  <a:pt x="162" y="11"/>
                </a:cubicBezTo>
                <a:cubicBezTo>
                  <a:pt x="158" y="9"/>
                  <a:pt x="162" y="2"/>
                  <a:pt x="157" y="1"/>
                </a:cubicBezTo>
                <a:cubicBezTo>
                  <a:pt x="153" y="0"/>
                  <a:pt x="153" y="7"/>
                  <a:pt x="150" y="8"/>
                </a:cubicBezTo>
                <a:cubicBezTo>
                  <a:pt x="147" y="9"/>
                  <a:pt x="140" y="14"/>
                  <a:pt x="136" y="13"/>
                </a:cubicBezTo>
                <a:cubicBezTo>
                  <a:pt x="133" y="12"/>
                  <a:pt x="129" y="14"/>
                  <a:pt x="129" y="17"/>
                </a:cubicBezTo>
                <a:cubicBezTo>
                  <a:pt x="129" y="21"/>
                  <a:pt x="125" y="20"/>
                  <a:pt x="124" y="17"/>
                </a:cubicBezTo>
                <a:cubicBezTo>
                  <a:pt x="124" y="14"/>
                  <a:pt x="116" y="16"/>
                  <a:pt x="114" y="14"/>
                </a:cubicBezTo>
                <a:cubicBezTo>
                  <a:pt x="112" y="12"/>
                  <a:pt x="103" y="13"/>
                  <a:pt x="107" y="15"/>
                </a:cubicBezTo>
                <a:cubicBezTo>
                  <a:pt x="111" y="17"/>
                  <a:pt x="111" y="20"/>
                  <a:pt x="111" y="23"/>
                </a:cubicBezTo>
                <a:cubicBezTo>
                  <a:pt x="111" y="27"/>
                  <a:pt x="114" y="26"/>
                  <a:pt x="114" y="31"/>
                </a:cubicBezTo>
                <a:cubicBezTo>
                  <a:pt x="114" y="35"/>
                  <a:pt x="118" y="32"/>
                  <a:pt x="120" y="32"/>
                </a:cubicBezTo>
                <a:cubicBezTo>
                  <a:pt x="123" y="32"/>
                  <a:pt x="123" y="36"/>
                  <a:pt x="119" y="37"/>
                </a:cubicBezTo>
                <a:cubicBezTo>
                  <a:pt x="115" y="37"/>
                  <a:pt x="113" y="39"/>
                  <a:pt x="112" y="43"/>
                </a:cubicBezTo>
                <a:cubicBezTo>
                  <a:pt x="111" y="46"/>
                  <a:pt x="108" y="44"/>
                  <a:pt x="105" y="46"/>
                </a:cubicBezTo>
                <a:cubicBezTo>
                  <a:pt x="102" y="49"/>
                  <a:pt x="99" y="52"/>
                  <a:pt x="97" y="51"/>
                </a:cubicBezTo>
                <a:cubicBezTo>
                  <a:pt x="95" y="49"/>
                  <a:pt x="93" y="50"/>
                  <a:pt x="91" y="52"/>
                </a:cubicBezTo>
                <a:cubicBezTo>
                  <a:pt x="89" y="53"/>
                  <a:pt x="88" y="52"/>
                  <a:pt x="84" y="49"/>
                </a:cubicBezTo>
                <a:cubicBezTo>
                  <a:pt x="82" y="47"/>
                  <a:pt x="80" y="42"/>
                  <a:pt x="76" y="37"/>
                </a:cubicBezTo>
                <a:cubicBezTo>
                  <a:pt x="73" y="39"/>
                  <a:pt x="68" y="41"/>
                  <a:pt x="65" y="41"/>
                </a:cubicBezTo>
                <a:cubicBezTo>
                  <a:pt x="61" y="41"/>
                  <a:pt x="48" y="40"/>
                  <a:pt x="48" y="42"/>
                </a:cubicBezTo>
                <a:cubicBezTo>
                  <a:pt x="47" y="44"/>
                  <a:pt x="49" y="48"/>
                  <a:pt x="51" y="48"/>
                </a:cubicBezTo>
                <a:cubicBezTo>
                  <a:pt x="53" y="49"/>
                  <a:pt x="57" y="50"/>
                  <a:pt x="53" y="53"/>
                </a:cubicBezTo>
                <a:cubicBezTo>
                  <a:pt x="49" y="56"/>
                  <a:pt x="45" y="52"/>
                  <a:pt x="45" y="59"/>
                </a:cubicBezTo>
                <a:cubicBezTo>
                  <a:pt x="45" y="66"/>
                  <a:pt x="54" y="71"/>
                  <a:pt x="52" y="77"/>
                </a:cubicBezTo>
                <a:cubicBezTo>
                  <a:pt x="51" y="81"/>
                  <a:pt x="50" y="89"/>
                  <a:pt x="50" y="93"/>
                </a:cubicBezTo>
                <a:cubicBezTo>
                  <a:pt x="50" y="96"/>
                  <a:pt x="49" y="107"/>
                  <a:pt x="46" y="108"/>
                </a:cubicBezTo>
                <a:cubicBezTo>
                  <a:pt x="43" y="109"/>
                  <a:pt x="40" y="105"/>
                  <a:pt x="36" y="109"/>
                </a:cubicBezTo>
                <a:cubicBezTo>
                  <a:pt x="32" y="112"/>
                  <a:pt x="27" y="110"/>
                  <a:pt x="22" y="114"/>
                </a:cubicBezTo>
                <a:cubicBezTo>
                  <a:pt x="18" y="117"/>
                  <a:pt x="13" y="116"/>
                  <a:pt x="12" y="120"/>
                </a:cubicBezTo>
                <a:cubicBezTo>
                  <a:pt x="12" y="125"/>
                  <a:pt x="8" y="127"/>
                  <a:pt x="9" y="131"/>
                </a:cubicBezTo>
                <a:cubicBezTo>
                  <a:pt x="10" y="135"/>
                  <a:pt x="7" y="134"/>
                  <a:pt x="4" y="137"/>
                </a:cubicBezTo>
                <a:cubicBezTo>
                  <a:pt x="1" y="140"/>
                  <a:pt x="4" y="142"/>
                  <a:pt x="2" y="144"/>
                </a:cubicBezTo>
                <a:cubicBezTo>
                  <a:pt x="0" y="147"/>
                  <a:pt x="3" y="150"/>
                  <a:pt x="5" y="154"/>
                </a:cubicBezTo>
                <a:cubicBezTo>
                  <a:pt x="7" y="158"/>
                  <a:pt x="10" y="160"/>
                  <a:pt x="10" y="164"/>
                </a:cubicBezTo>
                <a:cubicBezTo>
                  <a:pt x="9" y="167"/>
                  <a:pt x="12" y="168"/>
                  <a:pt x="15" y="168"/>
                </a:cubicBezTo>
                <a:cubicBezTo>
                  <a:pt x="19" y="168"/>
                  <a:pt x="16" y="174"/>
                  <a:pt x="21" y="174"/>
                </a:cubicBezTo>
                <a:cubicBezTo>
                  <a:pt x="27" y="174"/>
                  <a:pt x="32" y="176"/>
                  <a:pt x="33" y="173"/>
                </a:cubicBezTo>
                <a:cubicBezTo>
                  <a:pt x="35" y="170"/>
                  <a:pt x="38" y="167"/>
                  <a:pt x="38" y="172"/>
                </a:cubicBezTo>
                <a:cubicBezTo>
                  <a:pt x="38" y="176"/>
                  <a:pt x="37" y="188"/>
                  <a:pt x="41" y="186"/>
                </a:cubicBezTo>
                <a:cubicBezTo>
                  <a:pt x="45" y="185"/>
                  <a:pt x="52" y="185"/>
                  <a:pt x="56" y="187"/>
                </a:cubicBezTo>
                <a:cubicBezTo>
                  <a:pt x="59" y="188"/>
                  <a:pt x="63" y="187"/>
                  <a:pt x="65" y="184"/>
                </a:cubicBezTo>
                <a:cubicBezTo>
                  <a:pt x="68" y="182"/>
                  <a:pt x="70" y="182"/>
                  <a:pt x="75" y="179"/>
                </a:cubicBezTo>
                <a:cubicBezTo>
                  <a:pt x="80" y="177"/>
                  <a:pt x="84" y="173"/>
                  <a:pt x="88" y="173"/>
                </a:cubicBezTo>
                <a:cubicBezTo>
                  <a:pt x="93" y="173"/>
                  <a:pt x="100" y="171"/>
                  <a:pt x="99" y="174"/>
                </a:cubicBezTo>
                <a:cubicBezTo>
                  <a:pt x="98" y="177"/>
                  <a:pt x="97" y="190"/>
                  <a:pt x="103" y="196"/>
                </a:cubicBezTo>
                <a:cubicBezTo>
                  <a:pt x="108" y="202"/>
                  <a:pt x="111" y="205"/>
                  <a:pt x="116" y="204"/>
                </a:cubicBezTo>
                <a:cubicBezTo>
                  <a:pt x="121" y="203"/>
                  <a:pt x="120" y="206"/>
                  <a:pt x="124" y="206"/>
                </a:cubicBezTo>
                <a:cubicBezTo>
                  <a:pt x="128" y="205"/>
                  <a:pt x="125" y="210"/>
                  <a:pt x="129" y="210"/>
                </a:cubicBezTo>
                <a:cubicBezTo>
                  <a:pt x="132" y="210"/>
                  <a:pt x="138" y="210"/>
                  <a:pt x="138" y="214"/>
                </a:cubicBezTo>
                <a:cubicBezTo>
                  <a:pt x="138" y="218"/>
                  <a:pt x="148" y="215"/>
                  <a:pt x="150" y="217"/>
                </a:cubicBezTo>
                <a:cubicBezTo>
                  <a:pt x="153" y="219"/>
                  <a:pt x="155" y="220"/>
                  <a:pt x="155" y="224"/>
                </a:cubicBezTo>
                <a:cubicBezTo>
                  <a:pt x="154" y="228"/>
                  <a:pt x="160" y="231"/>
                  <a:pt x="156" y="233"/>
                </a:cubicBezTo>
                <a:cubicBezTo>
                  <a:pt x="153" y="235"/>
                  <a:pt x="157" y="238"/>
                  <a:pt x="158" y="242"/>
                </a:cubicBezTo>
                <a:cubicBezTo>
                  <a:pt x="158" y="247"/>
                  <a:pt x="163" y="248"/>
                  <a:pt x="170" y="248"/>
                </a:cubicBezTo>
                <a:cubicBezTo>
                  <a:pt x="177" y="248"/>
                  <a:pt x="179" y="248"/>
                  <a:pt x="179" y="254"/>
                </a:cubicBezTo>
                <a:cubicBezTo>
                  <a:pt x="179" y="259"/>
                  <a:pt x="184" y="260"/>
                  <a:pt x="186" y="265"/>
                </a:cubicBezTo>
                <a:cubicBezTo>
                  <a:pt x="188" y="270"/>
                  <a:pt x="184" y="275"/>
                  <a:pt x="185" y="279"/>
                </a:cubicBezTo>
                <a:cubicBezTo>
                  <a:pt x="185" y="282"/>
                  <a:pt x="183" y="286"/>
                  <a:pt x="181" y="287"/>
                </a:cubicBezTo>
                <a:cubicBezTo>
                  <a:pt x="184" y="290"/>
                  <a:pt x="184" y="292"/>
                  <a:pt x="182" y="293"/>
                </a:cubicBezTo>
                <a:cubicBezTo>
                  <a:pt x="179" y="295"/>
                  <a:pt x="185" y="299"/>
                  <a:pt x="184" y="307"/>
                </a:cubicBezTo>
                <a:cubicBezTo>
                  <a:pt x="182" y="314"/>
                  <a:pt x="182" y="316"/>
                  <a:pt x="190" y="316"/>
                </a:cubicBezTo>
                <a:cubicBezTo>
                  <a:pt x="197" y="316"/>
                  <a:pt x="197" y="319"/>
                  <a:pt x="199" y="317"/>
                </a:cubicBezTo>
                <a:cubicBezTo>
                  <a:pt x="202" y="315"/>
                  <a:pt x="206" y="323"/>
                  <a:pt x="207" y="326"/>
                </a:cubicBezTo>
                <a:cubicBezTo>
                  <a:pt x="208" y="330"/>
                  <a:pt x="211" y="339"/>
                  <a:pt x="213" y="339"/>
                </a:cubicBezTo>
                <a:cubicBezTo>
                  <a:pt x="214" y="339"/>
                  <a:pt x="218" y="335"/>
                  <a:pt x="222" y="337"/>
                </a:cubicBezTo>
                <a:cubicBezTo>
                  <a:pt x="226" y="339"/>
                  <a:pt x="221" y="351"/>
                  <a:pt x="221" y="357"/>
                </a:cubicBezTo>
                <a:cubicBezTo>
                  <a:pt x="224" y="357"/>
                  <a:pt x="227" y="357"/>
                  <a:pt x="228" y="358"/>
                </a:cubicBezTo>
                <a:cubicBezTo>
                  <a:pt x="230" y="359"/>
                  <a:pt x="231" y="372"/>
                  <a:pt x="230" y="375"/>
                </a:cubicBezTo>
                <a:cubicBezTo>
                  <a:pt x="229" y="377"/>
                  <a:pt x="221" y="380"/>
                  <a:pt x="217" y="382"/>
                </a:cubicBezTo>
                <a:cubicBezTo>
                  <a:pt x="212" y="385"/>
                  <a:pt x="202" y="395"/>
                  <a:pt x="197" y="403"/>
                </a:cubicBezTo>
                <a:cubicBezTo>
                  <a:pt x="194" y="408"/>
                  <a:pt x="190" y="411"/>
                  <a:pt x="187" y="415"/>
                </a:cubicBezTo>
                <a:cubicBezTo>
                  <a:pt x="189" y="415"/>
                  <a:pt x="190" y="415"/>
                  <a:pt x="191" y="415"/>
                </a:cubicBezTo>
                <a:cubicBezTo>
                  <a:pt x="193" y="413"/>
                  <a:pt x="196" y="413"/>
                  <a:pt x="200" y="418"/>
                </a:cubicBezTo>
                <a:cubicBezTo>
                  <a:pt x="204" y="423"/>
                  <a:pt x="204" y="426"/>
                  <a:pt x="205" y="426"/>
                </a:cubicBezTo>
                <a:cubicBezTo>
                  <a:pt x="207" y="426"/>
                  <a:pt x="209" y="420"/>
                  <a:pt x="212" y="424"/>
                </a:cubicBezTo>
                <a:cubicBezTo>
                  <a:pt x="215" y="428"/>
                  <a:pt x="223" y="432"/>
                  <a:pt x="224" y="434"/>
                </a:cubicBezTo>
                <a:cubicBezTo>
                  <a:pt x="226" y="436"/>
                  <a:pt x="232" y="437"/>
                  <a:pt x="232" y="443"/>
                </a:cubicBezTo>
                <a:cubicBezTo>
                  <a:pt x="232" y="446"/>
                  <a:pt x="230" y="454"/>
                  <a:pt x="233" y="460"/>
                </a:cubicBezTo>
                <a:cubicBezTo>
                  <a:pt x="235" y="458"/>
                  <a:pt x="236" y="456"/>
                  <a:pt x="238" y="455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8" name="Freeform 107      (向天歌演示原创作品：www.TopPPT.cn)">
            <a:extLst>
              <a:ext uri="{FF2B5EF4-FFF2-40B4-BE49-F238E27FC236}">
                <a16:creationId xmlns:a16="http://schemas.microsoft.com/office/drawing/2014/main" id="{41A3A530-8109-404F-960E-A955B92F23A8}"/>
              </a:ext>
            </a:extLst>
          </p:cNvPr>
          <p:cNvSpPr>
            <a:spLocks/>
          </p:cNvSpPr>
          <p:nvPr/>
        </p:nvSpPr>
        <p:spPr bwMode="auto">
          <a:xfrm>
            <a:off x="3011585" y="3876115"/>
            <a:ext cx="110109" cy="124305"/>
          </a:xfrm>
          <a:custGeom>
            <a:avLst/>
            <a:gdLst/>
            <a:ahLst/>
            <a:cxnLst>
              <a:cxn ang="0">
                <a:pos x="55" y="30"/>
              </a:cxn>
              <a:cxn ang="0">
                <a:pos x="47" y="21"/>
              </a:cxn>
              <a:cxn ang="0">
                <a:pos x="35" y="11"/>
              </a:cxn>
              <a:cxn ang="0">
                <a:pos x="28" y="13"/>
              </a:cxn>
              <a:cxn ang="0">
                <a:pos x="23" y="5"/>
              </a:cxn>
              <a:cxn ang="0">
                <a:pos x="14" y="2"/>
              </a:cxn>
              <a:cxn ang="0">
                <a:pos x="10" y="2"/>
              </a:cxn>
              <a:cxn ang="0">
                <a:pos x="7" y="8"/>
              </a:cxn>
              <a:cxn ang="0">
                <a:pos x="3" y="27"/>
              </a:cxn>
              <a:cxn ang="0">
                <a:pos x="0" y="42"/>
              </a:cxn>
              <a:cxn ang="0">
                <a:pos x="3" y="49"/>
              </a:cxn>
              <a:cxn ang="0">
                <a:pos x="2" y="54"/>
              </a:cxn>
              <a:cxn ang="0">
                <a:pos x="7" y="56"/>
              </a:cxn>
              <a:cxn ang="0">
                <a:pos x="21" y="60"/>
              </a:cxn>
              <a:cxn ang="0">
                <a:pos x="30" y="60"/>
              </a:cxn>
              <a:cxn ang="0">
                <a:pos x="47" y="57"/>
              </a:cxn>
              <a:cxn ang="0">
                <a:pos x="56" y="47"/>
              </a:cxn>
              <a:cxn ang="0">
                <a:pos x="55" y="30"/>
              </a:cxn>
            </a:cxnLst>
            <a:rect l="0" t="0" r="r" b="b"/>
            <a:pathLst>
              <a:path w="56" h="62">
                <a:moveTo>
                  <a:pt x="55" y="30"/>
                </a:moveTo>
                <a:cubicBezTo>
                  <a:pt x="55" y="24"/>
                  <a:pt x="49" y="23"/>
                  <a:pt x="47" y="21"/>
                </a:cubicBezTo>
                <a:cubicBezTo>
                  <a:pt x="46" y="19"/>
                  <a:pt x="38" y="15"/>
                  <a:pt x="35" y="11"/>
                </a:cubicBezTo>
                <a:cubicBezTo>
                  <a:pt x="32" y="7"/>
                  <a:pt x="30" y="13"/>
                  <a:pt x="28" y="13"/>
                </a:cubicBezTo>
                <a:cubicBezTo>
                  <a:pt x="27" y="13"/>
                  <a:pt x="27" y="10"/>
                  <a:pt x="23" y="5"/>
                </a:cubicBezTo>
                <a:cubicBezTo>
                  <a:pt x="19" y="0"/>
                  <a:pt x="16" y="0"/>
                  <a:pt x="14" y="2"/>
                </a:cubicBezTo>
                <a:cubicBezTo>
                  <a:pt x="13" y="2"/>
                  <a:pt x="12" y="2"/>
                  <a:pt x="10" y="2"/>
                </a:cubicBezTo>
                <a:cubicBezTo>
                  <a:pt x="8" y="4"/>
                  <a:pt x="7" y="6"/>
                  <a:pt x="7" y="8"/>
                </a:cubicBezTo>
                <a:cubicBezTo>
                  <a:pt x="7" y="13"/>
                  <a:pt x="3" y="18"/>
                  <a:pt x="3" y="27"/>
                </a:cubicBezTo>
                <a:cubicBezTo>
                  <a:pt x="3" y="36"/>
                  <a:pt x="0" y="35"/>
                  <a:pt x="0" y="42"/>
                </a:cubicBezTo>
                <a:cubicBezTo>
                  <a:pt x="0" y="49"/>
                  <a:pt x="2" y="48"/>
                  <a:pt x="3" y="49"/>
                </a:cubicBezTo>
                <a:cubicBezTo>
                  <a:pt x="4" y="49"/>
                  <a:pt x="3" y="52"/>
                  <a:pt x="2" y="54"/>
                </a:cubicBezTo>
                <a:cubicBezTo>
                  <a:pt x="3" y="55"/>
                  <a:pt x="5" y="56"/>
                  <a:pt x="7" y="56"/>
                </a:cubicBezTo>
                <a:cubicBezTo>
                  <a:pt x="11" y="55"/>
                  <a:pt x="16" y="57"/>
                  <a:pt x="21" y="60"/>
                </a:cubicBezTo>
                <a:cubicBezTo>
                  <a:pt x="27" y="62"/>
                  <a:pt x="25" y="59"/>
                  <a:pt x="30" y="60"/>
                </a:cubicBezTo>
                <a:cubicBezTo>
                  <a:pt x="35" y="60"/>
                  <a:pt x="41" y="61"/>
                  <a:pt x="47" y="57"/>
                </a:cubicBezTo>
                <a:cubicBezTo>
                  <a:pt x="51" y="55"/>
                  <a:pt x="53" y="51"/>
                  <a:pt x="56" y="47"/>
                </a:cubicBezTo>
                <a:cubicBezTo>
                  <a:pt x="53" y="41"/>
                  <a:pt x="55" y="33"/>
                  <a:pt x="55" y="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9" name="Freeform 108      (向天歌演示原创作品：www.TopPPT.cn)">
            <a:extLst>
              <a:ext uri="{FF2B5EF4-FFF2-40B4-BE49-F238E27FC236}">
                <a16:creationId xmlns:a16="http://schemas.microsoft.com/office/drawing/2014/main" id="{27AADA0F-5E24-4C11-99DC-440D3ABB4A0E}"/>
              </a:ext>
            </a:extLst>
          </p:cNvPr>
          <p:cNvSpPr>
            <a:spLocks noEditPoints="1"/>
          </p:cNvSpPr>
          <p:nvPr/>
        </p:nvSpPr>
        <p:spPr bwMode="auto">
          <a:xfrm>
            <a:off x="2666470" y="3669499"/>
            <a:ext cx="451937" cy="910452"/>
          </a:xfrm>
          <a:custGeom>
            <a:avLst/>
            <a:gdLst/>
            <a:ahLst/>
            <a:cxnLst>
              <a:cxn ang="0">
                <a:pos x="65" y="427"/>
              </a:cxn>
              <a:cxn ang="0">
                <a:pos x="60" y="417"/>
              </a:cxn>
              <a:cxn ang="0">
                <a:pos x="56" y="448"/>
              </a:cxn>
              <a:cxn ang="0">
                <a:pos x="80" y="449"/>
              </a:cxn>
              <a:cxn ang="0">
                <a:pos x="87" y="441"/>
              </a:cxn>
              <a:cxn ang="0">
                <a:pos x="218" y="46"/>
              </a:cxn>
              <a:cxn ang="0">
                <a:pos x="212" y="64"/>
              </a:cxn>
              <a:cxn ang="0">
                <a:pos x="194" y="70"/>
              </a:cxn>
              <a:cxn ang="0">
                <a:pos x="172" y="67"/>
              </a:cxn>
              <a:cxn ang="0">
                <a:pos x="185" y="44"/>
              </a:cxn>
              <a:cxn ang="0">
                <a:pos x="151" y="27"/>
              </a:cxn>
              <a:cxn ang="0">
                <a:pos x="123" y="3"/>
              </a:cxn>
              <a:cxn ang="0">
                <a:pos x="105" y="10"/>
              </a:cxn>
              <a:cxn ang="0">
                <a:pos x="82" y="5"/>
              </a:cxn>
              <a:cxn ang="0">
                <a:pos x="72" y="25"/>
              </a:cxn>
              <a:cxn ang="0">
                <a:pos x="58" y="43"/>
              </a:cxn>
              <a:cxn ang="0">
                <a:pos x="60" y="63"/>
              </a:cxn>
              <a:cxn ang="0">
                <a:pos x="49" y="78"/>
              </a:cxn>
              <a:cxn ang="0">
                <a:pos x="41" y="94"/>
              </a:cxn>
              <a:cxn ang="0">
                <a:pos x="37" y="115"/>
              </a:cxn>
              <a:cxn ang="0">
                <a:pos x="40" y="138"/>
              </a:cxn>
              <a:cxn ang="0">
                <a:pos x="40" y="157"/>
              </a:cxn>
              <a:cxn ang="0">
                <a:pos x="37" y="180"/>
              </a:cxn>
              <a:cxn ang="0">
                <a:pos x="28" y="206"/>
              </a:cxn>
              <a:cxn ang="0">
                <a:pos x="25" y="216"/>
              </a:cxn>
              <a:cxn ang="0">
                <a:pos x="21" y="232"/>
              </a:cxn>
              <a:cxn ang="0">
                <a:pos x="20" y="248"/>
              </a:cxn>
              <a:cxn ang="0">
                <a:pos x="18" y="272"/>
              </a:cxn>
              <a:cxn ang="0">
                <a:pos x="21" y="285"/>
              </a:cxn>
              <a:cxn ang="0">
                <a:pos x="26" y="296"/>
              </a:cxn>
              <a:cxn ang="0">
                <a:pos x="23" y="305"/>
              </a:cxn>
              <a:cxn ang="0">
                <a:pos x="21" y="323"/>
              </a:cxn>
              <a:cxn ang="0">
                <a:pos x="13" y="338"/>
              </a:cxn>
              <a:cxn ang="0">
                <a:pos x="9" y="355"/>
              </a:cxn>
              <a:cxn ang="0">
                <a:pos x="3" y="373"/>
              </a:cxn>
              <a:cxn ang="0">
                <a:pos x="15" y="384"/>
              </a:cxn>
              <a:cxn ang="0">
                <a:pos x="21" y="401"/>
              </a:cxn>
              <a:cxn ang="0">
                <a:pos x="47" y="404"/>
              </a:cxn>
              <a:cxn ang="0">
                <a:pos x="52" y="395"/>
              </a:cxn>
              <a:cxn ang="0">
                <a:pos x="53" y="376"/>
              </a:cxn>
              <a:cxn ang="0">
                <a:pos x="66" y="364"/>
              </a:cxn>
              <a:cxn ang="0">
                <a:pos x="87" y="340"/>
              </a:cxn>
              <a:cxn ang="0">
                <a:pos x="78" y="326"/>
              </a:cxn>
              <a:cxn ang="0">
                <a:pos x="89" y="299"/>
              </a:cxn>
              <a:cxn ang="0">
                <a:pos x="95" y="285"/>
              </a:cxn>
              <a:cxn ang="0">
                <a:pos x="102" y="270"/>
              </a:cxn>
              <a:cxn ang="0">
                <a:pos x="109" y="269"/>
              </a:cxn>
              <a:cxn ang="0">
                <a:pos x="106" y="262"/>
              </a:cxn>
              <a:cxn ang="0">
                <a:pos x="98" y="251"/>
              </a:cxn>
              <a:cxn ang="0">
                <a:pos x="115" y="245"/>
              </a:cxn>
              <a:cxn ang="0">
                <a:pos x="129" y="228"/>
              </a:cxn>
              <a:cxn ang="0">
                <a:pos x="133" y="215"/>
              </a:cxn>
              <a:cxn ang="0">
                <a:pos x="183" y="203"/>
              </a:cxn>
              <a:cxn ang="0">
                <a:pos x="189" y="181"/>
              </a:cxn>
              <a:cxn ang="0">
                <a:pos x="180" y="164"/>
              </a:cxn>
              <a:cxn ang="0">
                <a:pos x="176" y="156"/>
              </a:cxn>
              <a:cxn ang="0">
                <a:pos x="174" y="144"/>
              </a:cxn>
              <a:cxn ang="0">
                <a:pos x="181" y="110"/>
              </a:cxn>
              <a:cxn ang="0">
                <a:pos x="214" y="71"/>
              </a:cxn>
              <a:cxn ang="0">
                <a:pos x="225" y="47"/>
              </a:cxn>
            </a:cxnLst>
            <a:rect l="0" t="0" r="r" b="b"/>
            <a:pathLst>
              <a:path w="228" h="450">
                <a:moveTo>
                  <a:pt x="87" y="441"/>
                </a:moveTo>
                <a:cubicBezTo>
                  <a:pt x="81" y="441"/>
                  <a:pt x="68" y="430"/>
                  <a:pt x="65" y="427"/>
                </a:cubicBezTo>
                <a:cubicBezTo>
                  <a:pt x="61" y="424"/>
                  <a:pt x="64" y="421"/>
                  <a:pt x="59" y="421"/>
                </a:cubicBezTo>
                <a:cubicBezTo>
                  <a:pt x="55" y="422"/>
                  <a:pt x="58" y="418"/>
                  <a:pt x="60" y="417"/>
                </a:cubicBezTo>
                <a:cubicBezTo>
                  <a:pt x="62" y="415"/>
                  <a:pt x="59" y="411"/>
                  <a:pt x="56" y="410"/>
                </a:cubicBezTo>
                <a:cubicBezTo>
                  <a:pt x="56" y="417"/>
                  <a:pt x="54" y="447"/>
                  <a:pt x="56" y="448"/>
                </a:cubicBezTo>
                <a:cubicBezTo>
                  <a:pt x="58" y="448"/>
                  <a:pt x="71" y="446"/>
                  <a:pt x="75" y="449"/>
                </a:cubicBezTo>
                <a:cubicBezTo>
                  <a:pt x="77" y="449"/>
                  <a:pt x="79" y="450"/>
                  <a:pt x="80" y="449"/>
                </a:cubicBezTo>
                <a:cubicBezTo>
                  <a:pt x="83" y="446"/>
                  <a:pt x="90" y="447"/>
                  <a:pt x="94" y="445"/>
                </a:cubicBezTo>
                <a:cubicBezTo>
                  <a:pt x="98" y="442"/>
                  <a:pt x="93" y="442"/>
                  <a:pt x="87" y="441"/>
                </a:cubicBezTo>
                <a:close/>
                <a:moveTo>
                  <a:pt x="225" y="47"/>
                </a:moveTo>
                <a:cubicBezTo>
                  <a:pt x="224" y="46"/>
                  <a:pt x="221" y="46"/>
                  <a:pt x="218" y="46"/>
                </a:cubicBezTo>
                <a:cubicBezTo>
                  <a:pt x="218" y="46"/>
                  <a:pt x="218" y="47"/>
                  <a:pt x="218" y="47"/>
                </a:cubicBezTo>
                <a:cubicBezTo>
                  <a:pt x="219" y="52"/>
                  <a:pt x="216" y="64"/>
                  <a:pt x="212" y="64"/>
                </a:cubicBezTo>
                <a:cubicBezTo>
                  <a:pt x="209" y="63"/>
                  <a:pt x="206" y="69"/>
                  <a:pt x="203" y="68"/>
                </a:cubicBezTo>
                <a:cubicBezTo>
                  <a:pt x="201" y="67"/>
                  <a:pt x="197" y="72"/>
                  <a:pt x="194" y="70"/>
                </a:cubicBezTo>
                <a:cubicBezTo>
                  <a:pt x="190" y="68"/>
                  <a:pt x="186" y="71"/>
                  <a:pt x="183" y="69"/>
                </a:cubicBezTo>
                <a:cubicBezTo>
                  <a:pt x="180" y="67"/>
                  <a:pt x="172" y="69"/>
                  <a:pt x="172" y="67"/>
                </a:cubicBezTo>
                <a:cubicBezTo>
                  <a:pt x="172" y="65"/>
                  <a:pt x="176" y="65"/>
                  <a:pt x="176" y="59"/>
                </a:cubicBezTo>
                <a:cubicBezTo>
                  <a:pt x="176" y="53"/>
                  <a:pt x="186" y="47"/>
                  <a:pt x="185" y="44"/>
                </a:cubicBezTo>
                <a:cubicBezTo>
                  <a:pt x="183" y="42"/>
                  <a:pt x="166" y="37"/>
                  <a:pt x="164" y="34"/>
                </a:cubicBezTo>
                <a:cubicBezTo>
                  <a:pt x="161" y="31"/>
                  <a:pt x="158" y="28"/>
                  <a:pt x="151" y="27"/>
                </a:cubicBezTo>
                <a:cubicBezTo>
                  <a:pt x="145" y="27"/>
                  <a:pt x="145" y="23"/>
                  <a:pt x="139" y="19"/>
                </a:cubicBezTo>
                <a:cubicBezTo>
                  <a:pt x="134" y="16"/>
                  <a:pt x="126" y="8"/>
                  <a:pt x="123" y="3"/>
                </a:cubicBezTo>
                <a:cubicBezTo>
                  <a:pt x="119" y="3"/>
                  <a:pt x="113" y="2"/>
                  <a:pt x="112" y="4"/>
                </a:cubicBezTo>
                <a:cubicBezTo>
                  <a:pt x="110" y="6"/>
                  <a:pt x="108" y="15"/>
                  <a:pt x="105" y="10"/>
                </a:cubicBezTo>
                <a:cubicBezTo>
                  <a:pt x="103" y="6"/>
                  <a:pt x="97" y="6"/>
                  <a:pt x="92" y="5"/>
                </a:cubicBezTo>
                <a:cubicBezTo>
                  <a:pt x="87" y="4"/>
                  <a:pt x="88" y="0"/>
                  <a:pt x="82" y="5"/>
                </a:cubicBezTo>
                <a:cubicBezTo>
                  <a:pt x="80" y="8"/>
                  <a:pt x="77" y="10"/>
                  <a:pt x="74" y="12"/>
                </a:cubicBezTo>
                <a:cubicBezTo>
                  <a:pt x="74" y="17"/>
                  <a:pt x="73" y="23"/>
                  <a:pt x="72" y="25"/>
                </a:cubicBezTo>
                <a:cubicBezTo>
                  <a:pt x="70" y="28"/>
                  <a:pt x="59" y="33"/>
                  <a:pt x="59" y="35"/>
                </a:cubicBezTo>
                <a:cubicBezTo>
                  <a:pt x="59" y="38"/>
                  <a:pt x="60" y="42"/>
                  <a:pt x="58" y="43"/>
                </a:cubicBezTo>
                <a:cubicBezTo>
                  <a:pt x="56" y="45"/>
                  <a:pt x="63" y="54"/>
                  <a:pt x="59" y="56"/>
                </a:cubicBezTo>
                <a:cubicBezTo>
                  <a:pt x="56" y="58"/>
                  <a:pt x="62" y="61"/>
                  <a:pt x="60" y="63"/>
                </a:cubicBezTo>
                <a:cubicBezTo>
                  <a:pt x="57" y="65"/>
                  <a:pt x="53" y="66"/>
                  <a:pt x="53" y="69"/>
                </a:cubicBezTo>
                <a:cubicBezTo>
                  <a:pt x="53" y="71"/>
                  <a:pt x="53" y="77"/>
                  <a:pt x="49" y="78"/>
                </a:cubicBezTo>
                <a:cubicBezTo>
                  <a:pt x="46" y="79"/>
                  <a:pt x="44" y="84"/>
                  <a:pt x="44" y="88"/>
                </a:cubicBezTo>
                <a:cubicBezTo>
                  <a:pt x="44" y="92"/>
                  <a:pt x="40" y="89"/>
                  <a:pt x="41" y="94"/>
                </a:cubicBezTo>
                <a:cubicBezTo>
                  <a:pt x="43" y="99"/>
                  <a:pt x="45" y="105"/>
                  <a:pt x="41" y="106"/>
                </a:cubicBezTo>
                <a:cubicBezTo>
                  <a:pt x="38" y="107"/>
                  <a:pt x="39" y="115"/>
                  <a:pt x="37" y="115"/>
                </a:cubicBezTo>
                <a:cubicBezTo>
                  <a:pt x="35" y="115"/>
                  <a:pt x="34" y="123"/>
                  <a:pt x="37" y="127"/>
                </a:cubicBezTo>
                <a:cubicBezTo>
                  <a:pt x="40" y="131"/>
                  <a:pt x="40" y="134"/>
                  <a:pt x="40" y="138"/>
                </a:cubicBezTo>
                <a:cubicBezTo>
                  <a:pt x="40" y="142"/>
                  <a:pt x="44" y="144"/>
                  <a:pt x="43" y="148"/>
                </a:cubicBezTo>
                <a:cubicBezTo>
                  <a:pt x="42" y="152"/>
                  <a:pt x="42" y="155"/>
                  <a:pt x="40" y="157"/>
                </a:cubicBezTo>
                <a:cubicBezTo>
                  <a:pt x="38" y="159"/>
                  <a:pt x="40" y="164"/>
                  <a:pt x="37" y="165"/>
                </a:cubicBezTo>
                <a:cubicBezTo>
                  <a:pt x="34" y="167"/>
                  <a:pt x="39" y="177"/>
                  <a:pt x="37" y="180"/>
                </a:cubicBezTo>
                <a:cubicBezTo>
                  <a:pt x="34" y="182"/>
                  <a:pt x="28" y="183"/>
                  <a:pt x="28" y="191"/>
                </a:cubicBezTo>
                <a:cubicBezTo>
                  <a:pt x="28" y="198"/>
                  <a:pt x="29" y="202"/>
                  <a:pt x="28" y="206"/>
                </a:cubicBezTo>
                <a:cubicBezTo>
                  <a:pt x="28" y="208"/>
                  <a:pt x="32" y="208"/>
                  <a:pt x="31" y="212"/>
                </a:cubicBezTo>
                <a:cubicBezTo>
                  <a:pt x="31" y="216"/>
                  <a:pt x="25" y="214"/>
                  <a:pt x="25" y="216"/>
                </a:cubicBezTo>
                <a:cubicBezTo>
                  <a:pt x="24" y="219"/>
                  <a:pt x="26" y="225"/>
                  <a:pt x="24" y="225"/>
                </a:cubicBezTo>
                <a:cubicBezTo>
                  <a:pt x="22" y="225"/>
                  <a:pt x="21" y="227"/>
                  <a:pt x="21" y="232"/>
                </a:cubicBezTo>
                <a:cubicBezTo>
                  <a:pt x="21" y="237"/>
                  <a:pt x="18" y="237"/>
                  <a:pt x="18" y="240"/>
                </a:cubicBezTo>
                <a:cubicBezTo>
                  <a:pt x="18" y="242"/>
                  <a:pt x="20" y="245"/>
                  <a:pt x="20" y="248"/>
                </a:cubicBezTo>
                <a:cubicBezTo>
                  <a:pt x="20" y="250"/>
                  <a:pt x="22" y="259"/>
                  <a:pt x="20" y="260"/>
                </a:cubicBezTo>
                <a:cubicBezTo>
                  <a:pt x="17" y="260"/>
                  <a:pt x="16" y="270"/>
                  <a:pt x="18" y="272"/>
                </a:cubicBezTo>
                <a:cubicBezTo>
                  <a:pt x="20" y="273"/>
                  <a:pt x="20" y="276"/>
                  <a:pt x="19" y="278"/>
                </a:cubicBezTo>
                <a:cubicBezTo>
                  <a:pt x="18" y="280"/>
                  <a:pt x="24" y="282"/>
                  <a:pt x="21" y="285"/>
                </a:cubicBezTo>
                <a:cubicBezTo>
                  <a:pt x="18" y="288"/>
                  <a:pt x="20" y="292"/>
                  <a:pt x="24" y="291"/>
                </a:cubicBezTo>
                <a:cubicBezTo>
                  <a:pt x="27" y="290"/>
                  <a:pt x="29" y="296"/>
                  <a:pt x="26" y="296"/>
                </a:cubicBezTo>
                <a:cubicBezTo>
                  <a:pt x="22" y="296"/>
                  <a:pt x="18" y="296"/>
                  <a:pt x="21" y="298"/>
                </a:cubicBezTo>
                <a:cubicBezTo>
                  <a:pt x="24" y="300"/>
                  <a:pt x="27" y="304"/>
                  <a:pt x="23" y="305"/>
                </a:cubicBezTo>
                <a:cubicBezTo>
                  <a:pt x="19" y="307"/>
                  <a:pt x="22" y="310"/>
                  <a:pt x="21" y="314"/>
                </a:cubicBezTo>
                <a:cubicBezTo>
                  <a:pt x="20" y="318"/>
                  <a:pt x="24" y="322"/>
                  <a:pt x="21" y="323"/>
                </a:cubicBezTo>
                <a:cubicBezTo>
                  <a:pt x="18" y="324"/>
                  <a:pt x="22" y="330"/>
                  <a:pt x="18" y="331"/>
                </a:cubicBezTo>
                <a:cubicBezTo>
                  <a:pt x="13" y="331"/>
                  <a:pt x="16" y="336"/>
                  <a:pt x="13" y="338"/>
                </a:cubicBezTo>
                <a:cubicBezTo>
                  <a:pt x="10" y="341"/>
                  <a:pt x="17" y="345"/>
                  <a:pt x="13" y="347"/>
                </a:cubicBezTo>
                <a:cubicBezTo>
                  <a:pt x="10" y="349"/>
                  <a:pt x="12" y="355"/>
                  <a:pt x="9" y="355"/>
                </a:cubicBezTo>
                <a:cubicBezTo>
                  <a:pt x="5" y="355"/>
                  <a:pt x="3" y="360"/>
                  <a:pt x="2" y="362"/>
                </a:cubicBezTo>
                <a:cubicBezTo>
                  <a:pt x="2" y="365"/>
                  <a:pt x="0" y="369"/>
                  <a:pt x="3" y="373"/>
                </a:cubicBezTo>
                <a:cubicBezTo>
                  <a:pt x="6" y="376"/>
                  <a:pt x="2" y="379"/>
                  <a:pt x="5" y="380"/>
                </a:cubicBezTo>
                <a:cubicBezTo>
                  <a:pt x="7" y="382"/>
                  <a:pt x="17" y="380"/>
                  <a:pt x="15" y="384"/>
                </a:cubicBezTo>
                <a:cubicBezTo>
                  <a:pt x="14" y="388"/>
                  <a:pt x="14" y="396"/>
                  <a:pt x="16" y="396"/>
                </a:cubicBezTo>
                <a:cubicBezTo>
                  <a:pt x="18" y="396"/>
                  <a:pt x="19" y="402"/>
                  <a:pt x="21" y="401"/>
                </a:cubicBezTo>
                <a:cubicBezTo>
                  <a:pt x="24" y="401"/>
                  <a:pt x="36" y="399"/>
                  <a:pt x="41" y="401"/>
                </a:cubicBezTo>
                <a:cubicBezTo>
                  <a:pt x="44" y="402"/>
                  <a:pt x="46" y="403"/>
                  <a:pt x="47" y="404"/>
                </a:cubicBezTo>
                <a:cubicBezTo>
                  <a:pt x="50" y="403"/>
                  <a:pt x="57" y="407"/>
                  <a:pt x="58" y="406"/>
                </a:cubicBezTo>
                <a:cubicBezTo>
                  <a:pt x="60" y="404"/>
                  <a:pt x="52" y="398"/>
                  <a:pt x="52" y="395"/>
                </a:cubicBezTo>
                <a:cubicBezTo>
                  <a:pt x="52" y="393"/>
                  <a:pt x="51" y="389"/>
                  <a:pt x="51" y="387"/>
                </a:cubicBezTo>
                <a:cubicBezTo>
                  <a:pt x="51" y="384"/>
                  <a:pt x="50" y="379"/>
                  <a:pt x="53" y="376"/>
                </a:cubicBezTo>
                <a:cubicBezTo>
                  <a:pt x="57" y="374"/>
                  <a:pt x="57" y="371"/>
                  <a:pt x="59" y="372"/>
                </a:cubicBezTo>
                <a:cubicBezTo>
                  <a:pt x="61" y="372"/>
                  <a:pt x="66" y="370"/>
                  <a:pt x="66" y="364"/>
                </a:cubicBezTo>
                <a:cubicBezTo>
                  <a:pt x="66" y="358"/>
                  <a:pt x="69" y="356"/>
                  <a:pt x="74" y="351"/>
                </a:cubicBezTo>
                <a:cubicBezTo>
                  <a:pt x="80" y="347"/>
                  <a:pt x="89" y="342"/>
                  <a:pt x="87" y="340"/>
                </a:cubicBezTo>
                <a:cubicBezTo>
                  <a:pt x="86" y="338"/>
                  <a:pt x="89" y="332"/>
                  <a:pt x="89" y="329"/>
                </a:cubicBezTo>
                <a:cubicBezTo>
                  <a:pt x="89" y="327"/>
                  <a:pt x="81" y="327"/>
                  <a:pt x="78" y="326"/>
                </a:cubicBezTo>
                <a:cubicBezTo>
                  <a:pt x="75" y="325"/>
                  <a:pt x="65" y="318"/>
                  <a:pt x="70" y="309"/>
                </a:cubicBezTo>
                <a:cubicBezTo>
                  <a:pt x="75" y="300"/>
                  <a:pt x="86" y="299"/>
                  <a:pt x="89" y="299"/>
                </a:cubicBezTo>
                <a:cubicBezTo>
                  <a:pt x="92" y="298"/>
                  <a:pt x="89" y="294"/>
                  <a:pt x="92" y="293"/>
                </a:cubicBezTo>
                <a:cubicBezTo>
                  <a:pt x="94" y="291"/>
                  <a:pt x="95" y="289"/>
                  <a:pt x="95" y="285"/>
                </a:cubicBezTo>
                <a:cubicBezTo>
                  <a:pt x="95" y="281"/>
                  <a:pt x="95" y="274"/>
                  <a:pt x="99" y="273"/>
                </a:cubicBezTo>
                <a:cubicBezTo>
                  <a:pt x="104" y="273"/>
                  <a:pt x="105" y="270"/>
                  <a:pt x="102" y="270"/>
                </a:cubicBezTo>
                <a:cubicBezTo>
                  <a:pt x="99" y="269"/>
                  <a:pt x="98" y="266"/>
                  <a:pt x="103" y="265"/>
                </a:cubicBezTo>
                <a:cubicBezTo>
                  <a:pt x="107" y="265"/>
                  <a:pt x="106" y="269"/>
                  <a:pt x="109" y="269"/>
                </a:cubicBezTo>
                <a:cubicBezTo>
                  <a:pt x="112" y="269"/>
                  <a:pt x="118" y="263"/>
                  <a:pt x="113" y="260"/>
                </a:cubicBezTo>
                <a:cubicBezTo>
                  <a:pt x="109" y="257"/>
                  <a:pt x="108" y="262"/>
                  <a:pt x="106" y="262"/>
                </a:cubicBezTo>
                <a:cubicBezTo>
                  <a:pt x="103" y="263"/>
                  <a:pt x="102" y="259"/>
                  <a:pt x="99" y="259"/>
                </a:cubicBezTo>
                <a:cubicBezTo>
                  <a:pt x="97" y="259"/>
                  <a:pt x="99" y="253"/>
                  <a:pt x="98" y="251"/>
                </a:cubicBezTo>
                <a:cubicBezTo>
                  <a:pt x="97" y="248"/>
                  <a:pt x="95" y="243"/>
                  <a:pt x="97" y="240"/>
                </a:cubicBezTo>
                <a:cubicBezTo>
                  <a:pt x="99" y="237"/>
                  <a:pt x="108" y="244"/>
                  <a:pt x="115" y="245"/>
                </a:cubicBezTo>
                <a:cubicBezTo>
                  <a:pt x="123" y="245"/>
                  <a:pt x="128" y="241"/>
                  <a:pt x="128" y="238"/>
                </a:cubicBezTo>
                <a:cubicBezTo>
                  <a:pt x="128" y="236"/>
                  <a:pt x="125" y="231"/>
                  <a:pt x="129" y="228"/>
                </a:cubicBezTo>
                <a:cubicBezTo>
                  <a:pt x="134" y="225"/>
                  <a:pt x="130" y="224"/>
                  <a:pt x="129" y="220"/>
                </a:cubicBezTo>
                <a:cubicBezTo>
                  <a:pt x="127" y="216"/>
                  <a:pt x="131" y="213"/>
                  <a:pt x="133" y="215"/>
                </a:cubicBezTo>
                <a:cubicBezTo>
                  <a:pt x="135" y="217"/>
                  <a:pt x="149" y="216"/>
                  <a:pt x="162" y="213"/>
                </a:cubicBezTo>
                <a:cubicBezTo>
                  <a:pt x="174" y="211"/>
                  <a:pt x="182" y="206"/>
                  <a:pt x="183" y="203"/>
                </a:cubicBezTo>
                <a:cubicBezTo>
                  <a:pt x="184" y="199"/>
                  <a:pt x="192" y="191"/>
                  <a:pt x="193" y="188"/>
                </a:cubicBezTo>
                <a:cubicBezTo>
                  <a:pt x="195" y="185"/>
                  <a:pt x="194" y="181"/>
                  <a:pt x="189" y="181"/>
                </a:cubicBezTo>
                <a:cubicBezTo>
                  <a:pt x="184" y="180"/>
                  <a:pt x="184" y="174"/>
                  <a:pt x="187" y="171"/>
                </a:cubicBezTo>
                <a:cubicBezTo>
                  <a:pt x="189" y="168"/>
                  <a:pt x="185" y="165"/>
                  <a:pt x="180" y="164"/>
                </a:cubicBezTo>
                <a:cubicBezTo>
                  <a:pt x="176" y="164"/>
                  <a:pt x="168" y="160"/>
                  <a:pt x="172" y="156"/>
                </a:cubicBezTo>
                <a:cubicBezTo>
                  <a:pt x="174" y="154"/>
                  <a:pt x="175" y="155"/>
                  <a:pt x="176" y="156"/>
                </a:cubicBezTo>
                <a:cubicBezTo>
                  <a:pt x="177" y="154"/>
                  <a:pt x="178" y="151"/>
                  <a:pt x="177" y="151"/>
                </a:cubicBezTo>
                <a:cubicBezTo>
                  <a:pt x="176" y="150"/>
                  <a:pt x="174" y="151"/>
                  <a:pt x="174" y="144"/>
                </a:cubicBezTo>
                <a:cubicBezTo>
                  <a:pt x="174" y="137"/>
                  <a:pt x="177" y="138"/>
                  <a:pt x="177" y="129"/>
                </a:cubicBezTo>
                <a:cubicBezTo>
                  <a:pt x="177" y="120"/>
                  <a:pt x="181" y="115"/>
                  <a:pt x="181" y="110"/>
                </a:cubicBezTo>
                <a:cubicBezTo>
                  <a:pt x="181" y="105"/>
                  <a:pt x="189" y="100"/>
                  <a:pt x="194" y="92"/>
                </a:cubicBezTo>
                <a:cubicBezTo>
                  <a:pt x="199" y="84"/>
                  <a:pt x="209" y="74"/>
                  <a:pt x="214" y="71"/>
                </a:cubicBezTo>
                <a:cubicBezTo>
                  <a:pt x="218" y="69"/>
                  <a:pt x="226" y="66"/>
                  <a:pt x="227" y="64"/>
                </a:cubicBezTo>
                <a:cubicBezTo>
                  <a:pt x="228" y="61"/>
                  <a:pt x="227" y="48"/>
                  <a:pt x="225" y="4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0" name="Freeform 109      (向天歌演示原创作品：www.TopPPT.cn)">
            <a:extLst>
              <a:ext uri="{FF2B5EF4-FFF2-40B4-BE49-F238E27FC236}">
                <a16:creationId xmlns:a16="http://schemas.microsoft.com/office/drawing/2014/main" id="{1BD83A9A-25A6-4052-8864-CD27E9051AFB}"/>
              </a:ext>
            </a:extLst>
          </p:cNvPr>
          <p:cNvSpPr>
            <a:spLocks/>
          </p:cNvSpPr>
          <p:nvPr/>
        </p:nvSpPr>
        <p:spPr bwMode="auto">
          <a:xfrm>
            <a:off x="2617167" y="3567031"/>
            <a:ext cx="197209" cy="1029719"/>
          </a:xfrm>
          <a:custGeom>
            <a:avLst/>
            <a:gdLst/>
            <a:ahLst/>
            <a:cxnLst>
              <a:cxn ang="0">
                <a:pos x="40" y="435"/>
              </a:cxn>
              <a:cxn ang="0">
                <a:pos x="27" y="413"/>
              </a:cxn>
              <a:cxn ang="0">
                <a:pos x="38" y="389"/>
              </a:cxn>
              <a:cxn ang="0">
                <a:pos x="46" y="365"/>
              </a:cxn>
              <a:cxn ang="0">
                <a:pos x="51" y="347"/>
              </a:cxn>
              <a:cxn ang="0">
                <a:pos x="44" y="329"/>
              </a:cxn>
              <a:cxn ang="0">
                <a:pos x="45" y="299"/>
              </a:cxn>
              <a:cxn ang="0">
                <a:pos x="49" y="276"/>
              </a:cxn>
              <a:cxn ang="0">
                <a:pos x="53" y="257"/>
              </a:cxn>
              <a:cxn ang="0">
                <a:pos x="62" y="216"/>
              </a:cxn>
              <a:cxn ang="0">
                <a:pos x="65" y="189"/>
              </a:cxn>
              <a:cxn ang="0">
                <a:pos x="66" y="157"/>
              </a:cxn>
              <a:cxn ang="0">
                <a:pos x="74" y="129"/>
              </a:cxn>
              <a:cxn ang="0">
                <a:pos x="84" y="107"/>
              </a:cxn>
              <a:cxn ang="0">
                <a:pos x="97" y="76"/>
              </a:cxn>
              <a:cxn ang="0">
                <a:pos x="89" y="53"/>
              </a:cxn>
              <a:cxn ang="0">
                <a:pos x="84" y="25"/>
              </a:cxn>
              <a:cxn ang="0">
                <a:pos x="71" y="2"/>
              </a:cxn>
              <a:cxn ang="0">
                <a:pos x="64" y="23"/>
              </a:cxn>
              <a:cxn ang="0">
                <a:pos x="62" y="75"/>
              </a:cxn>
              <a:cxn ang="0">
                <a:pos x="53" y="128"/>
              </a:cxn>
              <a:cxn ang="0">
                <a:pos x="48" y="163"/>
              </a:cxn>
              <a:cxn ang="0">
                <a:pos x="41" y="210"/>
              </a:cxn>
              <a:cxn ang="0">
                <a:pos x="26" y="251"/>
              </a:cxn>
              <a:cxn ang="0">
                <a:pos x="24" y="286"/>
              </a:cxn>
              <a:cxn ang="0">
                <a:pos x="17" y="319"/>
              </a:cxn>
              <a:cxn ang="0">
                <a:pos x="32" y="302"/>
              </a:cxn>
              <a:cxn ang="0">
                <a:pos x="34" y="320"/>
              </a:cxn>
              <a:cxn ang="0">
                <a:pos x="30" y="342"/>
              </a:cxn>
              <a:cxn ang="0">
                <a:pos x="25" y="357"/>
              </a:cxn>
              <a:cxn ang="0">
                <a:pos x="23" y="354"/>
              </a:cxn>
              <a:cxn ang="0">
                <a:pos x="15" y="357"/>
              </a:cxn>
              <a:cxn ang="0">
                <a:pos x="2" y="374"/>
              </a:cxn>
              <a:cxn ang="0">
                <a:pos x="17" y="376"/>
              </a:cxn>
              <a:cxn ang="0">
                <a:pos x="25" y="389"/>
              </a:cxn>
              <a:cxn ang="0">
                <a:pos x="11" y="393"/>
              </a:cxn>
              <a:cxn ang="0">
                <a:pos x="13" y="400"/>
              </a:cxn>
              <a:cxn ang="0">
                <a:pos x="6" y="412"/>
              </a:cxn>
              <a:cxn ang="0">
                <a:pos x="15" y="416"/>
              </a:cxn>
              <a:cxn ang="0">
                <a:pos x="16" y="427"/>
              </a:cxn>
              <a:cxn ang="0">
                <a:pos x="9" y="441"/>
              </a:cxn>
              <a:cxn ang="0">
                <a:pos x="23" y="444"/>
              </a:cxn>
              <a:cxn ang="0">
                <a:pos x="28" y="448"/>
              </a:cxn>
              <a:cxn ang="0">
                <a:pos x="22" y="462"/>
              </a:cxn>
              <a:cxn ang="0">
                <a:pos x="41" y="462"/>
              </a:cxn>
              <a:cxn ang="0">
                <a:pos x="28" y="472"/>
              </a:cxn>
              <a:cxn ang="0">
                <a:pos x="42" y="470"/>
              </a:cxn>
              <a:cxn ang="0">
                <a:pos x="26" y="481"/>
              </a:cxn>
              <a:cxn ang="0">
                <a:pos x="41" y="483"/>
              </a:cxn>
              <a:cxn ang="0">
                <a:pos x="64" y="461"/>
              </a:cxn>
              <a:cxn ang="0">
                <a:pos x="71" y="473"/>
              </a:cxn>
              <a:cxn ang="0">
                <a:pos x="61" y="477"/>
              </a:cxn>
              <a:cxn ang="0">
                <a:pos x="50" y="486"/>
              </a:cxn>
              <a:cxn ang="0">
                <a:pos x="58" y="503"/>
              </a:cxn>
              <a:cxn ang="0">
                <a:pos x="74" y="500"/>
              </a:cxn>
              <a:cxn ang="0">
                <a:pos x="91" y="501"/>
              </a:cxn>
              <a:cxn ang="0">
                <a:pos x="81" y="499"/>
              </a:cxn>
              <a:cxn ang="0">
                <a:pos x="71" y="457"/>
              </a:cxn>
              <a:cxn ang="0">
                <a:pos x="46" y="452"/>
              </a:cxn>
            </a:cxnLst>
            <a:rect l="0" t="0" r="r" b="b"/>
            <a:pathLst>
              <a:path w="100" h="510">
                <a:moveTo>
                  <a:pt x="46" y="452"/>
                </a:moveTo>
                <a:cubicBezTo>
                  <a:pt x="44" y="453"/>
                  <a:pt x="43" y="447"/>
                  <a:pt x="41" y="447"/>
                </a:cubicBezTo>
                <a:cubicBezTo>
                  <a:pt x="39" y="447"/>
                  <a:pt x="39" y="439"/>
                  <a:pt x="40" y="435"/>
                </a:cubicBezTo>
                <a:cubicBezTo>
                  <a:pt x="42" y="431"/>
                  <a:pt x="32" y="433"/>
                  <a:pt x="30" y="431"/>
                </a:cubicBezTo>
                <a:cubicBezTo>
                  <a:pt x="27" y="430"/>
                  <a:pt x="31" y="427"/>
                  <a:pt x="28" y="424"/>
                </a:cubicBezTo>
                <a:cubicBezTo>
                  <a:pt x="25" y="420"/>
                  <a:pt x="27" y="416"/>
                  <a:pt x="27" y="413"/>
                </a:cubicBezTo>
                <a:cubicBezTo>
                  <a:pt x="28" y="411"/>
                  <a:pt x="30" y="406"/>
                  <a:pt x="34" y="406"/>
                </a:cubicBezTo>
                <a:cubicBezTo>
                  <a:pt x="37" y="406"/>
                  <a:pt x="35" y="400"/>
                  <a:pt x="38" y="398"/>
                </a:cubicBezTo>
                <a:cubicBezTo>
                  <a:pt x="42" y="396"/>
                  <a:pt x="35" y="392"/>
                  <a:pt x="38" y="389"/>
                </a:cubicBezTo>
                <a:cubicBezTo>
                  <a:pt x="41" y="387"/>
                  <a:pt x="38" y="382"/>
                  <a:pt x="43" y="382"/>
                </a:cubicBezTo>
                <a:cubicBezTo>
                  <a:pt x="47" y="381"/>
                  <a:pt x="43" y="375"/>
                  <a:pt x="46" y="374"/>
                </a:cubicBezTo>
                <a:cubicBezTo>
                  <a:pt x="49" y="373"/>
                  <a:pt x="45" y="369"/>
                  <a:pt x="46" y="365"/>
                </a:cubicBezTo>
                <a:cubicBezTo>
                  <a:pt x="47" y="361"/>
                  <a:pt x="44" y="358"/>
                  <a:pt x="48" y="356"/>
                </a:cubicBezTo>
                <a:cubicBezTo>
                  <a:pt x="52" y="355"/>
                  <a:pt x="49" y="351"/>
                  <a:pt x="46" y="349"/>
                </a:cubicBezTo>
                <a:cubicBezTo>
                  <a:pt x="43" y="347"/>
                  <a:pt x="47" y="347"/>
                  <a:pt x="51" y="347"/>
                </a:cubicBezTo>
                <a:cubicBezTo>
                  <a:pt x="54" y="347"/>
                  <a:pt x="52" y="341"/>
                  <a:pt x="49" y="342"/>
                </a:cubicBezTo>
                <a:cubicBezTo>
                  <a:pt x="45" y="343"/>
                  <a:pt x="43" y="339"/>
                  <a:pt x="46" y="336"/>
                </a:cubicBezTo>
                <a:cubicBezTo>
                  <a:pt x="49" y="333"/>
                  <a:pt x="43" y="331"/>
                  <a:pt x="44" y="329"/>
                </a:cubicBezTo>
                <a:cubicBezTo>
                  <a:pt x="45" y="327"/>
                  <a:pt x="45" y="324"/>
                  <a:pt x="43" y="323"/>
                </a:cubicBezTo>
                <a:cubicBezTo>
                  <a:pt x="41" y="321"/>
                  <a:pt x="42" y="311"/>
                  <a:pt x="45" y="311"/>
                </a:cubicBezTo>
                <a:cubicBezTo>
                  <a:pt x="47" y="310"/>
                  <a:pt x="45" y="301"/>
                  <a:pt x="45" y="299"/>
                </a:cubicBezTo>
                <a:cubicBezTo>
                  <a:pt x="45" y="296"/>
                  <a:pt x="43" y="293"/>
                  <a:pt x="43" y="291"/>
                </a:cubicBezTo>
                <a:cubicBezTo>
                  <a:pt x="43" y="288"/>
                  <a:pt x="46" y="288"/>
                  <a:pt x="46" y="283"/>
                </a:cubicBezTo>
                <a:cubicBezTo>
                  <a:pt x="46" y="278"/>
                  <a:pt x="47" y="276"/>
                  <a:pt x="49" y="276"/>
                </a:cubicBezTo>
                <a:cubicBezTo>
                  <a:pt x="51" y="276"/>
                  <a:pt x="49" y="270"/>
                  <a:pt x="50" y="267"/>
                </a:cubicBezTo>
                <a:cubicBezTo>
                  <a:pt x="50" y="265"/>
                  <a:pt x="56" y="267"/>
                  <a:pt x="56" y="263"/>
                </a:cubicBezTo>
                <a:cubicBezTo>
                  <a:pt x="57" y="259"/>
                  <a:pt x="53" y="259"/>
                  <a:pt x="53" y="257"/>
                </a:cubicBezTo>
                <a:cubicBezTo>
                  <a:pt x="54" y="253"/>
                  <a:pt x="53" y="249"/>
                  <a:pt x="53" y="242"/>
                </a:cubicBezTo>
                <a:cubicBezTo>
                  <a:pt x="53" y="234"/>
                  <a:pt x="59" y="233"/>
                  <a:pt x="62" y="231"/>
                </a:cubicBezTo>
                <a:cubicBezTo>
                  <a:pt x="64" y="228"/>
                  <a:pt x="59" y="218"/>
                  <a:pt x="62" y="216"/>
                </a:cubicBezTo>
                <a:cubicBezTo>
                  <a:pt x="65" y="215"/>
                  <a:pt x="63" y="210"/>
                  <a:pt x="65" y="208"/>
                </a:cubicBezTo>
                <a:cubicBezTo>
                  <a:pt x="67" y="206"/>
                  <a:pt x="67" y="203"/>
                  <a:pt x="68" y="199"/>
                </a:cubicBezTo>
                <a:cubicBezTo>
                  <a:pt x="69" y="195"/>
                  <a:pt x="65" y="193"/>
                  <a:pt x="65" y="189"/>
                </a:cubicBezTo>
                <a:cubicBezTo>
                  <a:pt x="65" y="185"/>
                  <a:pt x="65" y="182"/>
                  <a:pt x="62" y="178"/>
                </a:cubicBezTo>
                <a:cubicBezTo>
                  <a:pt x="59" y="174"/>
                  <a:pt x="60" y="166"/>
                  <a:pt x="62" y="166"/>
                </a:cubicBezTo>
                <a:cubicBezTo>
                  <a:pt x="64" y="166"/>
                  <a:pt x="63" y="158"/>
                  <a:pt x="66" y="157"/>
                </a:cubicBezTo>
                <a:cubicBezTo>
                  <a:pt x="70" y="156"/>
                  <a:pt x="68" y="150"/>
                  <a:pt x="66" y="145"/>
                </a:cubicBezTo>
                <a:cubicBezTo>
                  <a:pt x="65" y="140"/>
                  <a:pt x="69" y="143"/>
                  <a:pt x="69" y="139"/>
                </a:cubicBezTo>
                <a:cubicBezTo>
                  <a:pt x="69" y="135"/>
                  <a:pt x="71" y="130"/>
                  <a:pt x="74" y="129"/>
                </a:cubicBezTo>
                <a:cubicBezTo>
                  <a:pt x="78" y="128"/>
                  <a:pt x="78" y="122"/>
                  <a:pt x="78" y="120"/>
                </a:cubicBezTo>
                <a:cubicBezTo>
                  <a:pt x="78" y="117"/>
                  <a:pt x="82" y="116"/>
                  <a:pt x="85" y="114"/>
                </a:cubicBezTo>
                <a:cubicBezTo>
                  <a:pt x="87" y="112"/>
                  <a:pt x="81" y="109"/>
                  <a:pt x="84" y="107"/>
                </a:cubicBezTo>
                <a:cubicBezTo>
                  <a:pt x="88" y="105"/>
                  <a:pt x="81" y="96"/>
                  <a:pt x="83" y="94"/>
                </a:cubicBezTo>
                <a:cubicBezTo>
                  <a:pt x="85" y="93"/>
                  <a:pt x="84" y="89"/>
                  <a:pt x="84" y="86"/>
                </a:cubicBezTo>
                <a:cubicBezTo>
                  <a:pt x="84" y="84"/>
                  <a:pt x="95" y="79"/>
                  <a:pt x="97" y="76"/>
                </a:cubicBezTo>
                <a:cubicBezTo>
                  <a:pt x="98" y="74"/>
                  <a:pt x="99" y="68"/>
                  <a:pt x="99" y="63"/>
                </a:cubicBezTo>
                <a:cubicBezTo>
                  <a:pt x="96" y="65"/>
                  <a:pt x="93" y="66"/>
                  <a:pt x="92" y="65"/>
                </a:cubicBezTo>
                <a:cubicBezTo>
                  <a:pt x="91" y="63"/>
                  <a:pt x="92" y="56"/>
                  <a:pt x="89" y="53"/>
                </a:cubicBezTo>
                <a:cubicBezTo>
                  <a:pt x="86" y="50"/>
                  <a:pt x="88" y="44"/>
                  <a:pt x="85" y="43"/>
                </a:cubicBezTo>
                <a:cubicBezTo>
                  <a:pt x="82" y="41"/>
                  <a:pt x="79" y="35"/>
                  <a:pt x="81" y="33"/>
                </a:cubicBezTo>
                <a:cubicBezTo>
                  <a:pt x="84" y="31"/>
                  <a:pt x="81" y="27"/>
                  <a:pt x="84" y="25"/>
                </a:cubicBezTo>
                <a:cubicBezTo>
                  <a:pt x="86" y="23"/>
                  <a:pt x="82" y="23"/>
                  <a:pt x="79" y="19"/>
                </a:cubicBezTo>
                <a:cubicBezTo>
                  <a:pt x="76" y="15"/>
                  <a:pt x="80" y="10"/>
                  <a:pt x="76" y="7"/>
                </a:cubicBezTo>
                <a:cubicBezTo>
                  <a:pt x="72" y="4"/>
                  <a:pt x="72" y="0"/>
                  <a:pt x="71" y="2"/>
                </a:cubicBezTo>
                <a:cubicBezTo>
                  <a:pt x="70" y="4"/>
                  <a:pt x="70" y="9"/>
                  <a:pt x="67" y="11"/>
                </a:cubicBezTo>
                <a:cubicBezTo>
                  <a:pt x="66" y="11"/>
                  <a:pt x="65" y="12"/>
                  <a:pt x="64" y="13"/>
                </a:cubicBezTo>
                <a:cubicBezTo>
                  <a:pt x="64" y="15"/>
                  <a:pt x="63" y="20"/>
                  <a:pt x="64" y="23"/>
                </a:cubicBezTo>
                <a:cubicBezTo>
                  <a:pt x="66" y="27"/>
                  <a:pt x="67" y="45"/>
                  <a:pt x="65" y="52"/>
                </a:cubicBezTo>
                <a:cubicBezTo>
                  <a:pt x="64" y="59"/>
                  <a:pt x="62" y="65"/>
                  <a:pt x="61" y="69"/>
                </a:cubicBezTo>
                <a:cubicBezTo>
                  <a:pt x="59" y="73"/>
                  <a:pt x="64" y="73"/>
                  <a:pt x="62" y="75"/>
                </a:cubicBezTo>
                <a:cubicBezTo>
                  <a:pt x="60" y="77"/>
                  <a:pt x="61" y="82"/>
                  <a:pt x="61" y="90"/>
                </a:cubicBezTo>
                <a:cubicBezTo>
                  <a:pt x="61" y="98"/>
                  <a:pt x="56" y="112"/>
                  <a:pt x="56" y="116"/>
                </a:cubicBezTo>
                <a:cubicBezTo>
                  <a:pt x="56" y="120"/>
                  <a:pt x="52" y="123"/>
                  <a:pt x="53" y="128"/>
                </a:cubicBezTo>
                <a:cubicBezTo>
                  <a:pt x="53" y="133"/>
                  <a:pt x="51" y="135"/>
                  <a:pt x="48" y="138"/>
                </a:cubicBezTo>
                <a:cubicBezTo>
                  <a:pt x="45" y="140"/>
                  <a:pt x="52" y="147"/>
                  <a:pt x="52" y="151"/>
                </a:cubicBezTo>
                <a:cubicBezTo>
                  <a:pt x="52" y="155"/>
                  <a:pt x="47" y="157"/>
                  <a:pt x="48" y="163"/>
                </a:cubicBezTo>
                <a:cubicBezTo>
                  <a:pt x="49" y="171"/>
                  <a:pt x="48" y="185"/>
                  <a:pt x="48" y="188"/>
                </a:cubicBezTo>
                <a:cubicBezTo>
                  <a:pt x="48" y="191"/>
                  <a:pt x="45" y="191"/>
                  <a:pt x="45" y="196"/>
                </a:cubicBezTo>
                <a:cubicBezTo>
                  <a:pt x="46" y="201"/>
                  <a:pt x="42" y="202"/>
                  <a:pt x="41" y="210"/>
                </a:cubicBezTo>
                <a:cubicBezTo>
                  <a:pt x="41" y="217"/>
                  <a:pt x="35" y="228"/>
                  <a:pt x="33" y="234"/>
                </a:cubicBezTo>
                <a:cubicBezTo>
                  <a:pt x="30" y="240"/>
                  <a:pt x="30" y="243"/>
                  <a:pt x="27" y="243"/>
                </a:cubicBezTo>
                <a:cubicBezTo>
                  <a:pt x="24" y="243"/>
                  <a:pt x="24" y="246"/>
                  <a:pt x="26" y="251"/>
                </a:cubicBezTo>
                <a:cubicBezTo>
                  <a:pt x="28" y="256"/>
                  <a:pt x="24" y="260"/>
                  <a:pt x="27" y="265"/>
                </a:cubicBezTo>
                <a:cubicBezTo>
                  <a:pt x="30" y="270"/>
                  <a:pt x="29" y="272"/>
                  <a:pt x="28" y="277"/>
                </a:cubicBezTo>
                <a:cubicBezTo>
                  <a:pt x="26" y="282"/>
                  <a:pt x="24" y="282"/>
                  <a:pt x="24" y="286"/>
                </a:cubicBezTo>
                <a:cubicBezTo>
                  <a:pt x="24" y="291"/>
                  <a:pt x="21" y="295"/>
                  <a:pt x="23" y="300"/>
                </a:cubicBezTo>
                <a:cubicBezTo>
                  <a:pt x="25" y="305"/>
                  <a:pt x="24" y="306"/>
                  <a:pt x="22" y="306"/>
                </a:cubicBezTo>
                <a:cubicBezTo>
                  <a:pt x="19" y="306"/>
                  <a:pt x="18" y="310"/>
                  <a:pt x="17" y="319"/>
                </a:cubicBezTo>
                <a:cubicBezTo>
                  <a:pt x="16" y="327"/>
                  <a:pt x="16" y="327"/>
                  <a:pt x="22" y="326"/>
                </a:cubicBezTo>
                <a:cubicBezTo>
                  <a:pt x="28" y="326"/>
                  <a:pt x="24" y="306"/>
                  <a:pt x="27" y="306"/>
                </a:cubicBezTo>
                <a:cubicBezTo>
                  <a:pt x="31" y="306"/>
                  <a:pt x="28" y="303"/>
                  <a:pt x="32" y="302"/>
                </a:cubicBezTo>
                <a:cubicBezTo>
                  <a:pt x="35" y="301"/>
                  <a:pt x="32" y="305"/>
                  <a:pt x="35" y="306"/>
                </a:cubicBezTo>
                <a:cubicBezTo>
                  <a:pt x="37" y="307"/>
                  <a:pt x="39" y="309"/>
                  <a:pt x="35" y="311"/>
                </a:cubicBezTo>
                <a:cubicBezTo>
                  <a:pt x="32" y="313"/>
                  <a:pt x="36" y="318"/>
                  <a:pt x="34" y="320"/>
                </a:cubicBezTo>
                <a:cubicBezTo>
                  <a:pt x="33" y="323"/>
                  <a:pt x="30" y="326"/>
                  <a:pt x="32" y="329"/>
                </a:cubicBezTo>
                <a:cubicBezTo>
                  <a:pt x="33" y="333"/>
                  <a:pt x="30" y="332"/>
                  <a:pt x="30" y="337"/>
                </a:cubicBezTo>
                <a:cubicBezTo>
                  <a:pt x="29" y="341"/>
                  <a:pt x="32" y="341"/>
                  <a:pt x="30" y="342"/>
                </a:cubicBezTo>
                <a:cubicBezTo>
                  <a:pt x="28" y="343"/>
                  <a:pt x="32" y="346"/>
                  <a:pt x="30" y="347"/>
                </a:cubicBezTo>
                <a:cubicBezTo>
                  <a:pt x="27" y="347"/>
                  <a:pt x="29" y="351"/>
                  <a:pt x="30" y="354"/>
                </a:cubicBezTo>
                <a:cubicBezTo>
                  <a:pt x="32" y="357"/>
                  <a:pt x="27" y="355"/>
                  <a:pt x="25" y="357"/>
                </a:cubicBezTo>
                <a:cubicBezTo>
                  <a:pt x="22" y="359"/>
                  <a:pt x="27" y="362"/>
                  <a:pt x="26" y="364"/>
                </a:cubicBezTo>
                <a:cubicBezTo>
                  <a:pt x="24" y="367"/>
                  <a:pt x="20" y="363"/>
                  <a:pt x="18" y="361"/>
                </a:cubicBezTo>
                <a:cubicBezTo>
                  <a:pt x="17" y="360"/>
                  <a:pt x="21" y="357"/>
                  <a:pt x="23" y="354"/>
                </a:cubicBezTo>
                <a:cubicBezTo>
                  <a:pt x="26" y="351"/>
                  <a:pt x="21" y="344"/>
                  <a:pt x="17" y="346"/>
                </a:cubicBezTo>
                <a:cubicBezTo>
                  <a:pt x="14" y="347"/>
                  <a:pt x="21" y="351"/>
                  <a:pt x="21" y="355"/>
                </a:cubicBezTo>
                <a:cubicBezTo>
                  <a:pt x="21" y="358"/>
                  <a:pt x="15" y="354"/>
                  <a:pt x="15" y="357"/>
                </a:cubicBezTo>
                <a:cubicBezTo>
                  <a:pt x="15" y="361"/>
                  <a:pt x="11" y="360"/>
                  <a:pt x="9" y="362"/>
                </a:cubicBezTo>
                <a:cubicBezTo>
                  <a:pt x="6" y="365"/>
                  <a:pt x="12" y="367"/>
                  <a:pt x="9" y="368"/>
                </a:cubicBezTo>
                <a:cubicBezTo>
                  <a:pt x="7" y="368"/>
                  <a:pt x="2" y="372"/>
                  <a:pt x="2" y="374"/>
                </a:cubicBezTo>
                <a:cubicBezTo>
                  <a:pt x="2" y="377"/>
                  <a:pt x="5" y="377"/>
                  <a:pt x="5" y="375"/>
                </a:cubicBezTo>
                <a:cubicBezTo>
                  <a:pt x="5" y="372"/>
                  <a:pt x="9" y="372"/>
                  <a:pt x="10" y="375"/>
                </a:cubicBezTo>
                <a:cubicBezTo>
                  <a:pt x="11" y="378"/>
                  <a:pt x="13" y="375"/>
                  <a:pt x="17" y="376"/>
                </a:cubicBezTo>
                <a:cubicBezTo>
                  <a:pt x="20" y="376"/>
                  <a:pt x="20" y="382"/>
                  <a:pt x="18" y="381"/>
                </a:cubicBezTo>
                <a:cubicBezTo>
                  <a:pt x="16" y="381"/>
                  <a:pt x="14" y="385"/>
                  <a:pt x="14" y="388"/>
                </a:cubicBezTo>
                <a:cubicBezTo>
                  <a:pt x="15" y="392"/>
                  <a:pt x="22" y="388"/>
                  <a:pt x="25" y="389"/>
                </a:cubicBezTo>
                <a:cubicBezTo>
                  <a:pt x="28" y="390"/>
                  <a:pt x="27" y="396"/>
                  <a:pt x="25" y="394"/>
                </a:cubicBezTo>
                <a:cubicBezTo>
                  <a:pt x="23" y="392"/>
                  <a:pt x="19" y="389"/>
                  <a:pt x="17" y="392"/>
                </a:cubicBezTo>
                <a:cubicBezTo>
                  <a:pt x="16" y="395"/>
                  <a:pt x="13" y="394"/>
                  <a:pt x="11" y="393"/>
                </a:cubicBezTo>
                <a:cubicBezTo>
                  <a:pt x="8" y="392"/>
                  <a:pt x="0" y="397"/>
                  <a:pt x="3" y="399"/>
                </a:cubicBezTo>
                <a:cubicBezTo>
                  <a:pt x="6" y="401"/>
                  <a:pt x="6" y="404"/>
                  <a:pt x="7" y="404"/>
                </a:cubicBezTo>
                <a:cubicBezTo>
                  <a:pt x="9" y="404"/>
                  <a:pt x="12" y="402"/>
                  <a:pt x="13" y="400"/>
                </a:cubicBezTo>
                <a:cubicBezTo>
                  <a:pt x="14" y="398"/>
                  <a:pt x="17" y="396"/>
                  <a:pt x="18" y="401"/>
                </a:cubicBezTo>
                <a:cubicBezTo>
                  <a:pt x="18" y="405"/>
                  <a:pt x="13" y="403"/>
                  <a:pt x="12" y="406"/>
                </a:cubicBezTo>
                <a:cubicBezTo>
                  <a:pt x="11" y="408"/>
                  <a:pt x="9" y="410"/>
                  <a:pt x="6" y="412"/>
                </a:cubicBezTo>
                <a:cubicBezTo>
                  <a:pt x="3" y="415"/>
                  <a:pt x="6" y="418"/>
                  <a:pt x="8" y="417"/>
                </a:cubicBezTo>
                <a:cubicBezTo>
                  <a:pt x="11" y="416"/>
                  <a:pt x="8" y="420"/>
                  <a:pt x="11" y="421"/>
                </a:cubicBezTo>
                <a:cubicBezTo>
                  <a:pt x="14" y="421"/>
                  <a:pt x="15" y="419"/>
                  <a:pt x="15" y="416"/>
                </a:cubicBezTo>
                <a:cubicBezTo>
                  <a:pt x="14" y="414"/>
                  <a:pt x="16" y="408"/>
                  <a:pt x="19" y="411"/>
                </a:cubicBezTo>
                <a:cubicBezTo>
                  <a:pt x="22" y="414"/>
                  <a:pt x="18" y="416"/>
                  <a:pt x="18" y="419"/>
                </a:cubicBezTo>
                <a:cubicBezTo>
                  <a:pt x="18" y="421"/>
                  <a:pt x="16" y="425"/>
                  <a:pt x="16" y="427"/>
                </a:cubicBezTo>
                <a:cubicBezTo>
                  <a:pt x="16" y="430"/>
                  <a:pt x="13" y="429"/>
                  <a:pt x="13" y="432"/>
                </a:cubicBezTo>
                <a:cubicBezTo>
                  <a:pt x="13" y="435"/>
                  <a:pt x="6" y="433"/>
                  <a:pt x="9" y="435"/>
                </a:cubicBezTo>
                <a:cubicBezTo>
                  <a:pt x="13" y="437"/>
                  <a:pt x="7" y="439"/>
                  <a:pt x="9" y="441"/>
                </a:cubicBezTo>
                <a:cubicBezTo>
                  <a:pt x="11" y="443"/>
                  <a:pt x="12" y="439"/>
                  <a:pt x="15" y="440"/>
                </a:cubicBezTo>
                <a:cubicBezTo>
                  <a:pt x="18" y="441"/>
                  <a:pt x="17" y="441"/>
                  <a:pt x="21" y="440"/>
                </a:cubicBezTo>
                <a:cubicBezTo>
                  <a:pt x="24" y="438"/>
                  <a:pt x="26" y="443"/>
                  <a:pt x="23" y="444"/>
                </a:cubicBezTo>
                <a:cubicBezTo>
                  <a:pt x="20" y="445"/>
                  <a:pt x="16" y="448"/>
                  <a:pt x="18" y="449"/>
                </a:cubicBezTo>
                <a:cubicBezTo>
                  <a:pt x="19" y="449"/>
                  <a:pt x="24" y="446"/>
                  <a:pt x="25" y="450"/>
                </a:cubicBezTo>
                <a:cubicBezTo>
                  <a:pt x="26" y="453"/>
                  <a:pt x="28" y="452"/>
                  <a:pt x="28" y="448"/>
                </a:cubicBezTo>
                <a:cubicBezTo>
                  <a:pt x="29" y="445"/>
                  <a:pt x="35" y="448"/>
                  <a:pt x="36" y="451"/>
                </a:cubicBezTo>
                <a:cubicBezTo>
                  <a:pt x="37" y="454"/>
                  <a:pt x="29" y="456"/>
                  <a:pt x="26" y="455"/>
                </a:cubicBezTo>
                <a:cubicBezTo>
                  <a:pt x="22" y="454"/>
                  <a:pt x="20" y="458"/>
                  <a:pt x="22" y="462"/>
                </a:cubicBezTo>
                <a:cubicBezTo>
                  <a:pt x="25" y="465"/>
                  <a:pt x="28" y="462"/>
                  <a:pt x="31" y="459"/>
                </a:cubicBezTo>
                <a:cubicBezTo>
                  <a:pt x="33" y="456"/>
                  <a:pt x="47" y="457"/>
                  <a:pt x="48" y="460"/>
                </a:cubicBezTo>
                <a:cubicBezTo>
                  <a:pt x="49" y="463"/>
                  <a:pt x="42" y="460"/>
                  <a:pt x="41" y="462"/>
                </a:cubicBezTo>
                <a:cubicBezTo>
                  <a:pt x="40" y="464"/>
                  <a:pt x="35" y="465"/>
                  <a:pt x="34" y="463"/>
                </a:cubicBezTo>
                <a:cubicBezTo>
                  <a:pt x="33" y="461"/>
                  <a:pt x="28" y="464"/>
                  <a:pt x="28" y="467"/>
                </a:cubicBezTo>
                <a:cubicBezTo>
                  <a:pt x="27" y="471"/>
                  <a:pt x="23" y="471"/>
                  <a:pt x="28" y="472"/>
                </a:cubicBezTo>
                <a:cubicBezTo>
                  <a:pt x="32" y="473"/>
                  <a:pt x="31" y="467"/>
                  <a:pt x="38" y="468"/>
                </a:cubicBezTo>
                <a:cubicBezTo>
                  <a:pt x="45" y="468"/>
                  <a:pt x="49" y="461"/>
                  <a:pt x="51" y="465"/>
                </a:cubicBezTo>
                <a:cubicBezTo>
                  <a:pt x="53" y="469"/>
                  <a:pt x="45" y="472"/>
                  <a:pt x="42" y="470"/>
                </a:cubicBezTo>
                <a:cubicBezTo>
                  <a:pt x="40" y="467"/>
                  <a:pt x="36" y="472"/>
                  <a:pt x="37" y="475"/>
                </a:cubicBezTo>
                <a:cubicBezTo>
                  <a:pt x="37" y="479"/>
                  <a:pt x="29" y="474"/>
                  <a:pt x="25" y="474"/>
                </a:cubicBezTo>
                <a:cubicBezTo>
                  <a:pt x="21" y="473"/>
                  <a:pt x="22" y="478"/>
                  <a:pt x="26" y="481"/>
                </a:cubicBezTo>
                <a:cubicBezTo>
                  <a:pt x="29" y="485"/>
                  <a:pt x="31" y="481"/>
                  <a:pt x="36" y="484"/>
                </a:cubicBezTo>
                <a:cubicBezTo>
                  <a:pt x="40" y="486"/>
                  <a:pt x="40" y="489"/>
                  <a:pt x="43" y="487"/>
                </a:cubicBezTo>
                <a:cubicBezTo>
                  <a:pt x="46" y="484"/>
                  <a:pt x="43" y="484"/>
                  <a:pt x="41" y="483"/>
                </a:cubicBezTo>
                <a:cubicBezTo>
                  <a:pt x="39" y="482"/>
                  <a:pt x="41" y="477"/>
                  <a:pt x="45" y="480"/>
                </a:cubicBezTo>
                <a:cubicBezTo>
                  <a:pt x="50" y="482"/>
                  <a:pt x="56" y="478"/>
                  <a:pt x="54" y="472"/>
                </a:cubicBezTo>
                <a:cubicBezTo>
                  <a:pt x="53" y="466"/>
                  <a:pt x="58" y="463"/>
                  <a:pt x="64" y="461"/>
                </a:cubicBezTo>
                <a:cubicBezTo>
                  <a:pt x="70" y="459"/>
                  <a:pt x="67" y="465"/>
                  <a:pt x="63" y="466"/>
                </a:cubicBezTo>
                <a:cubicBezTo>
                  <a:pt x="58" y="468"/>
                  <a:pt x="58" y="469"/>
                  <a:pt x="61" y="473"/>
                </a:cubicBezTo>
                <a:cubicBezTo>
                  <a:pt x="64" y="476"/>
                  <a:pt x="68" y="471"/>
                  <a:pt x="71" y="473"/>
                </a:cubicBezTo>
                <a:cubicBezTo>
                  <a:pt x="74" y="476"/>
                  <a:pt x="66" y="476"/>
                  <a:pt x="65" y="478"/>
                </a:cubicBezTo>
                <a:cubicBezTo>
                  <a:pt x="64" y="481"/>
                  <a:pt x="70" y="484"/>
                  <a:pt x="65" y="486"/>
                </a:cubicBezTo>
                <a:cubicBezTo>
                  <a:pt x="61" y="488"/>
                  <a:pt x="63" y="478"/>
                  <a:pt x="61" y="477"/>
                </a:cubicBezTo>
                <a:cubicBezTo>
                  <a:pt x="58" y="476"/>
                  <a:pt x="56" y="478"/>
                  <a:pt x="58" y="484"/>
                </a:cubicBezTo>
                <a:cubicBezTo>
                  <a:pt x="61" y="490"/>
                  <a:pt x="55" y="485"/>
                  <a:pt x="53" y="482"/>
                </a:cubicBezTo>
                <a:cubicBezTo>
                  <a:pt x="50" y="479"/>
                  <a:pt x="47" y="483"/>
                  <a:pt x="50" y="486"/>
                </a:cubicBezTo>
                <a:cubicBezTo>
                  <a:pt x="53" y="489"/>
                  <a:pt x="44" y="486"/>
                  <a:pt x="44" y="491"/>
                </a:cubicBezTo>
                <a:cubicBezTo>
                  <a:pt x="44" y="496"/>
                  <a:pt x="48" y="492"/>
                  <a:pt x="52" y="493"/>
                </a:cubicBezTo>
                <a:cubicBezTo>
                  <a:pt x="57" y="494"/>
                  <a:pt x="55" y="500"/>
                  <a:pt x="58" y="503"/>
                </a:cubicBezTo>
                <a:cubicBezTo>
                  <a:pt x="61" y="505"/>
                  <a:pt x="59" y="495"/>
                  <a:pt x="62" y="494"/>
                </a:cubicBezTo>
                <a:cubicBezTo>
                  <a:pt x="66" y="493"/>
                  <a:pt x="62" y="502"/>
                  <a:pt x="70" y="504"/>
                </a:cubicBezTo>
                <a:cubicBezTo>
                  <a:pt x="78" y="507"/>
                  <a:pt x="71" y="503"/>
                  <a:pt x="74" y="500"/>
                </a:cubicBezTo>
                <a:cubicBezTo>
                  <a:pt x="78" y="498"/>
                  <a:pt x="82" y="508"/>
                  <a:pt x="86" y="509"/>
                </a:cubicBezTo>
                <a:cubicBezTo>
                  <a:pt x="90" y="510"/>
                  <a:pt x="87" y="504"/>
                  <a:pt x="84" y="501"/>
                </a:cubicBezTo>
                <a:cubicBezTo>
                  <a:pt x="82" y="498"/>
                  <a:pt x="87" y="500"/>
                  <a:pt x="91" y="501"/>
                </a:cubicBezTo>
                <a:cubicBezTo>
                  <a:pt x="95" y="503"/>
                  <a:pt x="98" y="503"/>
                  <a:pt x="98" y="500"/>
                </a:cubicBezTo>
                <a:cubicBezTo>
                  <a:pt x="99" y="499"/>
                  <a:pt x="99" y="499"/>
                  <a:pt x="100" y="500"/>
                </a:cubicBezTo>
                <a:cubicBezTo>
                  <a:pt x="96" y="497"/>
                  <a:pt x="83" y="499"/>
                  <a:pt x="81" y="499"/>
                </a:cubicBezTo>
                <a:cubicBezTo>
                  <a:pt x="79" y="498"/>
                  <a:pt x="81" y="468"/>
                  <a:pt x="81" y="461"/>
                </a:cubicBezTo>
                <a:cubicBezTo>
                  <a:pt x="81" y="461"/>
                  <a:pt x="81" y="461"/>
                  <a:pt x="80" y="461"/>
                </a:cubicBezTo>
                <a:cubicBezTo>
                  <a:pt x="77" y="461"/>
                  <a:pt x="70" y="462"/>
                  <a:pt x="71" y="457"/>
                </a:cubicBezTo>
                <a:cubicBezTo>
                  <a:pt x="71" y="456"/>
                  <a:pt x="72" y="456"/>
                  <a:pt x="72" y="455"/>
                </a:cubicBezTo>
                <a:cubicBezTo>
                  <a:pt x="71" y="454"/>
                  <a:pt x="69" y="453"/>
                  <a:pt x="66" y="452"/>
                </a:cubicBezTo>
                <a:cubicBezTo>
                  <a:pt x="61" y="450"/>
                  <a:pt x="49" y="452"/>
                  <a:pt x="46" y="45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1" name="Freeform 110      (向天歌演示原创作品：www.TopPPT.cn)">
            <a:extLst>
              <a:ext uri="{FF2B5EF4-FFF2-40B4-BE49-F238E27FC236}">
                <a16:creationId xmlns:a16="http://schemas.microsoft.com/office/drawing/2014/main" id="{24A67369-A7FD-44F0-B51A-FAC59FD3ADA9}"/>
              </a:ext>
            </a:extLst>
          </p:cNvPr>
          <p:cNvSpPr>
            <a:spLocks/>
          </p:cNvSpPr>
          <p:nvPr/>
        </p:nvSpPr>
        <p:spPr bwMode="auto">
          <a:xfrm>
            <a:off x="2909694" y="3612386"/>
            <a:ext cx="198853" cy="203257"/>
          </a:xfrm>
          <a:custGeom>
            <a:avLst/>
            <a:gdLst/>
            <a:ahLst/>
            <a:cxnLst>
              <a:cxn ang="0">
                <a:pos x="96" y="54"/>
              </a:cxn>
              <a:cxn ang="0">
                <a:pos x="87" y="56"/>
              </a:cxn>
              <a:cxn ang="0">
                <a:pos x="81" y="43"/>
              </a:cxn>
              <a:cxn ang="0">
                <a:pos x="73" y="34"/>
              </a:cxn>
              <a:cxn ang="0">
                <a:pos x="64" y="33"/>
              </a:cxn>
              <a:cxn ang="0">
                <a:pos x="58" y="24"/>
              </a:cxn>
              <a:cxn ang="0">
                <a:pos x="56" y="10"/>
              </a:cxn>
              <a:cxn ang="0">
                <a:pos x="55" y="4"/>
              </a:cxn>
              <a:cxn ang="0">
                <a:pos x="53" y="5"/>
              </a:cxn>
              <a:cxn ang="0">
                <a:pos x="43" y="0"/>
              </a:cxn>
              <a:cxn ang="0">
                <a:pos x="30" y="1"/>
              </a:cxn>
              <a:cxn ang="0">
                <a:pos x="16" y="4"/>
              </a:cxn>
              <a:cxn ang="0">
                <a:pos x="7" y="14"/>
              </a:cxn>
              <a:cxn ang="0">
                <a:pos x="4" y="32"/>
              </a:cxn>
              <a:cxn ang="0">
                <a:pos x="0" y="31"/>
              </a:cxn>
              <a:cxn ang="0">
                <a:pos x="16" y="47"/>
              </a:cxn>
              <a:cxn ang="0">
                <a:pos x="28" y="55"/>
              </a:cxn>
              <a:cxn ang="0">
                <a:pos x="41" y="62"/>
              </a:cxn>
              <a:cxn ang="0">
                <a:pos x="62" y="72"/>
              </a:cxn>
              <a:cxn ang="0">
                <a:pos x="53" y="87"/>
              </a:cxn>
              <a:cxn ang="0">
                <a:pos x="49" y="95"/>
              </a:cxn>
              <a:cxn ang="0">
                <a:pos x="60" y="97"/>
              </a:cxn>
              <a:cxn ang="0">
                <a:pos x="71" y="98"/>
              </a:cxn>
              <a:cxn ang="0">
                <a:pos x="80" y="96"/>
              </a:cxn>
              <a:cxn ang="0">
                <a:pos x="89" y="92"/>
              </a:cxn>
              <a:cxn ang="0">
                <a:pos x="95" y="75"/>
              </a:cxn>
              <a:cxn ang="0">
                <a:pos x="96" y="54"/>
              </a:cxn>
            </a:cxnLst>
            <a:rect l="0" t="0" r="r" b="b"/>
            <a:pathLst>
              <a:path w="100" h="100">
                <a:moveTo>
                  <a:pt x="96" y="54"/>
                </a:moveTo>
                <a:cubicBezTo>
                  <a:pt x="92" y="52"/>
                  <a:pt x="88" y="56"/>
                  <a:pt x="87" y="56"/>
                </a:cubicBezTo>
                <a:cubicBezTo>
                  <a:pt x="85" y="56"/>
                  <a:pt x="82" y="47"/>
                  <a:pt x="81" y="43"/>
                </a:cubicBezTo>
                <a:cubicBezTo>
                  <a:pt x="80" y="40"/>
                  <a:pt x="76" y="32"/>
                  <a:pt x="73" y="34"/>
                </a:cubicBezTo>
                <a:cubicBezTo>
                  <a:pt x="71" y="36"/>
                  <a:pt x="71" y="33"/>
                  <a:pt x="64" y="33"/>
                </a:cubicBezTo>
                <a:cubicBezTo>
                  <a:pt x="56" y="33"/>
                  <a:pt x="56" y="31"/>
                  <a:pt x="58" y="24"/>
                </a:cubicBezTo>
                <a:cubicBezTo>
                  <a:pt x="59" y="16"/>
                  <a:pt x="53" y="12"/>
                  <a:pt x="56" y="10"/>
                </a:cubicBezTo>
                <a:cubicBezTo>
                  <a:pt x="58" y="9"/>
                  <a:pt x="58" y="7"/>
                  <a:pt x="55" y="4"/>
                </a:cubicBezTo>
                <a:cubicBezTo>
                  <a:pt x="55" y="4"/>
                  <a:pt x="54" y="5"/>
                  <a:pt x="53" y="5"/>
                </a:cubicBezTo>
                <a:cubicBezTo>
                  <a:pt x="51" y="5"/>
                  <a:pt x="47" y="0"/>
                  <a:pt x="43" y="0"/>
                </a:cubicBezTo>
                <a:cubicBezTo>
                  <a:pt x="38" y="0"/>
                  <a:pt x="33" y="0"/>
                  <a:pt x="30" y="1"/>
                </a:cubicBezTo>
                <a:cubicBezTo>
                  <a:pt x="26" y="3"/>
                  <a:pt x="20" y="1"/>
                  <a:pt x="16" y="4"/>
                </a:cubicBezTo>
                <a:cubicBezTo>
                  <a:pt x="12" y="6"/>
                  <a:pt x="7" y="12"/>
                  <a:pt x="7" y="14"/>
                </a:cubicBezTo>
                <a:cubicBezTo>
                  <a:pt x="8" y="17"/>
                  <a:pt x="6" y="31"/>
                  <a:pt x="4" y="32"/>
                </a:cubicBezTo>
                <a:cubicBezTo>
                  <a:pt x="3" y="32"/>
                  <a:pt x="2" y="32"/>
                  <a:pt x="0" y="31"/>
                </a:cubicBezTo>
                <a:cubicBezTo>
                  <a:pt x="3" y="36"/>
                  <a:pt x="11" y="44"/>
                  <a:pt x="16" y="47"/>
                </a:cubicBezTo>
                <a:cubicBezTo>
                  <a:pt x="22" y="51"/>
                  <a:pt x="22" y="55"/>
                  <a:pt x="28" y="55"/>
                </a:cubicBezTo>
                <a:cubicBezTo>
                  <a:pt x="35" y="56"/>
                  <a:pt x="38" y="59"/>
                  <a:pt x="41" y="62"/>
                </a:cubicBezTo>
                <a:cubicBezTo>
                  <a:pt x="43" y="65"/>
                  <a:pt x="60" y="70"/>
                  <a:pt x="62" y="72"/>
                </a:cubicBezTo>
                <a:cubicBezTo>
                  <a:pt x="63" y="75"/>
                  <a:pt x="53" y="81"/>
                  <a:pt x="53" y="87"/>
                </a:cubicBezTo>
                <a:cubicBezTo>
                  <a:pt x="53" y="93"/>
                  <a:pt x="49" y="93"/>
                  <a:pt x="49" y="95"/>
                </a:cubicBezTo>
                <a:cubicBezTo>
                  <a:pt x="49" y="97"/>
                  <a:pt x="57" y="95"/>
                  <a:pt x="60" y="97"/>
                </a:cubicBezTo>
                <a:cubicBezTo>
                  <a:pt x="63" y="99"/>
                  <a:pt x="67" y="96"/>
                  <a:pt x="71" y="98"/>
                </a:cubicBezTo>
                <a:cubicBezTo>
                  <a:pt x="74" y="100"/>
                  <a:pt x="78" y="95"/>
                  <a:pt x="80" y="96"/>
                </a:cubicBezTo>
                <a:cubicBezTo>
                  <a:pt x="83" y="97"/>
                  <a:pt x="86" y="91"/>
                  <a:pt x="89" y="92"/>
                </a:cubicBezTo>
                <a:cubicBezTo>
                  <a:pt x="93" y="92"/>
                  <a:pt x="96" y="80"/>
                  <a:pt x="95" y="75"/>
                </a:cubicBezTo>
                <a:cubicBezTo>
                  <a:pt x="94" y="70"/>
                  <a:pt x="100" y="56"/>
                  <a:pt x="96" y="5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2" name="Freeform 111      (向天歌演示原创作品：www.TopPPT.cn)">
            <a:extLst>
              <a:ext uri="{FF2B5EF4-FFF2-40B4-BE49-F238E27FC236}">
                <a16:creationId xmlns:a16="http://schemas.microsoft.com/office/drawing/2014/main" id="{082E5C79-7A7B-4A57-89B3-299633BE8CF0}"/>
              </a:ext>
            </a:extLst>
          </p:cNvPr>
          <p:cNvSpPr>
            <a:spLocks/>
          </p:cNvSpPr>
          <p:nvPr/>
        </p:nvSpPr>
        <p:spPr bwMode="auto">
          <a:xfrm>
            <a:off x="2392020" y="2906869"/>
            <a:ext cx="73954" cy="60473"/>
          </a:xfrm>
          <a:custGeom>
            <a:avLst/>
            <a:gdLst/>
            <a:ahLst/>
            <a:cxnLst>
              <a:cxn ang="0">
                <a:pos x="36" y="24"/>
              </a:cxn>
              <a:cxn ang="0">
                <a:pos x="38" y="17"/>
              </a:cxn>
              <a:cxn ang="0">
                <a:pos x="26" y="3"/>
              </a:cxn>
              <a:cxn ang="0">
                <a:pos x="21" y="2"/>
              </a:cxn>
              <a:cxn ang="0">
                <a:pos x="10" y="0"/>
              </a:cxn>
              <a:cxn ang="0">
                <a:pos x="3" y="0"/>
              </a:cxn>
              <a:cxn ang="0">
                <a:pos x="3" y="5"/>
              </a:cxn>
              <a:cxn ang="0">
                <a:pos x="6" y="14"/>
              </a:cxn>
              <a:cxn ang="0">
                <a:pos x="12" y="13"/>
              </a:cxn>
              <a:cxn ang="0">
                <a:pos x="17" y="17"/>
              </a:cxn>
              <a:cxn ang="0">
                <a:pos x="25" y="24"/>
              </a:cxn>
              <a:cxn ang="0">
                <a:pos x="32" y="30"/>
              </a:cxn>
              <a:cxn ang="0">
                <a:pos x="34" y="30"/>
              </a:cxn>
              <a:cxn ang="0">
                <a:pos x="36" y="24"/>
              </a:cxn>
            </a:cxnLst>
            <a:rect l="0" t="0" r="r" b="b"/>
            <a:pathLst>
              <a:path w="38" h="30">
                <a:moveTo>
                  <a:pt x="36" y="24"/>
                </a:moveTo>
                <a:cubicBezTo>
                  <a:pt x="35" y="23"/>
                  <a:pt x="36" y="19"/>
                  <a:pt x="38" y="17"/>
                </a:cubicBezTo>
                <a:cubicBezTo>
                  <a:pt x="33" y="12"/>
                  <a:pt x="29" y="6"/>
                  <a:pt x="26" y="3"/>
                </a:cubicBezTo>
                <a:cubicBezTo>
                  <a:pt x="24" y="3"/>
                  <a:pt x="22" y="3"/>
                  <a:pt x="21" y="2"/>
                </a:cubicBezTo>
                <a:cubicBezTo>
                  <a:pt x="18" y="0"/>
                  <a:pt x="12" y="2"/>
                  <a:pt x="10" y="0"/>
                </a:cubicBezTo>
                <a:cubicBezTo>
                  <a:pt x="8" y="0"/>
                  <a:pt x="6" y="0"/>
                  <a:pt x="3" y="0"/>
                </a:cubicBezTo>
                <a:cubicBezTo>
                  <a:pt x="4" y="2"/>
                  <a:pt x="4" y="4"/>
                  <a:pt x="3" y="5"/>
                </a:cubicBezTo>
                <a:cubicBezTo>
                  <a:pt x="0" y="6"/>
                  <a:pt x="0" y="12"/>
                  <a:pt x="6" y="14"/>
                </a:cubicBezTo>
                <a:cubicBezTo>
                  <a:pt x="11" y="17"/>
                  <a:pt x="9" y="13"/>
                  <a:pt x="12" y="13"/>
                </a:cubicBezTo>
                <a:cubicBezTo>
                  <a:pt x="15" y="13"/>
                  <a:pt x="15" y="17"/>
                  <a:pt x="17" y="17"/>
                </a:cubicBezTo>
                <a:cubicBezTo>
                  <a:pt x="20" y="17"/>
                  <a:pt x="25" y="20"/>
                  <a:pt x="25" y="24"/>
                </a:cubicBezTo>
                <a:cubicBezTo>
                  <a:pt x="25" y="28"/>
                  <a:pt x="27" y="30"/>
                  <a:pt x="32" y="30"/>
                </a:cubicBezTo>
                <a:cubicBezTo>
                  <a:pt x="32" y="30"/>
                  <a:pt x="33" y="30"/>
                  <a:pt x="34" y="30"/>
                </a:cubicBezTo>
                <a:cubicBezTo>
                  <a:pt x="35" y="28"/>
                  <a:pt x="36" y="25"/>
                  <a:pt x="36" y="2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3" name="Freeform 112      (向天歌演示原创作品：www.TopPPT.cn)">
            <a:extLst>
              <a:ext uri="{FF2B5EF4-FFF2-40B4-BE49-F238E27FC236}">
                <a16:creationId xmlns:a16="http://schemas.microsoft.com/office/drawing/2014/main" id="{05FFD1DE-94A2-4BE9-966D-1B43F009F6C0}"/>
              </a:ext>
            </a:extLst>
          </p:cNvPr>
          <p:cNvSpPr>
            <a:spLocks/>
          </p:cNvSpPr>
          <p:nvPr/>
        </p:nvSpPr>
        <p:spPr bwMode="auto">
          <a:xfrm>
            <a:off x="2459400" y="2937106"/>
            <a:ext cx="129830" cy="63833"/>
          </a:xfrm>
          <a:custGeom>
            <a:avLst/>
            <a:gdLst/>
            <a:ahLst/>
            <a:cxnLst>
              <a:cxn ang="0">
                <a:pos x="59" y="9"/>
              </a:cxn>
              <a:cxn ang="0">
                <a:pos x="43" y="2"/>
              </a:cxn>
              <a:cxn ang="0">
                <a:pos x="27" y="8"/>
              </a:cxn>
              <a:cxn ang="0">
                <a:pos x="9" y="7"/>
              </a:cxn>
              <a:cxn ang="0">
                <a:pos x="4" y="2"/>
              </a:cxn>
              <a:cxn ang="0">
                <a:pos x="2" y="9"/>
              </a:cxn>
              <a:cxn ang="0">
                <a:pos x="0" y="15"/>
              </a:cxn>
              <a:cxn ang="0">
                <a:pos x="15" y="22"/>
              </a:cxn>
              <a:cxn ang="0">
                <a:pos x="23" y="27"/>
              </a:cxn>
              <a:cxn ang="0">
                <a:pos x="32" y="25"/>
              </a:cxn>
              <a:cxn ang="0">
                <a:pos x="29" y="19"/>
              </a:cxn>
              <a:cxn ang="0">
                <a:pos x="35" y="13"/>
              </a:cxn>
              <a:cxn ang="0">
                <a:pos x="47" y="9"/>
              </a:cxn>
              <a:cxn ang="0">
                <a:pos x="50" y="17"/>
              </a:cxn>
              <a:cxn ang="0">
                <a:pos x="57" y="29"/>
              </a:cxn>
              <a:cxn ang="0">
                <a:pos x="65" y="21"/>
              </a:cxn>
              <a:cxn ang="0">
                <a:pos x="66" y="18"/>
              </a:cxn>
              <a:cxn ang="0">
                <a:pos x="59" y="9"/>
              </a:cxn>
            </a:cxnLst>
            <a:rect l="0" t="0" r="r" b="b"/>
            <a:pathLst>
              <a:path w="66" h="31">
                <a:moveTo>
                  <a:pt x="59" y="9"/>
                </a:moveTo>
                <a:cubicBezTo>
                  <a:pt x="55" y="3"/>
                  <a:pt x="48" y="4"/>
                  <a:pt x="43" y="2"/>
                </a:cubicBezTo>
                <a:cubicBezTo>
                  <a:pt x="39" y="0"/>
                  <a:pt x="33" y="2"/>
                  <a:pt x="27" y="8"/>
                </a:cubicBezTo>
                <a:cubicBezTo>
                  <a:pt x="22" y="13"/>
                  <a:pt x="14" y="10"/>
                  <a:pt x="9" y="7"/>
                </a:cubicBezTo>
                <a:cubicBezTo>
                  <a:pt x="8" y="6"/>
                  <a:pt x="6" y="4"/>
                  <a:pt x="4" y="2"/>
                </a:cubicBezTo>
                <a:cubicBezTo>
                  <a:pt x="2" y="4"/>
                  <a:pt x="1" y="8"/>
                  <a:pt x="2" y="9"/>
                </a:cubicBezTo>
                <a:cubicBezTo>
                  <a:pt x="2" y="10"/>
                  <a:pt x="1" y="13"/>
                  <a:pt x="0" y="15"/>
                </a:cubicBezTo>
                <a:cubicBezTo>
                  <a:pt x="5" y="16"/>
                  <a:pt x="12" y="18"/>
                  <a:pt x="15" y="22"/>
                </a:cubicBezTo>
                <a:cubicBezTo>
                  <a:pt x="19" y="26"/>
                  <a:pt x="21" y="23"/>
                  <a:pt x="23" y="27"/>
                </a:cubicBezTo>
                <a:cubicBezTo>
                  <a:pt x="25" y="31"/>
                  <a:pt x="31" y="28"/>
                  <a:pt x="32" y="25"/>
                </a:cubicBezTo>
                <a:cubicBezTo>
                  <a:pt x="33" y="23"/>
                  <a:pt x="29" y="22"/>
                  <a:pt x="29" y="19"/>
                </a:cubicBezTo>
                <a:cubicBezTo>
                  <a:pt x="28" y="16"/>
                  <a:pt x="34" y="17"/>
                  <a:pt x="35" y="13"/>
                </a:cubicBezTo>
                <a:cubicBezTo>
                  <a:pt x="36" y="10"/>
                  <a:pt x="44" y="8"/>
                  <a:pt x="47" y="9"/>
                </a:cubicBezTo>
                <a:cubicBezTo>
                  <a:pt x="51" y="11"/>
                  <a:pt x="54" y="13"/>
                  <a:pt x="50" y="17"/>
                </a:cubicBezTo>
                <a:cubicBezTo>
                  <a:pt x="48" y="20"/>
                  <a:pt x="53" y="25"/>
                  <a:pt x="57" y="29"/>
                </a:cubicBezTo>
                <a:cubicBezTo>
                  <a:pt x="60" y="26"/>
                  <a:pt x="63" y="22"/>
                  <a:pt x="65" y="21"/>
                </a:cubicBezTo>
                <a:cubicBezTo>
                  <a:pt x="65" y="21"/>
                  <a:pt x="66" y="19"/>
                  <a:pt x="66" y="18"/>
                </a:cubicBezTo>
                <a:cubicBezTo>
                  <a:pt x="64" y="17"/>
                  <a:pt x="62" y="13"/>
                  <a:pt x="59" y="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4" name="Freeform 113      (向天歌演示原创作品：www.TopPPT.cn)">
            <a:extLst>
              <a:ext uri="{FF2B5EF4-FFF2-40B4-BE49-F238E27FC236}">
                <a16:creationId xmlns:a16="http://schemas.microsoft.com/office/drawing/2014/main" id="{2298324A-F70B-4ABE-A734-E79BABCA61F0}"/>
              </a:ext>
            </a:extLst>
          </p:cNvPr>
          <p:cNvSpPr>
            <a:spLocks/>
          </p:cNvSpPr>
          <p:nvPr/>
        </p:nvSpPr>
        <p:spPr bwMode="auto">
          <a:xfrm>
            <a:off x="2548144" y="2871595"/>
            <a:ext cx="266232" cy="388034"/>
          </a:xfrm>
          <a:custGeom>
            <a:avLst/>
            <a:gdLst/>
            <a:ahLst/>
            <a:cxnLst>
              <a:cxn ang="0">
                <a:pos x="21" y="140"/>
              </a:cxn>
              <a:cxn ang="0">
                <a:pos x="30" y="140"/>
              </a:cxn>
              <a:cxn ang="0">
                <a:pos x="38" y="146"/>
              </a:cxn>
              <a:cxn ang="0">
                <a:pos x="38" y="147"/>
              </a:cxn>
              <a:cxn ang="0">
                <a:pos x="48" y="147"/>
              </a:cxn>
              <a:cxn ang="0">
                <a:pos x="55" y="156"/>
              </a:cxn>
              <a:cxn ang="0">
                <a:pos x="62" y="163"/>
              </a:cxn>
              <a:cxn ang="0">
                <a:pos x="66" y="170"/>
              </a:cxn>
              <a:cxn ang="0">
                <a:pos x="79" y="172"/>
              </a:cxn>
              <a:cxn ang="0">
                <a:pos x="86" y="171"/>
              </a:cxn>
              <a:cxn ang="0">
                <a:pos x="93" y="170"/>
              </a:cxn>
              <a:cxn ang="0">
                <a:pos x="101" y="177"/>
              </a:cxn>
              <a:cxn ang="0">
                <a:pos x="95" y="187"/>
              </a:cxn>
              <a:cxn ang="0">
                <a:pos x="102" y="192"/>
              </a:cxn>
              <a:cxn ang="0">
                <a:pos x="103" y="192"/>
              </a:cxn>
              <a:cxn ang="0">
                <a:pos x="107" y="177"/>
              </a:cxn>
              <a:cxn ang="0">
                <a:pos x="109" y="161"/>
              </a:cxn>
              <a:cxn ang="0">
                <a:pos x="102" y="143"/>
              </a:cxn>
              <a:cxn ang="0">
                <a:pos x="110" y="137"/>
              </a:cxn>
              <a:cxn ang="0">
                <a:pos x="108" y="132"/>
              </a:cxn>
              <a:cxn ang="0">
                <a:pos x="105" y="126"/>
              </a:cxn>
              <a:cxn ang="0">
                <a:pos x="122" y="125"/>
              </a:cxn>
              <a:cxn ang="0">
                <a:pos x="134" y="121"/>
              </a:cxn>
              <a:cxn ang="0">
                <a:pos x="132" y="115"/>
              </a:cxn>
              <a:cxn ang="0">
                <a:pos x="133" y="106"/>
              </a:cxn>
              <a:cxn ang="0">
                <a:pos x="128" y="98"/>
              </a:cxn>
              <a:cxn ang="0">
                <a:pos x="131" y="77"/>
              </a:cxn>
              <a:cxn ang="0">
                <a:pos x="118" y="74"/>
              </a:cxn>
              <a:cxn ang="0">
                <a:pos x="102" y="67"/>
              </a:cxn>
              <a:cxn ang="0">
                <a:pos x="83" y="65"/>
              </a:cxn>
              <a:cxn ang="0">
                <a:pos x="75" y="50"/>
              </a:cxn>
              <a:cxn ang="0">
                <a:pos x="70" y="43"/>
              </a:cxn>
              <a:cxn ang="0">
                <a:pos x="65" y="40"/>
              </a:cxn>
              <a:cxn ang="0">
                <a:pos x="67" y="35"/>
              </a:cxn>
              <a:cxn ang="0">
                <a:pos x="69" y="27"/>
              </a:cxn>
              <a:cxn ang="0">
                <a:pos x="78" y="14"/>
              </a:cxn>
              <a:cxn ang="0">
                <a:pos x="82" y="12"/>
              </a:cxn>
              <a:cxn ang="0">
                <a:pos x="85" y="10"/>
              </a:cxn>
              <a:cxn ang="0">
                <a:pos x="87" y="3"/>
              </a:cxn>
              <a:cxn ang="0">
                <a:pos x="75" y="9"/>
              </a:cxn>
              <a:cxn ang="0">
                <a:pos x="65" y="14"/>
              </a:cxn>
              <a:cxn ang="0">
                <a:pos x="55" y="18"/>
              </a:cxn>
              <a:cxn ang="0">
                <a:pos x="49" y="17"/>
              </a:cxn>
              <a:cxn ang="0">
                <a:pos x="39" y="27"/>
              </a:cxn>
              <a:cxn ang="0">
                <a:pos x="35" y="37"/>
              </a:cxn>
              <a:cxn ang="0">
                <a:pos x="24" y="50"/>
              </a:cxn>
              <a:cxn ang="0">
                <a:pos x="21" y="51"/>
              </a:cxn>
              <a:cxn ang="0">
                <a:pos x="20" y="54"/>
              </a:cxn>
              <a:cxn ang="0">
                <a:pos x="12" y="62"/>
              </a:cxn>
              <a:cxn ang="0">
                <a:pos x="16" y="65"/>
              </a:cxn>
              <a:cxn ang="0">
                <a:pos x="18" y="74"/>
              </a:cxn>
              <a:cxn ang="0">
                <a:pos x="18" y="80"/>
              </a:cxn>
              <a:cxn ang="0">
                <a:pos x="20" y="98"/>
              </a:cxn>
              <a:cxn ang="0">
                <a:pos x="17" y="108"/>
              </a:cxn>
              <a:cxn ang="0">
                <a:pos x="8" y="115"/>
              </a:cxn>
              <a:cxn ang="0">
                <a:pos x="2" y="122"/>
              </a:cxn>
              <a:cxn ang="0">
                <a:pos x="0" y="127"/>
              </a:cxn>
              <a:cxn ang="0">
                <a:pos x="14" y="135"/>
              </a:cxn>
              <a:cxn ang="0">
                <a:pos x="21" y="140"/>
              </a:cxn>
            </a:cxnLst>
            <a:rect l="0" t="0" r="r" b="b"/>
            <a:pathLst>
              <a:path w="135" h="192">
                <a:moveTo>
                  <a:pt x="21" y="140"/>
                </a:moveTo>
                <a:cubicBezTo>
                  <a:pt x="24" y="142"/>
                  <a:pt x="29" y="141"/>
                  <a:pt x="30" y="140"/>
                </a:cubicBezTo>
                <a:cubicBezTo>
                  <a:pt x="31" y="139"/>
                  <a:pt x="34" y="142"/>
                  <a:pt x="38" y="146"/>
                </a:cubicBezTo>
                <a:cubicBezTo>
                  <a:pt x="38" y="146"/>
                  <a:pt x="38" y="147"/>
                  <a:pt x="38" y="147"/>
                </a:cubicBezTo>
                <a:cubicBezTo>
                  <a:pt x="42" y="146"/>
                  <a:pt x="46" y="145"/>
                  <a:pt x="48" y="147"/>
                </a:cubicBezTo>
                <a:cubicBezTo>
                  <a:pt x="51" y="148"/>
                  <a:pt x="50" y="156"/>
                  <a:pt x="55" y="156"/>
                </a:cubicBezTo>
                <a:cubicBezTo>
                  <a:pt x="59" y="156"/>
                  <a:pt x="62" y="161"/>
                  <a:pt x="62" y="163"/>
                </a:cubicBezTo>
                <a:cubicBezTo>
                  <a:pt x="61" y="165"/>
                  <a:pt x="66" y="167"/>
                  <a:pt x="66" y="170"/>
                </a:cubicBezTo>
                <a:cubicBezTo>
                  <a:pt x="66" y="174"/>
                  <a:pt x="77" y="173"/>
                  <a:pt x="79" y="172"/>
                </a:cubicBezTo>
                <a:cubicBezTo>
                  <a:pt x="81" y="170"/>
                  <a:pt x="84" y="170"/>
                  <a:pt x="86" y="171"/>
                </a:cubicBezTo>
                <a:cubicBezTo>
                  <a:pt x="88" y="172"/>
                  <a:pt x="91" y="170"/>
                  <a:pt x="93" y="170"/>
                </a:cubicBezTo>
                <a:cubicBezTo>
                  <a:pt x="95" y="171"/>
                  <a:pt x="103" y="174"/>
                  <a:pt x="101" y="177"/>
                </a:cubicBezTo>
                <a:cubicBezTo>
                  <a:pt x="100" y="180"/>
                  <a:pt x="94" y="184"/>
                  <a:pt x="95" y="187"/>
                </a:cubicBezTo>
                <a:cubicBezTo>
                  <a:pt x="96" y="188"/>
                  <a:pt x="100" y="190"/>
                  <a:pt x="102" y="192"/>
                </a:cubicBezTo>
                <a:cubicBezTo>
                  <a:pt x="102" y="192"/>
                  <a:pt x="103" y="192"/>
                  <a:pt x="103" y="192"/>
                </a:cubicBezTo>
                <a:cubicBezTo>
                  <a:pt x="106" y="191"/>
                  <a:pt x="107" y="180"/>
                  <a:pt x="107" y="177"/>
                </a:cubicBezTo>
                <a:cubicBezTo>
                  <a:pt x="107" y="173"/>
                  <a:pt x="108" y="165"/>
                  <a:pt x="109" y="161"/>
                </a:cubicBezTo>
                <a:cubicBezTo>
                  <a:pt x="111" y="155"/>
                  <a:pt x="102" y="150"/>
                  <a:pt x="102" y="143"/>
                </a:cubicBezTo>
                <a:cubicBezTo>
                  <a:pt x="102" y="136"/>
                  <a:pt x="106" y="140"/>
                  <a:pt x="110" y="137"/>
                </a:cubicBezTo>
                <a:cubicBezTo>
                  <a:pt x="114" y="134"/>
                  <a:pt x="110" y="133"/>
                  <a:pt x="108" y="132"/>
                </a:cubicBezTo>
                <a:cubicBezTo>
                  <a:pt x="106" y="132"/>
                  <a:pt x="104" y="128"/>
                  <a:pt x="105" y="126"/>
                </a:cubicBezTo>
                <a:cubicBezTo>
                  <a:pt x="105" y="124"/>
                  <a:pt x="118" y="125"/>
                  <a:pt x="122" y="125"/>
                </a:cubicBezTo>
                <a:cubicBezTo>
                  <a:pt x="126" y="125"/>
                  <a:pt x="134" y="121"/>
                  <a:pt x="134" y="121"/>
                </a:cubicBezTo>
                <a:cubicBezTo>
                  <a:pt x="134" y="120"/>
                  <a:pt x="135" y="117"/>
                  <a:pt x="132" y="115"/>
                </a:cubicBezTo>
                <a:cubicBezTo>
                  <a:pt x="129" y="112"/>
                  <a:pt x="130" y="109"/>
                  <a:pt x="133" y="106"/>
                </a:cubicBezTo>
                <a:cubicBezTo>
                  <a:pt x="135" y="104"/>
                  <a:pt x="131" y="101"/>
                  <a:pt x="128" y="98"/>
                </a:cubicBezTo>
                <a:cubicBezTo>
                  <a:pt x="125" y="94"/>
                  <a:pt x="128" y="83"/>
                  <a:pt x="131" y="77"/>
                </a:cubicBezTo>
                <a:cubicBezTo>
                  <a:pt x="134" y="72"/>
                  <a:pt x="124" y="73"/>
                  <a:pt x="118" y="74"/>
                </a:cubicBezTo>
                <a:cubicBezTo>
                  <a:pt x="111" y="74"/>
                  <a:pt x="106" y="72"/>
                  <a:pt x="102" y="67"/>
                </a:cubicBezTo>
                <a:cubicBezTo>
                  <a:pt x="98" y="61"/>
                  <a:pt x="92" y="65"/>
                  <a:pt x="83" y="65"/>
                </a:cubicBezTo>
                <a:cubicBezTo>
                  <a:pt x="73" y="65"/>
                  <a:pt x="75" y="54"/>
                  <a:pt x="75" y="50"/>
                </a:cubicBezTo>
                <a:cubicBezTo>
                  <a:pt x="76" y="46"/>
                  <a:pt x="70" y="45"/>
                  <a:pt x="70" y="43"/>
                </a:cubicBezTo>
                <a:cubicBezTo>
                  <a:pt x="70" y="40"/>
                  <a:pt x="68" y="40"/>
                  <a:pt x="65" y="40"/>
                </a:cubicBezTo>
                <a:cubicBezTo>
                  <a:pt x="63" y="40"/>
                  <a:pt x="65" y="37"/>
                  <a:pt x="67" y="35"/>
                </a:cubicBezTo>
                <a:cubicBezTo>
                  <a:pt x="69" y="33"/>
                  <a:pt x="68" y="31"/>
                  <a:pt x="69" y="27"/>
                </a:cubicBezTo>
                <a:cubicBezTo>
                  <a:pt x="69" y="22"/>
                  <a:pt x="75" y="18"/>
                  <a:pt x="78" y="14"/>
                </a:cubicBezTo>
                <a:cubicBezTo>
                  <a:pt x="79" y="13"/>
                  <a:pt x="80" y="12"/>
                  <a:pt x="82" y="12"/>
                </a:cubicBezTo>
                <a:cubicBezTo>
                  <a:pt x="82" y="11"/>
                  <a:pt x="83" y="10"/>
                  <a:pt x="85" y="10"/>
                </a:cubicBezTo>
                <a:cubicBezTo>
                  <a:pt x="90" y="9"/>
                  <a:pt x="92" y="5"/>
                  <a:pt x="87" y="3"/>
                </a:cubicBezTo>
                <a:cubicBezTo>
                  <a:pt x="83" y="0"/>
                  <a:pt x="80" y="8"/>
                  <a:pt x="75" y="9"/>
                </a:cubicBezTo>
                <a:cubicBezTo>
                  <a:pt x="69" y="9"/>
                  <a:pt x="68" y="13"/>
                  <a:pt x="65" y="14"/>
                </a:cubicBezTo>
                <a:cubicBezTo>
                  <a:pt x="61" y="16"/>
                  <a:pt x="55" y="15"/>
                  <a:pt x="55" y="18"/>
                </a:cubicBezTo>
                <a:cubicBezTo>
                  <a:pt x="54" y="21"/>
                  <a:pt x="52" y="18"/>
                  <a:pt x="49" y="17"/>
                </a:cubicBezTo>
                <a:cubicBezTo>
                  <a:pt x="46" y="16"/>
                  <a:pt x="39" y="23"/>
                  <a:pt x="39" y="27"/>
                </a:cubicBezTo>
                <a:cubicBezTo>
                  <a:pt x="39" y="30"/>
                  <a:pt x="40" y="34"/>
                  <a:pt x="35" y="37"/>
                </a:cubicBezTo>
                <a:cubicBezTo>
                  <a:pt x="29" y="41"/>
                  <a:pt x="26" y="47"/>
                  <a:pt x="24" y="50"/>
                </a:cubicBezTo>
                <a:cubicBezTo>
                  <a:pt x="23" y="51"/>
                  <a:pt x="22" y="51"/>
                  <a:pt x="21" y="51"/>
                </a:cubicBezTo>
                <a:cubicBezTo>
                  <a:pt x="21" y="52"/>
                  <a:pt x="20" y="54"/>
                  <a:pt x="20" y="54"/>
                </a:cubicBezTo>
                <a:cubicBezTo>
                  <a:pt x="18" y="55"/>
                  <a:pt x="15" y="59"/>
                  <a:pt x="12" y="62"/>
                </a:cubicBezTo>
                <a:cubicBezTo>
                  <a:pt x="13" y="63"/>
                  <a:pt x="15" y="64"/>
                  <a:pt x="16" y="65"/>
                </a:cubicBezTo>
                <a:cubicBezTo>
                  <a:pt x="19" y="69"/>
                  <a:pt x="17" y="72"/>
                  <a:pt x="18" y="74"/>
                </a:cubicBezTo>
                <a:cubicBezTo>
                  <a:pt x="19" y="76"/>
                  <a:pt x="20" y="79"/>
                  <a:pt x="18" y="80"/>
                </a:cubicBezTo>
                <a:cubicBezTo>
                  <a:pt x="16" y="82"/>
                  <a:pt x="18" y="95"/>
                  <a:pt x="20" y="98"/>
                </a:cubicBezTo>
                <a:cubicBezTo>
                  <a:pt x="22" y="100"/>
                  <a:pt x="20" y="103"/>
                  <a:pt x="17" y="108"/>
                </a:cubicBezTo>
                <a:cubicBezTo>
                  <a:pt x="15" y="113"/>
                  <a:pt x="13" y="115"/>
                  <a:pt x="8" y="115"/>
                </a:cubicBezTo>
                <a:cubicBezTo>
                  <a:pt x="4" y="115"/>
                  <a:pt x="4" y="122"/>
                  <a:pt x="2" y="122"/>
                </a:cubicBezTo>
                <a:cubicBezTo>
                  <a:pt x="1" y="122"/>
                  <a:pt x="0" y="125"/>
                  <a:pt x="0" y="127"/>
                </a:cubicBezTo>
                <a:cubicBezTo>
                  <a:pt x="4" y="131"/>
                  <a:pt x="12" y="135"/>
                  <a:pt x="14" y="135"/>
                </a:cubicBezTo>
                <a:cubicBezTo>
                  <a:pt x="16" y="135"/>
                  <a:pt x="18" y="138"/>
                  <a:pt x="21" y="140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5" name="Freeform 114      (向天歌演示原创作品：www.TopPPT.cn)">
            <a:extLst>
              <a:ext uri="{FF2B5EF4-FFF2-40B4-BE49-F238E27FC236}">
                <a16:creationId xmlns:a16="http://schemas.microsoft.com/office/drawing/2014/main" id="{7E519FDF-75C1-405A-8476-08DC591E55AE}"/>
              </a:ext>
            </a:extLst>
          </p:cNvPr>
          <p:cNvSpPr>
            <a:spLocks/>
          </p:cNvSpPr>
          <p:nvPr/>
        </p:nvSpPr>
        <p:spPr bwMode="auto">
          <a:xfrm>
            <a:off x="2756857" y="3387292"/>
            <a:ext cx="276092" cy="317483"/>
          </a:xfrm>
          <a:custGeom>
            <a:avLst/>
            <a:gdLst/>
            <a:ahLst/>
            <a:cxnLst>
              <a:cxn ang="0">
                <a:pos x="137" y="94"/>
              </a:cxn>
              <a:cxn ang="0">
                <a:pos x="130" y="83"/>
              </a:cxn>
              <a:cxn ang="0">
                <a:pos x="121" y="77"/>
              </a:cxn>
              <a:cxn ang="0">
                <a:pos x="109" y="71"/>
              </a:cxn>
              <a:cxn ang="0">
                <a:pos x="107" y="62"/>
              </a:cxn>
              <a:cxn ang="0">
                <a:pos x="106" y="53"/>
              </a:cxn>
              <a:cxn ang="0">
                <a:pos x="101" y="46"/>
              </a:cxn>
              <a:cxn ang="0">
                <a:pos x="89" y="43"/>
              </a:cxn>
              <a:cxn ang="0">
                <a:pos x="80" y="39"/>
              </a:cxn>
              <a:cxn ang="0">
                <a:pos x="75" y="35"/>
              </a:cxn>
              <a:cxn ang="0">
                <a:pos x="67" y="33"/>
              </a:cxn>
              <a:cxn ang="0">
                <a:pos x="54" y="25"/>
              </a:cxn>
              <a:cxn ang="0">
                <a:pos x="50" y="3"/>
              </a:cxn>
              <a:cxn ang="0">
                <a:pos x="39" y="2"/>
              </a:cxn>
              <a:cxn ang="0">
                <a:pos x="26" y="8"/>
              </a:cxn>
              <a:cxn ang="0">
                <a:pos x="16" y="13"/>
              </a:cxn>
              <a:cxn ang="0">
                <a:pos x="7" y="16"/>
              </a:cxn>
              <a:cxn ang="0">
                <a:pos x="3" y="15"/>
              </a:cxn>
              <a:cxn ang="0">
                <a:pos x="11" y="31"/>
              </a:cxn>
              <a:cxn ang="0">
                <a:pos x="8" y="37"/>
              </a:cxn>
              <a:cxn ang="0">
                <a:pos x="9" y="53"/>
              </a:cxn>
              <a:cxn ang="0">
                <a:pos x="6" y="62"/>
              </a:cxn>
              <a:cxn ang="0">
                <a:pos x="3" y="72"/>
              </a:cxn>
              <a:cxn ang="0">
                <a:pos x="8" y="77"/>
              </a:cxn>
              <a:cxn ang="0">
                <a:pos x="2" y="86"/>
              </a:cxn>
              <a:cxn ang="0">
                <a:pos x="1" y="90"/>
              </a:cxn>
              <a:cxn ang="0">
                <a:pos x="5" y="96"/>
              </a:cxn>
              <a:cxn ang="0">
                <a:pos x="8" y="108"/>
              </a:cxn>
              <a:cxn ang="0">
                <a:pos x="13" y="114"/>
              </a:cxn>
              <a:cxn ang="0">
                <a:pos x="10" y="122"/>
              </a:cxn>
              <a:cxn ang="0">
                <a:pos x="14" y="132"/>
              </a:cxn>
              <a:cxn ang="0">
                <a:pos x="18" y="142"/>
              </a:cxn>
              <a:cxn ang="0">
                <a:pos x="21" y="154"/>
              </a:cxn>
              <a:cxn ang="0">
                <a:pos x="36" y="145"/>
              </a:cxn>
              <a:cxn ang="0">
                <a:pos x="46" y="145"/>
              </a:cxn>
              <a:cxn ang="0">
                <a:pos x="59" y="150"/>
              </a:cxn>
              <a:cxn ang="0">
                <a:pos x="66" y="144"/>
              </a:cxn>
              <a:cxn ang="0">
                <a:pos x="81" y="144"/>
              </a:cxn>
              <a:cxn ang="0">
                <a:pos x="84" y="126"/>
              </a:cxn>
              <a:cxn ang="0">
                <a:pos x="93" y="116"/>
              </a:cxn>
              <a:cxn ang="0">
                <a:pos x="107" y="113"/>
              </a:cxn>
              <a:cxn ang="0">
                <a:pos x="120" y="112"/>
              </a:cxn>
              <a:cxn ang="0">
                <a:pos x="130" y="117"/>
              </a:cxn>
              <a:cxn ang="0">
                <a:pos x="136" y="108"/>
              </a:cxn>
              <a:cxn ang="0">
                <a:pos x="137" y="94"/>
              </a:cxn>
            </a:cxnLst>
            <a:rect l="0" t="0" r="r" b="b"/>
            <a:pathLst>
              <a:path w="139" h="157">
                <a:moveTo>
                  <a:pt x="137" y="94"/>
                </a:moveTo>
                <a:cubicBezTo>
                  <a:pt x="135" y="89"/>
                  <a:pt x="130" y="88"/>
                  <a:pt x="130" y="83"/>
                </a:cubicBezTo>
                <a:cubicBezTo>
                  <a:pt x="130" y="77"/>
                  <a:pt x="128" y="77"/>
                  <a:pt x="121" y="77"/>
                </a:cubicBezTo>
                <a:cubicBezTo>
                  <a:pt x="114" y="77"/>
                  <a:pt x="109" y="76"/>
                  <a:pt x="109" y="71"/>
                </a:cubicBezTo>
                <a:cubicBezTo>
                  <a:pt x="108" y="67"/>
                  <a:pt x="104" y="64"/>
                  <a:pt x="107" y="62"/>
                </a:cubicBezTo>
                <a:cubicBezTo>
                  <a:pt x="111" y="60"/>
                  <a:pt x="105" y="57"/>
                  <a:pt x="106" y="53"/>
                </a:cubicBezTo>
                <a:cubicBezTo>
                  <a:pt x="106" y="49"/>
                  <a:pt x="104" y="48"/>
                  <a:pt x="101" y="46"/>
                </a:cubicBezTo>
                <a:cubicBezTo>
                  <a:pt x="99" y="44"/>
                  <a:pt x="89" y="47"/>
                  <a:pt x="89" y="43"/>
                </a:cubicBezTo>
                <a:cubicBezTo>
                  <a:pt x="89" y="39"/>
                  <a:pt x="83" y="39"/>
                  <a:pt x="80" y="39"/>
                </a:cubicBezTo>
                <a:cubicBezTo>
                  <a:pt x="76" y="39"/>
                  <a:pt x="79" y="34"/>
                  <a:pt x="75" y="35"/>
                </a:cubicBezTo>
                <a:cubicBezTo>
                  <a:pt x="71" y="35"/>
                  <a:pt x="72" y="32"/>
                  <a:pt x="67" y="33"/>
                </a:cubicBezTo>
                <a:cubicBezTo>
                  <a:pt x="62" y="34"/>
                  <a:pt x="59" y="31"/>
                  <a:pt x="54" y="25"/>
                </a:cubicBezTo>
                <a:cubicBezTo>
                  <a:pt x="48" y="19"/>
                  <a:pt x="49" y="6"/>
                  <a:pt x="50" y="3"/>
                </a:cubicBezTo>
                <a:cubicBezTo>
                  <a:pt x="51" y="0"/>
                  <a:pt x="44" y="2"/>
                  <a:pt x="39" y="2"/>
                </a:cubicBezTo>
                <a:cubicBezTo>
                  <a:pt x="35" y="2"/>
                  <a:pt x="31" y="6"/>
                  <a:pt x="26" y="8"/>
                </a:cubicBezTo>
                <a:cubicBezTo>
                  <a:pt x="21" y="11"/>
                  <a:pt x="19" y="11"/>
                  <a:pt x="16" y="13"/>
                </a:cubicBezTo>
                <a:cubicBezTo>
                  <a:pt x="14" y="16"/>
                  <a:pt x="10" y="17"/>
                  <a:pt x="7" y="16"/>
                </a:cubicBezTo>
                <a:cubicBezTo>
                  <a:pt x="6" y="15"/>
                  <a:pt x="4" y="15"/>
                  <a:pt x="3" y="15"/>
                </a:cubicBezTo>
                <a:cubicBezTo>
                  <a:pt x="5" y="20"/>
                  <a:pt x="10" y="28"/>
                  <a:pt x="11" y="31"/>
                </a:cubicBezTo>
                <a:cubicBezTo>
                  <a:pt x="12" y="34"/>
                  <a:pt x="9" y="35"/>
                  <a:pt x="8" y="37"/>
                </a:cubicBezTo>
                <a:cubicBezTo>
                  <a:pt x="6" y="38"/>
                  <a:pt x="8" y="50"/>
                  <a:pt x="9" y="53"/>
                </a:cubicBezTo>
                <a:cubicBezTo>
                  <a:pt x="9" y="55"/>
                  <a:pt x="4" y="60"/>
                  <a:pt x="6" y="62"/>
                </a:cubicBezTo>
                <a:cubicBezTo>
                  <a:pt x="8" y="64"/>
                  <a:pt x="3" y="69"/>
                  <a:pt x="3" y="72"/>
                </a:cubicBezTo>
                <a:cubicBezTo>
                  <a:pt x="3" y="75"/>
                  <a:pt x="8" y="75"/>
                  <a:pt x="8" y="77"/>
                </a:cubicBezTo>
                <a:cubicBezTo>
                  <a:pt x="8" y="79"/>
                  <a:pt x="4" y="85"/>
                  <a:pt x="2" y="86"/>
                </a:cubicBezTo>
                <a:cubicBezTo>
                  <a:pt x="0" y="87"/>
                  <a:pt x="0" y="88"/>
                  <a:pt x="1" y="90"/>
                </a:cubicBezTo>
                <a:cubicBezTo>
                  <a:pt x="1" y="90"/>
                  <a:pt x="2" y="93"/>
                  <a:pt x="5" y="96"/>
                </a:cubicBezTo>
                <a:cubicBezTo>
                  <a:pt x="9" y="99"/>
                  <a:pt x="5" y="104"/>
                  <a:pt x="8" y="108"/>
                </a:cubicBezTo>
                <a:cubicBezTo>
                  <a:pt x="11" y="112"/>
                  <a:pt x="15" y="112"/>
                  <a:pt x="13" y="114"/>
                </a:cubicBezTo>
                <a:cubicBezTo>
                  <a:pt x="10" y="116"/>
                  <a:pt x="13" y="120"/>
                  <a:pt x="10" y="122"/>
                </a:cubicBezTo>
                <a:cubicBezTo>
                  <a:pt x="8" y="124"/>
                  <a:pt x="11" y="130"/>
                  <a:pt x="14" y="132"/>
                </a:cubicBezTo>
                <a:cubicBezTo>
                  <a:pt x="17" y="133"/>
                  <a:pt x="15" y="139"/>
                  <a:pt x="18" y="142"/>
                </a:cubicBezTo>
                <a:cubicBezTo>
                  <a:pt x="21" y="145"/>
                  <a:pt x="20" y="152"/>
                  <a:pt x="21" y="154"/>
                </a:cubicBezTo>
                <a:cubicBezTo>
                  <a:pt x="22" y="157"/>
                  <a:pt x="31" y="151"/>
                  <a:pt x="36" y="145"/>
                </a:cubicBezTo>
                <a:cubicBezTo>
                  <a:pt x="42" y="140"/>
                  <a:pt x="41" y="144"/>
                  <a:pt x="46" y="145"/>
                </a:cubicBezTo>
                <a:cubicBezTo>
                  <a:pt x="51" y="146"/>
                  <a:pt x="57" y="146"/>
                  <a:pt x="59" y="150"/>
                </a:cubicBezTo>
                <a:cubicBezTo>
                  <a:pt x="62" y="155"/>
                  <a:pt x="64" y="146"/>
                  <a:pt x="66" y="144"/>
                </a:cubicBezTo>
                <a:cubicBezTo>
                  <a:pt x="68" y="142"/>
                  <a:pt x="79" y="144"/>
                  <a:pt x="81" y="144"/>
                </a:cubicBezTo>
                <a:cubicBezTo>
                  <a:pt x="83" y="143"/>
                  <a:pt x="85" y="129"/>
                  <a:pt x="84" y="126"/>
                </a:cubicBezTo>
                <a:cubicBezTo>
                  <a:pt x="84" y="124"/>
                  <a:pt x="89" y="118"/>
                  <a:pt x="93" y="116"/>
                </a:cubicBezTo>
                <a:cubicBezTo>
                  <a:pt x="97" y="113"/>
                  <a:pt x="103" y="115"/>
                  <a:pt x="107" y="113"/>
                </a:cubicBezTo>
                <a:cubicBezTo>
                  <a:pt x="110" y="112"/>
                  <a:pt x="115" y="112"/>
                  <a:pt x="120" y="112"/>
                </a:cubicBezTo>
                <a:cubicBezTo>
                  <a:pt x="124" y="112"/>
                  <a:pt x="128" y="117"/>
                  <a:pt x="130" y="117"/>
                </a:cubicBezTo>
                <a:cubicBezTo>
                  <a:pt x="133" y="117"/>
                  <a:pt x="136" y="112"/>
                  <a:pt x="136" y="108"/>
                </a:cubicBezTo>
                <a:cubicBezTo>
                  <a:pt x="135" y="104"/>
                  <a:pt x="139" y="99"/>
                  <a:pt x="137" y="9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6" name="Freeform 115      (向天歌演示原创作品：www.TopPPT.cn)">
            <a:extLst>
              <a:ext uri="{FF2B5EF4-FFF2-40B4-BE49-F238E27FC236}">
                <a16:creationId xmlns:a16="http://schemas.microsoft.com/office/drawing/2014/main" id="{FF37683D-FE6C-4685-ACE3-06FB43B8CDF3}"/>
              </a:ext>
            </a:extLst>
          </p:cNvPr>
          <p:cNvSpPr>
            <a:spLocks/>
          </p:cNvSpPr>
          <p:nvPr/>
        </p:nvSpPr>
        <p:spPr bwMode="auto">
          <a:xfrm>
            <a:off x="2492268" y="3163880"/>
            <a:ext cx="289240" cy="428350"/>
          </a:xfrm>
          <a:custGeom>
            <a:avLst/>
            <a:gdLst/>
            <a:ahLst/>
            <a:cxnLst>
              <a:cxn ang="0">
                <a:pos x="134" y="201"/>
              </a:cxn>
              <a:cxn ang="0">
                <a:pos x="135" y="200"/>
              </a:cxn>
              <a:cxn ang="0">
                <a:pos x="136" y="196"/>
              </a:cxn>
              <a:cxn ang="0">
                <a:pos x="142" y="187"/>
              </a:cxn>
              <a:cxn ang="0">
                <a:pos x="137" y="182"/>
              </a:cxn>
              <a:cxn ang="0">
                <a:pos x="140" y="172"/>
              </a:cxn>
              <a:cxn ang="0">
                <a:pos x="143" y="163"/>
              </a:cxn>
              <a:cxn ang="0">
                <a:pos x="142" y="147"/>
              </a:cxn>
              <a:cxn ang="0">
                <a:pos x="145" y="141"/>
              </a:cxn>
              <a:cxn ang="0">
                <a:pos x="137" y="125"/>
              </a:cxn>
              <a:cxn ang="0">
                <a:pos x="126" y="125"/>
              </a:cxn>
              <a:cxn ang="0">
                <a:pos x="123" y="111"/>
              </a:cxn>
              <a:cxn ang="0">
                <a:pos x="118" y="112"/>
              </a:cxn>
              <a:cxn ang="0">
                <a:pos x="106" y="113"/>
              </a:cxn>
              <a:cxn ang="0">
                <a:pos x="100" y="107"/>
              </a:cxn>
              <a:cxn ang="0">
                <a:pos x="95" y="103"/>
              </a:cxn>
              <a:cxn ang="0">
                <a:pos x="90" y="93"/>
              </a:cxn>
              <a:cxn ang="0">
                <a:pos x="87" y="83"/>
              </a:cxn>
              <a:cxn ang="0">
                <a:pos x="89" y="76"/>
              </a:cxn>
              <a:cxn ang="0">
                <a:pos x="94" y="70"/>
              </a:cxn>
              <a:cxn ang="0">
                <a:pos x="97" y="59"/>
              </a:cxn>
              <a:cxn ang="0">
                <a:pos x="107" y="53"/>
              </a:cxn>
              <a:cxn ang="0">
                <a:pos x="121" y="48"/>
              </a:cxn>
              <a:cxn ang="0">
                <a:pos x="130" y="47"/>
              </a:cxn>
              <a:cxn ang="0">
                <a:pos x="123" y="42"/>
              </a:cxn>
              <a:cxn ang="0">
                <a:pos x="129" y="32"/>
              </a:cxn>
              <a:cxn ang="0">
                <a:pos x="121" y="25"/>
              </a:cxn>
              <a:cxn ang="0">
                <a:pos x="114" y="26"/>
              </a:cxn>
              <a:cxn ang="0">
                <a:pos x="107" y="27"/>
              </a:cxn>
              <a:cxn ang="0">
                <a:pos x="94" y="25"/>
              </a:cxn>
              <a:cxn ang="0">
                <a:pos x="90" y="18"/>
              </a:cxn>
              <a:cxn ang="0">
                <a:pos x="83" y="11"/>
              </a:cxn>
              <a:cxn ang="0">
                <a:pos x="76" y="2"/>
              </a:cxn>
              <a:cxn ang="0">
                <a:pos x="66" y="2"/>
              </a:cxn>
              <a:cxn ang="0">
                <a:pos x="69" y="10"/>
              </a:cxn>
              <a:cxn ang="0">
                <a:pos x="63" y="21"/>
              </a:cxn>
              <a:cxn ang="0">
                <a:pos x="40" y="33"/>
              </a:cxn>
              <a:cxn ang="0">
                <a:pos x="30" y="51"/>
              </a:cxn>
              <a:cxn ang="0">
                <a:pos x="22" y="52"/>
              </a:cxn>
              <a:cxn ang="0">
                <a:pos x="14" y="49"/>
              </a:cxn>
              <a:cxn ang="0">
                <a:pos x="14" y="44"/>
              </a:cxn>
              <a:cxn ang="0">
                <a:pos x="11" y="38"/>
              </a:cxn>
              <a:cxn ang="0">
                <a:pos x="2" y="48"/>
              </a:cxn>
              <a:cxn ang="0">
                <a:pos x="6" y="63"/>
              </a:cxn>
              <a:cxn ang="0">
                <a:pos x="3" y="66"/>
              </a:cxn>
              <a:cxn ang="0">
                <a:pos x="15" y="76"/>
              </a:cxn>
              <a:cxn ang="0">
                <a:pos x="26" y="92"/>
              </a:cxn>
              <a:cxn ang="0">
                <a:pos x="34" y="109"/>
              </a:cxn>
              <a:cxn ang="0">
                <a:pos x="52" y="142"/>
              </a:cxn>
              <a:cxn ang="0">
                <a:pos x="59" y="157"/>
              </a:cxn>
              <a:cxn ang="0">
                <a:pos x="63" y="167"/>
              </a:cxn>
              <a:cxn ang="0">
                <a:pos x="81" y="179"/>
              </a:cxn>
              <a:cxn ang="0">
                <a:pos x="113" y="199"/>
              </a:cxn>
              <a:cxn ang="0">
                <a:pos x="127" y="210"/>
              </a:cxn>
              <a:cxn ang="0">
                <a:pos x="127" y="212"/>
              </a:cxn>
              <a:cxn ang="0">
                <a:pos x="130" y="210"/>
              </a:cxn>
              <a:cxn ang="0">
                <a:pos x="134" y="201"/>
              </a:cxn>
            </a:cxnLst>
            <a:rect l="0" t="0" r="r" b="b"/>
            <a:pathLst>
              <a:path w="146" h="212">
                <a:moveTo>
                  <a:pt x="134" y="201"/>
                </a:moveTo>
                <a:cubicBezTo>
                  <a:pt x="134" y="201"/>
                  <a:pt x="135" y="201"/>
                  <a:pt x="135" y="200"/>
                </a:cubicBezTo>
                <a:cubicBezTo>
                  <a:pt x="134" y="198"/>
                  <a:pt x="134" y="197"/>
                  <a:pt x="136" y="196"/>
                </a:cubicBezTo>
                <a:cubicBezTo>
                  <a:pt x="138" y="195"/>
                  <a:pt x="142" y="189"/>
                  <a:pt x="142" y="187"/>
                </a:cubicBezTo>
                <a:cubicBezTo>
                  <a:pt x="142" y="185"/>
                  <a:pt x="137" y="185"/>
                  <a:pt x="137" y="182"/>
                </a:cubicBezTo>
                <a:cubicBezTo>
                  <a:pt x="137" y="179"/>
                  <a:pt x="142" y="174"/>
                  <a:pt x="140" y="172"/>
                </a:cubicBezTo>
                <a:cubicBezTo>
                  <a:pt x="138" y="170"/>
                  <a:pt x="143" y="165"/>
                  <a:pt x="143" y="163"/>
                </a:cubicBezTo>
                <a:cubicBezTo>
                  <a:pt x="142" y="160"/>
                  <a:pt x="140" y="148"/>
                  <a:pt x="142" y="147"/>
                </a:cubicBezTo>
                <a:cubicBezTo>
                  <a:pt x="143" y="145"/>
                  <a:pt x="146" y="144"/>
                  <a:pt x="145" y="141"/>
                </a:cubicBezTo>
                <a:cubicBezTo>
                  <a:pt x="144" y="138"/>
                  <a:pt x="139" y="130"/>
                  <a:pt x="137" y="125"/>
                </a:cubicBezTo>
                <a:cubicBezTo>
                  <a:pt x="133" y="124"/>
                  <a:pt x="129" y="124"/>
                  <a:pt x="126" y="125"/>
                </a:cubicBezTo>
                <a:cubicBezTo>
                  <a:pt x="122" y="127"/>
                  <a:pt x="123" y="115"/>
                  <a:pt x="123" y="111"/>
                </a:cubicBezTo>
                <a:cubicBezTo>
                  <a:pt x="123" y="106"/>
                  <a:pt x="120" y="109"/>
                  <a:pt x="118" y="112"/>
                </a:cubicBezTo>
                <a:cubicBezTo>
                  <a:pt x="117" y="115"/>
                  <a:pt x="112" y="113"/>
                  <a:pt x="106" y="113"/>
                </a:cubicBezTo>
                <a:cubicBezTo>
                  <a:pt x="101" y="113"/>
                  <a:pt x="104" y="107"/>
                  <a:pt x="100" y="107"/>
                </a:cubicBezTo>
                <a:cubicBezTo>
                  <a:pt x="97" y="107"/>
                  <a:pt x="94" y="106"/>
                  <a:pt x="95" y="103"/>
                </a:cubicBezTo>
                <a:cubicBezTo>
                  <a:pt x="95" y="99"/>
                  <a:pt x="92" y="97"/>
                  <a:pt x="90" y="93"/>
                </a:cubicBezTo>
                <a:cubicBezTo>
                  <a:pt x="88" y="89"/>
                  <a:pt x="85" y="86"/>
                  <a:pt x="87" y="83"/>
                </a:cubicBezTo>
                <a:cubicBezTo>
                  <a:pt x="89" y="81"/>
                  <a:pt x="86" y="79"/>
                  <a:pt x="89" y="76"/>
                </a:cubicBezTo>
                <a:cubicBezTo>
                  <a:pt x="92" y="73"/>
                  <a:pt x="95" y="74"/>
                  <a:pt x="94" y="70"/>
                </a:cubicBezTo>
                <a:cubicBezTo>
                  <a:pt x="93" y="66"/>
                  <a:pt x="97" y="64"/>
                  <a:pt x="97" y="59"/>
                </a:cubicBezTo>
                <a:cubicBezTo>
                  <a:pt x="98" y="55"/>
                  <a:pt x="103" y="56"/>
                  <a:pt x="107" y="53"/>
                </a:cubicBezTo>
                <a:cubicBezTo>
                  <a:pt x="112" y="49"/>
                  <a:pt x="117" y="51"/>
                  <a:pt x="121" y="48"/>
                </a:cubicBezTo>
                <a:cubicBezTo>
                  <a:pt x="125" y="44"/>
                  <a:pt x="127" y="47"/>
                  <a:pt x="130" y="47"/>
                </a:cubicBezTo>
                <a:cubicBezTo>
                  <a:pt x="128" y="45"/>
                  <a:pt x="124" y="43"/>
                  <a:pt x="123" y="42"/>
                </a:cubicBezTo>
                <a:cubicBezTo>
                  <a:pt x="122" y="39"/>
                  <a:pt x="128" y="35"/>
                  <a:pt x="129" y="32"/>
                </a:cubicBezTo>
                <a:cubicBezTo>
                  <a:pt x="131" y="29"/>
                  <a:pt x="123" y="26"/>
                  <a:pt x="121" y="25"/>
                </a:cubicBezTo>
                <a:cubicBezTo>
                  <a:pt x="119" y="25"/>
                  <a:pt x="116" y="27"/>
                  <a:pt x="114" y="26"/>
                </a:cubicBezTo>
                <a:cubicBezTo>
                  <a:pt x="112" y="25"/>
                  <a:pt x="109" y="25"/>
                  <a:pt x="107" y="27"/>
                </a:cubicBezTo>
                <a:cubicBezTo>
                  <a:pt x="105" y="28"/>
                  <a:pt x="94" y="29"/>
                  <a:pt x="94" y="25"/>
                </a:cubicBezTo>
                <a:cubicBezTo>
                  <a:pt x="94" y="22"/>
                  <a:pt x="89" y="20"/>
                  <a:pt x="90" y="18"/>
                </a:cubicBezTo>
                <a:cubicBezTo>
                  <a:pt x="90" y="16"/>
                  <a:pt x="87" y="11"/>
                  <a:pt x="83" y="11"/>
                </a:cubicBezTo>
                <a:cubicBezTo>
                  <a:pt x="78" y="11"/>
                  <a:pt x="79" y="3"/>
                  <a:pt x="76" y="2"/>
                </a:cubicBezTo>
                <a:cubicBezTo>
                  <a:pt x="74" y="0"/>
                  <a:pt x="70" y="1"/>
                  <a:pt x="66" y="2"/>
                </a:cubicBezTo>
                <a:cubicBezTo>
                  <a:pt x="70" y="6"/>
                  <a:pt x="71" y="8"/>
                  <a:pt x="69" y="10"/>
                </a:cubicBezTo>
                <a:cubicBezTo>
                  <a:pt x="66" y="12"/>
                  <a:pt x="69" y="13"/>
                  <a:pt x="63" y="21"/>
                </a:cubicBezTo>
                <a:cubicBezTo>
                  <a:pt x="56" y="30"/>
                  <a:pt x="46" y="32"/>
                  <a:pt x="40" y="33"/>
                </a:cubicBezTo>
                <a:cubicBezTo>
                  <a:pt x="35" y="35"/>
                  <a:pt x="33" y="45"/>
                  <a:pt x="30" y="51"/>
                </a:cubicBezTo>
                <a:cubicBezTo>
                  <a:pt x="27" y="58"/>
                  <a:pt x="25" y="56"/>
                  <a:pt x="22" y="52"/>
                </a:cubicBezTo>
                <a:cubicBezTo>
                  <a:pt x="19" y="48"/>
                  <a:pt x="17" y="53"/>
                  <a:pt x="14" y="49"/>
                </a:cubicBezTo>
                <a:cubicBezTo>
                  <a:pt x="10" y="46"/>
                  <a:pt x="12" y="46"/>
                  <a:pt x="14" y="44"/>
                </a:cubicBezTo>
                <a:cubicBezTo>
                  <a:pt x="15" y="42"/>
                  <a:pt x="14" y="40"/>
                  <a:pt x="11" y="38"/>
                </a:cubicBezTo>
                <a:cubicBezTo>
                  <a:pt x="8" y="39"/>
                  <a:pt x="4" y="44"/>
                  <a:pt x="2" y="48"/>
                </a:cubicBezTo>
                <a:cubicBezTo>
                  <a:pt x="0" y="52"/>
                  <a:pt x="6" y="60"/>
                  <a:pt x="6" y="63"/>
                </a:cubicBezTo>
                <a:cubicBezTo>
                  <a:pt x="7" y="66"/>
                  <a:pt x="3" y="64"/>
                  <a:pt x="3" y="66"/>
                </a:cubicBezTo>
                <a:cubicBezTo>
                  <a:pt x="2" y="69"/>
                  <a:pt x="11" y="73"/>
                  <a:pt x="15" y="76"/>
                </a:cubicBezTo>
                <a:cubicBezTo>
                  <a:pt x="19" y="79"/>
                  <a:pt x="23" y="88"/>
                  <a:pt x="26" y="92"/>
                </a:cubicBezTo>
                <a:cubicBezTo>
                  <a:pt x="30" y="96"/>
                  <a:pt x="30" y="99"/>
                  <a:pt x="34" y="109"/>
                </a:cubicBezTo>
                <a:cubicBezTo>
                  <a:pt x="38" y="119"/>
                  <a:pt x="46" y="135"/>
                  <a:pt x="52" y="142"/>
                </a:cubicBezTo>
                <a:cubicBezTo>
                  <a:pt x="57" y="149"/>
                  <a:pt x="60" y="155"/>
                  <a:pt x="59" y="157"/>
                </a:cubicBezTo>
                <a:cubicBezTo>
                  <a:pt x="57" y="159"/>
                  <a:pt x="59" y="164"/>
                  <a:pt x="63" y="167"/>
                </a:cubicBezTo>
                <a:cubicBezTo>
                  <a:pt x="67" y="170"/>
                  <a:pt x="70" y="174"/>
                  <a:pt x="81" y="179"/>
                </a:cubicBezTo>
                <a:cubicBezTo>
                  <a:pt x="91" y="185"/>
                  <a:pt x="110" y="195"/>
                  <a:pt x="113" y="199"/>
                </a:cubicBezTo>
                <a:cubicBezTo>
                  <a:pt x="116" y="204"/>
                  <a:pt x="125" y="209"/>
                  <a:pt x="127" y="210"/>
                </a:cubicBezTo>
                <a:cubicBezTo>
                  <a:pt x="127" y="210"/>
                  <a:pt x="127" y="211"/>
                  <a:pt x="127" y="212"/>
                </a:cubicBezTo>
                <a:cubicBezTo>
                  <a:pt x="128" y="211"/>
                  <a:pt x="129" y="210"/>
                  <a:pt x="130" y="210"/>
                </a:cubicBezTo>
                <a:cubicBezTo>
                  <a:pt x="133" y="208"/>
                  <a:pt x="133" y="203"/>
                  <a:pt x="134" y="20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7" name="Freeform 116      (向天歌演示原创作品：www.TopPPT.cn)">
            <a:extLst>
              <a:ext uri="{FF2B5EF4-FFF2-40B4-BE49-F238E27FC236}">
                <a16:creationId xmlns:a16="http://schemas.microsoft.com/office/drawing/2014/main" id="{6334EB73-154C-463D-8ADF-5103FE2B0D49}"/>
              </a:ext>
            </a:extLst>
          </p:cNvPr>
          <p:cNvSpPr>
            <a:spLocks/>
          </p:cNvSpPr>
          <p:nvPr/>
        </p:nvSpPr>
        <p:spPr bwMode="auto">
          <a:xfrm>
            <a:off x="2673043" y="2883352"/>
            <a:ext cx="307318" cy="265409"/>
          </a:xfrm>
          <a:custGeom>
            <a:avLst/>
            <a:gdLst/>
            <a:ahLst/>
            <a:cxnLst>
              <a:cxn ang="0">
                <a:pos x="15" y="8"/>
              </a:cxn>
              <a:cxn ang="0">
                <a:pos x="6" y="21"/>
              </a:cxn>
              <a:cxn ang="0">
                <a:pos x="4" y="29"/>
              </a:cxn>
              <a:cxn ang="0">
                <a:pos x="2" y="34"/>
              </a:cxn>
              <a:cxn ang="0">
                <a:pos x="7" y="37"/>
              </a:cxn>
              <a:cxn ang="0">
                <a:pos x="12" y="44"/>
              </a:cxn>
              <a:cxn ang="0">
                <a:pos x="20" y="59"/>
              </a:cxn>
              <a:cxn ang="0">
                <a:pos x="39" y="61"/>
              </a:cxn>
              <a:cxn ang="0">
                <a:pos x="55" y="68"/>
              </a:cxn>
              <a:cxn ang="0">
                <a:pos x="68" y="71"/>
              </a:cxn>
              <a:cxn ang="0">
                <a:pos x="65" y="92"/>
              </a:cxn>
              <a:cxn ang="0">
                <a:pos x="70" y="100"/>
              </a:cxn>
              <a:cxn ang="0">
                <a:pos x="69" y="109"/>
              </a:cxn>
              <a:cxn ang="0">
                <a:pos x="71" y="115"/>
              </a:cxn>
              <a:cxn ang="0">
                <a:pos x="70" y="115"/>
              </a:cxn>
              <a:cxn ang="0">
                <a:pos x="78" y="127"/>
              </a:cxn>
              <a:cxn ang="0">
                <a:pos x="85" y="130"/>
              </a:cxn>
              <a:cxn ang="0">
                <a:pos x="91" y="129"/>
              </a:cxn>
              <a:cxn ang="0">
                <a:pos x="99" y="124"/>
              </a:cxn>
              <a:cxn ang="0">
                <a:pos x="106" y="121"/>
              </a:cxn>
              <a:cxn ang="0">
                <a:pos x="113" y="115"/>
              </a:cxn>
              <a:cxn ang="0">
                <a:pos x="114" y="110"/>
              </a:cxn>
              <a:cxn ang="0">
                <a:pos x="108" y="109"/>
              </a:cxn>
              <a:cxn ang="0">
                <a:pos x="105" y="101"/>
              </a:cxn>
              <a:cxn ang="0">
                <a:pos x="101" y="93"/>
              </a:cxn>
              <a:cxn ang="0">
                <a:pos x="108" y="92"/>
              </a:cxn>
              <a:cxn ang="0">
                <a:pos x="118" y="95"/>
              </a:cxn>
              <a:cxn ang="0">
                <a:pos x="123" y="95"/>
              </a:cxn>
              <a:cxn ang="0">
                <a:pos x="130" y="91"/>
              </a:cxn>
              <a:cxn ang="0">
                <a:pos x="144" y="86"/>
              </a:cxn>
              <a:cxn ang="0">
                <a:pos x="147" y="82"/>
              </a:cxn>
              <a:cxn ang="0">
                <a:pos x="140" y="72"/>
              </a:cxn>
              <a:cxn ang="0">
                <a:pos x="141" y="66"/>
              </a:cxn>
              <a:cxn ang="0">
                <a:pos x="146" y="61"/>
              </a:cxn>
              <a:cxn ang="0">
                <a:pos x="148" y="55"/>
              </a:cxn>
              <a:cxn ang="0">
                <a:pos x="152" y="47"/>
              </a:cxn>
              <a:cxn ang="0">
                <a:pos x="156" y="42"/>
              </a:cxn>
              <a:cxn ang="0">
                <a:pos x="140" y="40"/>
              </a:cxn>
              <a:cxn ang="0">
                <a:pos x="143" y="31"/>
              </a:cxn>
              <a:cxn ang="0">
                <a:pos x="126" y="25"/>
              </a:cxn>
              <a:cxn ang="0">
                <a:pos x="128" y="19"/>
              </a:cxn>
              <a:cxn ang="0">
                <a:pos x="118" y="16"/>
              </a:cxn>
              <a:cxn ang="0">
                <a:pos x="96" y="24"/>
              </a:cxn>
              <a:cxn ang="0">
                <a:pos x="75" y="17"/>
              </a:cxn>
              <a:cxn ang="0">
                <a:pos x="60" y="15"/>
              </a:cxn>
              <a:cxn ang="0">
                <a:pos x="52" y="6"/>
              </a:cxn>
              <a:cxn ang="0">
                <a:pos x="42" y="0"/>
              </a:cxn>
              <a:cxn ang="0">
                <a:pos x="39" y="7"/>
              </a:cxn>
              <a:cxn ang="0">
                <a:pos x="24" y="16"/>
              </a:cxn>
              <a:cxn ang="0">
                <a:pos x="27" y="32"/>
              </a:cxn>
              <a:cxn ang="0">
                <a:pos x="15" y="28"/>
              </a:cxn>
              <a:cxn ang="0">
                <a:pos x="20" y="14"/>
              </a:cxn>
              <a:cxn ang="0">
                <a:pos x="19" y="6"/>
              </a:cxn>
              <a:cxn ang="0">
                <a:pos x="15" y="8"/>
              </a:cxn>
            </a:cxnLst>
            <a:rect l="0" t="0" r="r" b="b"/>
            <a:pathLst>
              <a:path w="156" h="131">
                <a:moveTo>
                  <a:pt x="15" y="8"/>
                </a:moveTo>
                <a:cubicBezTo>
                  <a:pt x="12" y="12"/>
                  <a:pt x="6" y="16"/>
                  <a:pt x="6" y="21"/>
                </a:cubicBezTo>
                <a:cubicBezTo>
                  <a:pt x="5" y="25"/>
                  <a:pt x="6" y="27"/>
                  <a:pt x="4" y="29"/>
                </a:cubicBezTo>
                <a:cubicBezTo>
                  <a:pt x="2" y="31"/>
                  <a:pt x="0" y="34"/>
                  <a:pt x="2" y="34"/>
                </a:cubicBezTo>
                <a:cubicBezTo>
                  <a:pt x="5" y="34"/>
                  <a:pt x="7" y="34"/>
                  <a:pt x="7" y="37"/>
                </a:cubicBezTo>
                <a:cubicBezTo>
                  <a:pt x="7" y="39"/>
                  <a:pt x="13" y="40"/>
                  <a:pt x="12" y="44"/>
                </a:cubicBezTo>
                <a:cubicBezTo>
                  <a:pt x="12" y="48"/>
                  <a:pt x="10" y="59"/>
                  <a:pt x="20" y="59"/>
                </a:cubicBezTo>
                <a:cubicBezTo>
                  <a:pt x="29" y="59"/>
                  <a:pt x="35" y="55"/>
                  <a:pt x="39" y="61"/>
                </a:cubicBezTo>
                <a:cubicBezTo>
                  <a:pt x="43" y="66"/>
                  <a:pt x="48" y="68"/>
                  <a:pt x="55" y="68"/>
                </a:cubicBezTo>
                <a:cubicBezTo>
                  <a:pt x="61" y="67"/>
                  <a:pt x="71" y="66"/>
                  <a:pt x="68" y="71"/>
                </a:cubicBezTo>
                <a:cubicBezTo>
                  <a:pt x="65" y="77"/>
                  <a:pt x="62" y="88"/>
                  <a:pt x="65" y="92"/>
                </a:cubicBezTo>
                <a:cubicBezTo>
                  <a:pt x="68" y="95"/>
                  <a:pt x="72" y="98"/>
                  <a:pt x="70" y="100"/>
                </a:cubicBezTo>
                <a:cubicBezTo>
                  <a:pt x="67" y="103"/>
                  <a:pt x="66" y="106"/>
                  <a:pt x="69" y="109"/>
                </a:cubicBezTo>
                <a:cubicBezTo>
                  <a:pt x="72" y="111"/>
                  <a:pt x="71" y="114"/>
                  <a:pt x="71" y="115"/>
                </a:cubicBezTo>
                <a:cubicBezTo>
                  <a:pt x="71" y="115"/>
                  <a:pt x="71" y="115"/>
                  <a:pt x="70" y="115"/>
                </a:cubicBezTo>
                <a:cubicBezTo>
                  <a:pt x="74" y="120"/>
                  <a:pt x="76" y="125"/>
                  <a:pt x="78" y="127"/>
                </a:cubicBezTo>
                <a:cubicBezTo>
                  <a:pt x="82" y="130"/>
                  <a:pt x="83" y="131"/>
                  <a:pt x="85" y="130"/>
                </a:cubicBezTo>
                <a:cubicBezTo>
                  <a:pt x="87" y="128"/>
                  <a:pt x="89" y="127"/>
                  <a:pt x="91" y="129"/>
                </a:cubicBezTo>
                <a:cubicBezTo>
                  <a:pt x="93" y="130"/>
                  <a:pt x="96" y="127"/>
                  <a:pt x="99" y="124"/>
                </a:cubicBezTo>
                <a:cubicBezTo>
                  <a:pt x="102" y="122"/>
                  <a:pt x="105" y="124"/>
                  <a:pt x="106" y="121"/>
                </a:cubicBezTo>
                <a:cubicBezTo>
                  <a:pt x="107" y="117"/>
                  <a:pt x="109" y="115"/>
                  <a:pt x="113" y="115"/>
                </a:cubicBezTo>
                <a:cubicBezTo>
                  <a:pt x="117" y="114"/>
                  <a:pt x="117" y="110"/>
                  <a:pt x="114" y="110"/>
                </a:cubicBezTo>
                <a:cubicBezTo>
                  <a:pt x="112" y="110"/>
                  <a:pt x="108" y="113"/>
                  <a:pt x="108" y="109"/>
                </a:cubicBezTo>
                <a:cubicBezTo>
                  <a:pt x="108" y="104"/>
                  <a:pt x="105" y="105"/>
                  <a:pt x="105" y="101"/>
                </a:cubicBezTo>
                <a:cubicBezTo>
                  <a:pt x="105" y="98"/>
                  <a:pt x="105" y="95"/>
                  <a:pt x="101" y="93"/>
                </a:cubicBezTo>
                <a:cubicBezTo>
                  <a:pt x="97" y="91"/>
                  <a:pt x="106" y="90"/>
                  <a:pt x="108" y="92"/>
                </a:cubicBezTo>
                <a:cubicBezTo>
                  <a:pt x="110" y="94"/>
                  <a:pt x="118" y="92"/>
                  <a:pt x="118" y="95"/>
                </a:cubicBezTo>
                <a:cubicBezTo>
                  <a:pt x="119" y="98"/>
                  <a:pt x="123" y="99"/>
                  <a:pt x="123" y="95"/>
                </a:cubicBezTo>
                <a:cubicBezTo>
                  <a:pt x="123" y="92"/>
                  <a:pt x="127" y="90"/>
                  <a:pt x="130" y="91"/>
                </a:cubicBezTo>
                <a:cubicBezTo>
                  <a:pt x="134" y="92"/>
                  <a:pt x="141" y="87"/>
                  <a:pt x="144" y="86"/>
                </a:cubicBezTo>
                <a:cubicBezTo>
                  <a:pt x="146" y="85"/>
                  <a:pt x="146" y="83"/>
                  <a:pt x="147" y="82"/>
                </a:cubicBezTo>
                <a:cubicBezTo>
                  <a:pt x="145" y="78"/>
                  <a:pt x="142" y="74"/>
                  <a:pt x="140" y="72"/>
                </a:cubicBezTo>
                <a:cubicBezTo>
                  <a:pt x="137" y="70"/>
                  <a:pt x="142" y="69"/>
                  <a:pt x="141" y="66"/>
                </a:cubicBezTo>
                <a:cubicBezTo>
                  <a:pt x="141" y="64"/>
                  <a:pt x="141" y="62"/>
                  <a:pt x="146" y="61"/>
                </a:cubicBezTo>
                <a:cubicBezTo>
                  <a:pt x="152" y="61"/>
                  <a:pt x="151" y="57"/>
                  <a:pt x="148" y="55"/>
                </a:cubicBezTo>
                <a:cubicBezTo>
                  <a:pt x="145" y="53"/>
                  <a:pt x="149" y="49"/>
                  <a:pt x="152" y="47"/>
                </a:cubicBezTo>
                <a:cubicBezTo>
                  <a:pt x="153" y="47"/>
                  <a:pt x="155" y="45"/>
                  <a:pt x="156" y="42"/>
                </a:cubicBezTo>
                <a:cubicBezTo>
                  <a:pt x="151" y="40"/>
                  <a:pt x="143" y="40"/>
                  <a:pt x="140" y="40"/>
                </a:cubicBezTo>
                <a:cubicBezTo>
                  <a:pt x="136" y="41"/>
                  <a:pt x="143" y="36"/>
                  <a:pt x="143" y="31"/>
                </a:cubicBezTo>
                <a:cubicBezTo>
                  <a:pt x="143" y="27"/>
                  <a:pt x="131" y="26"/>
                  <a:pt x="126" y="25"/>
                </a:cubicBezTo>
                <a:cubicBezTo>
                  <a:pt x="121" y="24"/>
                  <a:pt x="123" y="19"/>
                  <a:pt x="128" y="19"/>
                </a:cubicBezTo>
                <a:cubicBezTo>
                  <a:pt x="133" y="18"/>
                  <a:pt x="125" y="15"/>
                  <a:pt x="118" y="16"/>
                </a:cubicBezTo>
                <a:cubicBezTo>
                  <a:pt x="111" y="17"/>
                  <a:pt x="102" y="21"/>
                  <a:pt x="96" y="24"/>
                </a:cubicBezTo>
                <a:cubicBezTo>
                  <a:pt x="91" y="27"/>
                  <a:pt x="81" y="15"/>
                  <a:pt x="75" y="17"/>
                </a:cubicBezTo>
                <a:cubicBezTo>
                  <a:pt x="69" y="20"/>
                  <a:pt x="60" y="20"/>
                  <a:pt x="60" y="15"/>
                </a:cubicBezTo>
                <a:cubicBezTo>
                  <a:pt x="61" y="10"/>
                  <a:pt x="58" y="6"/>
                  <a:pt x="52" y="6"/>
                </a:cubicBezTo>
                <a:cubicBezTo>
                  <a:pt x="45" y="7"/>
                  <a:pt x="47" y="0"/>
                  <a:pt x="42" y="0"/>
                </a:cubicBezTo>
                <a:cubicBezTo>
                  <a:pt x="37" y="0"/>
                  <a:pt x="42" y="6"/>
                  <a:pt x="39" y="7"/>
                </a:cubicBezTo>
                <a:cubicBezTo>
                  <a:pt x="36" y="9"/>
                  <a:pt x="24" y="11"/>
                  <a:pt x="24" y="16"/>
                </a:cubicBezTo>
                <a:cubicBezTo>
                  <a:pt x="23" y="20"/>
                  <a:pt x="30" y="28"/>
                  <a:pt x="27" y="32"/>
                </a:cubicBezTo>
                <a:cubicBezTo>
                  <a:pt x="25" y="37"/>
                  <a:pt x="18" y="33"/>
                  <a:pt x="15" y="28"/>
                </a:cubicBezTo>
                <a:cubicBezTo>
                  <a:pt x="13" y="24"/>
                  <a:pt x="22" y="16"/>
                  <a:pt x="20" y="14"/>
                </a:cubicBezTo>
                <a:cubicBezTo>
                  <a:pt x="19" y="12"/>
                  <a:pt x="18" y="8"/>
                  <a:pt x="19" y="6"/>
                </a:cubicBezTo>
                <a:cubicBezTo>
                  <a:pt x="17" y="6"/>
                  <a:pt x="16" y="7"/>
                  <a:pt x="15" y="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8" name="Freeform 117      (向天歌演示原创作品：www.TopPPT.cn)">
            <a:extLst>
              <a:ext uri="{FF2B5EF4-FFF2-40B4-BE49-F238E27FC236}">
                <a16:creationId xmlns:a16="http://schemas.microsoft.com/office/drawing/2014/main" id="{240FE0BE-75C5-452D-A547-425A54DFD9BE}"/>
              </a:ext>
            </a:extLst>
          </p:cNvPr>
          <p:cNvSpPr>
            <a:spLocks/>
          </p:cNvSpPr>
          <p:nvPr/>
        </p:nvSpPr>
        <p:spPr bwMode="auto">
          <a:xfrm>
            <a:off x="3018158" y="3019417"/>
            <a:ext cx="95318" cy="102468"/>
          </a:xfrm>
          <a:custGeom>
            <a:avLst/>
            <a:gdLst/>
            <a:ahLst/>
            <a:cxnLst>
              <a:cxn ang="0">
                <a:pos x="11" y="10"/>
              </a:cxn>
              <a:cxn ang="0">
                <a:pos x="6" y="16"/>
              </a:cxn>
              <a:cxn ang="0">
                <a:pos x="2" y="25"/>
              </a:cxn>
              <a:cxn ang="0">
                <a:pos x="11" y="37"/>
              </a:cxn>
              <a:cxn ang="0">
                <a:pos x="18" y="50"/>
              </a:cxn>
              <a:cxn ang="0">
                <a:pos x="23" y="50"/>
              </a:cxn>
              <a:cxn ang="0">
                <a:pos x="28" y="43"/>
              </a:cxn>
              <a:cxn ang="0">
                <a:pos x="41" y="43"/>
              </a:cxn>
              <a:cxn ang="0">
                <a:pos x="42" y="45"/>
              </a:cxn>
              <a:cxn ang="0">
                <a:pos x="45" y="39"/>
              </a:cxn>
              <a:cxn ang="0">
                <a:pos x="44" y="24"/>
              </a:cxn>
              <a:cxn ang="0">
                <a:pos x="46" y="11"/>
              </a:cxn>
              <a:cxn ang="0">
                <a:pos x="48" y="5"/>
              </a:cxn>
              <a:cxn ang="0">
                <a:pos x="37" y="3"/>
              </a:cxn>
              <a:cxn ang="0">
                <a:pos x="22" y="3"/>
              </a:cxn>
              <a:cxn ang="0">
                <a:pos x="14" y="3"/>
              </a:cxn>
              <a:cxn ang="0">
                <a:pos x="13" y="3"/>
              </a:cxn>
              <a:cxn ang="0">
                <a:pos x="11" y="10"/>
              </a:cxn>
            </a:cxnLst>
            <a:rect l="0" t="0" r="r" b="b"/>
            <a:pathLst>
              <a:path w="48" h="51">
                <a:moveTo>
                  <a:pt x="11" y="10"/>
                </a:moveTo>
                <a:cubicBezTo>
                  <a:pt x="13" y="14"/>
                  <a:pt x="9" y="15"/>
                  <a:pt x="6" y="16"/>
                </a:cubicBezTo>
                <a:cubicBezTo>
                  <a:pt x="3" y="16"/>
                  <a:pt x="4" y="23"/>
                  <a:pt x="2" y="25"/>
                </a:cubicBezTo>
                <a:cubicBezTo>
                  <a:pt x="0" y="27"/>
                  <a:pt x="9" y="33"/>
                  <a:pt x="11" y="37"/>
                </a:cubicBezTo>
                <a:cubicBezTo>
                  <a:pt x="12" y="40"/>
                  <a:pt x="15" y="45"/>
                  <a:pt x="18" y="50"/>
                </a:cubicBezTo>
                <a:cubicBezTo>
                  <a:pt x="20" y="50"/>
                  <a:pt x="22" y="51"/>
                  <a:pt x="23" y="50"/>
                </a:cubicBezTo>
                <a:cubicBezTo>
                  <a:pt x="26" y="48"/>
                  <a:pt x="24" y="43"/>
                  <a:pt x="28" y="43"/>
                </a:cubicBezTo>
                <a:cubicBezTo>
                  <a:pt x="33" y="43"/>
                  <a:pt x="39" y="41"/>
                  <a:pt x="41" y="43"/>
                </a:cubicBezTo>
                <a:cubicBezTo>
                  <a:pt x="41" y="44"/>
                  <a:pt x="41" y="44"/>
                  <a:pt x="42" y="45"/>
                </a:cubicBezTo>
                <a:cubicBezTo>
                  <a:pt x="43" y="43"/>
                  <a:pt x="45" y="40"/>
                  <a:pt x="45" y="39"/>
                </a:cubicBezTo>
                <a:cubicBezTo>
                  <a:pt x="46" y="38"/>
                  <a:pt x="46" y="29"/>
                  <a:pt x="44" y="24"/>
                </a:cubicBezTo>
                <a:cubicBezTo>
                  <a:pt x="42" y="20"/>
                  <a:pt x="43" y="13"/>
                  <a:pt x="46" y="11"/>
                </a:cubicBezTo>
                <a:cubicBezTo>
                  <a:pt x="46" y="11"/>
                  <a:pt x="47" y="8"/>
                  <a:pt x="48" y="5"/>
                </a:cubicBezTo>
                <a:cubicBezTo>
                  <a:pt x="44" y="4"/>
                  <a:pt x="40" y="2"/>
                  <a:pt x="37" y="3"/>
                </a:cubicBezTo>
                <a:cubicBezTo>
                  <a:pt x="31" y="4"/>
                  <a:pt x="25" y="6"/>
                  <a:pt x="22" y="3"/>
                </a:cubicBezTo>
                <a:cubicBezTo>
                  <a:pt x="20" y="0"/>
                  <a:pt x="17" y="0"/>
                  <a:pt x="14" y="3"/>
                </a:cubicBezTo>
                <a:cubicBezTo>
                  <a:pt x="14" y="3"/>
                  <a:pt x="13" y="3"/>
                  <a:pt x="13" y="3"/>
                </a:cubicBezTo>
                <a:cubicBezTo>
                  <a:pt x="12" y="6"/>
                  <a:pt x="11" y="9"/>
                  <a:pt x="11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9" name="Freeform 118      (向天歌演示原创作品：www.TopPPT.cn)">
            <a:extLst>
              <a:ext uri="{FF2B5EF4-FFF2-40B4-BE49-F238E27FC236}">
                <a16:creationId xmlns:a16="http://schemas.microsoft.com/office/drawing/2014/main" id="{3D16229C-0275-4106-8898-A202400B9E61}"/>
              </a:ext>
            </a:extLst>
          </p:cNvPr>
          <p:cNvSpPr>
            <a:spLocks/>
          </p:cNvSpPr>
          <p:nvPr/>
        </p:nvSpPr>
        <p:spPr bwMode="auto">
          <a:xfrm>
            <a:off x="2944205" y="2967342"/>
            <a:ext cx="110109" cy="167980"/>
          </a:xfrm>
          <a:custGeom>
            <a:avLst/>
            <a:gdLst/>
            <a:ahLst/>
            <a:cxnLst>
              <a:cxn ang="0">
                <a:pos x="15" y="5"/>
              </a:cxn>
              <a:cxn ang="0">
                <a:pos x="11" y="13"/>
              </a:cxn>
              <a:cxn ang="0">
                <a:pos x="9" y="19"/>
              </a:cxn>
              <a:cxn ang="0">
                <a:pos x="4" y="24"/>
              </a:cxn>
              <a:cxn ang="0">
                <a:pos x="3" y="30"/>
              </a:cxn>
              <a:cxn ang="0">
                <a:pos x="10" y="40"/>
              </a:cxn>
              <a:cxn ang="0">
                <a:pos x="14" y="37"/>
              </a:cxn>
              <a:cxn ang="0">
                <a:pos x="19" y="47"/>
              </a:cxn>
              <a:cxn ang="0">
                <a:pos x="20" y="56"/>
              </a:cxn>
              <a:cxn ang="0">
                <a:pos x="22" y="76"/>
              </a:cxn>
              <a:cxn ang="0">
                <a:pos x="35" y="80"/>
              </a:cxn>
              <a:cxn ang="0">
                <a:pos x="42" y="77"/>
              </a:cxn>
              <a:cxn ang="0">
                <a:pos x="48" y="75"/>
              </a:cxn>
              <a:cxn ang="0">
                <a:pos x="56" y="75"/>
              </a:cxn>
              <a:cxn ang="0">
                <a:pos x="49" y="62"/>
              </a:cxn>
              <a:cxn ang="0">
                <a:pos x="40" y="50"/>
              </a:cxn>
              <a:cxn ang="0">
                <a:pos x="44" y="41"/>
              </a:cxn>
              <a:cxn ang="0">
                <a:pos x="49" y="35"/>
              </a:cxn>
              <a:cxn ang="0">
                <a:pos x="51" y="28"/>
              </a:cxn>
              <a:cxn ang="0">
                <a:pos x="40" y="19"/>
              </a:cxn>
              <a:cxn ang="0">
                <a:pos x="35" y="12"/>
              </a:cxn>
              <a:cxn ang="0">
                <a:pos x="23" y="3"/>
              </a:cxn>
              <a:cxn ang="0">
                <a:pos x="19" y="0"/>
              </a:cxn>
              <a:cxn ang="0">
                <a:pos x="15" y="5"/>
              </a:cxn>
            </a:cxnLst>
            <a:rect l="0" t="0" r="r" b="b"/>
            <a:pathLst>
              <a:path w="56" h="83">
                <a:moveTo>
                  <a:pt x="15" y="5"/>
                </a:moveTo>
                <a:cubicBezTo>
                  <a:pt x="12" y="7"/>
                  <a:pt x="8" y="11"/>
                  <a:pt x="11" y="13"/>
                </a:cubicBezTo>
                <a:cubicBezTo>
                  <a:pt x="14" y="15"/>
                  <a:pt x="15" y="19"/>
                  <a:pt x="9" y="19"/>
                </a:cubicBezTo>
                <a:cubicBezTo>
                  <a:pt x="4" y="20"/>
                  <a:pt x="4" y="22"/>
                  <a:pt x="4" y="24"/>
                </a:cubicBezTo>
                <a:cubicBezTo>
                  <a:pt x="5" y="27"/>
                  <a:pt x="0" y="28"/>
                  <a:pt x="3" y="30"/>
                </a:cubicBezTo>
                <a:cubicBezTo>
                  <a:pt x="5" y="32"/>
                  <a:pt x="8" y="36"/>
                  <a:pt x="10" y="40"/>
                </a:cubicBezTo>
                <a:cubicBezTo>
                  <a:pt x="11" y="38"/>
                  <a:pt x="12" y="37"/>
                  <a:pt x="14" y="37"/>
                </a:cubicBezTo>
                <a:cubicBezTo>
                  <a:pt x="19" y="38"/>
                  <a:pt x="15" y="45"/>
                  <a:pt x="19" y="47"/>
                </a:cubicBezTo>
                <a:cubicBezTo>
                  <a:pt x="23" y="48"/>
                  <a:pt x="23" y="54"/>
                  <a:pt x="20" y="56"/>
                </a:cubicBezTo>
                <a:cubicBezTo>
                  <a:pt x="17" y="58"/>
                  <a:pt x="16" y="69"/>
                  <a:pt x="22" y="76"/>
                </a:cubicBezTo>
                <a:cubicBezTo>
                  <a:pt x="29" y="83"/>
                  <a:pt x="33" y="82"/>
                  <a:pt x="35" y="80"/>
                </a:cubicBezTo>
                <a:cubicBezTo>
                  <a:pt x="36" y="78"/>
                  <a:pt x="41" y="80"/>
                  <a:pt x="42" y="77"/>
                </a:cubicBezTo>
                <a:cubicBezTo>
                  <a:pt x="43" y="75"/>
                  <a:pt x="45" y="78"/>
                  <a:pt x="48" y="75"/>
                </a:cubicBezTo>
                <a:cubicBezTo>
                  <a:pt x="49" y="73"/>
                  <a:pt x="53" y="74"/>
                  <a:pt x="56" y="75"/>
                </a:cubicBezTo>
                <a:cubicBezTo>
                  <a:pt x="53" y="70"/>
                  <a:pt x="50" y="65"/>
                  <a:pt x="49" y="62"/>
                </a:cubicBezTo>
                <a:cubicBezTo>
                  <a:pt x="47" y="58"/>
                  <a:pt x="38" y="52"/>
                  <a:pt x="40" y="50"/>
                </a:cubicBezTo>
                <a:cubicBezTo>
                  <a:pt x="42" y="48"/>
                  <a:pt x="41" y="41"/>
                  <a:pt x="44" y="41"/>
                </a:cubicBezTo>
                <a:cubicBezTo>
                  <a:pt x="47" y="40"/>
                  <a:pt x="51" y="39"/>
                  <a:pt x="49" y="35"/>
                </a:cubicBezTo>
                <a:cubicBezTo>
                  <a:pt x="49" y="34"/>
                  <a:pt x="50" y="31"/>
                  <a:pt x="51" y="28"/>
                </a:cubicBezTo>
                <a:cubicBezTo>
                  <a:pt x="48" y="28"/>
                  <a:pt x="43" y="19"/>
                  <a:pt x="40" y="19"/>
                </a:cubicBezTo>
                <a:cubicBezTo>
                  <a:pt x="37" y="19"/>
                  <a:pt x="34" y="16"/>
                  <a:pt x="35" y="12"/>
                </a:cubicBezTo>
                <a:cubicBezTo>
                  <a:pt x="35" y="8"/>
                  <a:pt x="28" y="7"/>
                  <a:pt x="23" y="3"/>
                </a:cubicBezTo>
                <a:cubicBezTo>
                  <a:pt x="22" y="1"/>
                  <a:pt x="21" y="1"/>
                  <a:pt x="19" y="0"/>
                </a:cubicBezTo>
                <a:cubicBezTo>
                  <a:pt x="18" y="3"/>
                  <a:pt x="16" y="5"/>
                  <a:pt x="15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0" name="Freeform 119      (向天歌演示原创作品：www.TopPPT.cn)">
            <a:extLst>
              <a:ext uri="{FF2B5EF4-FFF2-40B4-BE49-F238E27FC236}">
                <a16:creationId xmlns:a16="http://schemas.microsoft.com/office/drawing/2014/main" id="{ACFDA25D-7B4A-4D07-9EE8-6D6B18A8B430}"/>
              </a:ext>
            </a:extLst>
          </p:cNvPr>
          <p:cNvSpPr>
            <a:spLocks/>
          </p:cNvSpPr>
          <p:nvPr/>
        </p:nvSpPr>
        <p:spPr bwMode="auto">
          <a:xfrm>
            <a:off x="3101972" y="3029496"/>
            <a:ext cx="69023" cy="89030"/>
          </a:xfrm>
          <a:custGeom>
            <a:avLst/>
            <a:gdLst/>
            <a:ahLst/>
            <a:cxnLst>
              <a:cxn ang="0">
                <a:pos x="2" y="19"/>
              </a:cxn>
              <a:cxn ang="0">
                <a:pos x="3" y="34"/>
              </a:cxn>
              <a:cxn ang="0">
                <a:pos x="0" y="40"/>
              </a:cxn>
              <a:cxn ang="0">
                <a:pos x="10" y="42"/>
              </a:cxn>
              <a:cxn ang="0">
                <a:pos x="22" y="37"/>
              </a:cxn>
              <a:cxn ang="0">
                <a:pos x="35" y="19"/>
              </a:cxn>
              <a:cxn ang="0">
                <a:pos x="35" y="19"/>
              </a:cxn>
              <a:cxn ang="0">
                <a:pos x="16" y="4"/>
              </a:cxn>
              <a:cxn ang="0">
                <a:pos x="6" y="0"/>
              </a:cxn>
              <a:cxn ang="0">
                <a:pos x="4" y="6"/>
              </a:cxn>
              <a:cxn ang="0">
                <a:pos x="2" y="19"/>
              </a:cxn>
            </a:cxnLst>
            <a:rect l="0" t="0" r="r" b="b"/>
            <a:pathLst>
              <a:path w="35" h="44">
                <a:moveTo>
                  <a:pt x="2" y="19"/>
                </a:moveTo>
                <a:cubicBezTo>
                  <a:pt x="4" y="24"/>
                  <a:pt x="4" y="33"/>
                  <a:pt x="3" y="34"/>
                </a:cubicBezTo>
                <a:cubicBezTo>
                  <a:pt x="3" y="35"/>
                  <a:pt x="1" y="38"/>
                  <a:pt x="0" y="40"/>
                </a:cubicBezTo>
                <a:cubicBezTo>
                  <a:pt x="2" y="42"/>
                  <a:pt x="5" y="43"/>
                  <a:pt x="10" y="42"/>
                </a:cubicBezTo>
                <a:cubicBezTo>
                  <a:pt x="16" y="40"/>
                  <a:pt x="19" y="44"/>
                  <a:pt x="22" y="37"/>
                </a:cubicBezTo>
                <a:cubicBezTo>
                  <a:pt x="24" y="31"/>
                  <a:pt x="30" y="23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0" y="17"/>
                  <a:pt x="23" y="5"/>
                  <a:pt x="16" y="4"/>
                </a:cubicBezTo>
                <a:cubicBezTo>
                  <a:pt x="12" y="3"/>
                  <a:pt x="9" y="2"/>
                  <a:pt x="6" y="0"/>
                </a:cubicBezTo>
                <a:cubicBezTo>
                  <a:pt x="5" y="3"/>
                  <a:pt x="4" y="6"/>
                  <a:pt x="4" y="6"/>
                </a:cubicBezTo>
                <a:cubicBezTo>
                  <a:pt x="1" y="8"/>
                  <a:pt x="0" y="15"/>
                  <a:pt x="2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1" name="Freeform 120      (向天歌演示原创作品：www.TopPPT.cn)">
            <a:extLst>
              <a:ext uri="{FF2B5EF4-FFF2-40B4-BE49-F238E27FC236}">
                <a16:creationId xmlns:a16="http://schemas.microsoft.com/office/drawing/2014/main" id="{1228D3E4-E602-45DA-BFA1-C4E01EF9B0A8}"/>
              </a:ext>
            </a:extLst>
          </p:cNvPr>
          <p:cNvSpPr>
            <a:spLocks/>
          </p:cNvSpPr>
          <p:nvPr/>
        </p:nvSpPr>
        <p:spPr bwMode="auto">
          <a:xfrm>
            <a:off x="2421601" y="2612905"/>
            <a:ext cx="235008" cy="85670"/>
          </a:xfrm>
          <a:custGeom>
            <a:avLst/>
            <a:gdLst/>
            <a:ahLst/>
            <a:cxnLst>
              <a:cxn ang="0">
                <a:pos x="96" y="27"/>
              </a:cxn>
              <a:cxn ang="0">
                <a:pos x="42" y="5"/>
              </a:cxn>
              <a:cxn ang="0">
                <a:pos x="2" y="19"/>
              </a:cxn>
              <a:cxn ang="0">
                <a:pos x="21" y="10"/>
              </a:cxn>
              <a:cxn ang="0">
                <a:pos x="32" y="15"/>
              </a:cxn>
              <a:cxn ang="0">
                <a:pos x="51" y="19"/>
              </a:cxn>
              <a:cxn ang="0">
                <a:pos x="75" y="32"/>
              </a:cxn>
              <a:cxn ang="0">
                <a:pos x="81" y="41"/>
              </a:cxn>
              <a:cxn ang="0">
                <a:pos x="117" y="40"/>
              </a:cxn>
              <a:cxn ang="0">
                <a:pos x="96" y="27"/>
              </a:cxn>
            </a:cxnLst>
            <a:rect l="0" t="0" r="r" b="b"/>
            <a:pathLst>
              <a:path w="119" h="43">
                <a:moveTo>
                  <a:pt x="96" y="27"/>
                </a:moveTo>
                <a:cubicBezTo>
                  <a:pt x="89" y="27"/>
                  <a:pt x="64" y="10"/>
                  <a:pt x="42" y="5"/>
                </a:cubicBezTo>
                <a:cubicBezTo>
                  <a:pt x="19" y="0"/>
                  <a:pt x="0" y="16"/>
                  <a:pt x="2" y="19"/>
                </a:cubicBezTo>
                <a:cubicBezTo>
                  <a:pt x="5" y="23"/>
                  <a:pt x="16" y="14"/>
                  <a:pt x="21" y="10"/>
                </a:cubicBezTo>
                <a:cubicBezTo>
                  <a:pt x="27" y="6"/>
                  <a:pt x="32" y="12"/>
                  <a:pt x="32" y="15"/>
                </a:cubicBezTo>
                <a:cubicBezTo>
                  <a:pt x="33" y="17"/>
                  <a:pt x="40" y="19"/>
                  <a:pt x="51" y="19"/>
                </a:cubicBezTo>
                <a:cubicBezTo>
                  <a:pt x="63" y="20"/>
                  <a:pt x="64" y="29"/>
                  <a:pt x="75" y="32"/>
                </a:cubicBezTo>
                <a:cubicBezTo>
                  <a:pt x="86" y="34"/>
                  <a:pt x="75" y="39"/>
                  <a:pt x="81" y="41"/>
                </a:cubicBezTo>
                <a:cubicBezTo>
                  <a:pt x="86" y="43"/>
                  <a:pt x="115" y="42"/>
                  <a:pt x="117" y="40"/>
                </a:cubicBezTo>
                <a:cubicBezTo>
                  <a:pt x="119" y="37"/>
                  <a:pt x="104" y="27"/>
                  <a:pt x="96" y="2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2" name="Freeform 121      (向天歌演示原创作品：www.TopPPT.cn)">
            <a:extLst>
              <a:ext uri="{FF2B5EF4-FFF2-40B4-BE49-F238E27FC236}">
                <a16:creationId xmlns:a16="http://schemas.microsoft.com/office/drawing/2014/main" id="{D4EB75A9-774E-4E35-A918-9A6D08EF54A4}"/>
              </a:ext>
            </a:extLst>
          </p:cNvPr>
          <p:cNvSpPr>
            <a:spLocks/>
          </p:cNvSpPr>
          <p:nvPr/>
        </p:nvSpPr>
        <p:spPr bwMode="auto">
          <a:xfrm>
            <a:off x="2556361" y="2727131"/>
            <a:ext cx="54233" cy="26877"/>
          </a:xfrm>
          <a:custGeom>
            <a:avLst/>
            <a:gdLst/>
            <a:ahLst/>
            <a:cxnLst>
              <a:cxn ang="0">
                <a:pos x="3" y="5"/>
              </a:cxn>
              <a:cxn ang="0">
                <a:pos x="26" y="9"/>
              </a:cxn>
              <a:cxn ang="0">
                <a:pos x="3" y="5"/>
              </a:cxn>
            </a:cxnLst>
            <a:rect l="0" t="0" r="r" b="b"/>
            <a:pathLst>
              <a:path w="28" h="13">
                <a:moveTo>
                  <a:pt x="3" y="5"/>
                </a:moveTo>
                <a:cubicBezTo>
                  <a:pt x="5" y="8"/>
                  <a:pt x="24" y="13"/>
                  <a:pt x="26" y="9"/>
                </a:cubicBezTo>
                <a:cubicBezTo>
                  <a:pt x="28" y="4"/>
                  <a:pt x="0" y="0"/>
                  <a:pt x="3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3" name="Freeform 122      (向天歌演示原创作品：www.TopPPT.cn)">
            <a:extLst>
              <a:ext uri="{FF2B5EF4-FFF2-40B4-BE49-F238E27FC236}">
                <a16:creationId xmlns:a16="http://schemas.microsoft.com/office/drawing/2014/main" id="{D952A391-2BED-42A4-9437-202CBDECA84F}"/>
              </a:ext>
            </a:extLst>
          </p:cNvPr>
          <p:cNvSpPr>
            <a:spLocks/>
          </p:cNvSpPr>
          <p:nvPr/>
        </p:nvSpPr>
        <p:spPr bwMode="auto">
          <a:xfrm>
            <a:off x="2807802" y="2725451"/>
            <a:ext cx="49302" cy="28557"/>
          </a:xfrm>
          <a:custGeom>
            <a:avLst/>
            <a:gdLst/>
            <a:ahLst/>
            <a:cxnLst>
              <a:cxn ang="0">
                <a:pos x="4" y="7"/>
              </a:cxn>
              <a:cxn ang="0">
                <a:pos x="23" y="7"/>
              </a:cxn>
              <a:cxn ang="0">
                <a:pos x="4" y="7"/>
              </a:cxn>
            </a:cxnLst>
            <a:rect l="0" t="0" r="r" b="b"/>
            <a:pathLst>
              <a:path w="25" h="14">
                <a:moveTo>
                  <a:pt x="4" y="7"/>
                </a:moveTo>
                <a:cubicBezTo>
                  <a:pt x="9" y="14"/>
                  <a:pt x="22" y="9"/>
                  <a:pt x="23" y="7"/>
                </a:cubicBezTo>
                <a:cubicBezTo>
                  <a:pt x="25" y="2"/>
                  <a:pt x="0" y="0"/>
                  <a:pt x="4" y="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4" name="Freeform 123      (向天歌演示原创作品：www.TopPPT.cn)">
            <a:extLst>
              <a:ext uri="{FF2B5EF4-FFF2-40B4-BE49-F238E27FC236}">
                <a16:creationId xmlns:a16="http://schemas.microsoft.com/office/drawing/2014/main" id="{2CFAEB0F-D724-4F2D-B142-D2C02210F528}"/>
              </a:ext>
            </a:extLst>
          </p:cNvPr>
          <p:cNvSpPr>
            <a:spLocks noEditPoints="1"/>
          </p:cNvSpPr>
          <p:nvPr/>
        </p:nvSpPr>
        <p:spPr bwMode="auto">
          <a:xfrm>
            <a:off x="2689477" y="546750"/>
            <a:ext cx="1368959" cy="1043157"/>
          </a:xfrm>
          <a:custGeom>
            <a:avLst/>
            <a:gdLst/>
            <a:ahLst/>
            <a:cxnLst>
              <a:cxn ang="0">
                <a:pos x="606" y="59"/>
              </a:cxn>
              <a:cxn ang="0">
                <a:pos x="555" y="83"/>
              </a:cxn>
              <a:cxn ang="0">
                <a:pos x="552" y="52"/>
              </a:cxn>
              <a:cxn ang="0">
                <a:pos x="494" y="47"/>
              </a:cxn>
              <a:cxn ang="0">
                <a:pos x="551" y="38"/>
              </a:cxn>
              <a:cxn ang="0">
                <a:pos x="546" y="17"/>
              </a:cxn>
              <a:cxn ang="0">
                <a:pos x="467" y="1"/>
              </a:cxn>
              <a:cxn ang="0">
                <a:pos x="393" y="10"/>
              </a:cxn>
              <a:cxn ang="0">
                <a:pos x="337" y="11"/>
              </a:cxn>
              <a:cxn ang="0">
                <a:pos x="291" y="31"/>
              </a:cxn>
              <a:cxn ang="0">
                <a:pos x="280" y="37"/>
              </a:cxn>
              <a:cxn ang="0">
                <a:pos x="247" y="47"/>
              </a:cxn>
              <a:cxn ang="0">
                <a:pos x="216" y="58"/>
              </a:cxn>
              <a:cxn ang="0">
                <a:pos x="162" y="47"/>
              </a:cxn>
              <a:cxn ang="0">
                <a:pos x="133" y="70"/>
              </a:cxn>
              <a:cxn ang="0">
                <a:pos x="88" y="99"/>
              </a:cxn>
              <a:cxn ang="0">
                <a:pos x="0" y="142"/>
              </a:cxn>
              <a:cxn ang="0">
                <a:pos x="56" y="158"/>
              </a:cxn>
              <a:cxn ang="0">
                <a:pos x="16" y="172"/>
              </a:cxn>
              <a:cxn ang="0">
                <a:pos x="50" y="194"/>
              </a:cxn>
              <a:cxn ang="0">
                <a:pos x="95" y="192"/>
              </a:cxn>
              <a:cxn ang="0">
                <a:pos x="163" y="211"/>
              </a:cxn>
              <a:cxn ang="0">
                <a:pos x="197" y="256"/>
              </a:cxn>
              <a:cxn ang="0">
                <a:pos x="202" y="297"/>
              </a:cxn>
              <a:cxn ang="0">
                <a:pos x="245" y="312"/>
              </a:cxn>
              <a:cxn ang="0">
                <a:pos x="240" y="328"/>
              </a:cxn>
              <a:cxn ang="0">
                <a:pos x="234" y="356"/>
              </a:cxn>
              <a:cxn ang="0">
                <a:pos x="226" y="390"/>
              </a:cxn>
              <a:cxn ang="0">
                <a:pos x="235" y="436"/>
              </a:cxn>
              <a:cxn ang="0">
                <a:pos x="256" y="463"/>
              </a:cxn>
              <a:cxn ang="0">
                <a:pos x="287" y="498"/>
              </a:cxn>
              <a:cxn ang="0">
                <a:pos x="331" y="515"/>
              </a:cxn>
              <a:cxn ang="0">
                <a:pos x="344" y="471"/>
              </a:cxn>
              <a:cxn ang="0">
                <a:pos x="363" y="449"/>
              </a:cxn>
              <a:cxn ang="0">
                <a:pos x="365" y="427"/>
              </a:cxn>
              <a:cxn ang="0">
                <a:pos x="384" y="413"/>
              </a:cxn>
              <a:cxn ang="0">
                <a:pos x="401" y="409"/>
              </a:cxn>
              <a:cxn ang="0">
                <a:pos x="461" y="369"/>
              </a:cxn>
              <a:cxn ang="0">
                <a:pos x="500" y="359"/>
              </a:cxn>
              <a:cxn ang="0">
                <a:pos x="576" y="325"/>
              </a:cxn>
              <a:cxn ang="0">
                <a:pos x="535" y="316"/>
              </a:cxn>
              <a:cxn ang="0">
                <a:pos x="577" y="319"/>
              </a:cxn>
              <a:cxn ang="0">
                <a:pos x="569" y="280"/>
              </a:cxn>
              <a:cxn ang="0">
                <a:pos x="547" y="261"/>
              </a:cxn>
              <a:cxn ang="0">
                <a:pos x="596" y="254"/>
              </a:cxn>
              <a:cxn ang="0">
                <a:pos x="609" y="230"/>
              </a:cxn>
              <a:cxn ang="0">
                <a:pos x="603" y="193"/>
              </a:cxn>
              <a:cxn ang="0">
                <a:pos x="590" y="178"/>
              </a:cxn>
              <a:cxn ang="0">
                <a:pos x="595" y="162"/>
              </a:cxn>
              <a:cxn ang="0">
                <a:pos x="578" y="154"/>
              </a:cxn>
              <a:cxn ang="0">
                <a:pos x="624" y="106"/>
              </a:cxn>
              <a:cxn ang="0">
                <a:pos x="613" y="94"/>
              </a:cxn>
              <a:cxn ang="0">
                <a:pos x="626" y="81"/>
              </a:cxn>
              <a:cxn ang="0">
                <a:pos x="691" y="58"/>
              </a:cxn>
              <a:cxn ang="0">
                <a:pos x="228" y="329"/>
              </a:cxn>
              <a:cxn ang="0">
                <a:pos x="216" y="342"/>
              </a:cxn>
            </a:cxnLst>
            <a:rect l="0" t="0" r="r" b="b"/>
            <a:pathLst>
              <a:path w="691" h="516">
                <a:moveTo>
                  <a:pt x="652" y="47"/>
                </a:moveTo>
                <a:cubicBezTo>
                  <a:pt x="640" y="47"/>
                  <a:pt x="630" y="49"/>
                  <a:pt x="629" y="58"/>
                </a:cubicBezTo>
                <a:cubicBezTo>
                  <a:pt x="628" y="67"/>
                  <a:pt x="613" y="56"/>
                  <a:pt x="606" y="59"/>
                </a:cubicBezTo>
                <a:cubicBezTo>
                  <a:pt x="599" y="62"/>
                  <a:pt x="603" y="52"/>
                  <a:pt x="596" y="56"/>
                </a:cubicBezTo>
                <a:cubicBezTo>
                  <a:pt x="589" y="59"/>
                  <a:pt x="582" y="67"/>
                  <a:pt x="574" y="70"/>
                </a:cubicBezTo>
                <a:cubicBezTo>
                  <a:pt x="566" y="74"/>
                  <a:pt x="560" y="82"/>
                  <a:pt x="555" y="83"/>
                </a:cubicBezTo>
                <a:cubicBezTo>
                  <a:pt x="550" y="83"/>
                  <a:pt x="566" y="67"/>
                  <a:pt x="574" y="59"/>
                </a:cubicBezTo>
                <a:cubicBezTo>
                  <a:pt x="582" y="51"/>
                  <a:pt x="577" y="42"/>
                  <a:pt x="567" y="43"/>
                </a:cubicBezTo>
                <a:cubicBezTo>
                  <a:pt x="556" y="44"/>
                  <a:pt x="558" y="51"/>
                  <a:pt x="552" y="52"/>
                </a:cubicBezTo>
                <a:cubicBezTo>
                  <a:pt x="546" y="53"/>
                  <a:pt x="518" y="68"/>
                  <a:pt x="516" y="63"/>
                </a:cubicBezTo>
                <a:cubicBezTo>
                  <a:pt x="515" y="59"/>
                  <a:pt x="540" y="52"/>
                  <a:pt x="540" y="49"/>
                </a:cubicBezTo>
                <a:cubicBezTo>
                  <a:pt x="539" y="46"/>
                  <a:pt x="508" y="45"/>
                  <a:pt x="494" y="47"/>
                </a:cubicBezTo>
                <a:cubicBezTo>
                  <a:pt x="480" y="49"/>
                  <a:pt x="455" y="57"/>
                  <a:pt x="455" y="53"/>
                </a:cubicBezTo>
                <a:cubicBezTo>
                  <a:pt x="455" y="49"/>
                  <a:pt x="484" y="44"/>
                  <a:pt x="498" y="42"/>
                </a:cubicBezTo>
                <a:cubicBezTo>
                  <a:pt x="513" y="40"/>
                  <a:pt x="540" y="43"/>
                  <a:pt x="551" y="38"/>
                </a:cubicBezTo>
                <a:cubicBezTo>
                  <a:pt x="563" y="34"/>
                  <a:pt x="580" y="33"/>
                  <a:pt x="583" y="30"/>
                </a:cubicBezTo>
                <a:cubicBezTo>
                  <a:pt x="586" y="26"/>
                  <a:pt x="570" y="21"/>
                  <a:pt x="562" y="21"/>
                </a:cubicBezTo>
                <a:cubicBezTo>
                  <a:pt x="554" y="22"/>
                  <a:pt x="546" y="21"/>
                  <a:pt x="546" y="17"/>
                </a:cubicBezTo>
                <a:cubicBezTo>
                  <a:pt x="547" y="13"/>
                  <a:pt x="534" y="12"/>
                  <a:pt x="533" y="9"/>
                </a:cubicBezTo>
                <a:cubicBezTo>
                  <a:pt x="531" y="6"/>
                  <a:pt x="506" y="8"/>
                  <a:pt x="501" y="5"/>
                </a:cubicBezTo>
                <a:cubicBezTo>
                  <a:pt x="496" y="1"/>
                  <a:pt x="480" y="0"/>
                  <a:pt x="467" y="1"/>
                </a:cubicBezTo>
                <a:cubicBezTo>
                  <a:pt x="453" y="2"/>
                  <a:pt x="426" y="1"/>
                  <a:pt x="420" y="2"/>
                </a:cubicBezTo>
                <a:cubicBezTo>
                  <a:pt x="413" y="3"/>
                  <a:pt x="409" y="5"/>
                  <a:pt x="404" y="5"/>
                </a:cubicBezTo>
                <a:cubicBezTo>
                  <a:pt x="398" y="4"/>
                  <a:pt x="389" y="6"/>
                  <a:pt x="393" y="10"/>
                </a:cubicBezTo>
                <a:cubicBezTo>
                  <a:pt x="399" y="16"/>
                  <a:pt x="384" y="19"/>
                  <a:pt x="385" y="14"/>
                </a:cubicBezTo>
                <a:cubicBezTo>
                  <a:pt x="386" y="9"/>
                  <a:pt x="372" y="7"/>
                  <a:pt x="367" y="11"/>
                </a:cubicBezTo>
                <a:cubicBezTo>
                  <a:pt x="362" y="15"/>
                  <a:pt x="340" y="6"/>
                  <a:pt x="337" y="11"/>
                </a:cubicBezTo>
                <a:cubicBezTo>
                  <a:pt x="333" y="15"/>
                  <a:pt x="307" y="14"/>
                  <a:pt x="299" y="15"/>
                </a:cubicBezTo>
                <a:cubicBezTo>
                  <a:pt x="292" y="16"/>
                  <a:pt x="311" y="22"/>
                  <a:pt x="311" y="25"/>
                </a:cubicBezTo>
                <a:cubicBezTo>
                  <a:pt x="310" y="29"/>
                  <a:pt x="286" y="25"/>
                  <a:pt x="291" y="31"/>
                </a:cubicBezTo>
                <a:cubicBezTo>
                  <a:pt x="296" y="37"/>
                  <a:pt x="312" y="42"/>
                  <a:pt x="319" y="49"/>
                </a:cubicBezTo>
                <a:cubicBezTo>
                  <a:pt x="327" y="57"/>
                  <a:pt x="313" y="52"/>
                  <a:pt x="305" y="47"/>
                </a:cubicBezTo>
                <a:cubicBezTo>
                  <a:pt x="296" y="41"/>
                  <a:pt x="285" y="43"/>
                  <a:pt x="280" y="37"/>
                </a:cubicBezTo>
                <a:cubicBezTo>
                  <a:pt x="274" y="32"/>
                  <a:pt x="254" y="27"/>
                  <a:pt x="249" y="31"/>
                </a:cubicBezTo>
                <a:cubicBezTo>
                  <a:pt x="243" y="34"/>
                  <a:pt x="263" y="42"/>
                  <a:pt x="263" y="46"/>
                </a:cubicBezTo>
                <a:cubicBezTo>
                  <a:pt x="263" y="51"/>
                  <a:pt x="250" y="45"/>
                  <a:pt x="247" y="47"/>
                </a:cubicBezTo>
                <a:cubicBezTo>
                  <a:pt x="245" y="49"/>
                  <a:pt x="233" y="36"/>
                  <a:pt x="227" y="36"/>
                </a:cubicBezTo>
                <a:cubicBezTo>
                  <a:pt x="220" y="36"/>
                  <a:pt x="226" y="42"/>
                  <a:pt x="226" y="50"/>
                </a:cubicBezTo>
                <a:cubicBezTo>
                  <a:pt x="226" y="58"/>
                  <a:pt x="213" y="63"/>
                  <a:pt x="216" y="58"/>
                </a:cubicBezTo>
                <a:cubicBezTo>
                  <a:pt x="220" y="52"/>
                  <a:pt x="217" y="37"/>
                  <a:pt x="210" y="35"/>
                </a:cubicBezTo>
                <a:cubicBezTo>
                  <a:pt x="203" y="32"/>
                  <a:pt x="185" y="40"/>
                  <a:pt x="176" y="40"/>
                </a:cubicBezTo>
                <a:cubicBezTo>
                  <a:pt x="167" y="40"/>
                  <a:pt x="154" y="43"/>
                  <a:pt x="162" y="47"/>
                </a:cubicBezTo>
                <a:cubicBezTo>
                  <a:pt x="170" y="52"/>
                  <a:pt x="162" y="55"/>
                  <a:pt x="155" y="50"/>
                </a:cubicBezTo>
                <a:cubicBezTo>
                  <a:pt x="148" y="45"/>
                  <a:pt x="125" y="50"/>
                  <a:pt x="130" y="53"/>
                </a:cubicBezTo>
                <a:cubicBezTo>
                  <a:pt x="134" y="56"/>
                  <a:pt x="136" y="66"/>
                  <a:pt x="133" y="70"/>
                </a:cubicBezTo>
                <a:cubicBezTo>
                  <a:pt x="130" y="74"/>
                  <a:pt x="120" y="66"/>
                  <a:pt x="111" y="67"/>
                </a:cubicBezTo>
                <a:cubicBezTo>
                  <a:pt x="102" y="67"/>
                  <a:pt x="58" y="89"/>
                  <a:pt x="60" y="94"/>
                </a:cubicBezTo>
                <a:cubicBezTo>
                  <a:pt x="63" y="100"/>
                  <a:pt x="82" y="95"/>
                  <a:pt x="88" y="99"/>
                </a:cubicBezTo>
                <a:cubicBezTo>
                  <a:pt x="94" y="102"/>
                  <a:pt x="86" y="114"/>
                  <a:pt x="79" y="119"/>
                </a:cubicBezTo>
                <a:cubicBezTo>
                  <a:pt x="71" y="124"/>
                  <a:pt x="44" y="120"/>
                  <a:pt x="43" y="126"/>
                </a:cubicBezTo>
                <a:cubicBezTo>
                  <a:pt x="43" y="132"/>
                  <a:pt x="0" y="133"/>
                  <a:pt x="0" y="142"/>
                </a:cubicBezTo>
                <a:cubicBezTo>
                  <a:pt x="0" y="146"/>
                  <a:pt x="2" y="150"/>
                  <a:pt x="7" y="151"/>
                </a:cubicBezTo>
                <a:cubicBezTo>
                  <a:pt x="13" y="152"/>
                  <a:pt x="20" y="150"/>
                  <a:pt x="26" y="156"/>
                </a:cubicBezTo>
                <a:cubicBezTo>
                  <a:pt x="31" y="162"/>
                  <a:pt x="46" y="162"/>
                  <a:pt x="56" y="158"/>
                </a:cubicBezTo>
                <a:cubicBezTo>
                  <a:pt x="67" y="154"/>
                  <a:pt x="74" y="159"/>
                  <a:pt x="74" y="165"/>
                </a:cubicBezTo>
                <a:cubicBezTo>
                  <a:pt x="74" y="171"/>
                  <a:pt x="51" y="163"/>
                  <a:pt x="44" y="167"/>
                </a:cubicBezTo>
                <a:cubicBezTo>
                  <a:pt x="37" y="171"/>
                  <a:pt x="15" y="168"/>
                  <a:pt x="16" y="172"/>
                </a:cubicBezTo>
                <a:cubicBezTo>
                  <a:pt x="17" y="177"/>
                  <a:pt x="28" y="176"/>
                  <a:pt x="36" y="178"/>
                </a:cubicBezTo>
                <a:cubicBezTo>
                  <a:pt x="45" y="179"/>
                  <a:pt x="37" y="183"/>
                  <a:pt x="37" y="187"/>
                </a:cubicBezTo>
                <a:cubicBezTo>
                  <a:pt x="36" y="190"/>
                  <a:pt x="41" y="190"/>
                  <a:pt x="50" y="194"/>
                </a:cubicBezTo>
                <a:cubicBezTo>
                  <a:pt x="59" y="198"/>
                  <a:pt x="73" y="201"/>
                  <a:pt x="68" y="196"/>
                </a:cubicBezTo>
                <a:cubicBezTo>
                  <a:pt x="64" y="191"/>
                  <a:pt x="77" y="192"/>
                  <a:pt x="80" y="195"/>
                </a:cubicBezTo>
                <a:cubicBezTo>
                  <a:pt x="82" y="198"/>
                  <a:pt x="88" y="190"/>
                  <a:pt x="95" y="192"/>
                </a:cubicBezTo>
                <a:cubicBezTo>
                  <a:pt x="101" y="194"/>
                  <a:pt x="103" y="186"/>
                  <a:pt x="108" y="189"/>
                </a:cubicBezTo>
                <a:cubicBezTo>
                  <a:pt x="113" y="193"/>
                  <a:pt x="137" y="195"/>
                  <a:pt x="145" y="199"/>
                </a:cubicBezTo>
                <a:cubicBezTo>
                  <a:pt x="153" y="203"/>
                  <a:pt x="164" y="204"/>
                  <a:pt x="163" y="211"/>
                </a:cubicBezTo>
                <a:cubicBezTo>
                  <a:pt x="162" y="217"/>
                  <a:pt x="169" y="222"/>
                  <a:pt x="178" y="226"/>
                </a:cubicBezTo>
                <a:cubicBezTo>
                  <a:pt x="187" y="230"/>
                  <a:pt x="189" y="238"/>
                  <a:pt x="189" y="244"/>
                </a:cubicBezTo>
                <a:cubicBezTo>
                  <a:pt x="188" y="250"/>
                  <a:pt x="198" y="254"/>
                  <a:pt x="197" y="256"/>
                </a:cubicBezTo>
                <a:cubicBezTo>
                  <a:pt x="195" y="259"/>
                  <a:pt x="196" y="263"/>
                  <a:pt x="202" y="268"/>
                </a:cubicBezTo>
                <a:cubicBezTo>
                  <a:pt x="208" y="273"/>
                  <a:pt x="193" y="277"/>
                  <a:pt x="197" y="282"/>
                </a:cubicBezTo>
                <a:cubicBezTo>
                  <a:pt x="200" y="287"/>
                  <a:pt x="191" y="296"/>
                  <a:pt x="202" y="297"/>
                </a:cubicBezTo>
                <a:cubicBezTo>
                  <a:pt x="213" y="299"/>
                  <a:pt x="211" y="290"/>
                  <a:pt x="219" y="290"/>
                </a:cubicBezTo>
                <a:cubicBezTo>
                  <a:pt x="227" y="290"/>
                  <a:pt x="219" y="297"/>
                  <a:pt x="223" y="301"/>
                </a:cubicBezTo>
                <a:cubicBezTo>
                  <a:pt x="227" y="306"/>
                  <a:pt x="236" y="305"/>
                  <a:pt x="245" y="312"/>
                </a:cubicBezTo>
                <a:cubicBezTo>
                  <a:pt x="253" y="319"/>
                  <a:pt x="248" y="322"/>
                  <a:pt x="240" y="316"/>
                </a:cubicBezTo>
                <a:cubicBezTo>
                  <a:pt x="232" y="311"/>
                  <a:pt x="210" y="312"/>
                  <a:pt x="210" y="314"/>
                </a:cubicBezTo>
                <a:cubicBezTo>
                  <a:pt x="210" y="316"/>
                  <a:pt x="235" y="330"/>
                  <a:pt x="240" y="328"/>
                </a:cubicBezTo>
                <a:cubicBezTo>
                  <a:pt x="246" y="326"/>
                  <a:pt x="254" y="336"/>
                  <a:pt x="250" y="340"/>
                </a:cubicBezTo>
                <a:cubicBezTo>
                  <a:pt x="247" y="343"/>
                  <a:pt x="249" y="351"/>
                  <a:pt x="248" y="355"/>
                </a:cubicBezTo>
                <a:cubicBezTo>
                  <a:pt x="247" y="359"/>
                  <a:pt x="239" y="355"/>
                  <a:pt x="234" y="356"/>
                </a:cubicBezTo>
                <a:cubicBezTo>
                  <a:pt x="228" y="357"/>
                  <a:pt x="225" y="358"/>
                  <a:pt x="225" y="364"/>
                </a:cubicBezTo>
                <a:cubicBezTo>
                  <a:pt x="225" y="370"/>
                  <a:pt x="216" y="374"/>
                  <a:pt x="215" y="381"/>
                </a:cubicBezTo>
                <a:cubicBezTo>
                  <a:pt x="214" y="388"/>
                  <a:pt x="222" y="387"/>
                  <a:pt x="226" y="390"/>
                </a:cubicBezTo>
                <a:cubicBezTo>
                  <a:pt x="231" y="393"/>
                  <a:pt x="218" y="395"/>
                  <a:pt x="218" y="400"/>
                </a:cubicBezTo>
                <a:cubicBezTo>
                  <a:pt x="217" y="405"/>
                  <a:pt x="229" y="414"/>
                  <a:pt x="233" y="417"/>
                </a:cubicBezTo>
                <a:cubicBezTo>
                  <a:pt x="238" y="419"/>
                  <a:pt x="234" y="430"/>
                  <a:pt x="235" y="436"/>
                </a:cubicBezTo>
                <a:cubicBezTo>
                  <a:pt x="237" y="442"/>
                  <a:pt x="243" y="435"/>
                  <a:pt x="242" y="442"/>
                </a:cubicBezTo>
                <a:cubicBezTo>
                  <a:pt x="241" y="449"/>
                  <a:pt x="247" y="449"/>
                  <a:pt x="248" y="453"/>
                </a:cubicBezTo>
                <a:cubicBezTo>
                  <a:pt x="248" y="458"/>
                  <a:pt x="258" y="457"/>
                  <a:pt x="256" y="463"/>
                </a:cubicBezTo>
                <a:cubicBezTo>
                  <a:pt x="254" y="469"/>
                  <a:pt x="259" y="473"/>
                  <a:pt x="262" y="477"/>
                </a:cubicBezTo>
                <a:cubicBezTo>
                  <a:pt x="264" y="480"/>
                  <a:pt x="273" y="486"/>
                  <a:pt x="274" y="490"/>
                </a:cubicBezTo>
                <a:cubicBezTo>
                  <a:pt x="276" y="494"/>
                  <a:pt x="281" y="500"/>
                  <a:pt x="287" y="498"/>
                </a:cubicBezTo>
                <a:cubicBezTo>
                  <a:pt x="293" y="497"/>
                  <a:pt x="293" y="502"/>
                  <a:pt x="298" y="502"/>
                </a:cubicBezTo>
                <a:cubicBezTo>
                  <a:pt x="303" y="501"/>
                  <a:pt x="310" y="504"/>
                  <a:pt x="311" y="507"/>
                </a:cubicBezTo>
                <a:cubicBezTo>
                  <a:pt x="313" y="511"/>
                  <a:pt x="327" y="514"/>
                  <a:pt x="331" y="515"/>
                </a:cubicBezTo>
                <a:cubicBezTo>
                  <a:pt x="335" y="516"/>
                  <a:pt x="336" y="508"/>
                  <a:pt x="339" y="506"/>
                </a:cubicBezTo>
                <a:cubicBezTo>
                  <a:pt x="343" y="504"/>
                  <a:pt x="342" y="490"/>
                  <a:pt x="345" y="489"/>
                </a:cubicBezTo>
                <a:cubicBezTo>
                  <a:pt x="348" y="488"/>
                  <a:pt x="347" y="472"/>
                  <a:pt x="344" y="471"/>
                </a:cubicBezTo>
                <a:cubicBezTo>
                  <a:pt x="341" y="470"/>
                  <a:pt x="342" y="464"/>
                  <a:pt x="350" y="465"/>
                </a:cubicBezTo>
                <a:cubicBezTo>
                  <a:pt x="357" y="466"/>
                  <a:pt x="355" y="459"/>
                  <a:pt x="358" y="458"/>
                </a:cubicBezTo>
                <a:cubicBezTo>
                  <a:pt x="362" y="457"/>
                  <a:pt x="360" y="450"/>
                  <a:pt x="363" y="449"/>
                </a:cubicBezTo>
                <a:cubicBezTo>
                  <a:pt x="366" y="448"/>
                  <a:pt x="365" y="444"/>
                  <a:pt x="363" y="441"/>
                </a:cubicBezTo>
                <a:cubicBezTo>
                  <a:pt x="361" y="438"/>
                  <a:pt x="364" y="436"/>
                  <a:pt x="368" y="436"/>
                </a:cubicBezTo>
                <a:cubicBezTo>
                  <a:pt x="372" y="435"/>
                  <a:pt x="371" y="429"/>
                  <a:pt x="365" y="427"/>
                </a:cubicBezTo>
                <a:cubicBezTo>
                  <a:pt x="360" y="425"/>
                  <a:pt x="362" y="419"/>
                  <a:pt x="367" y="423"/>
                </a:cubicBezTo>
                <a:cubicBezTo>
                  <a:pt x="372" y="427"/>
                  <a:pt x="376" y="424"/>
                  <a:pt x="373" y="420"/>
                </a:cubicBezTo>
                <a:cubicBezTo>
                  <a:pt x="370" y="416"/>
                  <a:pt x="377" y="414"/>
                  <a:pt x="384" y="413"/>
                </a:cubicBezTo>
                <a:cubicBezTo>
                  <a:pt x="391" y="413"/>
                  <a:pt x="395" y="409"/>
                  <a:pt x="393" y="404"/>
                </a:cubicBezTo>
                <a:cubicBezTo>
                  <a:pt x="392" y="398"/>
                  <a:pt x="401" y="399"/>
                  <a:pt x="399" y="403"/>
                </a:cubicBezTo>
                <a:cubicBezTo>
                  <a:pt x="397" y="408"/>
                  <a:pt x="398" y="413"/>
                  <a:pt x="401" y="409"/>
                </a:cubicBezTo>
                <a:cubicBezTo>
                  <a:pt x="405" y="406"/>
                  <a:pt x="411" y="408"/>
                  <a:pt x="422" y="405"/>
                </a:cubicBezTo>
                <a:cubicBezTo>
                  <a:pt x="434" y="402"/>
                  <a:pt x="445" y="392"/>
                  <a:pt x="447" y="383"/>
                </a:cubicBezTo>
                <a:cubicBezTo>
                  <a:pt x="450" y="374"/>
                  <a:pt x="463" y="375"/>
                  <a:pt x="461" y="369"/>
                </a:cubicBezTo>
                <a:cubicBezTo>
                  <a:pt x="460" y="363"/>
                  <a:pt x="464" y="361"/>
                  <a:pt x="472" y="365"/>
                </a:cubicBezTo>
                <a:cubicBezTo>
                  <a:pt x="480" y="369"/>
                  <a:pt x="474" y="362"/>
                  <a:pt x="483" y="362"/>
                </a:cubicBezTo>
                <a:cubicBezTo>
                  <a:pt x="492" y="362"/>
                  <a:pt x="491" y="359"/>
                  <a:pt x="500" y="359"/>
                </a:cubicBezTo>
                <a:cubicBezTo>
                  <a:pt x="509" y="358"/>
                  <a:pt x="532" y="354"/>
                  <a:pt x="540" y="348"/>
                </a:cubicBezTo>
                <a:cubicBezTo>
                  <a:pt x="548" y="341"/>
                  <a:pt x="565" y="335"/>
                  <a:pt x="572" y="331"/>
                </a:cubicBezTo>
                <a:cubicBezTo>
                  <a:pt x="579" y="327"/>
                  <a:pt x="581" y="323"/>
                  <a:pt x="576" y="325"/>
                </a:cubicBezTo>
                <a:cubicBezTo>
                  <a:pt x="572" y="328"/>
                  <a:pt x="563" y="328"/>
                  <a:pt x="556" y="326"/>
                </a:cubicBezTo>
                <a:cubicBezTo>
                  <a:pt x="550" y="325"/>
                  <a:pt x="539" y="319"/>
                  <a:pt x="531" y="323"/>
                </a:cubicBezTo>
                <a:cubicBezTo>
                  <a:pt x="524" y="328"/>
                  <a:pt x="528" y="317"/>
                  <a:pt x="535" y="316"/>
                </a:cubicBezTo>
                <a:cubicBezTo>
                  <a:pt x="541" y="315"/>
                  <a:pt x="538" y="312"/>
                  <a:pt x="537" y="305"/>
                </a:cubicBezTo>
                <a:cubicBezTo>
                  <a:pt x="535" y="299"/>
                  <a:pt x="547" y="303"/>
                  <a:pt x="553" y="311"/>
                </a:cubicBezTo>
                <a:cubicBezTo>
                  <a:pt x="558" y="318"/>
                  <a:pt x="568" y="322"/>
                  <a:pt x="577" y="319"/>
                </a:cubicBezTo>
                <a:cubicBezTo>
                  <a:pt x="586" y="316"/>
                  <a:pt x="578" y="309"/>
                  <a:pt x="581" y="304"/>
                </a:cubicBezTo>
                <a:cubicBezTo>
                  <a:pt x="585" y="299"/>
                  <a:pt x="554" y="283"/>
                  <a:pt x="552" y="278"/>
                </a:cubicBezTo>
                <a:cubicBezTo>
                  <a:pt x="550" y="273"/>
                  <a:pt x="560" y="276"/>
                  <a:pt x="569" y="280"/>
                </a:cubicBezTo>
                <a:cubicBezTo>
                  <a:pt x="577" y="284"/>
                  <a:pt x="579" y="273"/>
                  <a:pt x="579" y="268"/>
                </a:cubicBezTo>
                <a:cubicBezTo>
                  <a:pt x="579" y="264"/>
                  <a:pt x="561" y="263"/>
                  <a:pt x="552" y="268"/>
                </a:cubicBezTo>
                <a:cubicBezTo>
                  <a:pt x="544" y="273"/>
                  <a:pt x="536" y="262"/>
                  <a:pt x="547" y="261"/>
                </a:cubicBezTo>
                <a:cubicBezTo>
                  <a:pt x="559" y="259"/>
                  <a:pt x="548" y="255"/>
                  <a:pt x="552" y="251"/>
                </a:cubicBezTo>
                <a:cubicBezTo>
                  <a:pt x="555" y="248"/>
                  <a:pt x="569" y="261"/>
                  <a:pt x="577" y="259"/>
                </a:cubicBezTo>
                <a:cubicBezTo>
                  <a:pt x="584" y="256"/>
                  <a:pt x="589" y="259"/>
                  <a:pt x="596" y="254"/>
                </a:cubicBezTo>
                <a:cubicBezTo>
                  <a:pt x="602" y="249"/>
                  <a:pt x="584" y="244"/>
                  <a:pt x="581" y="240"/>
                </a:cubicBezTo>
                <a:cubicBezTo>
                  <a:pt x="577" y="236"/>
                  <a:pt x="599" y="237"/>
                  <a:pt x="606" y="238"/>
                </a:cubicBezTo>
                <a:cubicBezTo>
                  <a:pt x="612" y="238"/>
                  <a:pt x="614" y="228"/>
                  <a:pt x="609" y="230"/>
                </a:cubicBezTo>
                <a:cubicBezTo>
                  <a:pt x="603" y="232"/>
                  <a:pt x="584" y="223"/>
                  <a:pt x="588" y="217"/>
                </a:cubicBezTo>
                <a:cubicBezTo>
                  <a:pt x="592" y="211"/>
                  <a:pt x="600" y="218"/>
                  <a:pt x="608" y="214"/>
                </a:cubicBezTo>
                <a:cubicBezTo>
                  <a:pt x="616" y="210"/>
                  <a:pt x="609" y="193"/>
                  <a:pt x="603" y="193"/>
                </a:cubicBezTo>
                <a:cubicBezTo>
                  <a:pt x="597" y="193"/>
                  <a:pt x="583" y="191"/>
                  <a:pt x="583" y="188"/>
                </a:cubicBezTo>
                <a:cubicBezTo>
                  <a:pt x="583" y="185"/>
                  <a:pt x="571" y="183"/>
                  <a:pt x="574" y="180"/>
                </a:cubicBezTo>
                <a:cubicBezTo>
                  <a:pt x="578" y="177"/>
                  <a:pt x="582" y="183"/>
                  <a:pt x="590" y="178"/>
                </a:cubicBezTo>
                <a:cubicBezTo>
                  <a:pt x="597" y="172"/>
                  <a:pt x="613" y="179"/>
                  <a:pt x="620" y="178"/>
                </a:cubicBezTo>
                <a:cubicBezTo>
                  <a:pt x="627" y="176"/>
                  <a:pt x="617" y="163"/>
                  <a:pt x="613" y="166"/>
                </a:cubicBezTo>
                <a:cubicBezTo>
                  <a:pt x="609" y="168"/>
                  <a:pt x="596" y="169"/>
                  <a:pt x="595" y="162"/>
                </a:cubicBezTo>
                <a:cubicBezTo>
                  <a:pt x="594" y="155"/>
                  <a:pt x="608" y="162"/>
                  <a:pt x="610" y="158"/>
                </a:cubicBezTo>
                <a:cubicBezTo>
                  <a:pt x="612" y="155"/>
                  <a:pt x="591" y="146"/>
                  <a:pt x="587" y="153"/>
                </a:cubicBezTo>
                <a:cubicBezTo>
                  <a:pt x="584" y="160"/>
                  <a:pt x="572" y="158"/>
                  <a:pt x="578" y="154"/>
                </a:cubicBezTo>
                <a:cubicBezTo>
                  <a:pt x="585" y="150"/>
                  <a:pt x="586" y="139"/>
                  <a:pt x="585" y="133"/>
                </a:cubicBezTo>
                <a:cubicBezTo>
                  <a:pt x="585" y="127"/>
                  <a:pt x="608" y="127"/>
                  <a:pt x="605" y="118"/>
                </a:cubicBezTo>
                <a:cubicBezTo>
                  <a:pt x="603" y="108"/>
                  <a:pt x="616" y="106"/>
                  <a:pt x="624" y="106"/>
                </a:cubicBezTo>
                <a:cubicBezTo>
                  <a:pt x="632" y="106"/>
                  <a:pt x="624" y="96"/>
                  <a:pt x="616" y="97"/>
                </a:cubicBezTo>
                <a:cubicBezTo>
                  <a:pt x="609" y="98"/>
                  <a:pt x="601" y="107"/>
                  <a:pt x="598" y="103"/>
                </a:cubicBezTo>
                <a:cubicBezTo>
                  <a:pt x="594" y="100"/>
                  <a:pt x="606" y="94"/>
                  <a:pt x="613" y="94"/>
                </a:cubicBezTo>
                <a:cubicBezTo>
                  <a:pt x="620" y="94"/>
                  <a:pt x="636" y="93"/>
                  <a:pt x="641" y="90"/>
                </a:cubicBezTo>
                <a:cubicBezTo>
                  <a:pt x="647" y="87"/>
                  <a:pt x="631" y="84"/>
                  <a:pt x="621" y="85"/>
                </a:cubicBezTo>
                <a:cubicBezTo>
                  <a:pt x="610" y="86"/>
                  <a:pt x="610" y="82"/>
                  <a:pt x="626" y="81"/>
                </a:cubicBezTo>
                <a:cubicBezTo>
                  <a:pt x="642" y="81"/>
                  <a:pt x="639" y="78"/>
                  <a:pt x="651" y="76"/>
                </a:cubicBezTo>
                <a:cubicBezTo>
                  <a:pt x="662" y="75"/>
                  <a:pt x="658" y="70"/>
                  <a:pt x="665" y="70"/>
                </a:cubicBezTo>
                <a:cubicBezTo>
                  <a:pt x="672" y="70"/>
                  <a:pt x="691" y="62"/>
                  <a:pt x="691" y="58"/>
                </a:cubicBezTo>
                <a:cubicBezTo>
                  <a:pt x="691" y="55"/>
                  <a:pt x="664" y="47"/>
                  <a:pt x="652" y="47"/>
                </a:cubicBezTo>
                <a:close/>
                <a:moveTo>
                  <a:pt x="237" y="338"/>
                </a:moveTo>
                <a:cubicBezTo>
                  <a:pt x="237" y="332"/>
                  <a:pt x="231" y="336"/>
                  <a:pt x="228" y="329"/>
                </a:cubicBezTo>
                <a:cubicBezTo>
                  <a:pt x="224" y="323"/>
                  <a:pt x="207" y="320"/>
                  <a:pt x="206" y="325"/>
                </a:cubicBezTo>
                <a:cubicBezTo>
                  <a:pt x="205" y="327"/>
                  <a:pt x="200" y="330"/>
                  <a:pt x="204" y="335"/>
                </a:cubicBezTo>
                <a:cubicBezTo>
                  <a:pt x="208" y="340"/>
                  <a:pt x="211" y="338"/>
                  <a:pt x="216" y="342"/>
                </a:cubicBezTo>
                <a:cubicBezTo>
                  <a:pt x="221" y="347"/>
                  <a:pt x="236" y="343"/>
                  <a:pt x="237" y="33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5" name="Freeform 124      (向天歌演示原创作品：www.TopPPT.cn)">
            <a:extLst>
              <a:ext uri="{FF2B5EF4-FFF2-40B4-BE49-F238E27FC236}">
                <a16:creationId xmlns:a16="http://schemas.microsoft.com/office/drawing/2014/main" id="{C5CAD996-23A5-43F2-9DBE-CEA5EE3F8BE0}"/>
              </a:ext>
            </a:extLst>
          </p:cNvPr>
          <p:cNvSpPr>
            <a:spLocks noEditPoints="1"/>
          </p:cNvSpPr>
          <p:nvPr/>
        </p:nvSpPr>
        <p:spPr bwMode="auto">
          <a:xfrm>
            <a:off x="1156177" y="565227"/>
            <a:ext cx="1988523" cy="1563895"/>
          </a:xfrm>
          <a:custGeom>
            <a:avLst/>
            <a:gdLst/>
            <a:ahLst/>
            <a:cxnLst>
              <a:cxn ang="0">
                <a:pos x="205" y="683"/>
              </a:cxn>
              <a:cxn ang="0">
                <a:pos x="189" y="227"/>
              </a:cxn>
              <a:cxn ang="0">
                <a:pos x="387" y="251"/>
              </a:cxn>
              <a:cxn ang="0">
                <a:pos x="257" y="269"/>
              </a:cxn>
              <a:cxn ang="0">
                <a:pos x="386" y="334"/>
              </a:cxn>
              <a:cxn ang="0">
                <a:pos x="237" y="194"/>
              </a:cxn>
              <a:cxn ang="0">
                <a:pos x="208" y="185"/>
              </a:cxn>
              <a:cxn ang="0">
                <a:pos x="369" y="213"/>
              </a:cxn>
              <a:cxn ang="0">
                <a:pos x="297" y="144"/>
              </a:cxn>
              <a:cxn ang="0">
                <a:pos x="413" y="119"/>
              </a:cxn>
              <a:cxn ang="0">
                <a:pos x="416" y="161"/>
              </a:cxn>
              <a:cxn ang="0">
                <a:pos x="420" y="185"/>
              </a:cxn>
              <a:cxn ang="0">
                <a:pos x="543" y="147"/>
              </a:cxn>
              <a:cxn ang="0">
                <a:pos x="492" y="232"/>
              </a:cxn>
              <a:cxn ang="0">
                <a:pos x="687" y="220"/>
              </a:cxn>
              <a:cxn ang="0">
                <a:pos x="580" y="151"/>
              </a:cxn>
              <a:cxn ang="0">
                <a:pos x="598" y="83"/>
              </a:cxn>
              <a:cxn ang="0">
                <a:pos x="587" y="66"/>
              </a:cxn>
              <a:cxn ang="0">
                <a:pos x="634" y="120"/>
              </a:cxn>
              <a:cxn ang="0">
                <a:pos x="698" y="180"/>
              </a:cxn>
              <a:cxn ang="0">
                <a:pos x="795" y="87"/>
              </a:cxn>
              <a:cxn ang="0">
                <a:pos x="760" y="9"/>
              </a:cxn>
              <a:cxn ang="0">
                <a:pos x="569" y="46"/>
              </a:cxn>
              <a:cxn ang="0">
                <a:pos x="624" y="440"/>
              </a:cxn>
              <a:cxn ang="0">
                <a:pos x="827" y="340"/>
              </a:cxn>
              <a:cxn ang="0">
                <a:pos x="746" y="272"/>
              </a:cxn>
              <a:cxn ang="0">
                <a:pos x="624" y="250"/>
              </a:cxn>
              <a:cxn ang="0">
                <a:pos x="704" y="309"/>
              </a:cxn>
              <a:cxn ang="0">
                <a:pos x="736" y="409"/>
              </a:cxn>
              <a:cxn ang="0">
                <a:pos x="850" y="419"/>
              </a:cxn>
              <a:cxn ang="0">
                <a:pos x="682" y="241"/>
              </a:cxn>
              <a:cxn ang="0">
                <a:pos x="963" y="641"/>
              </a:cxn>
              <a:cxn ang="0">
                <a:pos x="110" y="629"/>
              </a:cxn>
              <a:cxn ang="0">
                <a:pos x="821" y="686"/>
              </a:cxn>
              <a:cxn ang="0">
                <a:pos x="963" y="609"/>
              </a:cxn>
              <a:cxn ang="0">
                <a:pos x="895" y="560"/>
              </a:cxn>
              <a:cxn ang="0">
                <a:pos x="844" y="528"/>
              </a:cxn>
              <a:cxn ang="0">
                <a:pos x="763" y="463"/>
              </a:cxn>
              <a:cxn ang="0">
                <a:pos x="727" y="543"/>
              </a:cxn>
              <a:cxn ang="0">
                <a:pos x="666" y="617"/>
              </a:cxn>
              <a:cxn ang="0">
                <a:pos x="538" y="525"/>
              </a:cxn>
              <a:cxn ang="0">
                <a:pos x="579" y="430"/>
              </a:cxn>
              <a:cxn ang="0">
                <a:pos x="649" y="387"/>
              </a:cxn>
              <a:cxn ang="0">
                <a:pos x="636" y="339"/>
              </a:cxn>
              <a:cxn ang="0">
                <a:pos x="580" y="343"/>
              </a:cxn>
              <a:cxn ang="0">
                <a:pos x="537" y="271"/>
              </a:cxn>
              <a:cxn ang="0">
                <a:pos x="518" y="292"/>
              </a:cxn>
              <a:cxn ang="0">
                <a:pos x="508" y="364"/>
              </a:cxn>
              <a:cxn ang="0">
                <a:pos x="492" y="348"/>
              </a:cxn>
              <a:cxn ang="0">
                <a:pos x="399" y="348"/>
              </a:cxn>
              <a:cxn ang="0">
                <a:pos x="268" y="339"/>
              </a:cxn>
              <a:cxn ang="0">
                <a:pos x="97" y="340"/>
              </a:cxn>
              <a:cxn ang="0">
                <a:pos x="47" y="341"/>
              </a:cxn>
              <a:cxn ang="0">
                <a:pos x="127" y="588"/>
              </a:cxn>
              <a:cxn ang="0">
                <a:pos x="182" y="658"/>
              </a:cxn>
              <a:cxn ang="0">
                <a:pos x="623" y="689"/>
              </a:cxn>
              <a:cxn ang="0">
                <a:pos x="701" y="766"/>
              </a:cxn>
              <a:cxn ang="0">
                <a:pos x="866" y="722"/>
              </a:cxn>
              <a:cxn ang="0">
                <a:pos x="243" y="407"/>
              </a:cxn>
              <a:cxn ang="0">
                <a:pos x="241" y="392"/>
              </a:cxn>
              <a:cxn ang="0">
                <a:pos x="503" y="656"/>
              </a:cxn>
            </a:cxnLst>
            <a:rect l="0" t="0" r="r" b="b"/>
            <a:pathLst>
              <a:path w="1005" h="774">
                <a:moveTo>
                  <a:pt x="198" y="678"/>
                </a:moveTo>
                <a:cubicBezTo>
                  <a:pt x="195" y="675"/>
                  <a:pt x="187" y="676"/>
                  <a:pt x="185" y="672"/>
                </a:cubicBezTo>
                <a:cubicBezTo>
                  <a:pt x="184" y="669"/>
                  <a:pt x="176" y="657"/>
                  <a:pt x="172" y="658"/>
                </a:cubicBezTo>
                <a:cubicBezTo>
                  <a:pt x="168" y="658"/>
                  <a:pt x="162" y="658"/>
                  <a:pt x="157" y="654"/>
                </a:cubicBezTo>
                <a:cubicBezTo>
                  <a:pt x="152" y="651"/>
                  <a:pt x="149" y="650"/>
                  <a:pt x="146" y="653"/>
                </a:cubicBezTo>
                <a:cubicBezTo>
                  <a:pt x="142" y="655"/>
                  <a:pt x="149" y="655"/>
                  <a:pt x="149" y="658"/>
                </a:cubicBezTo>
                <a:cubicBezTo>
                  <a:pt x="149" y="660"/>
                  <a:pt x="151" y="662"/>
                  <a:pt x="154" y="661"/>
                </a:cubicBezTo>
                <a:cubicBezTo>
                  <a:pt x="157" y="661"/>
                  <a:pt x="159" y="667"/>
                  <a:pt x="162" y="667"/>
                </a:cubicBezTo>
                <a:cubicBezTo>
                  <a:pt x="165" y="668"/>
                  <a:pt x="166" y="672"/>
                  <a:pt x="170" y="672"/>
                </a:cubicBezTo>
                <a:cubicBezTo>
                  <a:pt x="173" y="672"/>
                  <a:pt x="174" y="676"/>
                  <a:pt x="176" y="679"/>
                </a:cubicBezTo>
                <a:cubicBezTo>
                  <a:pt x="177" y="681"/>
                  <a:pt x="181" y="679"/>
                  <a:pt x="181" y="681"/>
                </a:cubicBezTo>
                <a:cubicBezTo>
                  <a:pt x="181" y="683"/>
                  <a:pt x="185" y="685"/>
                  <a:pt x="186" y="687"/>
                </a:cubicBezTo>
                <a:cubicBezTo>
                  <a:pt x="193" y="688"/>
                  <a:pt x="199" y="689"/>
                  <a:pt x="204" y="687"/>
                </a:cubicBezTo>
                <a:cubicBezTo>
                  <a:pt x="204" y="686"/>
                  <a:pt x="205" y="684"/>
                  <a:pt x="205" y="683"/>
                </a:cubicBezTo>
                <a:cubicBezTo>
                  <a:pt x="207" y="680"/>
                  <a:pt x="202" y="682"/>
                  <a:pt x="198" y="678"/>
                </a:cubicBezTo>
                <a:close/>
                <a:moveTo>
                  <a:pt x="190" y="281"/>
                </a:moveTo>
                <a:cubicBezTo>
                  <a:pt x="199" y="283"/>
                  <a:pt x="200" y="299"/>
                  <a:pt x="206" y="299"/>
                </a:cubicBezTo>
                <a:cubicBezTo>
                  <a:pt x="210" y="299"/>
                  <a:pt x="207" y="294"/>
                  <a:pt x="213" y="294"/>
                </a:cubicBezTo>
                <a:cubicBezTo>
                  <a:pt x="220" y="294"/>
                  <a:pt x="218" y="291"/>
                  <a:pt x="224" y="291"/>
                </a:cubicBezTo>
                <a:cubicBezTo>
                  <a:pt x="230" y="292"/>
                  <a:pt x="235" y="290"/>
                  <a:pt x="235" y="283"/>
                </a:cubicBezTo>
                <a:cubicBezTo>
                  <a:pt x="235" y="276"/>
                  <a:pt x="240" y="273"/>
                  <a:pt x="246" y="272"/>
                </a:cubicBezTo>
                <a:cubicBezTo>
                  <a:pt x="252" y="270"/>
                  <a:pt x="246" y="263"/>
                  <a:pt x="255" y="261"/>
                </a:cubicBezTo>
                <a:cubicBezTo>
                  <a:pt x="263" y="259"/>
                  <a:pt x="287" y="249"/>
                  <a:pt x="291" y="246"/>
                </a:cubicBezTo>
                <a:cubicBezTo>
                  <a:pt x="295" y="243"/>
                  <a:pt x="286" y="239"/>
                  <a:pt x="277" y="233"/>
                </a:cubicBezTo>
                <a:cubicBezTo>
                  <a:pt x="268" y="228"/>
                  <a:pt x="261" y="226"/>
                  <a:pt x="254" y="231"/>
                </a:cubicBezTo>
                <a:cubicBezTo>
                  <a:pt x="247" y="235"/>
                  <a:pt x="252" y="226"/>
                  <a:pt x="247" y="228"/>
                </a:cubicBezTo>
                <a:cubicBezTo>
                  <a:pt x="241" y="231"/>
                  <a:pt x="226" y="224"/>
                  <a:pt x="224" y="222"/>
                </a:cubicBezTo>
                <a:cubicBezTo>
                  <a:pt x="222" y="219"/>
                  <a:pt x="195" y="227"/>
                  <a:pt x="189" y="227"/>
                </a:cubicBezTo>
                <a:cubicBezTo>
                  <a:pt x="182" y="227"/>
                  <a:pt x="189" y="234"/>
                  <a:pt x="194" y="238"/>
                </a:cubicBezTo>
                <a:cubicBezTo>
                  <a:pt x="198" y="241"/>
                  <a:pt x="183" y="252"/>
                  <a:pt x="186" y="255"/>
                </a:cubicBezTo>
                <a:cubicBezTo>
                  <a:pt x="189" y="257"/>
                  <a:pt x="183" y="264"/>
                  <a:pt x="176" y="272"/>
                </a:cubicBezTo>
                <a:cubicBezTo>
                  <a:pt x="169" y="280"/>
                  <a:pt x="181" y="279"/>
                  <a:pt x="190" y="281"/>
                </a:cubicBezTo>
                <a:close/>
                <a:moveTo>
                  <a:pt x="440" y="322"/>
                </a:moveTo>
                <a:cubicBezTo>
                  <a:pt x="443" y="319"/>
                  <a:pt x="455" y="329"/>
                  <a:pt x="456" y="322"/>
                </a:cubicBezTo>
                <a:cubicBezTo>
                  <a:pt x="456" y="314"/>
                  <a:pt x="442" y="311"/>
                  <a:pt x="436" y="307"/>
                </a:cubicBezTo>
                <a:cubicBezTo>
                  <a:pt x="430" y="303"/>
                  <a:pt x="427" y="305"/>
                  <a:pt x="418" y="298"/>
                </a:cubicBezTo>
                <a:cubicBezTo>
                  <a:pt x="408" y="291"/>
                  <a:pt x="420" y="287"/>
                  <a:pt x="413" y="282"/>
                </a:cubicBezTo>
                <a:cubicBezTo>
                  <a:pt x="406" y="276"/>
                  <a:pt x="404" y="261"/>
                  <a:pt x="409" y="256"/>
                </a:cubicBezTo>
                <a:cubicBezTo>
                  <a:pt x="414" y="251"/>
                  <a:pt x="419" y="244"/>
                  <a:pt x="410" y="240"/>
                </a:cubicBezTo>
                <a:cubicBezTo>
                  <a:pt x="401" y="237"/>
                  <a:pt x="387" y="243"/>
                  <a:pt x="388" y="245"/>
                </a:cubicBezTo>
                <a:cubicBezTo>
                  <a:pt x="390" y="247"/>
                  <a:pt x="402" y="254"/>
                  <a:pt x="402" y="257"/>
                </a:cubicBezTo>
                <a:cubicBezTo>
                  <a:pt x="402" y="260"/>
                  <a:pt x="391" y="249"/>
                  <a:pt x="387" y="251"/>
                </a:cubicBezTo>
                <a:cubicBezTo>
                  <a:pt x="383" y="254"/>
                  <a:pt x="378" y="246"/>
                  <a:pt x="375" y="251"/>
                </a:cubicBezTo>
                <a:cubicBezTo>
                  <a:pt x="371" y="256"/>
                  <a:pt x="379" y="274"/>
                  <a:pt x="382" y="279"/>
                </a:cubicBezTo>
                <a:cubicBezTo>
                  <a:pt x="385" y="284"/>
                  <a:pt x="379" y="284"/>
                  <a:pt x="375" y="285"/>
                </a:cubicBezTo>
                <a:cubicBezTo>
                  <a:pt x="371" y="286"/>
                  <a:pt x="371" y="271"/>
                  <a:pt x="367" y="265"/>
                </a:cubicBezTo>
                <a:cubicBezTo>
                  <a:pt x="363" y="260"/>
                  <a:pt x="347" y="253"/>
                  <a:pt x="346" y="257"/>
                </a:cubicBezTo>
                <a:cubicBezTo>
                  <a:pt x="345" y="261"/>
                  <a:pt x="356" y="261"/>
                  <a:pt x="354" y="267"/>
                </a:cubicBezTo>
                <a:cubicBezTo>
                  <a:pt x="353" y="272"/>
                  <a:pt x="347" y="263"/>
                  <a:pt x="341" y="268"/>
                </a:cubicBezTo>
                <a:cubicBezTo>
                  <a:pt x="336" y="272"/>
                  <a:pt x="337" y="269"/>
                  <a:pt x="338" y="265"/>
                </a:cubicBezTo>
                <a:cubicBezTo>
                  <a:pt x="339" y="260"/>
                  <a:pt x="330" y="255"/>
                  <a:pt x="320" y="256"/>
                </a:cubicBezTo>
                <a:cubicBezTo>
                  <a:pt x="310" y="257"/>
                  <a:pt x="315" y="264"/>
                  <a:pt x="312" y="267"/>
                </a:cubicBezTo>
                <a:cubicBezTo>
                  <a:pt x="309" y="269"/>
                  <a:pt x="294" y="265"/>
                  <a:pt x="304" y="263"/>
                </a:cubicBezTo>
                <a:cubicBezTo>
                  <a:pt x="313" y="261"/>
                  <a:pt x="309" y="256"/>
                  <a:pt x="306" y="250"/>
                </a:cubicBezTo>
                <a:cubicBezTo>
                  <a:pt x="302" y="245"/>
                  <a:pt x="293" y="251"/>
                  <a:pt x="277" y="257"/>
                </a:cubicBezTo>
                <a:cubicBezTo>
                  <a:pt x="262" y="262"/>
                  <a:pt x="255" y="268"/>
                  <a:pt x="257" y="269"/>
                </a:cubicBezTo>
                <a:cubicBezTo>
                  <a:pt x="259" y="269"/>
                  <a:pt x="259" y="272"/>
                  <a:pt x="253" y="277"/>
                </a:cubicBezTo>
                <a:cubicBezTo>
                  <a:pt x="247" y="282"/>
                  <a:pt x="253" y="286"/>
                  <a:pt x="259" y="286"/>
                </a:cubicBezTo>
                <a:cubicBezTo>
                  <a:pt x="264" y="286"/>
                  <a:pt x="260" y="290"/>
                  <a:pt x="263" y="292"/>
                </a:cubicBezTo>
                <a:cubicBezTo>
                  <a:pt x="267" y="293"/>
                  <a:pt x="285" y="285"/>
                  <a:pt x="290" y="288"/>
                </a:cubicBezTo>
                <a:cubicBezTo>
                  <a:pt x="295" y="292"/>
                  <a:pt x="260" y="294"/>
                  <a:pt x="260" y="300"/>
                </a:cubicBezTo>
                <a:cubicBezTo>
                  <a:pt x="260" y="306"/>
                  <a:pt x="279" y="309"/>
                  <a:pt x="293" y="307"/>
                </a:cubicBezTo>
                <a:cubicBezTo>
                  <a:pt x="307" y="304"/>
                  <a:pt x="332" y="309"/>
                  <a:pt x="332" y="312"/>
                </a:cubicBezTo>
                <a:cubicBezTo>
                  <a:pt x="332" y="316"/>
                  <a:pt x="315" y="315"/>
                  <a:pt x="303" y="314"/>
                </a:cubicBezTo>
                <a:cubicBezTo>
                  <a:pt x="290" y="314"/>
                  <a:pt x="269" y="318"/>
                  <a:pt x="270" y="322"/>
                </a:cubicBezTo>
                <a:cubicBezTo>
                  <a:pt x="271" y="326"/>
                  <a:pt x="272" y="326"/>
                  <a:pt x="285" y="332"/>
                </a:cubicBezTo>
                <a:cubicBezTo>
                  <a:pt x="298" y="338"/>
                  <a:pt x="312" y="329"/>
                  <a:pt x="311" y="338"/>
                </a:cubicBezTo>
                <a:cubicBezTo>
                  <a:pt x="311" y="346"/>
                  <a:pt x="318" y="348"/>
                  <a:pt x="336" y="349"/>
                </a:cubicBezTo>
                <a:cubicBezTo>
                  <a:pt x="353" y="349"/>
                  <a:pt x="361" y="341"/>
                  <a:pt x="370" y="341"/>
                </a:cubicBezTo>
                <a:cubicBezTo>
                  <a:pt x="378" y="342"/>
                  <a:pt x="382" y="340"/>
                  <a:pt x="386" y="334"/>
                </a:cubicBezTo>
                <a:cubicBezTo>
                  <a:pt x="390" y="328"/>
                  <a:pt x="394" y="332"/>
                  <a:pt x="395" y="335"/>
                </a:cubicBezTo>
                <a:cubicBezTo>
                  <a:pt x="396" y="338"/>
                  <a:pt x="407" y="337"/>
                  <a:pt x="409" y="340"/>
                </a:cubicBezTo>
                <a:cubicBezTo>
                  <a:pt x="416" y="346"/>
                  <a:pt x="437" y="344"/>
                  <a:pt x="445" y="340"/>
                </a:cubicBezTo>
                <a:cubicBezTo>
                  <a:pt x="453" y="336"/>
                  <a:pt x="441" y="325"/>
                  <a:pt x="437" y="330"/>
                </a:cubicBezTo>
                <a:cubicBezTo>
                  <a:pt x="433" y="335"/>
                  <a:pt x="430" y="332"/>
                  <a:pt x="429" y="330"/>
                </a:cubicBezTo>
                <a:cubicBezTo>
                  <a:pt x="428" y="327"/>
                  <a:pt x="437" y="326"/>
                  <a:pt x="440" y="322"/>
                </a:cubicBezTo>
                <a:close/>
                <a:moveTo>
                  <a:pt x="250" y="199"/>
                </a:moveTo>
                <a:cubicBezTo>
                  <a:pt x="259" y="200"/>
                  <a:pt x="268" y="192"/>
                  <a:pt x="267" y="188"/>
                </a:cubicBezTo>
                <a:cubicBezTo>
                  <a:pt x="267" y="183"/>
                  <a:pt x="245" y="199"/>
                  <a:pt x="250" y="199"/>
                </a:cubicBezTo>
                <a:close/>
                <a:moveTo>
                  <a:pt x="208" y="185"/>
                </a:moveTo>
                <a:cubicBezTo>
                  <a:pt x="212" y="187"/>
                  <a:pt x="208" y="194"/>
                  <a:pt x="212" y="192"/>
                </a:cubicBezTo>
                <a:cubicBezTo>
                  <a:pt x="216" y="190"/>
                  <a:pt x="217" y="189"/>
                  <a:pt x="220" y="190"/>
                </a:cubicBezTo>
                <a:cubicBezTo>
                  <a:pt x="226" y="192"/>
                  <a:pt x="227" y="187"/>
                  <a:pt x="229" y="185"/>
                </a:cubicBezTo>
                <a:cubicBezTo>
                  <a:pt x="232" y="182"/>
                  <a:pt x="231" y="194"/>
                  <a:pt x="237" y="194"/>
                </a:cubicBezTo>
                <a:cubicBezTo>
                  <a:pt x="243" y="194"/>
                  <a:pt x="242" y="182"/>
                  <a:pt x="247" y="185"/>
                </a:cubicBezTo>
                <a:cubicBezTo>
                  <a:pt x="252" y="189"/>
                  <a:pt x="253" y="184"/>
                  <a:pt x="254" y="180"/>
                </a:cubicBezTo>
                <a:cubicBezTo>
                  <a:pt x="255" y="177"/>
                  <a:pt x="255" y="171"/>
                  <a:pt x="261" y="170"/>
                </a:cubicBezTo>
                <a:cubicBezTo>
                  <a:pt x="266" y="169"/>
                  <a:pt x="262" y="175"/>
                  <a:pt x="264" y="180"/>
                </a:cubicBezTo>
                <a:cubicBezTo>
                  <a:pt x="268" y="186"/>
                  <a:pt x="274" y="180"/>
                  <a:pt x="275" y="177"/>
                </a:cubicBezTo>
                <a:cubicBezTo>
                  <a:pt x="275" y="174"/>
                  <a:pt x="284" y="176"/>
                  <a:pt x="284" y="173"/>
                </a:cubicBezTo>
                <a:cubicBezTo>
                  <a:pt x="283" y="169"/>
                  <a:pt x="286" y="168"/>
                  <a:pt x="284" y="164"/>
                </a:cubicBezTo>
                <a:cubicBezTo>
                  <a:pt x="281" y="160"/>
                  <a:pt x="288" y="161"/>
                  <a:pt x="291" y="158"/>
                </a:cubicBezTo>
                <a:cubicBezTo>
                  <a:pt x="294" y="155"/>
                  <a:pt x="287" y="158"/>
                  <a:pt x="282" y="153"/>
                </a:cubicBezTo>
                <a:cubicBezTo>
                  <a:pt x="277" y="149"/>
                  <a:pt x="275" y="155"/>
                  <a:pt x="275" y="158"/>
                </a:cubicBezTo>
                <a:cubicBezTo>
                  <a:pt x="275" y="161"/>
                  <a:pt x="265" y="158"/>
                  <a:pt x="260" y="156"/>
                </a:cubicBezTo>
                <a:cubicBezTo>
                  <a:pt x="254" y="154"/>
                  <a:pt x="247" y="163"/>
                  <a:pt x="239" y="167"/>
                </a:cubicBezTo>
                <a:cubicBezTo>
                  <a:pt x="231" y="171"/>
                  <a:pt x="231" y="178"/>
                  <a:pt x="223" y="177"/>
                </a:cubicBezTo>
                <a:cubicBezTo>
                  <a:pt x="216" y="177"/>
                  <a:pt x="205" y="184"/>
                  <a:pt x="208" y="185"/>
                </a:cubicBezTo>
                <a:close/>
                <a:moveTo>
                  <a:pt x="286" y="183"/>
                </a:moveTo>
                <a:cubicBezTo>
                  <a:pt x="279" y="183"/>
                  <a:pt x="280" y="190"/>
                  <a:pt x="288" y="190"/>
                </a:cubicBezTo>
                <a:cubicBezTo>
                  <a:pt x="296" y="190"/>
                  <a:pt x="298" y="193"/>
                  <a:pt x="287" y="192"/>
                </a:cubicBezTo>
                <a:cubicBezTo>
                  <a:pt x="275" y="192"/>
                  <a:pt x="270" y="202"/>
                  <a:pt x="278" y="200"/>
                </a:cubicBezTo>
                <a:cubicBezTo>
                  <a:pt x="286" y="198"/>
                  <a:pt x="296" y="198"/>
                  <a:pt x="290" y="200"/>
                </a:cubicBezTo>
                <a:cubicBezTo>
                  <a:pt x="284" y="202"/>
                  <a:pt x="268" y="203"/>
                  <a:pt x="270" y="206"/>
                </a:cubicBezTo>
                <a:cubicBezTo>
                  <a:pt x="271" y="208"/>
                  <a:pt x="278" y="208"/>
                  <a:pt x="284" y="210"/>
                </a:cubicBezTo>
                <a:cubicBezTo>
                  <a:pt x="291" y="213"/>
                  <a:pt x="295" y="214"/>
                  <a:pt x="300" y="209"/>
                </a:cubicBezTo>
                <a:cubicBezTo>
                  <a:pt x="305" y="203"/>
                  <a:pt x="311" y="198"/>
                  <a:pt x="309" y="205"/>
                </a:cubicBezTo>
                <a:cubicBezTo>
                  <a:pt x="306" y="213"/>
                  <a:pt x="317" y="207"/>
                  <a:pt x="330" y="207"/>
                </a:cubicBezTo>
                <a:cubicBezTo>
                  <a:pt x="344" y="206"/>
                  <a:pt x="328" y="215"/>
                  <a:pt x="314" y="216"/>
                </a:cubicBezTo>
                <a:cubicBezTo>
                  <a:pt x="300" y="217"/>
                  <a:pt x="302" y="224"/>
                  <a:pt x="313" y="226"/>
                </a:cubicBezTo>
                <a:cubicBezTo>
                  <a:pt x="324" y="229"/>
                  <a:pt x="348" y="219"/>
                  <a:pt x="353" y="214"/>
                </a:cubicBezTo>
                <a:cubicBezTo>
                  <a:pt x="359" y="208"/>
                  <a:pt x="364" y="217"/>
                  <a:pt x="369" y="213"/>
                </a:cubicBezTo>
                <a:cubicBezTo>
                  <a:pt x="375" y="209"/>
                  <a:pt x="385" y="213"/>
                  <a:pt x="395" y="211"/>
                </a:cubicBezTo>
                <a:cubicBezTo>
                  <a:pt x="404" y="209"/>
                  <a:pt x="406" y="191"/>
                  <a:pt x="399" y="188"/>
                </a:cubicBezTo>
                <a:cubicBezTo>
                  <a:pt x="392" y="185"/>
                  <a:pt x="392" y="192"/>
                  <a:pt x="386" y="193"/>
                </a:cubicBezTo>
                <a:cubicBezTo>
                  <a:pt x="381" y="194"/>
                  <a:pt x="378" y="187"/>
                  <a:pt x="373" y="182"/>
                </a:cubicBezTo>
                <a:cubicBezTo>
                  <a:pt x="369" y="178"/>
                  <a:pt x="372" y="169"/>
                  <a:pt x="365" y="170"/>
                </a:cubicBezTo>
                <a:cubicBezTo>
                  <a:pt x="359" y="171"/>
                  <a:pt x="345" y="182"/>
                  <a:pt x="353" y="183"/>
                </a:cubicBezTo>
                <a:cubicBezTo>
                  <a:pt x="362" y="184"/>
                  <a:pt x="359" y="188"/>
                  <a:pt x="354" y="190"/>
                </a:cubicBezTo>
                <a:cubicBezTo>
                  <a:pt x="350" y="192"/>
                  <a:pt x="365" y="196"/>
                  <a:pt x="363" y="199"/>
                </a:cubicBezTo>
                <a:cubicBezTo>
                  <a:pt x="361" y="202"/>
                  <a:pt x="338" y="199"/>
                  <a:pt x="337" y="194"/>
                </a:cubicBezTo>
                <a:cubicBezTo>
                  <a:pt x="336" y="189"/>
                  <a:pt x="318" y="180"/>
                  <a:pt x="310" y="182"/>
                </a:cubicBezTo>
                <a:cubicBezTo>
                  <a:pt x="303" y="184"/>
                  <a:pt x="306" y="176"/>
                  <a:pt x="298" y="176"/>
                </a:cubicBezTo>
                <a:cubicBezTo>
                  <a:pt x="291" y="175"/>
                  <a:pt x="293" y="182"/>
                  <a:pt x="286" y="183"/>
                </a:cubicBezTo>
                <a:close/>
                <a:moveTo>
                  <a:pt x="312" y="147"/>
                </a:moveTo>
                <a:cubicBezTo>
                  <a:pt x="315" y="141"/>
                  <a:pt x="296" y="142"/>
                  <a:pt x="297" y="144"/>
                </a:cubicBezTo>
                <a:cubicBezTo>
                  <a:pt x="301" y="148"/>
                  <a:pt x="310" y="153"/>
                  <a:pt x="312" y="147"/>
                </a:cubicBezTo>
                <a:close/>
                <a:moveTo>
                  <a:pt x="354" y="144"/>
                </a:moveTo>
                <a:cubicBezTo>
                  <a:pt x="360" y="143"/>
                  <a:pt x="357" y="138"/>
                  <a:pt x="347" y="140"/>
                </a:cubicBezTo>
                <a:cubicBezTo>
                  <a:pt x="336" y="141"/>
                  <a:pt x="318" y="141"/>
                  <a:pt x="318" y="149"/>
                </a:cubicBezTo>
                <a:cubicBezTo>
                  <a:pt x="318" y="155"/>
                  <a:pt x="322" y="158"/>
                  <a:pt x="333" y="159"/>
                </a:cubicBezTo>
                <a:cubicBezTo>
                  <a:pt x="345" y="160"/>
                  <a:pt x="355" y="149"/>
                  <a:pt x="349" y="149"/>
                </a:cubicBezTo>
                <a:cubicBezTo>
                  <a:pt x="344" y="149"/>
                  <a:pt x="347" y="145"/>
                  <a:pt x="354" y="144"/>
                </a:cubicBezTo>
                <a:close/>
                <a:moveTo>
                  <a:pt x="329" y="135"/>
                </a:moveTo>
                <a:cubicBezTo>
                  <a:pt x="334" y="137"/>
                  <a:pt x="339" y="130"/>
                  <a:pt x="343" y="133"/>
                </a:cubicBezTo>
                <a:cubicBezTo>
                  <a:pt x="346" y="136"/>
                  <a:pt x="362" y="139"/>
                  <a:pt x="362" y="131"/>
                </a:cubicBezTo>
                <a:cubicBezTo>
                  <a:pt x="362" y="123"/>
                  <a:pt x="342" y="122"/>
                  <a:pt x="337" y="125"/>
                </a:cubicBezTo>
                <a:cubicBezTo>
                  <a:pt x="332" y="128"/>
                  <a:pt x="309" y="129"/>
                  <a:pt x="316" y="134"/>
                </a:cubicBezTo>
                <a:cubicBezTo>
                  <a:pt x="320" y="137"/>
                  <a:pt x="324" y="133"/>
                  <a:pt x="329" y="135"/>
                </a:cubicBezTo>
                <a:close/>
                <a:moveTo>
                  <a:pt x="413" y="119"/>
                </a:moveTo>
                <a:cubicBezTo>
                  <a:pt x="419" y="115"/>
                  <a:pt x="430" y="122"/>
                  <a:pt x="428" y="126"/>
                </a:cubicBezTo>
                <a:cubicBezTo>
                  <a:pt x="426" y="131"/>
                  <a:pt x="409" y="125"/>
                  <a:pt x="410" y="129"/>
                </a:cubicBezTo>
                <a:cubicBezTo>
                  <a:pt x="410" y="131"/>
                  <a:pt x="412" y="137"/>
                  <a:pt x="424" y="133"/>
                </a:cubicBezTo>
                <a:cubicBezTo>
                  <a:pt x="436" y="130"/>
                  <a:pt x="446" y="132"/>
                  <a:pt x="454" y="139"/>
                </a:cubicBezTo>
                <a:cubicBezTo>
                  <a:pt x="462" y="145"/>
                  <a:pt x="470" y="148"/>
                  <a:pt x="475" y="141"/>
                </a:cubicBezTo>
                <a:cubicBezTo>
                  <a:pt x="481" y="135"/>
                  <a:pt x="468" y="134"/>
                  <a:pt x="471" y="129"/>
                </a:cubicBezTo>
                <a:cubicBezTo>
                  <a:pt x="473" y="124"/>
                  <a:pt x="463" y="121"/>
                  <a:pt x="457" y="121"/>
                </a:cubicBezTo>
                <a:cubicBezTo>
                  <a:pt x="452" y="121"/>
                  <a:pt x="450" y="111"/>
                  <a:pt x="445" y="113"/>
                </a:cubicBezTo>
                <a:cubicBezTo>
                  <a:pt x="441" y="115"/>
                  <a:pt x="438" y="118"/>
                  <a:pt x="438" y="112"/>
                </a:cubicBezTo>
                <a:cubicBezTo>
                  <a:pt x="438" y="105"/>
                  <a:pt x="412" y="105"/>
                  <a:pt x="405" y="107"/>
                </a:cubicBezTo>
                <a:cubicBezTo>
                  <a:pt x="399" y="110"/>
                  <a:pt x="407" y="123"/>
                  <a:pt x="413" y="119"/>
                </a:cubicBezTo>
                <a:close/>
                <a:moveTo>
                  <a:pt x="416" y="161"/>
                </a:moveTo>
                <a:cubicBezTo>
                  <a:pt x="420" y="156"/>
                  <a:pt x="400" y="140"/>
                  <a:pt x="399" y="148"/>
                </a:cubicBezTo>
                <a:cubicBezTo>
                  <a:pt x="398" y="155"/>
                  <a:pt x="412" y="166"/>
                  <a:pt x="416" y="161"/>
                </a:cubicBezTo>
                <a:close/>
                <a:moveTo>
                  <a:pt x="481" y="96"/>
                </a:moveTo>
                <a:cubicBezTo>
                  <a:pt x="485" y="90"/>
                  <a:pt x="460" y="85"/>
                  <a:pt x="466" y="90"/>
                </a:cubicBezTo>
                <a:cubicBezTo>
                  <a:pt x="470" y="93"/>
                  <a:pt x="478" y="102"/>
                  <a:pt x="481" y="96"/>
                </a:cubicBezTo>
                <a:close/>
                <a:moveTo>
                  <a:pt x="425" y="209"/>
                </a:moveTo>
                <a:cubicBezTo>
                  <a:pt x="428" y="205"/>
                  <a:pt x="417" y="197"/>
                  <a:pt x="414" y="204"/>
                </a:cubicBezTo>
                <a:cubicBezTo>
                  <a:pt x="411" y="211"/>
                  <a:pt x="421" y="213"/>
                  <a:pt x="425" y="209"/>
                </a:cubicBezTo>
                <a:close/>
                <a:moveTo>
                  <a:pt x="481" y="174"/>
                </a:moveTo>
                <a:cubicBezTo>
                  <a:pt x="481" y="179"/>
                  <a:pt x="469" y="173"/>
                  <a:pt x="460" y="170"/>
                </a:cubicBezTo>
                <a:cubicBezTo>
                  <a:pt x="451" y="166"/>
                  <a:pt x="457" y="177"/>
                  <a:pt x="464" y="183"/>
                </a:cubicBezTo>
                <a:cubicBezTo>
                  <a:pt x="471" y="189"/>
                  <a:pt x="460" y="186"/>
                  <a:pt x="451" y="179"/>
                </a:cubicBezTo>
                <a:cubicBezTo>
                  <a:pt x="441" y="173"/>
                  <a:pt x="442" y="184"/>
                  <a:pt x="447" y="187"/>
                </a:cubicBezTo>
                <a:cubicBezTo>
                  <a:pt x="451" y="191"/>
                  <a:pt x="446" y="196"/>
                  <a:pt x="440" y="188"/>
                </a:cubicBezTo>
                <a:cubicBezTo>
                  <a:pt x="434" y="180"/>
                  <a:pt x="431" y="171"/>
                  <a:pt x="421" y="171"/>
                </a:cubicBezTo>
                <a:cubicBezTo>
                  <a:pt x="412" y="170"/>
                  <a:pt x="416" y="180"/>
                  <a:pt x="420" y="185"/>
                </a:cubicBezTo>
                <a:cubicBezTo>
                  <a:pt x="425" y="191"/>
                  <a:pt x="430" y="193"/>
                  <a:pt x="438" y="197"/>
                </a:cubicBezTo>
                <a:cubicBezTo>
                  <a:pt x="446" y="202"/>
                  <a:pt x="459" y="195"/>
                  <a:pt x="465" y="197"/>
                </a:cubicBezTo>
                <a:cubicBezTo>
                  <a:pt x="471" y="198"/>
                  <a:pt x="458" y="206"/>
                  <a:pt x="462" y="211"/>
                </a:cubicBezTo>
                <a:cubicBezTo>
                  <a:pt x="466" y="216"/>
                  <a:pt x="477" y="212"/>
                  <a:pt x="486" y="212"/>
                </a:cubicBezTo>
                <a:cubicBezTo>
                  <a:pt x="494" y="211"/>
                  <a:pt x="490" y="206"/>
                  <a:pt x="495" y="203"/>
                </a:cubicBezTo>
                <a:cubicBezTo>
                  <a:pt x="500" y="199"/>
                  <a:pt x="490" y="200"/>
                  <a:pt x="494" y="191"/>
                </a:cubicBezTo>
                <a:cubicBezTo>
                  <a:pt x="498" y="183"/>
                  <a:pt x="482" y="169"/>
                  <a:pt x="481" y="174"/>
                </a:cubicBezTo>
                <a:close/>
                <a:moveTo>
                  <a:pt x="502" y="145"/>
                </a:moveTo>
                <a:cubicBezTo>
                  <a:pt x="510" y="145"/>
                  <a:pt x="516" y="144"/>
                  <a:pt x="522" y="141"/>
                </a:cubicBezTo>
                <a:cubicBezTo>
                  <a:pt x="529" y="139"/>
                  <a:pt x="519" y="139"/>
                  <a:pt x="523" y="133"/>
                </a:cubicBezTo>
                <a:cubicBezTo>
                  <a:pt x="528" y="127"/>
                  <a:pt x="512" y="126"/>
                  <a:pt x="511" y="128"/>
                </a:cubicBezTo>
                <a:cubicBezTo>
                  <a:pt x="510" y="130"/>
                  <a:pt x="491" y="116"/>
                  <a:pt x="488" y="121"/>
                </a:cubicBezTo>
                <a:cubicBezTo>
                  <a:pt x="485" y="125"/>
                  <a:pt x="495" y="145"/>
                  <a:pt x="502" y="145"/>
                </a:cubicBezTo>
                <a:close/>
                <a:moveTo>
                  <a:pt x="543" y="147"/>
                </a:moveTo>
                <a:cubicBezTo>
                  <a:pt x="542" y="144"/>
                  <a:pt x="504" y="149"/>
                  <a:pt x="510" y="153"/>
                </a:cubicBezTo>
                <a:cubicBezTo>
                  <a:pt x="520" y="161"/>
                  <a:pt x="544" y="150"/>
                  <a:pt x="543" y="147"/>
                </a:cubicBezTo>
                <a:close/>
                <a:moveTo>
                  <a:pt x="537" y="220"/>
                </a:moveTo>
                <a:cubicBezTo>
                  <a:pt x="546" y="220"/>
                  <a:pt x="542" y="209"/>
                  <a:pt x="532" y="201"/>
                </a:cubicBezTo>
                <a:cubicBezTo>
                  <a:pt x="522" y="194"/>
                  <a:pt x="499" y="209"/>
                  <a:pt x="503" y="212"/>
                </a:cubicBezTo>
                <a:cubicBezTo>
                  <a:pt x="508" y="216"/>
                  <a:pt x="528" y="221"/>
                  <a:pt x="537" y="220"/>
                </a:cubicBezTo>
                <a:close/>
                <a:moveTo>
                  <a:pt x="473" y="290"/>
                </a:moveTo>
                <a:cubicBezTo>
                  <a:pt x="484" y="298"/>
                  <a:pt x="481" y="284"/>
                  <a:pt x="493" y="285"/>
                </a:cubicBezTo>
                <a:cubicBezTo>
                  <a:pt x="506" y="285"/>
                  <a:pt x="506" y="265"/>
                  <a:pt x="508" y="257"/>
                </a:cubicBezTo>
                <a:cubicBezTo>
                  <a:pt x="510" y="250"/>
                  <a:pt x="498" y="250"/>
                  <a:pt x="501" y="256"/>
                </a:cubicBezTo>
                <a:cubicBezTo>
                  <a:pt x="504" y="261"/>
                  <a:pt x="501" y="267"/>
                  <a:pt x="500" y="260"/>
                </a:cubicBezTo>
                <a:cubicBezTo>
                  <a:pt x="499" y="254"/>
                  <a:pt x="489" y="260"/>
                  <a:pt x="486" y="255"/>
                </a:cubicBezTo>
                <a:cubicBezTo>
                  <a:pt x="482" y="250"/>
                  <a:pt x="497" y="249"/>
                  <a:pt x="500" y="243"/>
                </a:cubicBezTo>
                <a:cubicBezTo>
                  <a:pt x="504" y="236"/>
                  <a:pt x="489" y="237"/>
                  <a:pt x="492" y="232"/>
                </a:cubicBezTo>
                <a:cubicBezTo>
                  <a:pt x="496" y="227"/>
                  <a:pt x="470" y="233"/>
                  <a:pt x="478" y="236"/>
                </a:cubicBezTo>
                <a:cubicBezTo>
                  <a:pt x="485" y="239"/>
                  <a:pt x="478" y="243"/>
                  <a:pt x="471" y="238"/>
                </a:cubicBezTo>
                <a:cubicBezTo>
                  <a:pt x="464" y="233"/>
                  <a:pt x="445" y="241"/>
                  <a:pt x="452" y="247"/>
                </a:cubicBezTo>
                <a:cubicBezTo>
                  <a:pt x="457" y="251"/>
                  <a:pt x="474" y="244"/>
                  <a:pt x="464" y="257"/>
                </a:cubicBezTo>
                <a:cubicBezTo>
                  <a:pt x="455" y="270"/>
                  <a:pt x="451" y="253"/>
                  <a:pt x="442" y="255"/>
                </a:cubicBezTo>
                <a:cubicBezTo>
                  <a:pt x="433" y="256"/>
                  <a:pt x="437" y="267"/>
                  <a:pt x="450" y="271"/>
                </a:cubicBezTo>
                <a:cubicBezTo>
                  <a:pt x="464" y="275"/>
                  <a:pt x="462" y="283"/>
                  <a:pt x="473" y="290"/>
                </a:cubicBezTo>
                <a:close/>
                <a:moveTo>
                  <a:pt x="555" y="210"/>
                </a:moveTo>
                <a:cubicBezTo>
                  <a:pt x="558" y="220"/>
                  <a:pt x="562" y="213"/>
                  <a:pt x="568" y="217"/>
                </a:cubicBezTo>
                <a:cubicBezTo>
                  <a:pt x="573" y="221"/>
                  <a:pt x="582" y="224"/>
                  <a:pt x="586" y="220"/>
                </a:cubicBezTo>
                <a:cubicBezTo>
                  <a:pt x="591" y="216"/>
                  <a:pt x="593" y="213"/>
                  <a:pt x="594" y="216"/>
                </a:cubicBezTo>
                <a:cubicBezTo>
                  <a:pt x="597" y="222"/>
                  <a:pt x="608" y="223"/>
                  <a:pt x="632" y="223"/>
                </a:cubicBezTo>
                <a:cubicBezTo>
                  <a:pt x="656" y="224"/>
                  <a:pt x="650" y="213"/>
                  <a:pt x="657" y="217"/>
                </a:cubicBezTo>
                <a:cubicBezTo>
                  <a:pt x="664" y="221"/>
                  <a:pt x="680" y="221"/>
                  <a:pt x="687" y="220"/>
                </a:cubicBezTo>
                <a:cubicBezTo>
                  <a:pt x="694" y="218"/>
                  <a:pt x="697" y="207"/>
                  <a:pt x="697" y="202"/>
                </a:cubicBezTo>
                <a:cubicBezTo>
                  <a:pt x="696" y="196"/>
                  <a:pt x="643" y="192"/>
                  <a:pt x="633" y="197"/>
                </a:cubicBezTo>
                <a:cubicBezTo>
                  <a:pt x="624" y="203"/>
                  <a:pt x="609" y="195"/>
                  <a:pt x="601" y="199"/>
                </a:cubicBezTo>
                <a:cubicBezTo>
                  <a:pt x="594" y="203"/>
                  <a:pt x="596" y="194"/>
                  <a:pt x="583" y="193"/>
                </a:cubicBezTo>
                <a:cubicBezTo>
                  <a:pt x="569" y="193"/>
                  <a:pt x="584" y="186"/>
                  <a:pt x="586" y="183"/>
                </a:cubicBezTo>
                <a:cubicBezTo>
                  <a:pt x="589" y="180"/>
                  <a:pt x="566" y="172"/>
                  <a:pt x="556" y="174"/>
                </a:cubicBezTo>
                <a:cubicBezTo>
                  <a:pt x="547" y="176"/>
                  <a:pt x="541" y="171"/>
                  <a:pt x="532" y="167"/>
                </a:cubicBezTo>
                <a:cubicBezTo>
                  <a:pt x="523" y="163"/>
                  <a:pt x="499" y="163"/>
                  <a:pt x="504" y="171"/>
                </a:cubicBezTo>
                <a:cubicBezTo>
                  <a:pt x="507" y="176"/>
                  <a:pt x="536" y="186"/>
                  <a:pt x="539" y="181"/>
                </a:cubicBezTo>
                <a:cubicBezTo>
                  <a:pt x="542" y="176"/>
                  <a:pt x="550" y="187"/>
                  <a:pt x="554" y="193"/>
                </a:cubicBezTo>
                <a:cubicBezTo>
                  <a:pt x="559" y="198"/>
                  <a:pt x="551" y="200"/>
                  <a:pt x="555" y="210"/>
                </a:cubicBezTo>
                <a:close/>
                <a:moveTo>
                  <a:pt x="580" y="151"/>
                </a:moveTo>
                <a:cubicBezTo>
                  <a:pt x="571" y="147"/>
                  <a:pt x="560" y="156"/>
                  <a:pt x="569" y="160"/>
                </a:cubicBezTo>
                <a:cubicBezTo>
                  <a:pt x="577" y="163"/>
                  <a:pt x="589" y="156"/>
                  <a:pt x="580" y="151"/>
                </a:cubicBezTo>
                <a:close/>
                <a:moveTo>
                  <a:pt x="508" y="95"/>
                </a:moveTo>
                <a:cubicBezTo>
                  <a:pt x="516" y="99"/>
                  <a:pt x="511" y="104"/>
                  <a:pt x="519" y="107"/>
                </a:cubicBezTo>
                <a:cubicBezTo>
                  <a:pt x="527" y="111"/>
                  <a:pt x="550" y="103"/>
                  <a:pt x="552" y="108"/>
                </a:cubicBezTo>
                <a:cubicBezTo>
                  <a:pt x="554" y="114"/>
                  <a:pt x="529" y="114"/>
                  <a:pt x="532" y="118"/>
                </a:cubicBezTo>
                <a:cubicBezTo>
                  <a:pt x="536" y="121"/>
                  <a:pt x="550" y="127"/>
                  <a:pt x="548" y="130"/>
                </a:cubicBezTo>
                <a:cubicBezTo>
                  <a:pt x="546" y="133"/>
                  <a:pt x="572" y="141"/>
                  <a:pt x="575" y="137"/>
                </a:cubicBezTo>
                <a:cubicBezTo>
                  <a:pt x="577" y="133"/>
                  <a:pt x="584" y="134"/>
                  <a:pt x="591" y="137"/>
                </a:cubicBezTo>
                <a:cubicBezTo>
                  <a:pt x="597" y="139"/>
                  <a:pt x="598" y="121"/>
                  <a:pt x="602" y="124"/>
                </a:cubicBezTo>
                <a:cubicBezTo>
                  <a:pt x="607" y="127"/>
                  <a:pt x="606" y="118"/>
                  <a:pt x="614" y="115"/>
                </a:cubicBezTo>
                <a:cubicBezTo>
                  <a:pt x="621" y="112"/>
                  <a:pt x="632" y="111"/>
                  <a:pt x="633" y="108"/>
                </a:cubicBezTo>
                <a:cubicBezTo>
                  <a:pt x="633" y="106"/>
                  <a:pt x="631" y="102"/>
                  <a:pt x="622" y="103"/>
                </a:cubicBezTo>
                <a:cubicBezTo>
                  <a:pt x="613" y="104"/>
                  <a:pt x="607" y="101"/>
                  <a:pt x="611" y="96"/>
                </a:cubicBezTo>
                <a:cubicBezTo>
                  <a:pt x="615" y="91"/>
                  <a:pt x="601" y="89"/>
                  <a:pt x="606" y="85"/>
                </a:cubicBezTo>
                <a:cubicBezTo>
                  <a:pt x="611" y="81"/>
                  <a:pt x="596" y="77"/>
                  <a:pt x="598" y="83"/>
                </a:cubicBezTo>
                <a:cubicBezTo>
                  <a:pt x="599" y="89"/>
                  <a:pt x="589" y="84"/>
                  <a:pt x="587" y="78"/>
                </a:cubicBezTo>
                <a:cubicBezTo>
                  <a:pt x="586" y="73"/>
                  <a:pt x="565" y="71"/>
                  <a:pt x="552" y="59"/>
                </a:cubicBezTo>
                <a:cubicBezTo>
                  <a:pt x="538" y="47"/>
                  <a:pt x="524" y="55"/>
                  <a:pt x="532" y="56"/>
                </a:cubicBezTo>
                <a:cubicBezTo>
                  <a:pt x="540" y="58"/>
                  <a:pt x="540" y="62"/>
                  <a:pt x="533" y="61"/>
                </a:cubicBezTo>
                <a:cubicBezTo>
                  <a:pt x="527" y="61"/>
                  <a:pt x="515" y="62"/>
                  <a:pt x="526" y="66"/>
                </a:cubicBezTo>
                <a:cubicBezTo>
                  <a:pt x="536" y="70"/>
                  <a:pt x="525" y="71"/>
                  <a:pt x="516" y="71"/>
                </a:cubicBezTo>
                <a:cubicBezTo>
                  <a:pt x="508" y="71"/>
                  <a:pt x="507" y="82"/>
                  <a:pt x="518" y="84"/>
                </a:cubicBezTo>
                <a:cubicBezTo>
                  <a:pt x="529" y="85"/>
                  <a:pt x="521" y="92"/>
                  <a:pt x="512" y="89"/>
                </a:cubicBezTo>
                <a:cubicBezTo>
                  <a:pt x="503" y="87"/>
                  <a:pt x="500" y="91"/>
                  <a:pt x="508" y="95"/>
                </a:cubicBezTo>
                <a:close/>
                <a:moveTo>
                  <a:pt x="569" y="46"/>
                </a:moveTo>
                <a:cubicBezTo>
                  <a:pt x="576" y="41"/>
                  <a:pt x="581" y="44"/>
                  <a:pt x="575" y="47"/>
                </a:cubicBezTo>
                <a:cubicBezTo>
                  <a:pt x="569" y="50"/>
                  <a:pt x="571" y="52"/>
                  <a:pt x="580" y="52"/>
                </a:cubicBezTo>
                <a:cubicBezTo>
                  <a:pt x="588" y="51"/>
                  <a:pt x="576" y="54"/>
                  <a:pt x="576" y="59"/>
                </a:cubicBezTo>
                <a:cubicBezTo>
                  <a:pt x="576" y="64"/>
                  <a:pt x="586" y="61"/>
                  <a:pt x="587" y="66"/>
                </a:cubicBezTo>
                <a:cubicBezTo>
                  <a:pt x="587" y="71"/>
                  <a:pt x="609" y="73"/>
                  <a:pt x="615" y="67"/>
                </a:cubicBezTo>
                <a:cubicBezTo>
                  <a:pt x="622" y="61"/>
                  <a:pt x="619" y="69"/>
                  <a:pt x="619" y="73"/>
                </a:cubicBezTo>
                <a:cubicBezTo>
                  <a:pt x="618" y="77"/>
                  <a:pt x="649" y="80"/>
                  <a:pt x="651" y="75"/>
                </a:cubicBezTo>
                <a:cubicBezTo>
                  <a:pt x="652" y="70"/>
                  <a:pt x="657" y="72"/>
                  <a:pt x="663" y="74"/>
                </a:cubicBezTo>
                <a:cubicBezTo>
                  <a:pt x="669" y="75"/>
                  <a:pt x="698" y="68"/>
                  <a:pt x="699" y="62"/>
                </a:cubicBezTo>
                <a:cubicBezTo>
                  <a:pt x="699" y="56"/>
                  <a:pt x="708" y="65"/>
                  <a:pt x="699" y="72"/>
                </a:cubicBezTo>
                <a:cubicBezTo>
                  <a:pt x="689" y="78"/>
                  <a:pt x="670" y="77"/>
                  <a:pt x="662" y="80"/>
                </a:cubicBezTo>
                <a:cubicBezTo>
                  <a:pt x="653" y="82"/>
                  <a:pt x="667" y="88"/>
                  <a:pt x="676" y="95"/>
                </a:cubicBezTo>
                <a:cubicBezTo>
                  <a:pt x="684" y="101"/>
                  <a:pt x="665" y="98"/>
                  <a:pt x="657" y="89"/>
                </a:cubicBezTo>
                <a:cubicBezTo>
                  <a:pt x="649" y="81"/>
                  <a:pt x="631" y="81"/>
                  <a:pt x="621" y="81"/>
                </a:cubicBezTo>
                <a:cubicBezTo>
                  <a:pt x="612" y="82"/>
                  <a:pt x="615" y="99"/>
                  <a:pt x="622" y="99"/>
                </a:cubicBezTo>
                <a:cubicBezTo>
                  <a:pt x="629" y="99"/>
                  <a:pt x="636" y="102"/>
                  <a:pt x="643" y="113"/>
                </a:cubicBezTo>
                <a:cubicBezTo>
                  <a:pt x="650" y="124"/>
                  <a:pt x="665" y="121"/>
                  <a:pt x="665" y="126"/>
                </a:cubicBezTo>
                <a:cubicBezTo>
                  <a:pt x="665" y="131"/>
                  <a:pt x="645" y="122"/>
                  <a:pt x="634" y="120"/>
                </a:cubicBezTo>
                <a:cubicBezTo>
                  <a:pt x="623" y="118"/>
                  <a:pt x="606" y="125"/>
                  <a:pt x="605" y="133"/>
                </a:cubicBezTo>
                <a:cubicBezTo>
                  <a:pt x="605" y="141"/>
                  <a:pt x="621" y="140"/>
                  <a:pt x="632" y="134"/>
                </a:cubicBezTo>
                <a:cubicBezTo>
                  <a:pt x="643" y="127"/>
                  <a:pt x="635" y="136"/>
                  <a:pt x="630" y="141"/>
                </a:cubicBezTo>
                <a:cubicBezTo>
                  <a:pt x="624" y="146"/>
                  <a:pt x="643" y="150"/>
                  <a:pt x="643" y="156"/>
                </a:cubicBezTo>
                <a:cubicBezTo>
                  <a:pt x="643" y="162"/>
                  <a:pt x="629" y="160"/>
                  <a:pt x="628" y="154"/>
                </a:cubicBezTo>
                <a:cubicBezTo>
                  <a:pt x="626" y="149"/>
                  <a:pt x="621" y="143"/>
                  <a:pt x="608" y="144"/>
                </a:cubicBezTo>
                <a:cubicBezTo>
                  <a:pt x="595" y="145"/>
                  <a:pt x="599" y="154"/>
                  <a:pt x="607" y="155"/>
                </a:cubicBezTo>
                <a:cubicBezTo>
                  <a:pt x="615" y="156"/>
                  <a:pt x="615" y="162"/>
                  <a:pt x="606" y="162"/>
                </a:cubicBezTo>
                <a:cubicBezTo>
                  <a:pt x="597" y="162"/>
                  <a:pt x="577" y="168"/>
                  <a:pt x="583" y="174"/>
                </a:cubicBezTo>
                <a:cubicBezTo>
                  <a:pt x="590" y="180"/>
                  <a:pt x="616" y="174"/>
                  <a:pt x="620" y="178"/>
                </a:cubicBezTo>
                <a:cubicBezTo>
                  <a:pt x="625" y="182"/>
                  <a:pt x="637" y="183"/>
                  <a:pt x="640" y="179"/>
                </a:cubicBezTo>
                <a:cubicBezTo>
                  <a:pt x="643" y="174"/>
                  <a:pt x="653" y="176"/>
                  <a:pt x="663" y="176"/>
                </a:cubicBezTo>
                <a:cubicBezTo>
                  <a:pt x="673" y="176"/>
                  <a:pt x="676" y="178"/>
                  <a:pt x="680" y="182"/>
                </a:cubicBezTo>
                <a:cubicBezTo>
                  <a:pt x="685" y="186"/>
                  <a:pt x="693" y="184"/>
                  <a:pt x="698" y="180"/>
                </a:cubicBezTo>
                <a:cubicBezTo>
                  <a:pt x="704" y="176"/>
                  <a:pt x="704" y="176"/>
                  <a:pt x="711" y="176"/>
                </a:cubicBezTo>
                <a:cubicBezTo>
                  <a:pt x="718" y="176"/>
                  <a:pt x="719" y="172"/>
                  <a:pt x="716" y="166"/>
                </a:cubicBezTo>
                <a:cubicBezTo>
                  <a:pt x="712" y="161"/>
                  <a:pt x="703" y="170"/>
                  <a:pt x="702" y="166"/>
                </a:cubicBezTo>
                <a:cubicBezTo>
                  <a:pt x="701" y="161"/>
                  <a:pt x="693" y="160"/>
                  <a:pt x="679" y="162"/>
                </a:cubicBezTo>
                <a:cubicBezTo>
                  <a:pt x="665" y="164"/>
                  <a:pt x="671" y="153"/>
                  <a:pt x="679" y="155"/>
                </a:cubicBezTo>
                <a:cubicBezTo>
                  <a:pt x="688" y="158"/>
                  <a:pt x="699" y="157"/>
                  <a:pt x="709" y="154"/>
                </a:cubicBezTo>
                <a:cubicBezTo>
                  <a:pt x="718" y="152"/>
                  <a:pt x="711" y="147"/>
                  <a:pt x="711" y="143"/>
                </a:cubicBezTo>
                <a:cubicBezTo>
                  <a:pt x="711" y="139"/>
                  <a:pt x="723" y="142"/>
                  <a:pt x="732" y="142"/>
                </a:cubicBezTo>
                <a:cubicBezTo>
                  <a:pt x="741" y="142"/>
                  <a:pt x="754" y="127"/>
                  <a:pt x="754" y="119"/>
                </a:cubicBezTo>
                <a:cubicBezTo>
                  <a:pt x="755" y="110"/>
                  <a:pt x="734" y="112"/>
                  <a:pt x="724" y="112"/>
                </a:cubicBezTo>
                <a:cubicBezTo>
                  <a:pt x="714" y="112"/>
                  <a:pt x="731" y="105"/>
                  <a:pt x="750" y="106"/>
                </a:cubicBezTo>
                <a:cubicBezTo>
                  <a:pt x="769" y="107"/>
                  <a:pt x="760" y="98"/>
                  <a:pt x="764" y="95"/>
                </a:cubicBezTo>
                <a:cubicBezTo>
                  <a:pt x="767" y="92"/>
                  <a:pt x="776" y="99"/>
                  <a:pt x="786" y="97"/>
                </a:cubicBezTo>
                <a:cubicBezTo>
                  <a:pt x="795" y="95"/>
                  <a:pt x="789" y="87"/>
                  <a:pt x="795" y="87"/>
                </a:cubicBezTo>
                <a:cubicBezTo>
                  <a:pt x="800" y="87"/>
                  <a:pt x="810" y="80"/>
                  <a:pt x="831" y="68"/>
                </a:cubicBezTo>
                <a:cubicBezTo>
                  <a:pt x="851" y="57"/>
                  <a:pt x="867" y="59"/>
                  <a:pt x="868" y="52"/>
                </a:cubicBezTo>
                <a:cubicBezTo>
                  <a:pt x="869" y="46"/>
                  <a:pt x="840" y="52"/>
                  <a:pt x="835" y="50"/>
                </a:cubicBezTo>
                <a:cubicBezTo>
                  <a:pt x="830" y="48"/>
                  <a:pt x="855" y="43"/>
                  <a:pt x="861" y="44"/>
                </a:cubicBezTo>
                <a:cubicBezTo>
                  <a:pt x="867" y="46"/>
                  <a:pt x="875" y="44"/>
                  <a:pt x="896" y="34"/>
                </a:cubicBezTo>
                <a:cubicBezTo>
                  <a:pt x="916" y="24"/>
                  <a:pt x="907" y="22"/>
                  <a:pt x="899" y="23"/>
                </a:cubicBezTo>
                <a:cubicBezTo>
                  <a:pt x="890" y="25"/>
                  <a:pt x="881" y="22"/>
                  <a:pt x="881" y="16"/>
                </a:cubicBezTo>
                <a:cubicBezTo>
                  <a:pt x="882" y="11"/>
                  <a:pt x="869" y="16"/>
                  <a:pt x="868" y="13"/>
                </a:cubicBezTo>
                <a:cubicBezTo>
                  <a:pt x="868" y="10"/>
                  <a:pt x="856" y="11"/>
                  <a:pt x="843" y="16"/>
                </a:cubicBezTo>
                <a:cubicBezTo>
                  <a:pt x="830" y="21"/>
                  <a:pt x="842" y="11"/>
                  <a:pt x="847" y="9"/>
                </a:cubicBezTo>
                <a:cubicBezTo>
                  <a:pt x="853" y="7"/>
                  <a:pt x="814" y="9"/>
                  <a:pt x="808" y="5"/>
                </a:cubicBezTo>
                <a:cubicBezTo>
                  <a:pt x="801" y="0"/>
                  <a:pt x="794" y="12"/>
                  <a:pt x="788" y="6"/>
                </a:cubicBezTo>
                <a:cubicBezTo>
                  <a:pt x="782" y="0"/>
                  <a:pt x="766" y="5"/>
                  <a:pt x="768" y="10"/>
                </a:cubicBezTo>
                <a:cubicBezTo>
                  <a:pt x="770" y="14"/>
                  <a:pt x="766" y="14"/>
                  <a:pt x="760" y="9"/>
                </a:cubicBezTo>
                <a:cubicBezTo>
                  <a:pt x="754" y="4"/>
                  <a:pt x="742" y="10"/>
                  <a:pt x="732" y="8"/>
                </a:cubicBezTo>
                <a:cubicBezTo>
                  <a:pt x="721" y="7"/>
                  <a:pt x="726" y="17"/>
                  <a:pt x="714" y="12"/>
                </a:cubicBezTo>
                <a:cubicBezTo>
                  <a:pt x="703" y="7"/>
                  <a:pt x="690" y="9"/>
                  <a:pt x="694" y="11"/>
                </a:cubicBezTo>
                <a:cubicBezTo>
                  <a:pt x="697" y="12"/>
                  <a:pt x="693" y="15"/>
                  <a:pt x="688" y="14"/>
                </a:cubicBezTo>
                <a:cubicBezTo>
                  <a:pt x="683" y="12"/>
                  <a:pt x="678" y="14"/>
                  <a:pt x="681" y="19"/>
                </a:cubicBezTo>
                <a:cubicBezTo>
                  <a:pt x="683" y="24"/>
                  <a:pt x="662" y="18"/>
                  <a:pt x="662" y="23"/>
                </a:cubicBezTo>
                <a:cubicBezTo>
                  <a:pt x="662" y="29"/>
                  <a:pt x="655" y="32"/>
                  <a:pt x="649" y="27"/>
                </a:cubicBezTo>
                <a:cubicBezTo>
                  <a:pt x="643" y="22"/>
                  <a:pt x="624" y="20"/>
                  <a:pt x="629" y="25"/>
                </a:cubicBezTo>
                <a:cubicBezTo>
                  <a:pt x="635" y="29"/>
                  <a:pt x="612" y="27"/>
                  <a:pt x="618" y="31"/>
                </a:cubicBezTo>
                <a:cubicBezTo>
                  <a:pt x="624" y="36"/>
                  <a:pt x="611" y="39"/>
                  <a:pt x="611" y="37"/>
                </a:cubicBezTo>
                <a:cubicBezTo>
                  <a:pt x="611" y="34"/>
                  <a:pt x="598" y="30"/>
                  <a:pt x="593" y="34"/>
                </a:cubicBezTo>
                <a:cubicBezTo>
                  <a:pt x="588" y="39"/>
                  <a:pt x="587" y="44"/>
                  <a:pt x="584" y="41"/>
                </a:cubicBezTo>
                <a:cubicBezTo>
                  <a:pt x="582" y="38"/>
                  <a:pt x="571" y="39"/>
                  <a:pt x="560" y="43"/>
                </a:cubicBezTo>
                <a:cubicBezTo>
                  <a:pt x="550" y="47"/>
                  <a:pt x="562" y="50"/>
                  <a:pt x="569" y="46"/>
                </a:cubicBezTo>
                <a:close/>
                <a:moveTo>
                  <a:pt x="695" y="477"/>
                </a:moveTo>
                <a:cubicBezTo>
                  <a:pt x="698" y="477"/>
                  <a:pt x="705" y="464"/>
                  <a:pt x="696" y="465"/>
                </a:cubicBezTo>
                <a:cubicBezTo>
                  <a:pt x="687" y="465"/>
                  <a:pt x="689" y="478"/>
                  <a:pt x="695" y="477"/>
                </a:cubicBezTo>
                <a:close/>
                <a:moveTo>
                  <a:pt x="651" y="466"/>
                </a:moveTo>
                <a:cubicBezTo>
                  <a:pt x="659" y="471"/>
                  <a:pt x="671" y="458"/>
                  <a:pt x="670" y="454"/>
                </a:cubicBezTo>
                <a:cubicBezTo>
                  <a:pt x="669" y="450"/>
                  <a:pt x="641" y="460"/>
                  <a:pt x="651" y="466"/>
                </a:cubicBezTo>
                <a:close/>
                <a:moveTo>
                  <a:pt x="687" y="439"/>
                </a:moveTo>
                <a:cubicBezTo>
                  <a:pt x="688" y="434"/>
                  <a:pt x="670" y="432"/>
                  <a:pt x="671" y="426"/>
                </a:cubicBezTo>
                <a:cubicBezTo>
                  <a:pt x="672" y="421"/>
                  <a:pt x="655" y="416"/>
                  <a:pt x="649" y="413"/>
                </a:cubicBezTo>
                <a:cubicBezTo>
                  <a:pt x="644" y="410"/>
                  <a:pt x="635" y="409"/>
                  <a:pt x="635" y="403"/>
                </a:cubicBezTo>
                <a:cubicBezTo>
                  <a:pt x="635" y="397"/>
                  <a:pt x="623" y="401"/>
                  <a:pt x="623" y="410"/>
                </a:cubicBezTo>
                <a:cubicBezTo>
                  <a:pt x="622" y="419"/>
                  <a:pt x="617" y="417"/>
                  <a:pt x="620" y="426"/>
                </a:cubicBezTo>
                <a:cubicBezTo>
                  <a:pt x="622" y="434"/>
                  <a:pt x="609" y="436"/>
                  <a:pt x="610" y="441"/>
                </a:cubicBezTo>
                <a:cubicBezTo>
                  <a:pt x="612" y="445"/>
                  <a:pt x="618" y="440"/>
                  <a:pt x="624" y="440"/>
                </a:cubicBezTo>
                <a:cubicBezTo>
                  <a:pt x="630" y="440"/>
                  <a:pt x="623" y="448"/>
                  <a:pt x="630" y="449"/>
                </a:cubicBezTo>
                <a:cubicBezTo>
                  <a:pt x="636" y="450"/>
                  <a:pt x="647" y="443"/>
                  <a:pt x="649" y="439"/>
                </a:cubicBezTo>
                <a:cubicBezTo>
                  <a:pt x="652" y="435"/>
                  <a:pt x="657" y="433"/>
                  <a:pt x="664" y="438"/>
                </a:cubicBezTo>
                <a:cubicBezTo>
                  <a:pt x="671" y="443"/>
                  <a:pt x="686" y="444"/>
                  <a:pt x="687" y="439"/>
                </a:cubicBezTo>
                <a:close/>
                <a:moveTo>
                  <a:pt x="850" y="395"/>
                </a:moveTo>
                <a:cubicBezTo>
                  <a:pt x="856" y="395"/>
                  <a:pt x="857" y="403"/>
                  <a:pt x="867" y="411"/>
                </a:cubicBezTo>
                <a:cubicBezTo>
                  <a:pt x="876" y="419"/>
                  <a:pt x="877" y="413"/>
                  <a:pt x="879" y="408"/>
                </a:cubicBezTo>
                <a:cubicBezTo>
                  <a:pt x="880" y="402"/>
                  <a:pt x="891" y="407"/>
                  <a:pt x="890" y="401"/>
                </a:cubicBezTo>
                <a:cubicBezTo>
                  <a:pt x="890" y="396"/>
                  <a:pt x="899" y="389"/>
                  <a:pt x="905" y="387"/>
                </a:cubicBezTo>
                <a:cubicBezTo>
                  <a:pt x="911" y="384"/>
                  <a:pt x="900" y="378"/>
                  <a:pt x="892" y="379"/>
                </a:cubicBezTo>
                <a:cubicBezTo>
                  <a:pt x="884" y="379"/>
                  <a:pt x="882" y="374"/>
                  <a:pt x="882" y="370"/>
                </a:cubicBezTo>
                <a:cubicBezTo>
                  <a:pt x="882" y="367"/>
                  <a:pt x="867" y="358"/>
                  <a:pt x="862" y="360"/>
                </a:cubicBezTo>
                <a:cubicBezTo>
                  <a:pt x="857" y="361"/>
                  <a:pt x="849" y="353"/>
                  <a:pt x="842" y="353"/>
                </a:cubicBezTo>
                <a:cubicBezTo>
                  <a:pt x="836" y="352"/>
                  <a:pt x="826" y="347"/>
                  <a:pt x="827" y="340"/>
                </a:cubicBezTo>
                <a:cubicBezTo>
                  <a:pt x="828" y="333"/>
                  <a:pt x="840" y="342"/>
                  <a:pt x="843" y="337"/>
                </a:cubicBezTo>
                <a:cubicBezTo>
                  <a:pt x="845" y="331"/>
                  <a:pt x="830" y="334"/>
                  <a:pt x="830" y="330"/>
                </a:cubicBezTo>
                <a:cubicBezTo>
                  <a:pt x="829" y="326"/>
                  <a:pt x="833" y="328"/>
                  <a:pt x="836" y="325"/>
                </a:cubicBezTo>
                <a:cubicBezTo>
                  <a:pt x="839" y="323"/>
                  <a:pt x="834" y="318"/>
                  <a:pt x="830" y="316"/>
                </a:cubicBezTo>
                <a:cubicBezTo>
                  <a:pt x="827" y="314"/>
                  <a:pt x="826" y="320"/>
                  <a:pt x="822" y="320"/>
                </a:cubicBezTo>
                <a:cubicBezTo>
                  <a:pt x="819" y="320"/>
                  <a:pt x="822" y="314"/>
                  <a:pt x="824" y="311"/>
                </a:cubicBezTo>
                <a:cubicBezTo>
                  <a:pt x="827" y="307"/>
                  <a:pt x="813" y="303"/>
                  <a:pt x="807" y="305"/>
                </a:cubicBezTo>
                <a:cubicBezTo>
                  <a:pt x="801" y="307"/>
                  <a:pt x="799" y="304"/>
                  <a:pt x="799" y="300"/>
                </a:cubicBezTo>
                <a:cubicBezTo>
                  <a:pt x="799" y="296"/>
                  <a:pt x="788" y="300"/>
                  <a:pt x="784" y="303"/>
                </a:cubicBezTo>
                <a:cubicBezTo>
                  <a:pt x="780" y="306"/>
                  <a:pt x="775" y="300"/>
                  <a:pt x="780" y="299"/>
                </a:cubicBezTo>
                <a:cubicBezTo>
                  <a:pt x="785" y="299"/>
                  <a:pt x="791" y="295"/>
                  <a:pt x="790" y="290"/>
                </a:cubicBezTo>
                <a:cubicBezTo>
                  <a:pt x="788" y="286"/>
                  <a:pt x="775" y="285"/>
                  <a:pt x="773" y="291"/>
                </a:cubicBezTo>
                <a:cubicBezTo>
                  <a:pt x="770" y="296"/>
                  <a:pt x="760" y="285"/>
                  <a:pt x="760" y="280"/>
                </a:cubicBezTo>
                <a:cubicBezTo>
                  <a:pt x="760" y="276"/>
                  <a:pt x="744" y="280"/>
                  <a:pt x="746" y="272"/>
                </a:cubicBezTo>
                <a:cubicBezTo>
                  <a:pt x="748" y="265"/>
                  <a:pt x="727" y="263"/>
                  <a:pt x="722" y="263"/>
                </a:cubicBezTo>
                <a:cubicBezTo>
                  <a:pt x="716" y="263"/>
                  <a:pt x="708" y="267"/>
                  <a:pt x="709" y="272"/>
                </a:cubicBezTo>
                <a:cubicBezTo>
                  <a:pt x="710" y="277"/>
                  <a:pt x="703" y="275"/>
                  <a:pt x="702" y="270"/>
                </a:cubicBezTo>
                <a:cubicBezTo>
                  <a:pt x="701" y="264"/>
                  <a:pt x="688" y="276"/>
                  <a:pt x="684" y="276"/>
                </a:cubicBezTo>
                <a:cubicBezTo>
                  <a:pt x="680" y="276"/>
                  <a:pt x="686" y="261"/>
                  <a:pt x="684" y="257"/>
                </a:cubicBezTo>
                <a:cubicBezTo>
                  <a:pt x="682" y="252"/>
                  <a:pt x="679" y="251"/>
                  <a:pt x="676" y="243"/>
                </a:cubicBezTo>
                <a:cubicBezTo>
                  <a:pt x="673" y="236"/>
                  <a:pt x="658" y="239"/>
                  <a:pt x="654" y="243"/>
                </a:cubicBezTo>
                <a:cubicBezTo>
                  <a:pt x="650" y="248"/>
                  <a:pt x="637" y="246"/>
                  <a:pt x="630" y="253"/>
                </a:cubicBezTo>
                <a:cubicBezTo>
                  <a:pt x="623" y="260"/>
                  <a:pt x="631" y="267"/>
                  <a:pt x="634" y="269"/>
                </a:cubicBezTo>
                <a:cubicBezTo>
                  <a:pt x="637" y="272"/>
                  <a:pt x="623" y="276"/>
                  <a:pt x="628" y="280"/>
                </a:cubicBezTo>
                <a:cubicBezTo>
                  <a:pt x="632" y="284"/>
                  <a:pt x="639" y="282"/>
                  <a:pt x="640" y="288"/>
                </a:cubicBezTo>
                <a:cubicBezTo>
                  <a:pt x="640" y="295"/>
                  <a:pt x="623" y="286"/>
                  <a:pt x="621" y="281"/>
                </a:cubicBezTo>
                <a:cubicBezTo>
                  <a:pt x="618" y="275"/>
                  <a:pt x="622" y="270"/>
                  <a:pt x="618" y="266"/>
                </a:cubicBezTo>
                <a:cubicBezTo>
                  <a:pt x="615" y="262"/>
                  <a:pt x="618" y="257"/>
                  <a:pt x="624" y="250"/>
                </a:cubicBezTo>
                <a:cubicBezTo>
                  <a:pt x="631" y="243"/>
                  <a:pt x="636" y="244"/>
                  <a:pt x="636" y="240"/>
                </a:cubicBezTo>
                <a:cubicBezTo>
                  <a:pt x="636" y="236"/>
                  <a:pt x="608" y="236"/>
                  <a:pt x="591" y="251"/>
                </a:cubicBezTo>
                <a:cubicBezTo>
                  <a:pt x="575" y="266"/>
                  <a:pt x="580" y="286"/>
                  <a:pt x="581" y="290"/>
                </a:cubicBezTo>
                <a:cubicBezTo>
                  <a:pt x="582" y="294"/>
                  <a:pt x="596" y="292"/>
                  <a:pt x="605" y="295"/>
                </a:cubicBezTo>
                <a:cubicBezTo>
                  <a:pt x="613" y="297"/>
                  <a:pt x="609" y="301"/>
                  <a:pt x="602" y="300"/>
                </a:cubicBezTo>
                <a:cubicBezTo>
                  <a:pt x="596" y="299"/>
                  <a:pt x="585" y="297"/>
                  <a:pt x="585" y="301"/>
                </a:cubicBezTo>
                <a:cubicBezTo>
                  <a:pt x="586" y="306"/>
                  <a:pt x="599" y="314"/>
                  <a:pt x="607" y="312"/>
                </a:cubicBezTo>
                <a:cubicBezTo>
                  <a:pt x="615" y="310"/>
                  <a:pt x="615" y="310"/>
                  <a:pt x="619" y="315"/>
                </a:cubicBezTo>
                <a:cubicBezTo>
                  <a:pt x="622" y="319"/>
                  <a:pt x="632" y="318"/>
                  <a:pt x="641" y="318"/>
                </a:cubicBezTo>
                <a:cubicBezTo>
                  <a:pt x="651" y="319"/>
                  <a:pt x="662" y="322"/>
                  <a:pt x="666" y="323"/>
                </a:cubicBezTo>
                <a:cubicBezTo>
                  <a:pt x="671" y="323"/>
                  <a:pt x="676" y="320"/>
                  <a:pt x="678" y="318"/>
                </a:cubicBezTo>
                <a:cubicBezTo>
                  <a:pt x="679" y="315"/>
                  <a:pt x="698" y="322"/>
                  <a:pt x="703" y="321"/>
                </a:cubicBezTo>
                <a:cubicBezTo>
                  <a:pt x="709" y="321"/>
                  <a:pt x="705" y="316"/>
                  <a:pt x="702" y="314"/>
                </a:cubicBezTo>
                <a:cubicBezTo>
                  <a:pt x="698" y="313"/>
                  <a:pt x="700" y="306"/>
                  <a:pt x="704" y="309"/>
                </a:cubicBezTo>
                <a:cubicBezTo>
                  <a:pt x="709" y="311"/>
                  <a:pt x="716" y="313"/>
                  <a:pt x="718" y="317"/>
                </a:cubicBezTo>
                <a:cubicBezTo>
                  <a:pt x="719" y="321"/>
                  <a:pt x="723" y="319"/>
                  <a:pt x="724" y="323"/>
                </a:cubicBezTo>
                <a:cubicBezTo>
                  <a:pt x="724" y="326"/>
                  <a:pt x="740" y="330"/>
                  <a:pt x="741" y="334"/>
                </a:cubicBezTo>
                <a:cubicBezTo>
                  <a:pt x="741" y="338"/>
                  <a:pt x="725" y="340"/>
                  <a:pt x="730" y="344"/>
                </a:cubicBezTo>
                <a:cubicBezTo>
                  <a:pt x="734" y="347"/>
                  <a:pt x="741" y="339"/>
                  <a:pt x="747" y="339"/>
                </a:cubicBezTo>
                <a:cubicBezTo>
                  <a:pt x="753" y="338"/>
                  <a:pt x="753" y="352"/>
                  <a:pt x="758" y="350"/>
                </a:cubicBezTo>
                <a:cubicBezTo>
                  <a:pt x="764" y="347"/>
                  <a:pt x="769" y="352"/>
                  <a:pt x="775" y="361"/>
                </a:cubicBezTo>
                <a:cubicBezTo>
                  <a:pt x="781" y="369"/>
                  <a:pt x="774" y="377"/>
                  <a:pt x="775" y="380"/>
                </a:cubicBezTo>
                <a:cubicBezTo>
                  <a:pt x="775" y="383"/>
                  <a:pt x="787" y="382"/>
                  <a:pt x="793" y="379"/>
                </a:cubicBezTo>
                <a:cubicBezTo>
                  <a:pt x="800" y="375"/>
                  <a:pt x="806" y="383"/>
                  <a:pt x="811" y="387"/>
                </a:cubicBezTo>
                <a:cubicBezTo>
                  <a:pt x="816" y="392"/>
                  <a:pt x="792" y="399"/>
                  <a:pt x="794" y="395"/>
                </a:cubicBezTo>
                <a:cubicBezTo>
                  <a:pt x="796" y="391"/>
                  <a:pt x="780" y="379"/>
                  <a:pt x="766" y="385"/>
                </a:cubicBezTo>
                <a:cubicBezTo>
                  <a:pt x="751" y="390"/>
                  <a:pt x="761" y="399"/>
                  <a:pt x="763" y="404"/>
                </a:cubicBezTo>
                <a:cubicBezTo>
                  <a:pt x="764" y="409"/>
                  <a:pt x="750" y="414"/>
                  <a:pt x="736" y="409"/>
                </a:cubicBezTo>
                <a:cubicBezTo>
                  <a:pt x="723" y="405"/>
                  <a:pt x="727" y="412"/>
                  <a:pt x="721" y="412"/>
                </a:cubicBezTo>
                <a:cubicBezTo>
                  <a:pt x="716" y="412"/>
                  <a:pt x="710" y="421"/>
                  <a:pt x="715" y="426"/>
                </a:cubicBezTo>
                <a:cubicBezTo>
                  <a:pt x="720" y="432"/>
                  <a:pt x="731" y="427"/>
                  <a:pt x="740" y="427"/>
                </a:cubicBezTo>
                <a:cubicBezTo>
                  <a:pt x="749" y="428"/>
                  <a:pt x="750" y="430"/>
                  <a:pt x="751" y="425"/>
                </a:cubicBezTo>
                <a:cubicBezTo>
                  <a:pt x="752" y="420"/>
                  <a:pt x="761" y="423"/>
                  <a:pt x="768" y="424"/>
                </a:cubicBezTo>
                <a:cubicBezTo>
                  <a:pt x="774" y="426"/>
                  <a:pt x="773" y="435"/>
                  <a:pt x="781" y="436"/>
                </a:cubicBezTo>
                <a:cubicBezTo>
                  <a:pt x="789" y="437"/>
                  <a:pt x="782" y="445"/>
                  <a:pt x="787" y="450"/>
                </a:cubicBezTo>
                <a:cubicBezTo>
                  <a:pt x="792" y="456"/>
                  <a:pt x="808" y="453"/>
                  <a:pt x="814" y="459"/>
                </a:cubicBezTo>
                <a:cubicBezTo>
                  <a:pt x="820" y="465"/>
                  <a:pt x="846" y="476"/>
                  <a:pt x="849" y="472"/>
                </a:cubicBezTo>
                <a:cubicBezTo>
                  <a:pt x="853" y="467"/>
                  <a:pt x="827" y="444"/>
                  <a:pt x="820" y="442"/>
                </a:cubicBezTo>
                <a:cubicBezTo>
                  <a:pt x="812" y="440"/>
                  <a:pt x="827" y="438"/>
                  <a:pt x="837" y="445"/>
                </a:cubicBezTo>
                <a:cubicBezTo>
                  <a:pt x="846" y="453"/>
                  <a:pt x="860" y="456"/>
                  <a:pt x="867" y="447"/>
                </a:cubicBezTo>
                <a:cubicBezTo>
                  <a:pt x="874" y="438"/>
                  <a:pt x="861" y="441"/>
                  <a:pt x="861" y="434"/>
                </a:cubicBezTo>
                <a:cubicBezTo>
                  <a:pt x="861" y="428"/>
                  <a:pt x="857" y="419"/>
                  <a:pt x="850" y="419"/>
                </a:cubicBezTo>
                <a:cubicBezTo>
                  <a:pt x="843" y="419"/>
                  <a:pt x="825" y="405"/>
                  <a:pt x="831" y="402"/>
                </a:cubicBezTo>
                <a:cubicBezTo>
                  <a:pt x="838" y="399"/>
                  <a:pt x="829" y="395"/>
                  <a:pt x="834" y="389"/>
                </a:cubicBezTo>
                <a:cubicBezTo>
                  <a:pt x="839" y="384"/>
                  <a:pt x="844" y="394"/>
                  <a:pt x="850" y="395"/>
                </a:cubicBezTo>
                <a:close/>
                <a:moveTo>
                  <a:pt x="745" y="371"/>
                </a:moveTo>
                <a:cubicBezTo>
                  <a:pt x="751" y="370"/>
                  <a:pt x="750" y="360"/>
                  <a:pt x="746" y="356"/>
                </a:cubicBezTo>
                <a:cubicBezTo>
                  <a:pt x="744" y="352"/>
                  <a:pt x="737" y="352"/>
                  <a:pt x="732" y="352"/>
                </a:cubicBezTo>
                <a:cubicBezTo>
                  <a:pt x="726" y="353"/>
                  <a:pt x="717" y="361"/>
                  <a:pt x="722" y="370"/>
                </a:cubicBezTo>
                <a:cubicBezTo>
                  <a:pt x="727" y="378"/>
                  <a:pt x="739" y="372"/>
                  <a:pt x="745" y="371"/>
                </a:cubicBezTo>
                <a:close/>
                <a:moveTo>
                  <a:pt x="682" y="241"/>
                </a:moveTo>
                <a:cubicBezTo>
                  <a:pt x="679" y="247"/>
                  <a:pt x="689" y="247"/>
                  <a:pt x="689" y="255"/>
                </a:cubicBezTo>
                <a:cubicBezTo>
                  <a:pt x="690" y="262"/>
                  <a:pt x="699" y="265"/>
                  <a:pt x="706" y="260"/>
                </a:cubicBezTo>
                <a:cubicBezTo>
                  <a:pt x="713" y="256"/>
                  <a:pt x="733" y="261"/>
                  <a:pt x="733" y="256"/>
                </a:cubicBezTo>
                <a:cubicBezTo>
                  <a:pt x="733" y="250"/>
                  <a:pt x="712" y="240"/>
                  <a:pt x="705" y="242"/>
                </a:cubicBezTo>
                <a:cubicBezTo>
                  <a:pt x="697" y="243"/>
                  <a:pt x="685" y="234"/>
                  <a:pt x="682" y="241"/>
                </a:cubicBezTo>
                <a:close/>
                <a:moveTo>
                  <a:pt x="870" y="666"/>
                </a:moveTo>
                <a:cubicBezTo>
                  <a:pt x="871" y="670"/>
                  <a:pt x="900" y="682"/>
                  <a:pt x="901" y="677"/>
                </a:cubicBezTo>
                <a:cubicBezTo>
                  <a:pt x="902" y="671"/>
                  <a:pt x="869" y="663"/>
                  <a:pt x="870" y="666"/>
                </a:cubicBezTo>
                <a:close/>
                <a:moveTo>
                  <a:pt x="997" y="696"/>
                </a:moveTo>
                <a:cubicBezTo>
                  <a:pt x="995" y="700"/>
                  <a:pt x="992" y="693"/>
                  <a:pt x="996" y="690"/>
                </a:cubicBezTo>
                <a:cubicBezTo>
                  <a:pt x="1000" y="687"/>
                  <a:pt x="995" y="685"/>
                  <a:pt x="991" y="687"/>
                </a:cubicBezTo>
                <a:cubicBezTo>
                  <a:pt x="987" y="689"/>
                  <a:pt x="988" y="678"/>
                  <a:pt x="992" y="676"/>
                </a:cubicBezTo>
                <a:cubicBezTo>
                  <a:pt x="996" y="674"/>
                  <a:pt x="983" y="670"/>
                  <a:pt x="983" y="674"/>
                </a:cubicBezTo>
                <a:cubicBezTo>
                  <a:pt x="983" y="678"/>
                  <a:pt x="974" y="675"/>
                  <a:pt x="973" y="672"/>
                </a:cubicBezTo>
                <a:cubicBezTo>
                  <a:pt x="972" y="669"/>
                  <a:pt x="966" y="668"/>
                  <a:pt x="968" y="665"/>
                </a:cubicBezTo>
                <a:cubicBezTo>
                  <a:pt x="970" y="663"/>
                  <a:pt x="960" y="662"/>
                  <a:pt x="959" y="666"/>
                </a:cubicBezTo>
                <a:cubicBezTo>
                  <a:pt x="958" y="670"/>
                  <a:pt x="955" y="663"/>
                  <a:pt x="960" y="658"/>
                </a:cubicBezTo>
                <a:cubicBezTo>
                  <a:pt x="965" y="652"/>
                  <a:pt x="964" y="648"/>
                  <a:pt x="968" y="645"/>
                </a:cubicBezTo>
                <a:cubicBezTo>
                  <a:pt x="973" y="642"/>
                  <a:pt x="968" y="639"/>
                  <a:pt x="963" y="641"/>
                </a:cubicBezTo>
                <a:cubicBezTo>
                  <a:pt x="958" y="643"/>
                  <a:pt x="945" y="662"/>
                  <a:pt x="945" y="667"/>
                </a:cubicBezTo>
                <a:cubicBezTo>
                  <a:pt x="945" y="672"/>
                  <a:pt x="944" y="678"/>
                  <a:pt x="940" y="677"/>
                </a:cubicBezTo>
                <a:cubicBezTo>
                  <a:pt x="935" y="677"/>
                  <a:pt x="930" y="681"/>
                  <a:pt x="933" y="684"/>
                </a:cubicBezTo>
                <a:cubicBezTo>
                  <a:pt x="937" y="687"/>
                  <a:pt x="924" y="694"/>
                  <a:pt x="930" y="698"/>
                </a:cubicBezTo>
                <a:cubicBezTo>
                  <a:pt x="934" y="700"/>
                  <a:pt x="941" y="697"/>
                  <a:pt x="947" y="697"/>
                </a:cubicBezTo>
                <a:cubicBezTo>
                  <a:pt x="953" y="698"/>
                  <a:pt x="958" y="698"/>
                  <a:pt x="963" y="695"/>
                </a:cubicBezTo>
                <a:cubicBezTo>
                  <a:pt x="968" y="691"/>
                  <a:pt x="968" y="698"/>
                  <a:pt x="974" y="697"/>
                </a:cubicBezTo>
                <a:cubicBezTo>
                  <a:pt x="979" y="697"/>
                  <a:pt x="971" y="702"/>
                  <a:pt x="971" y="705"/>
                </a:cubicBezTo>
                <a:cubicBezTo>
                  <a:pt x="971" y="709"/>
                  <a:pt x="977" y="703"/>
                  <a:pt x="981" y="701"/>
                </a:cubicBezTo>
                <a:cubicBezTo>
                  <a:pt x="985" y="699"/>
                  <a:pt x="990" y="701"/>
                  <a:pt x="988" y="705"/>
                </a:cubicBezTo>
                <a:cubicBezTo>
                  <a:pt x="986" y="708"/>
                  <a:pt x="999" y="711"/>
                  <a:pt x="1002" y="706"/>
                </a:cubicBezTo>
                <a:cubicBezTo>
                  <a:pt x="1005" y="701"/>
                  <a:pt x="999" y="692"/>
                  <a:pt x="997" y="696"/>
                </a:cubicBezTo>
                <a:close/>
                <a:moveTo>
                  <a:pt x="93" y="604"/>
                </a:moveTo>
                <a:cubicBezTo>
                  <a:pt x="84" y="609"/>
                  <a:pt x="106" y="632"/>
                  <a:pt x="110" y="629"/>
                </a:cubicBezTo>
                <a:cubicBezTo>
                  <a:pt x="113" y="627"/>
                  <a:pt x="105" y="617"/>
                  <a:pt x="105" y="611"/>
                </a:cubicBezTo>
                <a:cubicBezTo>
                  <a:pt x="105" y="605"/>
                  <a:pt x="102" y="599"/>
                  <a:pt x="93" y="604"/>
                </a:cubicBezTo>
                <a:close/>
                <a:moveTo>
                  <a:pt x="917" y="718"/>
                </a:moveTo>
                <a:cubicBezTo>
                  <a:pt x="913" y="719"/>
                  <a:pt x="916" y="713"/>
                  <a:pt x="917" y="710"/>
                </a:cubicBezTo>
                <a:cubicBezTo>
                  <a:pt x="917" y="708"/>
                  <a:pt x="909" y="712"/>
                  <a:pt x="909" y="715"/>
                </a:cubicBezTo>
                <a:cubicBezTo>
                  <a:pt x="909" y="718"/>
                  <a:pt x="903" y="719"/>
                  <a:pt x="903" y="721"/>
                </a:cubicBezTo>
                <a:cubicBezTo>
                  <a:pt x="903" y="727"/>
                  <a:pt x="902" y="724"/>
                  <a:pt x="898" y="726"/>
                </a:cubicBezTo>
                <a:cubicBezTo>
                  <a:pt x="894" y="728"/>
                  <a:pt x="879" y="726"/>
                  <a:pt x="878" y="723"/>
                </a:cubicBezTo>
                <a:cubicBezTo>
                  <a:pt x="878" y="719"/>
                  <a:pt x="867" y="717"/>
                  <a:pt x="866" y="713"/>
                </a:cubicBezTo>
                <a:cubicBezTo>
                  <a:pt x="866" y="708"/>
                  <a:pt x="860" y="706"/>
                  <a:pt x="865" y="701"/>
                </a:cubicBezTo>
                <a:cubicBezTo>
                  <a:pt x="869" y="696"/>
                  <a:pt x="864" y="693"/>
                  <a:pt x="860" y="697"/>
                </a:cubicBezTo>
                <a:cubicBezTo>
                  <a:pt x="855" y="701"/>
                  <a:pt x="853" y="695"/>
                  <a:pt x="859" y="693"/>
                </a:cubicBezTo>
                <a:cubicBezTo>
                  <a:pt x="864" y="691"/>
                  <a:pt x="875" y="688"/>
                  <a:pt x="870" y="678"/>
                </a:cubicBezTo>
                <a:cubicBezTo>
                  <a:pt x="864" y="668"/>
                  <a:pt x="830" y="681"/>
                  <a:pt x="821" y="686"/>
                </a:cubicBezTo>
                <a:cubicBezTo>
                  <a:pt x="812" y="691"/>
                  <a:pt x="801" y="707"/>
                  <a:pt x="796" y="707"/>
                </a:cubicBezTo>
                <a:cubicBezTo>
                  <a:pt x="792" y="707"/>
                  <a:pt x="805" y="699"/>
                  <a:pt x="807" y="696"/>
                </a:cubicBezTo>
                <a:cubicBezTo>
                  <a:pt x="809" y="692"/>
                  <a:pt x="806" y="689"/>
                  <a:pt x="809" y="690"/>
                </a:cubicBezTo>
                <a:cubicBezTo>
                  <a:pt x="812" y="692"/>
                  <a:pt x="819" y="680"/>
                  <a:pt x="825" y="676"/>
                </a:cubicBezTo>
                <a:cubicBezTo>
                  <a:pt x="830" y="672"/>
                  <a:pt x="836" y="675"/>
                  <a:pt x="836" y="672"/>
                </a:cubicBezTo>
                <a:cubicBezTo>
                  <a:pt x="837" y="669"/>
                  <a:pt x="840" y="667"/>
                  <a:pt x="845" y="662"/>
                </a:cubicBezTo>
                <a:cubicBezTo>
                  <a:pt x="850" y="658"/>
                  <a:pt x="909" y="658"/>
                  <a:pt x="915" y="659"/>
                </a:cubicBezTo>
                <a:cubicBezTo>
                  <a:pt x="921" y="659"/>
                  <a:pt x="932" y="651"/>
                  <a:pt x="935" y="646"/>
                </a:cubicBezTo>
                <a:cubicBezTo>
                  <a:pt x="939" y="641"/>
                  <a:pt x="943" y="641"/>
                  <a:pt x="951" y="642"/>
                </a:cubicBezTo>
                <a:cubicBezTo>
                  <a:pt x="959" y="642"/>
                  <a:pt x="963" y="635"/>
                  <a:pt x="967" y="632"/>
                </a:cubicBezTo>
                <a:cubicBezTo>
                  <a:pt x="971" y="629"/>
                  <a:pt x="969" y="628"/>
                  <a:pt x="966" y="627"/>
                </a:cubicBezTo>
                <a:cubicBezTo>
                  <a:pt x="962" y="627"/>
                  <a:pt x="959" y="624"/>
                  <a:pt x="962" y="624"/>
                </a:cubicBezTo>
                <a:cubicBezTo>
                  <a:pt x="966" y="624"/>
                  <a:pt x="968" y="622"/>
                  <a:pt x="969" y="617"/>
                </a:cubicBezTo>
                <a:cubicBezTo>
                  <a:pt x="971" y="613"/>
                  <a:pt x="968" y="615"/>
                  <a:pt x="963" y="609"/>
                </a:cubicBezTo>
                <a:cubicBezTo>
                  <a:pt x="958" y="602"/>
                  <a:pt x="956" y="611"/>
                  <a:pt x="951" y="610"/>
                </a:cubicBezTo>
                <a:cubicBezTo>
                  <a:pt x="946" y="610"/>
                  <a:pt x="954" y="604"/>
                  <a:pt x="950" y="601"/>
                </a:cubicBezTo>
                <a:cubicBezTo>
                  <a:pt x="946" y="599"/>
                  <a:pt x="939" y="600"/>
                  <a:pt x="933" y="605"/>
                </a:cubicBezTo>
                <a:cubicBezTo>
                  <a:pt x="927" y="610"/>
                  <a:pt x="927" y="605"/>
                  <a:pt x="922" y="610"/>
                </a:cubicBezTo>
                <a:cubicBezTo>
                  <a:pt x="917" y="615"/>
                  <a:pt x="917" y="608"/>
                  <a:pt x="919" y="606"/>
                </a:cubicBezTo>
                <a:cubicBezTo>
                  <a:pt x="922" y="604"/>
                  <a:pt x="924" y="606"/>
                  <a:pt x="926" y="603"/>
                </a:cubicBezTo>
                <a:cubicBezTo>
                  <a:pt x="928" y="600"/>
                  <a:pt x="930" y="603"/>
                  <a:pt x="936" y="599"/>
                </a:cubicBezTo>
                <a:cubicBezTo>
                  <a:pt x="942" y="595"/>
                  <a:pt x="947" y="597"/>
                  <a:pt x="949" y="594"/>
                </a:cubicBezTo>
                <a:cubicBezTo>
                  <a:pt x="950" y="592"/>
                  <a:pt x="946" y="588"/>
                  <a:pt x="940" y="589"/>
                </a:cubicBezTo>
                <a:cubicBezTo>
                  <a:pt x="935" y="590"/>
                  <a:pt x="931" y="582"/>
                  <a:pt x="928" y="584"/>
                </a:cubicBezTo>
                <a:cubicBezTo>
                  <a:pt x="924" y="587"/>
                  <a:pt x="925" y="580"/>
                  <a:pt x="921" y="583"/>
                </a:cubicBezTo>
                <a:cubicBezTo>
                  <a:pt x="917" y="585"/>
                  <a:pt x="915" y="582"/>
                  <a:pt x="913" y="577"/>
                </a:cubicBezTo>
                <a:cubicBezTo>
                  <a:pt x="911" y="573"/>
                  <a:pt x="900" y="565"/>
                  <a:pt x="894" y="563"/>
                </a:cubicBezTo>
                <a:cubicBezTo>
                  <a:pt x="887" y="561"/>
                  <a:pt x="892" y="557"/>
                  <a:pt x="895" y="560"/>
                </a:cubicBezTo>
                <a:cubicBezTo>
                  <a:pt x="899" y="562"/>
                  <a:pt x="903" y="557"/>
                  <a:pt x="904" y="555"/>
                </a:cubicBezTo>
                <a:cubicBezTo>
                  <a:pt x="906" y="552"/>
                  <a:pt x="902" y="550"/>
                  <a:pt x="900" y="550"/>
                </a:cubicBezTo>
                <a:cubicBezTo>
                  <a:pt x="898" y="550"/>
                  <a:pt x="898" y="546"/>
                  <a:pt x="898" y="544"/>
                </a:cubicBezTo>
                <a:cubicBezTo>
                  <a:pt x="899" y="541"/>
                  <a:pt x="891" y="538"/>
                  <a:pt x="891" y="536"/>
                </a:cubicBezTo>
                <a:cubicBezTo>
                  <a:pt x="891" y="533"/>
                  <a:pt x="886" y="531"/>
                  <a:pt x="887" y="529"/>
                </a:cubicBezTo>
                <a:cubicBezTo>
                  <a:pt x="887" y="527"/>
                  <a:pt x="882" y="524"/>
                  <a:pt x="882" y="521"/>
                </a:cubicBezTo>
                <a:cubicBezTo>
                  <a:pt x="882" y="518"/>
                  <a:pt x="875" y="512"/>
                  <a:pt x="875" y="508"/>
                </a:cubicBezTo>
                <a:cubicBezTo>
                  <a:pt x="874" y="505"/>
                  <a:pt x="870" y="502"/>
                  <a:pt x="869" y="498"/>
                </a:cubicBezTo>
                <a:cubicBezTo>
                  <a:pt x="867" y="494"/>
                  <a:pt x="865" y="496"/>
                  <a:pt x="864" y="502"/>
                </a:cubicBezTo>
                <a:cubicBezTo>
                  <a:pt x="862" y="508"/>
                  <a:pt x="857" y="507"/>
                  <a:pt x="859" y="509"/>
                </a:cubicBezTo>
                <a:cubicBezTo>
                  <a:pt x="862" y="513"/>
                  <a:pt x="859" y="514"/>
                  <a:pt x="857" y="516"/>
                </a:cubicBezTo>
                <a:cubicBezTo>
                  <a:pt x="855" y="519"/>
                  <a:pt x="859" y="522"/>
                  <a:pt x="855" y="522"/>
                </a:cubicBezTo>
                <a:cubicBezTo>
                  <a:pt x="851" y="522"/>
                  <a:pt x="853" y="530"/>
                  <a:pt x="851" y="527"/>
                </a:cubicBezTo>
                <a:cubicBezTo>
                  <a:pt x="849" y="523"/>
                  <a:pt x="844" y="524"/>
                  <a:pt x="844" y="528"/>
                </a:cubicBezTo>
                <a:cubicBezTo>
                  <a:pt x="844" y="531"/>
                  <a:pt x="836" y="534"/>
                  <a:pt x="833" y="534"/>
                </a:cubicBezTo>
                <a:cubicBezTo>
                  <a:pt x="830" y="534"/>
                  <a:pt x="830" y="527"/>
                  <a:pt x="827" y="529"/>
                </a:cubicBezTo>
                <a:cubicBezTo>
                  <a:pt x="824" y="531"/>
                  <a:pt x="825" y="523"/>
                  <a:pt x="820" y="524"/>
                </a:cubicBezTo>
                <a:cubicBezTo>
                  <a:pt x="816" y="524"/>
                  <a:pt x="813" y="523"/>
                  <a:pt x="814" y="520"/>
                </a:cubicBezTo>
                <a:cubicBezTo>
                  <a:pt x="816" y="516"/>
                  <a:pt x="807" y="514"/>
                  <a:pt x="810" y="512"/>
                </a:cubicBezTo>
                <a:cubicBezTo>
                  <a:pt x="813" y="510"/>
                  <a:pt x="809" y="506"/>
                  <a:pt x="809" y="499"/>
                </a:cubicBezTo>
                <a:cubicBezTo>
                  <a:pt x="808" y="493"/>
                  <a:pt x="812" y="492"/>
                  <a:pt x="812" y="490"/>
                </a:cubicBezTo>
                <a:cubicBezTo>
                  <a:pt x="812" y="487"/>
                  <a:pt x="809" y="487"/>
                  <a:pt x="806" y="489"/>
                </a:cubicBezTo>
                <a:cubicBezTo>
                  <a:pt x="803" y="491"/>
                  <a:pt x="803" y="486"/>
                  <a:pt x="800" y="487"/>
                </a:cubicBezTo>
                <a:cubicBezTo>
                  <a:pt x="797" y="487"/>
                  <a:pt x="787" y="486"/>
                  <a:pt x="787" y="482"/>
                </a:cubicBezTo>
                <a:cubicBezTo>
                  <a:pt x="786" y="477"/>
                  <a:pt x="783" y="480"/>
                  <a:pt x="781" y="475"/>
                </a:cubicBezTo>
                <a:cubicBezTo>
                  <a:pt x="780" y="471"/>
                  <a:pt x="776" y="474"/>
                  <a:pt x="776" y="471"/>
                </a:cubicBezTo>
                <a:cubicBezTo>
                  <a:pt x="776" y="468"/>
                  <a:pt x="774" y="467"/>
                  <a:pt x="771" y="467"/>
                </a:cubicBezTo>
                <a:cubicBezTo>
                  <a:pt x="768" y="467"/>
                  <a:pt x="767" y="463"/>
                  <a:pt x="763" y="463"/>
                </a:cubicBezTo>
                <a:cubicBezTo>
                  <a:pt x="759" y="462"/>
                  <a:pt x="754" y="466"/>
                  <a:pt x="752" y="467"/>
                </a:cubicBezTo>
                <a:cubicBezTo>
                  <a:pt x="750" y="468"/>
                  <a:pt x="744" y="463"/>
                  <a:pt x="742" y="465"/>
                </a:cubicBezTo>
                <a:cubicBezTo>
                  <a:pt x="739" y="467"/>
                  <a:pt x="739" y="464"/>
                  <a:pt x="733" y="462"/>
                </a:cubicBezTo>
                <a:cubicBezTo>
                  <a:pt x="726" y="460"/>
                  <a:pt x="718" y="460"/>
                  <a:pt x="718" y="462"/>
                </a:cubicBezTo>
                <a:cubicBezTo>
                  <a:pt x="717" y="464"/>
                  <a:pt x="712" y="465"/>
                  <a:pt x="713" y="470"/>
                </a:cubicBezTo>
                <a:cubicBezTo>
                  <a:pt x="714" y="475"/>
                  <a:pt x="719" y="474"/>
                  <a:pt x="720" y="478"/>
                </a:cubicBezTo>
                <a:cubicBezTo>
                  <a:pt x="721" y="481"/>
                  <a:pt x="718" y="480"/>
                  <a:pt x="717" y="483"/>
                </a:cubicBezTo>
                <a:cubicBezTo>
                  <a:pt x="717" y="487"/>
                  <a:pt x="714" y="486"/>
                  <a:pt x="714" y="489"/>
                </a:cubicBezTo>
                <a:cubicBezTo>
                  <a:pt x="714" y="491"/>
                  <a:pt x="716" y="490"/>
                  <a:pt x="717" y="495"/>
                </a:cubicBezTo>
                <a:cubicBezTo>
                  <a:pt x="719" y="499"/>
                  <a:pt x="721" y="499"/>
                  <a:pt x="722" y="505"/>
                </a:cubicBezTo>
                <a:cubicBezTo>
                  <a:pt x="723" y="511"/>
                  <a:pt x="720" y="510"/>
                  <a:pt x="717" y="511"/>
                </a:cubicBezTo>
                <a:cubicBezTo>
                  <a:pt x="715" y="511"/>
                  <a:pt x="718" y="514"/>
                  <a:pt x="714" y="518"/>
                </a:cubicBezTo>
                <a:cubicBezTo>
                  <a:pt x="711" y="522"/>
                  <a:pt x="708" y="527"/>
                  <a:pt x="710" y="529"/>
                </a:cubicBezTo>
                <a:cubicBezTo>
                  <a:pt x="713" y="532"/>
                  <a:pt x="723" y="536"/>
                  <a:pt x="727" y="543"/>
                </a:cubicBezTo>
                <a:cubicBezTo>
                  <a:pt x="731" y="549"/>
                  <a:pt x="731" y="560"/>
                  <a:pt x="730" y="567"/>
                </a:cubicBezTo>
                <a:cubicBezTo>
                  <a:pt x="729" y="575"/>
                  <a:pt x="720" y="577"/>
                  <a:pt x="714" y="583"/>
                </a:cubicBezTo>
                <a:cubicBezTo>
                  <a:pt x="708" y="590"/>
                  <a:pt x="701" y="589"/>
                  <a:pt x="698" y="589"/>
                </a:cubicBezTo>
                <a:cubicBezTo>
                  <a:pt x="695" y="589"/>
                  <a:pt x="697" y="595"/>
                  <a:pt x="701" y="600"/>
                </a:cubicBezTo>
                <a:cubicBezTo>
                  <a:pt x="705" y="605"/>
                  <a:pt x="702" y="606"/>
                  <a:pt x="704" y="611"/>
                </a:cubicBezTo>
                <a:cubicBezTo>
                  <a:pt x="706" y="616"/>
                  <a:pt x="704" y="620"/>
                  <a:pt x="707" y="625"/>
                </a:cubicBezTo>
                <a:cubicBezTo>
                  <a:pt x="711" y="629"/>
                  <a:pt x="709" y="631"/>
                  <a:pt x="705" y="634"/>
                </a:cubicBezTo>
                <a:cubicBezTo>
                  <a:pt x="701" y="637"/>
                  <a:pt x="706" y="636"/>
                  <a:pt x="707" y="640"/>
                </a:cubicBezTo>
                <a:cubicBezTo>
                  <a:pt x="707" y="644"/>
                  <a:pt x="705" y="642"/>
                  <a:pt x="702" y="639"/>
                </a:cubicBezTo>
                <a:cubicBezTo>
                  <a:pt x="698" y="637"/>
                  <a:pt x="695" y="644"/>
                  <a:pt x="695" y="646"/>
                </a:cubicBezTo>
                <a:cubicBezTo>
                  <a:pt x="695" y="649"/>
                  <a:pt x="688" y="643"/>
                  <a:pt x="686" y="643"/>
                </a:cubicBezTo>
                <a:cubicBezTo>
                  <a:pt x="684" y="643"/>
                  <a:pt x="686" y="639"/>
                  <a:pt x="682" y="635"/>
                </a:cubicBezTo>
                <a:cubicBezTo>
                  <a:pt x="677" y="632"/>
                  <a:pt x="674" y="631"/>
                  <a:pt x="674" y="627"/>
                </a:cubicBezTo>
                <a:cubicBezTo>
                  <a:pt x="674" y="624"/>
                  <a:pt x="666" y="621"/>
                  <a:pt x="666" y="617"/>
                </a:cubicBezTo>
                <a:cubicBezTo>
                  <a:pt x="666" y="613"/>
                  <a:pt x="667" y="603"/>
                  <a:pt x="665" y="600"/>
                </a:cubicBezTo>
                <a:cubicBezTo>
                  <a:pt x="664" y="597"/>
                  <a:pt x="665" y="594"/>
                  <a:pt x="667" y="591"/>
                </a:cubicBezTo>
                <a:cubicBezTo>
                  <a:pt x="668" y="588"/>
                  <a:pt x="665" y="584"/>
                  <a:pt x="660" y="584"/>
                </a:cubicBezTo>
                <a:cubicBezTo>
                  <a:pt x="656" y="584"/>
                  <a:pt x="650" y="583"/>
                  <a:pt x="643" y="583"/>
                </a:cubicBezTo>
                <a:cubicBezTo>
                  <a:pt x="637" y="584"/>
                  <a:pt x="634" y="583"/>
                  <a:pt x="632" y="581"/>
                </a:cubicBezTo>
                <a:cubicBezTo>
                  <a:pt x="630" y="579"/>
                  <a:pt x="624" y="575"/>
                  <a:pt x="616" y="573"/>
                </a:cubicBezTo>
                <a:cubicBezTo>
                  <a:pt x="608" y="571"/>
                  <a:pt x="605" y="567"/>
                  <a:pt x="604" y="565"/>
                </a:cubicBezTo>
                <a:cubicBezTo>
                  <a:pt x="603" y="563"/>
                  <a:pt x="596" y="561"/>
                  <a:pt x="594" y="559"/>
                </a:cubicBezTo>
                <a:cubicBezTo>
                  <a:pt x="592" y="557"/>
                  <a:pt x="585" y="555"/>
                  <a:pt x="582" y="556"/>
                </a:cubicBezTo>
                <a:cubicBezTo>
                  <a:pt x="579" y="556"/>
                  <a:pt x="571" y="550"/>
                  <a:pt x="567" y="550"/>
                </a:cubicBezTo>
                <a:cubicBezTo>
                  <a:pt x="562" y="550"/>
                  <a:pt x="552" y="555"/>
                  <a:pt x="550" y="555"/>
                </a:cubicBezTo>
                <a:cubicBezTo>
                  <a:pt x="548" y="555"/>
                  <a:pt x="550" y="551"/>
                  <a:pt x="551" y="549"/>
                </a:cubicBezTo>
                <a:cubicBezTo>
                  <a:pt x="553" y="548"/>
                  <a:pt x="548" y="540"/>
                  <a:pt x="546" y="535"/>
                </a:cubicBezTo>
                <a:cubicBezTo>
                  <a:pt x="545" y="530"/>
                  <a:pt x="543" y="525"/>
                  <a:pt x="538" y="525"/>
                </a:cubicBezTo>
                <a:cubicBezTo>
                  <a:pt x="533" y="526"/>
                  <a:pt x="527" y="523"/>
                  <a:pt x="526" y="522"/>
                </a:cubicBezTo>
                <a:cubicBezTo>
                  <a:pt x="524" y="521"/>
                  <a:pt x="524" y="507"/>
                  <a:pt x="525" y="501"/>
                </a:cubicBezTo>
                <a:cubicBezTo>
                  <a:pt x="526" y="495"/>
                  <a:pt x="533" y="486"/>
                  <a:pt x="533" y="482"/>
                </a:cubicBezTo>
                <a:cubicBezTo>
                  <a:pt x="533" y="479"/>
                  <a:pt x="537" y="477"/>
                  <a:pt x="541" y="476"/>
                </a:cubicBezTo>
                <a:cubicBezTo>
                  <a:pt x="545" y="475"/>
                  <a:pt x="542" y="468"/>
                  <a:pt x="545" y="467"/>
                </a:cubicBezTo>
                <a:cubicBezTo>
                  <a:pt x="549" y="467"/>
                  <a:pt x="549" y="465"/>
                  <a:pt x="550" y="462"/>
                </a:cubicBezTo>
                <a:cubicBezTo>
                  <a:pt x="551" y="459"/>
                  <a:pt x="555" y="461"/>
                  <a:pt x="553" y="459"/>
                </a:cubicBezTo>
                <a:cubicBezTo>
                  <a:pt x="550" y="456"/>
                  <a:pt x="552" y="455"/>
                  <a:pt x="558" y="455"/>
                </a:cubicBezTo>
                <a:cubicBezTo>
                  <a:pt x="564" y="455"/>
                  <a:pt x="572" y="453"/>
                  <a:pt x="571" y="448"/>
                </a:cubicBezTo>
                <a:cubicBezTo>
                  <a:pt x="570" y="442"/>
                  <a:pt x="555" y="446"/>
                  <a:pt x="555" y="441"/>
                </a:cubicBezTo>
                <a:cubicBezTo>
                  <a:pt x="555" y="437"/>
                  <a:pt x="536" y="436"/>
                  <a:pt x="537" y="434"/>
                </a:cubicBezTo>
                <a:cubicBezTo>
                  <a:pt x="538" y="431"/>
                  <a:pt x="556" y="436"/>
                  <a:pt x="563" y="438"/>
                </a:cubicBezTo>
                <a:cubicBezTo>
                  <a:pt x="569" y="441"/>
                  <a:pt x="571" y="440"/>
                  <a:pt x="576" y="440"/>
                </a:cubicBezTo>
                <a:cubicBezTo>
                  <a:pt x="581" y="440"/>
                  <a:pt x="578" y="433"/>
                  <a:pt x="579" y="430"/>
                </a:cubicBezTo>
                <a:cubicBezTo>
                  <a:pt x="580" y="428"/>
                  <a:pt x="590" y="435"/>
                  <a:pt x="596" y="433"/>
                </a:cubicBezTo>
                <a:cubicBezTo>
                  <a:pt x="601" y="432"/>
                  <a:pt x="607" y="420"/>
                  <a:pt x="612" y="417"/>
                </a:cubicBezTo>
                <a:cubicBezTo>
                  <a:pt x="616" y="413"/>
                  <a:pt x="612" y="410"/>
                  <a:pt x="603" y="411"/>
                </a:cubicBezTo>
                <a:cubicBezTo>
                  <a:pt x="594" y="412"/>
                  <a:pt x="588" y="408"/>
                  <a:pt x="583" y="405"/>
                </a:cubicBezTo>
                <a:cubicBezTo>
                  <a:pt x="578" y="401"/>
                  <a:pt x="579" y="398"/>
                  <a:pt x="584" y="398"/>
                </a:cubicBezTo>
                <a:cubicBezTo>
                  <a:pt x="589" y="399"/>
                  <a:pt x="602" y="409"/>
                  <a:pt x="607" y="409"/>
                </a:cubicBezTo>
                <a:cubicBezTo>
                  <a:pt x="611" y="410"/>
                  <a:pt x="620" y="400"/>
                  <a:pt x="624" y="397"/>
                </a:cubicBezTo>
                <a:cubicBezTo>
                  <a:pt x="628" y="394"/>
                  <a:pt x="620" y="393"/>
                  <a:pt x="617" y="391"/>
                </a:cubicBezTo>
                <a:cubicBezTo>
                  <a:pt x="614" y="388"/>
                  <a:pt x="622" y="387"/>
                  <a:pt x="626" y="387"/>
                </a:cubicBezTo>
                <a:cubicBezTo>
                  <a:pt x="630" y="387"/>
                  <a:pt x="632" y="390"/>
                  <a:pt x="633" y="392"/>
                </a:cubicBezTo>
                <a:cubicBezTo>
                  <a:pt x="635" y="394"/>
                  <a:pt x="642" y="391"/>
                  <a:pt x="645" y="391"/>
                </a:cubicBezTo>
                <a:cubicBezTo>
                  <a:pt x="649" y="391"/>
                  <a:pt x="645" y="385"/>
                  <a:pt x="639" y="383"/>
                </a:cubicBezTo>
                <a:cubicBezTo>
                  <a:pt x="633" y="381"/>
                  <a:pt x="639" y="376"/>
                  <a:pt x="641" y="380"/>
                </a:cubicBezTo>
                <a:cubicBezTo>
                  <a:pt x="643" y="383"/>
                  <a:pt x="647" y="383"/>
                  <a:pt x="649" y="387"/>
                </a:cubicBezTo>
                <a:cubicBezTo>
                  <a:pt x="652" y="392"/>
                  <a:pt x="653" y="389"/>
                  <a:pt x="658" y="387"/>
                </a:cubicBezTo>
                <a:cubicBezTo>
                  <a:pt x="663" y="385"/>
                  <a:pt x="666" y="382"/>
                  <a:pt x="669" y="379"/>
                </a:cubicBezTo>
                <a:cubicBezTo>
                  <a:pt x="671" y="376"/>
                  <a:pt x="672" y="380"/>
                  <a:pt x="675" y="375"/>
                </a:cubicBezTo>
                <a:cubicBezTo>
                  <a:pt x="678" y="370"/>
                  <a:pt x="674" y="366"/>
                  <a:pt x="670" y="363"/>
                </a:cubicBezTo>
                <a:cubicBezTo>
                  <a:pt x="666" y="360"/>
                  <a:pt x="670" y="357"/>
                  <a:pt x="666" y="355"/>
                </a:cubicBezTo>
                <a:cubicBezTo>
                  <a:pt x="662" y="353"/>
                  <a:pt x="661" y="349"/>
                  <a:pt x="666" y="350"/>
                </a:cubicBezTo>
                <a:cubicBezTo>
                  <a:pt x="671" y="351"/>
                  <a:pt x="675" y="349"/>
                  <a:pt x="677" y="346"/>
                </a:cubicBezTo>
                <a:cubicBezTo>
                  <a:pt x="680" y="342"/>
                  <a:pt x="670" y="342"/>
                  <a:pt x="674" y="339"/>
                </a:cubicBezTo>
                <a:cubicBezTo>
                  <a:pt x="679" y="337"/>
                  <a:pt x="675" y="334"/>
                  <a:pt x="671" y="334"/>
                </a:cubicBezTo>
                <a:cubicBezTo>
                  <a:pt x="666" y="334"/>
                  <a:pt x="662" y="332"/>
                  <a:pt x="662" y="328"/>
                </a:cubicBezTo>
                <a:cubicBezTo>
                  <a:pt x="662" y="324"/>
                  <a:pt x="654" y="327"/>
                  <a:pt x="649" y="325"/>
                </a:cubicBezTo>
                <a:cubicBezTo>
                  <a:pt x="645" y="322"/>
                  <a:pt x="634" y="323"/>
                  <a:pt x="632" y="323"/>
                </a:cubicBezTo>
                <a:cubicBezTo>
                  <a:pt x="629" y="323"/>
                  <a:pt x="629" y="334"/>
                  <a:pt x="633" y="334"/>
                </a:cubicBezTo>
                <a:cubicBezTo>
                  <a:pt x="636" y="334"/>
                  <a:pt x="639" y="338"/>
                  <a:pt x="636" y="339"/>
                </a:cubicBezTo>
                <a:cubicBezTo>
                  <a:pt x="633" y="341"/>
                  <a:pt x="637" y="345"/>
                  <a:pt x="634" y="344"/>
                </a:cubicBezTo>
                <a:cubicBezTo>
                  <a:pt x="632" y="344"/>
                  <a:pt x="628" y="343"/>
                  <a:pt x="627" y="349"/>
                </a:cubicBezTo>
                <a:cubicBezTo>
                  <a:pt x="626" y="356"/>
                  <a:pt x="626" y="358"/>
                  <a:pt x="621" y="361"/>
                </a:cubicBezTo>
                <a:cubicBezTo>
                  <a:pt x="617" y="363"/>
                  <a:pt x="620" y="353"/>
                  <a:pt x="616" y="354"/>
                </a:cubicBezTo>
                <a:cubicBezTo>
                  <a:pt x="612" y="354"/>
                  <a:pt x="612" y="362"/>
                  <a:pt x="615" y="362"/>
                </a:cubicBezTo>
                <a:cubicBezTo>
                  <a:pt x="618" y="363"/>
                  <a:pt x="618" y="366"/>
                  <a:pt x="619" y="369"/>
                </a:cubicBezTo>
                <a:cubicBezTo>
                  <a:pt x="620" y="373"/>
                  <a:pt x="614" y="370"/>
                  <a:pt x="611" y="375"/>
                </a:cubicBezTo>
                <a:cubicBezTo>
                  <a:pt x="609" y="379"/>
                  <a:pt x="608" y="373"/>
                  <a:pt x="605" y="370"/>
                </a:cubicBezTo>
                <a:cubicBezTo>
                  <a:pt x="601" y="367"/>
                  <a:pt x="597" y="362"/>
                  <a:pt x="597" y="358"/>
                </a:cubicBezTo>
                <a:cubicBezTo>
                  <a:pt x="598" y="355"/>
                  <a:pt x="599" y="354"/>
                  <a:pt x="602" y="353"/>
                </a:cubicBezTo>
                <a:cubicBezTo>
                  <a:pt x="605" y="353"/>
                  <a:pt x="602" y="350"/>
                  <a:pt x="602" y="346"/>
                </a:cubicBezTo>
                <a:cubicBezTo>
                  <a:pt x="602" y="341"/>
                  <a:pt x="598" y="343"/>
                  <a:pt x="594" y="338"/>
                </a:cubicBezTo>
                <a:cubicBezTo>
                  <a:pt x="590" y="333"/>
                  <a:pt x="586" y="333"/>
                  <a:pt x="584" y="335"/>
                </a:cubicBezTo>
                <a:cubicBezTo>
                  <a:pt x="582" y="338"/>
                  <a:pt x="583" y="342"/>
                  <a:pt x="580" y="343"/>
                </a:cubicBezTo>
                <a:cubicBezTo>
                  <a:pt x="576" y="345"/>
                  <a:pt x="578" y="352"/>
                  <a:pt x="575" y="352"/>
                </a:cubicBezTo>
                <a:cubicBezTo>
                  <a:pt x="572" y="353"/>
                  <a:pt x="573" y="340"/>
                  <a:pt x="571" y="339"/>
                </a:cubicBezTo>
                <a:cubicBezTo>
                  <a:pt x="568" y="338"/>
                  <a:pt x="569" y="335"/>
                  <a:pt x="572" y="334"/>
                </a:cubicBezTo>
                <a:cubicBezTo>
                  <a:pt x="576" y="334"/>
                  <a:pt x="578" y="330"/>
                  <a:pt x="575" y="330"/>
                </a:cubicBezTo>
                <a:cubicBezTo>
                  <a:pt x="572" y="330"/>
                  <a:pt x="566" y="326"/>
                  <a:pt x="564" y="325"/>
                </a:cubicBezTo>
                <a:cubicBezTo>
                  <a:pt x="562" y="324"/>
                  <a:pt x="558" y="329"/>
                  <a:pt x="555" y="327"/>
                </a:cubicBezTo>
                <a:cubicBezTo>
                  <a:pt x="553" y="325"/>
                  <a:pt x="556" y="320"/>
                  <a:pt x="556" y="318"/>
                </a:cubicBezTo>
                <a:cubicBezTo>
                  <a:pt x="556" y="315"/>
                  <a:pt x="560" y="319"/>
                  <a:pt x="562" y="315"/>
                </a:cubicBezTo>
                <a:cubicBezTo>
                  <a:pt x="565" y="312"/>
                  <a:pt x="555" y="312"/>
                  <a:pt x="555" y="308"/>
                </a:cubicBezTo>
                <a:cubicBezTo>
                  <a:pt x="555" y="304"/>
                  <a:pt x="548" y="303"/>
                  <a:pt x="545" y="302"/>
                </a:cubicBezTo>
                <a:cubicBezTo>
                  <a:pt x="543" y="301"/>
                  <a:pt x="547" y="295"/>
                  <a:pt x="546" y="292"/>
                </a:cubicBezTo>
                <a:cubicBezTo>
                  <a:pt x="545" y="290"/>
                  <a:pt x="535" y="281"/>
                  <a:pt x="531" y="282"/>
                </a:cubicBezTo>
                <a:cubicBezTo>
                  <a:pt x="527" y="283"/>
                  <a:pt x="526" y="277"/>
                  <a:pt x="529" y="277"/>
                </a:cubicBezTo>
                <a:cubicBezTo>
                  <a:pt x="531" y="277"/>
                  <a:pt x="533" y="276"/>
                  <a:pt x="537" y="271"/>
                </a:cubicBezTo>
                <a:cubicBezTo>
                  <a:pt x="541" y="266"/>
                  <a:pt x="542" y="265"/>
                  <a:pt x="539" y="264"/>
                </a:cubicBezTo>
                <a:cubicBezTo>
                  <a:pt x="536" y="263"/>
                  <a:pt x="534" y="260"/>
                  <a:pt x="539" y="260"/>
                </a:cubicBezTo>
                <a:cubicBezTo>
                  <a:pt x="545" y="260"/>
                  <a:pt x="554" y="264"/>
                  <a:pt x="557" y="262"/>
                </a:cubicBezTo>
                <a:cubicBezTo>
                  <a:pt x="560" y="259"/>
                  <a:pt x="569" y="245"/>
                  <a:pt x="573" y="239"/>
                </a:cubicBezTo>
                <a:cubicBezTo>
                  <a:pt x="577" y="234"/>
                  <a:pt x="570" y="234"/>
                  <a:pt x="561" y="234"/>
                </a:cubicBezTo>
                <a:cubicBezTo>
                  <a:pt x="552" y="235"/>
                  <a:pt x="550" y="231"/>
                  <a:pt x="543" y="230"/>
                </a:cubicBezTo>
                <a:cubicBezTo>
                  <a:pt x="535" y="230"/>
                  <a:pt x="521" y="232"/>
                  <a:pt x="519" y="234"/>
                </a:cubicBezTo>
                <a:cubicBezTo>
                  <a:pt x="517" y="236"/>
                  <a:pt x="523" y="238"/>
                  <a:pt x="522" y="241"/>
                </a:cubicBezTo>
                <a:cubicBezTo>
                  <a:pt x="522" y="243"/>
                  <a:pt x="517" y="239"/>
                  <a:pt x="515" y="240"/>
                </a:cubicBezTo>
                <a:cubicBezTo>
                  <a:pt x="513" y="241"/>
                  <a:pt x="516" y="244"/>
                  <a:pt x="515" y="253"/>
                </a:cubicBezTo>
                <a:cubicBezTo>
                  <a:pt x="514" y="262"/>
                  <a:pt x="517" y="262"/>
                  <a:pt x="519" y="266"/>
                </a:cubicBezTo>
                <a:cubicBezTo>
                  <a:pt x="522" y="269"/>
                  <a:pt x="521" y="273"/>
                  <a:pt x="521" y="279"/>
                </a:cubicBezTo>
                <a:cubicBezTo>
                  <a:pt x="521" y="284"/>
                  <a:pt x="516" y="284"/>
                  <a:pt x="514" y="285"/>
                </a:cubicBezTo>
                <a:cubicBezTo>
                  <a:pt x="513" y="286"/>
                  <a:pt x="519" y="288"/>
                  <a:pt x="518" y="292"/>
                </a:cubicBezTo>
                <a:cubicBezTo>
                  <a:pt x="517" y="295"/>
                  <a:pt x="512" y="290"/>
                  <a:pt x="509" y="291"/>
                </a:cubicBezTo>
                <a:cubicBezTo>
                  <a:pt x="506" y="292"/>
                  <a:pt x="503" y="300"/>
                  <a:pt x="506" y="303"/>
                </a:cubicBezTo>
                <a:cubicBezTo>
                  <a:pt x="510" y="306"/>
                  <a:pt x="511" y="305"/>
                  <a:pt x="508" y="309"/>
                </a:cubicBezTo>
                <a:cubicBezTo>
                  <a:pt x="506" y="312"/>
                  <a:pt x="503" y="317"/>
                  <a:pt x="509" y="321"/>
                </a:cubicBezTo>
                <a:cubicBezTo>
                  <a:pt x="515" y="326"/>
                  <a:pt x="526" y="326"/>
                  <a:pt x="532" y="329"/>
                </a:cubicBezTo>
                <a:cubicBezTo>
                  <a:pt x="538" y="333"/>
                  <a:pt x="529" y="331"/>
                  <a:pt x="532" y="335"/>
                </a:cubicBezTo>
                <a:cubicBezTo>
                  <a:pt x="534" y="339"/>
                  <a:pt x="528" y="341"/>
                  <a:pt x="528" y="344"/>
                </a:cubicBezTo>
                <a:cubicBezTo>
                  <a:pt x="528" y="347"/>
                  <a:pt x="531" y="346"/>
                  <a:pt x="534" y="340"/>
                </a:cubicBezTo>
                <a:cubicBezTo>
                  <a:pt x="537" y="335"/>
                  <a:pt x="539" y="342"/>
                  <a:pt x="539" y="346"/>
                </a:cubicBezTo>
                <a:cubicBezTo>
                  <a:pt x="538" y="351"/>
                  <a:pt x="534" y="348"/>
                  <a:pt x="531" y="353"/>
                </a:cubicBezTo>
                <a:cubicBezTo>
                  <a:pt x="528" y="358"/>
                  <a:pt x="525" y="359"/>
                  <a:pt x="520" y="358"/>
                </a:cubicBezTo>
                <a:cubicBezTo>
                  <a:pt x="515" y="357"/>
                  <a:pt x="518" y="364"/>
                  <a:pt x="520" y="369"/>
                </a:cubicBezTo>
                <a:cubicBezTo>
                  <a:pt x="522" y="373"/>
                  <a:pt x="519" y="374"/>
                  <a:pt x="514" y="373"/>
                </a:cubicBezTo>
                <a:cubicBezTo>
                  <a:pt x="508" y="371"/>
                  <a:pt x="505" y="368"/>
                  <a:pt x="508" y="364"/>
                </a:cubicBezTo>
                <a:cubicBezTo>
                  <a:pt x="511" y="359"/>
                  <a:pt x="513" y="354"/>
                  <a:pt x="509" y="355"/>
                </a:cubicBezTo>
                <a:cubicBezTo>
                  <a:pt x="506" y="355"/>
                  <a:pt x="499" y="355"/>
                  <a:pt x="496" y="351"/>
                </a:cubicBezTo>
                <a:cubicBezTo>
                  <a:pt x="494" y="348"/>
                  <a:pt x="498" y="349"/>
                  <a:pt x="505" y="350"/>
                </a:cubicBezTo>
                <a:cubicBezTo>
                  <a:pt x="511" y="351"/>
                  <a:pt x="506" y="345"/>
                  <a:pt x="511" y="345"/>
                </a:cubicBezTo>
                <a:cubicBezTo>
                  <a:pt x="516" y="345"/>
                  <a:pt x="519" y="348"/>
                  <a:pt x="524" y="344"/>
                </a:cubicBezTo>
                <a:cubicBezTo>
                  <a:pt x="528" y="341"/>
                  <a:pt x="521" y="333"/>
                  <a:pt x="517" y="335"/>
                </a:cubicBezTo>
                <a:cubicBezTo>
                  <a:pt x="514" y="336"/>
                  <a:pt x="508" y="337"/>
                  <a:pt x="508" y="334"/>
                </a:cubicBezTo>
                <a:cubicBezTo>
                  <a:pt x="508" y="330"/>
                  <a:pt x="514" y="333"/>
                  <a:pt x="518" y="332"/>
                </a:cubicBezTo>
                <a:cubicBezTo>
                  <a:pt x="521" y="331"/>
                  <a:pt x="516" y="327"/>
                  <a:pt x="511" y="328"/>
                </a:cubicBezTo>
                <a:cubicBezTo>
                  <a:pt x="506" y="329"/>
                  <a:pt x="502" y="330"/>
                  <a:pt x="498" y="325"/>
                </a:cubicBezTo>
                <a:cubicBezTo>
                  <a:pt x="494" y="321"/>
                  <a:pt x="487" y="319"/>
                  <a:pt x="485" y="328"/>
                </a:cubicBezTo>
                <a:cubicBezTo>
                  <a:pt x="484" y="338"/>
                  <a:pt x="477" y="333"/>
                  <a:pt x="474" y="336"/>
                </a:cubicBezTo>
                <a:cubicBezTo>
                  <a:pt x="471" y="339"/>
                  <a:pt x="477" y="342"/>
                  <a:pt x="484" y="342"/>
                </a:cubicBezTo>
                <a:cubicBezTo>
                  <a:pt x="491" y="342"/>
                  <a:pt x="496" y="348"/>
                  <a:pt x="492" y="348"/>
                </a:cubicBezTo>
                <a:cubicBezTo>
                  <a:pt x="489" y="348"/>
                  <a:pt x="491" y="353"/>
                  <a:pt x="487" y="351"/>
                </a:cubicBezTo>
                <a:cubicBezTo>
                  <a:pt x="484" y="350"/>
                  <a:pt x="480" y="351"/>
                  <a:pt x="483" y="354"/>
                </a:cubicBezTo>
                <a:cubicBezTo>
                  <a:pt x="485" y="357"/>
                  <a:pt x="482" y="359"/>
                  <a:pt x="482" y="362"/>
                </a:cubicBezTo>
                <a:cubicBezTo>
                  <a:pt x="482" y="365"/>
                  <a:pt x="477" y="362"/>
                  <a:pt x="471" y="361"/>
                </a:cubicBezTo>
                <a:cubicBezTo>
                  <a:pt x="466" y="361"/>
                  <a:pt x="456" y="363"/>
                  <a:pt x="449" y="364"/>
                </a:cubicBezTo>
                <a:cubicBezTo>
                  <a:pt x="442" y="366"/>
                  <a:pt x="435" y="363"/>
                  <a:pt x="432" y="360"/>
                </a:cubicBezTo>
                <a:cubicBezTo>
                  <a:pt x="429" y="357"/>
                  <a:pt x="425" y="357"/>
                  <a:pt x="420" y="357"/>
                </a:cubicBezTo>
                <a:cubicBezTo>
                  <a:pt x="415" y="357"/>
                  <a:pt x="416" y="352"/>
                  <a:pt x="410" y="352"/>
                </a:cubicBezTo>
                <a:cubicBezTo>
                  <a:pt x="403" y="352"/>
                  <a:pt x="405" y="346"/>
                  <a:pt x="404" y="343"/>
                </a:cubicBezTo>
                <a:cubicBezTo>
                  <a:pt x="403" y="340"/>
                  <a:pt x="390" y="341"/>
                  <a:pt x="385" y="344"/>
                </a:cubicBezTo>
                <a:cubicBezTo>
                  <a:pt x="381" y="347"/>
                  <a:pt x="371" y="346"/>
                  <a:pt x="369" y="351"/>
                </a:cubicBezTo>
                <a:cubicBezTo>
                  <a:pt x="366" y="357"/>
                  <a:pt x="371" y="356"/>
                  <a:pt x="374" y="356"/>
                </a:cubicBezTo>
                <a:cubicBezTo>
                  <a:pt x="378" y="356"/>
                  <a:pt x="377" y="351"/>
                  <a:pt x="384" y="352"/>
                </a:cubicBezTo>
                <a:cubicBezTo>
                  <a:pt x="391" y="353"/>
                  <a:pt x="396" y="345"/>
                  <a:pt x="399" y="348"/>
                </a:cubicBezTo>
                <a:cubicBezTo>
                  <a:pt x="402" y="351"/>
                  <a:pt x="387" y="357"/>
                  <a:pt x="381" y="358"/>
                </a:cubicBezTo>
                <a:cubicBezTo>
                  <a:pt x="374" y="359"/>
                  <a:pt x="376" y="364"/>
                  <a:pt x="382" y="373"/>
                </a:cubicBezTo>
                <a:cubicBezTo>
                  <a:pt x="388" y="383"/>
                  <a:pt x="379" y="377"/>
                  <a:pt x="379" y="382"/>
                </a:cubicBezTo>
                <a:cubicBezTo>
                  <a:pt x="379" y="386"/>
                  <a:pt x="368" y="380"/>
                  <a:pt x="372" y="379"/>
                </a:cubicBezTo>
                <a:cubicBezTo>
                  <a:pt x="377" y="377"/>
                  <a:pt x="375" y="373"/>
                  <a:pt x="371" y="370"/>
                </a:cubicBezTo>
                <a:cubicBezTo>
                  <a:pt x="367" y="367"/>
                  <a:pt x="365" y="370"/>
                  <a:pt x="365" y="366"/>
                </a:cubicBezTo>
                <a:cubicBezTo>
                  <a:pt x="366" y="363"/>
                  <a:pt x="361" y="367"/>
                  <a:pt x="358" y="364"/>
                </a:cubicBezTo>
                <a:cubicBezTo>
                  <a:pt x="354" y="361"/>
                  <a:pt x="353" y="359"/>
                  <a:pt x="348" y="361"/>
                </a:cubicBezTo>
                <a:cubicBezTo>
                  <a:pt x="343" y="364"/>
                  <a:pt x="338" y="363"/>
                  <a:pt x="327" y="365"/>
                </a:cubicBezTo>
                <a:cubicBezTo>
                  <a:pt x="317" y="367"/>
                  <a:pt x="297" y="366"/>
                  <a:pt x="294" y="363"/>
                </a:cubicBezTo>
                <a:cubicBezTo>
                  <a:pt x="290" y="359"/>
                  <a:pt x="303" y="353"/>
                  <a:pt x="307" y="354"/>
                </a:cubicBezTo>
                <a:cubicBezTo>
                  <a:pt x="310" y="355"/>
                  <a:pt x="308" y="350"/>
                  <a:pt x="302" y="345"/>
                </a:cubicBezTo>
                <a:cubicBezTo>
                  <a:pt x="297" y="341"/>
                  <a:pt x="284" y="338"/>
                  <a:pt x="284" y="341"/>
                </a:cubicBezTo>
                <a:cubicBezTo>
                  <a:pt x="284" y="344"/>
                  <a:pt x="277" y="341"/>
                  <a:pt x="268" y="339"/>
                </a:cubicBezTo>
                <a:cubicBezTo>
                  <a:pt x="258" y="338"/>
                  <a:pt x="257" y="334"/>
                  <a:pt x="251" y="334"/>
                </a:cubicBezTo>
                <a:cubicBezTo>
                  <a:pt x="245" y="334"/>
                  <a:pt x="236" y="332"/>
                  <a:pt x="229" y="327"/>
                </a:cubicBezTo>
                <a:cubicBezTo>
                  <a:pt x="222" y="321"/>
                  <a:pt x="206" y="323"/>
                  <a:pt x="204" y="328"/>
                </a:cubicBezTo>
                <a:cubicBezTo>
                  <a:pt x="202" y="333"/>
                  <a:pt x="196" y="332"/>
                  <a:pt x="191" y="332"/>
                </a:cubicBezTo>
                <a:cubicBezTo>
                  <a:pt x="185" y="332"/>
                  <a:pt x="193" y="326"/>
                  <a:pt x="191" y="325"/>
                </a:cubicBezTo>
                <a:cubicBezTo>
                  <a:pt x="188" y="324"/>
                  <a:pt x="191" y="317"/>
                  <a:pt x="187" y="316"/>
                </a:cubicBezTo>
                <a:cubicBezTo>
                  <a:pt x="183" y="316"/>
                  <a:pt x="180" y="333"/>
                  <a:pt x="172" y="332"/>
                </a:cubicBezTo>
                <a:cubicBezTo>
                  <a:pt x="165" y="332"/>
                  <a:pt x="161" y="314"/>
                  <a:pt x="155" y="310"/>
                </a:cubicBezTo>
                <a:cubicBezTo>
                  <a:pt x="149" y="305"/>
                  <a:pt x="143" y="305"/>
                  <a:pt x="148" y="312"/>
                </a:cubicBezTo>
                <a:cubicBezTo>
                  <a:pt x="154" y="319"/>
                  <a:pt x="144" y="314"/>
                  <a:pt x="144" y="318"/>
                </a:cubicBezTo>
                <a:cubicBezTo>
                  <a:pt x="145" y="323"/>
                  <a:pt x="136" y="328"/>
                  <a:pt x="136" y="326"/>
                </a:cubicBezTo>
                <a:cubicBezTo>
                  <a:pt x="136" y="323"/>
                  <a:pt x="131" y="320"/>
                  <a:pt x="125" y="327"/>
                </a:cubicBezTo>
                <a:cubicBezTo>
                  <a:pt x="119" y="334"/>
                  <a:pt x="115" y="333"/>
                  <a:pt x="114" y="331"/>
                </a:cubicBezTo>
                <a:cubicBezTo>
                  <a:pt x="114" y="328"/>
                  <a:pt x="96" y="337"/>
                  <a:pt x="97" y="340"/>
                </a:cubicBezTo>
                <a:cubicBezTo>
                  <a:pt x="98" y="343"/>
                  <a:pt x="94" y="346"/>
                  <a:pt x="89" y="345"/>
                </a:cubicBezTo>
                <a:cubicBezTo>
                  <a:pt x="85" y="345"/>
                  <a:pt x="88" y="341"/>
                  <a:pt x="92" y="339"/>
                </a:cubicBezTo>
                <a:cubicBezTo>
                  <a:pt x="96" y="337"/>
                  <a:pt x="108" y="328"/>
                  <a:pt x="114" y="327"/>
                </a:cubicBezTo>
                <a:cubicBezTo>
                  <a:pt x="120" y="326"/>
                  <a:pt x="131" y="321"/>
                  <a:pt x="132" y="318"/>
                </a:cubicBezTo>
                <a:cubicBezTo>
                  <a:pt x="132" y="315"/>
                  <a:pt x="126" y="318"/>
                  <a:pt x="122" y="317"/>
                </a:cubicBezTo>
                <a:cubicBezTo>
                  <a:pt x="118" y="316"/>
                  <a:pt x="111" y="321"/>
                  <a:pt x="104" y="324"/>
                </a:cubicBezTo>
                <a:cubicBezTo>
                  <a:pt x="97" y="327"/>
                  <a:pt x="90" y="326"/>
                  <a:pt x="92" y="330"/>
                </a:cubicBezTo>
                <a:cubicBezTo>
                  <a:pt x="94" y="334"/>
                  <a:pt x="85" y="329"/>
                  <a:pt x="84" y="332"/>
                </a:cubicBezTo>
                <a:cubicBezTo>
                  <a:pt x="82" y="335"/>
                  <a:pt x="79" y="332"/>
                  <a:pt x="81" y="330"/>
                </a:cubicBezTo>
                <a:cubicBezTo>
                  <a:pt x="84" y="329"/>
                  <a:pt x="75" y="326"/>
                  <a:pt x="75" y="328"/>
                </a:cubicBezTo>
                <a:cubicBezTo>
                  <a:pt x="75" y="329"/>
                  <a:pt x="74" y="332"/>
                  <a:pt x="68" y="332"/>
                </a:cubicBezTo>
                <a:cubicBezTo>
                  <a:pt x="62" y="332"/>
                  <a:pt x="56" y="336"/>
                  <a:pt x="60" y="339"/>
                </a:cubicBezTo>
                <a:cubicBezTo>
                  <a:pt x="64" y="342"/>
                  <a:pt x="66" y="343"/>
                  <a:pt x="64" y="345"/>
                </a:cubicBezTo>
                <a:cubicBezTo>
                  <a:pt x="62" y="347"/>
                  <a:pt x="56" y="340"/>
                  <a:pt x="47" y="341"/>
                </a:cubicBezTo>
                <a:cubicBezTo>
                  <a:pt x="38" y="342"/>
                  <a:pt x="21" y="331"/>
                  <a:pt x="21" y="329"/>
                </a:cubicBezTo>
                <a:cubicBezTo>
                  <a:pt x="21" y="326"/>
                  <a:pt x="9" y="328"/>
                  <a:pt x="0" y="327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00"/>
                  <a:pt x="4" y="503"/>
                  <a:pt x="6" y="501"/>
                </a:cubicBezTo>
                <a:cubicBezTo>
                  <a:pt x="8" y="499"/>
                  <a:pt x="11" y="502"/>
                  <a:pt x="16" y="499"/>
                </a:cubicBezTo>
                <a:cubicBezTo>
                  <a:pt x="22" y="496"/>
                  <a:pt x="24" y="502"/>
                  <a:pt x="24" y="505"/>
                </a:cubicBezTo>
                <a:cubicBezTo>
                  <a:pt x="24" y="507"/>
                  <a:pt x="32" y="512"/>
                  <a:pt x="35" y="516"/>
                </a:cubicBezTo>
                <a:cubicBezTo>
                  <a:pt x="39" y="520"/>
                  <a:pt x="40" y="524"/>
                  <a:pt x="44" y="522"/>
                </a:cubicBezTo>
                <a:cubicBezTo>
                  <a:pt x="48" y="519"/>
                  <a:pt x="54" y="518"/>
                  <a:pt x="54" y="514"/>
                </a:cubicBezTo>
                <a:cubicBezTo>
                  <a:pt x="54" y="509"/>
                  <a:pt x="70" y="509"/>
                  <a:pt x="70" y="514"/>
                </a:cubicBezTo>
                <a:cubicBezTo>
                  <a:pt x="70" y="520"/>
                  <a:pt x="85" y="527"/>
                  <a:pt x="94" y="542"/>
                </a:cubicBezTo>
                <a:cubicBezTo>
                  <a:pt x="103" y="557"/>
                  <a:pt x="101" y="561"/>
                  <a:pt x="114" y="566"/>
                </a:cubicBezTo>
                <a:cubicBezTo>
                  <a:pt x="127" y="571"/>
                  <a:pt x="126" y="573"/>
                  <a:pt x="125" y="578"/>
                </a:cubicBezTo>
                <a:cubicBezTo>
                  <a:pt x="123" y="582"/>
                  <a:pt x="132" y="584"/>
                  <a:pt x="127" y="588"/>
                </a:cubicBezTo>
                <a:cubicBezTo>
                  <a:pt x="125" y="589"/>
                  <a:pt x="122" y="591"/>
                  <a:pt x="119" y="593"/>
                </a:cubicBezTo>
                <a:cubicBezTo>
                  <a:pt x="120" y="595"/>
                  <a:pt x="122" y="597"/>
                  <a:pt x="124" y="599"/>
                </a:cubicBezTo>
                <a:cubicBezTo>
                  <a:pt x="127" y="602"/>
                  <a:pt x="119" y="602"/>
                  <a:pt x="121" y="604"/>
                </a:cubicBezTo>
                <a:cubicBezTo>
                  <a:pt x="124" y="606"/>
                  <a:pt x="121" y="610"/>
                  <a:pt x="123" y="612"/>
                </a:cubicBezTo>
                <a:cubicBezTo>
                  <a:pt x="126" y="615"/>
                  <a:pt x="130" y="614"/>
                  <a:pt x="133" y="612"/>
                </a:cubicBezTo>
                <a:cubicBezTo>
                  <a:pt x="136" y="610"/>
                  <a:pt x="138" y="615"/>
                  <a:pt x="135" y="618"/>
                </a:cubicBezTo>
                <a:cubicBezTo>
                  <a:pt x="133" y="622"/>
                  <a:pt x="138" y="625"/>
                  <a:pt x="140" y="622"/>
                </a:cubicBezTo>
                <a:cubicBezTo>
                  <a:pt x="142" y="619"/>
                  <a:pt x="147" y="627"/>
                  <a:pt x="149" y="628"/>
                </a:cubicBezTo>
                <a:cubicBezTo>
                  <a:pt x="152" y="629"/>
                  <a:pt x="154" y="633"/>
                  <a:pt x="150" y="633"/>
                </a:cubicBezTo>
                <a:cubicBezTo>
                  <a:pt x="146" y="633"/>
                  <a:pt x="147" y="639"/>
                  <a:pt x="150" y="640"/>
                </a:cubicBezTo>
                <a:cubicBezTo>
                  <a:pt x="152" y="640"/>
                  <a:pt x="152" y="643"/>
                  <a:pt x="152" y="646"/>
                </a:cubicBezTo>
                <a:cubicBezTo>
                  <a:pt x="152" y="648"/>
                  <a:pt x="161" y="651"/>
                  <a:pt x="164" y="650"/>
                </a:cubicBezTo>
                <a:cubicBezTo>
                  <a:pt x="167" y="649"/>
                  <a:pt x="170" y="652"/>
                  <a:pt x="172" y="655"/>
                </a:cubicBezTo>
                <a:cubicBezTo>
                  <a:pt x="173" y="658"/>
                  <a:pt x="179" y="660"/>
                  <a:pt x="182" y="658"/>
                </a:cubicBezTo>
                <a:cubicBezTo>
                  <a:pt x="184" y="656"/>
                  <a:pt x="185" y="661"/>
                  <a:pt x="186" y="665"/>
                </a:cubicBezTo>
                <a:cubicBezTo>
                  <a:pt x="186" y="668"/>
                  <a:pt x="191" y="666"/>
                  <a:pt x="194" y="666"/>
                </a:cubicBezTo>
                <a:cubicBezTo>
                  <a:pt x="197" y="666"/>
                  <a:pt x="199" y="670"/>
                  <a:pt x="201" y="669"/>
                </a:cubicBezTo>
                <a:cubicBezTo>
                  <a:pt x="206" y="667"/>
                  <a:pt x="207" y="675"/>
                  <a:pt x="210" y="680"/>
                </a:cubicBezTo>
                <a:cubicBezTo>
                  <a:pt x="520" y="678"/>
                  <a:pt x="520" y="678"/>
                  <a:pt x="520" y="678"/>
                </a:cubicBezTo>
                <a:cubicBezTo>
                  <a:pt x="520" y="678"/>
                  <a:pt x="521" y="670"/>
                  <a:pt x="524" y="673"/>
                </a:cubicBezTo>
                <a:cubicBezTo>
                  <a:pt x="528" y="676"/>
                  <a:pt x="525" y="680"/>
                  <a:pt x="529" y="682"/>
                </a:cubicBezTo>
                <a:cubicBezTo>
                  <a:pt x="533" y="683"/>
                  <a:pt x="536" y="686"/>
                  <a:pt x="539" y="685"/>
                </a:cubicBezTo>
                <a:cubicBezTo>
                  <a:pt x="541" y="684"/>
                  <a:pt x="545" y="681"/>
                  <a:pt x="549" y="685"/>
                </a:cubicBezTo>
                <a:cubicBezTo>
                  <a:pt x="553" y="690"/>
                  <a:pt x="556" y="686"/>
                  <a:pt x="558" y="689"/>
                </a:cubicBezTo>
                <a:cubicBezTo>
                  <a:pt x="561" y="692"/>
                  <a:pt x="565" y="694"/>
                  <a:pt x="568" y="691"/>
                </a:cubicBezTo>
                <a:cubicBezTo>
                  <a:pt x="570" y="688"/>
                  <a:pt x="580" y="691"/>
                  <a:pt x="584" y="693"/>
                </a:cubicBezTo>
                <a:cubicBezTo>
                  <a:pt x="590" y="688"/>
                  <a:pt x="594" y="679"/>
                  <a:pt x="599" y="679"/>
                </a:cubicBezTo>
                <a:cubicBezTo>
                  <a:pt x="605" y="679"/>
                  <a:pt x="622" y="681"/>
                  <a:pt x="623" y="689"/>
                </a:cubicBezTo>
                <a:cubicBezTo>
                  <a:pt x="624" y="698"/>
                  <a:pt x="634" y="690"/>
                  <a:pt x="635" y="698"/>
                </a:cubicBezTo>
                <a:cubicBezTo>
                  <a:pt x="636" y="704"/>
                  <a:pt x="642" y="710"/>
                  <a:pt x="641" y="713"/>
                </a:cubicBezTo>
                <a:cubicBezTo>
                  <a:pt x="643" y="714"/>
                  <a:pt x="645" y="716"/>
                  <a:pt x="648" y="718"/>
                </a:cubicBezTo>
                <a:cubicBezTo>
                  <a:pt x="651" y="717"/>
                  <a:pt x="659" y="718"/>
                  <a:pt x="665" y="720"/>
                </a:cubicBezTo>
                <a:cubicBezTo>
                  <a:pt x="672" y="723"/>
                  <a:pt x="682" y="717"/>
                  <a:pt x="686" y="726"/>
                </a:cubicBezTo>
                <a:cubicBezTo>
                  <a:pt x="689" y="734"/>
                  <a:pt x="697" y="740"/>
                  <a:pt x="690" y="741"/>
                </a:cubicBezTo>
                <a:cubicBezTo>
                  <a:pt x="683" y="742"/>
                  <a:pt x="675" y="733"/>
                  <a:pt x="675" y="738"/>
                </a:cubicBezTo>
                <a:cubicBezTo>
                  <a:pt x="676" y="743"/>
                  <a:pt x="672" y="740"/>
                  <a:pt x="672" y="748"/>
                </a:cubicBezTo>
                <a:cubicBezTo>
                  <a:pt x="672" y="755"/>
                  <a:pt x="667" y="766"/>
                  <a:pt x="664" y="765"/>
                </a:cubicBezTo>
                <a:cubicBezTo>
                  <a:pt x="664" y="765"/>
                  <a:pt x="664" y="765"/>
                  <a:pt x="664" y="765"/>
                </a:cubicBezTo>
                <a:cubicBezTo>
                  <a:pt x="663" y="768"/>
                  <a:pt x="663" y="771"/>
                  <a:pt x="665" y="774"/>
                </a:cubicBezTo>
                <a:cubicBezTo>
                  <a:pt x="669" y="771"/>
                  <a:pt x="675" y="766"/>
                  <a:pt x="679" y="767"/>
                </a:cubicBezTo>
                <a:cubicBezTo>
                  <a:pt x="687" y="767"/>
                  <a:pt x="689" y="772"/>
                  <a:pt x="694" y="768"/>
                </a:cubicBezTo>
                <a:cubicBezTo>
                  <a:pt x="699" y="765"/>
                  <a:pt x="700" y="763"/>
                  <a:pt x="701" y="766"/>
                </a:cubicBezTo>
                <a:cubicBezTo>
                  <a:pt x="701" y="766"/>
                  <a:pt x="701" y="766"/>
                  <a:pt x="701" y="767"/>
                </a:cubicBezTo>
                <a:cubicBezTo>
                  <a:pt x="703" y="766"/>
                  <a:pt x="704" y="765"/>
                  <a:pt x="704" y="764"/>
                </a:cubicBezTo>
                <a:cubicBezTo>
                  <a:pt x="704" y="763"/>
                  <a:pt x="704" y="761"/>
                  <a:pt x="703" y="759"/>
                </a:cubicBezTo>
                <a:cubicBezTo>
                  <a:pt x="698" y="760"/>
                  <a:pt x="697" y="760"/>
                  <a:pt x="695" y="757"/>
                </a:cubicBezTo>
                <a:cubicBezTo>
                  <a:pt x="693" y="752"/>
                  <a:pt x="710" y="747"/>
                  <a:pt x="718" y="748"/>
                </a:cubicBezTo>
                <a:cubicBezTo>
                  <a:pt x="726" y="749"/>
                  <a:pt x="731" y="744"/>
                  <a:pt x="734" y="747"/>
                </a:cubicBezTo>
                <a:cubicBezTo>
                  <a:pt x="739" y="743"/>
                  <a:pt x="747" y="736"/>
                  <a:pt x="749" y="736"/>
                </a:cubicBezTo>
                <a:cubicBezTo>
                  <a:pt x="752" y="736"/>
                  <a:pt x="788" y="735"/>
                  <a:pt x="788" y="735"/>
                </a:cubicBezTo>
                <a:cubicBezTo>
                  <a:pt x="788" y="735"/>
                  <a:pt x="800" y="728"/>
                  <a:pt x="802" y="721"/>
                </a:cubicBezTo>
                <a:cubicBezTo>
                  <a:pt x="803" y="714"/>
                  <a:pt x="811" y="697"/>
                  <a:pt x="816" y="701"/>
                </a:cubicBezTo>
                <a:cubicBezTo>
                  <a:pt x="821" y="704"/>
                  <a:pt x="831" y="702"/>
                  <a:pt x="831" y="705"/>
                </a:cubicBezTo>
                <a:cubicBezTo>
                  <a:pt x="831" y="708"/>
                  <a:pt x="828" y="719"/>
                  <a:pt x="841" y="736"/>
                </a:cubicBezTo>
                <a:cubicBezTo>
                  <a:pt x="845" y="733"/>
                  <a:pt x="850" y="731"/>
                  <a:pt x="852" y="731"/>
                </a:cubicBezTo>
                <a:cubicBezTo>
                  <a:pt x="857" y="732"/>
                  <a:pt x="864" y="726"/>
                  <a:pt x="866" y="722"/>
                </a:cubicBezTo>
                <a:cubicBezTo>
                  <a:pt x="868" y="718"/>
                  <a:pt x="870" y="725"/>
                  <a:pt x="866" y="727"/>
                </a:cubicBezTo>
                <a:cubicBezTo>
                  <a:pt x="862" y="728"/>
                  <a:pt x="870" y="731"/>
                  <a:pt x="877" y="731"/>
                </a:cubicBezTo>
                <a:cubicBezTo>
                  <a:pt x="884" y="730"/>
                  <a:pt x="873" y="733"/>
                  <a:pt x="868" y="733"/>
                </a:cubicBezTo>
                <a:cubicBezTo>
                  <a:pt x="863" y="733"/>
                  <a:pt x="861" y="733"/>
                  <a:pt x="854" y="740"/>
                </a:cubicBezTo>
                <a:cubicBezTo>
                  <a:pt x="847" y="747"/>
                  <a:pt x="848" y="749"/>
                  <a:pt x="852" y="753"/>
                </a:cubicBezTo>
                <a:cubicBezTo>
                  <a:pt x="856" y="756"/>
                  <a:pt x="862" y="755"/>
                  <a:pt x="867" y="750"/>
                </a:cubicBezTo>
                <a:cubicBezTo>
                  <a:pt x="873" y="745"/>
                  <a:pt x="872" y="741"/>
                  <a:pt x="878" y="741"/>
                </a:cubicBezTo>
                <a:cubicBezTo>
                  <a:pt x="883" y="741"/>
                  <a:pt x="898" y="736"/>
                  <a:pt x="904" y="734"/>
                </a:cubicBezTo>
                <a:cubicBezTo>
                  <a:pt x="910" y="732"/>
                  <a:pt x="906" y="731"/>
                  <a:pt x="906" y="728"/>
                </a:cubicBezTo>
                <a:cubicBezTo>
                  <a:pt x="906" y="725"/>
                  <a:pt x="917" y="725"/>
                  <a:pt x="921" y="723"/>
                </a:cubicBezTo>
                <a:cubicBezTo>
                  <a:pt x="925" y="720"/>
                  <a:pt x="920" y="718"/>
                  <a:pt x="917" y="718"/>
                </a:cubicBezTo>
                <a:close/>
                <a:moveTo>
                  <a:pt x="266" y="394"/>
                </a:moveTo>
                <a:cubicBezTo>
                  <a:pt x="260" y="402"/>
                  <a:pt x="257" y="403"/>
                  <a:pt x="251" y="402"/>
                </a:cubicBezTo>
                <a:cubicBezTo>
                  <a:pt x="244" y="401"/>
                  <a:pt x="240" y="404"/>
                  <a:pt x="243" y="407"/>
                </a:cubicBezTo>
                <a:cubicBezTo>
                  <a:pt x="246" y="409"/>
                  <a:pt x="247" y="411"/>
                  <a:pt x="240" y="413"/>
                </a:cubicBezTo>
                <a:cubicBezTo>
                  <a:pt x="233" y="414"/>
                  <a:pt x="228" y="420"/>
                  <a:pt x="225" y="419"/>
                </a:cubicBezTo>
                <a:cubicBezTo>
                  <a:pt x="223" y="418"/>
                  <a:pt x="237" y="408"/>
                  <a:pt x="234" y="405"/>
                </a:cubicBezTo>
                <a:cubicBezTo>
                  <a:pt x="230" y="402"/>
                  <a:pt x="220" y="410"/>
                  <a:pt x="220" y="413"/>
                </a:cubicBezTo>
                <a:cubicBezTo>
                  <a:pt x="220" y="417"/>
                  <a:pt x="214" y="417"/>
                  <a:pt x="210" y="417"/>
                </a:cubicBezTo>
                <a:cubicBezTo>
                  <a:pt x="206" y="416"/>
                  <a:pt x="201" y="413"/>
                  <a:pt x="205" y="412"/>
                </a:cubicBezTo>
                <a:cubicBezTo>
                  <a:pt x="209" y="412"/>
                  <a:pt x="206" y="408"/>
                  <a:pt x="211" y="406"/>
                </a:cubicBezTo>
                <a:cubicBezTo>
                  <a:pt x="217" y="404"/>
                  <a:pt x="210" y="401"/>
                  <a:pt x="212" y="399"/>
                </a:cubicBezTo>
                <a:cubicBezTo>
                  <a:pt x="214" y="397"/>
                  <a:pt x="224" y="401"/>
                  <a:pt x="224" y="397"/>
                </a:cubicBezTo>
                <a:cubicBezTo>
                  <a:pt x="225" y="393"/>
                  <a:pt x="214" y="390"/>
                  <a:pt x="210" y="392"/>
                </a:cubicBezTo>
                <a:cubicBezTo>
                  <a:pt x="207" y="394"/>
                  <a:pt x="198" y="400"/>
                  <a:pt x="188" y="396"/>
                </a:cubicBezTo>
                <a:cubicBezTo>
                  <a:pt x="185" y="394"/>
                  <a:pt x="213" y="391"/>
                  <a:pt x="218" y="387"/>
                </a:cubicBezTo>
                <a:cubicBezTo>
                  <a:pt x="223" y="382"/>
                  <a:pt x="244" y="377"/>
                  <a:pt x="246" y="381"/>
                </a:cubicBezTo>
                <a:cubicBezTo>
                  <a:pt x="248" y="385"/>
                  <a:pt x="235" y="388"/>
                  <a:pt x="241" y="392"/>
                </a:cubicBezTo>
                <a:cubicBezTo>
                  <a:pt x="247" y="395"/>
                  <a:pt x="258" y="393"/>
                  <a:pt x="260" y="389"/>
                </a:cubicBezTo>
                <a:cubicBezTo>
                  <a:pt x="262" y="385"/>
                  <a:pt x="273" y="386"/>
                  <a:pt x="266" y="394"/>
                </a:cubicBezTo>
                <a:close/>
                <a:moveTo>
                  <a:pt x="329" y="474"/>
                </a:moveTo>
                <a:cubicBezTo>
                  <a:pt x="322" y="481"/>
                  <a:pt x="322" y="479"/>
                  <a:pt x="315" y="480"/>
                </a:cubicBezTo>
                <a:cubicBezTo>
                  <a:pt x="309" y="482"/>
                  <a:pt x="314" y="488"/>
                  <a:pt x="306" y="489"/>
                </a:cubicBezTo>
                <a:cubicBezTo>
                  <a:pt x="298" y="490"/>
                  <a:pt x="278" y="490"/>
                  <a:pt x="275" y="486"/>
                </a:cubicBezTo>
                <a:cubicBezTo>
                  <a:pt x="274" y="484"/>
                  <a:pt x="286" y="485"/>
                  <a:pt x="287" y="482"/>
                </a:cubicBezTo>
                <a:cubicBezTo>
                  <a:pt x="288" y="479"/>
                  <a:pt x="291" y="473"/>
                  <a:pt x="296" y="473"/>
                </a:cubicBezTo>
                <a:cubicBezTo>
                  <a:pt x="301" y="473"/>
                  <a:pt x="300" y="467"/>
                  <a:pt x="292" y="463"/>
                </a:cubicBezTo>
                <a:cubicBezTo>
                  <a:pt x="284" y="459"/>
                  <a:pt x="304" y="456"/>
                  <a:pt x="308" y="463"/>
                </a:cubicBezTo>
                <a:cubicBezTo>
                  <a:pt x="313" y="469"/>
                  <a:pt x="321" y="473"/>
                  <a:pt x="326" y="469"/>
                </a:cubicBezTo>
                <a:cubicBezTo>
                  <a:pt x="330" y="464"/>
                  <a:pt x="356" y="452"/>
                  <a:pt x="356" y="458"/>
                </a:cubicBezTo>
                <a:cubicBezTo>
                  <a:pt x="356" y="464"/>
                  <a:pt x="337" y="468"/>
                  <a:pt x="329" y="474"/>
                </a:cubicBezTo>
                <a:close/>
                <a:moveTo>
                  <a:pt x="503" y="656"/>
                </a:moveTo>
                <a:cubicBezTo>
                  <a:pt x="498" y="657"/>
                  <a:pt x="504" y="642"/>
                  <a:pt x="494" y="636"/>
                </a:cubicBezTo>
                <a:cubicBezTo>
                  <a:pt x="482" y="630"/>
                  <a:pt x="477" y="618"/>
                  <a:pt x="477" y="611"/>
                </a:cubicBezTo>
                <a:cubicBezTo>
                  <a:pt x="477" y="605"/>
                  <a:pt x="487" y="602"/>
                  <a:pt x="491" y="607"/>
                </a:cubicBezTo>
                <a:cubicBezTo>
                  <a:pt x="495" y="612"/>
                  <a:pt x="501" y="632"/>
                  <a:pt x="504" y="639"/>
                </a:cubicBezTo>
                <a:cubicBezTo>
                  <a:pt x="508" y="645"/>
                  <a:pt x="508" y="656"/>
                  <a:pt x="503" y="65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6" name="Freeform 125      (向天歌演示原创作品：www.TopPPT.cn)">
            <a:extLst>
              <a:ext uri="{FF2B5EF4-FFF2-40B4-BE49-F238E27FC236}">
                <a16:creationId xmlns:a16="http://schemas.microsoft.com/office/drawing/2014/main" id="{856FC4C6-9218-4B02-ABEE-7C96E8641B68}"/>
              </a:ext>
            </a:extLst>
          </p:cNvPr>
          <p:cNvSpPr>
            <a:spLocks noEditPoints="1"/>
          </p:cNvSpPr>
          <p:nvPr/>
        </p:nvSpPr>
        <p:spPr bwMode="auto">
          <a:xfrm>
            <a:off x="551403" y="1154839"/>
            <a:ext cx="2269547" cy="1424471"/>
          </a:xfrm>
          <a:custGeom>
            <a:avLst/>
            <a:gdLst/>
            <a:ahLst/>
            <a:cxnLst>
              <a:cxn ang="0">
                <a:pos x="350" y="230"/>
              </a:cxn>
              <a:cxn ang="0">
                <a:pos x="306" y="35"/>
              </a:cxn>
              <a:cxn ang="0">
                <a:pos x="185" y="21"/>
              </a:cxn>
              <a:cxn ang="0">
                <a:pos x="135" y="10"/>
              </a:cxn>
              <a:cxn ang="0">
                <a:pos x="93" y="21"/>
              </a:cxn>
              <a:cxn ang="0">
                <a:pos x="19" y="59"/>
              </a:cxn>
              <a:cxn ang="0">
                <a:pos x="71" y="103"/>
              </a:cxn>
              <a:cxn ang="0">
                <a:pos x="17" y="106"/>
              </a:cxn>
              <a:cxn ang="0">
                <a:pos x="59" y="136"/>
              </a:cxn>
              <a:cxn ang="0">
                <a:pos x="43" y="158"/>
              </a:cxn>
              <a:cxn ang="0">
                <a:pos x="45" y="219"/>
              </a:cxn>
              <a:cxn ang="0">
                <a:pos x="96" y="236"/>
              </a:cxn>
              <a:cxn ang="0">
                <a:pos x="102" y="269"/>
              </a:cxn>
              <a:cxn ang="0">
                <a:pos x="84" y="287"/>
              </a:cxn>
              <a:cxn ang="0">
                <a:pos x="147" y="250"/>
              </a:cxn>
              <a:cxn ang="0">
                <a:pos x="173" y="213"/>
              </a:cxn>
              <a:cxn ang="0">
                <a:pos x="191" y="201"/>
              </a:cxn>
              <a:cxn ang="0">
                <a:pos x="226" y="215"/>
              </a:cxn>
              <a:cxn ang="0">
                <a:pos x="248" y="202"/>
              </a:cxn>
              <a:cxn ang="0">
                <a:pos x="276" y="213"/>
              </a:cxn>
              <a:cxn ang="0">
                <a:pos x="340" y="232"/>
              </a:cxn>
              <a:cxn ang="0">
                <a:pos x="375" y="248"/>
              </a:cxn>
              <a:cxn ang="0">
                <a:pos x="376" y="261"/>
              </a:cxn>
              <a:cxn ang="0">
                <a:pos x="389" y="263"/>
              </a:cxn>
              <a:cxn ang="0">
                <a:pos x="401" y="274"/>
              </a:cxn>
              <a:cxn ang="0">
                <a:pos x="396" y="300"/>
              </a:cxn>
              <a:cxn ang="0">
                <a:pos x="421" y="299"/>
              </a:cxn>
              <a:cxn ang="0">
                <a:pos x="15" y="313"/>
              </a:cxn>
              <a:cxn ang="0">
                <a:pos x="178" y="240"/>
              </a:cxn>
              <a:cxn ang="0">
                <a:pos x="177" y="256"/>
              </a:cxn>
              <a:cxn ang="0">
                <a:pos x="25" y="219"/>
              </a:cxn>
              <a:cxn ang="0">
                <a:pos x="1094" y="443"/>
              </a:cxn>
              <a:cxn ang="0">
                <a:pos x="1010" y="472"/>
              </a:cxn>
              <a:cxn ang="0">
                <a:pos x="970" y="473"/>
              </a:cxn>
              <a:cxn ang="0">
                <a:pos x="926" y="471"/>
              </a:cxn>
              <a:cxn ang="0">
                <a:pos x="954" y="426"/>
              </a:cxn>
              <a:cxn ang="0">
                <a:pos x="902" y="410"/>
              </a:cxn>
              <a:cxn ang="0">
                <a:pos x="864" y="397"/>
              </a:cxn>
              <a:cxn ang="0">
                <a:pos x="516" y="388"/>
              </a:cxn>
              <a:cxn ang="0">
                <a:pos x="510" y="395"/>
              </a:cxn>
              <a:cxn ang="0">
                <a:pos x="501" y="436"/>
              </a:cxn>
              <a:cxn ang="0">
                <a:pos x="513" y="539"/>
              </a:cxn>
              <a:cxn ang="0">
                <a:pos x="557" y="590"/>
              </a:cxn>
              <a:cxn ang="0">
                <a:pos x="647" y="625"/>
              </a:cxn>
              <a:cxn ang="0">
                <a:pos x="724" y="647"/>
              </a:cxn>
              <a:cxn ang="0">
                <a:pos x="783" y="685"/>
              </a:cxn>
              <a:cxn ang="0">
                <a:pos x="818" y="658"/>
              </a:cxn>
              <a:cxn ang="0">
                <a:pos x="862" y="644"/>
              </a:cxn>
              <a:cxn ang="0">
                <a:pos x="889" y="641"/>
              </a:cxn>
              <a:cxn ang="0">
                <a:pos x="944" y="645"/>
              </a:cxn>
              <a:cxn ang="0">
                <a:pos x="983" y="699"/>
              </a:cxn>
              <a:cxn ang="0">
                <a:pos x="994" y="608"/>
              </a:cxn>
              <a:cxn ang="0">
                <a:pos x="1036" y="571"/>
              </a:cxn>
              <a:cxn ang="0">
                <a:pos x="1032" y="539"/>
              </a:cxn>
              <a:cxn ang="0">
                <a:pos x="1049" y="541"/>
              </a:cxn>
              <a:cxn ang="0">
                <a:pos x="1088" y="499"/>
              </a:cxn>
              <a:cxn ang="0">
                <a:pos x="1102" y="475"/>
              </a:cxn>
              <a:cxn ang="0">
                <a:pos x="1137" y="413"/>
              </a:cxn>
            </a:cxnLst>
            <a:rect l="0" t="0" r="r" b="b"/>
            <a:pathLst>
              <a:path w="1147" h="705">
                <a:moveTo>
                  <a:pt x="431" y="286"/>
                </a:moveTo>
                <a:cubicBezTo>
                  <a:pt x="432" y="281"/>
                  <a:pt x="433" y="279"/>
                  <a:pt x="420" y="274"/>
                </a:cubicBezTo>
                <a:cubicBezTo>
                  <a:pt x="407" y="269"/>
                  <a:pt x="409" y="265"/>
                  <a:pt x="400" y="250"/>
                </a:cubicBezTo>
                <a:cubicBezTo>
                  <a:pt x="391" y="235"/>
                  <a:pt x="376" y="228"/>
                  <a:pt x="376" y="222"/>
                </a:cubicBezTo>
                <a:cubicBezTo>
                  <a:pt x="376" y="217"/>
                  <a:pt x="360" y="217"/>
                  <a:pt x="360" y="222"/>
                </a:cubicBezTo>
                <a:cubicBezTo>
                  <a:pt x="360" y="226"/>
                  <a:pt x="354" y="227"/>
                  <a:pt x="350" y="230"/>
                </a:cubicBezTo>
                <a:cubicBezTo>
                  <a:pt x="346" y="232"/>
                  <a:pt x="345" y="228"/>
                  <a:pt x="341" y="224"/>
                </a:cubicBezTo>
                <a:cubicBezTo>
                  <a:pt x="338" y="220"/>
                  <a:pt x="330" y="215"/>
                  <a:pt x="330" y="213"/>
                </a:cubicBezTo>
                <a:cubicBezTo>
                  <a:pt x="330" y="210"/>
                  <a:pt x="328" y="204"/>
                  <a:pt x="322" y="207"/>
                </a:cubicBezTo>
                <a:cubicBezTo>
                  <a:pt x="317" y="210"/>
                  <a:pt x="314" y="207"/>
                  <a:pt x="312" y="209"/>
                </a:cubicBezTo>
                <a:cubicBezTo>
                  <a:pt x="310" y="211"/>
                  <a:pt x="306" y="208"/>
                  <a:pt x="306" y="208"/>
                </a:cubicBezTo>
                <a:cubicBezTo>
                  <a:pt x="306" y="35"/>
                  <a:pt x="306" y="35"/>
                  <a:pt x="306" y="35"/>
                </a:cubicBezTo>
                <a:cubicBezTo>
                  <a:pt x="304" y="35"/>
                  <a:pt x="302" y="34"/>
                  <a:pt x="301" y="34"/>
                </a:cubicBezTo>
                <a:cubicBezTo>
                  <a:pt x="294" y="31"/>
                  <a:pt x="283" y="26"/>
                  <a:pt x="277" y="27"/>
                </a:cubicBezTo>
                <a:cubicBezTo>
                  <a:pt x="271" y="29"/>
                  <a:pt x="260" y="30"/>
                  <a:pt x="256" y="28"/>
                </a:cubicBezTo>
                <a:cubicBezTo>
                  <a:pt x="252" y="26"/>
                  <a:pt x="246" y="24"/>
                  <a:pt x="238" y="26"/>
                </a:cubicBezTo>
                <a:cubicBezTo>
                  <a:pt x="230" y="27"/>
                  <a:pt x="225" y="21"/>
                  <a:pt x="214" y="19"/>
                </a:cubicBezTo>
                <a:cubicBezTo>
                  <a:pt x="204" y="16"/>
                  <a:pt x="189" y="19"/>
                  <a:pt x="185" y="21"/>
                </a:cubicBezTo>
                <a:cubicBezTo>
                  <a:pt x="182" y="22"/>
                  <a:pt x="183" y="17"/>
                  <a:pt x="178" y="17"/>
                </a:cubicBezTo>
                <a:cubicBezTo>
                  <a:pt x="174" y="18"/>
                  <a:pt x="177" y="15"/>
                  <a:pt x="175" y="12"/>
                </a:cubicBezTo>
                <a:cubicBezTo>
                  <a:pt x="172" y="8"/>
                  <a:pt x="160" y="11"/>
                  <a:pt x="155" y="12"/>
                </a:cubicBezTo>
                <a:cubicBezTo>
                  <a:pt x="151" y="12"/>
                  <a:pt x="149" y="10"/>
                  <a:pt x="150" y="7"/>
                </a:cubicBezTo>
                <a:cubicBezTo>
                  <a:pt x="150" y="5"/>
                  <a:pt x="146" y="6"/>
                  <a:pt x="144" y="9"/>
                </a:cubicBezTo>
                <a:cubicBezTo>
                  <a:pt x="142" y="12"/>
                  <a:pt x="137" y="12"/>
                  <a:pt x="135" y="10"/>
                </a:cubicBezTo>
                <a:cubicBezTo>
                  <a:pt x="133" y="8"/>
                  <a:pt x="139" y="8"/>
                  <a:pt x="140" y="5"/>
                </a:cubicBezTo>
                <a:cubicBezTo>
                  <a:pt x="140" y="3"/>
                  <a:pt x="133" y="2"/>
                  <a:pt x="131" y="1"/>
                </a:cubicBezTo>
                <a:cubicBezTo>
                  <a:pt x="128" y="0"/>
                  <a:pt x="124" y="4"/>
                  <a:pt x="119" y="8"/>
                </a:cubicBezTo>
                <a:cubicBezTo>
                  <a:pt x="114" y="13"/>
                  <a:pt x="106" y="13"/>
                  <a:pt x="101" y="12"/>
                </a:cubicBezTo>
                <a:cubicBezTo>
                  <a:pt x="96" y="12"/>
                  <a:pt x="90" y="13"/>
                  <a:pt x="91" y="15"/>
                </a:cubicBezTo>
                <a:cubicBezTo>
                  <a:pt x="91" y="18"/>
                  <a:pt x="97" y="18"/>
                  <a:pt x="93" y="21"/>
                </a:cubicBezTo>
                <a:cubicBezTo>
                  <a:pt x="90" y="25"/>
                  <a:pt x="88" y="17"/>
                  <a:pt x="85" y="20"/>
                </a:cubicBezTo>
                <a:cubicBezTo>
                  <a:pt x="81" y="24"/>
                  <a:pt x="71" y="24"/>
                  <a:pt x="68" y="23"/>
                </a:cubicBezTo>
                <a:cubicBezTo>
                  <a:pt x="66" y="23"/>
                  <a:pt x="58" y="32"/>
                  <a:pt x="55" y="34"/>
                </a:cubicBezTo>
                <a:cubicBezTo>
                  <a:pt x="53" y="37"/>
                  <a:pt x="57" y="39"/>
                  <a:pt x="50" y="46"/>
                </a:cubicBezTo>
                <a:cubicBezTo>
                  <a:pt x="44" y="54"/>
                  <a:pt x="26" y="52"/>
                  <a:pt x="22" y="52"/>
                </a:cubicBezTo>
                <a:cubicBezTo>
                  <a:pt x="18" y="52"/>
                  <a:pt x="21" y="56"/>
                  <a:pt x="19" y="59"/>
                </a:cubicBezTo>
                <a:cubicBezTo>
                  <a:pt x="17" y="62"/>
                  <a:pt x="21" y="64"/>
                  <a:pt x="31" y="67"/>
                </a:cubicBezTo>
                <a:cubicBezTo>
                  <a:pt x="42" y="70"/>
                  <a:pt x="49" y="83"/>
                  <a:pt x="50" y="87"/>
                </a:cubicBezTo>
                <a:cubicBezTo>
                  <a:pt x="51" y="90"/>
                  <a:pt x="64" y="86"/>
                  <a:pt x="69" y="87"/>
                </a:cubicBezTo>
                <a:cubicBezTo>
                  <a:pt x="74" y="88"/>
                  <a:pt x="68" y="95"/>
                  <a:pt x="73" y="97"/>
                </a:cubicBezTo>
                <a:cubicBezTo>
                  <a:pt x="77" y="99"/>
                  <a:pt x="83" y="96"/>
                  <a:pt x="85" y="99"/>
                </a:cubicBezTo>
                <a:cubicBezTo>
                  <a:pt x="86" y="103"/>
                  <a:pt x="76" y="99"/>
                  <a:pt x="71" y="103"/>
                </a:cubicBezTo>
                <a:cubicBezTo>
                  <a:pt x="66" y="107"/>
                  <a:pt x="64" y="109"/>
                  <a:pt x="62" y="106"/>
                </a:cubicBezTo>
                <a:cubicBezTo>
                  <a:pt x="60" y="103"/>
                  <a:pt x="51" y="105"/>
                  <a:pt x="47" y="105"/>
                </a:cubicBezTo>
                <a:cubicBezTo>
                  <a:pt x="43" y="106"/>
                  <a:pt x="47" y="100"/>
                  <a:pt x="47" y="98"/>
                </a:cubicBezTo>
                <a:cubicBezTo>
                  <a:pt x="47" y="95"/>
                  <a:pt x="41" y="93"/>
                  <a:pt x="33" y="98"/>
                </a:cubicBezTo>
                <a:cubicBezTo>
                  <a:pt x="25" y="103"/>
                  <a:pt x="28" y="101"/>
                  <a:pt x="27" y="105"/>
                </a:cubicBezTo>
                <a:cubicBezTo>
                  <a:pt x="26" y="109"/>
                  <a:pt x="22" y="103"/>
                  <a:pt x="17" y="106"/>
                </a:cubicBezTo>
                <a:cubicBezTo>
                  <a:pt x="12" y="109"/>
                  <a:pt x="3" y="111"/>
                  <a:pt x="2" y="115"/>
                </a:cubicBezTo>
                <a:cubicBezTo>
                  <a:pt x="0" y="118"/>
                  <a:pt x="13" y="120"/>
                  <a:pt x="18" y="121"/>
                </a:cubicBezTo>
                <a:cubicBezTo>
                  <a:pt x="23" y="122"/>
                  <a:pt x="12" y="125"/>
                  <a:pt x="16" y="127"/>
                </a:cubicBezTo>
                <a:cubicBezTo>
                  <a:pt x="20" y="128"/>
                  <a:pt x="18" y="132"/>
                  <a:pt x="25" y="135"/>
                </a:cubicBezTo>
                <a:cubicBezTo>
                  <a:pt x="31" y="138"/>
                  <a:pt x="45" y="135"/>
                  <a:pt x="49" y="135"/>
                </a:cubicBezTo>
                <a:cubicBezTo>
                  <a:pt x="52" y="135"/>
                  <a:pt x="56" y="139"/>
                  <a:pt x="59" y="136"/>
                </a:cubicBezTo>
                <a:cubicBezTo>
                  <a:pt x="62" y="133"/>
                  <a:pt x="73" y="124"/>
                  <a:pt x="79" y="129"/>
                </a:cubicBezTo>
                <a:cubicBezTo>
                  <a:pt x="85" y="134"/>
                  <a:pt x="73" y="134"/>
                  <a:pt x="76" y="137"/>
                </a:cubicBezTo>
                <a:cubicBezTo>
                  <a:pt x="79" y="140"/>
                  <a:pt x="82" y="148"/>
                  <a:pt x="77" y="152"/>
                </a:cubicBezTo>
                <a:cubicBezTo>
                  <a:pt x="71" y="156"/>
                  <a:pt x="66" y="153"/>
                  <a:pt x="63" y="153"/>
                </a:cubicBezTo>
                <a:cubicBezTo>
                  <a:pt x="60" y="153"/>
                  <a:pt x="62" y="158"/>
                  <a:pt x="57" y="162"/>
                </a:cubicBezTo>
                <a:cubicBezTo>
                  <a:pt x="52" y="166"/>
                  <a:pt x="49" y="158"/>
                  <a:pt x="43" y="158"/>
                </a:cubicBezTo>
                <a:cubicBezTo>
                  <a:pt x="37" y="158"/>
                  <a:pt x="38" y="166"/>
                  <a:pt x="38" y="170"/>
                </a:cubicBezTo>
                <a:cubicBezTo>
                  <a:pt x="39" y="173"/>
                  <a:pt x="29" y="169"/>
                  <a:pt x="27" y="178"/>
                </a:cubicBezTo>
                <a:cubicBezTo>
                  <a:pt x="25" y="187"/>
                  <a:pt x="15" y="179"/>
                  <a:pt x="22" y="188"/>
                </a:cubicBezTo>
                <a:cubicBezTo>
                  <a:pt x="28" y="197"/>
                  <a:pt x="27" y="191"/>
                  <a:pt x="32" y="195"/>
                </a:cubicBezTo>
                <a:cubicBezTo>
                  <a:pt x="37" y="198"/>
                  <a:pt x="26" y="204"/>
                  <a:pt x="31" y="205"/>
                </a:cubicBezTo>
                <a:cubicBezTo>
                  <a:pt x="36" y="206"/>
                  <a:pt x="42" y="215"/>
                  <a:pt x="45" y="219"/>
                </a:cubicBezTo>
                <a:cubicBezTo>
                  <a:pt x="49" y="222"/>
                  <a:pt x="53" y="217"/>
                  <a:pt x="59" y="217"/>
                </a:cubicBezTo>
                <a:cubicBezTo>
                  <a:pt x="64" y="216"/>
                  <a:pt x="61" y="209"/>
                  <a:pt x="64" y="212"/>
                </a:cubicBezTo>
                <a:cubicBezTo>
                  <a:pt x="67" y="215"/>
                  <a:pt x="72" y="223"/>
                  <a:pt x="69" y="225"/>
                </a:cubicBezTo>
                <a:cubicBezTo>
                  <a:pt x="66" y="227"/>
                  <a:pt x="68" y="233"/>
                  <a:pt x="68" y="236"/>
                </a:cubicBezTo>
                <a:cubicBezTo>
                  <a:pt x="67" y="239"/>
                  <a:pt x="79" y="238"/>
                  <a:pt x="80" y="234"/>
                </a:cubicBezTo>
                <a:cubicBezTo>
                  <a:pt x="81" y="231"/>
                  <a:pt x="90" y="230"/>
                  <a:pt x="96" y="236"/>
                </a:cubicBezTo>
                <a:cubicBezTo>
                  <a:pt x="101" y="241"/>
                  <a:pt x="103" y="242"/>
                  <a:pt x="103" y="238"/>
                </a:cubicBezTo>
                <a:cubicBezTo>
                  <a:pt x="103" y="233"/>
                  <a:pt x="107" y="228"/>
                  <a:pt x="107" y="232"/>
                </a:cubicBezTo>
                <a:cubicBezTo>
                  <a:pt x="108" y="236"/>
                  <a:pt x="112" y="237"/>
                  <a:pt x="120" y="233"/>
                </a:cubicBezTo>
                <a:cubicBezTo>
                  <a:pt x="127" y="230"/>
                  <a:pt x="124" y="234"/>
                  <a:pt x="120" y="239"/>
                </a:cubicBezTo>
                <a:cubicBezTo>
                  <a:pt x="114" y="245"/>
                  <a:pt x="120" y="256"/>
                  <a:pt x="116" y="257"/>
                </a:cubicBezTo>
                <a:cubicBezTo>
                  <a:pt x="112" y="258"/>
                  <a:pt x="109" y="268"/>
                  <a:pt x="102" y="269"/>
                </a:cubicBezTo>
                <a:cubicBezTo>
                  <a:pt x="96" y="269"/>
                  <a:pt x="85" y="282"/>
                  <a:pt x="83" y="284"/>
                </a:cubicBezTo>
                <a:cubicBezTo>
                  <a:pt x="82" y="286"/>
                  <a:pt x="68" y="280"/>
                  <a:pt x="66" y="285"/>
                </a:cubicBezTo>
                <a:cubicBezTo>
                  <a:pt x="64" y="291"/>
                  <a:pt x="55" y="295"/>
                  <a:pt x="57" y="298"/>
                </a:cubicBezTo>
                <a:cubicBezTo>
                  <a:pt x="59" y="299"/>
                  <a:pt x="70" y="293"/>
                  <a:pt x="71" y="290"/>
                </a:cubicBezTo>
                <a:cubicBezTo>
                  <a:pt x="71" y="287"/>
                  <a:pt x="73" y="288"/>
                  <a:pt x="75" y="290"/>
                </a:cubicBezTo>
                <a:cubicBezTo>
                  <a:pt x="77" y="292"/>
                  <a:pt x="82" y="289"/>
                  <a:pt x="84" y="287"/>
                </a:cubicBezTo>
                <a:cubicBezTo>
                  <a:pt x="86" y="285"/>
                  <a:pt x="90" y="286"/>
                  <a:pt x="92" y="286"/>
                </a:cubicBezTo>
                <a:cubicBezTo>
                  <a:pt x="95" y="286"/>
                  <a:pt x="96" y="283"/>
                  <a:pt x="102" y="282"/>
                </a:cubicBezTo>
                <a:cubicBezTo>
                  <a:pt x="109" y="281"/>
                  <a:pt x="108" y="279"/>
                  <a:pt x="109" y="275"/>
                </a:cubicBezTo>
                <a:cubicBezTo>
                  <a:pt x="111" y="272"/>
                  <a:pt x="127" y="264"/>
                  <a:pt x="130" y="264"/>
                </a:cubicBezTo>
                <a:cubicBezTo>
                  <a:pt x="133" y="263"/>
                  <a:pt x="131" y="258"/>
                  <a:pt x="134" y="258"/>
                </a:cubicBezTo>
                <a:cubicBezTo>
                  <a:pt x="137" y="257"/>
                  <a:pt x="142" y="253"/>
                  <a:pt x="147" y="250"/>
                </a:cubicBezTo>
                <a:cubicBezTo>
                  <a:pt x="151" y="246"/>
                  <a:pt x="152" y="248"/>
                  <a:pt x="155" y="247"/>
                </a:cubicBezTo>
                <a:cubicBezTo>
                  <a:pt x="158" y="245"/>
                  <a:pt x="156" y="239"/>
                  <a:pt x="159" y="238"/>
                </a:cubicBezTo>
                <a:cubicBezTo>
                  <a:pt x="162" y="238"/>
                  <a:pt x="165" y="235"/>
                  <a:pt x="165" y="233"/>
                </a:cubicBezTo>
                <a:cubicBezTo>
                  <a:pt x="165" y="230"/>
                  <a:pt x="157" y="230"/>
                  <a:pt x="156" y="228"/>
                </a:cubicBezTo>
                <a:cubicBezTo>
                  <a:pt x="155" y="226"/>
                  <a:pt x="162" y="220"/>
                  <a:pt x="165" y="220"/>
                </a:cubicBezTo>
                <a:cubicBezTo>
                  <a:pt x="168" y="220"/>
                  <a:pt x="172" y="217"/>
                  <a:pt x="173" y="213"/>
                </a:cubicBezTo>
                <a:cubicBezTo>
                  <a:pt x="173" y="209"/>
                  <a:pt x="177" y="209"/>
                  <a:pt x="180" y="205"/>
                </a:cubicBezTo>
                <a:cubicBezTo>
                  <a:pt x="183" y="202"/>
                  <a:pt x="183" y="199"/>
                  <a:pt x="186" y="198"/>
                </a:cubicBezTo>
                <a:cubicBezTo>
                  <a:pt x="189" y="198"/>
                  <a:pt x="192" y="194"/>
                  <a:pt x="196" y="192"/>
                </a:cubicBezTo>
                <a:cubicBezTo>
                  <a:pt x="199" y="190"/>
                  <a:pt x="196" y="194"/>
                  <a:pt x="202" y="194"/>
                </a:cubicBezTo>
                <a:cubicBezTo>
                  <a:pt x="209" y="195"/>
                  <a:pt x="208" y="201"/>
                  <a:pt x="203" y="199"/>
                </a:cubicBezTo>
                <a:cubicBezTo>
                  <a:pt x="198" y="196"/>
                  <a:pt x="195" y="197"/>
                  <a:pt x="191" y="201"/>
                </a:cubicBezTo>
                <a:cubicBezTo>
                  <a:pt x="186" y="205"/>
                  <a:pt x="190" y="206"/>
                  <a:pt x="186" y="211"/>
                </a:cubicBezTo>
                <a:cubicBezTo>
                  <a:pt x="183" y="216"/>
                  <a:pt x="183" y="219"/>
                  <a:pt x="187" y="219"/>
                </a:cubicBezTo>
                <a:cubicBezTo>
                  <a:pt x="192" y="220"/>
                  <a:pt x="187" y="223"/>
                  <a:pt x="183" y="224"/>
                </a:cubicBezTo>
                <a:cubicBezTo>
                  <a:pt x="179" y="226"/>
                  <a:pt x="182" y="228"/>
                  <a:pt x="188" y="228"/>
                </a:cubicBezTo>
                <a:cubicBezTo>
                  <a:pt x="193" y="228"/>
                  <a:pt x="202" y="220"/>
                  <a:pt x="210" y="216"/>
                </a:cubicBezTo>
                <a:cubicBezTo>
                  <a:pt x="218" y="212"/>
                  <a:pt x="224" y="216"/>
                  <a:pt x="226" y="215"/>
                </a:cubicBezTo>
                <a:cubicBezTo>
                  <a:pt x="228" y="214"/>
                  <a:pt x="224" y="211"/>
                  <a:pt x="226" y="209"/>
                </a:cubicBezTo>
                <a:cubicBezTo>
                  <a:pt x="229" y="208"/>
                  <a:pt x="223" y="207"/>
                  <a:pt x="221" y="203"/>
                </a:cubicBezTo>
                <a:cubicBezTo>
                  <a:pt x="220" y="198"/>
                  <a:pt x="224" y="201"/>
                  <a:pt x="225" y="197"/>
                </a:cubicBezTo>
                <a:cubicBezTo>
                  <a:pt x="226" y="193"/>
                  <a:pt x="229" y="195"/>
                  <a:pt x="231" y="197"/>
                </a:cubicBezTo>
                <a:cubicBezTo>
                  <a:pt x="234" y="198"/>
                  <a:pt x="237" y="195"/>
                  <a:pt x="240" y="200"/>
                </a:cubicBezTo>
                <a:cubicBezTo>
                  <a:pt x="242" y="204"/>
                  <a:pt x="244" y="198"/>
                  <a:pt x="248" y="202"/>
                </a:cubicBezTo>
                <a:cubicBezTo>
                  <a:pt x="252" y="205"/>
                  <a:pt x="248" y="204"/>
                  <a:pt x="243" y="205"/>
                </a:cubicBezTo>
                <a:cubicBezTo>
                  <a:pt x="239" y="206"/>
                  <a:pt x="241" y="212"/>
                  <a:pt x="245" y="209"/>
                </a:cubicBezTo>
                <a:cubicBezTo>
                  <a:pt x="248" y="207"/>
                  <a:pt x="251" y="205"/>
                  <a:pt x="254" y="208"/>
                </a:cubicBezTo>
                <a:cubicBezTo>
                  <a:pt x="257" y="210"/>
                  <a:pt x="258" y="209"/>
                  <a:pt x="260" y="207"/>
                </a:cubicBezTo>
                <a:cubicBezTo>
                  <a:pt x="263" y="204"/>
                  <a:pt x="263" y="207"/>
                  <a:pt x="263" y="209"/>
                </a:cubicBezTo>
                <a:cubicBezTo>
                  <a:pt x="263" y="211"/>
                  <a:pt x="268" y="212"/>
                  <a:pt x="276" y="213"/>
                </a:cubicBezTo>
                <a:cubicBezTo>
                  <a:pt x="283" y="214"/>
                  <a:pt x="297" y="212"/>
                  <a:pt x="300" y="212"/>
                </a:cubicBezTo>
                <a:cubicBezTo>
                  <a:pt x="304" y="212"/>
                  <a:pt x="302" y="217"/>
                  <a:pt x="310" y="219"/>
                </a:cubicBezTo>
                <a:cubicBezTo>
                  <a:pt x="318" y="220"/>
                  <a:pt x="320" y="211"/>
                  <a:pt x="324" y="214"/>
                </a:cubicBezTo>
                <a:cubicBezTo>
                  <a:pt x="328" y="218"/>
                  <a:pt x="324" y="219"/>
                  <a:pt x="322" y="221"/>
                </a:cubicBezTo>
                <a:cubicBezTo>
                  <a:pt x="319" y="224"/>
                  <a:pt x="324" y="224"/>
                  <a:pt x="327" y="225"/>
                </a:cubicBezTo>
                <a:cubicBezTo>
                  <a:pt x="330" y="227"/>
                  <a:pt x="337" y="229"/>
                  <a:pt x="340" y="232"/>
                </a:cubicBezTo>
                <a:cubicBezTo>
                  <a:pt x="344" y="235"/>
                  <a:pt x="346" y="239"/>
                  <a:pt x="354" y="243"/>
                </a:cubicBezTo>
                <a:cubicBezTo>
                  <a:pt x="362" y="247"/>
                  <a:pt x="354" y="233"/>
                  <a:pt x="360" y="237"/>
                </a:cubicBezTo>
                <a:cubicBezTo>
                  <a:pt x="366" y="242"/>
                  <a:pt x="364" y="237"/>
                  <a:pt x="369" y="242"/>
                </a:cubicBezTo>
                <a:cubicBezTo>
                  <a:pt x="374" y="246"/>
                  <a:pt x="372" y="240"/>
                  <a:pt x="370" y="232"/>
                </a:cubicBezTo>
                <a:cubicBezTo>
                  <a:pt x="368" y="225"/>
                  <a:pt x="372" y="230"/>
                  <a:pt x="375" y="233"/>
                </a:cubicBezTo>
                <a:cubicBezTo>
                  <a:pt x="377" y="237"/>
                  <a:pt x="377" y="244"/>
                  <a:pt x="375" y="248"/>
                </a:cubicBezTo>
                <a:cubicBezTo>
                  <a:pt x="374" y="253"/>
                  <a:pt x="366" y="249"/>
                  <a:pt x="367" y="246"/>
                </a:cubicBezTo>
                <a:cubicBezTo>
                  <a:pt x="368" y="244"/>
                  <a:pt x="360" y="245"/>
                  <a:pt x="359" y="248"/>
                </a:cubicBezTo>
                <a:cubicBezTo>
                  <a:pt x="359" y="252"/>
                  <a:pt x="365" y="259"/>
                  <a:pt x="369" y="259"/>
                </a:cubicBezTo>
                <a:cubicBezTo>
                  <a:pt x="373" y="260"/>
                  <a:pt x="370" y="266"/>
                  <a:pt x="372" y="267"/>
                </a:cubicBezTo>
                <a:cubicBezTo>
                  <a:pt x="376" y="268"/>
                  <a:pt x="375" y="275"/>
                  <a:pt x="377" y="274"/>
                </a:cubicBezTo>
                <a:cubicBezTo>
                  <a:pt x="379" y="273"/>
                  <a:pt x="379" y="265"/>
                  <a:pt x="376" y="261"/>
                </a:cubicBezTo>
                <a:cubicBezTo>
                  <a:pt x="374" y="258"/>
                  <a:pt x="375" y="253"/>
                  <a:pt x="378" y="254"/>
                </a:cubicBezTo>
                <a:cubicBezTo>
                  <a:pt x="381" y="255"/>
                  <a:pt x="378" y="260"/>
                  <a:pt x="380" y="262"/>
                </a:cubicBezTo>
                <a:cubicBezTo>
                  <a:pt x="381" y="264"/>
                  <a:pt x="383" y="260"/>
                  <a:pt x="386" y="258"/>
                </a:cubicBezTo>
                <a:cubicBezTo>
                  <a:pt x="390" y="256"/>
                  <a:pt x="385" y="250"/>
                  <a:pt x="386" y="247"/>
                </a:cubicBezTo>
                <a:cubicBezTo>
                  <a:pt x="387" y="244"/>
                  <a:pt x="391" y="250"/>
                  <a:pt x="393" y="255"/>
                </a:cubicBezTo>
                <a:cubicBezTo>
                  <a:pt x="394" y="260"/>
                  <a:pt x="389" y="260"/>
                  <a:pt x="389" y="263"/>
                </a:cubicBezTo>
                <a:cubicBezTo>
                  <a:pt x="389" y="266"/>
                  <a:pt x="384" y="264"/>
                  <a:pt x="383" y="266"/>
                </a:cubicBezTo>
                <a:cubicBezTo>
                  <a:pt x="381" y="267"/>
                  <a:pt x="382" y="277"/>
                  <a:pt x="384" y="278"/>
                </a:cubicBezTo>
                <a:cubicBezTo>
                  <a:pt x="386" y="278"/>
                  <a:pt x="387" y="269"/>
                  <a:pt x="389" y="274"/>
                </a:cubicBezTo>
                <a:cubicBezTo>
                  <a:pt x="390" y="278"/>
                  <a:pt x="395" y="268"/>
                  <a:pt x="396" y="272"/>
                </a:cubicBezTo>
                <a:cubicBezTo>
                  <a:pt x="397" y="276"/>
                  <a:pt x="403" y="281"/>
                  <a:pt x="405" y="280"/>
                </a:cubicBezTo>
                <a:cubicBezTo>
                  <a:pt x="408" y="279"/>
                  <a:pt x="404" y="274"/>
                  <a:pt x="401" y="274"/>
                </a:cubicBezTo>
                <a:cubicBezTo>
                  <a:pt x="397" y="274"/>
                  <a:pt x="398" y="268"/>
                  <a:pt x="401" y="268"/>
                </a:cubicBezTo>
                <a:cubicBezTo>
                  <a:pt x="404" y="268"/>
                  <a:pt x="410" y="276"/>
                  <a:pt x="410" y="279"/>
                </a:cubicBezTo>
                <a:cubicBezTo>
                  <a:pt x="410" y="282"/>
                  <a:pt x="407" y="282"/>
                  <a:pt x="404" y="285"/>
                </a:cubicBezTo>
                <a:cubicBezTo>
                  <a:pt x="401" y="288"/>
                  <a:pt x="398" y="280"/>
                  <a:pt x="394" y="280"/>
                </a:cubicBezTo>
                <a:cubicBezTo>
                  <a:pt x="391" y="280"/>
                  <a:pt x="394" y="285"/>
                  <a:pt x="396" y="289"/>
                </a:cubicBezTo>
                <a:cubicBezTo>
                  <a:pt x="397" y="292"/>
                  <a:pt x="392" y="297"/>
                  <a:pt x="396" y="300"/>
                </a:cubicBezTo>
                <a:cubicBezTo>
                  <a:pt x="400" y="303"/>
                  <a:pt x="399" y="298"/>
                  <a:pt x="400" y="296"/>
                </a:cubicBezTo>
                <a:cubicBezTo>
                  <a:pt x="401" y="294"/>
                  <a:pt x="404" y="297"/>
                  <a:pt x="406" y="298"/>
                </a:cubicBezTo>
                <a:cubicBezTo>
                  <a:pt x="408" y="300"/>
                  <a:pt x="409" y="294"/>
                  <a:pt x="409" y="292"/>
                </a:cubicBezTo>
                <a:cubicBezTo>
                  <a:pt x="409" y="290"/>
                  <a:pt x="412" y="291"/>
                  <a:pt x="414" y="294"/>
                </a:cubicBezTo>
                <a:cubicBezTo>
                  <a:pt x="416" y="297"/>
                  <a:pt x="417" y="291"/>
                  <a:pt x="420" y="291"/>
                </a:cubicBezTo>
                <a:cubicBezTo>
                  <a:pt x="423" y="292"/>
                  <a:pt x="421" y="297"/>
                  <a:pt x="421" y="299"/>
                </a:cubicBezTo>
                <a:cubicBezTo>
                  <a:pt x="421" y="302"/>
                  <a:pt x="426" y="297"/>
                  <a:pt x="425" y="300"/>
                </a:cubicBezTo>
                <a:cubicBezTo>
                  <a:pt x="425" y="300"/>
                  <a:pt x="425" y="301"/>
                  <a:pt x="425" y="301"/>
                </a:cubicBezTo>
                <a:cubicBezTo>
                  <a:pt x="428" y="299"/>
                  <a:pt x="431" y="297"/>
                  <a:pt x="433" y="296"/>
                </a:cubicBezTo>
                <a:cubicBezTo>
                  <a:pt x="438" y="292"/>
                  <a:pt x="429" y="290"/>
                  <a:pt x="431" y="286"/>
                </a:cubicBezTo>
                <a:close/>
                <a:moveTo>
                  <a:pt x="9" y="321"/>
                </a:moveTo>
                <a:cubicBezTo>
                  <a:pt x="15" y="319"/>
                  <a:pt x="17" y="316"/>
                  <a:pt x="15" y="313"/>
                </a:cubicBezTo>
                <a:cubicBezTo>
                  <a:pt x="12" y="310"/>
                  <a:pt x="4" y="323"/>
                  <a:pt x="9" y="321"/>
                </a:cubicBezTo>
                <a:close/>
                <a:moveTo>
                  <a:pt x="51" y="299"/>
                </a:moveTo>
                <a:cubicBezTo>
                  <a:pt x="46" y="297"/>
                  <a:pt x="31" y="305"/>
                  <a:pt x="36" y="306"/>
                </a:cubicBezTo>
                <a:cubicBezTo>
                  <a:pt x="40" y="307"/>
                  <a:pt x="41" y="303"/>
                  <a:pt x="45" y="303"/>
                </a:cubicBezTo>
                <a:cubicBezTo>
                  <a:pt x="49" y="303"/>
                  <a:pt x="57" y="301"/>
                  <a:pt x="51" y="299"/>
                </a:cubicBezTo>
                <a:close/>
                <a:moveTo>
                  <a:pt x="178" y="240"/>
                </a:moveTo>
                <a:cubicBezTo>
                  <a:pt x="178" y="237"/>
                  <a:pt x="174" y="237"/>
                  <a:pt x="169" y="243"/>
                </a:cubicBezTo>
                <a:cubicBezTo>
                  <a:pt x="164" y="249"/>
                  <a:pt x="160" y="252"/>
                  <a:pt x="159" y="255"/>
                </a:cubicBezTo>
                <a:cubicBezTo>
                  <a:pt x="159" y="257"/>
                  <a:pt x="153" y="254"/>
                  <a:pt x="151" y="258"/>
                </a:cubicBezTo>
                <a:cubicBezTo>
                  <a:pt x="149" y="261"/>
                  <a:pt x="152" y="269"/>
                  <a:pt x="156" y="266"/>
                </a:cubicBezTo>
                <a:cubicBezTo>
                  <a:pt x="159" y="264"/>
                  <a:pt x="160" y="266"/>
                  <a:pt x="162" y="266"/>
                </a:cubicBezTo>
                <a:cubicBezTo>
                  <a:pt x="164" y="266"/>
                  <a:pt x="174" y="259"/>
                  <a:pt x="177" y="256"/>
                </a:cubicBezTo>
                <a:cubicBezTo>
                  <a:pt x="179" y="252"/>
                  <a:pt x="173" y="251"/>
                  <a:pt x="172" y="249"/>
                </a:cubicBezTo>
                <a:cubicBezTo>
                  <a:pt x="172" y="247"/>
                  <a:pt x="178" y="247"/>
                  <a:pt x="180" y="245"/>
                </a:cubicBezTo>
                <a:cubicBezTo>
                  <a:pt x="183" y="244"/>
                  <a:pt x="178" y="243"/>
                  <a:pt x="178" y="240"/>
                </a:cubicBezTo>
                <a:close/>
                <a:moveTo>
                  <a:pt x="19" y="210"/>
                </a:moveTo>
                <a:cubicBezTo>
                  <a:pt x="18" y="206"/>
                  <a:pt x="8" y="210"/>
                  <a:pt x="9" y="214"/>
                </a:cubicBezTo>
                <a:cubicBezTo>
                  <a:pt x="10" y="218"/>
                  <a:pt x="20" y="220"/>
                  <a:pt x="25" y="219"/>
                </a:cubicBezTo>
                <a:cubicBezTo>
                  <a:pt x="28" y="217"/>
                  <a:pt x="30" y="213"/>
                  <a:pt x="27" y="211"/>
                </a:cubicBezTo>
                <a:cubicBezTo>
                  <a:pt x="24" y="208"/>
                  <a:pt x="19" y="214"/>
                  <a:pt x="19" y="210"/>
                </a:cubicBezTo>
                <a:close/>
                <a:moveTo>
                  <a:pt x="1137" y="413"/>
                </a:moveTo>
                <a:cubicBezTo>
                  <a:pt x="1137" y="410"/>
                  <a:pt x="1127" y="412"/>
                  <a:pt x="1122" y="409"/>
                </a:cubicBezTo>
                <a:cubicBezTo>
                  <a:pt x="1117" y="405"/>
                  <a:pt x="1109" y="422"/>
                  <a:pt x="1108" y="429"/>
                </a:cubicBezTo>
                <a:cubicBezTo>
                  <a:pt x="1106" y="436"/>
                  <a:pt x="1094" y="443"/>
                  <a:pt x="1094" y="443"/>
                </a:cubicBezTo>
                <a:cubicBezTo>
                  <a:pt x="1094" y="443"/>
                  <a:pt x="1058" y="444"/>
                  <a:pt x="1055" y="444"/>
                </a:cubicBezTo>
                <a:cubicBezTo>
                  <a:pt x="1053" y="444"/>
                  <a:pt x="1045" y="451"/>
                  <a:pt x="1040" y="455"/>
                </a:cubicBezTo>
                <a:cubicBezTo>
                  <a:pt x="1040" y="455"/>
                  <a:pt x="1040" y="455"/>
                  <a:pt x="1040" y="456"/>
                </a:cubicBezTo>
                <a:cubicBezTo>
                  <a:pt x="1044" y="462"/>
                  <a:pt x="1031" y="466"/>
                  <a:pt x="1018" y="467"/>
                </a:cubicBezTo>
                <a:cubicBezTo>
                  <a:pt x="1015" y="467"/>
                  <a:pt x="1012" y="467"/>
                  <a:pt x="1009" y="467"/>
                </a:cubicBezTo>
                <a:cubicBezTo>
                  <a:pt x="1010" y="469"/>
                  <a:pt x="1010" y="471"/>
                  <a:pt x="1010" y="472"/>
                </a:cubicBezTo>
                <a:cubicBezTo>
                  <a:pt x="1010" y="473"/>
                  <a:pt x="1009" y="474"/>
                  <a:pt x="1007" y="475"/>
                </a:cubicBezTo>
                <a:cubicBezTo>
                  <a:pt x="1005" y="479"/>
                  <a:pt x="989" y="486"/>
                  <a:pt x="981" y="491"/>
                </a:cubicBezTo>
                <a:cubicBezTo>
                  <a:pt x="971" y="496"/>
                  <a:pt x="958" y="493"/>
                  <a:pt x="958" y="486"/>
                </a:cubicBezTo>
                <a:cubicBezTo>
                  <a:pt x="958" y="478"/>
                  <a:pt x="965" y="480"/>
                  <a:pt x="967" y="483"/>
                </a:cubicBezTo>
                <a:cubicBezTo>
                  <a:pt x="967" y="484"/>
                  <a:pt x="969" y="483"/>
                  <a:pt x="971" y="482"/>
                </a:cubicBezTo>
                <a:cubicBezTo>
                  <a:pt x="969" y="479"/>
                  <a:pt x="969" y="476"/>
                  <a:pt x="970" y="473"/>
                </a:cubicBezTo>
                <a:cubicBezTo>
                  <a:pt x="967" y="472"/>
                  <a:pt x="971" y="460"/>
                  <a:pt x="965" y="459"/>
                </a:cubicBezTo>
                <a:cubicBezTo>
                  <a:pt x="959" y="457"/>
                  <a:pt x="952" y="467"/>
                  <a:pt x="953" y="461"/>
                </a:cubicBezTo>
                <a:cubicBezTo>
                  <a:pt x="954" y="454"/>
                  <a:pt x="963" y="449"/>
                  <a:pt x="958" y="440"/>
                </a:cubicBezTo>
                <a:cubicBezTo>
                  <a:pt x="952" y="432"/>
                  <a:pt x="942" y="432"/>
                  <a:pt x="940" y="438"/>
                </a:cubicBezTo>
                <a:cubicBezTo>
                  <a:pt x="938" y="445"/>
                  <a:pt x="931" y="442"/>
                  <a:pt x="929" y="447"/>
                </a:cubicBezTo>
                <a:cubicBezTo>
                  <a:pt x="926" y="452"/>
                  <a:pt x="924" y="463"/>
                  <a:pt x="926" y="471"/>
                </a:cubicBezTo>
                <a:cubicBezTo>
                  <a:pt x="928" y="479"/>
                  <a:pt x="925" y="483"/>
                  <a:pt x="918" y="487"/>
                </a:cubicBezTo>
                <a:cubicBezTo>
                  <a:pt x="910" y="492"/>
                  <a:pt x="906" y="480"/>
                  <a:pt x="909" y="466"/>
                </a:cubicBezTo>
                <a:cubicBezTo>
                  <a:pt x="911" y="456"/>
                  <a:pt x="917" y="446"/>
                  <a:pt x="912" y="446"/>
                </a:cubicBezTo>
                <a:cubicBezTo>
                  <a:pt x="907" y="446"/>
                  <a:pt x="918" y="434"/>
                  <a:pt x="929" y="432"/>
                </a:cubicBezTo>
                <a:cubicBezTo>
                  <a:pt x="939" y="429"/>
                  <a:pt x="952" y="430"/>
                  <a:pt x="952" y="427"/>
                </a:cubicBezTo>
                <a:cubicBezTo>
                  <a:pt x="952" y="426"/>
                  <a:pt x="953" y="426"/>
                  <a:pt x="954" y="426"/>
                </a:cubicBezTo>
                <a:cubicBezTo>
                  <a:pt x="951" y="424"/>
                  <a:pt x="949" y="422"/>
                  <a:pt x="947" y="421"/>
                </a:cubicBezTo>
                <a:cubicBezTo>
                  <a:pt x="947" y="422"/>
                  <a:pt x="947" y="422"/>
                  <a:pt x="946" y="423"/>
                </a:cubicBezTo>
                <a:cubicBezTo>
                  <a:pt x="942" y="426"/>
                  <a:pt x="943" y="419"/>
                  <a:pt x="935" y="419"/>
                </a:cubicBezTo>
                <a:cubicBezTo>
                  <a:pt x="928" y="419"/>
                  <a:pt x="920" y="426"/>
                  <a:pt x="914" y="423"/>
                </a:cubicBezTo>
                <a:cubicBezTo>
                  <a:pt x="908" y="420"/>
                  <a:pt x="911" y="416"/>
                  <a:pt x="906" y="416"/>
                </a:cubicBezTo>
                <a:cubicBezTo>
                  <a:pt x="900" y="416"/>
                  <a:pt x="910" y="405"/>
                  <a:pt x="902" y="410"/>
                </a:cubicBezTo>
                <a:cubicBezTo>
                  <a:pt x="894" y="414"/>
                  <a:pt x="882" y="425"/>
                  <a:pt x="876" y="420"/>
                </a:cubicBezTo>
                <a:cubicBezTo>
                  <a:pt x="871" y="415"/>
                  <a:pt x="866" y="422"/>
                  <a:pt x="862" y="418"/>
                </a:cubicBezTo>
                <a:cubicBezTo>
                  <a:pt x="858" y="414"/>
                  <a:pt x="876" y="403"/>
                  <a:pt x="884" y="403"/>
                </a:cubicBezTo>
                <a:cubicBezTo>
                  <a:pt x="886" y="403"/>
                  <a:pt x="888" y="402"/>
                  <a:pt x="890" y="401"/>
                </a:cubicBezTo>
                <a:cubicBezTo>
                  <a:pt x="886" y="399"/>
                  <a:pt x="876" y="396"/>
                  <a:pt x="874" y="399"/>
                </a:cubicBezTo>
                <a:cubicBezTo>
                  <a:pt x="871" y="402"/>
                  <a:pt x="867" y="400"/>
                  <a:pt x="864" y="397"/>
                </a:cubicBezTo>
                <a:cubicBezTo>
                  <a:pt x="862" y="394"/>
                  <a:pt x="859" y="398"/>
                  <a:pt x="855" y="393"/>
                </a:cubicBezTo>
                <a:cubicBezTo>
                  <a:pt x="851" y="389"/>
                  <a:pt x="847" y="392"/>
                  <a:pt x="845" y="393"/>
                </a:cubicBezTo>
                <a:cubicBezTo>
                  <a:pt x="842" y="394"/>
                  <a:pt x="839" y="391"/>
                  <a:pt x="835" y="390"/>
                </a:cubicBezTo>
                <a:cubicBezTo>
                  <a:pt x="831" y="388"/>
                  <a:pt x="834" y="384"/>
                  <a:pt x="830" y="381"/>
                </a:cubicBezTo>
                <a:cubicBezTo>
                  <a:pt x="827" y="378"/>
                  <a:pt x="826" y="386"/>
                  <a:pt x="826" y="386"/>
                </a:cubicBezTo>
                <a:cubicBezTo>
                  <a:pt x="516" y="388"/>
                  <a:pt x="516" y="388"/>
                  <a:pt x="516" y="388"/>
                </a:cubicBezTo>
                <a:cubicBezTo>
                  <a:pt x="516" y="388"/>
                  <a:pt x="516" y="389"/>
                  <a:pt x="517" y="389"/>
                </a:cubicBezTo>
                <a:cubicBezTo>
                  <a:pt x="521" y="393"/>
                  <a:pt x="518" y="396"/>
                  <a:pt x="519" y="401"/>
                </a:cubicBezTo>
                <a:cubicBezTo>
                  <a:pt x="520" y="406"/>
                  <a:pt x="519" y="412"/>
                  <a:pt x="515" y="412"/>
                </a:cubicBezTo>
                <a:cubicBezTo>
                  <a:pt x="512" y="412"/>
                  <a:pt x="511" y="408"/>
                  <a:pt x="514" y="407"/>
                </a:cubicBezTo>
                <a:cubicBezTo>
                  <a:pt x="517" y="405"/>
                  <a:pt x="515" y="400"/>
                  <a:pt x="512" y="400"/>
                </a:cubicBezTo>
                <a:cubicBezTo>
                  <a:pt x="511" y="400"/>
                  <a:pt x="510" y="398"/>
                  <a:pt x="510" y="395"/>
                </a:cubicBezTo>
                <a:cubicBezTo>
                  <a:pt x="505" y="397"/>
                  <a:pt x="499" y="396"/>
                  <a:pt x="492" y="395"/>
                </a:cubicBezTo>
                <a:cubicBezTo>
                  <a:pt x="492" y="396"/>
                  <a:pt x="493" y="396"/>
                  <a:pt x="493" y="396"/>
                </a:cubicBezTo>
                <a:cubicBezTo>
                  <a:pt x="493" y="399"/>
                  <a:pt x="494" y="406"/>
                  <a:pt x="498" y="411"/>
                </a:cubicBezTo>
                <a:cubicBezTo>
                  <a:pt x="502" y="417"/>
                  <a:pt x="500" y="420"/>
                  <a:pt x="503" y="422"/>
                </a:cubicBezTo>
                <a:cubicBezTo>
                  <a:pt x="507" y="424"/>
                  <a:pt x="507" y="426"/>
                  <a:pt x="503" y="426"/>
                </a:cubicBezTo>
                <a:cubicBezTo>
                  <a:pt x="500" y="425"/>
                  <a:pt x="502" y="428"/>
                  <a:pt x="501" y="436"/>
                </a:cubicBezTo>
                <a:cubicBezTo>
                  <a:pt x="500" y="443"/>
                  <a:pt x="500" y="459"/>
                  <a:pt x="499" y="464"/>
                </a:cubicBezTo>
                <a:cubicBezTo>
                  <a:pt x="499" y="468"/>
                  <a:pt x="493" y="476"/>
                  <a:pt x="496" y="481"/>
                </a:cubicBezTo>
                <a:cubicBezTo>
                  <a:pt x="500" y="486"/>
                  <a:pt x="502" y="493"/>
                  <a:pt x="500" y="499"/>
                </a:cubicBezTo>
                <a:cubicBezTo>
                  <a:pt x="498" y="506"/>
                  <a:pt x="499" y="509"/>
                  <a:pt x="501" y="514"/>
                </a:cubicBezTo>
                <a:cubicBezTo>
                  <a:pt x="504" y="519"/>
                  <a:pt x="502" y="527"/>
                  <a:pt x="505" y="529"/>
                </a:cubicBezTo>
                <a:cubicBezTo>
                  <a:pt x="508" y="531"/>
                  <a:pt x="511" y="534"/>
                  <a:pt x="513" y="539"/>
                </a:cubicBezTo>
                <a:cubicBezTo>
                  <a:pt x="516" y="543"/>
                  <a:pt x="519" y="540"/>
                  <a:pt x="519" y="545"/>
                </a:cubicBezTo>
                <a:cubicBezTo>
                  <a:pt x="520" y="549"/>
                  <a:pt x="520" y="550"/>
                  <a:pt x="524" y="552"/>
                </a:cubicBezTo>
                <a:cubicBezTo>
                  <a:pt x="528" y="554"/>
                  <a:pt x="525" y="558"/>
                  <a:pt x="525" y="561"/>
                </a:cubicBezTo>
                <a:cubicBezTo>
                  <a:pt x="525" y="563"/>
                  <a:pt x="530" y="568"/>
                  <a:pt x="537" y="573"/>
                </a:cubicBezTo>
                <a:cubicBezTo>
                  <a:pt x="543" y="579"/>
                  <a:pt x="538" y="584"/>
                  <a:pt x="543" y="584"/>
                </a:cubicBezTo>
                <a:cubicBezTo>
                  <a:pt x="547" y="584"/>
                  <a:pt x="552" y="587"/>
                  <a:pt x="557" y="590"/>
                </a:cubicBezTo>
                <a:cubicBezTo>
                  <a:pt x="561" y="593"/>
                  <a:pt x="563" y="591"/>
                  <a:pt x="566" y="592"/>
                </a:cubicBezTo>
                <a:cubicBezTo>
                  <a:pt x="569" y="592"/>
                  <a:pt x="575" y="599"/>
                  <a:pt x="577" y="604"/>
                </a:cubicBezTo>
                <a:cubicBezTo>
                  <a:pt x="577" y="606"/>
                  <a:pt x="578" y="609"/>
                  <a:pt x="579" y="611"/>
                </a:cubicBezTo>
                <a:cubicBezTo>
                  <a:pt x="605" y="608"/>
                  <a:pt x="605" y="608"/>
                  <a:pt x="605" y="608"/>
                </a:cubicBezTo>
                <a:cubicBezTo>
                  <a:pt x="605" y="608"/>
                  <a:pt x="613" y="613"/>
                  <a:pt x="618" y="614"/>
                </a:cubicBezTo>
                <a:cubicBezTo>
                  <a:pt x="622" y="615"/>
                  <a:pt x="647" y="625"/>
                  <a:pt x="647" y="625"/>
                </a:cubicBezTo>
                <a:cubicBezTo>
                  <a:pt x="679" y="624"/>
                  <a:pt x="679" y="624"/>
                  <a:pt x="679" y="624"/>
                </a:cubicBezTo>
                <a:cubicBezTo>
                  <a:pt x="683" y="619"/>
                  <a:pt x="683" y="619"/>
                  <a:pt x="683" y="619"/>
                </a:cubicBezTo>
                <a:cubicBezTo>
                  <a:pt x="700" y="619"/>
                  <a:pt x="700" y="619"/>
                  <a:pt x="700" y="619"/>
                </a:cubicBezTo>
                <a:cubicBezTo>
                  <a:pt x="700" y="619"/>
                  <a:pt x="711" y="630"/>
                  <a:pt x="713" y="631"/>
                </a:cubicBezTo>
                <a:cubicBezTo>
                  <a:pt x="715" y="632"/>
                  <a:pt x="720" y="637"/>
                  <a:pt x="720" y="640"/>
                </a:cubicBezTo>
                <a:cubicBezTo>
                  <a:pt x="720" y="643"/>
                  <a:pt x="722" y="646"/>
                  <a:pt x="724" y="647"/>
                </a:cubicBezTo>
                <a:cubicBezTo>
                  <a:pt x="727" y="648"/>
                  <a:pt x="736" y="654"/>
                  <a:pt x="737" y="654"/>
                </a:cubicBezTo>
                <a:cubicBezTo>
                  <a:pt x="739" y="653"/>
                  <a:pt x="741" y="643"/>
                  <a:pt x="746" y="643"/>
                </a:cubicBezTo>
                <a:cubicBezTo>
                  <a:pt x="751" y="644"/>
                  <a:pt x="764" y="647"/>
                  <a:pt x="766" y="655"/>
                </a:cubicBezTo>
                <a:cubicBezTo>
                  <a:pt x="768" y="662"/>
                  <a:pt x="775" y="668"/>
                  <a:pt x="777" y="670"/>
                </a:cubicBezTo>
                <a:cubicBezTo>
                  <a:pt x="779" y="672"/>
                  <a:pt x="778" y="676"/>
                  <a:pt x="779" y="679"/>
                </a:cubicBezTo>
                <a:cubicBezTo>
                  <a:pt x="781" y="681"/>
                  <a:pt x="781" y="685"/>
                  <a:pt x="783" y="685"/>
                </a:cubicBezTo>
                <a:cubicBezTo>
                  <a:pt x="785" y="685"/>
                  <a:pt x="794" y="691"/>
                  <a:pt x="798" y="691"/>
                </a:cubicBezTo>
                <a:cubicBezTo>
                  <a:pt x="800" y="691"/>
                  <a:pt x="801" y="692"/>
                  <a:pt x="803" y="693"/>
                </a:cubicBezTo>
                <a:cubicBezTo>
                  <a:pt x="804" y="684"/>
                  <a:pt x="794" y="682"/>
                  <a:pt x="800" y="678"/>
                </a:cubicBezTo>
                <a:cubicBezTo>
                  <a:pt x="806" y="674"/>
                  <a:pt x="800" y="670"/>
                  <a:pt x="803" y="668"/>
                </a:cubicBezTo>
                <a:cubicBezTo>
                  <a:pt x="806" y="666"/>
                  <a:pt x="811" y="664"/>
                  <a:pt x="811" y="661"/>
                </a:cubicBezTo>
                <a:cubicBezTo>
                  <a:pt x="811" y="658"/>
                  <a:pt x="814" y="658"/>
                  <a:pt x="818" y="658"/>
                </a:cubicBezTo>
                <a:cubicBezTo>
                  <a:pt x="822" y="659"/>
                  <a:pt x="829" y="652"/>
                  <a:pt x="829" y="649"/>
                </a:cubicBezTo>
                <a:cubicBezTo>
                  <a:pt x="828" y="646"/>
                  <a:pt x="829" y="646"/>
                  <a:pt x="834" y="647"/>
                </a:cubicBezTo>
                <a:cubicBezTo>
                  <a:pt x="839" y="648"/>
                  <a:pt x="838" y="641"/>
                  <a:pt x="841" y="642"/>
                </a:cubicBezTo>
                <a:cubicBezTo>
                  <a:pt x="844" y="643"/>
                  <a:pt x="847" y="645"/>
                  <a:pt x="847" y="643"/>
                </a:cubicBezTo>
                <a:cubicBezTo>
                  <a:pt x="847" y="640"/>
                  <a:pt x="850" y="641"/>
                  <a:pt x="852" y="644"/>
                </a:cubicBezTo>
                <a:cubicBezTo>
                  <a:pt x="855" y="647"/>
                  <a:pt x="861" y="648"/>
                  <a:pt x="862" y="644"/>
                </a:cubicBezTo>
                <a:cubicBezTo>
                  <a:pt x="862" y="641"/>
                  <a:pt x="866" y="644"/>
                  <a:pt x="869" y="648"/>
                </a:cubicBezTo>
                <a:cubicBezTo>
                  <a:pt x="872" y="651"/>
                  <a:pt x="874" y="650"/>
                  <a:pt x="879" y="650"/>
                </a:cubicBezTo>
                <a:cubicBezTo>
                  <a:pt x="883" y="651"/>
                  <a:pt x="883" y="649"/>
                  <a:pt x="884" y="646"/>
                </a:cubicBezTo>
                <a:cubicBezTo>
                  <a:pt x="884" y="643"/>
                  <a:pt x="889" y="653"/>
                  <a:pt x="894" y="653"/>
                </a:cubicBezTo>
                <a:cubicBezTo>
                  <a:pt x="898" y="654"/>
                  <a:pt x="895" y="650"/>
                  <a:pt x="891" y="648"/>
                </a:cubicBezTo>
                <a:cubicBezTo>
                  <a:pt x="888" y="645"/>
                  <a:pt x="892" y="644"/>
                  <a:pt x="889" y="641"/>
                </a:cubicBezTo>
                <a:cubicBezTo>
                  <a:pt x="886" y="639"/>
                  <a:pt x="893" y="636"/>
                  <a:pt x="899" y="636"/>
                </a:cubicBezTo>
                <a:cubicBezTo>
                  <a:pt x="905" y="637"/>
                  <a:pt x="904" y="638"/>
                  <a:pt x="907" y="635"/>
                </a:cubicBezTo>
                <a:cubicBezTo>
                  <a:pt x="909" y="631"/>
                  <a:pt x="911" y="635"/>
                  <a:pt x="911" y="638"/>
                </a:cubicBezTo>
                <a:cubicBezTo>
                  <a:pt x="911" y="641"/>
                  <a:pt x="921" y="636"/>
                  <a:pt x="926" y="636"/>
                </a:cubicBezTo>
                <a:cubicBezTo>
                  <a:pt x="931" y="636"/>
                  <a:pt x="936" y="640"/>
                  <a:pt x="937" y="643"/>
                </a:cubicBezTo>
                <a:cubicBezTo>
                  <a:pt x="937" y="646"/>
                  <a:pt x="941" y="648"/>
                  <a:pt x="944" y="645"/>
                </a:cubicBezTo>
                <a:cubicBezTo>
                  <a:pt x="948" y="641"/>
                  <a:pt x="951" y="638"/>
                  <a:pt x="955" y="641"/>
                </a:cubicBezTo>
                <a:cubicBezTo>
                  <a:pt x="958" y="645"/>
                  <a:pt x="962" y="649"/>
                  <a:pt x="966" y="654"/>
                </a:cubicBezTo>
                <a:cubicBezTo>
                  <a:pt x="970" y="658"/>
                  <a:pt x="964" y="663"/>
                  <a:pt x="966" y="666"/>
                </a:cubicBezTo>
                <a:cubicBezTo>
                  <a:pt x="969" y="670"/>
                  <a:pt x="966" y="674"/>
                  <a:pt x="971" y="678"/>
                </a:cubicBezTo>
                <a:cubicBezTo>
                  <a:pt x="976" y="681"/>
                  <a:pt x="972" y="688"/>
                  <a:pt x="976" y="689"/>
                </a:cubicBezTo>
                <a:cubicBezTo>
                  <a:pt x="980" y="690"/>
                  <a:pt x="983" y="697"/>
                  <a:pt x="983" y="699"/>
                </a:cubicBezTo>
                <a:cubicBezTo>
                  <a:pt x="984" y="702"/>
                  <a:pt x="991" y="705"/>
                  <a:pt x="992" y="701"/>
                </a:cubicBezTo>
                <a:cubicBezTo>
                  <a:pt x="992" y="696"/>
                  <a:pt x="996" y="691"/>
                  <a:pt x="997" y="687"/>
                </a:cubicBezTo>
                <a:cubicBezTo>
                  <a:pt x="997" y="683"/>
                  <a:pt x="994" y="669"/>
                  <a:pt x="991" y="665"/>
                </a:cubicBezTo>
                <a:cubicBezTo>
                  <a:pt x="987" y="660"/>
                  <a:pt x="991" y="659"/>
                  <a:pt x="987" y="654"/>
                </a:cubicBezTo>
                <a:cubicBezTo>
                  <a:pt x="983" y="649"/>
                  <a:pt x="981" y="639"/>
                  <a:pt x="981" y="632"/>
                </a:cubicBezTo>
                <a:cubicBezTo>
                  <a:pt x="981" y="624"/>
                  <a:pt x="990" y="612"/>
                  <a:pt x="994" y="608"/>
                </a:cubicBezTo>
                <a:cubicBezTo>
                  <a:pt x="999" y="605"/>
                  <a:pt x="1003" y="607"/>
                  <a:pt x="1004" y="603"/>
                </a:cubicBezTo>
                <a:cubicBezTo>
                  <a:pt x="1005" y="599"/>
                  <a:pt x="1011" y="594"/>
                  <a:pt x="1014" y="594"/>
                </a:cubicBezTo>
                <a:cubicBezTo>
                  <a:pt x="1017" y="594"/>
                  <a:pt x="1020" y="594"/>
                  <a:pt x="1020" y="591"/>
                </a:cubicBezTo>
                <a:cubicBezTo>
                  <a:pt x="1021" y="588"/>
                  <a:pt x="1026" y="584"/>
                  <a:pt x="1032" y="583"/>
                </a:cubicBezTo>
                <a:cubicBezTo>
                  <a:pt x="1039" y="582"/>
                  <a:pt x="1035" y="578"/>
                  <a:pt x="1033" y="575"/>
                </a:cubicBezTo>
                <a:cubicBezTo>
                  <a:pt x="1032" y="572"/>
                  <a:pt x="1035" y="569"/>
                  <a:pt x="1036" y="571"/>
                </a:cubicBezTo>
                <a:cubicBezTo>
                  <a:pt x="1037" y="573"/>
                  <a:pt x="1041" y="574"/>
                  <a:pt x="1044" y="572"/>
                </a:cubicBezTo>
                <a:cubicBezTo>
                  <a:pt x="1046" y="570"/>
                  <a:pt x="1052" y="565"/>
                  <a:pt x="1047" y="565"/>
                </a:cubicBezTo>
                <a:cubicBezTo>
                  <a:pt x="1041" y="565"/>
                  <a:pt x="1040" y="563"/>
                  <a:pt x="1043" y="561"/>
                </a:cubicBezTo>
                <a:cubicBezTo>
                  <a:pt x="1046" y="560"/>
                  <a:pt x="1044" y="554"/>
                  <a:pt x="1039" y="554"/>
                </a:cubicBezTo>
                <a:cubicBezTo>
                  <a:pt x="1035" y="553"/>
                  <a:pt x="1036" y="551"/>
                  <a:pt x="1039" y="548"/>
                </a:cubicBezTo>
                <a:cubicBezTo>
                  <a:pt x="1042" y="545"/>
                  <a:pt x="1035" y="541"/>
                  <a:pt x="1032" y="539"/>
                </a:cubicBezTo>
                <a:cubicBezTo>
                  <a:pt x="1028" y="536"/>
                  <a:pt x="1034" y="535"/>
                  <a:pt x="1036" y="535"/>
                </a:cubicBezTo>
                <a:cubicBezTo>
                  <a:pt x="1039" y="534"/>
                  <a:pt x="1037" y="523"/>
                  <a:pt x="1038" y="520"/>
                </a:cubicBezTo>
                <a:cubicBezTo>
                  <a:pt x="1039" y="517"/>
                  <a:pt x="1043" y="517"/>
                  <a:pt x="1042" y="520"/>
                </a:cubicBezTo>
                <a:cubicBezTo>
                  <a:pt x="1040" y="523"/>
                  <a:pt x="1037" y="527"/>
                  <a:pt x="1041" y="531"/>
                </a:cubicBezTo>
                <a:cubicBezTo>
                  <a:pt x="1044" y="535"/>
                  <a:pt x="1045" y="539"/>
                  <a:pt x="1044" y="544"/>
                </a:cubicBezTo>
                <a:cubicBezTo>
                  <a:pt x="1042" y="550"/>
                  <a:pt x="1045" y="549"/>
                  <a:pt x="1049" y="541"/>
                </a:cubicBezTo>
                <a:cubicBezTo>
                  <a:pt x="1052" y="534"/>
                  <a:pt x="1053" y="527"/>
                  <a:pt x="1050" y="526"/>
                </a:cubicBezTo>
                <a:cubicBezTo>
                  <a:pt x="1048" y="526"/>
                  <a:pt x="1048" y="518"/>
                  <a:pt x="1051" y="522"/>
                </a:cubicBezTo>
                <a:cubicBezTo>
                  <a:pt x="1054" y="525"/>
                  <a:pt x="1055" y="526"/>
                  <a:pt x="1059" y="521"/>
                </a:cubicBezTo>
                <a:cubicBezTo>
                  <a:pt x="1063" y="517"/>
                  <a:pt x="1068" y="509"/>
                  <a:pt x="1065" y="507"/>
                </a:cubicBezTo>
                <a:cubicBezTo>
                  <a:pt x="1062" y="505"/>
                  <a:pt x="1066" y="504"/>
                  <a:pt x="1071" y="504"/>
                </a:cubicBezTo>
                <a:cubicBezTo>
                  <a:pt x="1076" y="504"/>
                  <a:pt x="1087" y="501"/>
                  <a:pt x="1088" y="499"/>
                </a:cubicBezTo>
                <a:cubicBezTo>
                  <a:pt x="1090" y="494"/>
                  <a:pt x="1070" y="502"/>
                  <a:pt x="1070" y="499"/>
                </a:cubicBezTo>
                <a:cubicBezTo>
                  <a:pt x="1070" y="496"/>
                  <a:pt x="1083" y="493"/>
                  <a:pt x="1089" y="493"/>
                </a:cubicBezTo>
                <a:cubicBezTo>
                  <a:pt x="1094" y="493"/>
                  <a:pt x="1092" y="485"/>
                  <a:pt x="1094" y="488"/>
                </a:cubicBezTo>
                <a:cubicBezTo>
                  <a:pt x="1097" y="492"/>
                  <a:pt x="1100" y="491"/>
                  <a:pt x="1104" y="489"/>
                </a:cubicBezTo>
                <a:cubicBezTo>
                  <a:pt x="1107" y="487"/>
                  <a:pt x="1104" y="481"/>
                  <a:pt x="1101" y="480"/>
                </a:cubicBezTo>
                <a:cubicBezTo>
                  <a:pt x="1097" y="479"/>
                  <a:pt x="1103" y="477"/>
                  <a:pt x="1102" y="475"/>
                </a:cubicBezTo>
                <a:cubicBezTo>
                  <a:pt x="1101" y="472"/>
                  <a:pt x="1105" y="463"/>
                  <a:pt x="1109" y="462"/>
                </a:cubicBezTo>
                <a:cubicBezTo>
                  <a:pt x="1114" y="461"/>
                  <a:pt x="1112" y="458"/>
                  <a:pt x="1116" y="458"/>
                </a:cubicBezTo>
                <a:cubicBezTo>
                  <a:pt x="1120" y="458"/>
                  <a:pt x="1121" y="454"/>
                  <a:pt x="1124" y="450"/>
                </a:cubicBezTo>
                <a:cubicBezTo>
                  <a:pt x="1128" y="447"/>
                  <a:pt x="1133" y="456"/>
                  <a:pt x="1138" y="451"/>
                </a:cubicBezTo>
                <a:cubicBezTo>
                  <a:pt x="1140" y="448"/>
                  <a:pt x="1143" y="446"/>
                  <a:pt x="1147" y="444"/>
                </a:cubicBezTo>
                <a:cubicBezTo>
                  <a:pt x="1134" y="427"/>
                  <a:pt x="1137" y="416"/>
                  <a:pt x="1137" y="413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7" name="Freeform 126      (向天歌演示原创作品：www.TopPPT.cn)">
            <a:extLst>
              <a:ext uri="{FF2B5EF4-FFF2-40B4-BE49-F238E27FC236}">
                <a16:creationId xmlns:a16="http://schemas.microsoft.com/office/drawing/2014/main" id="{43823221-917B-4DAF-AAE4-BE3DB950397F}"/>
              </a:ext>
            </a:extLst>
          </p:cNvPr>
          <p:cNvSpPr>
            <a:spLocks noEditPoints="1"/>
          </p:cNvSpPr>
          <p:nvPr/>
        </p:nvSpPr>
        <p:spPr bwMode="auto">
          <a:xfrm>
            <a:off x="4117598" y="2087128"/>
            <a:ext cx="285953" cy="208295"/>
          </a:xfrm>
          <a:custGeom>
            <a:avLst/>
            <a:gdLst/>
            <a:ahLst/>
            <a:cxnLst>
              <a:cxn ang="0">
                <a:pos x="143" y="18"/>
              </a:cxn>
              <a:cxn ang="0">
                <a:pos x="132" y="18"/>
              </a:cxn>
              <a:cxn ang="0">
                <a:pos x="118" y="15"/>
              </a:cxn>
              <a:cxn ang="0">
                <a:pos x="113" y="13"/>
              </a:cxn>
              <a:cxn ang="0">
                <a:pos x="104" y="14"/>
              </a:cxn>
              <a:cxn ang="0">
                <a:pos x="93" y="9"/>
              </a:cxn>
              <a:cxn ang="0">
                <a:pos x="87" y="6"/>
              </a:cxn>
              <a:cxn ang="0">
                <a:pos x="67" y="4"/>
              </a:cxn>
              <a:cxn ang="0">
                <a:pos x="30" y="3"/>
              </a:cxn>
              <a:cxn ang="0">
                <a:pos x="16" y="0"/>
              </a:cxn>
              <a:cxn ang="0">
                <a:pos x="7" y="6"/>
              </a:cxn>
              <a:cxn ang="0">
                <a:pos x="5" y="14"/>
              </a:cxn>
              <a:cxn ang="0">
                <a:pos x="7" y="25"/>
              </a:cxn>
              <a:cxn ang="0">
                <a:pos x="10" y="23"/>
              </a:cxn>
              <a:cxn ang="0">
                <a:pos x="14" y="24"/>
              </a:cxn>
              <a:cxn ang="0">
                <a:pos x="21" y="25"/>
              </a:cxn>
              <a:cxn ang="0">
                <a:pos x="25" y="25"/>
              </a:cxn>
              <a:cxn ang="0">
                <a:pos x="32" y="27"/>
              </a:cxn>
              <a:cxn ang="0">
                <a:pos x="35" y="31"/>
              </a:cxn>
              <a:cxn ang="0">
                <a:pos x="27" y="38"/>
              </a:cxn>
              <a:cxn ang="0">
                <a:pos x="28" y="48"/>
              </a:cxn>
              <a:cxn ang="0">
                <a:pos x="26" y="56"/>
              </a:cxn>
              <a:cxn ang="0">
                <a:pos x="23" y="60"/>
              </a:cxn>
              <a:cxn ang="0">
                <a:pos x="27" y="66"/>
              </a:cxn>
              <a:cxn ang="0">
                <a:pos x="24" y="73"/>
              </a:cxn>
              <a:cxn ang="0">
                <a:pos x="26" y="78"/>
              </a:cxn>
              <a:cxn ang="0">
                <a:pos x="22" y="85"/>
              </a:cxn>
              <a:cxn ang="0">
                <a:pos x="23" y="89"/>
              </a:cxn>
              <a:cxn ang="0">
                <a:pos x="29" y="89"/>
              </a:cxn>
              <a:cxn ang="0">
                <a:pos x="43" y="102"/>
              </a:cxn>
              <a:cxn ang="0">
                <a:pos x="46" y="99"/>
              </a:cxn>
              <a:cxn ang="0">
                <a:pos x="52" y="98"/>
              </a:cxn>
              <a:cxn ang="0">
                <a:pos x="63" y="94"/>
              </a:cxn>
              <a:cxn ang="0">
                <a:pos x="77" y="94"/>
              </a:cxn>
              <a:cxn ang="0">
                <a:pos x="85" y="90"/>
              </a:cxn>
              <a:cxn ang="0">
                <a:pos x="94" y="84"/>
              </a:cxn>
              <a:cxn ang="0">
                <a:pos x="98" y="76"/>
              </a:cxn>
              <a:cxn ang="0">
                <a:pos x="106" y="67"/>
              </a:cxn>
              <a:cxn ang="0">
                <a:pos x="107" y="51"/>
              </a:cxn>
              <a:cxn ang="0">
                <a:pos x="116" y="40"/>
              </a:cxn>
              <a:cxn ang="0">
                <a:pos x="126" y="34"/>
              </a:cxn>
              <a:cxn ang="0">
                <a:pos x="139" y="28"/>
              </a:cxn>
              <a:cxn ang="0">
                <a:pos x="143" y="18"/>
              </a:cxn>
              <a:cxn ang="0">
                <a:pos x="144" y="55"/>
              </a:cxn>
              <a:cxn ang="0">
                <a:pos x="134" y="58"/>
              </a:cxn>
              <a:cxn ang="0">
                <a:pos x="144" y="55"/>
              </a:cxn>
            </a:cxnLst>
            <a:rect l="0" t="0" r="r" b="b"/>
            <a:pathLst>
              <a:path w="145" h="103">
                <a:moveTo>
                  <a:pt x="143" y="18"/>
                </a:moveTo>
                <a:cubicBezTo>
                  <a:pt x="139" y="18"/>
                  <a:pt x="135" y="18"/>
                  <a:pt x="132" y="18"/>
                </a:cubicBezTo>
                <a:cubicBezTo>
                  <a:pt x="128" y="17"/>
                  <a:pt x="120" y="17"/>
                  <a:pt x="118" y="15"/>
                </a:cubicBezTo>
                <a:cubicBezTo>
                  <a:pt x="116" y="12"/>
                  <a:pt x="113" y="11"/>
                  <a:pt x="113" y="13"/>
                </a:cubicBezTo>
                <a:cubicBezTo>
                  <a:pt x="113" y="16"/>
                  <a:pt x="107" y="16"/>
                  <a:pt x="104" y="14"/>
                </a:cubicBezTo>
                <a:cubicBezTo>
                  <a:pt x="101" y="12"/>
                  <a:pt x="96" y="10"/>
                  <a:pt x="93" y="9"/>
                </a:cubicBezTo>
                <a:cubicBezTo>
                  <a:pt x="92" y="8"/>
                  <a:pt x="89" y="7"/>
                  <a:pt x="87" y="6"/>
                </a:cubicBezTo>
                <a:cubicBezTo>
                  <a:pt x="83" y="6"/>
                  <a:pt x="74" y="3"/>
                  <a:pt x="67" y="4"/>
                </a:cubicBezTo>
                <a:cubicBezTo>
                  <a:pt x="60" y="4"/>
                  <a:pt x="39" y="3"/>
                  <a:pt x="30" y="3"/>
                </a:cubicBezTo>
                <a:cubicBezTo>
                  <a:pt x="22" y="4"/>
                  <a:pt x="21" y="0"/>
                  <a:pt x="16" y="0"/>
                </a:cubicBezTo>
                <a:cubicBezTo>
                  <a:pt x="12" y="0"/>
                  <a:pt x="14" y="5"/>
                  <a:pt x="7" y="6"/>
                </a:cubicBezTo>
                <a:cubicBezTo>
                  <a:pt x="0" y="6"/>
                  <a:pt x="0" y="10"/>
                  <a:pt x="5" y="14"/>
                </a:cubicBezTo>
                <a:cubicBezTo>
                  <a:pt x="7" y="16"/>
                  <a:pt x="7" y="20"/>
                  <a:pt x="7" y="25"/>
                </a:cubicBezTo>
                <a:cubicBezTo>
                  <a:pt x="8" y="25"/>
                  <a:pt x="9" y="24"/>
                  <a:pt x="10" y="23"/>
                </a:cubicBezTo>
                <a:cubicBezTo>
                  <a:pt x="12" y="21"/>
                  <a:pt x="14" y="21"/>
                  <a:pt x="14" y="24"/>
                </a:cubicBezTo>
                <a:cubicBezTo>
                  <a:pt x="14" y="26"/>
                  <a:pt x="18" y="25"/>
                  <a:pt x="21" y="25"/>
                </a:cubicBezTo>
                <a:cubicBezTo>
                  <a:pt x="23" y="25"/>
                  <a:pt x="22" y="27"/>
                  <a:pt x="25" y="25"/>
                </a:cubicBezTo>
                <a:cubicBezTo>
                  <a:pt x="28" y="23"/>
                  <a:pt x="32" y="24"/>
                  <a:pt x="32" y="27"/>
                </a:cubicBezTo>
                <a:cubicBezTo>
                  <a:pt x="32" y="29"/>
                  <a:pt x="38" y="28"/>
                  <a:pt x="35" y="31"/>
                </a:cubicBezTo>
                <a:cubicBezTo>
                  <a:pt x="31" y="34"/>
                  <a:pt x="27" y="35"/>
                  <a:pt x="27" y="38"/>
                </a:cubicBezTo>
                <a:cubicBezTo>
                  <a:pt x="27" y="40"/>
                  <a:pt x="31" y="45"/>
                  <a:pt x="28" y="48"/>
                </a:cubicBezTo>
                <a:cubicBezTo>
                  <a:pt x="25" y="51"/>
                  <a:pt x="29" y="56"/>
                  <a:pt x="26" y="56"/>
                </a:cubicBezTo>
                <a:cubicBezTo>
                  <a:pt x="23" y="56"/>
                  <a:pt x="20" y="57"/>
                  <a:pt x="23" y="60"/>
                </a:cubicBezTo>
                <a:cubicBezTo>
                  <a:pt x="27" y="64"/>
                  <a:pt x="29" y="66"/>
                  <a:pt x="27" y="66"/>
                </a:cubicBezTo>
                <a:cubicBezTo>
                  <a:pt x="24" y="66"/>
                  <a:pt x="23" y="71"/>
                  <a:pt x="24" y="73"/>
                </a:cubicBezTo>
                <a:cubicBezTo>
                  <a:pt x="25" y="74"/>
                  <a:pt x="31" y="77"/>
                  <a:pt x="26" y="78"/>
                </a:cubicBezTo>
                <a:cubicBezTo>
                  <a:pt x="22" y="79"/>
                  <a:pt x="22" y="83"/>
                  <a:pt x="22" y="85"/>
                </a:cubicBezTo>
                <a:cubicBezTo>
                  <a:pt x="22" y="86"/>
                  <a:pt x="22" y="87"/>
                  <a:pt x="23" y="89"/>
                </a:cubicBezTo>
                <a:cubicBezTo>
                  <a:pt x="25" y="88"/>
                  <a:pt x="27" y="88"/>
                  <a:pt x="29" y="89"/>
                </a:cubicBezTo>
                <a:cubicBezTo>
                  <a:pt x="34" y="91"/>
                  <a:pt x="37" y="103"/>
                  <a:pt x="43" y="102"/>
                </a:cubicBezTo>
                <a:cubicBezTo>
                  <a:pt x="46" y="102"/>
                  <a:pt x="44" y="100"/>
                  <a:pt x="46" y="99"/>
                </a:cubicBezTo>
                <a:cubicBezTo>
                  <a:pt x="47" y="97"/>
                  <a:pt x="50" y="98"/>
                  <a:pt x="52" y="98"/>
                </a:cubicBezTo>
                <a:cubicBezTo>
                  <a:pt x="55" y="98"/>
                  <a:pt x="56" y="94"/>
                  <a:pt x="63" y="94"/>
                </a:cubicBezTo>
                <a:cubicBezTo>
                  <a:pt x="69" y="94"/>
                  <a:pt x="73" y="94"/>
                  <a:pt x="77" y="94"/>
                </a:cubicBezTo>
                <a:cubicBezTo>
                  <a:pt x="81" y="94"/>
                  <a:pt x="84" y="93"/>
                  <a:pt x="85" y="90"/>
                </a:cubicBezTo>
                <a:cubicBezTo>
                  <a:pt x="86" y="87"/>
                  <a:pt x="89" y="84"/>
                  <a:pt x="94" y="84"/>
                </a:cubicBezTo>
                <a:cubicBezTo>
                  <a:pt x="98" y="83"/>
                  <a:pt x="98" y="78"/>
                  <a:pt x="98" y="76"/>
                </a:cubicBezTo>
                <a:cubicBezTo>
                  <a:pt x="98" y="73"/>
                  <a:pt x="106" y="69"/>
                  <a:pt x="106" y="67"/>
                </a:cubicBezTo>
                <a:cubicBezTo>
                  <a:pt x="107" y="65"/>
                  <a:pt x="102" y="57"/>
                  <a:pt x="107" y="51"/>
                </a:cubicBezTo>
                <a:cubicBezTo>
                  <a:pt x="111" y="44"/>
                  <a:pt x="116" y="43"/>
                  <a:pt x="116" y="40"/>
                </a:cubicBezTo>
                <a:cubicBezTo>
                  <a:pt x="116" y="36"/>
                  <a:pt x="121" y="35"/>
                  <a:pt x="126" y="34"/>
                </a:cubicBezTo>
                <a:cubicBezTo>
                  <a:pt x="132" y="33"/>
                  <a:pt x="134" y="30"/>
                  <a:pt x="139" y="28"/>
                </a:cubicBezTo>
                <a:cubicBezTo>
                  <a:pt x="143" y="26"/>
                  <a:pt x="144" y="23"/>
                  <a:pt x="143" y="18"/>
                </a:cubicBezTo>
                <a:close/>
                <a:moveTo>
                  <a:pt x="144" y="55"/>
                </a:moveTo>
                <a:cubicBezTo>
                  <a:pt x="143" y="49"/>
                  <a:pt x="132" y="56"/>
                  <a:pt x="134" y="58"/>
                </a:cubicBezTo>
                <a:cubicBezTo>
                  <a:pt x="139" y="61"/>
                  <a:pt x="145" y="60"/>
                  <a:pt x="144" y="55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8" name="Freeform 127      (向天歌演示原创作品：www.TopPPT.cn)">
            <a:extLst>
              <a:ext uri="{FF2B5EF4-FFF2-40B4-BE49-F238E27FC236}">
                <a16:creationId xmlns:a16="http://schemas.microsoft.com/office/drawing/2014/main" id="{EDCECCBC-D24E-4838-A2DD-6B21EE01AD4A}"/>
              </a:ext>
            </a:extLst>
          </p:cNvPr>
          <p:cNvSpPr>
            <a:spLocks noEditPoints="1"/>
          </p:cNvSpPr>
          <p:nvPr/>
        </p:nvSpPr>
        <p:spPr bwMode="auto">
          <a:xfrm>
            <a:off x="4770031" y="2140880"/>
            <a:ext cx="141333" cy="179739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65" y="2"/>
              </a:cxn>
              <a:cxn ang="0">
                <a:pos x="61" y="5"/>
              </a:cxn>
              <a:cxn ang="0">
                <a:pos x="49" y="3"/>
              </a:cxn>
              <a:cxn ang="0">
                <a:pos x="34" y="3"/>
              </a:cxn>
              <a:cxn ang="0">
                <a:pos x="33" y="3"/>
              </a:cxn>
              <a:cxn ang="0">
                <a:pos x="23" y="8"/>
              </a:cxn>
              <a:cxn ang="0">
                <a:pos x="18" y="11"/>
              </a:cxn>
              <a:cxn ang="0">
                <a:pos x="10" y="12"/>
              </a:cxn>
              <a:cxn ang="0">
                <a:pos x="6" y="19"/>
              </a:cxn>
              <a:cxn ang="0">
                <a:pos x="3" y="23"/>
              </a:cxn>
              <a:cxn ang="0">
                <a:pos x="0" y="29"/>
              </a:cxn>
              <a:cxn ang="0">
                <a:pos x="0" y="29"/>
              </a:cxn>
              <a:cxn ang="0">
                <a:pos x="6" y="39"/>
              </a:cxn>
              <a:cxn ang="0">
                <a:pos x="14" y="42"/>
              </a:cxn>
              <a:cxn ang="0">
                <a:pos x="25" y="45"/>
              </a:cxn>
              <a:cxn ang="0">
                <a:pos x="13" y="46"/>
              </a:cxn>
              <a:cxn ang="0">
                <a:pos x="15" y="56"/>
              </a:cxn>
              <a:cxn ang="0">
                <a:pos x="21" y="64"/>
              </a:cxn>
              <a:cxn ang="0">
                <a:pos x="31" y="69"/>
              </a:cxn>
              <a:cxn ang="0">
                <a:pos x="29" y="57"/>
              </a:cxn>
              <a:cxn ang="0">
                <a:pos x="37" y="57"/>
              </a:cxn>
              <a:cxn ang="0">
                <a:pos x="32" y="53"/>
              </a:cxn>
              <a:cxn ang="0">
                <a:pos x="36" y="50"/>
              </a:cxn>
              <a:cxn ang="0">
                <a:pos x="44" y="49"/>
              </a:cxn>
              <a:cxn ang="0">
                <a:pos x="40" y="40"/>
              </a:cxn>
              <a:cxn ang="0">
                <a:pos x="31" y="41"/>
              </a:cxn>
              <a:cxn ang="0">
                <a:pos x="35" y="35"/>
              </a:cxn>
              <a:cxn ang="0">
                <a:pos x="26" y="22"/>
              </a:cxn>
              <a:cxn ang="0">
                <a:pos x="31" y="19"/>
              </a:cxn>
              <a:cxn ang="0">
                <a:pos x="40" y="20"/>
              </a:cxn>
              <a:cxn ang="0">
                <a:pos x="43" y="12"/>
              </a:cxn>
              <a:cxn ang="0">
                <a:pos x="49" y="14"/>
              </a:cxn>
              <a:cxn ang="0">
                <a:pos x="58" y="10"/>
              </a:cxn>
              <a:cxn ang="0">
                <a:pos x="65" y="13"/>
              </a:cxn>
              <a:cxn ang="0">
                <a:pos x="68" y="9"/>
              </a:cxn>
              <a:cxn ang="0">
                <a:pos x="71" y="4"/>
              </a:cxn>
              <a:cxn ang="0">
                <a:pos x="70" y="0"/>
              </a:cxn>
              <a:cxn ang="0">
                <a:pos x="61" y="84"/>
              </a:cxn>
              <a:cxn ang="0">
                <a:pos x="43" y="82"/>
              </a:cxn>
              <a:cxn ang="0">
                <a:pos x="36" y="85"/>
              </a:cxn>
              <a:cxn ang="0">
                <a:pos x="53" y="89"/>
              </a:cxn>
              <a:cxn ang="0">
                <a:pos x="68" y="84"/>
              </a:cxn>
              <a:cxn ang="0">
                <a:pos x="61" y="84"/>
              </a:cxn>
            </a:cxnLst>
            <a:rect l="0" t="0" r="r" b="b"/>
            <a:pathLst>
              <a:path w="71" h="89">
                <a:moveTo>
                  <a:pt x="70" y="0"/>
                </a:moveTo>
                <a:cubicBezTo>
                  <a:pt x="68" y="0"/>
                  <a:pt x="64" y="1"/>
                  <a:pt x="65" y="2"/>
                </a:cubicBezTo>
                <a:cubicBezTo>
                  <a:pt x="66" y="4"/>
                  <a:pt x="63" y="5"/>
                  <a:pt x="61" y="5"/>
                </a:cubicBezTo>
                <a:cubicBezTo>
                  <a:pt x="61" y="5"/>
                  <a:pt x="51" y="4"/>
                  <a:pt x="49" y="3"/>
                </a:cubicBezTo>
                <a:cubicBezTo>
                  <a:pt x="47" y="2"/>
                  <a:pt x="38" y="2"/>
                  <a:pt x="34" y="3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24" y="9"/>
                  <a:pt x="23" y="8"/>
                </a:cubicBezTo>
                <a:cubicBezTo>
                  <a:pt x="21" y="7"/>
                  <a:pt x="21" y="11"/>
                  <a:pt x="18" y="11"/>
                </a:cubicBezTo>
                <a:cubicBezTo>
                  <a:pt x="15" y="12"/>
                  <a:pt x="10" y="11"/>
                  <a:pt x="10" y="12"/>
                </a:cubicBezTo>
                <a:cubicBezTo>
                  <a:pt x="10" y="14"/>
                  <a:pt x="8" y="17"/>
                  <a:pt x="6" y="19"/>
                </a:cubicBezTo>
                <a:cubicBezTo>
                  <a:pt x="4" y="21"/>
                  <a:pt x="6" y="23"/>
                  <a:pt x="3" y="23"/>
                </a:cubicBezTo>
                <a:cubicBezTo>
                  <a:pt x="1" y="23"/>
                  <a:pt x="1" y="2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4" y="31"/>
                  <a:pt x="7" y="35"/>
                  <a:pt x="6" y="39"/>
                </a:cubicBezTo>
                <a:cubicBezTo>
                  <a:pt x="6" y="43"/>
                  <a:pt x="12" y="45"/>
                  <a:pt x="14" y="42"/>
                </a:cubicBezTo>
                <a:cubicBezTo>
                  <a:pt x="17" y="39"/>
                  <a:pt x="25" y="43"/>
                  <a:pt x="25" y="45"/>
                </a:cubicBezTo>
                <a:cubicBezTo>
                  <a:pt x="25" y="47"/>
                  <a:pt x="17" y="43"/>
                  <a:pt x="13" y="46"/>
                </a:cubicBezTo>
                <a:cubicBezTo>
                  <a:pt x="8" y="50"/>
                  <a:pt x="16" y="53"/>
                  <a:pt x="15" y="56"/>
                </a:cubicBezTo>
                <a:cubicBezTo>
                  <a:pt x="14" y="59"/>
                  <a:pt x="17" y="64"/>
                  <a:pt x="21" y="64"/>
                </a:cubicBezTo>
                <a:cubicBezTo>
                  <a:pt x="25" y="64"/>
                  <a:pt x="29" y="70"/>
                  <a:pt x="31" y="69"/>
                </a:cubicBezTo>
                <a:cubicBezTo>
                  <a:pt x="34" y="68"/>
                  <a:pt x="28" y="59"/>
                  <a:pt x="29" y="57"/>
                </a:cubicBezTo>
                <a:cubicBezTo>
                  <a:pt x="30" y="56"/>
                  <a:pt x="35" y="60"/>
                  <a:pt x="37" y="57"/>
                </a:cubicBezTo>
                <a:cubicBezTo>
                  <a:pt x="39" y="54"/>
                  <a:pt x="35" y="52"/>
                  <a:pt x="32" y="53"/>
                </a:cubicBezTo>
                <a:cubicBezTo>
                  <a:pt x="28" y="53"/>
                  <a:pt x="32" y="48"/>
                  <a:pt x="36" y="50"/>
                </a:cubicBezTo>
                <a:cubicBezTo>
                  <a:pt x="40" y="53"/>
                  <a:pt x="42" y="50"/>
                  <a:pt x="44" y="49"/>
                </a:cubicBezTo>
                <a:cubicBezTo>
                  <a:pt x="46" y="49"/>
                  <a:pt x="47" y="42"/>
                  <a:pt x="40" y="40"/>
                </a:cubicBezTo>
                <a:cubicBezTo>
                  <a:pt x="34" y="39"/>
                  <a:pt x="35" y="45"/>
                  <a:pt x="31" y="41"/>
                </a:cubicBezTo>
                <a:cubicBezTo>
                  <a:pt x="27" y="36"/>
                  <a:pt x="35" y="38"/>
                  <a:pt x="35" y="35"/>
                </a:cubicBezTo>
                <a:cubicBezTo>
                  <a:pt x="35" y="31"/>
                  <a:pt x="29" y="26"/>
                  <a:pt x="26" y="22"/>
                </a:cubicBezTo>
                <a:cubicBezTo>
                  <a:pt x="23" y="18"/>
                  <a:pt x="30" y="16"/>
                  <a:pt x="31" y="19"/>
                </a:cubicBezTo>
                <a:cubicBezTo>
                  <a:pt x="33" y="22"/>
                  <a:pt x="38" y="21"/>
                  <a:pt x="40" y="20"/>
                </a:cubicBezTo>
                <a:cubicBezTo>
                  <a:pt x="43" y="19"/>
                  <a:pt x="37" y="14"/>
                  <a:pt x="43" y="12"/>
                </a:cubicBezTo>
                <a:cubicBezTo>
                  <a:pt x="48" y="10"/>
                  <a:pt x="48" y="13"/>
                  <a:pt x="49" y="14"/>
                </a:cubicBezTo>
                <a:cubicBezTo>
                  <a:pt x="51" y="14"/>
                  <a:pt x="53" y="10"/>
                  <a:pt x="58" y="10"/>
                </a:cubicBezTo>
                <a:cubicBezTo>
                  <a:pt x="61" y="10"/>
                  <a:pt x="63" y="11"/>
                  <a:pt x="65" y="13"/>
                </a:cubicBezTo>
                <a:cubicBezTo>
                  <a:pt x="67" y="12"/>
                  <a:pt x="68" y="11"/>
                  <a:pt x="68" y="9"/>
                </a:cubicBezTo>
                <a:cubicBezTo>
                  <a:pt x="68" y="8"/>
                  <a:pt x="71" y="7"/>
                  <a:pt x="71" y="4"/>
                </a:cubicBezTo>
                <a:cubicBezTo>
                  <a:pt x="71" y="3"/>
                  <a:pt x="71" y="1"/>
                  <a:pt x="70" y="0"/>
                </a:cubicBezTo>
                <a:close/>
                <a:moveTo>
                  <a:pt x="61" y="84"/>
                </a:moveTo>
                <a:cubicBezTo>
                  <a:pt x="58" y="82"/>
                  <a:pt x="46" y="85"/>
                  <a:pt x="43" y="82"/>
                </a:cubicBezTo>
                <a:cubicBezTo>
                  <a:pt x="40" y="79"/>
                  <a:pt x="34" y="84"/>
                  <a:pt x="36" y="85"/>
                </a:cubicBezTo>
                <a:cubicBezTo>
                  <a:pt x="40" y="85"/>
                  <a:pt x="46" y="89"/>
                  <a:pt x="53" y="89"/>
                </a:cubicBezTo>
                <a:cubicBezTo>
                  <a:pt x="59" y="89"/>
                  <a:pt x="68" y="86"/>
                  <a:pt x="68" y="84"/>
                </a:cubicBezTo>
                <a:cubicBezTo>
                  <a:pt x="68" y="83"/>
                  <a:pt x="64" y="85"/>
                  <a:pt x="61" y="84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9" name="Freeform 128      (向天歌演示原创作品：www.TopPPT.cn)">
            <a:extLst>
              <a:ext uri="{FF2B5EF4-FFF2-40B4-BE49-F238E27FC236}">
                <a16:creationId xmlns:a16="http://schemas.microsoft.com/office/drawing/2014/main" id="{6D6C5AAB-0718-4E53-93BC-F0A53624034F}"/>
              </a:ext>
            </a:extLst>
          </p:cNvPr>
          <p:cNvSpPr>
            <a:spLocks/>
          </p:cNvSpPr>
          <p:nvPr/>
        </p:nvSpPr>
        <p:spPr bwMode="auto">
          <a:xfrm>
            <a:off x="5032977" y="2297102"/>
            <a:ext cx="57520" cy="36956"/>
          </a:xfrm>
          <a:custGeom>
            <a:avLst/>
            <a:gdLst/>
            <a:ahLst/>
            <a:cxnLst>
              <a:cxn ang="0">
                <a:pos x="20" y="11"/>
              </a:cxn>
              <a:cxn ang="0">
                <a:pos x="26" y="4"/>
              </a:cxn>
              <a:cxn ang="0">
                <a:pos x="25" y="2"/>
              </a:cxn>
              <a:cxn ang="0">
                <a:pos x="9" y="7"/>
              </a:cxn>
              <a:cxn ang="0">
                <a:pos x="4" y="15"/>
              </a:cxn>
              <a:cxn ang="0">
                <a:pos x="20" y="11"/>
              </a:cxn>
            </a:cxnLst>
            <a:rect l="0" t="0" r="r" b="b"/>
            <a:pathLst>
              <a:path w="29" h="18">
                <a:moveTo>
                  <a:pt x="20" y="11"/>
                </a:moveTo>
                <a:cubicBezTo>
                  <a:pt x="19" y="10"/>
                  <a:pt x="22" y="6"/>
                  <a:pt x="26" y="4"/>
                </a:cubicBezTo>
                <a:cubicBezTo>
                  <a:pt x="29" y="3"/>
                  <a:pt x="28" y="0"/>
                  <a:pt x="25" y="2"/>
                </a:cubicBezTo>
                <a:cubicBezTo>
                  <a:pt x="23" y="4"/>
                  <a:pt x="17" y="7"/>
                  <a:pt x="9" y="7"/>
                </a:cubicBezTo>
                <a:cubicBezTo>
                  <a:pt x="2" y="7"/>
                  <a:pt x="0" y="12"/>
                  <a:pt x="4" y="15"/>
                </a:cubicBezTo>
                <a:cubicBezTo>
                  <a:pt x="10" y="18"/>
                  <a:pt x="20" y="13"/>
                  <a:pt x="20" y="1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0" name="Freeform 129      (向天歌演示原创作品：www.TopPPT.cn)">
            <a:extLst>
              <a:ext uri="{FF2B5EF4-FFF2-40B4-BE49-F238E27FC236}">
                <a16:creationId xmlns:a16="http://schemas.microsoft.com/office/drawing/2014/main" id="{F89AE766-9580-4244-BD84-054B71BD57C8}"/>
              </a:ext>
            </a:extLst>
          </p:cNvPr>
          <p:cNvSpPr>
            <a:spLocks/>
          </p:cNvSpPr>
          <p:nvPr/>
        </p:nvSpPr>
        <p:spPr bwMode="auto">
          <a:xfrm>
            <a:off x="3783987" y="1344655"/>
            <a:ext cx="239938" cy="124305"/>
          </a:xfrm>
          <a:custGeom>
            <a:avLst/>
            <a:gdLst/>
            <a:ahLst/>
            <a:cxnLst>
              <a:cxn ang="0">
                <a:pos x="102" y="44"/>
              </a:cxn>
              <a:cxn ang="0">
                <a:pos x="111" y="36"/>
              </a:cxn>
              <a:cxn ang="0">
                <a:pos x="120" y="28"/>
              </a:cxn>
              <a:cxn ang="0">
                <a:pos x="114" y="19"/>
              </a:cxn>
              <a:cxn ang="0">
                <a:pos x="108" y="13"/>
              </a:cxn>
              <a:cxn ang="0">
                <a:pos x="106" y="6"/>
              </a:cxn>
              <a:cxn ang="0">
                <a:pos x="98" y="7"/>
              </a:cxn>
              <a:cxn ang="0">
                <a:pos x="87" y="2"/>
              </a:cxn>
              <a:cxn ang="0">
                <a:pos x="86" y="8"/>
              </a:cxn>
              <a:cxn ang="0">
                <a:pos x="79" y="9"/>
              </a:cxn>
              <a:cxn ang="0">
                <a:pos x="75" y="9"/>
              </a:cxn>
              <a:cxn ang="0">
                <a:pos x="68" y="10"/>
              </a:cxn>
              <a:cxn ang="0">
                <a:pos x="62" y="8"/>
              </a:cxn>
              <a:cxn ang="0">
                <a:pos x="55" y="13"/>
              </a:cxn>
              <a:cxn ang="0">
                <a:pos x="50" y="11"/>
              </a:cxn>
              <a:cxn ang="0">
                <a:pos x="45" y="14"/>
              </a:cxn>
              <a:cxn ang="0">
                <a:pos x="44" y="20"/>
              </a:cxn>
              <a:cxn ang="0">
                <a:pos x="36" y="23"/>
              </a:cxn>
              <a:cxn ang="0">
                <a:pos x="33" y="14"/>
              </a:cxn>
              <a:cxn ang="0">
                <a:pos x="16" y="3"/>
              </a:cxn>
              <a:cxn ang="0">
                <a:pos x="18" y="9"/>
              </a:cxn>
              <a:cxn ang="0">
                <a:pos x="14" y="9"/>
              </a:cxn>
              <a:cxn ang="0">
                <a:pos x="6" y="11"/>
              </a:cxn>
              <a:cxn ang="0">
                <a:pos x="1" y="19"/>
              </a:cxn>
              <a:cxn ang="0">
                <a:pos x="12" y="22"/>
              </a:cxn>
              <a:cxn ang="0">
                <a:pos x="25" y="22"/>
              </a:cxn>
              <a:cxn ang="0">
                <a:pos x="23" y="27"/>
              </a:cxn>
              <a:cxn ang="0">
                <a:pos x="17" y="30"/>
              </a:cxn>
              <a:cxn ang="0">
                <a:pos x="4" y="34"/>
              </a:cxn>
              <a:cxn ang="0">
                <a:pos x="21" y="34"/>
              </a:cxn>
              <a:cxn ang="0">
                <a:pos x="25" y="38"/>
              </a:cxn>
              <a:cxn ang="0">
                <a:pos x="28" y="42"/>
              </a:cxn>
              <a:cxn ang="0">
                <a:pos x="24" y="47"/>
              </a:cxn>
              <a:cxn ang="0">
                <a:pos x="19" y="51"/>
              </a:cxn>
              <a:cxn ang="0">
                <a:pos x="33" y="50"/>
              </a:cxn>
              <a:cxn ang="0">
                <a:pos x="53" y="59"/>
              </a:cxn>
              <a:cxn ang="0">
                <a:pos x="73" y="54"/>
              </a:cxn>
              <a:cxn ang="0">
                <a:pos x="87" y="49"/>
              </a:cxn>
              <a:cxn ang="0">
                <a:pos x="102" y="44"/>
              </a:cxn>
            </a:cxnLst>
            <a:rect l="0" t="0" r="r" b="b"/>
            <a:pathLst>
              <a:path w="121" h="61">
                <a:moveTo>
                  <a:pt x="102" y="44"/>
                </a:moveTo>
                <a:cubicBezTo>
                  <a:pt x="109" y="43"/>
                  <a:pt x="108" y="36"/>
                  <a:pt x="111" y="36"/>
                </a:cubicBezTo>
                <a:cubicBezTo>
                  <a:pt x="114" y="37"/>
                  <a:pt x="118" y="31"/>
                  <a:pt x="120" y="28"/>
                </a:cubicBezTo>
                <a:cubicBezTo>
                  <a:pt x="121" y="25"/>
                  <a:pt x="118" y="19"/>
                  <a:pt x="114" y="19"/>
                </a:cubicBezTo>
                <a:cubicBezTo>
                  <a:pt x="110" y="19"/>
                  <a:pt x="107" y="16"/>
                  <a:pt x="108" y="13"/>
                </a:cubicBezTo>
                <a:cubicBezTo>
                  <a:pt x="109" y="11"/>
                  <a:pt x="106" y="8"/>
                  <a:pt x="106" y="6"/>
                </a:cubicBezTo>
                <a:cubicBezTo>
                  <a:pt x="106" y="5"/>
                  <a:pt x="101" y="6"/>
                  <a:pt x="98" y="7"/>
                </a:cubicBezTo>
                <a:cubicBezTo>
                  <a:pt x="95" y="7"/>
                  <a:pt x="90" y="0"/>
                  <a:pt x="87" y="2"/>
                </a:cubicBezTo>
                <a:cubicBezTo>
                  <a:pt x="85" y="3"/>
                  <a:pt x="87" y="6"/>
                  <a:pt x="86" y="8"/>
                </a:cubicBezTo>
                <a:cubicBezTo>
                  <a:pt x="85" y="10"/>
                  <a:pt x="79" y="7"/>
                  <a:pt x="79" y="9"/>
                </a:cubicBezTo>
                <a:cubicBezTo>
                  <a:pt x="79" y="11"/>
                  <a:pt x="77" y="12"/>
                  <a:pt x="75" y="9"/>
                </a:cubicBezTo>
                <a:cubicBezTo>
                  <a:pt x="73" y="7"/>
                  <a:pt x="68" y="8"/>
                  <a:pt x="68" y="10"/>
                </a:cubicBezTo>
                <a:cubicBezTo>
                  <a:pt x="68" y="12"/>
                  <a:pt x="66" y="10"/>
                  <a:pt x="62" y="8"/>
                </a:cubicBezTo>
                <a:cubicBezTo>
                  <a:pt x="59" y="6"/>
                  <a:pt x="55" y="11"/>
                  <a:pt x="55" y="13"/>
                </a:cubicBezTo>
                <a:cubicBezTo>
                  <a:pt x="55" y="16"/>
                  <a:pt x="54" y="16"/>
                  <a:pt x="50" y="11"/>
                </a:cubicBezTo>
                <a:cubicBezTo>
                  <a:pt x="47" y="5"/>
                  <a:pt x="44" y="11"/>
                  <a:pt x="45" y="14"/>
                </a:cubicBezTo>
                <a:cubicBezTo>
                  <a:pt x="47" y="17"/>
                  <a:pt x="46" y="21"/>
                  <a:pt x="44" y="20"/>
                </a:cubicBezTo>
                <a:cubicBezTo>
                  <a:pt x="41" y="18"/>
                  <a:pt x="38" y="21"/>
                  <a:pt x="36" y="23"/>
                </a:cubicBezTo>
                <a:cubicBezTo>
                  <a:pt x="35" y="25"/>
                  <a:pt x="30" y="16"/>
                  <a:pt x="33" y="14"/>
                </a:cubicBezTo>
                <a:cubicBezTo>
                  <a:pt x="37" y="12"/>
                  <a:pt x="21" y="3"/>
                  <a:pt x="16" y="3"/>
                </a:cubicBezTo>
                <a:cubicBezTo>
                  <a:pt x="11" y="3"/>
                  <a:pt x="15" y="6"/>
                  <a:pt x="18" y="9"/>
                </a:cubicBezTo>
                <a:cubicBezTo>
                  <a:pt x="21" y="12"/>
                  <a:pt x="16" y="11"/>
                  <a:pt x="14" y="9"/>
                </a:cubicBezTo>
                <a:cubicBezTo>
                  <a:pt x="12" y="6"/>
                  <a:pt x="8" y="8"/>
                  <a:pt x="6" y="11"/>
                </a:cubicBezTo>
                <a:cubicBezTo>
                  <a:pt x="4" y="15"/>
                  <a:pt x="1" y="17"/>
                  <a:pt x="1" y="19"/>
                </a:cubicBezTo>
                <a:cubicBezTo>
                  <a:pt x="0" y="21"/>
                  <a:pt x="6" y="24"/>
                  <a:pt x="12" y="22"/>
                </a:cubicBezTo>
                <a:cubicBezTo>
                  <a:pt x="17" y="19"/>
                  <a:pt x="23" y="19"/>
                  <a:pt x="25" y="22"/>
                </a:cubicBezTo>
                <a:cubicBezTo>
                  <a:pt x="28" y="24"/>
                  <a:pt x="20" y="25"/>
                  <a:pt x="23" y="27"/>
                </a:cubicBezTo>
                <a:cubicBezTo>
                  <a:pt x="26" y="29"/>
                  <a:pt x="24" y="31"/>
                  <a:pt x="17" y="30"/>
                </a:cubicBezTo>
                <a:cubicBezTo>
                  <a:pt x="11" y="30"/>
                  <a:pt x="3" y="32"/>
                  <a:pt x="4" y="34"/>
                </a:cubicBezTo>
                <a:cubicBezTo>
                  <a:pt x="6" y="36"/>
                  <a:pt x="21" y="32"/>
                  <a:pt x="21" y="34"/>
                </a:cubicBezTo>
                <a:cubicBezTo>
                  <a:pt x="21" y="36"/>
                  <a:pt x="21" y="40"/>
                  <a:pt x="25" y="38"/>
                </a:cubicBezTo>
                <a:cubicBezTo>
                  <a:pt x="29" y="37"/>
                  <a:pt x="26" y="41"/>
                  <a:pt x="28" y="42"/>
                </a:cubicBezTo>
                <a:cubicBezTo>
                  <a:pt x="30" y="43"/>
                  <a:pt x="30" y="47"/>
                  <a:pt x="24" y="47"/>
                </a:cubicBezTo>
                <a:cubicBezTo>
                  <a:pt x="19" y="48"/>
                  <a:pt x="16" y="49"/>
                  <a:pt x="19" y="51"/>
                </a:cubicBezTo>
                <a:cubicBezTo>
                  <a:pt x="21" y="54"/>
                  <a:pt x="27" y="52"/>
                  <a:pt x="33" y="50"/>
                </a:cubicBezTo>
                <a:cubicBezTo>
                  <a:pt x="39" y="49"/>
                  <a:pt x="47" y="56"/>
                  <a:pt x="53" y="59"/>
                </a:cubicBezTo>
                <a:cubicBezTo>
                  <a:pt x="60" y="61"/>
                  <a:pt x="72" y="58"/>
                  <a:pt x="73" y="54"/>
                </a:cubicBezTo>
                <a:cubicBezTo>
                  <a:pt x="74" y="51"/>
                  <a:pt x="83" y="52"/>
                  <a:pt x="87" y="49"/>
                </a:cubicBezTo>
                <a:cubicBezTo>
                  <a:pt x="91" y="47"/>
                  <a:pt x="96" y="44"/>
                  <a:pt x="102" y="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1" name="Freeform 130      (向天歌演示原创作品：www.TopPPT.cn)">
            <a:extLst>
              <a:ext uri="{FF2B5EF4-FFF2-40B4-BE49-F238E27FC236}">
                <a16:creationId xmlns:a16="http://schemas.microsoft.com/office/drawing/2014/main" id="{F88BB843-3ECC-433D-98FD-FA4B922A514B}"/>
              </a:ext>
            </a:extLst>
          </p:cNvPr>
          <p:cNvSpPr>
            <a:spLocks/>
          </p:cNvSpPr>
          <p:nvPr/>
        </p:nvSpPr>
        <p:spPr bwMode="auto">
          <a:xfrm>
            <a:off x="4092948" y="1744447"/>
            <a:ext cx="101891" cy="114227"/>
          </a:xfrm>
          <a:custGeom>
            <a:avLst/>
            <a:gdLst/>
            <a:ahLst/>
            <a:cxnLst>
              <a:cxn ang="0">
                <a:pos x="45" y="17"/>
              </a:cxn>
              <a:cxn ang="0">
                <a:pos x="42" y="14"/>
              </a:cxn>
              <a:cxn ang="0">
                <a:pos x="35" y="16"/>
              </a:cxn>
              <a:cxn ang="0">
                <a:pos x="28" y="15"/>
              </a:cxn>
              <a:cxn ang="0">
                <a:pos x="31" y="8"/>
              </a:cxn>
              <a:cxn ang="0">
                <a:pos x="34" y="2"/>
              </a:cxn>
              <a:cxn ang="0">
                <a:pos x="32" y="1"/>
              </a:cxn>
              <a:cxn ang="0">
                <a:pos x="21" y="4"/>
              </a:cxn>
              <a:cxn ang="0">
                <a:pos x="26" y="9"/>
              </a:cxn>
              <a:cxn ang="0">
                <a:pos x="17" y="14"/>
              </a:cxn>
              <a:cxn ang="0">
                <a:pos x="5" y="14"/>
              </a:cxn>
              <a:cxn ang="0">
                <a:pos x="6" y="22"/>
              </a:cxn>
              <a:cxn ang="0">
                <a:pos x="12" y="30"/>
              </a:cxn>
              <a:cxn ang="0">
                <a:pos x="9" y="40"/>
              </a:cxn>
              <a:cxn ang="0">
                <a:pos x="1" y="47"/>
              </a:cxn>
              <a:cxn ang="0">
                <a:pos x="12" y="56"/>
              </a:cxn>
              <a:cxn ang="0">
                <a:pos x="32" y="48"/>
              </a:cxn>
              <a:cxn ang="0">
                <a:pos x="46" y="45"/>
              </a:cxn>
              <a:cxn ang="0">
                <a:pos x="46" y="19"/>
              </a:cxn>
              <a:cxn ang="0">
                <a:pos x="45" y="17"/>
              </a:cxn>
            </a:cxnLst>
            <a:rect l="0" t="0" r="r" b="b"/>
            <a:pathLst>
              <a:path w="51" h="56">
                <a:moveTo>
                  <a:pt x="45" y="17"/>
                </a:moveTo>
                <a:cubicBezTo>
                  <a:pt x="44" y="16"/>
                  <a:pt x="43" y="15"/>
                  <a:pt x="42" y="14"/>
                </a:cubicBezTo>
                <a:cubicBezTo>
                  <a:pt x="37" y="9"/>
                  <a:pt x="36" y="13"/>
                  <a:pt x="35" y="16"/>
                </a:cubicBezTo>
                <a:cubicBezTo>
                  <a:pt x="35" y="19"/>
                  <a:pt x="31" y="15"/>
                  <a:pt x="28" y="15"/>
                </a:cubicBezTo>
                <a:cubicBezTo>
                  <a:pt x="25" y="14"/>
                  <a:pt x="29" y="9"/>
                  <a:pt x="31" y="8"/>
                </a:cubicBezTo>
                <a:cubicBezTo>
                  <a:pt x="32" y="7"/>
                  <a:pt x="33" y="5"/>
                  <a:pt x="34" y="2"/>
                </a:cubicBezTo>
                <a:cubicBezTo>
                  <a:pt x="33" y="2"/>
                  <a:pt x="33" y="2"/>
                  <a:pt x="32" y="1"/>
                </a:cubicBezTo>
                <a:cubicBezTo>
                  <a:pt x="28" y="0"/>
                  <a:pt x="21" y="0"/>
                  <a:pt x="21" y="4"/>
                </a:cubicBezTo>
                <a:cubicBezTo>
                  <a:pt x="21" y="8"/>
                  <a:pt x="26" y="6"/>
                  <a:pt x="26" y="9"/>
                </a:cubicBezTo>
                <a:cubicBezTo>
                  <a:pt x="26" y="12"/>
                  <a:pt x="21" y="11"/>
                  <a:pt x="17" y="14"/>
                </a:cubicBezTo>
                <a:cubicBezTo>
                  <a:pt x="13" y="16"/>
                  <a:pt x="9" y="12"/>
                  <a:pt x="5" y="14"/>
                </a:cubicBezTo>
                <a:cubicBezTo>
                  <a:pt x="1" y="16"/>
                  <a:pt x="9" y="18"/>
                  <a:pt x="6" y="22"/>
                </a:cubicBezTo>
                <a:cubicBezTo>
                  <a:pt x="3" y="27"/>
                  <a:pt x="7" y="26"/>
                  <a:pt x="12" y="30"/>
                </a:cubicBezTo>
                <a:cubicBezTo>
                  <a:pt x="17" y="34"/>
                  <a:pt x="9" y="35"/>
                  <a:pt x="9" y="40"/>
                </a:cubicBezTo>
                <a:cubicBezTo>
                  <a:pt x="9" y="44"/>
                  <a:pt x="2" y="44"/>
                  <a:pt x="1" y="47"/>
                </a:cubicBezTo>
                <a:cubicBezTo>
                  <a:pt x="0" y="50"/>
                  <a:pt x="6" y="56"/>
                  <a:pt x="12" y="56"/>
                </a:cubicBezTo>
                <a:cubicBezTo>
                  <a:pt x="16" y="56"/>
                  <a:pt x="26" y="54"/>
                  <a:pt x="32" y="48"/>
                </a:cubicBezTo>
                <a:cubicBezTo>
                  <a:pt x="37" y="43"/>
                  <a:pt x="40" y="48"/>
                  <a:pt x="46" y="45"/>
                </a:cubicBezTo>
                <a:cubicBezTo>
                  <a:pt x="51" y="43"/>
                  <a:pt x="48" y="23"/>
                  <a:pt x="46" y="19"/>
                </a:cubicBezTo>
                <a:cubicBezTo>
                  <a:pt x="45" y="18"/>
                  <a:pt x="45" y="18"/>
                  <a:pt x="45" y="1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2" name="Freeform 131      (向天歌演示原创作品：www.TopPPT.cn)">
            <a:extLst>
              <a:ext uri="{FF2B5EF4-FFF2-40B4-BE49-F238E27FC236}">
                <a16:creationId xmlns:a16="http://schemas.microsoft.com/office/drawing/2014/main" id="{BDED276F-0EC6-4207-BDD6-042FB105044C}"/>
              </a:ext>
            </a:extLst>
          </p:cNvPr>
          <p:cNvSpPr>
            <a:spLocks noEditPoints="1"/>
          </p:cNvSpPr>
          <p:nvPr/>
        </p:nvSpPr>
        <p:spPr bwMode="auto">
          <a:xfrm>
            <a:off x="4142250" y="1556310"/>
            <a:ext cx="226790" cy="352758"/>
          </a:xfrm>
          <a:custGeom>
            <a:avLst/>
            <a:gdLst/>
            <a:ahLst/>
            <a:cxnLst>
              <a:cxn ang="0">
                <a:pos x="9" y="95"/>
              </a:cxn>
              <a:cxn ang="0">
                <a:pos x="3" y="108"/>
              </a:cxn>
              <a:cxn ang="0">
                <a:pos x="17" y="107"/>
              </a:cxn>
              <a:cxn ang="0">
                <a:pos x="29" y="105"/>
              </a:cxn>
              <a:cxn ang="0">
                <a:pos x="114" y="134"/>
              </a:cxn>
              <a:cxn ang="0">
                <a:pos x="97" y="127"/>
              </a:cxn>
              <a:cxn ang="0">
                <a:pos x="93" y="115"/>
              </a:cxn>
              <a:cxn ang="0">
                <a:pos x="77" y="88"/>
              </a:cxn>
              <a:cxn ang="0">
                <a:pos x="59" y="80"/>
              </a:cxn>
              <a:cxn ang="0">
                <a:pos x="72" y="53"/>
              </a:cxn>
              <a:cxn ang="0">
                <a:pos x="47" y="49"/>
              </a:cxn>
              <a:cxn ang="0">
                <a:pos x="57" y="33"/>
              </a:cxn>
              <a:cxn ang="0">
                <a:pos x="40" y="37"/>
              </a:cxn>
              <a:cxn ang="0">
                <a:pos x="28" y="54"/>
              </a:cxn>
              <a:cxn ang="0">
                <a:pos x="18" y="55"/>
              </a:cxn>
              <a:cxn ang="0">
                <a:pos x="22" y="70"/>
              </a:cxn>
              <a:cxn ang="0">
                <a:pos x="19" y="83"/>
              </a:cxn>
              <a:cxn ang="0">
                <a:pos x="32" y="87"/>
              </a:cxn>
              <a:cxn ang="0">
                <a:pos x="39" y="86"/>
              </a:cxn>
              <a:cxn ang="0">
                <a:pos x="51" y="96"/>
              </a:cxn>
              <a:cxn ang="0">
                <a:pos x="56" y="106"/>
              </a:cxn>
              <a:cxn ang="0">
                <a:pos x="58" y="121"/>
              </a:cxn>
              <a:cxn ang="0">
                <a:pos x="43" y="123"/>
              </a:cxn>
              <a:cxn ang="0">
                <a:pos x="46" y="134"/>
              </a:cxn>
              <a:cxn ang="0">
                <a:pos x="40" y="147"/>
              </a:cxn>
              <a:cxn ang="0">
                <a:pos x="58" y="150"/>
              </a:cxn>
              <a:cxn ang="0">
                <a:pos x="47" y="154"/>
              </a:cxn>
              <a:cxn ang="0">
                <a:pos x="41" y="167"/>
              </a:cxn>
              <a:cxn ang="0">
                <a:pos x="54" y="164"/>
              </a:cxn>
              <a:cxn ang="0">
                <a:pos x="71" y="160"/>
              </a:cxn>
              <a:cxn ang="0">
                <a:pos x="93" y="160"/>
              </a:cxn>
              <a:cxn ang="0">
                <a:pos x="104" y="151"/>
              </a:cxn>
              <a:cxn ang="0">
                <a:pos x="114" y="134"/>
              </a:cxn>
              <a:cxn ang="0">
                <a:pos x="21" y="40"/>
              </a:cxn>
              <a:cxn ang="0">
                <a:pos x="78" y="14"/>
              </a:cxn>
              <a:cxn ang="0">
                <a:pos x="78" y="14"/>
              </a:cxn>
            </a:cxnLst>
            <a:rect l="0" t="0" r="r" b="b"/>
            <a:pathLst>
              <a:path w="114" h="174">
                <a:moveTo>
                  <a:pt x="23" y="92"/>
                </a:moveTo>
                <a:cubicBezTo>
                  <a:pt x="18" y="88"/>
                  <a:pt x="13" y="95"/>
                  <a:pt x="9" y="95"/>
                </a:cubicBezTo>
                <a:cubicBezTo>
                  <a:pt x="8" y="98"/>
                  <a:pt x="7" y="100"/>
                  <a:pt x="6" y="101"/>
                </a:cubicBezTo>
                <a:cubicBezTo>
                  <a:pt x="4" y="102"/>
                  <a:pt x="0" y="107"/>
                  <a:pt x="3" y="108"/>
                </a:cubicBezTo>
                <a:cubicBezTo>
                  <a:pt x="6" y="108"/>
                  <a:pt x="10" y="112"/>
                  <a:pt x="10" y="109"/>
                </a:cubicBezTo>
                <a:cubicBezTo>
                  <a:pt x="11" y="106"/>
                  <a:pt x="12" y="102"/>
                  <a:pt x="17" y="107"/>
                </a:cubicBezTo>
                <a:cubicBezTo>
                  <a:pt x="18" y="108"/>
                  <a:pt x="19" y="109"/>
                  <a:pt x="20" y="110"/>
                </a:cubicBezTo>
                <a:cubicBezTo>
                  <a:pt x="21" y="108"/>
                  <a:pt x="26" y="108"/>
                  <a:pt x="29" y="105"/>
                </a:cubicBezTo>
                <a:cubicBezTo>
                  <a:pt x="32" y="102"/>
                  <a:pt x="27" y="97"/>
                  <a:pt x="23" y="92"/>
                </a:cubicBezTo>
                <a:close/>
                <a:moveTo>
                  <a:pt x="114" y="134"/>
                </a:moveTo>
                <a:cubicBezTo>
                  <a:pt x="114" y="129"/>
                  <a:pt x="103" y="125"/>
                  <a:pt x="102" y="128"/>
                </a:cubicBezTo>
                <a:cubicBezTo>
                  <a:pt x="101" y="131"/>
                  <a:pt x="98" y="130"/>
                  <a:pt x="97" y="127"/>
                </a:cubicBezTo>
                <a:cubicBezTo>
                  <a:pt x="95" y="124"/>
                  <a:pt x="98" y="121"/>
                  <a:pt x="96" y="121"/>
                </a:cubicBezTo>
                <a:cubicBezTo>
                  <a:pt x="95" y="121"/>
                  <a:pt x="92" y="117"/>
                  <a:pt x="93" y="115"/>
                </a:cubicBezTo>
                <a:cubicBezTo>
                  <a:pt x="93" y="113"/>
                  <a:pt x="90" y="103"/>
                  <a:pt x="84" y="101"/>
                </a:cubicBezTo>
                <a:cubicBezTo>
                  <a:pt x="79" y="100"/>
                  <a:pt x="78" y="92"/>
                  <a:pt x="77" y="88"/>
                </a:cubicBezTo>
                <a:cubicBezTo>
                  <a:pt x="76" y="83"/>
                  <a:pt x="72" y="86"/>
                  <a:pt x="69" y="82"/>
                </a:cubicBezTo>
                <a:cubicBezTo>
                  <a:pt x="66" y="78"/>
                  <a:pt x="62" y="80"/>
                  <a:pt x="59" y="80"/>
                </a:cubicBezTo>
                <a:cubicBezTo>
                  <a:pt x="57" y="80"/>
                  <a:pt x="59" y="76"/>
                  <a:pt x="63" y="73"/>
                </a:cubicBezTo>
                <a:cubicBezTo>
                  <a:pt x="67" y="70"/>
                  <a:pt x="72" y="56"/>
                  <a:pt x="72" y="53"/>
                </a:cubicBezTo>
                <a:cubicBezTo>
                  <a:pt x="72" y="50"/>
                  <a:pt x="54" y="51"/>
                  <a:pt x="51" y="52"/>
                </a:cubicBezTo>
                <a:cubicBezTo>
                  <a:pt x="48" y="54"/>
                  <a:pt x="44" y="50"/>
                  <a:pt x="47" y="49"/>
                </a:cubicBezTo>
                <a:cubicBezTo>
                  <a:pt x="50" y="47"/>
                  <a:pt x="56" y="42"/>
                  <a:pt x="56" y="39"/>
                </a:cubicBezTo>
                <a:cubicBezTo>
                  <a:pt x="55" y="37"/>
                  <a:pt x="60" y="35"/>
                  <a:pt x="57" y="33"/>
                </a:cubicBezTo>
                <a:cubicBezTo>
                  <a:pt x="55" y="30"/>
                  <a:pt x="54" y="35"/>
                  <a:pt x="52" y="37"/>
                </a:cubicBezTo>
                <a:cubicBezTo>
                  <a:pt x="50" y="39"/>
                  <a:pt x="45" y="38"/>
                  <a:pt x="40" y="37"/>
                </a:cubicBezTo>
                <a:cubicBezTo>
                  <a:pt x="35" y="36"/>
                  <a:pt x="33" y="44"/>
                  <a:pt x="33" y="47"/>
                </a:cubicBezTo>
                <a:cubicBezTo>
                  <a:pt x="33" y="50"/>
                  <a:pt x="27" y="52"/>
                  <a:pt x="28" y="54"/>
                </a:cubicBezTo>
                <a:cubicBezTo>
                  <a:pt x="29" y="57"/>
                  <a:pt x="27" y="59"/>
                  <a:pt x="25" y="58"/>
                </a:cubicBezTo>
                <a:cubicBezTo>
                  <a:pt x="24" y="56"/>
                  <a:pt x="22" y="52"/>
                  <a:pt x="18" y="55"/>
                </a:cubicBezTo>
                <a:cubicBezTo>
                  <a:pt x="15" y="58"/>
                  <a:pt x="22" y="61"/>
                  <a:pt x="27" y="62"/>
                </a:cubicBezTo>
                <a:cubicBezTo>
                  <a:pt x="31" y="62"/>
                  <a:pt x="23" y="65"/>
                  <a:pt x="22" y="70"/>
                </a:cubicBezTo>
                <a:cubicBezTo>
                  <a:pt x="22" y="75"/>
                  <a:pt x="28" y="73"/>
                  <a:pt x="28" y="76"/>
                </a:cubicBezTo>
                <a:cubicBezTo>
                  <a:pt x="29" y="79"/>
                  <a:pt x="19" y="80"/>
                  <a:pt x="19" y="83"/>
                </a:cubicBezTo>
                <a:cubicBezTo>
                  <a:pt x="19" y="86"/>
                  <a:pt x="25" y="82"/>
                  <a:pt x="27" y="80"/>
                </a:cubicBezTo>
                <a:cubicBezTo>
                  <a:pt x="30" y="79"/>
                  <a:pt x="26" y="88"/>
                  <a:pt x="32" y="87"/>
                </a:cubicBezTo>
                <a:cubicBezTo>
                  <a:pt x="38" y="86"/>
                  <a:pt x="36" y="78"/>
                  <a:pt x="38" y="78"/>
                </a:cubicBezTo>
                <a:cubicBezTo>
                  <a:pt x="40" y="79"/>
                  <a:pt x="37" y="83"/>
                  <a:pt x="39" y="86"/>
                </a:cubicBezTo>
                <a:cubicBezTo>
                  <a:pt x="41" y="90"/>
                  <a:pt x="35" y="95"/>
                  <a:pt x="35" y="97"/>
                </a:cubicBezTo>
                <a:cubicBezTo>
                  <a:pt x="35" y="100"/>
                  <a:pt x="47" y="100"/>
                  <a:pt x="51" y="96"/>
                </a:cubicBezTo>
                <a:cubicBezTo>
                  <a:pt x="55" y="92"/>
                  <a:pt x="57" y="96"/>
                  <a:pt x="54" y="99"/>
                </a:cubicBezTo>
                <a:cubicBezTo>
                  <a:pt x="52" y="102"/>
                  <a:pt x="53" y="105"/>
                  <a:pt x="56" y="106"/>
                </a:cubicBezTo>
                <a:cubicBezTo>
                  <a:pt x="59" y="107"/>
                  <a:pt x="61" y="108"/>
                  <a:pt x="59" y="110"/>
                </a:cubicBezTo>
                <a:cubicBezTo>
                  <a:pt x="58" y="113"/>
                  <a:pt x="59" y="118"/>
                  <a:pt x="58" y="121"/>
                </a:cubicBezTo>
                <a:cubicBezTo>
                  <a:pt x="57" y="123"/>
                  <a:pt x="47" y="123"/>
                  <a:pt x="47" y="121"/>
                </a:cubicBezTo>
                <a:cubicBezTo>
                  <a:pt x="46" y="119"/>
                  <a:pt x="42" y="121"/>
                  <a:pt x="43" y="123"/>
                </a:cubicBezTo>
                <a:cubicBezTo>
                  <a:pt x="44" y="125"/>
                  <a:pt x="39" y="128"/>
                  <a:pt x="40" y="130"/>
                </a:cubicBezTo>
                <a:cubicBezTo>
                  <a:pt x="40" y="132"/>
                  <a:pt x="46" y="132"/>
                  <a:pt x="46" y="134"/>
                </a:cubicBezTo>
                <a:cubicBezTo>
                  <a:pt x="47" y="137"/>
                  <a:pt x="42" y="140"/>
                  <a:pt x="36" y="142"/>
                </a:cubicBezTo>
                <a:cubicBezTo>
                  <a:pt x="29" y="144"/>
                  <a:pt x="37" y="149"/>
                  <a:pt x="40" y="147"/>
                </a:cubicBezTo>
                <a:cubicBezTo>
                  <a:pt x="43" y="144"/>
                  <a:pt x="42" y="148"/>
                  <a:pt x="47" y="148"/>
                </a:cubicBezTo>
                <a:cubicBezTo>
                  <a:pt x="51" y="148"/>
                  <a:pt x="54" y="152"/>
                  <a:pt x="58" y="150"/>
                </a:cubicBezTo>
                <a:cubicBezTo>
                  <a:pt x="63" y="148"/>
                  <a:pt x="63" y="150"/>
                  <a:pt x="59" y="153"/>
                </a:cubicBezTo>
                <a:cubicBezTo>
                  <a:pt x="56" y="155"/>
                  <a:pt x="50" y="152"/>
                  <a:pt x="47" y="154"/>
                </a:cubicBezTo>
                <a:cubicBezTo>
                  <a:pt x="44" y="156"/>
                  <a:pt x="30" y="169"/>
                  <a:pt x="33" y="172"/>
                </a:cubicBezTo>
                <a:cubicBezTo>
                  <a:pt x="34" y="174"/>
                  <a:pt x="36" y="169"/>
                  <a:pt x="41" y="167"/>
                </a:cubicBezTo>
                <a:cubicBezTo>
                  <a:pt x="46" y="165"/>
                  <a:pt x="47" y="169"/>
                  <a:pt x="49" y="169"/>
                </a:cubicBezTo>
                <a:cubicBezTo>
                  <a:pt x="52" y="169"/>
                  <a:pt x="52" y="163"/>
                  <a:pt x="54" y="164"/>
                </a:cubicBezTo>
                <a:cubicBezTo>
                  <a:pt x="56" y="164"/>
                  <a:pt x="58" y="162"/>
                  <a:pt x="62" y="163"/>
                </a:cubicBezTo>
                <a:cubicBezTo>
                  <a:pt x="66" y="163"/>
                  <a:pt x="69" y="162"/>
                  <a:pt x="71" y="160"/>
                </a:cubicBezTo>
                <a:cubicBezTo>
                  <a:pt x="73" y="159"/>
                  <a:pt x="79" y="164"/>
                  <a:pt x="80" y="162"/>
                </a:cubicBezTo>
                <a:cubicBezTo>
                  <a:pt x="82" y="161"/>
                  <a:pt x="89" y="160"/>
                  <a:pt x="93" y="160"/>
                </a:cubicBezTo>
                <a:cubicBezTo>
                  <a:pt x="97" y="160"/>
                  <a:pt x="106" y="156"/>
                  <a:pt x="109" y="154"/>
                </a:cubicBezTo>
                <a:cubicBezTo>
                  <a:pt x="111" y="151"/>
                  <a:pt x="107" y="151"/>
                  <a:pt x="104" y="151"/>
                </a:cubicBezTo>
                <a:cubicBezTo>
                  <a:pt x="100" y="152"/>
                  <a:pt x="101" y="148"/>
                  <a:pt x="105" y="145"/>
                </a:cubicBezTo>
                <a:cubicBezTo>
                  <a:pt x="108" y="141"/>
                  <a:pt x="114" y="139"/>
                  <a:pt x="114" y="134"/>
                </a:cubicBezTo>
                <a:close/>
                <a:moveTo>
                  <a:pt x="14" y="50"/>
                </a:moveTo>
                <a:cubicBezTo>
                  <a:pt x="18" y="50"/>
                  <a:pt x="23" y="42"/>
                  <a:pt x="21" y="40"/>
                </a:cubicBezTo>
                <a:cubicBezTo>
                  <a:pt x="19" y="38"/>
                  <a:pt x="10" y="50"/>
                  <a:pt x="14" y="50"/>
                </a:cubicBezTo>
                <a:close/>
                <a:moveTo>
                  <a:pt x="78" y="14"/>
                </a:moveTo>
                <a:cubicBezTo>
                  <a:pt x="81" y="11"/>
                  <a:pt x="84" y="0"/>
                  <a:pt x="80" y="1"/>
                </a:cubicBezTo>
                <a:cubicBezTo>
                  <a:pt x="76" y="3"/>
                  <a:pt x="77" y="15"/>
                  <a:pt x="78" y="1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3" name="Freeform 132      (向天歌演示原创作品：www.TopPPT.cn)">
            <a:extLst>
              <a:ext uri="{FF2B5EF4-FFF2-40B4-BE49-F238E27FC236}">
                <a16:creationId xmlns:a16="http://schemas.microsoft.com/office/drawing/2014/main" id="{CB7183D7-47D5-491D-A3C7-CACD301E7360}"/>
              </a:ext>
            </a:extLst>
          </p:cNvPr>
          <p:cNvSpPr>
            <a:spLocks noEditPoints="1"/>
          </p:cNvSpPr>
          <p:nvPr/>
        </p:nvSpPr>
        <p:spPr bwMode="auto">
          <a:xfrm>
            <a:off x="4142250" y="1556310"/>
            <a:ext cx="226790" cy="352758"/>
          </a:xfrm>
          <a:custGeom>
            <a:avLst/>
            <a:gdLst/>
            <a:ahLst/>
            <a:cxnLst>
              <a:cxn ang="0">
                <a:pos x="9" y="95"/>
              </a:cxn>
              <a:cxn ang="0">
                <a:pos x="3" y="108"/>
              </a:cxn>
              <a:cxn ang="0">
                <a:pos x="17" y="107"/>
              </a:cxn>
              <a:cxn ang="0">
                <a:pos x="29" y="105"/>
              </a:cxn>
              <a:cxn ang="0">
                <a:pos x="114" y="134"/>
              </a:cxn>
              <a:cxn ang="0">
                <a:pos x="97" y="127"/>
              </a:cxn>
              <a:cxn ang="0">
                <a:pos x="93" y="115"/>
              </a:cxn>
              <a:cxn ang="0">
                <a:pos x="77" y="88"/>
              </a:cxn>
              <a:cxn ang="0">
                <a:pos x="59" y="80"/>
              </a:cxn>
              <a:cxn ang="0">
                <a:pos x="72" y="53"/>
              </a:cxn>
              <a:cxn ang="0">
                <a:pos x="47" y="49"/>
              </a:cxn>
              <a:cxn ang="0">
                <a:pos x="57" y="33"/>
              </a:cxn>
              <a:cxn ang="0">
                <a:pos x="40" y="37"/>
              </a:cxn>
              <a:cxn ang="0">
                <a:pos x="28" y="54"/>
              </a:cxn>
              <a:cxn ang="0">
                <a:pos x="18" y="55"/>
              </a:cxn>
              <a:cxn ang="0">
                <a:pos x="22" y="70"/>
              </a:cxn>
              <a:cxn ang="0">
                <a:pos x="19" y="83"/>
              </a:cxn>
              <a:cxn ang="0">
                <a:pos x="32" y="87"/>
              </a:cxn>
              <a:cxn ang="0">
                <a:pos x="39" y="86"/>
              </a:cxn>
              <a:cxn ang="0">
                <a:pos x="51" y="96"/>
              </a:cxn>
              <a:cxn ang="0">
                <a:pos x="56" y="106"/>
              </a:cxn>
              <a:cxn ang="0">
                <a:pos x="58" y="121"/>
              </a:cxn>
              <a:cxn ang="0">
                <a:pos x="43" y="123"/>
              </a:cxn>
              <a:cxn ang="0">
                <a:pos x="46" y="134"/>
              </a:cxn>
              <a:cxn ang="0">
                <a:pos x="40" y="147"/>
              </a:cxn>
              <a:cxn ang="0">
                <a:pos x="58" y="150"/>
              </a:cxn>
              <a:cxn ang="0">
                <a:pos x="47" y="154"/>
              </a:cxn>
              <a:cxn ang="0">
                <a:pos x="41" y="167"/>
              </a:cxn>
              <a:cxn ang="0">
                <a:pos x="54" y="164"/>
              </a:cxn>
              <a:cxn ang="0">
                <a:pos x="71" y="160"/>
              </a:cxn>
              <a:cxn ang="0">
                <a:pos x="93" y="160"/>
              </a:cxn>
              <a:cxn ang="0">
                <a:pos x="104" y="151"/>
              </a:cxn>
              <a:cxn ang="0">
                <a:pos x="114" y="134"/>
              </a:cxn>
              <a:cxn ang="0">
                <a:pos x="21" y="40"/>
              </a:cxn>
              <a:cxn ang="0">
                <a:pos x="78" y="14"/>
              </a:cxn>
              <a:cxn ang="0">
                <a:pos x="78" y="14"/>
              </a:cxn>
            </a:cxnLst>
            <a:rect l="0" t="0" r="r" b="b"/>
            <a:pathLst>
              <a:path w="114" h="174">
                <a:moveTo>
                  <a:pt x="23" y="92"/>
                </a:moveTo>
                <a:cubicBezTo>
                  <a:pt x="18" y="88"/>
                  <a:pt x="13" y="95"/>
                  <a:pt x="9" y="95"/>
                </a:cubicBezTo>
                <a:cubicBezTo>
                  <a:pt x="8" y="98"/>
                  <a:pt x="7" y="100"/>
                  <a:pt x="6" y="101"/>
                </a:cubicBezTo>
                <a:cubicBezTo>
                  <a:pt x="4" y="102"/>
                  <a:pt x="0" y="107"/>
                  <a:pt x="3" y="108"/>
                </a:cubicBezTo>
                <a:cubicBezTo>
                  <a:pt x="6" y="108"/>
                  <a:pt x="10" y="112"/>
                  <a:pt x="10" y="109"/>
                </a:cubicBezTo>
                <a:cubicBezTo>
                  <a:pt x="11" y="106"/>
                  <a:pt x="12" y="102"/>
                  <a:pt x="17" y="107"/>
                </a:cubicBezTo>
                <a:cubicBezTo>
                  <a:pt x="18" y="108"/>
                  <a:pt x="19" y="109"/>
                  <a:pt x="20" y="110"/>
                </a:cubicBezTo>
                <a:cubicBezTo>
                  <a:pt x="21" y="108"/>
                  <a:pt x="26" y="108"/>
                  <a:pt x="29" y="105"/>
                </a:cubicBezTo>
                <a:cubicBezTo>
                  <a:pt x="32" y="102"/>
                  <a:pt x="27" y="97"/>
                  <a:pt x="23" y="92"/>
                </a:cubicBezTo>
                <a:close/>
                <a:moveTo>
                  <a:pt x="114" y="134"/>
                </a:moveTo>
                <a:cubicBezTo>
                  <a:pt x="114" y="129"/>
                  <a:pt x="103" y="125"/>
                  <a:pt x="102" y="128"/>
                </a:cubicBezTo>
                <a:cubicBezTo>
                  <a:pt x="101" y="131"/>
                  <a:pt x="98" y="130"/>
                  <a:pt x="97" y="127"/>
                </a:cubicBezTo>
                <a:cubicBezTo>
                  <a:pt x="95" y="124"/>
                  <a:pt x="98" y="121"/>
                  <a:pt x="96" y="121"/>
                </a:cubicBezTo>
                <a:cubicBezTo>
                  <a:pt x="95" y="121"/>
                  <a:pt x="92" y="117"/>
                  <a:pt x="93" y="115"/>
                </a:cubicBezTo>
                <a:cubicBezTo>
                  <a:pt x="93" y="113"/>
                  <a:pt x="90" y="103"/>
                  <a:pt x="84" y="101"/>
                </a:cubicBezTo>
                <a:cubicBezTo>
                  <a:pt x="79" y="100"/>
                  <a:pt x="78" y="92"/>
                  <a:pt x="77" y="88"/>
                </a:cubicBezTo>
                <a:cubicBezTo>
                  <a:pt x="76" y="83"/>
                  <a:pt x="72" y="86"/>
                  <a:pt x="69" y="82"/>
                </a:cubicBezTo>
                <a:cubicBezTo>
                  <a:pt x="66" y="78"/>
                  <a:pt x="62" y="80"/>
                  <a:pt x="59" y="80"/>
                </a:cubicBezTo>
                <a:cubicBezTo>
                  <a:pt x="57" y="80"/>
                  <a:pt x="59" y="76"/>
                  <a:pt x="63" y="73"/>
                </a:cubicBezTo>
                <a:cubicBezTo>
                  <a:pt x="67" y="70"/>
                  <a:pt x="72" y="56"/>
                  <a:pt x="72" y="53"/>
                </a:cubicBezTo>
                <a:cubicBezTo>
                  <a:pt x="72" y="50"/>
                  <a:pt x="54" y="51"/>
                  <a:pt x="51" y="52"/>
                </a:cubicBezTo>
                <a:cubicBezTo>
                  <a:pt x="48" y="54"/>
                  <a:pt x="44" y="50"/>
                  <a:pt x="47" y="49"/>
                </a:cubicBezTo>
                <a:cubicBezTo>
                  <a:pt x="50" y="47"/>
                  <a:pt x="56" y="42"/>
                  <a:pt x="56" y="39"/>
                </a:cubicBezTo>
                <a:cubicBezTo>
                  <a:pt x="55" y="37"/>
                  <a:pt x="60" y="35"/>
                  <a:pt x="57" y="33"/>
                </a:cubicBezTo>
                <a:cubicBezTo>
                  <a:pt x="55" y="30"/>
                  <a:pt x="54" y="35"/>
                  <a:pt x="52" y="37"/>
                </a:cubicBezTo>
                <a:cubicBezTo>
                  <a:pt x="50" y="39"/>
                  <a:pt x="45" y="38"/>
                  <a:pt x="40" y="37"/>
                </a:cubicBezTo>
                <a:cubicBezTo>
                  <a:pt x="35" y="36"/>
                  <a:pt x="33" y="44"/>
                  <a:pt x="33" y="47"/>
                </a:cubicBezTo>
                <a:cubicBezTo>
                  <a:pt x="33" y="50"/>
                  <a:pt x="27" y="52"/>
                  <a:pt x="28" y="54"/>
                </a:cubicBezTo>
                <a:cubicBezTo>
                  <a:pt x="29" y="57"/>
                  <a:pt x="27" y="59"/>
                  <a:pt x="25" y="58"/>
                </a:cubicBezTo>
                <a:cubicBezTo>
                  <a:pt x="24" y="56"/>
                  <a:pt x="22" y="52"/>
                  <a:pt x="18" y="55"/>
                </a:cubicBezTo>
                <a:cubicBezTo>
                  <a:pt x="15" y="58"/>
                  <a:pt x="22" y="61"/>
                  <a:pt x="27" y="62"/>
                </a:cubicBezTo>
                <a:cubicBezTo>
                  <a:pt x="31" y="62"/>
                  <a:pt x="23" y="65"/>
                  <a:pt x="22" y="70"/>
                </a:cubicBezTo>
                <a:cubicBezTo>
                  <a:pt x="22" y="75"/>
                  <a:pt x="28" y="73"/>
                  <a:pt x="28" y="76"/>
                </a:cubicBezTo>
                <a:cubicBezTo>
                  <a:pt x="29" y="79"/>
                  <a:pt x="19" y="80"/>
                  <a:pt x="19" y="83"/>
                </a:cubicBezTo>
                <a:cubicBezTo>
                  <a:pt x="19" y="86"/>
                  <a:pt x="25" y="82"/>
                  <a:pt x="27" y="80"/>
                </a:cubicBezTo>
                <a:cubicBezTo>
                  <a:pt x="30" y="79"/>
                  <a:pt x="26" y="88"/>
                  <a:pt x="32" y="87"/>
                </a:cubicBezTo>
                <a:cubicBezTo>
                  <a:pt x="38" y="86"/>
                  <a:pt x="36" y="78"/>
                  <a:pt x="38" y="78"/>
                </a:cubicBezTo>
                <a:cubicBezTo>
                  <a:pt x="40" y="79"/>
                  <a:pt x="37" y="83"/>
                  <a:pt x="39" y="86"/>
                </a:cubicBezTo>
                <a:cubicBezTo>
                  <a:pt x="41" y="90"/>
                  <a:pt x="35" y="95"/>
                  <a:pt x="35" y="97"/>
                </a:cubicBezTo>
                <a:cubicBezTo>
                  <a:pt x="35" y="100"/>
                  <a:pt x="47" y="100"/>
                  <a:pt x="51" y="96"/>
                </a:cubicBezTo>
                <a:cubicBezTo>
                  <a:pt x="55" y="92"/>
                  <a:pt x="57" y="96"/>
                  <a:pt x="54" y="99"/>
                </a:cubicBezTo>
                <a:cubicBezTo>
                  <a:pt x="52" y="102"/>
                  <a:pt x="53" y="105"/>
                  <a:pt x="56" y="106"/>
                </a:cubicBezTo>
                <a:cubicBezTo>
                  <a:pt x="59" y="107"/>
                  <a:pt x="61" y="108"/>
                  <a:pt x="59" y="110"/>
                </a:cubicBezTo>
                <a:cubicBezTo>
                  <a:pt x="58" y="113"/>
                  <a:pt x="59" y="118"/>
                  <a:pt x="58" y="121"/>
                </a:cubicBezTo>
                <a:cubicBezTo>
                  <a:pt x="57" y="123"/>
                  <a:pt x="47" y="123"/>
                  <a:pt x="47" y="121"/>
                </a:cubicBezTo>
                <a:cubicBezTo>
                  <a:pt x="46" y="119"/>
                  <a:pt x="42" y="121"/>
                  <a:pt x="43" y="123"/>
                </a:cubicBezTo>
                <a:cubicBezTo>
                  <a:pt x="44" y="125"/>
                  <a:pt x="39" y="128"/>
                  <a:pt x="40" y="130"/>
                </a:cubicBezTo>
                <a:cubicBezTo>
                  <a:pt x="40" y="132"/>
                  <a:pt x="46" y="132"/>
                  <a:pt x="46" y="134"/>
                </a:cubicBezTo>
                <a:cubicBezTo>
                  <a:pt x="47" y="137"/>
                  <a:pt x="42" y="140"/>
                  <a:pt x="36" y="142"/>
                </a:cubicBezTo>
                <a:cubicBezTo>
                  <a:pt x="29" y="144"/>
                  <a:pt x="37" y="149"/>
                  <a:pt x="40" y="147"/>
                </a:cubicBezTo>
                <a:cubicBezTo>
                  <a:pt x="43" y="144"/>
                  <a:pt x="42" y="148"/>
                  <a:pt x="47" y="148"/>
                </a:cubicBezTo>
                <a:cubicBezTo>
                  <a:pt x="51" y="148"/>
                  <a:pt x="54" y="152"/>
                  <a:pt x="58" y="150"/>
                </a:cubicBezTo>
                <a:cubicBezTo>
                  <a:pt x="63" y="148"/>
                  <a:pt x="63" y="150"/>
                  <a:pt x="59" y="153"/>
                </a:cubicBezTo>
                <a:cubicBezTo>
                  <a:pt x="56" y="155"/>
                  <a:pt x="50" y="152"/>
                  <a:pt x="47" y="154"/>
                </a:cubicBezTo>
                <a:cubicBezTo>
                  <a:pt x="44" y="156"/>
                  <a:pt x="30" y="169"/>
                  <a:pt x="33" y="172"/>
                </a:cubicBezTo>
                <a:cubicBezTo>
                  <a:pt x="34" y="174"/>
                  <a:pt x="36" y="169"/>
                  <a:pt x="41" y="167"/>
                </a:cubicBezTo>
                <a:cubicBezTo>
                  <a:pt x="46" y="165"/>
                  <a:pt x="47" y="169"/>
                  <a:pt x="49" y="169"/>
                </a:cubicBezTo>
                <a:cubicBezTo>
                  <a:pt x="52" y="169"/>
                  <a:pt x="52" y="163"/>
                  <a:pt x="54" y="164"/>
                </a:cubicBezTo>
                <a:cubicBezTo>
                  <a:pt x="56" y="164"/>
                  <a:pt x="58" y="162"/>
                  <a:pt x="62" y="163"/>
                </a:cubicBezTo>
                <a:cubicBezTo>
                  <a:pt x="66" y="163"/>
                  <a:pt x="69" y="162"/>
                  <a:pt x="71" y="160"/>
                </a:cubicBezTo>
                <a:cubicBezTo>
                  <a:pt x="73" y="159"/>
                  <a:pt x="79" y="164"/>
                  <a:pt x="80" y="162"/>
                </a:cubicBezTo>
                <a:cubicBezTo>
                  <a:pt x="82" y="161"/>
                  <a:pt x="89" y="160"/>
                  <a:pt x="93" y="160"/>
                </a:cubicBezTo>
                <a:cubicBezTo>
                  <a:pt x="97" y="160"/>
                  <a:pt x="106" y="156"/>
                  <a:pt x="109" y="154"/>
                </a:cubicBezTo>
                <a:cubicBezTo>
                  <a:pt x="111" y="151"/>
                  <a:pt x="107" y="151"/>
                  <a:pt x="104" y="151"/>
                </a:cubicBezTo>
                <a:cubicBezTo>
                  <a:pt x="100" y="152"/>
                  <a:pt x="101" y="148"/>
                  <a:pt x="105" y="145"/>
                </a:cubicBezTo>
                <a:cubicBezTo>
                  <a:pt x="108" y="141"/>
                  <a:pt x="114" y="139"/>
                  <a:pt x="114" y="134"/>
                </a:cubicBezTo>
                <a:close/>
                <a:moveTo>
                  <a:pt x="14" y="50"/>
                </a:moveTo>
                <a:cubicBezTo>
                  <a:pt x="18" y="50"/>
                  <a:pt x="23" y="42"/>
                  <a:pt x="21" y="40"/>
                </a:cubicBezTo>
                <a:cubicBezTo>
                  <a:pt x="19" y="38"/>
                  <a:pt x="10" y="50"/>
                  <a:pt x="14" y="50"/>
                </a:cubicBezTo>
                <a:close/>
                <a:moveTo>
                  <a:pt x="78" y="14"/>
                </a:moveTo>
                <a:cubicBezTo>
                  <a:pt x="81" y="11"/>
                  <a:pt x="84" y="0"/>
                  <a:pt x="80" y="1"/>
                </a:cubicBezTo>
                <a:cubicBezTo>
                  <a:pt x="76" y="3"/>
                  <a:pt x="77" y="15"/>
                  <a:pt x="78" y="14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4" name="Freeform 133      (向天歌演示原创作品：www.TopPPT.cn)">
            <a:extLst>
              <a:ext uri="{FF2B5EF4-FFF2-40B4-BE49-F238E27FC236}">
                <a16:creationId xmlns:a16="http://schemas.microsoft.com/office/drawing/2014/main" id="{874A1AC6-B14C-432E-B7E9-2857C10E998E}"/>
              </a:ext>
            </a:extLst>
          </p:cNvPr>
          <p:cNvSpPr>
            <a:spLocks noEditPoints="1"/>
          </p:cNvSpPr>
          <p:nvPr/>
        </p:nvSpPr>
        <p:spPr bwMode="auto">
          <a:xfrm>
            <a:off x="4507086" y="1658778"/>
            <a:ext cx="106822" cy="104148"/>
          </a:xfrm>
          <a:custGeom>
            <a:avLst/>
            <a:gdLst/>
            <a:ahLst/>
            <a:cxnLst>
              <a:cxn ang="0">
                <a:pos x="27" y="20"/>
              </a:cxn>
              <a:cxn ang="0">
                <a:pos x="27" y="12"/>
              </a:cxn>
              <a:cxn ang="0">
                <a:pos x="28" y="2"/>
              </a:cxn>
              <a:cxn ang="0">
                <a:pos x="20" y="7"/>
              </a:cxn>
              <a:cxn ang="0">
                <a:pos x="13" y="10"/>
              </a:cxn>
              <a:cxn ang="0">
                <a:pos x="14" y="15"/>
              </a:cxn>
              <a:cxn ang="0">
                <a:pos x="7" y="12"/>
              </a:cxn>
              <a:cxn ang="0">
                <a:pos x="2" y="20"/>
              </a:cxn>
              <a:cxn ang="0">
                <a:pos x="2" y="33"/>
              </a:cxn>
              <a:cxn ang="0">
                <a:pos x="6" y="43"/>
              </a:cxn>
              <a:cxn ang="0">
                <a:pos x="8" y="48"/>
              </a:cxn>
              <a:cxn ang="0">
                <a:pos x="18" y="49"/>
              </a:cxn>
              <a:cxn ang="0">
                <a:pos x="22" y="48"/>
              </a:cxn>
              <a:cxn ang="0">
                <a:pos x="18" y="42"/>
              </a:cxn>
              <a:cxn ang="0">
                <a:pos x="24" y="44"/>
              </a:cxn>
              <a:cxn ang="0">
                <a:pos x="32" y="43"/>
              </a:cxn>
              <a:cxn ang="0">
                <a:pos x="28" y="36"/>
              </a:cxn>
              <a:cxn ang="0">
                <a:pos x="22" y="36"/>
              </a:cxn>
              <a:cxn ang="0">
                <a:pos x="26" y="29"/>
              </a:cxn>
              <a:cxn ang="0">
                <a:pos x="33" y="25"/>
              </a:cxn>
              <a:cxn ang="0">
                <a:pos x="27" y="20"/>
              </a:cxn>
              <a:cxn ang="0">
                <a:pos x="53" y="30"/>
              </a:cxn>
              <a:cxn ang="0">
                <a:pos x="49" y="32"/>
              </a:cxn>
              <a:cxn ang="0">
                <a:pos x="45" y="30"/>
              </a:cxn>
              <a:cxn ang="0">
                <a:pos x="38" y="33"/>
              </a:cxn>
              <a:cxn ang="0">
                <a:pos x="42" y="43"/>
              </a:cxn>
              <a:cxn ang="0">
                <a:pos x="39" y="46"/>
              </a:cxn>
              <a:cxn ang="0">
                <a:pos x="42" y="51"/>
              </a:cxn>
              <a:cxn ang="0">
                <a:pos x="50" y="42"/>
              </a:cxn>
              <a:cxn ang="0">
                <a:pos x="53" y="30"/>
              </a:cxn>
            </a:cxnLst>
            <a:rect l="0" t="0" r="r" b="b"/>
            <a:pathLst>
              <a:path w="54" h="52">
                <a:moveTo>
                  <a:pt x="27" y="20"/>
                </a:moveTo>
                <a:cubicBezTo>
                  <a:pt x="26" y="19"/>
                  <a:pt x="25" y="13"/>
                  <a:pt x="27" y="12"/>
                </a:cubicBezTo>
                <a:cubicBezTo>
                  <a:pt x="29" y="10"/>
                  <a:pt x="30" y="4"/>
                  <a:pt x="28" y="2"/>
                </a:cubicBezTo>
                <a:cubicBezTo>
                  <a:pt x="27" y="0"/>
                  <a:pt x="21" y="2"/>
                  <a:pt x="20" y="7"/>
                </a:cubicBezTo>
                <a:cubicBezTo>
                  <a:pt x="20" y="11"/>
                  <a:pt x="15" y="9"/>
                  <a:pt x="13" y="10"/>
                </a:cubicBezTo>
                <a:cubicBezTo>
                  <a:pt x="12" y="11"/>
                  <a:pt x="16" y="13"/>
                  <a:pt x="14" y="15"/>
                </a:cubicBezTo>
                <a:cubicBezTo>
                  <a:pt x="12" y="17"/>
                  <a:pt x="11" y="12"/>
                  <a:pt x="7" y="12"/>
                </a:cubicBezTo>
                <a:cubicBezTo>
                  <a:pt x="4" y="11"/>
                  <a:pt x="4" y="17"/>
                  <a:pt x="2" y="20"/>
                </a:cubicBezTo>
                <a:cubicBezTo>
                  <a:pt x="0" y="23"/>
                  <a:pt x="1" y="29"/>
                  <a:pt x="2" y="33"/>
                </a:cubicBezTo>
                <a:cubicBezTo>
                  <a:pt x="2" y="37"/>
                  <a:pt x="7" y="39"/>
                  <a:pt x="6" y="43"/>
                </a:cubicBezTo>
                <a:cubicBezTo>
                  <a:pt x="5" y="44"/>
                  <a:pt x="7" y="46"/>
                  <a:pt x="8" y="48"/>
                </a:cubicBezTo>
                <a:cubicBezTo>
                  <a:pt x="12" y="48"/>
                  <a:pt x="16" y="48"/>
                  <a:pt x="18" y="49"/>
                </a:cubicBezTo>
                <a:cubicBezTo>
                  <a:pt x="19" y="49"/>
                  <a:pt x="20" y="49"/>
                  <a:pt x="22" y="48"/>
                </a:cubicBezTo>
                <a:cubicBezTo>
                  <a:pt x="21" y="46"/>
                  <a:pt x="17" y="44"/>
                  <a:pt x="18" y="42"/>
                </a:cubicBezTo>
                <a:cubicBezTo>
                  <a:pt x="18" y="40"/>
                  <a:pt x="21" y="42"/>
                  <a:pt x="24" y="44"/>
                </a:cubicBezTo>
                <a:cubicBezTo>
                  <a:pt x="26" y="46"/>
                  <a:pt x="31" y="46"/>
                  <a:pt x="32" y="43"/>
                </a:cubicBezTo>
                <a:cubicBezTo>
                  <a:pt x="32" y="42"/>
                  <a:pt x="31" y="35"/>
                  <a:pt x="28" y="36"/>
                </a:cubicBezTo>
                <a:cubicBezTo>
                  <a:pt x="24" y="38"/>
                  <a:pt x="24" y="37"/>
                  <a:pt x="22" y="36"/>
                </a:cubicBezTo>
                <a:cubicBezTo>
                  <a:pt x="21" y="34"/>
                  <a:pt x="25" y="31"/>
                  <a:pt x="26" y="29"/>
                </a:cubicBezTo>
                <a:cubicBezTo>
                  <a:pt x="26" y="26"/>
                  <a:pt x="32" y="27"/>
                  <a:pt x="33" y="25"/>
                </a:cubicBezTo>
                <a:cubicBezTo>
                  <a:pt x="34" y="23"/>
                  <a:pt x="29" y="20"/>
                  <a:pt x="27" y="20"/>
                </a:cubicBezTo>
                <a:close/>
                <a:moveTo>
                  <a:pt x="53" y="30"/>
                </a:moveTo>
                <a:cubicBezTo>
                  <a:pt x="51" y="29"/>
                  <a:pt x="50" y="32"/>
                  <a:pt x="49" y="32"/>
                </a:cubicBezTo>
                <a:cubicBezTo>
                  <a:pt x="47" y="33"/>
                  <a:pt x="46" y="26"/>
                  <a:pt x="45" y="30"/>
                </a:cubicBezTo>
                <a:cubicBezTo>
                  <a:pt x="44" y="33"/>
                  <a:pt x="41" y="28"/>
                  <a:pt x="38" y="33"/>
                </a:cubicBezTo>
                <a:cubicBezTo>
                  <a:pt x="34" y="38"/>
                  <a:pt x="40" y="42"/>
                  <a:pt x="42" y="43"/>
                </a:cubicBezTo>
                <a:cubicBezTo>
                  <a:pt x="44" y="45"/>
                  <a:pt x="42" y="47"/>
                  <a:pt x="39" y="46"/>
                </a:cubicBezTo>
                <a:cubicBezTo>
                  <a:pt x="36" y="46"/>
                  <a:pt x="38" y="51"/>
                  <a:pt x="42" y="51"/>
                </a:cubicBezTo>
                <a:cubicBezTo>
                  <a:pt x="46" y="52"/>
                  <a:pt x="50" y="44"/>
                  <a:pt x="50" y="42"/>
                </a:cubicBezTo>
                <a:cubicBezTo>
                  <a:pt x="49" y="40"/>
                  <a:pt x="54" y="31"/>
                  <a:pt x="53" y="3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5" name="Freeform 134      (向天歌演示原创作品：www.TopPPT.cn)">
            <a:extLst>
              <a:ext uri="{FF2B5EF4-FFF2-40B4-BE49-F238E27FC236}">
                <a16:creationId xmlns:a16="http://schemas.microsoft.com/office/drawing/2014/main" id="{DCFE238D-5217-4B4D-8C0C-C5C9F91B3BF0}"/>
              </a:ext>
            </a:extLst>
          </p:cNvPr>
          <p:cNvSpPr>
            <a:spLocks noEditPoints="1"/>
          </p:cNvSpPr>
          <p:nvPr/>
        </p:nvSpPr>
        <p:spPr bwMode="auto">
          <a:xfrm>
            <a:off x="4581039" y="1242187"/>
            <a:ext cx="276092" cy="498902"/>
          </a:xfrm>
          <a:custGeom>
            <a:avLst/>
            <a:gdLst/>
            <a:ahLst/>
            <a:cxnLst>
              <a:cxn ang="0">
                <a:pos x="137" y="53"/>
              </a:cxn>
              <a:cxn ang="0">
                <a:pos x="135" y="33"/>
              </a:cxn>
              <a:cxn ang="0">
                <a:pos x="118" y="12"/>
              </a:cxn>
              <a:cxn ang="0">
                <a:pos x="98" y="11"/>
              </a:cxn>
              <a:cxn ang="0">
                <a:pos x="79" y="11"/>
              </a:cxn>
              <a:cxn ang="0">
                <a:pos x="68" y="23"/>
              </a:cxn>
              <a:cxn ang="0">
                <a:pos x="56" y="37"/>
              </a:cxn>
              <a:cxn ang="0">
                <a:pos x="47" y="51"/>
              </a:cxn>
              <a:cxn ang="0">
                <a:pos x="37" y="60"/>
              </a:cxn>
              <a:cxn ang="0">
                <a:pos x="29" y="85"/>
              </a:cxn>
              <a:cxn ang="0">
                <a:pos x="31" y="97"/>
              </a:cxn>
              <a:cxn ang="0">
                <a:pos x="12" y="105"/>
              </a:cxn>
              <a:cxn ang="0">
                <a:pos x="11" y="127"/>
              </a:cxn>
              <a:cxn ang="0">
                <a:pos x="18" y="146"/>
              </a:cxn>
              <a:cxn ang="0">
                <a:pos x="15" y="157"/>
              </a:cxn>
              <a:cxn ang="0">
                <a:pos x="8" y="171"/>
              </a:cxn>
              <a:cxn ang="0">
                <a:pos x="3" y="187"/>
              </a:cxn>
              <a:cxn ang="0">
                <a:pos x="0" y="188"/>
              </a:cxn>
              <a:cxn ang="0">
                <a:pos x="9" y="211"/>
              </a:cxn>
              <a:cxn ang="0">
                <a:pos x="17" y="230"/>
              </a:cxn>
              <a:cxn ang="0">
                <a:pos x="20" y="244"/>
              </a:cxn>
              <a:cxn ang="0">
                <a:pos x="33" y="238"/>
              </a:cxn>
              <a:cxn ang="0">
                <a:pos x="46" y="233"/>
              </a:cxn>
              <a:cxn ang="0">
                <a:pos x="57" y="230"/>
              </a:cxn>
              <a:cxn ang="0">
                <a:pos x="59" y="220"/>
              </a:cxn>
              <a:cxn ang="0">
                <a:pos x="61" y="196"/>
              </a:cxn>
              <a:cxn ang="0">
                <a:pos x="77" y="179"/>
              </a:cxn>
              <a:cxn ang="0">
                <a:pos x="73" y="158"/>
              </a:cxn>
              <a:cxn ang="0">
                <a:pos x="64" y="144"/>
              </a:cxn>
              <a:cxn ang="0">
                <a:pos x="71" y="124"/>
              </a:cxn>
              <a:cxn ang="0">
                <a:pos x="84" y="110"/>
              </a:cxn>
              <a:cxn ang="0">
                <a:pos x="112" y="91"/>
              </a:cxn>
              <a:cxn ang="0">
                <a:pos x="115" y="71"/>
              </a:cxn>
              <a:cxn ang="0">
                <a:pos x="134" y="64"/>
              </a:cxn>
              <a:cxn ang="0">
                <a:pos x="139" y="58"/>
              </a:cxn>
              <a:cxn ang="0">
                <a:pos x="75" y="220"/>
              </a:cxn>
            </a:cxnLst>
            <a:rect l="0" t="0" r="r" b="b"/>
            <a:pathLst>
              <a:path w="140" h="247">
                <a:moveTo>
                  <a:pt x="139" y="58"/>
                </a:moveTo>
                <a:cubicBezTo>
                  <a:pt x="137" y="57"/>
                  <a:pt x="134" y="53"/>
                  <a:pt x="137" y="53"/>
                </a:cubicBezTo>
                <a:cubicBezTo>
                  <a:pt x="139" y="53"/>
                  <a:pt x="140" y="44"/>
                  <a:pt x="137" y="43"/>
                </a:cubicBezTo>
                <a:cubicBezTo>
                  <a:pt x="134" y="41"/>
                  <a:pt x="137" y="34"/>
                  <a:pt x="135" y="33"/>
                </a:cubicBezTo>
                <a:cubicBezTo>
                  <a:pt x="132" y="31"/>
                  <a:pt x="134" y="26"/>
                  <a:pt x="134" y="22"/>
                </a:cubicBezTo>
                <a:cubicBezTo>
                  <a:pt x="135" y="18"/>
                  <a:pt x="124" y="15"/>
                  <a:pt x="118" y="12"/>
                </a:cubicBezTo>
                <a:cubicBezTo>
                  <a:pt x="112" y="10"/>
                  <a:pt x="109" y="5"/>
                  <a:pt x="105" y="3"/>
                </a:cubicBezTo>
                <a:cubicBezTo>
                  <a:pt x="100" y="0"/>
                  <a:pt x="98" y="7"/>
                  <a:pt x="98" y="11"/>
                </a:cubicBezTo>
                <a:cubicBezTo>
                  <a:pt x="98" y="16"/>
                  <a:pt x="94" y="16"/>
                  <a:pt x="91" y="13"/>
                </a:cubicBezTo>
                <a:cubicBezTo>
                  <a:pt x="87" y="11"/>
                  <a:pt x="84" y="13"/>
                  <a:pt x="79" y="11"/>
                </a:cubicBezTo>
                <a:cubicBezTo>
                  <a:pt x="74" y="9"/>
                  <a:pt x="76" y="16"/>
                  <a:pt x="76" y="19"/>
                </a:cubicBezTo>
                <a:cubicBezTo>
                  <a:pt x="76" y="23"/>
                  <a:pt x="71" y="23"/>
                  <a:pt x="68" y="23"/>
                </a:cubicBezTo>
                <a:cubicBezTo>
                  <a:pt x="64" y="23"/>
                  <a:pt x="59" y="25"/>
                  <a:pt x="59" y="29"/>
                </a:cubicBezTo>
                <a:cubicBezTo>
                  <a:pt x="59" y="33"/>
                  <a:pt x="54" y="35"/>
                  <a:pt x="56" y="37"/>
                </a:cubicBezTo>
                <a:cubicBezTo>
                  <a:pt x="57" y="39"/>
                  <a:pt x="55" y="41"/>
                  <a:pt x="53" y="43"/>
                </a:cubicBezTo>
                <a:cubicBezTo>
                  <a:pt x="51" y="44"/>
                  <a:pt x="49" y="50"/>
                  <a:pt x="47" y="51"/>
                </a:cubicBezTo>
                <a:cubicBezTo>
                  <a:pt x="46" y="53"/>
                  <a:pt x="48" y="56"/>
                  <a:pt x="45" y="58"/>
                </a:cubicBezTo>
                <a:cubicBezTo>
                  <a:pt x="42" y="60"/>
                  <a:pt x="38" y="58"/>
                  <a:pt x="37" y="60"/>
                </a:cubicBezTo>
                <a:cubicBezTo>
                  <a:pt x="35" y="62"/>
                  <a:pt x="37" y="65"/>
                  <a:pt x="36" y="70"/>
                </a:cubicBezTo>
                <a:cubicBezTo>
                  <a:pt x="36" y="75"/>
                  <a:pt x="32" y="80"/>
                  <a:pt x="29" y="85"/>
                </a:cubicBezTo>
                <a:cubicBezTo>
                  <a:pt x="25" y="89"/>
                  <a:pt x="30" y="90"/>
                  <a:pt x="31" y="91"/>
                </a:cubicBezTo>
                <a:cubicBezTo>
                  <a:pt x="33" y="91"/>
                  <a:pt x="33" y="94"/>
                  <a:pt x="31" y="97"/>
                </a:cubicBezTo>
                <a:cubicBezTo>
                  <a:pt x="30" y="100"/>
                  <a:pt x="26" y="98"/>
                  <a:pt x="24" y="97"/>
                </a:cubicBezTo>
                <a:cubicBezTo>
                  <a:pt x="22" y="97"/>
                  <a:pt x="16" y="100"/>
                  <a:pt x="12" y="105"/>
                </a:cubicBezTo>
                <a:cubicBezTo>
                  <a:pt x="9" y="110"/>
                  <a:pt x="10" y="114"/>
                  <a:pt x="11" y="116"/>
                </a:cubicBezTo>
                <a:cubicBezTo>
                  <a:pt x="12" y="119"/>
                  <a:pt x="9" y="122"/>
                  <a:pt x="11" y="127"/>
                </a:cubicBezTo>
                <a:cubicBezTo>
                  <a:pt x="14" y="133"/>
                  <a:pt x="10" y="134"/>
                  <a:pt x="11" y="138"/>
                </a:cubicBezTo>
                <a:cubicBezTo>
                  <a:pt x="11" y="142"/>
                  <a:pt x="18" y="142"/>
                  <a:pt x="18" y="146"/>
                </a:cubicBezTo>
                <a:cubicBezTo>
                  <a:pt x="19" y="151"/>
                  <a:pt x="16" y="152"/>
                  <a:pt x="14" y="152"/>
                </a:cubicBezTo>
                <a:cubicBezTo>
                  <a:pt x="12" y="152"/>
                  <a:pt x="12" y="156"/>
                  <a:pt x="15" y="157"/>
                </a:cubicBezTo>
                <a:cubicBezTo>
                  <a:pt x="17" y="159"/>
                  <a:pt x="16" y="166"/>
                  <a:pt x="15" y="168"/>
                </a:cubicBezTo>
                <a:cubicBezTo>
                  <a:pt x="14" y="170"/>
                  <a:pt x="7" y="168"/>
                  <a:pt x="8" y="171"/>
                </a:cubicBezTo>
                <a:cubicBezTo>
                  <a:pt x="8" y="174"/>
                  <a:pt x="6" y="178"/>
                  <a:pt x="6" y="180"/>
                </a:cubicBezTo>
                <a:cubicBezTo>
                  <a:pt x="6" y="182"/>
                  <a:pt x="6" y="189"/>
                  <a:pt x="3" y="187"/>
                </a:cubicBezTo>
                <a:cubicBezTo>
                  <a:pt x="3" y="187"/>
                  <a:pt x="1" y="187"/>
                  <a:pt x="0" y="187"/>
                </a:cubicBezTo>
                <a:cubicBezTo>
                  <a:pt x="0" y="187"/>
                  <a:pt x="0" y="188"/>
                  <a:pt x="0" y="188"/>
                </a:cubicBezTo>
                <a:cubicBezTo>
                  <a:pt x="0" y="192"/>
                  <a:pt x="1" y="196"/>
                  <a:pt x="5" y="199"/>
                </a:cubicBezTo>
                <a:cubicBezTo>
                  <a:pt x="9" y="202"/>
                  <a:pt x="6" y="207"/>
                  <a:pt x="9" y="211"/>
                </a:cubicBezTo>
                <a:cubicBezTo>
                  <a:pt x="12" y="215"/>
                  <a:pt x="11" y="218"/>
                  <a:pt x="15" y="221"/>
                </a:cubicBezTo>
                <a:cubicBezTo>
                  <a:pt x="18" y="224"/>
                  <a:pt x="18" y="226"/>
                  <a:pt x="17" y="230"/>
                </a:cubicBezTo>
                <a:cubicBezTo>
                  <a:pt x="15" y="234"/>
                  <a:pt x="20" y="233"/>
                  <a:pt x="20" y="235"/>
                </a:cubicBezTo>
                <a:cubicBezTo>
                  <a:pt x="20" y="237"/>
                  <a:pt x="19" y="242"/>
                  <a:pt x="20" y="244"/>
                </a:cubicBezTo>
                <a:cubicBezTo>
                  <a:pt x="21" y="247"/>
                  <a:pt x="24" y="244"/>
                  <a:pt x="29" y="244"/>
                </a:cubicBezTo>
                <a:cubicBezTo>
                  <a:pt x="34" y="244"/>
                  <a:pt x="33" y="241"/>
                  <a:pt x="33" y="238"/>
                </a:cubicBezTo>
                <a:cubicBezTo>
                  <a:pt x="33" y="234"/>
                  <a:pt x="36" y="236"/>
                  <a:pt x="37" y="234"/>
                </a:cubicBezTo>
                <a:cubicBezTo>
                  <a:pt x="37" y="232"/>
                  <a:pt x="42" y="231"/>
                  <a:pt x="46" y="233"/>
                </a:cubicBezTo>
                <a:cubicBezTo>
                  <a:pt x="50" y="235"/>
                  <a:pt x="52" y="232"/>
                  <a:pt x="53" y="228"/>
                </a:cubicBezTo>
                <a:cubicBezTo>
                  <a:pt x="53" y="224"/>
                  <a:pt x="55" y="229"/>
                  <a:pt x="57" y="230"/>
                </a:cubicBezTo>
                <a:cubicBezTo>
                  <a:pt x="58" y="230"/>
                  <a:pt x="61" y="223"/>
                  <a:pt x="63" y="219"/>
                </a:cubicBezTo>
                <a:cubicBezTo>
                  <a:pt x="65" y="214"/>
                  <a:pt x="63" y="215"/>
                  <a:pt x="59" y="220"/>
                </a:cubicBezTo>
                <a:cubicBezTo>
                  <a:pt x="55" y="224"/>
                  <a:pt x="57" y="215"/>
                  <a:pt x="59" y="212"/>
                </a:cubicBezTo>
                <a:cubicBezTo>
                  <a:pt x="60" y="208"/>
                  <a:pt x="60" y="198"/>
                  <a:pt x="61" y="196"/>
                </a:cubicBezTo>
                <a:cubicBezTo>
                  <a:pt x="61" y="193"/>
                  <a:pt x="62" y="190"/>
                  <a:pt x="67" y="189"/>
                </a:cubicBezTo>
                <a:cubicBezTo>
                  <a:pt x="72" y="188"/>
                  <a:pt x="78" y="182"/>
                  <a:pt x="77" y="179"/>
                </a:cubicBezTo>
                <a:cubicBezTo>
                  <a:pt x="76" y="177"/>
                  <a:pt x="84" y="173"/>
                  <a:pt x="84" y="170"/>
                </a:cubicBezTo>
                <a:cubicBezTo>
                  <a:pt x="84" y="168"/>
                  <a:pt x="76" y="160"/>
                  <a:pt x="73" y="158"/>
                </a:cubicBezTo>
                <a:cubicBezTo>
                  <a:pt x="70" y="157"/>
                  <a:pt x="65" y="158"/>
                  <a:pt x="65" y="156"/>
                </a:cubicBezTo>
                <a:cubicBezTo>
                  <a:pt x="66" y="154"/>
                  <a:pt x="64" y="147"/>
                  <a:pt x="64" y="144"/>
                </a:cubicBezTo>
                <a:cubicBezTo>
                  <a:pt x="63" y="140"/>
                  <a:pt x="68" y="136"/>
                  <a:pt x="68" y="133"/>
                </a:cubicBezTo>
                <a:cubicBezTo>
                  <a:pt x="68" y="129"/>
                  <a:pt x="68" y="125"/>
                  <a:pt x="71" y="124"/>
                </a:cubicBezTo>
                <a:cubicBezTo>
                  <a:pt x="74" y="123"/>
                  <a:pt x="72" y="120"/>
                  <a:pt x="76" y="119"/>
                </a:cubicBezTo>
                <a:cubicBezTo>
                  <a:pt x="80" y="118"/>
                  <a:pt x="80" y="112"/>
                  <a:pt x="84" y="110"/>
                </a:cubicBezTo>
                <a:cubicBezTo>
                  <a:pt x="89" y="108"/>
                  <a:pt x="89" y="107"/>
                  <a:pt x="95" y="104"/>
                </a:cubicBezTo>
                <a:cubicBezTo>
                  <a:pt x="101" y="101"/>
                  <a:pt x="110" y="94"/>
                  <a:pt x="112" y="91"/>
                </a:cubicBezTo>
                <a:cubicBezTo>
                  <a:pt x="114" y="87"/>
                  <a:pt x="106" y="84"/>
                  <a:pt x="111" y="80"/>
                </a:cubicBezTo>
                <a:cubicBezTo>
                  <a:pt x="116" y="76"/>
                  <a:pt x="112" y="72"/>
                  <a:pt x="115" y="71"/>
                </a:cubicBezTo>
                <a:cubicBezTo>
                  <a:pt x="119" y="69"/>
                  <a:pt x="120" y="68"/>
                  <a:pt x="123" y="65"/>
                </a:cubicBezTo>
                <a:cubicBezTo>
                  <a:pt x="125" y="62"/>
                  <a:pt x="128" y="65"/>
                  <a:pt x="134" y="64"/>
                </a:cubicBezTo>
                <a:cubicBezTo>
                  <a:pt x="137" y="63"/>
                  <a:pt x="139" y="63"/>
                  <a:pt x="140" y="64"/>
                </a:cubicBezTo>
                <a:cubicBezTo>
                  <a:pt x="140" y="61"/>
                  <a:pt x="140" y="59"/>
                  <a:pt x="139" y="58"/>
                </a:cubicBezTo>
                <a:close/>
                <a:moveTo>
                  <a:pt x="83" y="205"/>
                </a:moveTo>
                <a:cubicBezTo>
                  <a:pt x="76" y="205"/>
                  <a:pt x="73" y="218"/>
                  <a:pt x="75" y="220"/>
                </a:cubicBezTo>
                <a:cubicBezTo>
                  <a:pt x="76" y="221"/>
                  <a:pt x="89" y="205"/>
                  <a:pt x="83" y="20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6" name="Freeform 135      (向天歌演示原创作品：www.TopPPT.cn)">
            <a:extLst>
              <a:ext uri="{FF2B5EF4-FFF2-40B4-BE49-F238E27FC236}">
                <a16:creationId xmlns:a16="http://schemas.microsoft.com/office/drawing/2014/main" id="{CEFAA26F-7BDD-45CE-A77A-CC8A4ED42C6B}"/>
              </a:ext>
            </a:extLst>
          </p:cNvPr>
          <p:cNvSpPr>
            <a:spLocks noEditPoints="1"/>
          </p:cNvSpPr>
          <p:nvPr/>
        </p:nvSpPr>
        <p:spPr bwMode="auto">
          <a:xfrm>
            <a:off x="4807829" y="1593266"/>
            <a:ext cx="141333" cy="70552"/>
          </a:xfrm>
          <a:custGeom>
            <a:avLst/>
            <a:gdLst/>
            <a:ahLst/>
            <a:cxnLst>
              <a:cxn ang="0">
                <a:pos x="66" y="10"/>
              </a:cxn>
              <a:cxn ang="0">
                <a:pos x="69" y="2"/>
              </a:cxn>
              <a:cxn ang="0">
                <a:pos x="66" y="4"/>
              </a:cxn>
              <a:cxn ang="0">
                <a:pos x="45" y="1"/>
              </a:cxn>
              <a:cxn ang="0">
                <a:pos x="24" y="6"/>
              </a:cxn>
              <a:cxn ang="0">
                <a:pos x="17" y="12"/>
              </a:cxn>
              <a:cxn ang="0">
                <a:pos x="19" y="19"/>
              </a:cxn>
              <a:cxn ang="0">
                <a:pos x="26" y="23"/>
              </a:cxn>
              <a:cxn ang="0">
                <a:pos x="28" y="28"/>
              </a:cxn>
              <a:cxn ang="0">
                <a:pos x="28" y="28"/>
              </a:cxn>
              <a:cxn ang="0">
                <a:pos x="40" y="28"/>
              </a:cxn>
              <a:cxn ang="0">
                <a:pos x="52" y="34"/>
              </a:cxn>
              <a:cxn ang="0">
                <a:pos x="62" y="35"/>
              </a:cxn>
              <a:cxn ang="0">
                <a:pos x="63" y="32"/>
              </a:cxn>
              <a:cxn ang="0">
                <a:pos x="66" y="28"/>
              </a:cxn>
              <a:cxn ang="0">
                <a:pos x="63" y="22"/>
              </a:cxn>
              <a:cxn ang="0">
                <a:pos x="63" y="16"/>
              </a:cxn>
              <a:cxn ang="0">
                <a:pos x="66" y="10"/>
              </a:cxn>
              <a:cxn ang="0">
                <a:pos x="7" y="18"/>
              </a:cxn>
              <a:cxn ang="0">
                <a:pos x="3" y="28"/>
              </a:cxn>
              <a:cxn ang="0">
                <a:pos x="15" y="20"/>
              </a:cxn>
              <a:cxn ang="0">
                <a:pos x="7" y="18"/>
              </a:cxn>
              <a:cxn ang="0">
                <a:pos x="12" y="13"/>
              </a:cxn>
              <a:cxn ang="0">
                <a:pos x="5" y="14"/>
              </a:cxn>
              <a:cxn ang="0">
                <a:pos x="12" y="13"/>
              </a:cxn>
            </a:cxnLst>
            <a:rect l="0" t="0" r="r" b="b"/>
            <a:pathLst>
              <a:path w="71" h="35">
                <a:moveTo>
                  <a:pt x="66" y="10"/>
                </a:moveTo>
                <a:cubicBezTo>
                  <a:pt x="68" y="7"/>
                  <a:pt x="71" y="6"/>
                  <a:pt x="69" y="2"/>
                </a:cubicBezTo>
                <a:cubicBezTo>
                  <a:pt x="68" y="3"/>
                  <a:pt x="67" y="3"/>
                  <a:pt x="66" y="4"/>
                </a:cubicBezTo>
                <a:cubicBezTo>
                  <a:pt x="61" y="5"/>
                  <a:pt x="51" y="0"/>
                  <a:pt x="45" y="1"/>
                </a:cubicBezTo>
                <a:cubicBezTo>
                  <a:pt x="39" y="3"/>
                  <a:pt x="27" y="3"/>
                  <a:pt x="24" y="6"/>
                </a:cubicBezTo>
                <a:cubicBezTo>
                  <a:pt x="21" y="9"/>
                  <a:pt x="14" y="9"/>
                  <a:pt x="17" y="12"/>
                </a:cubicBezTo>
                <a:cubicBezTo>
                  <a:pt x="20" y="15"/>
                  <a:pt x="17" y="16"/>
                  <a:pt x="19" y="19"/>
                </a:cubicBezTo>
                <a:cubicBezTo>
                  <a:pt x="22" y="22"/>
                  <a:pt x="23" y="24"/>
                  <a:pt x="26" y="23"/>
                </a:cubicBezTo>
                <a:cubicBezTo>
                  <a:pt x="29" y="22"/>
                  <a:pt x="32" y="24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34" y="27"/>
                  <a:pt x="39" y="27"/>
                  <a:pt x="40" y="28"/>
                </a:cubicBezTo>
                <a:cubicBezTo>
                  <a:pt x="42" y="29"/>
                  <a:pt x="50" y="35"/>
                  <a:pt x="52" y="34"/>
                </a:cubicBezTo>
                <a:cubicBezTo>
                  <a:pt x="53" y="34"/>
                  <a:pt x="58" y="34"/>
                  <a:pt x="62" y="35"/>
                </a:cubicBezTo>
                <a:cubicBezTo>
                  <a:pt x="62" y="34"/>
                  <a:pt x="62" y="32"/>
                  <a:pt x="63" y="32"/>
                </a:cubicBezTo>
                <a:cubicBezTo>
                  <a:pt x="64" y="31"/>
                  <a:pt x="68" y="31"/>
                  <a:pt x="66" y="28"/>
                </a:cubicBezTo>
                <a:cubicBezTo>
                  <a:pt x="64" y="26"/>
                  <a:pt x="64" y="25"/>
                  <a:pt x="63" y="22"/>
                </a:cubicBezTo>
                <a:cubicBezTo>
                  <a:pt x="63" y="19"/>
                  <a:pt x="62" y="18"/>
                  <a:pt x="63" y="16"/>
                </a:cubicBezTo>
                <a:cubicBezTo>
                  <a:pt x="63" y="14"/>
                  <a:pt x="65" y="13"/>
                  <a:pt x="66" y="10"/>
                </a:cubicBezTo>
                <a:close/>
                <a:moveTo>
                  <a:pt x="7" y="18"/>
                </a:moveTo>
                <a:cubicBezTo>
                  <a:pt x="1" y="20"/>
                  <a:pt x="0" y="28"/>
                  <a:pt x="3" y="28"/>
                </a:cubicBezTo>
                <a:cubicBezTo>
                  <a:pt x="6" y="28"/>
                  <a:pt x="13" y="22"/>
                  <a:pt x="15" y="20"/>
                </a:cubicBezTo>
                <a:cubicBezTo>
                  <a:pt x="16" y="18"/>
                  <a:pt x="13" y="16"/>
                  <a:pt x="7" y="18"/>
                </a:cubicBezTo>
                <a:close/>
                <a:moveTo>
                  <a:pt x="12" y="13"/>
                </a:moveTo>
                <a:cubicBezTo>
                  <a:pt x="14" y="11"/>
                  <a:pt x="3" y="12"/>
                  <a:pt x="5" y="14"/>
                </a:cubicBezTo>
                <a:cubicBezTo>
                  <a:pt x="7" y="16"/>
                  <a:pt x="11" y="16"/>
                  <a:pt x="12" y="1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7" name="Freeform 136      (向天歌演示原创作品：www.TopPPT.cn)">
            <a:extLst>
              <a:ext uri="{FF2B5EF4-FFF2-40B4-BE49-F238E27FC236}">
                <a16:creationId xmlns:a16="http://schemas.microsoft.com/office/drawing/2014/main" id="{ED1702F8-3CFC-4CF9-8A62-408180A68C07}"/>
              </a:ext>
            </a:extLst>
          </p:cNvPr>
          <p:cNvSpPr>
            <a:spLocks/>
          </p:cNvSpPr>
          <p:nvPr/>
        </p:nvSpPr>
        <p:spPr bwMode="auto">
          <a:xfrm>
            <a:off x="5067488" y="3046294"/>
            <a:ext cx="179132" cy="223414"/>
          </a:xfrm>
          <a:custGeom>
            <a:avLst/>
            <a:gdLst/>
            <a:ahLst/>
            <a:cxnLst>
              <a:cxn ang="0">
                <a:pos x="80" y="25"/>
              </a:cxn>
              <a:cxn ang="0">
                <a:pos x="85" y="17"/>
              </a:cxn>
              <a:cxn ang="0">
                <a:pos x="91" y="9"/>
              </a:cxn>
              <a:cxn ang="0">
                <a:pos x="85" y="11"/>
              </a:cxn>
              <a:cxn ang="0">
                <a:pos x="80" y="8"/>
              </a:cxn>
              <a:cxn ang="0">
                <a:pos x="70" y="10"/>
              </a:cxn>
              <a:cxn ang="0">
                <a:pos x="62" y="16"/>
              </a:cxn>
              <a:cxn ang="0">
                <a:pos x="49" y="14"/>
              </a:cxn>
              <a:cxn ang="0">
                <a:pos x="36" y="7"/>
              </a:cxn>
              <a:cxn ang="0">
                <a:pos x="25" y="4"/>
              </a:cxn>
              <a:cxn ang="0">
                <a:pos x="18" y="1"/>
              </a:cxn>
              <a:cxn ang="0">
                <a:pos x="12" y="0"/>
              </a:cxn>
              <a:cxn ang="0">
                <a:pos x="3" y="6"/>
              </a:cxn>
              <a:cxn ang="0">
                <a:pos x="1" y="8"/>
              </a:cxn>
              <a:cxn ang="0">
                <a:pos x="6" y="13"/>
              </a:cxn>
              <a:cxn ang="0">
                <a:pos x="7" y="21"/>
              </a:cxn>
              <a:cxn ang="0">
                <a:pos x="12" y="25"/>
              </a:cxn>
              <a:cxn ang="0">
                <a:pos x="11" y="34"/>
              </a:cxn>
              <a:cxn ang="0">
                <a:pos x="4" y="47"/>
              </a:cxn>
              <a:cxn ang="0">
                <a:pos x="1" y="54"/>
              </a:cxn>
              <a:cxn ang="0">
                <a:pos x="8" y="59"/>
              </a:cxn>
              <a:cxn ang="0">
                <a:pos x="0" y="66"/>
              </a:cxn>
              <a:cxn ang="0">
                <a:pos x="0" y="67"/>
              </a:cxn>
              <a:cxn ang="0">
                <a:pos x="43" y="90"/>
              </a:cxn>
              <a:cxn ang="0">
                <a:pos x="42" y="96"/>
              </a:cxn>
              <a:cxn ang="0">
                <a:pos x="61" y="110"/>
              </a:cxn>
              <a:cxn ang="0">
                <a:pos x="72" y="85"/>
              </a:cxn>
              <a:cxn ang="0">
                <a:pos x="79" y="80"/>
              </a:cxn>
              <a:cxn ang="0">
                <a:pos x="85" y="76"/>
              </a:cxn>
              <a:cxn ang="0">
                <a:pos x="86" y="74"/>
              </a:cxn>
              <a:cxn ang="0">
                <a:pos x="81" y="65"/>
              </a:cxn>
              <a:cxn ang="0">
                <a:pos x="80" y="25"/>
              </a:cxn>
            </a:cxnLst>
            <a:rect l="0" t="0" r="r" b="b"/>
            <a:pathLst>
              <a:path w="91" h="110">
                <a:moveTo>
                  <a:pt x="80" y="25"/>
                </a:moveTo>
                <a:cubicBezTo>
                  <a:pt x="85" y="17"/>
                  <a:pt x="85" y="17"/>
                  <a:pt x="85" y="17"/>
                </a:cubicBezTo>
                <a:cubicBezTo>
                  <a:pt x="91" y="9"/>
                  <a:pt x="91" y="9"/>
                  <a:pt x="91" y="9"/>
                </a:cubicBezTo>
                <a:cubicBezTo>
                  <a:pt x="88" y="10"/>
                  <a:pt x="86" y="10"/>
                  <a:pt x="85" y="11"/>
                </a:cubicBezTo>
                <a:cubicBezTo>
                  <a:pt x="83" y="12"/>
                  <a:pt x="80" y="10"/>
                  <a:pt x="80" y="8"/>
                </a:cubicBezTo>
                <a:cubicBezTo>
                  <a:pt x="79" y="7"/>
                  <a:pt x="74" y="8"/>
                  <a:pt x="70" y="10"/>
                </a:cubicBezTo>
                <a:cubicBezTo>
                  <a:pt x="66" y="13"/>
                  <a:pt x="64" y="17"/>
                  <a:pt x="62" y="16"/>
                </a:cubicBezTo>
                <a:cubicBezTo>
                  <a:pt x="61" y="15"/>
                  <a:pt x="52" y="14"/>
                  <a:pt x="49" y="14"/>
                </a:cubicBezTo>
                <a:cubicBezTo>
                  <a:pt x="47" y="14"/>
                  <a:pt x="39" y="9"/>
                  <a:pt x="36" y="7"/>
                </a:cubicBezTo>
                <a:cubicBezTo>
                  <a:pt x="34" y="4"/>
                  <a:pt x="27" y="5"/>
                  <a:pt x="25" y="4"/>
                </a:cubicBezTo>
                <a:cubicBezTo>
                  <a:pt x="23" y="3"/>
                  <a:pt x="20" y="3"/>
                  <a:pt x="18" y="1"/>
                </a:cubicBezTo>
                <a:cubicBezTo>
                  <a:pt x="17" y="0"/>
                  <a:pt x="14" y="0"/>
                  <a:pt x="12" y="0"/>
                </a:cubicBezTo>
                <a:cubicBezTo>
                  <a:pt x="9" y="1"/>
                  <a:pt x="3" y="4"/>
                  <a:pt x="3" y="6"/>
                </a:cubicBezTo>
                <a:cubicBezTo>
                  <a:pt x="2" y="7"/>
                  <a:pt x="2" y="8"/>
                  <a:pt x="1" y="8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21"/>
                  <a:pt x="7" y="21"/>
                  <a:pt x="7" y="21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30"/>
                  <a:pt x="11" y="34"/>
                </a:cubicBezTo>
                <a:cubicBezTo>
                  <a:pt x="11" y="39"/>
                  <a:pt x="7" y="45"/>
                  <a:pt x="4" y="47"/>
                </a:cubicBezTo>
                <a:cubicBezTo>
                  <a:pt x="3" y="48"/>
                  <a:pt x="2" y="51"/>
                  <a:pt x="1" y="54"/>
                </a:cubicBezTo>
                <a:cubicBezTo>
                  <a:pt x="5" y="56"/>
                  <a:pt x="8" y="57"/>
                  <a:pt x="8" y="59"/>
                </a:cubicBezTo>
                <a:cubicBezTo>
                  <a:pt x="8" y="61"/>
                  <a:pt x="0" y="60"/>
                  <a:pt x="0" y="66"/>
                </a:cubicBezTo>
                <a:cubicBezTo>
                  <a:pt x="0" y="66"/>
                  <a:pt x="0" y="67"/>
                  <a:pt x="0" y="67"/>
                </a:cubicBezTo>
                <a:cubicBezTo>
                  <a:pt x="43" y="90"/>
                  <a:pt x="43" y="90"/>
                  <a:pt x="43" y="90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6"/>
                  <a:pt x="52" y="103"/>
                  <a:pt x="61" y="110"/>
                </a:cubicBezTo>
                <a:cubicBezTo>
                  <a:pt x="65" y="99"/>
                  <a:pt x="71" y="88"/>
                  <a:pt x="72" y="85"/>
                </a:cubicBezTo>
                <a:cubicBezTo>
                  <a:pt x="75" y="82"/>
                  <a:pt x="77" y="82"/>
                  <a:pt x="79" y="80"/>
                </a:cubicBezTo>
                <a:cubicBezTo>
                  <a:pt x="81" y="77"/>
                  <a:pt x="82" y="81"/>
                  <a:pt x="85" y="76"/>
                </a:cubicBezTo>
                <a:cubicBezTo>
                  <a:pt x="86" y="75"/>
                  <a:pt x="86" y="75"/>
                  <a:pt x="86" y="74"/>
                </a:cubicBezTo>
                <a:cubicBezTo>
                  <a:pt x="81" y="65"/>
                  <a:pt x="81" y="65"/>
                  <a:pt x="81" y="65"/>
                </a:cubicBezTo>
                <a:lnTo>
                  <a:pt x="80" y="2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8" name="Freeform 137      (向天歌演示原创作品：www.TopPPT.cn)">
            <a:extLst>
              <a:ext uri="{FF2B5EF4-FFF2-40B4-BE49-F238E27FC236}">
                <a16:creationId xmlns:a16="http://schemas.microsoft.com/office/drawing/2014/main" id="{9B12EE41-0352-403A-A36B-FA97D67C42AC}"/>
              </a:ext>
            </a:extLst>
          </p:cNvPr>
          <p:cNvSpPr>
            <a:spLocks/>
          </p:cNvSpPr>
          <p:nvPr/>
        </p:nvSpPr>
        <p:spPr bwMode="auto">
          <a:xfrm>
            <a:off x="4968883" y="3063092"/>
            <a:ext cx="121613" cy="129345"/>
          </a:xfrm>
          <a:custGeom>
            <a:avLst/>
            <a:gdLst/>
            <a:ahLst/>
            <a:cxnLst>
              <a:cxn ang="0">
                <a:pos x="57" y="13"/>
              </a:cxn>
              <a:cxn ang="0">
                <a:pos x="56" y="5"/>
              </a:cxn>
              <a:cxn ang="0">
                <a:pos x="51" y="0"/>
              </a:cxn>
              <a:cxn ang="0">
                <a:pos x="47" y="4"/>
              </a:cxn>
              <a:cxn ang="0">
                <a:pos x="40" y="4"/>
              </a:cxn>
              <a:cxn ang="0">
                <a:pos x="32" y="7"/>
              </a:cxn>
              <a:cxn ang="0">
                <a:pos x="25" y="5"/>
              </a:cxn>
              <a:cxn ang="0">
                <a:pos x="17" y="7"/>
              </a:cxn>
              <a:cxn ang="0">
                <a:pos x="16" y="17"/>
              </a:cxn>
              <a:cxn ang="0">
                <a:pos x="19" y="22"/>
              </a:cxn>
              <a:cxn ang="0">
                <a:pos x="16" y="28"/>
              </a:cxn>
              <a:cxn ang="0">
                <a:pos x="11" y="31"/>
              </a:cxn>
              <a:cxn ang="0">
                <a:pos x="7" y="38"/>
              </a:cxn>
              <a:cxn ang="0">
                <a:pos x="4" y="46"/>
              </a:cxn>
              <a:cxn ang="0">
                <a:pos x="2" y="55"/>
              </a:cxn>
              <a:cxn ang="0">
                <a:pos x="0" y="63"/>
              </a:cxn>
              <a:cxn ang="0">
                <a:pos x="6" y="62"/>
              </a:cxn>
              <a:cxn ang="0">
                <a:pos x="18" y="59"/>
              </a:cxn>
              <a:cxn ang="0">
                <a:pos x="27" y="58"/>
              </a:cxn>
              <a:cxn ang="0">
                <a:pos x="36" y="46"/>
              </a:cxn>
              <a:cxn ang="0">
                <a:pos x="51" y="46"/>
              </a:cxn>
              <a:cxn ang="0">
                <a:pos x="54" y="39"/>
              </a:cxn>
              <a:cxn ang="0">
                <a:pos x="61" y="26"/>
              </a:cxn>
              <a:cxn ang="0">
                <a:pos x="62" y="17"/>
              </a:cxn>
              <a:cxn ang="0">
                <a:pos x="57" y="13"/>
              </a:cxn>
            </a:cxnLst>
            <a:rect l="0" t="0" r="r" b="b"/>
            <a:pathLst>
              <a:path w="62" h="64">
                <a:moveTo>
                  <a:pt x="57" y="13"/>
                </a:moveTo>
                <a:cubicBezTo>
                  <a:pt x="56" y="5"/>
                  <a:pt x="56" y="5"/>
                  <a:pt x="56" y="5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1"/>
                  <a:pt x="48" y="3"/>
                  <a:pt x="47" y="4"/>
                </a:cubicBezTo>
                <a:cubicBezTo>
                  <a:pt x="47" y="6"/>
                  <a:pt x="42" y="5"/>
                  <a:pt x="40" y="4"/>
                </a:cubicBezTo>
                <a:cubicBezTo>
                  <a:pt x="38" y="3"/>
                  <a:pt x="33" y="6"/>
                  <a:pt x="32" y="7"/>
                </a:cubicBezTo>
                <a:cubicBezTo>
                  <a:pt x="31" y="9"/>
                  <a:pt x="28" y="4"/>
                  <a:pt x="25" y="5"/>
                </a:cubicBezTo>
                <a:cubicBezTo>
                  <a:pt x="23" y="5"/>
                  <a:pt x="17" y="7"/>
                  <a:pt x="17" y="7"/>
                </a:cubicBezTo>
                <a:cubicBezTo>
                  <a:pt x="17" y="7"/>
                  <a:pt x="16" y="14"/>
                  <a:pt x="16" y="17"/>
                </a:cubicBezTo>
                <a:cubicBezTo>
                  <a:pt x="16" y="20"/>
                  <a:pt x="19" y="20"/>
                  <a:pt x="19" y="22"/>
                </a:cubicBezTo>
                <a:cubicBezTo>
                  <a:pt x="19" y="25"/>
                  <a:pt x="16" y="27"/>
                  <a:pt x="16" y="28"/>
                </a:cubicBezTo>
                <a:cubicBezTo>
                  <a:pt x="16" y="30"/>
                  <a:pt x="14" y="31"/>
                  <a:pt x="11" y="31"/>
                </a:cubicBezTo>
                <a:cubicBezTo>
                  <a:pt x="9" y="32"/>
                  <a:pt x="9" y="36"/>
                  <a:pt x="7" y="38"/>
                </a:cubicBezTo>
                <a:cubicBezTo>
                  <a:pt x="5" y="39"/>
                  <a:pt x="6" y="43"/>
                  <a:pt x="4" y="46"/>
                </a:cubicBezTo>
                <a:cubicBezTo>
                  <a:pt x="3" y="48"/>
                  <a:pt x="2" y="52"/>
                  <a:pt x="2" y="55"/>
                </a:cubicBezTo>
                <a:cubicBezTo>
                  <a:pt x="2" y="58"/>
                  <a:pt x="2" y="62"/>
                  <a:pt x="0" y="63"/>
                </a:cubicBezTo>
                <a:cubicBezTo>
                  <a:pt x="4" y="64"/>
                  <a:pt x="5" y="63"/>
                  <a:pt x="6" y="62"/>
                </a:cubicBezTo>
                <a:cubicBezTo>
                  <a:pt x="8" y="61"/>
                  <a:pt x="18" y="59"/>
                  <a:pt x="18" y="59"/>
                </a:cubicBezTo>
                <a:cubicBezTo>
                  <a:pt x="27" y="58"/>
                  <a:pt x="27" y="58"/>
                  <a:pt x="27" y="58"/>
                </a:cubicBezTo>
                <a:cubicBezTo>
                  <a:pt x="29" y="52"/>
                  <a:pt x="32" y="47"/>
                  <a:pt x="36" y="46"/>
                </a:cubicBezTo>
                <a:cubicBezTo>
                  <a:pt x="40" y="45"/>
                  <a:pt x="46" y="45"/>
                  <a:pt x="51" y="46"/>
                </a:cubicBezTo>
                <a:cubicBezTo>
                  <a:pt x="52" y="43"/>
                  <a:pt x="53" y="40"/>
                  <a:pt x="54" y="39"/>
                </a:cubicBezTo>
                <a:cubicBezTo>
                  <a:pt x="57" y="37"/>
                  <a:pt x="61" y="31"/>
                  <a:pt x="61" y="26"/>
                </a:cubicBezTo>
                <a:cubicBezTo>
                  <a:pt x="62" y="22"/>
                  <a:pt x="62" y="17"/>
                  <a:pt x="62" y="17"/>
                </a:cubicBezTo>
                <a:lnTo>
                  <a:pt x="57" y="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9" name="Freeform 138      (向天歌演示原创作品：www.TopPPT.cn)">
            <a:extLst>
              <a:ext uri="{FF2B5EF4-FFF2-40B4-BE49-F238E27FC236}">
                <a16:creationId xmlns:a16="http://schemas.microsoft.com/office/drawing/2014/main" id="{578B315A-F73A-4255-BC45-2D457B514606}"/>
              </a:ext>
            </a:extLst>
          </p:cNvPr>
          <p:cNvSpPr>
            <a:spLocks/>
          </p:cNvSpPr>
          <p:nvPr/>
        </p:nvSpPr>
        <p:spPr bwMode="auto">
          <a:xfrm>
            <a:off x="5570370" y="2036733"/>
            <a:ext cx="396062" cy="233493"/>
          </a:xfrm>
          <a:custGeom>
            <a:avLst/>
            <a:gdLst/>
            <a:ahLst/>
            <a:cxnLst>
              <a:cxn ang="0">
                <a:pos x="194" y="65"/>
              </a:cxn>
              <a:cxn ang="0">
                <a:pos x="179" y="58"/>
              </a:cxn>
              <a:cxn ang="0">
                <a:pos x="170" y="59"/>
              </a:cxn>
              <a:cxn ang="0">
                <a:pos x="159" y="55"/>
              </a:cxn>
              <a:cxn ang="0">
                <a:pos x="148" y="64"/>
              </a:cxn>
              <a:cxn ang="0">
                <a:pos x="142" y="66"/>
              </a:cxn>
              <a:cxn ang="0">
                <a:pos x="133" y="60"/>
              </a:cxn>
              <a:cxn ang="0">
                <a:pos x="123" y="58"/>
              </a:cxn>
              <a:cxn ang="0">
                <a:pos x="117" y="46"/>
              </a:cxn>
              <a:cxn ang="0">
                <a:pos x="114" y="35"/>
              </a:cxn>
              <a:cxn ang="0">
                <a:pos x="105" y="29"/>
              </a:cxn>
              <a:cxn ang="0">
                <a:pos x="83" y="28"/>
              </a:cxn>
              <a:cxn ang="0">
                <a:pos x="68" y="29"/>
              </a:cxn>
              <a:cxn ang="0">
                <a:pos x="55" y="14"/>
              </a:cxn>
              <a:cxn ang="0">
                <a:pos x="51" y="19"/>
              </a:cxn>
              <a:cxn ang="0">
                <a:pos x="38" y="17"/>
              </a:cxn>
              <a:cxn ang="0">
                <a:pos x="36" y="1"/>
              </a:cxn>
              <a:cxn ang="0">
                <a:pos x="32" y="17"/>
              </a:cxn>
              <a:cxn ang="0">
                <a:pos x="30" y="0"/>
              </a:cxn>
              <a:cxn ang="0">
                <a:pos x="2" y="7"/>
              </a:cxn>
              <a:cxn ang="0">
                <a:pos x="0" y="57"/>
              </a:cxn>
              <a:cxn ang="0">
                <a:pos x="0" y="57"/>
              </a:cxn>
              <a:cxn ang="0">
                <a:pos x="8" y="59"/>
              </a:cxn>
              <a:cxn ang="0">
                <a:pos x="12" y="54"/>
              </a:cxn>
              <a:cxn ang="0">
                <a:pos x="20" y="48"/>
              </a:cxn>
              <a:cxn ang="0">
                <a:pos x="24" y="44"/>
              </a:cxn>
              <a:cxn ang="0">
                <a:pos x="29" y="41"/>
              </a:cxn>
              <a:cxn ang="0">
                <a:pos x="37" y="43"/>
              </a:cxn>
              <a:cxn ang="0">
                <a:pos x="45" y="46"/>
              </a:cxn>
              <a:cxn ang="0">
                <a:pos x="49" y="58"/>
              </a:cxn>
              <a:cxn ang="0">
                <a:pos x="66" y="60"/>
              </a:cxn>
              <a:cxn ang="0">
                <a:pos x="71" y="68"/>
              </a:cxn>
              <a:cxn ang="0">
                <a:pos x="76" y="77"/>
              </a:cxn>
              <a:cxn ang="0">
                <a:pos x="87" y="85"/>
              </a:cxn>
              <a:cxn ang="0">
                <a:pos x="100" y="93"/>
              </a:cxn>
              <a:cxn ang="0">
                <a:pos x="112" y="101"/>
              </a:cxn>
              <a:cxn ang="0">
                <a:pos x="122" y="104"/>
              </a:cxn>
              <a:cxn ang="0">
                <a:pos x="123" y="111"/>
              </a:cxn>
              <a:cxn ang="0">
                <a:pos x="124" y="111"/>
              </a:cxn>
              <a:cxn ang="0">
                <a:pos x="133" y="114"/>
              </a:cxn>
              <a:cxn ang="0">
                <a:pos x="137" y="116"/>
              </a:cxn>
              <a:cxn ang="0">
                <a:pos x="142" y="105"/>
              </a:cxn>
              <a:cxn ang="0">
                <a:pos x="141" y="95"/>
              </a:cxn>
              <a:cxn ang="0">
                <a:pos x="134" y="86"/>
              </a:cxn>
              <a:cxn ang="0">
                <a:pos x="144" y="82"/>
              </a:cxn>
              <a:cxn ang="0">
                <a:pos x="148" y="76"/>
              </a:cxn>
              <a:cxn ang="0">
                <a:pos x="153" y="70"/>
              </a:cxn>
              <a:cxn ang="0">
                <a:pos x="162" y="68"/>
              </a:cxn>
              <a:cxn ang="0">
                <a:pos x="170" y="66"/>
              </a:cxn>
              <a:cxn ang="0">
                <a:pos x="166" y="75"/>
              </a:cxn>
              <a:cxn ang="0">
                <a:pos x="179" y="73"/>
              </a:cxn>
              <a:cxn ang="0">
                <a:pos x="189" y="71"/>
              </a:cxn>
              <a:cxn ang="0">
                <a:pos x="194" y="65"/>
              </a:cxn>
            </a:cxnLst>
            <a:rect l="0" t="0" r="r" b="b"/>
            <a:pathLst>
              <a:path w="200" h="116">
                <a:moveTo>
                  <a:pt x="194" y="65"/>
                </a:moveTo>
                <a:cubicBezTo>
                  <a:pt x="189" y="61"/>
                  <a:pt x="180" y="55"/>
                  <a:pt x="179" y="58"/>
                </a:cubicBezTo>
                <a:cubicBezTo>
                  <a:pt x="178" y="61"/>
                  <a:pt x="172" y="61"/>
                  <a:pt x="170" y="59"/>
                </a:cubicBezTo>
                <a:cubicBezTo>
                  <a:pt x="168" y="56"/>
                  <a:pt x="166" y="53"/>
                  <a:pt x="159" y="55"/>
                </a:cubicBezTo>
                <a:cubicBezTo>
                  <a:pt x="152" y="58"/>
                  <a:pt x="148" y="62"/>
                  <a:pt x="148" y="64"/>
                </a:cubicBezTo>
                <a:cubicBezTo>
                  <a:pt x="147" y="67"/>
                  <a:pt x="143" y="70"/>
                  <a:pt x="142" y="66"/>
                </a:cubicBezTo>
                <a:cubicBezTo>
                  <a:pt x="142" y="63"/>
                  <a:pt x="136" y="61"/>
                  <a:pt x="133" y="60"/>
                </a:cubicBezTo>
                <a:cubicBezTo>
                  <a:pt x="129" y="59"/>
                  <a:pt x="124" y="61"/>
                  <a:pt x="123" y="58"/>
                </a:cubicBezTo>
                <a:cubicBezTo>
                  <a:pt x="123" y="54"/>
                  <a:pt x="117" y="50"/>
                  <a:pt x="117" y="46"/>
                </a:cubicBezTo>
                <a:cubicBezTo>
                  <a:pt x="116" y="42"/>
                  <a:pt x="118" y="36"/>
                  <a:pt x="114" y="35"/>
                </a:cubicBezTo>
                <a:cubicBezTo>
                  <a:pt x="111" y="35"/>
                  <a:pt x="108" y="29"/>
                  <a:pt x="105" y="29"/>
                </a:cubicBezTo>
                <a:cubicBezTo>
                  <a:pt x="102" y="29"/>
                  <a:pt x="85" y="29"/>
                  <a:pt x="83" y="28"/>
                </a:cubicBezTo>
                <a:cubicBezTo>
                  <a:pt x="80" y="27"/>
                  <a:pt x="69" y="31"/>
                  <a:pt x="68" y="29"/>
                </a:cubicBezTo>
                <a:cubicBezTo>
                  <a:pt x="67" y="27"/>
                  <a:pt x="59" y="18"/>
                  <a:pt x="55" y="14"/>
                </a:cubicBezTo>
                <a:cubicBezTo>
                  <a:pt x="54" y="16"/>
                  <a:pt x="53" y="18"/>
                  <a:pt x="51" y="19"/>
                </a:cubicBezTo>
                <a:cubicBezTo>
                  <a:pt x="43" y="25"/>
                  <a:pt x="35" y="24"/>
                  <a:pt x="38" y="17"/>
                </a:cubicBezTo>
                <a:cubicBezTo>
                  <a:pt x="40" y="10"/>
                  <a:pt x="41" y="1"/>
                  <a:pt x="36" y="1"/>
                </a:cubicBezTo>
                <a:cubicBezTo>
                  <a:pt x="32" y="1"/>
                  <a:pt x="35" y="16"/>
                  <a:pt x="32" y="17"/>
                </a:cubicBezTo>
                <a:cubicBezTo>
                  <a:pt x="29" y="18"/>
                  <a:pt x="28" y="6"/>
                  <a:pt x="30" y="0"/>
                </a:cubicBezTo>
                <a:cubicBezTo>
                  <a:pt x="2" y="7"/>
                  <a:pt x="2" y="7"/>
                  <a:pt x="2" y="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3" y="59"/>
                  <a:pt x="6" y="59"/>
                  <a:pt x="8" y="59"/>
                </a:cubicBezTo>
                <a:cubicBezTo>
                  <a:pt x="12" y="60"/>
                  <a:pt x="12" y="56"/>
                  <a:pt x="12" y="54"/>
                </a:cubicBezTo>
                <a:cubicBezTo>
                  <a:pt x="12" y="52"/>
                  <a:pt x="17" y="48"/>
                  <a:pt x="20" y="48"/>
                </a:cubicBezTo>
                <a:cubicBezTo>
                  <a:pt x="23" y="48"/>
                  <a:pt x="23" y="44"/>
                  <a:pt x="24" y="44"/>
                </a:cubicBezTo>
                <a:cubicBezTo>
                  <a:pt x="25" y="44"/>
                  <a:pt x="28" y="43"/>
                  <a:pt x="29" y="41"/>
                </a:cubicBezTo>
                <a:cubicBezTo>
                  <a:pt x="30" y="40"/>
                  <a:pt x="35" y="42"/>
                  <a:pt x="37" y="43"/>
                </a:cubicBezTo>
                <a:cubicBezTo>
                  <a:pt x="38" y="45"/>
                  <a:pt x="42" y="46"/>
                  <a:pt x="45" y="46"/>
                </a:cubicBezTo>
                <a:cubicBezTo>
                  <a:pt x="48" y="47"/>
                  <a:pt x="49" y="56"/>
                  <a:pt x="49" y="58"/>
                </a:cubicBezTo>
                <a:cubicBezTo>
                  <a:pt x="49" y="60"/>
                  <a:pt x="64" y="60"/>
                  <a:pt x="66" y="60"/>
                </a:cubicBezTo>
                <a:cubicBezTo>
                  <a:pt x="68" y="61"/>
                  <a:pt x="68" y="65"/>
                  <a:pt x="71" y="68"/>
                </a:cubicBezTo>
                <a:cubicBezTo>
                  <a:pt x="73" y="71"/>
                  <a:pt x="75" y="75"/>
                  <a:pt x="76" y="77"/>
                </a:cubicBezTo>
                <a:cubicBezTo>
                  <a:pt x="77" y="79"/>
                  <a:pt x="85" y="82"/>
                  <a:pt x="87" y="85"/>
                </a:cubicBezTo>
                <a:cubicBezTo>
                  <a:pt x="89" y="88"/>
                  <a:pt x="95" y="91"/>
                  <a:pt x="100" y="93"/>
                </a:cubicBezTo>
                <a:cubicBezTo>
                  <a:pt x="105" y="95"/>
                  <a:pt x="109" y="101"/>
                  <a:pt x="112" y="101"/>
                </a:cubicBezTo>
                <a:cubicBezTo>
                  <a:pt x="114" y="100"/>
                  <a:pt x="122" y="104"/>
                  <a:pt x="122" y="104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3" y="111"/>
                  <a:pt x="123" y="111"/>
                  <a:pt x="124" y="111"/>
                </a:cubicBezTo>
                <a:cubicBezTo>
                  <a:pt x="128" y="110"/>
                  <a:pt x="130" y="114"/>
                  <a:pt x="133" y="114"/>
                </a:cubicBezTo>
                <a:cubicBezTo>
                  <a:pt x="134" y="114"/>
                  <a:pt x="136" y="115"/>
                  <a:pt x="137" y="116"/>
                </a:cubicBezTo>
                <a:cubicBezTo>
                  <a:pt x="137" y="110"/>
                  <a:pt x="139" y="107"/>
                  <a:pt x="142" y="105"/>
                </a:cubicBezTo>
                <a:cubicBezTo>
                  <a:pt x="145" y="102"/>
                  <a:pt x="140" y="98"/>
                  <a:pt x="141" y="95"/>
                </a:cubicBezTo>
                <a:cubicBezTo>
                  <a:pt x="141" y="91"/>
                  <a:pt x="133" y="89"/>
                  <a:pt x="134" y="86"/>
                </a:cubicBezTo>
                <a:cubicBezTo>
                  <a:pt x="134" y="83"/>
                  <a:pt x="141" y="83"/>
                  <a:pt x="144" y="82"/>
                </a:cubicBezTo>
                <a:cubicBezTo>
                  <a:pt x="147" y="81"/>
                  <a:pt x="145" y="76"/>
                  <a:pt x="148" y="76"/>
                </a:cubicBezTo>
                <a:cubicBezTo>
                  <a:pt x="151" y="76"/>
                  <a:pt x="152" y="73"/>
                  <a:pt x="153" y="70"/>
                </a:cubicBezTo>
                <a:cubicBezTo>
                  <a:pt x="154" y="67"/>
                  <a:pt x="159" y="70"/>
                  <a:pt x="162" y="68"/>
                </a:cubicBezTo>
                <a:cubicBezTo>
                  <a:pt x="165" y="66"/>
                  <a:pt x="169" y="64"/>
                  <a:pt x="170" y="66"/>
                </a:cubicBezTo>
                <a:cubicBezTo>
                  <a:pt x="170" y="67"/>
                  <a:pt x="167" y="73"/>
                  <a:pt x="166" y="75"/>
                </a:cubicBezTo>
                <a:cubicBezTo>
                  <a:pt x="170" y="75"/>
                  <a:pt x="177" y="74"/>
                  <a:pt x="179" y="73"/>
                </a:cubicBezTo>
                <a:cubicBezTo>
                  <a:pt x="180" y="71"/>
                  <a:pt x="187" y="75"/>
                  <a:pt x="189" y="71"/>
                </a:cubicBezTo>
                <a:cubicBezTo>
                  <a:pt x="192" y="67"/>
                  <a:pt x="200" y="70"/>
                  <a:pt x="194" y="6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0" name="Freeform 139      (向天歌演示原创作品：www.TopPPT.cn)">
            <a:extLst>
              <a:ext uri="{FF2B5EF4-FFF2-40B4-BE49-F238E27FC236}">
                <a16:creationId xmlns:a16="http://schemas.microsoft.com/office/drawing/2014/main" id="{4E332874-AFE9-4C87-B153-5233A0F106CE}"/>
              </a:ext>
            </a:extLst>
          </p:cNvPr>
          <p:cNvSpPr>
            <a:spLocks noEditPoints="1"/>
          </p:cNvSpPr>
          <p:nvPr/>
        </p:nvSpPr>
        <p:spPr bwMode="auto">
          <a:xfrm>
            <a:off x="4438063" y="716409"/>
            <a:ext cx="578480" cy="933969"/>
          </a:xfrm>
          <a:custGeom>
            <a:avLst/>
            <a:gdLst/>
            <a:ahLst/>
            <a:cxnLst>
              <a:cxn ang="0">
                <a:pos x="276" y="242"/>
              </a:cxn>
              <a:cxn ang="0">
                <a:pos x="277" y="228"/>
              </a:cxn>
              <a:cxn ang="0">
                <a:pos x="261" y="226"/>
              </a:cxn>
              <a:cxn ang="0">
                <a:pos x="243" y="225"/>
              </a:cxn>
              <a:cxn ang="0">
                <a:pos x="234" y="224"/>
              </a:cxn>
              <a:cxn ang="0">
                <a:pos x="216" y="228"/>
              </a:cxn>
              <a:cxn ang="0">
                <a:pos x="202" y="243"/>
              </a:cxn>
              <a:cxn ang="0">
                <a:pos x="202" y="226"/>
              </a:cxn>
              <a:cxn ang="0">
                <a:pos x="182" y="238"/>
              </a:cxn>
              <a:cxn ang="0">
                <a:pos x="174" y="242"/>
              </a:cxn>
              <a:cxn ang="0">
                <a:pos x="165" y="240"/>
              </a:cxn>
              <a:cxn ang="0">
                <a:pos x="150" y="251"/>
              </a:cxn>
              <a:cxn ang="0">
                <a:pos x="139" y="260"/>
              </a:cxn>
              <a:cxn ang="0">
                <a:pos x="129" y="265"/>
              </a:cxn>
              <a:cxn ang="0">
                <a:pos x="112" y="269"/>
              </a:cxn>
              <a:cxn ang="0">
                <a:pos x="105" y="279"/>
              </a:cxn>
              <a:cxn ang="0">
                <a:pos x="129" y="279"/>
              </a:cxn>
              <a:cxn ang="0">
                <a:pos x="111" y="292"/>
              </a:cxn>
              <a:cxn ang="0">
                <a:pos x="86" y="319"/>
              </a:cxn>
              <a:cxn ang="0">
                <a:pos x="70" y="341"/>
              </a:cxn>
              <a:cxn ang="0">
                <a:pos x="56" y="361"/>
              </a:cxn>
              <a:cxn ang="0">
                <a:pos x="36" y="374"/>
              </a:cxn>
              <a:cxn ang="0">
                <a:pos x="16" y="387"/>
              </a:cxn>
              <a:cxn ang="0">
                <a:pos x="6" y="404"/>
              </a:cxn>
              <a:cxn ang="0">
                <a:pos x="2" y="425"/>
              </a:cxn>
              <a:cxn ang="0">
                <a:pos x="12" y="432"/>
              </a:cxn>
              <a:cxn ang="0">
                <a:pos x="10" y="440"/>
              </a:cxn>
              <a:cxn ang="0">
                <a:pos x="20" y="458"/>
              </a:cxn>
              <a:cxn ang="0">
                <a:pos x="65" y="436"/>
              </a:cxn>
              <a:cxn ang="0">
                <a:pos x="78" y="440"/>
              </a:cxn>
              <a:cxn ang="0">
                <a:pos x="86" y="412"/>
              </a:cxn>
              <a:cxn ang="0">
                <a:pos x="83" y="376"/>
              </a:cxn>
              <a:cxn ang="0">
                <a:pos x="103" y="351"/>
              </a:cxn>
              <a:cxn ang="0">
                <a:pos x="117" y="318"/>
              </a:cxn>
              <a:cxn ang="0">
                <a:pos x="131" y="289"/>
              </a:cxn>
              <a:cxn ang="0">
                <a:pos x="163" y="273"/>
              </a:cxn>
              <a:cxn ang="0">
                <a:pos x="185" y="258"/>
              </a:cxn>
              <a:cxn ang="0">
                <a:pos x="225" y="270"/>
              </a:cxn>
              <a:cxn ang="0">
                <a:pos x="250" y="243"/>
              </a:cxn>
              <a:cxn ang="0">
                <a:pos x="276" y="255"/>
              </a:cxn>
              <a:cxn ang="0">
                <a:pos x="81" y="34"/>
              </a:cxn>
              <a:cxn ang="0">
                <a:pos x="108" y="49"/>
              </a:cxn>
              <a:cxn ang="0">
                <a:pos x="129" y="54"/>
              </a:cxn>
              <a:cxn ang="0">
                <a:pos x="131" y="69"/>
              </a:cxn>
              <a:cxn ang="0">
                <a:pos x="111" y="87"/>
              </a:cxn>
              <a:cxn ang="0">
                <a:pos x="133" y="96"/>
              </a:cxn>
              <a:cxn ang="0">
                <a:pos x="160" y="52"/>
              </a:cxn>
              <a:cxn ang="0">
                <a:pos x="181" y="63"/>
              </a:cxn>
              <a:cxn ang="0">
                <a:pos x="210" y="75"/>
              </a:cxn>
              <a:cxn ang="0">
                <a:pos x="201" y="60"/>
              </a:cxn>
              <a:cxn ang="0">
                <a:pos x="176" y="39"/>
              </a:cxn>
              <a:cxn ang="0">
                <a:pos x="150" y="26"/>
              </a:cxn>
              <a:cxn ang="0">
                <a:pos x="126" y="12"/>
              </a:cxn>
              <a:cxn ang="0">
                <a:pos x="117" y="26"/>
              </a:cxn>
              <a:cxn ang="0">
                <a:pos x="93" y="24"/>
              </a:cxn>
              <a:cxn ang="0">
                <a:pos x="78" y="19"/>
              </a:cxn>
              <a:cxn ang="0">
                <a:pos x="71" y="54"/>
              </a:cxn>
              <a:cxn ang="0">
                <a:pos x="71" y="54"/>
              </a:cxn>
              <a:cxn ang="0">
                <a:pos x="167" y="27"/>
              </a:cxn>
              <a:cxn ang="0">
                <a:pos x="234" y="25"/>
              </a:cxn>
              <a:cxn ang="0">
                <a:pos x="204" y="10"/>
              </a:cxn>
              <a:cxn ang="0">
                <a:pos x="177" y="8"/>
              </a:cxn>
              <a:cxn ang="0">
                <a:pos x="158" y="10"/>
              </a:cxn>
            </a:cxnLst>
            <a:rect l="0" t="0" r="r" b="b"/>
            <a:pathLst>
              <a:path w="292" h="462">
                <a:moveTo>
                  <a:pt x="283" y="247"/>
                </a:moveTo>
                <a:cubicBezTo>
                  <a:pt x="282" y="250"/>
                  <a:pt x="278" y="249"/>
                  <a:pt x="278" y="247"/>
                </a:cubicBezTo>
                <a:cubicBezTo>
                  <a:pt x="278" y="244"/>
                  <a:pt x="271" y="242"/>
                  <a:pt x="270" y="241"/>
                </a:cubicBezTo>
                <a:cubicBezTo>
                  <a:pt x="270" y="240"/>
                  <a:pt x="273" y="240"/>
                  <a:pt x="276" y="242"/>
                </a:cubicBezTo>
                <a:cubicBezTo>
                  <a:pt x="279" y="243"/>
                  <a:pt x="281" y="242"/>
                  <a:pt x="284" y="239"/>
                </a:cubicBezTo>
                <a:cubicBezTo>
                  <a:pt x="287" y="236"/>
                  <a:pt x="291" y="239"/>
                  <a:pt x="291" y="236"/>
                </a:cubicBezTo>
                <a:cubicBezTo>
                  <a:pt x="292" y="234"/>
                  <a:pt x="286" y="232"/>
                  <a:pt x="285" y="231"/>
                </a:cubicBezTo>
                <a:cubicBezTo>
                  <a:pt x="284" y="229"/>
                  <a:pt x="281" y="227"/>
                  <a:pt x="277" y="228"/>
                </a:cubicBezTo>
                <a:cubicBezTo>
                  <a:pt x="273" y="228"/>
                  <a:pt x="273" y="227"/>
                  <a:pt x="271" y="225"/>
                </a:cubicBezTo>
                <a:cubicBezTo>
                  <a:pt x="269" y="223"/>
                  <a:pt x="262" y="226"/>
                  <a:pt x="262" y="231"/>
                </a:cubicBezTo>
                <a:cubicBezTo>
                  <a:pt x="262" y="236"/>
                  <a:pt x="258" y="234"/>
                  <a:pt x="259" y="232"/>
                </a:cubicBezTo>
                <a:cubicBezTo>
                  <a:pt x="261" y="229"/>
                  <a:pt x="257" y="226"/>
                  <a:pt x="261" y="226"/>
                </a:cubicBezTo>
                <a:cubicBezTo>
                  <a:pt x="264" y="225"/>
                  <a:pt x="262" y="220"/>
                  <a:pt x="256" y="219"/>
                </a:cubicBezTo>
                <a:cubicBezTo>
                  <a:pt x="250" y="219"/>
                  <a:pt x="248" y="224"/>
                  <a:pt x="249" y="226"/>
                </a:cubicBezTo>
                <a:cubicBezTo>
                  <a:pt x="251" y="227"/>
                  <a:pt x="245" y="234"/>
                  <a:pt x="242" y="234"/>
                </a:cubicBezTo>
                <a:cubicBezTo>
                  <a:pt x="240" y="234"/>
                  <a:pt x="243" y="228"/>
                  <a:pt x="243" y="225"/>
                </a:cubicBezTo>
                <a:cubicBezTo>
                  <a:pt x="242" y="222"/>
                  <a:pt x="240" y="223"/>
                  <a:pt x="235" y="229"/>
                </a:cubicBezTo>
                <a:cubicBezTo>
                  <a:pt x="231" y="234"/>
                  <a:pt x="227" y="239"/>
                  <a:pt x="225" y="239"/>
                </a:cubicBezTo>
                <a:cubicBezTo>
                  <a:pt x="222" y="240"/>
                  <a:pt x="222" y="235"/>
                  <a:pt x="227" y="232"/>
                </a:cubicBezTo>
                <a:cubicBezTo>
                  <a:pt x="231" y="230"/>
                  <a:pt x="231" y="224"/>
                  <a:pt x="234" y="224"/>
                </a:cubicBezTo>
                <a:cubicBezTo>
                  <a:pt x="237" y="224"/>
                  <a:pt x="237" y="220"/>
                  <a:pt x="233" y="219"/>
                </a:cubicBezTo>
                <a:cubicBezTo>
                  <a:pt x="228" y="218"/>
                  <a:pt x="228" y="223"/>
                  <a:pt x="226" y="224"/>
                </a:cubicBezTo>
                <a:cubicBezTo>
                  <a:pt x="225" y="226"/>
                  <a:pt x="218" y="222"/>
                  <a:pt x="218" y="223"/>
                </a:cubicBezTo>
                <a:cubicBezTo>
                  <a:pt x="219" y="225"/>
                  <a:pt x="215" y="225"/>
                  <a:pt x="216" y="228"/>
                </a:cubicBezTo>
                <a:cubicBezTo>
                  <a:pt x="218" y="230"/>
                  <a:pt x="216" y="232"/>
                  <a:pt x="214" y="229"/>
                </a:cubicBezTo>
                <a:cubicBezTo>
                  <a:pt x="212" y="226"/>
                  <a:pt x="208" y="229"/>
                  <a:pt x="206" y="232"/>
                </a:cubicBezTo>
                <a:cubicBezTo>
                  <a:pt x="204" y="235"/>
                  <a:pt x="201" y="235"/>
                  <a:pt x="203" y="236"/>
                </a:cubicBezTo>
                <a:cubicBezTo>
                  <a:pt x="205" y="237"/>
                  <a:pt x="205" y="242"/>
                  <a:pt x="202" y="243"/>
                </a:cubicBezTo>
                <a:cubicBezTo>
                  <a:pt x="199" y="244"/>
                  <a:pt x="200" y="235"/>
                  <a:pt x="198" y="235"/>
                </a:cubicBezTo>
                <a:cubicBezTo>
                  <a:pt x="196" y="236"/>
                  <a:pt x="197" y="231"/>
                  <a:pt x="200" y="231"/>
                </a:cubicBezTo>
                <a:cubicBezTo>
                  <a:pt x="204" y="231"/>
                  <a:pt x="207" y="226"/>
                  <a:pt x="206" y="225"/>
                </a:cubicBezTo>
                <a:cubicBezTo>
                  <a:pt x="206" y="223"/>
                  <a:pt x="202" y="224"/>
                  <a:pt x="202" y="226"/>
                </a:cubicBezTo>
                <a:cubicBezTo>
                  <a:pt x="202" y="229"/>
                  <a:pt x="197" y="228"/>
                  <a:pt x="193" y="228"/>
                </a:cubicBezTo>
                <a:cubicBezTo>
                  <a:pt x="189" y="228"/>
                  <a:pt x="189" y="233"/>
                  <a:pt x="194" y="236"/>
                </a:cubicBezTo>
                <a:cubicBezTo>
                  <a:pt x="199" y="238"/>
                  <a:pt x="193" y="240"/>
                  <a:pt x="191" y="238"/>
                </a:cubicBezTo>
                <a:cubicBezTo>
                  <a:pt x="188" y="236"/>
                  <a:pt x="185" y="237"/>
                  <a:pt x="182" y="238"/>
                </a:cubicBezTo>
                <a:cubicBezTo>
                  <a:pt x="180" y="239"/>
                  <a:pt x="188" y="242"/>
                  <a:pt x="189" y="244"/>
                </a:cubicBezTo>
                <a:cubicBezTo>
                  <a:pt x="189" y="245"/>
                  <a:pt x="184" y="242"/>
                  <a:pt x="183" y="243"/>
                </a:cubicBezTo>
                <a:cubicBezTo>
                  <a:pt x="182" y="244"/>
                  <a:pt x="178" y="242"/>
                  <a:pt x="177" y="239"/>
                </a:cubicBezTo>
                <a:cubicBezTo>
                  <a:pt x="177" y="237"/>
                  <a:pt x="169" y="241"/>
                  <a:pt x="174" y="242"/>
                </a:cubicBezTo>
                <a:cubicBezTo>
                  <a:pt x="178" y="243"/>
                  <a:pt x="176" y="245"/>
                  <a:pt x="176" y="249"/>
                </a:cubicBezTo>
                <a:cubicBezTo>
                  <a:pt x="176" y="253"/>
                  <a:pt x="171" y="250"/>
                  <a:pt x="172" y="247"/>
                </a:cubicBezTo>
                <a:cubicBezTo>
                  <a:pt x="173" y="243"/>
                  <a:pt x="169" y="244"/>
                  <a:pt x="166" y="246"/>
                </a:cubicBezTo>
                <a:cubicBezTo>
                  <a:pt x="163" y="248"/>
                  <a:pt x="167" y="242"/>
                  <a:pt x="165" y="240"/>
                </a:cubicBezTo>
                <a:cubicBezTo>
                  <a:pt x="164" y="237"/>
                  <a:pt x="161" y="240"/>
                  <a:pt x="157" y="240"/>
                </a:cubicBezTo>
                <a:cubicBezTo>
                  <a:pt x="154" y="241"/>
                  <a:pt x="152" y="241"/>
                  <a:pt x="154" y="243"/>
                </a:cubicBezTo>
                <a:cubicBezTo>
                  <a:pt x="156" y="246"/>
                  <a:pt x="156" y="249"/>
                  <a:pt x="153" y="249"/>
                </a:cubicBezTo>
                <a:cubicBezTo>
                  <a:pt x="150" y="248"/>
                  <a:pt x="149" y="249"/>
                  <a:pt x="150" y="251"/>
                </a:cubicBezTo>
                <a:cubicBezTo>
                  <a:pt x="150" y="254"/>
                  <a:pt x="146" y="254"/>
                  <a:pt x="146" y="252"/>
                </a:cubicBezTo>
                <a:cubicBezTo>
                  <a:pt x="145" y="249"/>
                  <a:pt x="140" y="250"/>
                  <a:pt x="138" y="253"/>
                </a:cubicBezTo>
                <a:cubicBezTo>
                  <a:pt x="136" y="255"/>
                  <a:pt x="132" y="257"/>
                  <a:pt x="132" y="260"/>
                </a:cubicBezTo>
                <a:cubicBezTo>
                  <a:pt x="133" y="263"/>
                  <a:pt x="136" y="259"/>
                  <a:pt x="139" y="260"/>
                </a:cubicBezTo>
                <a:cubicBezTo>
                  <a:pt x="142" y="261"/>
                  <a:pt x="139" y="262"/>
                  <a:pt x="141" y="264"/>
                </a:cubicBezTo>
                <a:cubicBezTo>
                  <a:pt x="142" y="265"/>
                  <a:pt x="142" y="269"/>
                  <a:pt x="140" y="267"/>
                </a:cubicBezTo>
                <a:cubicBezTo>
                  <a:pt x="137" y="265"/>
                  <a:pt x="134" y="264"/>
                  <a:pt x="134" y="268"/>
                </a:cubicBezTo>
                <a:cubicBezTo>
                  <a:pt x="133" y="271"/>
                  <a:pt x="131" y="267"/>
                  <a:pt x="129" y="265"/>
                </a:cubicBezTo>
                <a:cubicBezTo>
                  <a:pt x="127" y="262"/>
                  <a:pt x="125" y="269"/>
                  <a:pt x="123" y="268"/>
                </a:cubicBezTo>
                <a:cubicBezTo>
                  <a:pt x="121" y="266"/>
                  <a:pt x="127" y="261"/>
                  <a:pt x="125" y="258"/>
                </a:cubicBezTo>
                <a:cubicBezTo>
                  <a:pt x="124" y="256"/>
                  <a:pt x="123" y="260"/>
                  <a:pt x="119" y="264"/>
                </a:cubicBezTo>
                <a:cubicBezTo>
                  <a:pt x="115" y="267"/>
                  <a:pt x="110" y="267"/>
                  <a:pt x="112" y="269"/>
                </a:cubicBezTo>
                <a:cubicBezTo>
                  <a:pt x="113" y="271"/>
                  <a:pt x="108" y="272"/>
                  <a:pt x="107" y="275"/>
                </a:cubicBezTo>
                <a:cubicBezTo>
                  <a:pt x="106" y="278"/>
                  <a:pt x="98" y="279"/>
                  <a:pt x="93" y="283"/>
                </a:cubicBezTo>
                <a:cubicBezTo>
                  <a:pt x="88" y="286"/>
                  <a:pt x="94" y="286"/>
                  <a:pt x="97" y="283"/>
                </a:cubicBezTo>
                <a:cubicBezTo>
                  <a:pt x="100" y="280"/>
                  <a:pt x="101" y="282"/>
                  <a:pt x="105" y="279"/>
                </a:cubicBezTo>
                <a:cubicBezTo>
                  <a:pt x="110" y="276"/>
                  <a:pt x="114" y="274"/>
                  <a:pt x="116" y="275"/>
                </a:cubicBezTo>
                <a:cubicBezTo>
                  <a:pt x="118" y="276"/>
                  <a:pt x="121" y="277"/>
                  <a:pt x="123" y="274"/>
                </a:cubicBezTo>
                <a:cubicBezTo>
                  <a:pt x="125" y="271"/>
                  <a:pt x="128" y="272"/>
                  <a:pt x="130" y="273"/>
                </a:cubicBezTo>
                <a:cubicBezTo>
                  <a:pt x="132" y="275"/>
                  <a:pt x="126" y="277"/>
                  <a:pt x="129" y="279"/>
                </a:cubicBezTo>
                <a:cubicBezTo>
                  <a:pt x="131" y="282"/>
                  <a:pt x="126" y="284"/>
                  <a:pt x="126" y="281"/>
                </a:cubicBezTo>
                <a:cubicBezTo>
                  <a:pt x="126" y="279"/>
                  <a:pt x="122" y="277"/>
                  <a:pt x="121" y="279"/>
                </a:cubicBezTo>
                <a:cubicBezTo>
                  <a:pt x="120" y="281"/>
                  <a:pt x="118" y="284"/>
                  <a:pt x="116" y="284"/>
                </a:cubicBezTo>
                <a:cubicBezTo>
                  <a:pt x="114" y="284"/>
                  <a:pt x="111" y="288"/>
                  <a:pt x="111" y="292"/>
                </a:cubicBezTo>
                <a:cubicBezTo>
                  <a:pt x="111" y="296"/>
                  <a:pt x="107" y="292"/>
                  <a:pt x="107" y="295"/>
                </a:cubicBezTo>
                <a:cubicBezTo>
                  <a:pt x="107" y="299"/>
                  <a:pt x="101" y="305"/>
                  <a:pt x="97" y="310"/>
                </a:cubicBezTo>
                <a:cubicBezTo>
                  <a:pt x="92" y="314"/>
                  <a:pt x="96" y="315"/>
                  <a:pt x="95" y="318"/>
                </a:cubicBezTo>
                <a:cubicBezTo>
                  <a:pt x="93" y="321"/>
                  <a:pt x="88" y="318"/>
                  <a:pt x="86" y="319"/>
                </a:cubicBezTo>
                <a:cubicBezTo>
                  <a:pt x="84" y="321"/>
                  <a:pt x="87" y="328"/>
                  <a:pt x="85" y="330"/>
                </a:cubicBezTo>
                <a:cubicBezTo>
                  <a:pt x="82" y="332"/>
                  <a:pt x="85" y="335"/>
                  <a:pt x="85" y="337"/>
                </a:cubicBezTo>
                <a:cubicBezTo>
                  <a:pt x="85" y="340"/>
                  <a:pt x="78" y="336"/>
                  <a:pt x="78" y="338"/>
                </a:cubicBezTo>
                <a:cubicBezTo>
                  <a:pt x="77" y="341"/>
                  <a:pt x="71" y="340"/>
                  <a:pt x="70" y="341"/>
                </a:cubicBezTo>
                <a:cubicBezTo>
                  <a:pt x="68" y="342"/>
                  <a:pt x="73" y="346"/>
                  <a:pt x="76" y="348"/>
                </a:cubicBezTo>
                <a:cubicBezTo>
                  <a:pt x="79" y="350"/>
                  <a:pt x="73" y="352"/>
                  <a:pt x="73" y="349"/>
                </a:cubicBezTo>
                <a:cubicBezTo>
                  <a:pt x="72" y="347"/>
                  <a:pt x="68" y="351"/>
                  <a:pt x="63" y="353"/>
                </a:cubicBezTo>
                <a:cubicBezTo>
                  <a:pt x="57" y="356"/>
                  <a:pt x="60" y="360"/>
                  <a:pt x="56" y="361"/>
                </a:cubicBezTo>
                <a:cubicBezTo>
                  <a:pt x="52" y="361"/>
                  <a:pt x="53" y="367"/>
                  <a:pt x="50" y="369"/>
                </a:cubicBezTo>
                <a:cubicBezTo>
                  <a:pt x="47" y="371"/>
                  <a:pt x="48" y="364"/>
                  <a:pt x="44" y="364"/>
                </a:cubicBezTo>
                <a:cubicBezTo>
                  <a:pt x="40" y="364"/>
                  <a:pt x="40" y="367"/>
                  <a:pt x="43" y="371"/>
                </a:cubicBezTo>
                <a:cubicBezTo>
                  <a:pt x="45" y="374"/>
                  <a:pt x="39" y="371"/>
                  <a:pt x="36" y="374"/>
                </a:cubicBezTo>
                <a:cubicBezTo>
                  <a:pt x="34" y="377"/>
                  <a:pt x="27" y="376"/>
                  <a:pt x="26" y="378"/>
                </a:cubicBezTo>
                <a:cubicBezTo>
                  <a:pt x="24" y="381"/>
                  <a:pt x="31" y="381"/>
                  <a:pt x="32" y="383"/>
                </a:cubicBezTo>
                <a:cubicBezTo>
                  <a:pt x="33" y="385"/>
                  <a:pt x="26" y="384"/>
                  <a:pt x="22" y="383"/>
                </a:cubicBezTo>
                <a:cubicBezTo>
                  <a:pt x="18" y="382"/>
                  <a:pt x="19" y="388"/>
                  <a:pt x="16" y="387"/>
                </a:cubicBezTo>
                <a:cubicBezTo>
                  <a:pt x="13" y="386"/>
                  <a:pt x="8" y="390"/>
                  <a:pt x="11" y="392"/>
                </a:cubicBezTo>
                <a:cubicBezTo>
                  <a:pt x="13" y="395"/>
                  <a:pt x="9" y="395"/>
                  <a:pt x="7" y="393"/>
                </a:cubicBezTo>
                <a:cubicBezTo>
                  <a:pt x="4" y="392"/>
                  <a:pt x="2" y="396"/>
                  <a:pt x="1" y="398"/>
                </a:cubicBezTo>
                <a:cubicBezTo>
                  <a:pt x="1" y="401"/>
                  <a:pt x="6" y="403"/>
                  <a:pt x="6" y="404"/>
                </a:cubicBezTo>
                <a:cubicBezTo>
                  <a:pt x="6" y="405"/>
                  <a:pt x="1" y="408"/>
                  <a:pt x="4" y="408"/>
                </a:cubicBezTo>
                <a:cubicBezTo>
                  <a:pt x="7" y="409"/>
                  <a:pt x="5" y="412"/>
                  <a:pt x="3" y="412"/>
                </a:cubicBezTo>
                <a:cubicBezTo>
                  <a:pt x="1" y="413"/>
                  <a:pt x="1" y="415"/>
                  <a:pt x="3" y="418"/>
                </a:cubicBezTo>
                <a:cubicBezTo>
                  <a:pt x="5" y="420"/>
                  <a:pt x="0" y="421"/>
                  <a:pt x="2" y="425"/>
                </a:cubicBezTo>
                <a:cubicBezTo>
                  <a:pt x="5" y="428"/>
                  <a:pt x="7" y="424"/>
                  <a:pt x="8" y="426"/>
                </a:cubicBezTo>
                <a:cubicBezTo>
                  <a:pt x="9" y="429"/>
                  <a:pt x="13" y="427"/>
                  <a:pt x="16" y="423"/>
                </a:cubicBezTo>
                <a:cubicBezTo>
                  <a:pt x="20" y="420"/>
                  <a:pt x="21" y="427"/>
                  <a:pt x="18" y="427"/>
                </a:cubicBezTo>
                <a:cubicBezTo>
                  <a:pt x="15" y="427"/>
                  <a:pt x="12" y="429"/>
                  <a:pt x="12" y="432"/>
                </a:cubicBezTo>
                <a:cubicBezTo>
                  <a:pt x="13" y="435"/>
                  <a:pt x="8" y="434"/>
                  <a:pt x="8" y="430"/>
                </a:cubicBezTo>
                <a:cubicBezTo>
                  <a:pt x="8" y="427"/>
                  <a:pt x="2" y="431"/>
                  <a:pt x="4" y="434"/>
                </a:cubicBezTo>
                <a:cubicBezTo>
                  <a:pt x="6" y="436"/>
                  <a:pt x="3" y="438"/>
                  <a:pt x="3" y="440"/>
                </a:cubicBezTo>
                <a:cubicBezTo>
                  <a:pt x="3" y="443"/>
                  <a:pt x="8" y="442"/>
                  <a:pt x="10" y="440"/>
                </a:cubicBezTo>
                <a:cubicBezTo>
                  <a:pt x="11" y="437"/>
                  <a:pt x="14" y="437"/>
                  <a:pt x="16" y="440"/>
                </a:cubicBezTo>
                <a:cubicBezTo>
                  <a:pt x="17" y="443"/>
                  <a:pt x="13" y="441"/>
                  <a:pt x="13" y="445"/>
                </a:cubicBezTo>
                <a:cubicBezTo>
                  <a:pt x="13" y="449"/>
                  <a:pt x="10" y="445"/>
                  <a:pt x="8" y="448"/>
                </a:cubicBezTo>
                <a:cubicBezTo>
                  <a:pt x="6" y="451"/>
                  <a:pt x="17" y="457"/>
                  <a:pt x="20" y="458"/>
                </a:cubicBezTo>
                <a:cubicBezTo>
                  <a:pt x="23" y="458"/>
                  <a:pt x="26" y="462"/>
                  <a:pt x="33" y="461"/>
                </a:cubicBezTo>
                <a:cubicBezTo>
                  <a:pt x="40" y="460"/>
                  <a:pt x="52" y="448"/>
                  <a:pt x="54" y="446"/>
                </a:cubicBezTo>
                <a:cubicBezTo>
                  <a:pt x="56" y="443"/>
                  <a:pt x="59" y="446"/>
                  <a:pt x="62" y="444"/>
                </a:cubicBezTo>
                <a:cubicBezTo>
                  <a:pt x="64" y="442"/>
                  <a:pt x="63" y="437"/>
                  <a:pt x="65" y="436"/>
                </a:cubicBezTo>
                <a:cubicBezTo>
                  <a:pt x="67" y="435"/>
                  <a:pt x="68" y="441"/>
                  <a:pt x="69" y="442"/>
                </a:cubicBezTo>
                <a:cubicBezTo>
                  <a:pt x="71" y="442"/>
                  <a:pt x="72" y="444"/>
                  <a:pt x="72" y="447"/>
                </a:cubicBezTo>
                <a:cubicBezTo>
                  <a:pt x="73" y="447"/>
                  <a:pt x="75" y="447"/>
                  <a:pt x="75" y="447"/>
                </a:cubicBezTo>
                <a:cubicBezTo>
                  <a:pt x="78" y="449"/>
                  <a:pt x="78" y="442"/>
                  <a:pt x="78" y="440"/>
                </a:cubicBezTo>
                <a:cubicBezTo>
                  <a:pt x="78" y="438"/>
                  <a:pt x="80" y="434"/>
                  <a:pt x="80" y="431"/>
                </a:cubicBezTo>
                <a:cubicBezTo>
                  <a:pt x="79" y="428"/>
                  <a:pt x="86" y="430"/>
                  <a:pt x="87" y="428"/>
                </a:cubicBezTo>
                <a:cubicBezTo>
                  <a:pt x="88" y="426"/>
                  <a:pt x="89" y="419"/>
                  <a:pt x="87" y="417"/>
                </a:cubicBezTo>
                <a:cubicBezTo>
                  <a:pt x="84" y="416"/>
                  <a:pt x="84" y="412"/>
                  <a:pt x="86" y="412"/>
                </a:cubicBezTo>
                <a:cubicBezTo>
                  <a:pt x="88" y="412"/>
                  <a:pt x="91" y="411"/>
                  <a:pt x="90" y="406"/>
                </a:cubicBezTo>
                <a:cubicBezTo>
                  <a:pt x="90" y="402"/>
                  <a:pt x="83" y="402"/>
                  <a:pt x="83" y="398"/>
                </a:cubicBezTo>
                <a:cubicBezTo>
                  <a:pt x="82" y="394"/>
                  <a:pt x="86" y="393"/>
                  <a:pt x="83" y="387"/>
                </a:cubicBezTo>
                <a:cubicBezTo>
                  <a:pt x="81" y="382"/>
                  <a:pt x="84" y="379"/>
                  <a:pt x="83" y="376"/>
                </a:cubicBezTo>
                <a:cubicBezTo>
                  <a:pt x="82" y="374"/>
                  <a:pt x="81" y="370"/>
                  <a:pt x="84" y="365"/>
                </a:cubicBezTo>
                <a:cubicBezTo>
                  <a:pt x="88" y="360"/>
                  <a:pt x="94" y="357"/>
                  <a:pt x="96" y="357"/>
                </a:cubicBezTo>
                <a:cubicBezTo>
                  <a:pt x="98" y="358"/>
                  <a:pt x="102" y="360"/>
                  <a:pt x="103" y="357"/>
                </a:cubicBezTo>
                <a:cubicBezTo>
                  <a:pt x="105" y="354"/>
                  <a:pt x="105" y="351"/>
                  <a:pt x="103" y="351"/>
                </a:cubicBezTo>
                <a:cubicBezTo>
                  <a:pt x="102" y="350"/>
                  <a:pt x="97" y="349"/>
                  <a:pt x="101" y="345"/>
                </a:cubicBezTo>
                <a:cubicBezTo>
                  <a:pt x="104" y="340"/>
                  <a:pt x="108" y="335"/>
                  <a:pt x="108" y="330"/>
                </a:cubicBezTo>
                <a:cubicBezTo>
                  <a:pt x="109" y="325"/>
                  <a:pt x="107" y="322"/>
                  <a:pt x="109" y="320"/>
                </a:cubicBezTo>
                <a:cubicBezTo>
                  <a:pt x="110" y="318"/>
                  <a:pt x="114" y="320"/>
                  <a:pt x="117" y="318"/>
                </a:cubicBezTo>
                <a:cubicBezTo>
                  <a:pt x="120" y="316"/>
                  <a:pt x="118" y="313"/>
                  <a:pt x="119" y="311"/>
                </a:cubicBezTo>
                <a:cubicBezTo>
                  <a:pt x="121" y="310"/>
                  <a:pt x="123" y="304"/>
                  <a:pt x="125" y="303"/>
                </a:cubicBezTo>
                <a:cubicBezTo>
                  <a:pt x="127" y="301"/>
                  <a:pt x="129" y="299"/>
                  <a:pt x="128" y="297"/>
                </a:cubicBezTo>
                <a:cubicBezTo>
                  <a:pt x="126" y="295"/>
                  <a:pt x="131" y="293"/>
                  <a:pt x="131" y="289"/>
                </a:cubicBezTo>
                <a:cubicBezTo>
                  <a:pt x="131" y="285"/>
                  <a:pt x="136" y="283"/>
                  <a:pt x="140" y="283"/>
                </a:cubicBezTo>
                <a:cubicBezTo>
                  <a:pt x="143" y="283"/>
                  <a:pt x="148" y="283"/>
                  <a:pt x="148" y="279"/>
                </a:cubicBezTo>
                <a:cubicBezTo>
                  <a:pt x="148" y="276"/>
                  <a:pt x="146" y="269"/>
                  <a:pt x="151" y="271"/>
                </a:cubicBezTo>
                <a:cubicBezTo>
                  <a:pt x="156" y="273"/>
                  <a:pt x="159" y="271"/>
                  <a:pt x="163" y="273"/>
                </a:cubicBezTo>
                <a:cubicBezTo>
                  <a:pt x="166" y="276"/>
                  <a:pt x="170" y="276"/>
                  <a:pt x="170" y="271"/>
                </a:cubicBezTo>
                <a:cubicBezTo>
                  <a:pt x="170" y="267"/>
                  <a:pt x="172" y="260"/>
                  <a:pt x="177" y="263"/>
                </a:cubicBezTo>
                <a:cubicBezTo>
                  <a:pt x="177" y="263"/>
                  <a:pt x="177" y="263"/>
                  <a:pt x="178" y="263"/>
                </a:cubicBezTo>
                <a:cubicBezTo>
                  <a:pt x="179" y="260"/>
                  <a:pt x="182" y="258"/>
                  <a:pt x="185" y="258"/>
                </a:cubicBezTo>
                <a:cubicBezTo>
                  <a:pt x="189" y="258"/>
                  <a:pt x="192" y="266"/>
                  <a:pt x="197" y="267"/>
                </a:cubicBezTo>
                <a:cubicBezTo>
                  <a:pt x="203" y="268"/>
                  <a:pt x="208" y="270"/>
                  <a:pt x="210" y="268"/>
                </a:cubicBezTo>
                <a:cubicBezTo>
                  <a:pt x="211" y="265"/>
                  <a:pt x="215" y="269"/>
                  <a:pt x="218" y="268"/>
                </a:cubicBezTo>
                <a:cubicBezTo>
                  <a:pt x="222" y="267"/>
                  <a:pt x="222" y="274"/>
                  <a:pt x="225" y="270"/>
                </a:cubicBezTo>
                <a:cubicBezTo>
                  <a:pt x="228" y="265"/>
                  <a:pt x="224" y="263"/>
                  <a:pt x="230" y="263"/>
                </a:cubicBezTo>
                <a:cubicBezTo>
                  <a:pt x="235" y="264"/>
                  <a:pt x="232" y="257"/>
                  <a:pt x="232" y="254"/>
                </a:cubicBezTo>
                <a:cubicBezTo>
                  <a:pt x="232" y="250"/>
                  <a:pt x="239" y="249"/>
                  <a:pt x="239" y="246"/>
                </a:cubicBezTo>
                <a:cubicBezTo>
                  <a:pt x="239" y="243"/>
                  <a:pt x="248" y="246"/>
                  <a:pt x="250" y="243"/>
                </a:cubicBezTo>
                <a:cubicBezTo>
                  <a:pt x="252" y="241"/>
                  <a:pt x="257" y="240"/>
                  <a:pt x="259" y="243"/>
                </a:cubicBezTo>
                <a:cubicBezTo>
                  <a:pt x="261" y="247"/>
                  <a:pt x="270" y="248"/>
                  <a:pt x="271" y="251"/>
                </a:cubicBezTo>
                <a:cubicBezTo>
                  <a:pt x="271" y="253"/>
                  <a:pt x="271" y="255"/>
                  <a:pt x="271" y="258"/>
                </a:cubicBezTo>
                <a:cubicBezTo>
                  <a:pt x="272" y="256"/>
                  <a:pt x="274" y="255"/>
                  <a:pt x="276" y="255"/>
                </a:cubicBezTo>
                <a:cubicBezTo>
                  <a:pt x="279" y="255"/>
                  <a:pt x="282" y="250"/>
                  <a:pt x="285" y="251"/>
                </a:cubicBezTo>
                <a:cubicBezTo>
                  <a:pt x="288" y="251"/>
                  <a:pt x="290" y="251"/>
                  <a:pt x="291" y="247"/>
                </a:cubicBezTo>
                <a:cubicBezTo>
                  <a:pt x="288" y="245"/>
                  <a:pt x="283" y="245"/>
                  <a:pt x="283" y="247"/>
                </a:cubicBezTo>
                <a:close/>
                <a:moveTo>
                  <a:pt x="81" y="34"/>
                </a:moveTo>
                <a:cubicBezTo>
                  <a:pt x="86" y="35"/>
                  <a:pt x="76" y="40"/>
                  <a:pt x="75" y="45"/>
                </a:cubicBezTo>
                <a:cubicBezTo>
                  <a:pt x="73" y="49"/>
                  <a:pt x="82" y="54"/>
                  <a:pt x="86" y="57"/>
                </a:cubicBezTo>
                <a:cubicBezTo>
                  <a:pt x="90" y="61"/>
                  <a:pt x="99" y="60"/>
                  <a:pt x="102" y="58"/>
                </a:cubicBezTo>
                <a:cubicBezTo>
                  <a:pt x="105" y="56"/>
                  <a:pt x="104" y="49"/>
                  <a:pt x="108" y="49"/>
                </a:cubicBezTo>
                <a:cubicBezTo>
                  <a:pt x="113" y="50"/>
                  <a:pt x="110" y="46"/>
                  <a:pt x="114" y="44"/>
                </a:cubicBezTo>
                <a:cubicBezTo>
                  <a:pt x="117" y="43"/>
                  <a:pt x="118" y="48"/>
                  <a:pt x="115" y="51"/>
                </a:cubicBezTo>
                <a:cubicBezTo>
                  <a:pt x="112" y="55"/>
                  <a:pt x="120" y="54"/>
                  <a:pt x="125" y="50"/>
                </a:cubicBezTo>
                <a:cubicBezTo>
                  <a:pt x="129" y="46"/>
                  <a:pt x="130" y="50"/>
                  <a:pt x="129" y="54"/>
                </a:cubicBezTo>
                <a:cubicBezTo>
                  <a:pt x="128" y="58"/>
                  <a:pt x="119" y="56"/>
                  <a:pt x="116" y="60"/>
                </a:cubicBezTo>
                <a:cubicBezTo>
                  <a:pt x="112" y="65"/>
                  <a:pt x="102" y="61"/>
                  <a:pt x="98" y="66"/>
                </a:cubicBezTo>
                <a:cubicBezTo>
                  <a:pt x="93" y="71"/>
                  <a:pt x="102" y="71"/>
                  <a:pt x="108" y="70"/>
                </a:cubicBezTo>
                <a:cubicBezTo>
                  <a:pt x="114" y="69"/>
                  <a:pt x="126" y="68"/>
                  <a:pt x="131" y="69"/>
                </a:cubicBezTo>
                <a:cubicBezTo>
                  <a:pt x="135" y="70"/>
                  <a:pt x="128" y="72"/>
                  <a:pt x="120" y="72"/>
                </a:cubicBezTo>
                <a:cubicBezTo>
                  <a:pt x="113" y="72"/>
                  <a:pt x="110" y="74"/>
                  <a:pt x="111" y="76"/>
                </a:cubicBezTo>
                <a:cubicBezTo>
                  <a:pt x="111" y="78"/>
                  <a:pt x="100" y="74"/>
                  <a:pt x="100" y="78"/>
                </a:cubicBezTo>
                <a:cubicBezTo>
                  <a:pt x="99" y="83"/>
                  <a:pt x="110" y="84"/>
                  <a:pt x="111" y="87"/>
                </a:cubicBezTo>
                <a:cubicBezTo>
                  <a:pt x="112" y="90"/>
                  <a:pt x="119" y="87"/>
                  <a:pt x="122" y="88"/>
                </a:cubicBezTo>
                <a:cubicBezTo>
                  <a:pt x="125" y="89"/>
                  <a:pt x="117" y="91"/>
                  <a:pt x="116" y="93"/>
                </a:cubicBezTo>
                <a:cubicBezTo>
                  <a:pt x="115" y="94"/>
                  <a:pt x="124" y="96"/>
                  <a:pt x="126" y="98"/>
                </a:cubicBezTo>
                <a:cubicBezTo>
                  <a:pt x="127" y="101"/>
                  <a:pt x="133" y="99"/>
                  <a:pt x="133" y="96"/>
                </a:cubicBezTo>
                <a:cubicBezTo>
                  <a:pt x="133" y="91"/>
                  <a:pt x="139" y="78"/>
                  <a:pt x="146" y="76"/>
                </a:cubicBezTo>
                <a:cubicBezTo>
                  <a:pt x="154" y="73"/>
                  <a:pt x="149" y="70"/>
                  <a:pt x="150" y="66"/>
                </a:cubicBezTo>
                <a:cubicBezTo>
                  <a:pt x="151" y="62"/>
                  <a:pt x="157" y="65"/>
                  <a:pt x="156" y="62"/>
                </a:cubicBezTo>
                <a:cubicBezTo>
                  <a:pt x="154" y="58"/>
                  <a:pt x="155" y="57"/>
                  <a:pt x="160" y="52"/>
                </a:cubicBezTo>
                <a:cubicBezTo>
                  <a:pt x="164" y="48"/>
                  <a:pt x="167" y="51"/>
                  <a:pt x="173" y="48"/>
                </a:cubicBezTo>
                <a:cubicBezTo>
                  <a:pt x="179" y="46"/>
                  <a:pt x="182" y="50"/>
                  <a:pt x="175" y="51"/>
                </a:cubicBezTo>
                <a:cubicBezTo>
                  <a:pt x="170" y="51"/>
                  <a:pt x="173" y="58"/>
                  <a:pt x="177" y="59"/>
                </a:cubicBezTo>
                <a:cubicBezTo>
                  <a:pt x="182" y="61"/>
                  <a:pt x="178" y="63"/>
                  <a:pt x="181" y="63"/>
                </a:cubicBezTo>
                <a:cubicBezTo>
                  <a:pt x="185" y="64"/>
                  <a:pt x="184" y="69"/>
                  <a:pt x="179" y="74"/>
                </a:cubicBezTo>
                <a:cubicBezTo>
                  <a:pt x="175" y="79"/>
                  <a:pt x="180" y="80"/>
                  <a:pt x="190" y="76"/>
                </a:cubicBezTo>
                <a:cubicBezTo>
                  <a:pt x="199" y="73"/>
                  <a:pt x="193" y="79"/>
                  <a:pt x="196" y="82"/>
                </a:cubicBezTo>
                <a:cubicBezTo>
                  <a:pt x="199" y="85"/>
                  <a:pt x="206" y="80"/>
                  <a:pt x="210" y="75"/>
                </a:cubicBezTo>
                <a:cubicBezTo>
                  <a:pt x="214" y="71"/>
                  <a:pt x="220" y="71"/>
                  <a:pt x="220" y="69"/>
                </a:cubicBezTo>
                <a:cubicBezTo>
                  <a:pt x="220" y="66"/>
                  <a:pt x="216" y="65"/>
                  <a:pt x="212" y="67"/>
                </a:cubicBezTo>
                <a:cubicBezTo>
                  <a:pt x="209" y="68"/>
                  <a:pt x="200" y="67"/>
                  <a:pt x="203" y="65"/>
                </a:cubicBezTo>
                <a:cubicBezTo>
                  <a:pt x="206" y="62"/>
                  <a:pt x="205" y="60"/>
                  <a:pt x="201" y="60"/>
                </a:cubicBezTo>
                <a:cubicBezTo>
                  <a:pt x="196" y="61"/>
                  <a:pt x="188" y="58"/>
                  <a:pt x="192" y="57"/>
                </a:cubicBezTo>
                <a:cubicBezTo>
                  <a:pt x="196" y="55"/>
                  <a:pt x="189" y="50"/>
                  <a:pt x="186" y="51"/>
                </a:cubicBezTo>
                <a:cubicBezTo>
                  <a:pt x="182" y="51"/>
                  <a:pt x="183" y="47"/>
                  <a:pt x="184" y="44"/>
                </a:cubicBezTo>
                <a:cubicBezTo>
                  <a:pt x="184" y="41"/>
                  <a:pt x="174" y="40"/>
                  <a:pt x="176" y="39"/>
                </a:cubicBezTo>
                <a:cubicBezTo>
                  <a:pt x="178" y="38"/>
                  <a:pt x="171" y="36"/>
                  <a:pt x="170" y="38"/>
                </a:cubicBezTo>
                <a:cubicBezTo>
                  <a:pt x="168" y="40"/>
                  <a:pt x="165" y="39"/>
                  <a:pt x="165" y="36"/>
                </a:cubicBezTo>
                <a:cubicBezTo>
                  <a:pt x="165" y="33"/>
                  <a:pt x="158" y="34"/>
                  <a:pt x="155" y="34"/>
                </a:cubicBezTo>
                <a:cubicBezTo>
                  <a:pt x="152" y="35"/>
                  <a:pt x="153" y="28"/>
                  <a:pt x="150" y="26"/>
                </a:cubicBezTo>
                <a:cubicBezTo>
                  <a:pt x="147" y="23"/>
                  <a:pt x="143" y="30"/>
                  <a:pt x="141" y="30"/>
                </a:cubicBezTo>
                <a:cubicBezTo>
                  <a:pt x="139" y="29"/>
                  <a:pt x="143" y="25"/>
                  <a:pt x="144" y="22"/>
                </a:cubicBezTo>
                <a:cubicBezTo>
                  <a:pt x="145" y="19"/>
                  <a:pt x="134" y="15"/>
                  <a:pt x="132" y="18"/>
                </a:cubicBezTo>
                <a:cubicBezTo>
                  <a:pt x="131" y="21"/>
                  <a:pt x="129" y="13"/>
                  <a:pt x="126" y="12"/>
                </a:cubicBezTo>
                <a:cubicBezTo>
                  <a:pt x="124" y="12"/>
                  <a:pt x="126" y="17"/>
                  <a:pt x="124" y="18"/>
                </a:cubicBezTo>
                <a:cubicBezTo>
                  <a:pt x="121" y="18"/>
                  <a:pt x="118" y="21"/>
                  <a:pt x="122" y="23"/>
                </a:cubicBezTo>
                <a:cubicBezTo>
                  <a:pt x="126" y="26"/>
                  <a:pt x="130" y="38"/>
                  <a:pt x="129" y="40"/>
                </a:cubicBezTo>
                <a:cubicBezTo>
                  <a:pt x="129" y="42"/>
                  <a:pt x="117" y="31"/>
                  <a:pt x="117" y="26"/>
                </a:cubicBezTo>
                <a:cubicBezTo>
                  <a:pt x="116" y="21"/>
                  <a:pt x="110" y="16"/>
                  <a:pt x="109" y="20"/>
                </a:cubicBezTo>
                <a:cubicBezTo>
                  <a:pt x="107" y="24"/>
                  <a:pt x="103" y="25"/>
                  <a:pt x="104" y="29"/>
                </a:cubicBezTo>
                <a:cubicBezTo>
                  <a:pt x="106" y="33"/>
                  <a:pt x="101" y="34"/>
                  <a:pt x="101" y="31"/>
                </a:cubicBezTo>
                <a:cubicBezTo>
                  <a:pt x="101" y="28"/>
                  <a:pt x="95" y="25"/>
                  <a:pt x="93" y="24"/>
                </a:cubicBezTo>
                <a:cubicBezTo>
                  <a:pt x="91" y="24"/>
                  <a:pt x="99" y="23"/>
                  <a:pt x="102" y="21"/>
                </a:cubicBezTo>
                <a:cubicBezTo>
                  <a:pt x="106" y="19"/>
                  <a:pt x="99" y="17"/>
                  <a:pt x="96" y="19"/>
                </a:cubicBezTo>
                <a:cubicBezTo>
                  <a:pt x="93" y="21"/>
                  <a:pt x="88" y="17"/>
                  <a:pt x="86" y="20"/>
                </a:cubicBezTo>
                <a:cubicBezTo>
                  <a:pt x="84" y="23"/>
                  <a:pt x="82" y="20"/>
                  <a:pt x="78" y="19"/>
                </a:cubicBezTo>
                <a:cubicBezTo>
                  <a:pt x="75" y="19"/>
                  <a:pt x="72" y="24"/>
                  <a:pt x="69" y="23"/>
                </a:cubicBezTo>
                <a:cubicBezTo>
                  <a:pt x="67" y="22"/>
                  <a:pt x="65" y="28"/>
                  <a:pt x="69" y="35"/>
                </a:cubicBezTo>
                <a:cubicBezTo>
                  <a:pt x="73" y="41"/>
                  <a:pt x="76" y="33"/>
                  <a:pt x="81" y="34"/>
                </a:cubicBezTo>
                <a:close/>
                <a:moveTo>
                  <a:pt x="71" y="54"/>
                </a:moveTo>
                <a:cubicBezTo>
                  <a:pt x="74" y="55"/>
                  <a:pt x="76" y="60"/>
                  <a:pt x="79" y="59"/>
                </a:cubicBezTo>
                <a:cubicBezTo>
                  <a:pt x="80" y="59"/>
                  <a:pt x="75" y="53"/>
                  <a:pt x="71" y="50"/>
                </a:cubicBezTo>
                <a:cubicBezTo>
                  <a:pt x="68" y="46"/>
                  <a:pt x="68" y="43"/>
                  <a:pt x="64" y="44"/>
                </a:cubicBezTo>
                <a:cubicBezTo>
                  <a:pt x="59" y="45"/>
                  <a:pt x="68" y="53"/>
                  <a:pt x="71" y="54"/>
                </a:cubicBezTo>
                <a:close/>
                <a:moveTo>
                  <a:pt x="150" y="13"/>
                </a:moveTo>
                <a:cubicBezTo>
                  <a:pt x="153" y="15"/>
                  <a:pt x="147" y="15"/>
                  <a:pt x="149" y="18"/>
                </a:cubicBezTo>
                <a:cubicBezTo>
                  <a:pt x="157" y="25"/>
                  <a:pt x="186" y="17"/>
                  <a:pt x="190" y="19"/>
                </a:cubicBezTo>
                <a:cubicBezTo>
                  <a:pt x="194" y="21"/>
                  <a:pt x="165" y="24"/>
                  <a:pt x="167" y="27"/>
                </a:cubicBezTo>
                <a:cubicBezTo>
                  <a:pt x="168" y="30"/>
                  <a:pt x="191" y="32"/>
                  <a:pt x="193" y="30"/>
                </a:cubicBezTo>
                <a:cubicBezTo>
                  <a:pt x="195" y="28"/>
                  <a:pt x="199" y="34"/>
                  <a:pt x="207" y="35"/>
                </a:cubicBezTo>
                <a:cubicBezTo>
                  <a:pt x="214" y="35"/>
                  <a:pt x="214" y="32"/>
                  <a:pt x="219" y="32"/>
                </a:cubicBezTo>
                <a:cubicBezTo>
                  <a:pt x="225" y="31"/>
                  <a:pt x="234" y="29"/>
                  <a:pt x="234" y="25"/>
                </a:cubicBezTo>
                <a:cubicBezTo>
                  <a:pt x="234" y="22"/>
                  <a:pt x="251" y="18"/>
                  <a:pt x="249" y="13"/>
                </a:cubicBezTo>
                <a:cubicBezTo>
                  <a:pt x="248" y="7"/>
                  <a:pt x="232" y="11"/>
                  <a:pt x="227" y="9"/>
                </a:cubicBezTo>
                <a:cubicBezTo>
                  <a:pt x="223" y="6"/>
                  <a:pt x="212" y="3"/>
                  <a:pt x="210" y="7"/>
                </a:cubicBezTo>
                <a:cubicBezTo>
                  <a:pt x="209" y="10"/>
                  <a:pt x="206" y="11"/>
                  <a:pt x="204" y="10"/>
                </a:cubicBezTo>
                <a:cubicBezTo>
                  <a:pt x="203" y="8"/>
                  <a:pt x="205" y="0"/>
                  <a:pt x="198" y="3"/>
                </a:cubicBezTo>
                <a:cubicBezTo>
                  <a:pt x="190" y="5"/>
                  <a:pt x="197" y="13"/>
                  <a:pt x="196" y="14"/>
                </a:cubicBezTo>
                <a:cubicBezTo>
                  <a:pt x="194" y="15"/>
                  <a:pt x="187" y="12"/>
                  <a:pt x="187" y="9"/>
                </a:cubicBezTo>
                <a:cubicBezTo>
                  <a:pt x="186" y="5"/>
                  <a:pt x="178" y="12"/>
                  <a:pt x="177" y="8"/>
                </a:cubicBezTo>
                <a:cubicBezTo>
                  <a:pt x="176" y="4"/>
                  <a:pt x="167" y="1"/>
                  <a:pt x="165" y="1"/>
                </a:cubicBezTo>
                <a:cubicBezTo>
                  <a:pt x="163" y="1"/>
                  <a:pt x="167" y="4"/>
                  <a:pt x="166" y="6"/>
                </a:cubicBezTo>
                <a:cubicBezTo>
                  <a:pt x="165" y="8"/>
                  <a:pt x="160" y="4"/>
                  <a:pt x="158" y="4"/>
                </a:cubicBezTo>
                <a:cubicBezTo>
                  <a:pt x="156" y="4"/>
                  <a:pt x="159" y="8"/>
                  <a:pt x="158" y="10"/>
                </a:cubicBezTo>
                <a:cubicBezTo>
                  <a:pt x="157" y="12"/>
                  <a:pt x="153" y="4"/>
                  <a:pt x="149" y="4"/>
                </a:cubicBezTo>
                <a:cubicBezTo>
                  <a:pt x="146" y="4"/>
                  <a:pt x="147" y="8"/>
                  <a:pt x="145" y="8"/>
                </a:cubicBezTo>
                <a:cubicBezTo>
                  <a:pt x="142" y="9"/>
                  <a:pt x="148" y="12"/>
                  <a:pt x="150" y="1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1" name="Freeform 140      (向天歌演示原创作品：www.TopPPT.cn)">
            <a:extLst>
              <a:ext uri="{FF2B5EF4-FFF2-40B4-BE49-F238E27FC236}">
                <a16:creationId xmlns:a16="http://schemas.microsoft.com/office/drawing/2014/main" id="{B8EF6FBA-CE39-4E5B-9347-69AD8E37D245}"/>
              </a:ext>
            </a:extLst>
          </p:cNvPr>
          <p:cNvSpPr>
            <a:spLocks/>
          </p:cNvSpPr>
          <p:nvPr/>
        </p:nvSpPr>
        <p:spPr bwMode="auto">
          <a:xfrm>
            <a:off x="8517000" y="1462241"/>
            <a:ext cx="75597" cy="28557"/>
          </a:xfrm>
          <a:custGeom>
            <a:avLst/>
            <a:gdLst/>
            <a:ahLst/>
            <a:cxnLst>
              <a:cxn ang="0">
                <a:pos x="17" y="2"/>
              </a:cxn>
              <a:cxn ang="0">
                <a:pos x="3" y="6"/>
              </a:cxn>
              <a:cxn ang="0">
                <a:pos x="24" y="11"/>
              </a:cxn>
              <a:cxn ang="0">
                <a:pos x="38" y="9"/>
              </a:cxn>
              <a:cxn ang="0">
                <a:pos x="17" y="2"/>
              </a:cxn>
            </a:cxnLst>
            <a:rect l="0" t="0" r="r" b="b"/>
            <a:pathLst>
              <a:path w="38" h="14">
                <a:moveTo>
                  <a:pt x="17" y="2"/>
                </a:moveTo>
                <a:cubicBezTo>
                  <a:pt x="15" y="3"/>
                  <a:pt x="0" y="2"/>
                  <a:pt x="3" y="6"/>
                </a:cubicBezTo>
                <a:cubicBezTo>
                  <a:pt x="6" y="9"/>
                  <a:pt x="18" y="7"/>
                  <a:pt x="24" y="11"/>
                </a:cubicBezTo>
                <a:cubicBezTo>
                  <a:pt x="30" y="14"/>
                  <a:pt x="38" y="11"/>
                  <a:pt x="38" y="9"/>
                </a:cubicBezTo>
                <a:cubicBezTo>
                  <a:pt x="38" y="6"/>
                  <a:pt x="19" y="0"/>
                  <a:pt x="17" y="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2" name="Freeform 141      (向天歌演示原创作品：www.TopPPT.cn)">
            <a:extLst>
              <a:ext uri="{FF2B5EF4-FFF2-40B4-BE49-F238E27FC236}">
                <a16:creationId xmlns:a16="http://schemas.microsoft.com/office/drawing/2014/main" id="{D473776A-04B9-4B03-A76E-AE81AF734FCF}"/>
              </a:ext>
            </a:extLst>
          </p:cNvPr>
          <p:cNvSpPr>
            <a:spLocks noEditPoints="1"/>
          </p:cNvSpPr>
          <p:nvPr/>
        </p:nvSpPr>
        <p:spPr bwMode="auto">
          <a:xfrm>
            <a:off x="7194057" y="2038413"/>
            <a:ext cx="382915" cy="389714"/>
          </a:xfrm>
          <a:custGeom>
            <a:avLst/>
            <a:gdLst/>
            <a:ahLst/>
            <a:cxnLst>
              <a:cxn ang="0">
                <a:pos x="171" y="24"/>
              </a:cxn>
              <a:cxn ang="0">
                <a:pos x="139" y="9"/>
              </a:cxn>
              <a:cxn ang="0">
                <a:pos x="135" y="31"/>
              </a:cxn>
              <a:cxn ang="0">
                <a:pos x="121" y="41"/>
              </a:cxn>
              <a:cxn ang="0">
                <a:pos x="119" y="57"/>
              </a:cxn>
              <a:cxn ang="0">
                <a:pos x="131" y="53"/>
              </a:cxn>
              <a:cxn ang="0">
                <a:pos x="134" y="44"/>
              </a:cxn>
              <a:cxn ang="0">
                <a:pos x="158" y="45"/>
              </a:cxn>
              <a:cxn ang="0">
                <a:pos x="180" y="32"/>
              </a:cxn>
              <a:cxn ang="0">
                <a:pos x="182" y="21"/>
              </a:cxn>
              <a:cxn ang="0">
                <a:pos x="119" y="82"/>
              </a:cxn>
              <a:cxn ang="0">
                <a:pos x="106" y="108"/>
              </a:cxn>
              <a:cxn ang="0">
                <a:pos x="89" y="112"/>
              </a:cxn>
              <a:cxn ang="0">
                <a:pos x="73" y="132"/>
              </a:cxn>
              <a:cxn ang="0">
                <a:pos x="53" y="136"/>
              </a:cxn>
              <a:cxn ang="0">
                <a:pos x="19" y="150"/>
              </a:cxn>
              <a:cxn ang="0">
                <a:pos x="31" y="154"/>
              </a:cxn>
              <a:cxn ang="0">
                <a:pos x="64" y="157"/>
              </a:cxn>
              <a:cxn ang="0">
                <a:pos x="81" y="149"/>
              </a:cxn>
              <a:cxn ang="0">
                <a:pos x="99" y="146"/>
              </a:cxn>
              <a:cxn ang="0">
                <a:pos x="114" y="140"/>
              </a:cxn>
              <a:cxn ang="0">
                <a:pos x="128" y="122"/>
              </a:cxn>
              <a:cxn ang="0">
                <a:pos x="141" y="93"/>
              </a:cxn>
              <a:cxn ang="0">
                <a:pos x="121" y="67"/>
              </a:cxn>
              <a:cxn ang="0">
                <a:pos x="37" y="156"/>
              </a:cxn>
              <a:cxn ang="0">
                <a:pos x="42" y="168"/>
              </a:cxn>
              <a:cxn ang="0">
                <a:pos x="59" y="155"/>
              </a:cxn>
              <a:cxn ang="0">
                <a:pos x="25" y="166"/>
              </a:cxn>
              <a:cxn ang="0">
                <a:pos x="7" y="163"/>
              </a:cxn>
              <a:cxn ang="0">
                <a:pos x="8" y="168"/>
              </a:cxn>
              <a:cxn ang="0">
                <a:pos x="14" y="193"/>
              </a:cxn>
              <a:cxn ang="0">
                <a:pos x="25" y="166"/>
              </a:cxn>
            </a:cxnLst>
            <a:rect l="0" t="0" r="r" b="b"/>
            <a:pathLst>
              <a:path w="193" h="193">
                <a:moveTo>
                  <a:pt x="182" y="21"/>
                </a:moveTo>
                <a:cubicBezTo>
                  <a:pt x="180" y="18"/>
                  <a:pt x="176" y="23"/>
                  <a:pt x="171" y="24"/>
                </a:cubicBezTo>
                <a:cubicBezTo>
                  <a:pt x="166" y="25"/>
                  <a:pt x="150" y="12"/>
                  <a:pt x="146" y="6"/>
                </a:cubicBezTo>
                <a:cubicBezTo>
                  <a:pt x="142" y="0"/>
                  <a:pt x="136" y="5"/>
                  <a:pt x="139" y="9"/>
                </a:cubicBezTo>
                <a:cubicBezTo>
                  <a:pt x="142" y="13"/>
                  <a:pt x="138" y="15"/>
                  <a:pt x="138" y="21"/>
                </a:cubicBezTo>
                <a:cubicBezTo>
                  <a:pt x="138" y="27"/>
                  <a:pt x="134" y="27"/>
                  <a:pt x="135" y="31"/>
                </a:cubicBezTo>
                <a:cubicBezTo>
                  <a:pt x="136" y="35"/>
                  <a:pt x="130" y="34"/>
                  <a:pt x="126" y="35"/>
                </a:cubicBezTo>
                <a:cubicBezTo>
                  <a:pt x="122" y="35"/>
                  <a:pt x="126" y="39"/>
                  <a:pt x="121" y="41"/>
                </a:cubicBezTo>
                <a:cubicBezTo>
                  <a:pt x="117" y="43"/>
                  <a:pt x="117" y="47"/>
                  <a:pt x="119" y="48"/>
                </a:cubicBezTo>
                <a:cubicBezTo>
                  <a:pt x="122" y="49"/>
                  <a:pt x="120" y="54"/>
                  <a:pt x="119" y="57"/>
                </a:cubicBezTo>
                <a:cubicBezTo>
                  <a:pt x="119" y="60"/>
                  <a:pt x="122" y="57"/>
                  <a:pt x="125" y="54"/>
                </a:cubicBezTo>
                <a:cubicBezTo>
                  <a:pt x="128" y="51"/>
                  <a:pt x="130" y="56"/>
                  <a:pt x="131" y="53"/>
                </a:cubicBezTo>
                <a:cubicBezTo>
                  <a:pt x="132" y="50"/>
                  <a:pt x="124" y="48"/>
                  <a:pt x="124" y="45"/>
                </a:cubicBezTo>
                <a:cubicBezTo>
                  <a:pt x="125" y="41"/>
                  <a:pt x="130" y="46"/>
                  <a:pt x="134" y="44"/>
                </a:cubicBezTo>
                <a:cubicBezTo>
                  <a:pt x="138" y="42"/>
                  <a:pt x="146" y="43"/>
                  <a:pt x="151" y="48"/>
                </a:cubicBezTo>
                <a:cubicBezTo>
                  <a:pt x="156" y="52"/>
                  <a:pt x="157" y="50"/>
                  <a:pt x="158" y="45"/>
                </a:cubicBezTo>
                <a:cubicBezTo>
                  <a:pt x="159" y="40"/>
                  <a:pt x="167" y="37"/>
                  <a:pt x="174" y="37"/>
                </a:cubicBezTo>
                <a:cubicBezTo>
                  <a:pt x="182" y="37"/>
                  <a:pt x="183" y="34"/>
                  <a:pt x="180" y="32"/>
                </a:cubicBezTo>
                <a:cubicBezTo>
                  <a:pt x="178" y="30"/>
                  <a:pt x="193" y="21"/>
                  <a:pt x="193" y="18"/>
                </a:cubicBezTo>
                <a:cubicBezTo>
                  <a:pt x="192" y="15"/>
                  <a:pt x="185" y="24"/>
                  <a:pt x="182" y="21"/>
                </a:cubicBezTo>
                <a:close/>
                <a:moveTo>
                  <a:pt x="121" y="67"/>
                </a:moveTo>
                <a:cubicBezTo>
                  <a:pt x="118" y="68"/>
                  <a:pt x="115" y="79"/>
                  <a:pt x="119" y="82"/>
                </a:cubicBezTo>
                <a:cubicBezTo>
                  <a:pt x="123" y="85"/>
                  <a:pt x="113" y="90"/>
                  <a:pt x="113" y="97"/>
                </a:cubicBezTo>
                <a:cubicBezTo>
                  <a:pt x="114" y="103"/>
                  <a:pt x="107" y="103"/>
                  <a:pt x="106" y="108"/>
                </a:cubicBezTo>
                <a:cubicBezTo>
                  <a:pt x="105" y="112"/>
                  <a:pt x="102" y="111"/>
                  <a:pt x="96" y="116"/>
                </a:cubicBezTo>
                <a:cubicBezTo>
                  <a:pt x="90" y="120"/>
                  <a:pt x="87" y="115"/>
                  <a:pt x="89" y="112"/>
                </a:cubicBezTo>
                <a:cubicBezTo>
                  <a:pt x="90" y="109"/>
                  <a:pt x="80" y="114"/>
                  <a:pt x="80" y="121"/>
                </a:cubicBezTo>
                <a:cubicBezTo>
                  <a:pt x="81" y="128"/>
                  <a:pt x="71" y="129"/>
                  <a:pt x="73" y="132"/>
                </a:cubicBezTo>
                <a:cubicBezTo>
                  <a:pt x="76" y="136"/>
                  <a:pt x="66" y="138"/>
                  <a:pt x="66" y="135"/>
                </a:cubicBezTo>
                <a:cubicBezTo>
                  <a:pt x="67" y="132"/>
                  <a:pt x="60" y="133"/>
                  <a:pt x="53" y="136"/>
                </a:cubicBezTo>
                <a:cubicBezTo>
                  <a:pt x="45" y="139"/>
                  <a:pt x="40" y="133"/>
                  <a:pt x="36" y="137"/>
                </a:cubicBezTo>
                <a:cubicBezTo>
                  <a:pt x="32" y="142"/>
                  <a:pt x="24" y="149"/>
                  <a:pt x="19" y="150"/>
                </a:cubicBezTo>
                <a:cubicBezTo>
                  <a:pt x="13" y="151"/>
                  <a:pt x="16" y="158"/>
                  <a:pt x="19" y="157"/>
                </a:cubicBezTo>
                <a:cubicBezTo>
                  <a:pt x="23" y="155"/>
                  <a:pt x="29" y="157"/>
                  <a:pt x="31" y="154"/>
                </a:cubicBezTo>
                <a:cubicBezTo>
                  <a:pt x="33" y="151"/>
                  <a:pt x="49" y="147"/>
                  <a:pt x="59" y="147"/>
                </a:cubicBezTo>
                <a:cubicBezTo>
                  <a:pt x="69" y="147"/>
                  <a:pt x="63" y="152"/>
                  <a:pt x="64" y="157"/>
                </a:cubicBezTo>
                <a:cubicBezTo>
                  <a:pt x="65" y="162"/>
                  <a:pt x="73" y="161"/>
                  <a:pt x="77" y="156"/>
                </a:cubicBezTo>
                <a:cubicBezTo>
                  <a:pt x="82" y="151"/>
                  <a:pt x="85" y="152"/>
                  <a:pt x="81" y="149"/>
                </a:cubicBezTo>
                <a:cubicBezTo>
                  <a:pt x="78" y="146"/>
                  <a:pt x="82" y="143"/>
                  <a:pt x="85" y="147"/>
                </a:cubicBezTo>
                <a:cubicBezTo>
                  <a:pt x="87" y="151"/>
                  <a:pt x="96" y="151"/>
                  <a:pt x="99" y="146"/>
                </a:cubicBezTo>
                <a:cubicBezTo>
                  <a:pt x="102" y="141"/>
                  <a:pt x="103" y="147"/>
                  <a:pt x="107" y="147"/>
                </a:cubicBezTo>
                <a:cubicBezTo>
                  <a:pt x="111" y="146"/>
                  <a:pt x="114" y="136"/>
                  <a:pt x="114" y="140"/>
                </a:cubicBezTo>
                <a:cubicBezTo>
                  <a:pt x="114" y="144"/>
                  <a:pt x="121" y="143"/>
                  <a:pt x="125" y="138"/>
                </a:cubicBezTo>
                <a:cubicBezTo>
                  <a:pt x="129" y="134"/>
                  <a:pt x="125" y="126"/>
                  <a:pt x="128" y="122"/>
                </a:cubicBezTo>
                <a:cubicBezTo>
                  <a:pt x="130" y="118"/>
                  <a:pt x="133" y="110"/>
                  <a:pt x="130" y="105"/>
                </a:cubicBezTo>
                <a:cubicBezTo>
                  <a:pt x="128" y="100"/>
                  <a:pt x="136" y="97"/>
                  <a:pt x="141" y="93"/>
                </a:cubicBezTo>
                <a:cubicBezTo>
                  <a:pt x="145" y="89"/>
                  <a:pt x="136" y="69"/>
                  <a:pt x="135" y="63"/>
                </a:cubicBezTo>
                <a:cubicBezTo>
                  <a:pt x="135" y="57"/>
                  <a:pt x="124" y="65"/>
                  <a:pt x="121" y="67"/>
                </a:cubicBezTo>
                <a:close/>
                <a:moveTo>
                  <a:pt x="48" y="153"/>
                </a:moveTo>
                <a:cubicBezTo>
                  <a:pt x="46" y="157"/>
                  <a:pt x="42" y="155"/>
                  <a:pt x="37" y="156"/>
                </a:cubicBezTo>
                <a:cubicBezTo>
                  <a:pt x="32" y="157"/>
                  <a:pt x="32" y="170"/>
                  <a:pt x="35" y="171"/>
                </a:cubicBezTo>
                <a:cubicBezTo>
                  <a:pt x="38" y="172"/>
                  <a:pt x="41" y="172"/>
                  <a:pt x="42" y="168"/>
                </a:cubicBezTo>
                <a:cubicBezTo>
                  <a:pt x="43" y="164"/>
                  <a:pt x="48" y="163"/>
                  <a:pt x="51" y="165"/>
                </a:cubicBezTo>
                <a:cubicBezTo>
                  <a:pt x="55" y="166"/>
                  <a:pt x="59" y="160"/>
                  <a:pt x="59" y="155"/>
                </a:cubicBezTo>
                <a:cubicBezTo>
                  <a:pt x="59" y="150"/>
                  <a:pt x="49" y="150"/>
                  <a:pt x="48" y="153"/>
                </a:cubicBezTo>
                <a:close/>
                <a:moveTo>
                  <a:pt x="25" y="166"/>
                </a:moveTo>
                <a:cubicBezTo>
                  <a:pt x="25" y="163"/>
                  <a:pt x="17" y="164"/>
                  <a:pt x="17" y="161"/>
                </a:cubicBezTo>
                <a:cubicBezTo>
                  <a:pt x="17" y="158"/>
                  <a:pt x="12" y="159"/>
                  <a:pt x="7" y="163"/>
                </a:cubicBezTo>
                <a:cubicBezTo>
                  <a:pt x="2" y="167"/>
                  <a:pt x="0" y="167"/>
                  <a:pt x="2" y="171"/>
                </a:cubicBezTo>
                <a:cubicBezTo>
                  <a:pt x="4" y="175"/>
                  <a:pt x="7" y="171"/>
                  <a:pt x="8" y="168"/>
                </a:cubicBezTo>
                <a:cubicBezTo>
                  <a:pt x="10" y="164"/>
                  <a:pt x="13" y="173"/>
                  <a:pt x="10" y="179"/>
                </a:cubicBezTo>
                <a:cubicBezTo>
                  <a:pt x="7" y="185"/>
                  <a:pt x="10" y="193"/>
                  <a:pt x="14" y="193"/>
                </a:cubicBezTo>
                <a:cubicBezTo>
                  <a:pt x="18" y="192"/>
                  <a:pt x="22" y="180"/>
                  <a:pt x="27" y="174"/>
                </a:cubicBezTo>
                <a:cubicBezTo>
                  <a:pt x="32" y="167"/>
                  <a:pt x="25" y="170"/>
                  <a:pt x="25" y="16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3" name="Freeform 142      (向天歌演示原创作品：www.TopPPT.cn)">
            <a:extLst>
              <a:ext uri="{FF2B5EF4-FFF2-40B4-BE49-F238E27FC236}">
                <a16:creationId xmlns:a16="http://schemas.microsoft.com/office/drawing/2014/main" id="{8D5990B1-5CAD-4254-87B3-C155E1924022}"/>
              </a:ext>
            </a:extLst>
          </p:cNvPr>
          <p:cNvSpPr>
            <a:spLocks noEditPoints="1"/>
          </p:cNvSpPr>
          <p:nvPr/>
        </p:nvSpPr>
        <p:spPr bwMode="auto">
          <a:xfrm>
            <a:off x="5976292" y="1801561"/>
            <a:ext cx="1339378" cy="949088"/>
          </a:xfrm>
          <a:custGeom>
            <a:avLst/>
            <a:gdLst/>
            <a:ahLst/>
            <a:cxnLst>
              <a:cxn ang="0">
                <a:pos x="643" y="87"/>
              </a:cxn>
              <a:cxn ang="0">
                <a:pos x="610" y="63"/>
              </a:cxn>
              <a:cxn ang="0">
                <a:pos x="583" y="26"/>
              </a:cxn>
              <a:cxn ang="0">
                <a:pos x="544" y="1"/>
              </a:cxn>
              <a:cxn ang="0">
                <a:pos x="517" y="21"/>
              </a:cxn>
              <a:cxn ang="0">
                <a:pos x="495" y="54"/>
              </a:cxn>
              <a:cxn ang="0">
                <a:pos x="461" y="73"/>
              </a:cxn>
              <a:cxn ang="0">
                <a:pos x="482" y="86"/>
              </a:cxn>
              <a:cxn ang="0">
                <a:pos x="481" y="105"/>
              </a:cxn>
              <a:cxn ang="0">
                <a:pos x="422" y="126"/>
              </a:cxn>
              <a:cxn ang="0">
                <a:pos x="380" y="162"/>
              </a:cxn>
              <a:cxn ang="0">
                <a:pos x="315" y="166"/>
              </a:cxn>
              <a:cxn ang="0">
                <a:pos x="241" y="156"/>
              </a:cxn>
              <a:cxn ang="0">
                <a:pos x="210" y="125"/>
              </a:cxn>
              <a:cxn ang="0">
                <a:pos x="182" y="90"/>
              </a:cxn>
              <a:cxn ang="0">
                <a:pos x="153" y="65"/>
              </a:cxn>
              <a:cxn ang="0">
                <a:pos x="137" y="76"/>
              </a:cxn>
              <a:cxn ang="0">
                <a:pos x="111" y="96"/>
              </a:cxn>
              <a:cxn ang="0">
                <a:pos x="88" y="121"/>
              </a:cxn>
              <a:cxn ang="0">
                <a:pos x="78" y="150"/>
              </a:cxn>
              <a:cxn ang="0">
                <a:pos x="52" y="175"/>
              </a:cxn>
              <a:cxn ang="0">
                <a:pos x="19" y="186"/>
              </a:cxn>
              <a:cxn ang="0">
                <a:pos x="0" y="200"/>
              </a:cxn>
              <a:cxn ang="0">
                <a:pos x="15" y="232"/>
              </a:cxn>
              <a:cxn ang="0">
                <a:pos x="39" y="254"/>
              </a:cxn>
              <a:cxn ang="0">
                <a:pos x="59" y="247"/>
              </a:cxn>
              <a:cxn ang="0">
                <a:pos x="56" y="276"/>
              </a:cxn>
              <a:cxn ang="0">
                <a:pos x="56" y="304"/>
              </a:cxn>
              <a:cxn ang="0">
                <a:pos x="77" y="322"/>
              </a:cxn>
              <a:cxn ang="0">
                <a:pos x="138" y="347"/>
              </a:cxn>
              <a:cxn ang="0">
                <a:pos x="162" y="353"/>
              </a:cxn>
              <a:cxn ang="0">
                <a:pos x="183" y="347"/>
              </a:cxn>
              <a:cxn ang="0">
                <a:pos x="210" y="340"/>
              </a:cxn>
              <a:cxn ang="0">
                <a:pos x="243" y="340"/>
              </a:cxn>
              <a:cxn ang="0">
                <a:pos x="261" y="352"/>
              </a:cxn>
              <a:cxn ang="0">
                <a:pos x="256" y="395"/>
              </a:cxn>
              <a:cxn ang="0">
                <a:pos x="274" y="419"/>
              </a:cxn>
              <a:cxn ang="0">
                <a:pos x="298" y="430"/>
              </a:cxn>
              <a:cxn ang="0">
                <a:pos x="316" y="412"/>
              </a:cxn>
              <a:cxn ang="0">
                <a:pos x="352" y="410"/>
              </a:cxn>
              <a:cxn ang="0">
                <a:pos x="375" y="425"/>
              </a:cxn>
              <a:cxn ang="0">
                <a:pos x="393" y="440"/>
              </a:cxn>
              <a:cxn ang="0">
                <a:pos x="445" y="413"/>
              </a:cxn>
              <a:cxn ang="0">
                <a:pos x="484" y="392"/>
              </a:cxn>
              <a:cxn ang="0">
                <a:pos x="504" y="368"/>
              </a:cxn>
              <a:cxn ang="0">
                <a:pos x="523" y="345"/>
              </a:cxn>
              <a:cxn ang="0">
                <a:pos x="527" y="323"/>
              </a:cxn>
              <a:cxn ang="0">
                <a:pos x="522" y="306"/>
              </a:cxn>
              <a:cxn ang="0">
                <a:pos x="519" y="290"/>
              </a:cxn>
              <a:cxn ang="0">
                <a:pos x="505" y="252"/>
              </a:cxn>
              <a:cxn ang="0">
                <a:pos x="536" y="234"/>
              </a:cxn>
              <a:cxn ang="0">
                <a:pos x="496" y="223"/>
              </a:cxn>
              <a:cxn ang="0">
                <a:pos x="512" y="192"/>
              </a:cxn>
              <a:cxn ang="0">
                <a:pos x="529" y="208"/>
              </a:cxn>
              <a:cxn ang="0">
                <a:pos x="580" y="179"/>
              </a:cxn>
              <a:cxn ang="0">
                <a:pos x="606" y="168"/>
              </a:cxn>
              <a:cxn ang="0">
                <a:pos x="633" y="157"/>
              </a:cxn>
              <a:cxn ang="0">
                <a:pos x="636" y="127"/>
              </a:cxn>
              <a:cxn ang="0">
                <a:pos x="667" y="107"/>
              </a:cxn>
              <a:cxn ang="0">
                <a:pos x="516" y="418"/>
              </a:cxn>
              <a:cxn ang="0">
                <a:pos x="380" y="460"/>
              </a:cxn>
            </a:cxnLst>
            <a:rect l="0" t="0" r="r" b="b"/>
            <a:pathLst>
              <a:path w="677" h="469">
                <a:moveTo>
                  <a:pt x="673" y="83"/>
                </a:moveTo>
                <a:cubicBezTo>
                  <a:pt x="673" y="77"/>
                  <a:pt x="666" y="79"/>
                  <a:pt x="664" y="81"/>
                </a:cubicBezTo>
                <a:cubicBezTo>
                  <a:pt x="662" y="83"/>
                  <a:pt x="655" y="81"/>
                  <a:pt x="653" y="85"/>
                </a:cubicBezTo>
                <a:cubicBezTo>
                  <a:pt x="651" y="89"/>
                  <a:pt x="648" y="87"/>
                  <a:pt x="643" y="87"/>
                </a:cubicBezTo>
                <a:cubicBezTo>
                  <a:pt x="638" y="88"/>
                  <a:pt x="632" y="86"/>
                  <a:pt x="632" y="83"/>
                </a:cubicBezTo>
                <a:cubicBezTo>
                  <a:pt x="632" y="80"/>
                  <a:pt x="629" y="77"/>
                  <a:pt x="630" y="73"/>
                </a:cubicBezTo>
                <a:cubicBezTo>
                  <a:pt x="630" y="70"/>
                  <a:pt x="625" y="71"/>
                  <a:pt x="622" y="68"/>
                </a:cubicBezTo>
                <a:cubicBezTo>
                  <a:pt x="618" y="65"/>
                  <a:pt x="612" y="62"/>
                  <a:pt x="610" y="63"/>
                </a:cubicBezTo>
                <a:cubicBezTo>
                  <a:pt x="609" y="64"/>
                  <a:pt x="605" y="59"/>
                  <a:pt x="599" y="59"/>
                </a:cubicBezTo>
                <a:cubicBezTo>
                  <a:pt x="594" y="59"/>
                  <a:pt x="594" y="55"/>
                  <a:pt x="595" y="53"/>
                </a:cubicBezTo>
                <a:cubicBezTo>
                  <a:pt x="596" y="50"/>
                  <a:pt x="590" y="43"/>
                  <a:pt x="589" y="39"/>
                </a:cubicBezTo>
                <a:cubicBezTo>
                  <a:pt x="588" y="35"/>
                  <a:pt x="584" y="34"/>
                  <a:pt x="583" y="26"/>
                </a:cubicBezTo>
                <a:cubicBezTo>
                  <a:pt x="581" y="17"/>
                  <a:pt x="576" y="19"/>
                  <a:pt x="577" y="15"/>
                </a:cubicBezTo>
                <a:cubicBezTo>
                  <a:pt x="578" y="11"/>
                  <a:pt x="572" y="9"/>
                  <a:pt x="570" y="7"/>
                </a:cubicBezTo>
                <a:cubicBezTo>
                  <a:pt x="568" y="5"/>
                  <a:pt x="561" y="6"/>
                  <a:pt x="556" y="3"/>
                </a:cubicBezTo>
                <a:cubicBezTo>
                  <a:pt x="551" y="0"/>
                  <a:pt x="548" y="2"/>
                  <a:pt x="544" y="1"/>
                </a:cubicBezTo>
                <a:cubicBezTo>
                  <a:pt x="539" y="0"/>
                  <a:pt x="528" y="2"/>
                  <a:pt x="527" y="2"/>
                </a:cubicBezTo>
                <a:cubicBezTo>
                  <a:pt x="526" y="2"/>
                  <a:pt x="517" y="1"/>
                  <a:pt x="513" y="7"/>
                </a:cubicBezTo>
                <a:cubicBezTo>
                  <a:pt x="508" y="13"/>
                  <a:pt x="512" y="13"/>
                  <a:pt x="514" y="13"/>
                </a:cubicBezTo>
                <a:cubicBezTo>
                  <a:pt x="516" y="13"/>
                  <a:pt x="517" y="19"/>
                  <a:pt x="517" y="21"/>
                </a:cubicBezTo>
                <a:cubicBezTo>
                  <a:pt x="517" y="23"/>
                  <a:pt x="514" y="26"/>
                  <a:pt x="512" y="27"/>
                </a:cubicBezTo>
                <a:cubicBezTo>
                  <a:pt x="510" y="27"/>
                  <a:pt x="506" y="35"/>
                  <a:pt x="505" y="37"/>
                </a:cubicBezTo>
                <a:cubicBezTo>
                  <a:pt x="504" y="40"/>
                  <a:pt x="499" y="47"/>
                  <a:pt x="500" y="49"/>
                </a:cubicBezTo>
                <a:cubicBezTo>
                  <a:pt x="500" y="51"/>
                  <a:pt x="497" y="54"/>
                  <a:pt x="495" y="54"/>
                </a:cubicBezTo>
                <a:cubicBezTo>
                  <a:pt x="492" y="54"/>
                  <a:pt x="486" y="59"/>
                  <a:pt x="484" y="60"/>
                </a:cubicBezTo>
                <a:cubicBezTo>
                  <a:pt x="482" y="60"/>
                  <a:pt x="474" y="59"/>
                  <a:pt x="473" y="57"/>
                </a:cubicBezTo>
                <a:cubicBezTo>
                  <a:pt x="473" y="56"/>
                  <a:pt x="472" y="55"/>
                  <a:pt x="471" y="55"/>
                </a:cubicBezTo>
                <a:cubicBezTo>
                  <a:pt x="461" y="73"/>
                  <a:pt x="461" y="73"/>
                  <a:pt x="461" y="73"/>
                </a:cubicBezTo>
                <a:cubicBezTo>
                  <a:pt x="461" y="78"/>
                  <a:pt x="461" y="78"/>
                  <a:pt x="461" y="78"/>
                </a:cubicBezTo>
                <a:cubicBezTo>
                  <a:pt x="461" y="78"/>
                  <a:pt x="455" y="80"/>
                  <a:pt x="459" y="84"/>
                </a:cubicBezTo>
                <a:cubicBezTo>
                  <a:pt x="464" y="89"/>
                  <a:pt x="464" y="85"/>
                  <a:pt x="471" y="85"/>
                </a:cubicBezTo>
                <a:cubicBezTo>
                  <a:pt x="477" y="85"/>
                  <a:pt x="480" y="90"/>
                  <a:pt x="482" y="86"/>
                </a:cubicBezTo>
                <a:cubicBezTo>
                  <a:pt x="483" y="83"/>
                  <a:pt x="489" y="81"/>
                  <a:pt x="493" y="85"/>
                </a:cubicBezTo>
                <a:cubicBezTo>
                  <a:pt x="496" y="89"/>
                  <a:pt x="508" y="97"/>
                  <a:pt x="507" y="100"/>
                </a:cubicBezTo>
                <a:cubicBezTo>
                  <a:pt x="507" y="104"/>
                  <a:pt x="500" y="103"/>
                  <a:pt x="496" y="102"/>
                </a:cubicBezTo>
                <a:cubicBezTo>
                  <a:pt x="491" y="100"/>
                  <a:pt x="485" y="105"/>
                  <a:pt x="481" y="105"/>
                </a:cubicBezTo>
                <a:cubicBezTo>
                  <a:pt x="477" y="105"/>
                  <a:pt x="472" y="106"/>
                  <a:pt x="467" y="110"/>
                </a:cubicBezTo>
                <a:cubicBezTo>
                  <a:pt x="463" y="115"/>
                  <a:pt x="464" y="119"/>
                  <a:pt x="457" y="120"/>
                </a:cubicBezTo>
                <a:cubicBezTo>
                  <a:pt x="451" y="121"/>
                  <a:pt x="448" y="120"/>
                  <a:pt x="440" y="125"/>
                </a:cubicBezTo>
                <a:cubicBezTo>
                  <a:pt x="433" y="130"/>
                  <a:pt x="425" y="128"/>
                  <a:pt x="422" y="126"/>
                </a:cubicBezTo>
                <a:cubicBezTo>
                  <a:pt x="419" y="125"/>
                  <a:pt x="414" y="124"/>
                  <a:pt x="411" y="129"/>
                </a:cubicBezTo>
                <a:cubicBezTo>
                  <a:pt x="408" y="134"/>
                  <a:pt x="415" y="137"/>
                  <a:pt x="414" y="142"/>
                </a:cubicBezTo>
                <a:cubicBezTo>
                  <a:pt x="414" y="148"/>
                  <a:pt x="406" y="147"/>
                  <a:pt x="400" y="153"/>
                </a:cubicBezTo>
                <a:cubicBezTo>
                  <a:pt x="395" y="160"/>
                  <a:pt x="385" y="163"/>
                  <a:pt x="380" y="162"/>
                </a:cubicBezTo>
                <a:cubicBezTo>
                  <a:pt x="375" y="161"/>
                  <a:pt x="364" y="158"/>
                  <a:pt x="355" y="163"/>
                </a:cubicBezTo>
                <a:cubicBezTo>
                  <a:pt x="345" y="167"/>
                  <a:pt x="339" y="174"/>
                  <a:pt x="335" y="173"/>
                </a:cubicBezTo>
                <a:cubicBezTo>
                  <a:pt x="332" y="172"/>
                  <a:pt x="332" y="168"/>
                  <a:pt x="326" y="169"/>
                </a:cubicBezTo>
                <a:cubicBezTo>
                  <a:pt x="321" y="169"/>
                  <a:pt x="318" y="168"/>
                  <a:pt x="315" y="166"/>
                </a:cubicBezTo>
                <a:cubicBezTo>
                  <a:pt x="311" y="163"/>
                  <a:pt x="308" y="167"/>
                  <a:pt x="302" y="163"/>
                </a:cubicBezTo>
                <a:cubicBezTo>
                  <a:pt x="297" y="158"/>
                  <a:pt x="286" y="159"/>
                  <a:pt x="282" y="158"/>
                </a:cubicBezTo>
                <a:cubicBezTo>
                  <a:pt x="278" y="158"/>
                  <a:pt x="261" y="158"/>
                  <a:pt x="255" y="158"/>
                </a:cubicBezTo>
                <a:cubicBezTo>
                  <a:pt x="249" y="157"/>
                  <a:pt x="241" y="159"/>
                  <a:pt x="241" y="156"/>
                </a:cubicBezTo>
                <a:cubicBezTo>
                  <a:pt x="240" y="153"/>
                  <a:pt x="236" y="151"/>
                  <a:pt x="234" y="145"/>
                </a:cubicBezTo>
                <a:cubicBezTo>
                  <a:pt x="233" y="138"/>
                  <a:pt x="229" y="136"/>
                  <a:pt x="225" y="135"/>
                </a:cubicBezTo>
                <a:cubicBezTo>
                  <a:pt x="222" y="134"/>
                  <a:pt x="221" y="131"/>
                  <a:pt x="218" y="130"/>
                </a:cubicBezTo>
                <a:cubicBezTo>
                  <a:pt x="217" y="130"/>
                  <a:pt x="215" y="125"/>
                  <a:pt x="210" y="125"/>
                </a:cubicBezTo>
                <a:cubicBezTo>
                  <a:pt x="205" y="125"/>
                  <a:pt x="187" y="123"/>
                  <a:pt x="184" y="119"/>
                </a:cubicBezTo>
                <a:cubicBezTo>
                  <a:pt x="182" y="115"/>
                  <a:pt x="187" y="114"/>
                  <a:pt x="187" y="109"/>
                </a:cubicBezTo>
                <a:cubicBezTo>
                  <a:pt x="187" y="105"/>
                  <a:pt x="190" y="100"/>
                  <a:pt x="188" y="98"/>
                </a:cubicBezTo>
                <a:cubicBezTo>
                  <a:pt x="186" y="97"/>
                  <a:pt x="182" y="93"/>
                  <a:pt x="182" y="90"/>
                </a:cubicBezTo>
                <a:cubicBezTo>
                  <a:pt x="181" y="86"/>
                  <a:pt x="176" y="82"/>
                  <a:pt x="172" y="82"/>
                </a:cubicBezTo>
                <a:cubicBezTo>
                  <a:pt x="168" y="82"/>
                  <a:pt x="165" y="79"/>
                  <a:pt x="162" y="76"/>
                </a:cubicBezTo>
                <a:cubicBezTo>
                  <a:pt x="158" y="73"/>
                  <a:pt x="155" y="73"/>
                  <a:pt x="154" y="66"/>
                </a:cubicBezTo>
                <a:cubicBezTo>
                  <a:pt x="154" y="65"/>
                  <a:pt x="153" y="65"/>
                  <a:pt x="153" y="65"/>
                </a:cubicBezTo>
                <a:cubicBezTo>
                  <a:pt x="152" y="64"/>
                  <a:pt x="150" y="64"/>
                  <a:pt x="149" y="64"/>
                </a:cubicBezTo>
                <a:cubicBezTo>
                  <a:pt x="148" y="64"/>
                  <a:pt x="147" y="63"/>
                  <a:pt x="146" y="62"/>
                </a:cubicBezTo>
                <a:cubicBezTo>
                  <a:pt x="145" y="65"/>
                  <a:pt x="142" y="67"/>
                  <a:pt x="142" y="69"/>
                </a:cubicBezTo>
                <a:cubicBezTo>
                  <a:pt x="142" y="72"/>
                  <a:pt x="141" y="76"/>
                  <a:pt x="137" y="76"/>
                </a:cubicBezTo>
                <a:cubicBezTo>
                  <a:pt x="134" y="76"/>
                  <a:pt x="130" y="78"/>
                  <a:pt x="130" y="84"/>
                </a:cubicBezTo>
                <a:cubicBezTo>
                  <a:pt x="130" y="90"/>
                  <a:pt x="133" y="91"/>
                  <a:pt x="132" y="93"/>
                </a:cubicBezTo>
                <a:cubicBezTo>
                  <a:pt x="130" y="96"/>
                  <a:pt x="123" y="98"/>
                  <a:pt x="121" y="97"/>
                </a:cubicBezTo>
                <a:cubicBezTo>
                  <a:pt x="119" y="96"/>
                  <a:pt x="114" y="97"/>
                  <a:pt x="111" y="96"/>
                </a:cubicBezTo>
                <a:cubicBezTo>
                  <a:pt x="107" y="96"/>
                  <a:pt x="104" y="91"/>
                  <a:pt x="103" y="96"/>
                </a:cubicBezTo>
                <a:cubicBezTo>
                  <a:pt x="102" y="101"/>
                  <a:pt x="94" y="116"/>
                  <a:pt x="96" y="118"/>
                </a:cubicBezTo>
                <a:cubicBezTo>
                  <a:pt x="98" y="119"/>
                  <a:pt x="99" y="123"/>
                  <a:pt x="96" y="123"/>
                </a:cubicBezTo>
                <a:cubicBezTo>
                  <a:pt x="93" y="123"/>
                  <a:pt x="90" y="123"/>
                  <a:pt x="88" y="121"/>
                </a:cubicBezTo>
                <a:cubicBezTo>
                  <a:pt x="86" y="119"/>
                  <a:pt x="81" y="123"/>
                  <a:pt x="77" y="123"/>
                </a:cubicBezTo>
                <a:cubicBezTo>
                  <a:pt x="76" y="123"/>
                  <a:pt x="68" y="126"/>
                  <a:pt x="71" y="128"/>
                </a:cubicBezTo>
                <a:cubicBezTo>
                  <a:pt x="73" y="129"/>
                  <a:pt x="73" y="135"/>
                  <a:pt x="73" y="137"/>
                </a:cubicBezTo>
                <a:cubicBezTo>
                  <a:pt x="73" y="140"/>
                  <a:pt x="79" y="147"/>
                  <a:pt x="78" y="150"/>
                </a:cubicBezTo>
                <a:cubicBezTo>
                  <a:pt x="77" y="152"/>
                  <a:pt x="72" y="155"/>
                  <a:pt x="72" y="158"/>
                </a:cubicBezTo>
                <a:cubicBezTo>
                  <a:pt x="72" y="162"/>
                  <a:pt x="73" y="165"/>
                  <a:pt x="71" y="165"/>
                </a:cubicBezTo>
                <a:cubicBezTo>
                  <a:pt x="69" y="166"/>
                  <a:pt x="64" y="168"/>
                  <a:pt x="61" y="170"/>
                </a:cubicBezTo>
                <a:cubicBezTo>
                  <a:pt x="58" y="172"/>
                  <a:pt x="54" y="172"/>
                  <a:pt x="52" y="175"/>
                </a:cubicBezTo>
                <a:cubicBezTo>
                  <a:pt x="51" y="178"/>
                  <a:pt x="49" y="181"/>
                  <a:pt x="43" y="180"/>
                </a:cubicBezTo>
                <a:cubicBezTo>
                  <a:pt x="39" y="180"/>
                  <a:pt x="37" y="179"/>
                  <a:pt x="33" y="183"/>
                </a:cubicBezTo>
                <a:cubicBezTo>
                  <a:pt x="30" y="188"/>
                  <a:pt x="29" y="186"/>
                  <a:pt x="26" y="188"/>
                </a:cubicBezTo>
                <a:cubicBezTo>
                  <a:pt x="24" y="190"/>
                  <a:pt x="21" y="186"/>
                  <a:pt x="19" y="186"/>
                </a:cubicBezTo>
                <a:cubicBezTo>
                  <a:pt x="17" y="185"/>
                  <a:pt x="15" y="188"/>
                  <a:pt x="13" y="188"/>
                </a:cubicBezTo>
                <a:cubicBezTo>
                  <a:pt x="11" y="188"/>
                  <a:pt x="9" y="191"/>
                  <a:pt x="6" y="192"/>
                </a:cubicBezTo>
                <a:cubicBezTo>
                  <a:pt x="4" y="193"/>
                  <a:pt x="1" y="192"/>
                  <a:pt x="1" y="195"/>
                </a:cubicBezTo>
                <a:cubicBezTo>
                  <a:pt x="1" y="197"/>
                  <a:pt x="1" y="199"/>
                  <a:pt x="0" y="200"/>
                </a:cubicBezTo>
                <a:cubicBezTo>
                  <a:pt x="0" y="200"/>
                  <a:pt x="0" y="200"/>
                  <a:pt x="0" y="200"/>
                </a:cubicBezTo>
                <a:cubicBezTo>
                  <a:pt x="1" y="210"/>
                  <a:pt x="1" y="210"/>
                  <a:pt x="1" y="210"/>
                </a:cubicBezTo>
                <a:cubicBezTo>
                  <a:pt x="1" y="210"/>
                  <a:pt x="12" y="214"/>
                  <a:pt x="12" y="217"/>
                </a:cubicBezTo>
                <a:cubicBezTo>
                  <a:pt x="13" y="221"/>
                  <a:pt x="15" y="232"/>
                  <a:pt x="15" y="232"/>
                </a:cubicBezTo>
                <a:cubicBezTo>
                  <a:pt x="15" y="232"/>
                  <a:pt x="15" y="232"/>
                  <a:pt x="14" y="232"/>
                </a:cubicBezTo>
                <a:cubicBezTo>
                  <a:pt x="19" y="236"/>
                  <a:pt x="25" y="239"/>
                  <a:pt x="25" y="241"/>
                </a:cubicBezTo>
                <a:cubicBezTo>
                  <a:pt x="25" y="242"/>
                  <a:pt x="25" y="247"/>
                  <a:pt x="30" y="249"/>
                </a:cubicBezTo>
                <a:cubicBezTo>
                  <a:pt x="34" y="251"/>
                  <a:pt x="37" y="253"/>
                  <a:pt x="39" y="254"/>
                </a:cubicBezTo>
                <a:cubicBezTo>
                  <a:pt x="39" y="253"/>
                  <a:pt x="40" y="253"/>
                  <a:pt x="40" y="253"/>
                </a:cubicBezTo>
                <a:cubicBezTo>
                  <a:pt x="44" y="252"/>
                  <a:pt x="44" y="252"/>
                  <a:pt x="44" y="252"/>
                </a:cubicBezTo>
                <a:cubicBezTo>
                  <a:pt x="44" y="252"/>
                  <a:pt x="45" y="253"/>
                  <a:pt x="47" y="255"/>
                </a:cubicBezTo>
                <a:cubicBezTo>
                  <a:pt x="48" y="251"/>
                  <a:pt x="55" y="247"/>
                  <a:pt x="59" y="247"/>
                </a:cubicBezTo>
                <a:cubicBezTo>
                  <a:pt x="64" y="248"/>
                  <a:pt x="73" y="255"/>
                  <a:pt x="72" y="258"/>
                </a:cubicBezTo>
                <a:cubicBezTo>
                  <a:pt x="71" y="261"/>
                  <a:pt x="64" y="271"/>
                  <a:pt x="61" y="272"/>
                </a:cubicBezTo>
                <a:cubicBezTo>
                  <a:pt x="60" y="272"/>
                  <a:pt x="58" y="272"/>
                  <a:pt x="56" y="272"/>
                </a:cubicBezTo>
                <a:cubicBezTo>
                  <a:pt x="56" y="274"/>
                  <a:pt x="56" y="275"/>
                  <a:pt x="56" y="276"/>
                </a:cubicBezTo>
                <a:cubicBezTo>
                  <a:pt x="56" y="278"/>
                  <a:pt x="60" y="282"/>
                  <a:pt x="62" y="286"/>
                </a:cubicBezTo>
                <a:cubicBezTo>
                  <a:pt x="64" y="290"/>
                  <a:pt x="58" y="292"/>
                  <a:pt x="55" y="290"/>
                </a:cubicBezTo>
                <a:cubicBezTo>
                  <a:pt x="52" y="287"/>
                  <a:pt x="51" y="292"/>
                  <a:pt x="52" y="295"/>
                </a:cubicBezTo>
                <a:cubicBezTo>
                  <a:pt x="54" y="297"/>
                  <a:pt x="53" y="303"/>
                  <a:pt x="56" y="304"/>
                </a:cubicBezTo>
                <a:cubicBezTo>
                  <a:pt x="60" y="304"/>
                  <a:pt x="62" y="310"/>
                  <a:pt x="66" y="310"/>
                </a:cubicBezTo>
                <a:cubicBezTo>
                  <a:pt x="69" y="310"/>
                  <a:pt x="73" y="316"/>
                  <a:pt x="73" y="316"/>
                </a:cubicBezTo>
                <a:cubicBezTo>
                  <a:pt x="73" y="316"/>
                  <a:pt x="77" y="319"/>
                  <a:pt x="77" y="321"/>
                </a:cubicBezTo>
                <a:cubicBezTo>
                  <a:pt x="77" y="321"/>
                  <a:pt x="77" y="321"/>
                  <a:pt x="77" y="322"/>
                </a:cubicBezTo>
                <a:cubicBezTo>
                  <a:pt x="81" y="321"/>
                  <a:pt x="84" y="321"/>
                  <a:pt x="84" y="320"/>
                </a:cubicBezTo>
                <a:cubicBezTo>
                  <a:pt x="85" y="318"/>
                  <a:pt x="90" y="318"/>
                  <a:pt x="93" y="321"/>
                </a:cubicBezTo>
                <a:cubicBezTo>
                  <a:pt x="97" y="325"/>
                  <a:pt x="111" y="334"/>
                  <a:pt x="116" y="338"/>
                </a:cubicBezTo>
                <a:cubicBezTo>
                  <a:pt x="121" y="342"/>
                  <a:pt x="134" y="347"/>
                  <a:pt x="138" y="347"/>
                </a:cubicBezTo>
                <a:cubicBezTo>
                  <a:pt x="142" y="347"/>
                  <a:pt x="146" y="350"/>
                  <a:pt x="153" y="350"/>
                </a:cubicBezTo>
                <a:cubicBezTo>
                  <a:pt x="154" y="349"/>
                  <a:pt x="154" y="350"/>
                  <a:pt x="155" y="350"/>
                </a:cubicBezTo>
                <a:cubicBezTo>
                  <a:pt x="156" y="349"/>
                  <a:pt x="158" y="349"/>
                  <a:pt x="159" y="347"/>
                </a:cubicBezTo>
                <a:cubicBezTo>
                  <a:pt x="161" y="344"/>
                  <a:pt x="163" y="349"/>
                  <a:pt x="162" y="353"/>
                </a:cubicBezTo>
                <a:cubicBezTo>
                  <a:pt x="162" y="354"/>
                  <a:pt x="162" y="356"/>
                  <a:pt x="163" y="358"/>
                </a:cubicBezTo>
                <a:cubicBezTo>
                  <a:pt x="164" y="356"/>
                  <a:pt x="165" y="355"/>
                  <a:pt x="166" y="353"/>
                </a:cubicBezTo>
                <a:cubicBezTo>
                  <a:pt x="168" y="347"/>
                  <a:pt x="171" y="348"/>
                  <a:pt x="174" y="346"/>
                </a:cubicBezTo>
                <a:cubicBezTo>
                  <a:pt x="176" y="344"/>
                  <a:pt x="178" y="345"/>
                  <a:pt x="183" y="347"/>
                </a:cubicBezTo>
                <a:cubicBezTo>
                  <a:pt x="187" y="350"/>
                  <a:pt x="189" y="345"/>
                  <a:pt x="196" y="351"/>
                </a:cubicBezTo>
                <a:cubicBezTo>
                  <a:pt x="197" y="350"/>
                  <a:pt x="199" y="349"/>
                  <a:pt x="200" y="349"/>
                </a:cubicBezTo>
                <a:cubicBezTo>
                  <a:pt x="201" y="349"/>
                  <a:pt x="203" y="347"/>
                  <a:pt x="205" y="345"/>
                </a:cubicBezTo>
                <a:cubicBezTo>
                  <a:pt x="207" y="342"/>
                  <a:pt x="207" y="340"/>
                  <a:pt x="210" y="340"/>
                </a:cubicBezTo>
                <a:cubicBezTo>
                  <a:pt x="212" y="341"/>
                  <a:pt x="214" y="337"/>
                  <a:pt x="219" y="334"/>
                </a:cubicBezTo>
                <a:cubicBezTo>
                  <a:pt x="225" y="331"/>
                  <a:pt x="230" y="336"/>
                  <a:pt x="233" y="333"/>
                </a:cubicBezTo>
                <a:cubicBezTo>
                  <a:pt x="235" y="331"/>
                  <a:pt x="239" y="330"/>
                  <a:pt x="239" y="333"/>
                </a:cubicBezTo>
                <a:cubicBezTo>
                  <a:pt x="239" y="335"/>
                  <a:pt x="242" y="337"/>
                  <a:pt x="243" y="340"/>
                </a:cubicBezTo>
                <a:cubicBezTo>
                  <a:pt x="244" y="342"/>
                  <a:pt x="248" y="343"/>
                  <a:pt x="249" y="344"/>
                </a:cubicBezTo>
                <a:cubicBezTo>
                  <a:pt x="250" y="343"/>
                  <a:pt x="251" y="343"/>
                  <a:pt x="251" y="343"/>
                </a:cubicBezTo>
                <a:cubicBezTo>
                  <a:pt x="254" y="341"/>
                  <a:pt x="259" y="343"/>
                  <a:pt x="259" y="346"/>
                </a:cubicBezTo>
                <a:cubicBezTo>
                  <a:pt x="259" y="349"/>
                  <a:pt x="259" y="352"/>
                  <a:pt x="261" y="352"/>
                </a:cubicBezTo>
                <a:cubicBezTo>
                  <a:pt x="264" y="352"/>
                  <a:pt x="266" y="352"/>
                  <a:pt x="266" y="358"/>
                </a:cubicBezTo>
                <a:cubicBezTo>
                  <a:pt x="266" y="363"/>
                  <a:pt x="268" y="369"/>
                  <a:pt x="263" y="374"/>
                </a:cubicBezTo>
                <a:cubicBezTo>
                  <a:pt x="258" y="379"/>
                  <a:pt x="253" y="387"/>
                  <a:pt x="254" y="390"/>
                </a:cubicBezTo>
                <a:cubicBezTo>
                  <a:pt x="255" y="392"/>
                  <a:pt x="252" y="397"/>
                  <a:pt x="256" y="395"/>
                </a:cubicBezTo>
                <a:cubicBezTo>
                  <a:pt x="259" y="394"/>
                  <a:pt x="267" y="395"/>
                  <a:pt x="266" y="397"/>
                </a:cubicBezTo>
                <a:cubicBezTo>
                  <a:pt x="265" y="399"/>
                  <a:pt x="266" y="406"/>
                  <a:pt x="270" y="407"/>
                </a:cubicBezTo>
                <a:cubicBezTo>
                  <a:pt x="273" y="407"/>
                  <a:pt x="275" y="409"/>
                  <a:pt x="274" y="412"/>
                </a:cubicBezTo>
                <a:cubicBezTo>
                  <a:pt x="273" y="415"/>
                  <a:pt x="271" y="419"/>
                  <a:pt x="274" y="419"/>
                </a:cubicBezTo>
                <a:cubicBezTo>
                  <a:pt x="277" y="419"/>
                  <a:pt x="281" y="419"/>
                  <a:pt x="280" y="422"/>
                </a:cubicBezTo>
                <a:cubicBezTo>
                  <a:pt x="280" y="425"/>
                  <a:pt x="282" y="428"/>
                  <a:pt x="287" y="426"/>
                </a:cubicBezTo>
                <a:cubicBezTo>
                  <a:pt x="290" y="425"/>
                  <a:pt x="292" y="424"/>
                  <a:pt x="292" y="425"/>
                </a:cubicBezTo>
                <a:cubicBezTo>
                  <a:pt x="294" y="425"/>
                  <a:pt x="294" y="429"/>
                  <a:pt x="298" y="430"/>
                </a:cubicBezTo>
                <a:cubicBezTo>
                  <a:pt x="301" y="431"/>
                  <a:pt x="300" y="422"/>
                  <a:pt x="298" y="421"/>
                </a:cubicBezTo>
                <a:cubicBezTo>
                  <a:pt x="297" y="420"/>
                  <a:pt x="299" y="414"/>
                  <a:pt x="300" y="415"/>
                </a:cubicBezTo>
                <a:cubicBezTo>
                  <a:pt x="301" y="417"/>
                  <a:pt x="305" y="415"/>
                  <a:pt x="308" y="413"/>
                </a:cubicBezTo>
                <a:cubicBezTo>
                  <a:pt x="310" y="410"/>
                  <a:pt x="314" y="415"/>
                  <a:pt x="316" y="412"/>
                </a:cubicBezTo>
                <a:cubicBezTo>
                  <a:pt x="318" y="409"/>
                  <a:pt x="322" y="414"/>
                  <a:pt x="326" y="412"/>
                </a:cubicBezTo>
                <a:cubicBezTo>
                  <a:pt x="330" y="410"/>
                  <a:pt x="332" y="414"/>
                  <a:pt x="333" y="410"/>
                </a:cubicBezTo>
                <a:cubicBezTo>
                  <a:pt x="335" y="407"/>
                  <a:pt x="341" y="403"/>
                  <a:pt x="342" y="405"/>
                </a:cubicBezTo>
                <a:cubicBezTo>
                  <a:pt x="344" y="406"/>
                  <a:pt x="344" y="409"/>
                  <a:pt x="352" y="410"/>
                </a:cubicBezTo>
                <a:cubicBezTo>
                  <a:pt x="359" y="410"/>
                  <a:pt x="355" y="414"/>
                  <a:pt x="355" y="416"/>
                </a:cubicBezTo>
                <a:cubicBezTo>
                  <a:pt x="355" y="418"/>
                  <a:pt x="363" y="424"/>
                  <a:pt x="366" y="425"/>
                </a:cubicBezTo>
                <a:cubicBezTo>
                  <a:pt x="366" y="425"/>
                  <a:pt x="367" y="425"/>
                  <a:pt x="368" y="427"/>
                </a:cubicBezTo>
                <a:cubicBezTo>
                  <a:pt x="370" y="425"/>
                  <a:pt x="374" y="427"/>
                  <a:pt x="375" y="425"/>
                </a:cubicBezTo>
                <a:cubicBezTo>
                  <a:pt x="376" y="422"/>
                  <a:pt x="380" y="423"/>
                  <a:pt x="381" y="425"/>
                </a:cubicBezTo>
                <a:cubicBezTo>
                  <a:pt x="383" y="428"/>
                  <a:pt x="384" y="428"/>
                  <a:pt x="388" y="425"/>
                </a:cubicBezTo>
                <a:cubicBezTo>
                  <a:pt x="391" y="422"/>
                  <a:pt x="393" y="428"/>
                  <a:pt x="391" y="430"/>
                </a:cubicBezTo>
                <a:cubicBezTo>
                  <a:pt x="389" y="431"/>
                  <a:pt x="390" y="437"/>
                  <a:pt x="393" y="440"/>
                </a:cubicBezTo>
                <a:cubicBezTo>
                  <a:pt x="396" y="443"/>
                  <a:pt x="397" y="438"/>
                  <a:pt x="396" y="435"/>
                </a:cubicBezTo>
                <a:cubicBezTo>
                  <a:pt x="396" y="432"/>
                  <a:pt x="402" y="429"/>
                  <a:pt x="412" y="425"/>
                </a:cubicBezTo>
                <a:cubicBezTo>
                  <a:pt x="423" y="422"/>
                  <a:pt x="434" y="414"/>
                  <a:pt x="434" y="412"/>
                </a:cubicBezTo>
                <a:cubicBezTo>
                  <a:pt x="434" y="411"/>
                  <a:pt x="442" y="415"/>
                  <a:pt x="445" y="413"/>
                </a:cubicBezTo>
                <a:cubicBezTo>
                  <a:pt x="449" y="410"/>
                  <a:pt x="461" y="410"/>
                  <a:pt x="465" y="410"/>
                </a:cubicBezTo>
                <a:cubicBezTo>
                  <a:pt x="468" y="409"/>
                  <a:pt x="468" y="407"/>
                  <a:pt x="471" y="404"/>
                </a:cubicBezTo>
                <a:cubicBezTo>
                  <a:pt x="475" y="401"/>
                  <a:pt x="474" y="400"/>
                  <a:pt x="478" y="398"/>
                </a:cubicBezTo>
                <a:cubicBezTo>
                  <a:pt x="482" y="397"/>
                  <a:pt x="484" y="394"/>
                  <a:pt x="484" y="392"/>
                </a:cubicBezTo>
                <a:cubicBezTo>
                  <a:pt x="484" y="390"/>
                  <a:pt x="492" y="389"/>
                  <a:pt x="492" y="387"/>
                </a:cubicBezTo>
                <a:cubicBezTo>
                  <a:pt x="492" y="385"/>
                  <a:pt x="498" y="384"/>
                  <a:pt x="498" y="381"/>
                </a:cubicBezTo>
                <a:cubicBezTo>
                  <a:pt x="498" y="379"/>
                  <a:pt x="501" y="379"/>
                  <a:pt x="503" y="377"/>
                </a:cubicBezTo>
                <a:cubicBezTo>
                  <a:pt x="504" y="375"/>
                  <a:pt x="501" y="369"/>
                  <a:pt x="504" y="368"/>
                </a:cubicBezTo>
                <a:cubicBezTo>
                  <a:pt x="507" y="368"/>
                  <a:pt x="503" y="364"/>
                  <a:pt x="503" y="363"/>
                </a:cubicBezTo>
                <a:cubicBezTo>
                  <a:pt x="502" y="361"/>
                  <a:pt x="508" y="361"/>
                  <a:pt x="510" y="359"/>
                </a:cubicBezTo>
                <a:cubicBezTo>
                  <a:pt x="513" y="357"/>
                  <a:pt x="515" y="355"/>
                  <a:pt x="516" y="351"/>
                </a:cubicBezTo>
                <a:cubicBezTo>
                  <a:pt x="516" y="348"/>
                  <a:pt x="521" y="345"/>
                  <a:pt x="523" y="345"/>
                </a:cubicBezTo>
                <a:cubicBezTo>
                  <a:pt x="525" y="344"/>
                  <a:pt x="526" y="339"/>
                  <a:pt x="525" y="335"/>
                </a:cubicBezTo>
                <a:cubicBezTo>
                  <a:pt x="525" y="332"/>
                  <a:pt x="529" y="333"/>
                  <a:pt x="527" y="331"/>
                </a:cubicBezTo>
                <a:cubicBezTo>
                  <a:pt x="525" y="330"/>
                  <a:pt x="528" y="325"/>
                  <a:pt x="532" y="324"/>
                </a:cubicBezTo>
                <a:cubicBezTo>
                  <a:pt x="536" y="323"/>
                  <a:pt x="529" y="321"/>
                  <a:pt x="527" y="323"/>
                </a:cubicBezTo>
                <a:cubicBezTo>
                  <a:pt x="525" y="325"/>
                  <a:pt x="523" y="318"/>
                  <a:pt x="521" y="321"/>
                </a:cubicBezTo>
                <a:cubicBezTo>
                  <a:pt x="519" y="323"/>
                  <a:pt x="513" y="319"/>
                  <a:pt x="517" y="318"/>
                </a:cubicBezTo>
                <a:cubicBezTo>
                  <a:pt x="520" y="317"/>
                  <a:pt x="526" y="313"/>
                  <a:pt x="529" y="312"/>
                </a:cubicBezTo>
                <a:cubicBezTo>
                  <a:pt x="531" y="312"/>
                  <a:pt x="525" y="306"/>
                  <a:pt x="522" y="306"/>
                </a:cubicBezTo>
                <a:cubicBezTo>
                  <a:pt x="519" y="306"/>
                  <a:pt x="515" y="299"/>
                  <a:pt x="512" y="299"/>
                </a:cubicBezTo>
                <a:cubicBezTo>
                  <a:pt x="508" y="299"/>
                  <a:pt x="514" y="297"/>
                  <a:pt x="518" y="299"/>
                </a:cubicBezTo>
                <a:cubicBezTo>
                  <a:pt x="522" y="301"/>
                  <a:pt x="526" y="302"/>
                  <a:pt x="528" y="301"/>
                </a:cubicBezTo>
                <a:cubicBezTo>
                  <a:pt x="530" y="299"/>
                  <a:pt x="522" y="292"/>
                  <a:pt x="519" y="290"/>
                </a:cubicBezTo>
                <a:cubicBezTo>
                  <a:pt x="516" y="288"/>
                  <a:pt x="518" y="284"/>
                  <a:pt x="517" y="283"/>
                </a:cubicBezTo>
                <a:cubicBezTo>
                  <a:pt x="515" y="282"/>
                  <a:pt x="511" y="273"/>
                  <a:pt x="509" y="269"/>
                </a:cubicBezTo>
                <a:cubicBezTo>
                  <a:pt x="508" y="266"/>
                  <a:pt x="501" y="265"/>
                  <a:pt x="499" y="262"/>
                </a:cubicBezTo>
                <a:cubicBezTo>
                  <a:pt x="498" y="260"/>
                  <a:pt x="500" y="254"/>
                  <a:pt x="505" y="252"/>
                </a:cubicBezTo>
                <a:cubicBezTo>
                  <a:pt x="510" y="250"/>
                  <a:pt x="508" y="245"/>
                  <a:pt x="510" y="246"/>
                </a:cubicBezTo>
                <a:cubicBezTo>
                  <a:pt x="512" y="246"/>
                  <a:pt x="514" y="245"/>
                  <a:pt x="516" y="242"/>
                </a:cubicBezTo>
                <a:cubicBezTo>
                  <a:pt x="518" y="238"/>
                  <a:pt x="521" y="240"/>
                  <a:pt x="523" y="238"/>
                </a:cubicBezTo>
                <a:cubicBezTo>
                  <a:pt x="525" y="236"/>
                  <a:pt x="533" y="236"/>
                  <a:pt x="536" y="234"/>
                </a:cubicBezTo>
                <a:cubicBezTo>
                  <a:pt x="539" y="232"/>
                  <a:pt x="533" y="226"/>
                  <a:pt x="529" y="227"/>
                </a:cubicBezTo>
                <a:cubicBezTo>
                  <a:pt x="526" y="228"/>
                  <a:pt x="521" y="227"/>
                  <a:pt x="518" y="223"/>
                </a:cubicBezTo>
                <a:cubicBezTo>
                  <a:pt x="516" y="219"/>
                  <a:pt x="509" y="230"/>
                  <a:pt x="503" y="232"/>
                </a:cubicBezTo>
                <a:cubicBezTo>
                  <a:pt x="498" y="235"/>
                  <a:pt x="495" y="228"/>
                  <a:pt x="496" y="223"/>
                </a:cubicBezTo>
                <a:cubicBezTo>
                  <a:pt x="498" y="219"/>
                  <a:pt x="492" y="219"/>
                  <a:pt x="485" y="219"/>
                </a:cubicBezTo>
                <a:cubicBezTo>
                  <a:pt x="477" y="220"/>
                  <a:pt x="480" y="206"/>
                  <a:pt x="485" y="205"/>
                </a:cubicBezTo>
                <a:cubicBezTo>
                  <a:pt x="489" y="205"/>
                  <a:pt x="496" y="210"/>
                  <a:pt x="499" y="201"/>
                </a:cubicBezTo>
                <a:cubicBezTo>
                  <a:pt x="501" y="193"/>
                  <a:pt x="505" y="199"/>
                  <a:pt x="512" y="192"/>
                </a:cubicBezTo>
                <a:cubicBezTo>
                  <a:pt x="518" y="185"/>
                  <a:pt x="525" y="180"/>
                  <a:pt x="531" y="185"/>
                </a:cubicBezTo>
                <a:cubicBezTo>
                  <a:pt x="536" y="189"/>
                  <a:pt x="525" y="196"/>
                  <a:pt x="523" y="200"/>
                </a:cubicBezTo>
                <a:cubicBezTo>
                  <a:pt x="521" y="204"/>
                  <a:pt x="525" y="205"/>
                  <a:pt x="522" y="209"/>
                </a:cubicBezTo>
                <a:cubicBezTo>
                  <a:pt x="518" y="212"/>
                  <a:pt x="523" y="213"/>
                  <a:pt x="529" y="208"/>
                </a:cubicBezTo>
                <a:cubicBezTo>
                  <a:pt x="536" y="204"/>
                  <a:pt x="544" y="199"/>
                  <a:pt x="550" y="197"/>
                </a:cubicBezTo>
                <a:cubicBezTo>
                  <a:pt x="552" y="196"/>
                  <a:pt x="554" y="196"/>
                  <a:pt x="556" y="196"/>
                </a:cubicBezTo>
                <a:cubicBezTo>
                  <a:pt x="557" y="194"/>
                  <a:pt x="558" y="192"/>
                  <a:pt x="559" y="191"/>
                </a:cubicBezTo>
                <a:cubicBezTo>
                  <a:pt x="563" y="189"/>
                  <a:pt x="578" y="182"/>
                  <a:pt x="580" y="179"/>
                </a:cubicBezTo>
                <a:cubicBezTo>
                  <a:pt x="582" y="177"/>
                  <a:pt x="584" y="171"/>
                  <a:pt x="587" y="171"/>
                </a:cubicBezTo>
                <a:cubicBezTo>
                  <a:pt x="590" y="171"/>
                  <a:pt x="590" y="174"/>
                  <a:pt x="594" y="174"/>
                </a:cubicBezTo>
                <a:cubicBezTo>
                  <a:pt x="599" y="174"/>
                  <a:pt x="604" y="176"/>
                  <a:pt x="602" y="172"/>
                </a:cubicBezTo>
                <a:cubicBezTo>
                  <a:pt x="599" y="169"/>
                  <a:pt x="601" y="169"/>
                  <a:pt x="606" y="168"/>
                </a:cubicBezTo>
                <a:cubicBezTo>
                  <a:pt x="611" y="167"/>
                  <a:pt x="610" y="162"/>
                  <a:pt x="614" y="162"/>
                </a:cubicBezTo>
                <a:cubicBezTo>
                  <a:pt x="618" y="162"/>
                  <a:pt x="617" y="153"/>
                  <a:pt x="621" y="153"/>
                </a:cubicBezTo>
                <a:cubicBezTo>
                  <a:pt x="624" y="153"/>
                  <a:pt x="626" y="158"/>
                  <a:pt x="630" y="157"/>
                </a:cubicBezTo>
                <a:cubicBezTo>
                  <a:pt x="631" y="157"/>
                  <a:pt x="632" y="157"/>
                  <a:pt x="633" y="157"/>
                </a:cubicBezTo>
                <a:cubicBezTo>
                  <a:pt x="634" y="157"/>
                  <a:pt x="635" y="156"/>
                  <a:pt x="636" y="155"/>
                </a:cubicBezTo>
                <a:cubicBezTo>
                  <a:pt x="635" y="151"/>
                  <a:pt x="636" y="147"/>
                  <a:pt x="635" y="145"/>
                </a:cubicBezTo>
                <a:cubicBezTo>
                  <a:pt x="633" y="141"/>
                  <a:pt x="635" y="138"/>
                  <a:pt x="634" y="135"/>
                </a:cubicBezTo>
                <a:cubicBezTo>
                  <a:pt x="634" y="133"/>
                  <a:pt x="633" y="127"/>
                  <a:pt x="636" y="127"/>
                </a:cubicBezTo>
                <a:cubicBezTo>
                  <a:pt x="639" y="127"/>
                  <a:pt x="642" y="121"/>
                  <a:pt x="645" y="123"/>
                </a:cubicBezTo>
                <a:cubicBezTo>
                  <a:pt x="649" y="125"/>
                  <a:pt x="655" y="126"/>
                  <a:pt x="655" y="123"/>
                </a:cubicBezTo>
                <a:cubicBezTo>
                  <a:pt x="655" y="120"/>
                  <a:pt x="660" y="120"/>
                  <a:pt x="661" y="116"/>
                </a:cubicBezTo>
                <a:cubicBezTo>
                  <a:pt x="661" y="112"/>
                  <a:pt x="666" y="111"/>
                  <a:pt x="667" y="107"/>
                </a:cubicBezTo>
                <a:cubicBezTo>
                  <a:pt x="668" y="103"/>
                  <a:pt x="670" y="95"/>
                  <a:pt x="673" y="93"/>
                </a:cubicBezTo>
                <a:cubicBezTo>
                  <a:pt x="677" y="91"/>
                  <a:pt x="673" y="89"/>
                  <a:pt x="673" y="83"/>
                </a:cubicBezTo>
                <a:close/>
                <a:moveTo>
                  <a:pt x="510" y="399"/>
                </a:moveTo>
                <a:cubicBezTo>
                  <a:pt x="506" y="412"/>
                  <a:pt x="515" y="419"/>
                  <a:pt x="516" y="418"/>
                </a:cubicBezTo>
                <a:cubicBezTo>
                  <a:pt x="519" y="416"/>
                  <a:pt x="533" y="387"/>
                  <a:pt x="530" y="383"/>
                </a:cubicBezTo>
                <a:cubicBezTo>
                  <a:pt x="527" y="379"/>
                  <a:pt x="513" y="386"/>
                  <a:pt x="510" y="399"/>
                </a:cubicBezTo>
                <a:close/>
                <a:moveTo>
                  <a:pt x="391" y="444"/>
                </a:moveTo>
                <a:cubicBezTo>
                  <a:pt x="386" y="444"/>
                  <a:pt x="375" y="451"/>
                  <a:pt x="380" y="460"/>
                </a:cubicBezTo>
                <a:cubicBezTo>
                  <a:pt x="384" y="469"/>
                  <a:pt x="398" y="463"/>
                  <a:pt x="399" y="459"/>
                </a:cubicBezTo>
                <a:cubicBezTo>
                  <a:pt x="399" y="455"/>
                  <a:pt x="406" y="448"/>
                  <a:pt x="405" y="445"/>
                </a:cubicBezTo>
                <a:cubicBezTo>
                  <a:pt x="404" y="443"/>
                  <a:pt x="395" y="444"/>
                  <a:pt x="391" y="444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4" name="Freeform 143      (向天歌演示原创作品：www.TopPPT.cn)">
            <a:extLst>
              <a:ext uri="{FF2B5EF4-FFF2-40B4-BE49-F238E27FC236}">
                <a16:creationId xmlns:a16="http://schemas.microsoft.com/office/drawing/2014/main" id="{7A33781D-633D-4947-8542-E895637625C0}"/>
              </a:ext>
            </a:extLst>
          </p:cNvPr>
          <p:cNvSpPr>
            <a:spLocks noEditPoints="1"/>
          </p:cNvSpPr>
          <p:nvPr/>
        </p:nvSpPr>
        <p:spPr bwMode="auto">
          <a:xfrm>
            <a:off x="6916322" y="2732171"/>
            <a:ext cx="215287" cy="309083"/>
          </a:xfrm>
          <a:custGeom>
            <a:avLst/>
            <a:gdLst/>
            <a:ahLst/>
            <a:cxnLst>
              <a:cxn ang="0">
                <a:pos x="58" y="59"/>
              </a:cxn>
              <a:cxn ang="0">
                <a:pos x="72" y="69"/>
              </a:cxn>
              <a:cxn ang="0">
                <a:pos x="75" y="79"/>
              </a:cxn>
              <a:cxn ang="0">
                <a:pos x="80" y="84"/>
              </a:cxn>
              <a:cxn ang="0">
                <a:pos x="85" y="98"/>
              </a:cxn>
              <a:cxn ang="0">
                <a:pos x="89" y="95"/>
              </a:cxn>
              <a:cxn ang="0">
                <a:pos x="94" y="88"/>
              </a:cxn>
              <a:cxn ang="0">
                <a:pos x="91" y="75"/>
              </a:cxn>
              <a:cxn ang="0">
                <a:pos x="78" y="66"/>
              </a:cxn>
              <a:cxn ang="0">
                <a:pos x="71" y="56"/>
              </a:cxn>
              <a:cxn ang="0">
                <a:pos x="55" y="53"/>
              </a:cxn>
              <a:cxn ang="0">
                <a:pos x="49" y="43"/>
              </a:cxn>
              <a:cxn ang="0">
                <a:pos x="57" y="27"/>
              </a:cxn>
              <a:cxn ang="0">
                <a:pos x="56" y="8"/>
              </a:cxn>
              <a:cxn ang="0">
                <a:pos x="54" y="4"/>
              </a:cxn>
              <a:cxn ang="0">
                <a:pos x="38" y="3"/>
              </a:cxn>
              <a:cxn ang="0">
                <a:pos x="36" y="29"/>
              </a:cxn>
              <a:cxn ang="0">
                <a:pos x="30" y="28"/>
              </a:cxn>
              <a:cxn ang="0">
                <a:pos x="33" y="43"/>
              </a:cxn>
              <a:cxn ang="0">
                <a:pos x="36" y="52"/>
              </a:cxn>
              <a:cxn ang="0">
                <a:pos x="48" y="56"/>
              </a:cxn>
              <a:cxn ang="0">
                <a:pos x="58" y="59"/>
              </a:cxn>
              <a:cxn ang="0">
                <a:pos x="37" y="62"/>
              </a:cxn>
              <a:cxn ang="0">
                <a:pos x="47" y="74"/>
              </a:cxn>
              <a:cxn ang="0">
                <a:pos x="37" y="62"/>
              </a:cxn>
              <a:cxn ang="0">
                <a:pos x="55" y="94"/>
              </a:cxn>
              <a:cxn ang="0">
                <a:pos x="61" y="91"/>
              </a:cxn>
              <a:cxn ang="0">
                <a:pos x="62" y="100"/>
              </a:cxn>
              <a:cxn ang="0">
                <a:pos x="64" y="112"/>
              </a:cxn>
              <a:cxn ang="0">
                <a:pos x="76" y="94"/>
              </a:cxn>
              <a:cxn ang="0">
                <a:pos x="72" y="92"/>
              </a:cxn>
              <a:cxn ang="0">
                <a:pos x="55" y="79"/>
              </a:cxn>
              <a:cxn ang="0">
                <a:pos x="55" y="94"/>
              </a:cxn>
              <a:cxn ang="0">
                <a:pos x="16" y="101"/>
              </a:cxn>
              <a:cxn ang="0">
                <a:pos x="2" y="119"/>
              </a:cxn>
              <a:cxn ang="0">
                <a:pos x="22" y="100"/>
              </a:cxn>
              <a:cxn ang="0">
                <a:pos x="25" y="88"/>
              </a:cxn>
              <a:cxn ang="0">
                <a:pos x="16" y="101"/>
              </a:cxn>
              <a:cxn ang="0">
                <a:pos x="75" y="107"/>
              </a:cxn>
              <a:cxn ang="0">
                <a:pos x="84" y="102"/>
              </a:cxn>
              <a:cxn ang="0">
                <a:pos x="75" y="107"/>
              </a:cxn>
              <a:cxn ang="0">
                <a:pos x="105" y="133"/>
              </a:cxn>
              <a:cxn ang="0">
                <a:pos x="103" y="108"/>
              </a:cxn>
              <a:cxn ang="0">
                <a:pos x="95" y="108"/>
              </a:cxn>
              <a:cxn ang="0">
                <a:pos x="88" y="114"/>
              </a:cxn>
              <a:cxn ang="0">
                <a:pos x="82" y="119"/>
              </a:cxn>
              <a:cxn ang="0">
                <a:pos x="72" y="116"/>
              </a:cxn>
              <a:cxn ang="0">
                <a:pos x="59" y="124"/>
              </a:cxn>
              <a:cxn ang="0">
                <a:pos x="54" y="136"/>
              </a:cxn>
              <a:cxn ang="0">
                <a:pos x="64" y="130"/>
              </a:cxn>
              <a:cxn ang="0">
                <a:pos x="73" y="127"/>
              </a:cxn>
              <a:cxn ang="0">
                <a:pos x="82" y="147"/>
              </a:cxn>
              <a:cxn ang="0">
                <a:pos x="94" y="153"/>
              </a:cxn>
              <a:cxn ang="0">
                <a:pos x="93" y="138"/>
              </a:cxn>
              <a:cxn ang="0">
                <a:pos x="105" y="133"/>
              </a:cxn>
            </a:cxnLst>
            <a:rect l="0" t="0" r="r" b="b"/>
            <a:pathLst>
              <a:path w="109" h="153">
                <a:moveTo>
                  <a:pt x="58" y="59"/>
                </a:moveTo>
                <a:cubicBezTo>
                  <a:pt x="64" y="58"/>
                  <a:pt x="73" y="66"/>
                  <a:pt x="72" y="69"/>
                </a:cubicBezTo>
                <a:cubicBezTo>
                  <a:pt x="70" y="72"/>
                  <a:pt x="72" y="82"/>
                  <a:pt x="75" y="79"/>
                </a:cubicBezTo>
                <a:cubicBezTo>
                  <a:pt x="78" y="76"/>
                  <a:pt x="83" y="80"/>
                  <a:pt x="80" y="84"/>
                </a:cubicBezTo>
                <a:cubicBezTo>
                  <a:pt x="77" y="88"/>
                  <a:pt x="84" y="93"/>
                  <a:pt x="85" y="98"/>
                </a:cubicBezTo>
                <a:cubicBezTo>
                  <a:pt x="86" y="103"/>
                  <a:pt x="90" y="99"/>
                  <a:pt x="89" y="95"/>
                </a:cubicBezTo>
                <a:cubicBezTo>
                  <a:pt x="88" y="91"/>
                  <a:pt x="90" y="91"/>
                  <a:pt x="94" y="88"/>
                </a:cubicBezTo>
                <a:cubicBezTo>
                  <a:pt x="98" y="85"/>
                  <a:pt x="94" y="80"/>
                  <a:pt x="91" y="75"/>
                </a:cubicBezTo>
                <a:cubicBezTo>
                  <a:pt x="88" y="69"/>
                  <a:pt x="78" y="71"/>
                  <a:pt x="78" y="66"/>
                </a:cubicBezTo>
                <a:cubicBezTo>
                  <a:pt x="78" y="60"/>
                  <a:pt x="71" y="59"/>
                  <a:pt x="71" y="56"/>
                </a:cubicBezTo>
                <a:cubicBezTo>
                  <a:pt x="70" y="53"/>
                  <a:pt x="61" y="50"/>
                  <a:pt x="55" y="53"/>
                </a:cubicBezTo>
                <a:cubicBezTo>
                  <a:pt x="49" y="56"/>
                  <a:pt x="53" y="47"/>
                  <a:pt x="49" y="43"/>
                </a:cubicBezTo>
                <a:cubicBezTo>
                  <a:pt x="45" y="38"/>
                  <a:pt x="52" y="32"/>
                  <a:pt x="57" y="27"/>
                </a:cubicBezTo>
                <a:cubicBezTo>
                  <a:pt x="62" y="21"/>
                  <a:pt x="56" y="12"/>
                  <a:pt x="56" y="8"/>
                </a:cubicBezTo>
                <a:cubicBezTo>
                  <a:pt x="57" y="4"/>
                  <a:pt x="57" y="3"/>
                  <a:pt x="54" y="4"/>
                </a:cubicBezTo>
                <a:cubicBezTo>
                  <a:pt x="52" y="6"/>
                  <a:pt x="42" y="0"/>
                  <a:pt x="38" y="3"/>
                </a:cubicBezTo>
                <a:cubicBezTo>
                  <a:pt x="34" y="6"/>
                  <a:pt x="38" y="28"/>
                  <a:pt x="36" y="29"/>
                </a:cubicBezTo>
                <a:cubicBezTo>
                  <a:pt x="34" y="31"/>
                  <a:pt x="31" y="26"/>
                  <a:pt x="30" y="28"/>
                </a:cubicBezTo>
                <a:cubicBezTo>
                  <a:pt x="29" y="31"/>
                  <a:pt x="31" y="43"/>
                  <a:pt x="33" y="43"/>
                </a:cubicBezTo>
                <a:cubicBezTo>
                  <a:pt x="36" y="43"/>
                  <a:pt x="38" y="47"/>
                  <a:pt x="36" y="52"/>
                </a:cubicBezTo>
                <a:cubicBezTo>
                  <a:pt x="35" y="57"/>
                  <a:pt x="41" y="58"/>
                  <a:pt x="48" y="56"/>
                </a:cubicBezTo>
                <a:cubicBezTo>
                  <a:pt x="54" y="53"/>
                  <a:pt x="52" y="60"/>
                  <a:pt x="58" y="59"/>
                </a:cubicBezTo>
                <a:close/>
                <a:moveTo>
                  <a:pt x="37" y="62"/>
                </a:moveTo>
                <a:cubicBezTo>
                  <a:pt x="38" y="67"/>
                  <a:pt x="40" y="76"/>
                  <a:pt x="47" y="74"/>
                </a:cubicBezTo>
                <a:cubicBezTo>
                  <a:pt x="55" y="72"/>
                  <a:pt x="36" y="58"/>
                  <a:pt x="37" y="62"/>
                </a:cubicBezTo>
                <a:close/>
                <a:moveTo>
                  <a:pt x="55" y="94"/>
                </a:moveTo>
                <a:cubicBezTo>
                  <a:pt x="57" y="94"/>
                  <a:pt x="61" y="94"/>
                  <a:pt x="61" y="91"/>
                </a:cubicBezTo>
                <a:cubicBezTo>
                  <a:pt x="62" y="88"/>
                  <a:pt x="65" y="97"/>
                  <a:pt x="62" y="100"/>
                </a:cubicBezTo>
                <a:cubicBezTo>
                  <a:pt x="59" y="103"/>
                  <a:pt x="59" y="111"/>
                  <a:pt x="64" y="112"/>
                </a:cubicBezTo>
                <a:cubicBezTo>
                  <a:pt x="69" y="113"/>
                  <a:pt x="77" y="97"/>
                  <a:pt x="76" y="94"/>
                </a:cubicBezTo>
                <a:cubicBezTo>
                  <a:pt x="75" y="91"/>
                  <a:pt x="71" y="96"/>
                  <a:pt x="72" y="92"/>
                </a:cubicBezTo>
                <a:cubicBezTo>
                  <a:pt x="73" y="88"/>
                  <a:pt x="60" y="78"/>
                  <a:pt x="55" y="79"/>
                </a:cubicBezTo>
                <a:cubicBezTo>
                  <a:pt x="50" y="80"/>
                  <a:pt x="51" y="95"/>
                  <a:pt x="55" y="94"/>
                </a:cubicBezTo>
                <a:close/>
                <a:moveTo>
                  <a:pt x="16" y="101"/>
                </a:moveTo>
                <a:cubicBezTo>
                  <a:pt x="11" y="107"/>
                  <a:pt x="0" y="116"/>
                  <a:pt x="2" y="119"/>
                </a:cubicBezTo>
                <a:cubicBezTo>
                  <a:pt x="4" y="123"/>
                  <a:pt x="16" y="105"/>
                  <a:pt x="22" y="100"/>
                </a:cubicBezTo>
                <a:cubicBezTo>
                  <a:pt x="28" y="96"/>
                  <a:pt x="27" y="92"/>
                  <a:pt x="25" y="88"/>
                </a:cubicBezTo>
                <a:cubicBezTo>
                  <a:pt x="23" y="84"/>
                  <a:pt x="21" y="95"/>
                  <a:pt x="16" y="101"/>
                </a:cubicBezTo>
                <a:close/>
                <a:moveTo>
                  <a:pt x="75" y="107"/>
                </a:moveTo>
                <a:cubicBezTo>
                  <a:pt x="77" y="111"/>
                  <a:pt x="86" y="105"/>
                  <a:pt x="84" y="102"/>
                </a:cubicBezTo>
                <a:cubicBezTo>
                  <a:pt x="81" y="99"/>
                  <a:pt x="74" y="105"/>
                  <a:pt x="75" y="107"/>
                </a:cubicBezTo>
                <a:close/>
                <a:moveTo>
                  <a:pt x="105" y="133"/>
                </a:moveTo>
                <a:cubicBezTo>
                  <a:pt x="109" y="129"/>
                  <a:pt x="103" y="116"/>
                  <a:pt x="103" y="108"/>
                </a:cubicBezTo>
                <a:cubicBezTo>
                  <a:pt x="103" y="100"/>
                  <a:pt x="92" y="103"/>
                  <a:pt x="95" y="108"/>
                </a:cubicBezTo>
                <a:cubicBezTo>
                  <a:pt x="98" y="113"/>
                  <a:pt x="89" y="109"/>
                  <a:pt x="88" y="114"/>
                </a:cubicBezTo>
                <a:cubicBezTo>
                  <a:pt x="88" y="119"/>
                  <a:pt x="81" y="115"/>
                  <a:pt x="82" y="119"/>
                </a:cubicBezTo>
                <a:cubicBezTo>
                  <a:pt x="82" y="123"/>
                  <a:pt x="75" y="119"/>
                  <a:pt x="72" y="116"/>
                </a:cubicBezTo>
                <a:cubicBezTo>
                  <a:pt x="68" y="114"/>
                  <a:pt x="64" y="123"/>
                  <a:pt x="59" y="124"/>
                </a:cubicBezTo>
                <a:cubicBezTo>
                  <a:pt x="54" y="125"/>
                  <a:pt x="51" y="136"/>
                  <a:pt x="54" y="136"/>
                </a:cubicBezTo>
                <a:cubicBezTo>
                  <a:pt x="58" y="135"/>
                  <a:pt x="60" y="130"/>
                  <a:pt x="64" y="130"/>
                </a:cubicBezTo>
                <a:cubicBezTo>
                  <a:pt x="68" y="131"/>
                  <a:pt x="67" y="126"/>
                  <a:pt x="73" y="127"/>
                </a:cubicBezTo>
                <a:cubicBezTo>
                  <a:pt x="78" y="128"/>
                  <a:pt x="74" y="145"/>
                  <a:pt x="82" y="147"/>
                </a:cubicBezTo>
                <a:cubicBezTo>
                  <a:pt x="90" y="148"/>
                  <a:pt x="90" y="153"/>
                  <a:pt x="94" y="153"/>
                </a:cubicBezTo>
                <a:cubicBezTo>
                  <a:pt x="97" y="153"/>
                  <a:pt x="93" y="142"/>
                  <a:pt x="93" y="138"/>
                </a:cubicBezTo>
                <a:cubicBezTo>
                  <a:pt x="94" y="135"/>
                  <a:pt x="101" y="138"/>
                  <a:pt x="105" y="13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5" name="Freeform 144      (向天歌演示原创作品：www.TopPPT.cn)">
            <a:extLst>
              <a:ext uri="{FF2B5EF4-FFF2-40B4-BE49-F238E27FC236}">
                <a16:creationId xmlns:a16="http://schemas.microsoft.com/office/drawing/2014/main" id="{05860E79-BDEF-4EBC-8258-05ED72DBBDDE}"/>
              </a:ext>
            </a:extLst>
          </p:cNvPr>
          <p:cNvSpPr>
            <a:spLocks noEditPoints="1"/>
          </p:cNvSpPr>
          <p:nvPr/>
        </p:nvSpPr>
        <p:spPr bwMode="auto">
          <a:xfrm>
            <a:off x="7450428" y="3229391"/>
            <a:ext cx="282666" cy="183099"/>
          </a:xfrm>
          <a:custGeom>
            <a:avLst/>
            <a:gdLst/>
            <a:ahLst/>
            <a:cxnLst>
              <a:cxn ang="0">
                <a:pos x="102" y="84"/>
              </a:cxn>
              <a:cxn ang="0">
                <a:pos x="94" y="76"/>
              </a:cxn>
              <a:cxn ang="0">
                <a:pos x="83" y="71"/>
              </a:cxn>
              <a:cxn ang="0">
                <a:pos x="75" y="56"/>
              </a:cxn>
              <a:cxn ang="0">
                <a:pos x="72" y="47"/>
              </a:cxn>
              <a:cxn ang="0">
                <a:pos x="75" y="39"/>
              </a:cxn>
              <a:cxn ang="0">
                <a:pos x="52" y="27"/>
              </a:cxn>
              <a:cxn ang="0">
                <a:pos x="8" y="3"/>
              </a:cxn>
              <a:cxn ang="0">
                <a:pos x="0" y="0"/>
              </a:cxn>
              <a:cxn ang="0">
                <a:pos x="0" y="71"/>
              </a:cxn>
              <a:cxn ang="0">
                <a:pos x="12" y="75"/>
              </a:cxn>
              <a:cxn ang="0">
                <a:pos x="25" y="68"/>
              </a:cxn>
              <a:cxn ang="0">
                <a:pos x="32" y="59"/>
              </a:cxn>
              <a:cxn ang="0">
                <a:pos x="56" y="65"/>
              </a:cxn>
              <a:cxn ang="0">
                <a:pos x="80" y="87"/>
              </a:cxn>
              <a:cxn ang="0">
                <a:pos x="104" y="91"/>
              </a:cxn>
              <a:cxn ang="0">
                <a:pos x="102" y="84"/>
              </a:cxn>
              <a:cxn ang="0">
                <a:pos x="121" y="25"/>
              </a:cxn>
              <a:cxn ang="0">
                <a:pos x="108" y="33"/>
              </a:cxn>
              <a:cxn ang="0">
                <a:pos x="84" y="34"/>
              </a:cxn>
              <a:cxn ang="0">
                <a:pos x="102" y="42"/>
              </a:cxn>
              <a:cxn ang="0">
                <a:pos x="125" y="30"/>
              </a:cxn>
              <a:cxn ang="0">
                <a:pos x="129" y="20"/>
              </a:cxn>
              <a:cxn ang="0">
                <a:pos x="121" y="25"/>
              </a:cxn>
              <a:cxn ang="0">
                <a:pos x="133" y="12"/>
              </a:cxn>
              <a:cxn ang="0">
                <a:pos x="129" y="13"/>
              </a:cxn>
              <a:cxn ang="0">
                <a:pos x="136" y="23"/>
              </a:cxn>
              <a:cxn ang="0">
                <a:pos x="133" y="12"/>
              </a:cxn>
            </a:cxnLst>
            <a:rect l="0" t="0" r="r" b="b"/>
            <a:pathLst>
              <a:path w="143" h="91">
                <a:moveTo>
                  <a:pt x="102" y="84"/>
                </a:moveTo>
                <a:cubicBezTo>
                  <a:pt x="100" y="83"/>
                  <a:pt x="94" y="79"/>
                  <a:pt x="94" y="76"/>
                </a:cubicBezTo>
                <a:cubicBezTo>
                  <a:pt x="95" y="74"/>
                  <a:pt x="88" y="74"/>
                  <a:pt x="83" y="71"/>
                </a:cubicBezTo>
                <a:cubicBezTo>
                  <a:pt x="78" y="68"/>
                  <a:pt x="80" y="58"/>
                  <a:pt x="75" y="56"/>
                </a:cubicBezTo>
                <a:cubicBezTo>
                  <a:pt x="70" y="54"/>
                  <a:pt x="66" y="46"/>
                  <a:pt x="72" y="47"/>
                </a:cubicBezTo>
                <a:cubicBezTo>
                  <a:pt x="78" y="47"/>
                  <a:pt x="79" y="44"/>
                  <a:pt x="75" y="39"/>
                </a:cubicBezTo>
                <a:cubicBezTo>
                  <a:pt x="70" y="35"/>
                  <a:pt x="53" y="33"/>
                  <a:pt x="52" y="27"/>
                </a:cubicBezTo>
                <a:cubicBezTo>
                  <a:pt x="52" y="21"/>
                  <a:pt x="21" y="6"/>
                  <a:pt x="8" y="3"/>
                </a:cubicBezTo>
                <a:cubicBezTo>
                  <a:pt x="6" y="2"/>
                  <a:pt x="3" y="1"/>
                  <a:pt x="0" y="0"/>
                </a:cubicBezTo>
                <a:cubicBezTo>
                  <a:pt x="0" y="71"/>
                  <a:pt x="0" y="71"/>
                  <a:pt x="0" y="71"/>
                </a:cubicBezTo>
                <a:cubicBezTo>
                  <a:pt x="3" y="73"/>
                  <a:pt x="7" y="75"/>
                  <a:pt x="12" y="75"/>
                </a:cubicBezTo>
                <a:cubicBezTo>
                  <a:pt x="26" y="76"/>
                  <a:pt x="23" y="68"/>
                  <a:pt x="25" y="68"/>
                </a:cubicBezTo>
                <a:cubicBezTo>
                  <a:pt x="28" y="68"/>
                  <a:pt x="29" y="63"/>
                  <a:pt x="32" y="59"/>
                </a:cubicBezTo>
                <a:cubicBezTo>
                  <a:pt x="35" y="56"/>
                  <a:pt x="48" y="59"/>
                  <a:pt x="56" y="65"/>
                </a:cubicBezTo>
                <a:cubicBezTo>
                  <a:pt x="63" y="71"/>
                  <a:pt x="72" y="88"/>
                  <a:pt x="80" y="87"/>
                </a:cubicBezTo>
                <a:cubicBezTo>
                  <a:pt x="88" y="85"/>
                  <a:pt x="97" y="91"/>
                  <a:pt x="104" y="91"/>
                </a:cubicBezTo>
                <a:cubicBezTo>
                  <a:pt x="111" y="91"/>
                  <a:pt x="105" y="85"/>
                  <a:pt x="102" y="84"/>
                </a:cubicBezTo>
                <a:close/>
                <a:moveTo>
                  <a:pt x="121" y="25"/>
                </a:moveTo>
                <a:cubicBezTo>
                  <a:pt x="121" y="28"/>
                  <a:pt x="116" y="29"/>
                  <a:pt x="108" y="33"/>
                </a:cubicBezTo>
                <a:cubicBezTo>
                  <a:pt x="99" y="36"/>
                  <a:pt x="84" y="29"/>
                  <a:pt x="84" y="34"/>
                </a:cubicBezTo>
                <a:cubicBezTo>
                  <a:pt x="83" y="37"/>
                  <a:pt x="93" y="42"/>
                  <a:pt x="102" y="42"/>
                </a:cubicBezTo>
                <a:cubicBezTo>
                  <a:pt x="111" y="42"/>
                  <a:pt x="125" y="33"/>
                  <a:pt x="125" y="30"/>
                </a:cubicBezTo>
                <a:cubicBezTo>
                  <a:pt x="125" y="28"/>
                  <a:pt x="131" y="23"/>
                  <a:pt x="129" y="20"/>
                </a:cubicBezTo>
                <a:cubicBezTo>
                  <a:pt x="126" y="18"/>
                  <a:pt x="121" y="22"/>
                  <a:pt x="121" y="25"/>
                </a:cubicBezTo>
                <a:close/>
                <a:moveTo>
                  <a:pt x="133" y="12"/>
                </a:moveTo>
                <a:cubicBezTo>
                  <a:pt x="127" y="9"/>
                  <a:pt x="123" y="6"/>
                  <a:pt x="129" y="13"/>
                </a:cubicBezTo>
                <a:cubicBezTo>
                  <a:pt x="136" y="19"/>
                  <a:pt x="132" y="24"/>
                  <a:pt x="136" y="23"/>
                </a:cubicBezTo>
                <a:cubicBezTo>
                  <a:pt x="143" y="22"/>
                  <a:pt x="138" y="15"/>
                  <a:pt x="133" y="1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6" name="Freeform 145      (向天歌演示原创作品：www.TopPPT.cn)">
            <a:extLst>
              <a:ext uri="{FF2B5EF4-FFF2-40B4-BE49-F238E27FC236}">
                <a16:creationId xmlns:a16="http://schemas.microsoft.com/office/drawing/2014/main" id="{7F02E478-33A1-4321-A2C2-BF1B15249B3A}"/>
              </a:ext>
            </a:extLst>
          </p:cNvPr>
          <p:cNvSpPr>
            <a:spLocks/>
          </p:cNvSpPr>
          <p:nvPr/>
        </p:nvSpPr>
        <p:spPr bwMode="auto">
          <a:xfrm>
            <a:off x="6102834" y="2942146"/>
            <a:ext cx="47660" cy="94069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" y="11"/>
              </a:cxn>
              <a:cxn ang="0">
                <a:pos x="1" y="26"/>
              </a:cxn>
              <a:cxn ang="0">
                <a:pos x="6" y="43"/>
              </a:cxn>
              <a:cxn ang="0">
                <a:pos x="24" y="27"/>
              </a:cxn>
              <a:cxn ang="0">
                <a:pos x="5" y="0"/>
              </a:cxn>
            </a:cxnLst>
            <a:rect l="0" t="0" r="r" b="b"/>
            <a:pathLst>
              <a:path w="24" h="47">
                <a:moveTo>
                  <a:pt x="5" y="0"/>
                </a:moveTo>
                <a:cubicBezTo>
                  <a:pt x="2" y="1"/>
                  <a:pt x="3" y="7"/>
                  <a:pt x="1" y="11"/>
                </a:cubicBezTo>
                <a:cubicBezTo>
                  <a:pt x="0" y="15"/>
                  <a:pt x="0" y="20"/>
                  <a:pt x="1" y="26"/>
                </a:cubicBezTo>
                <a:cubicBezTo>
                  <a:pt x="1" y="32"/>
                  <a:pt x="1" y="39"/>
                  <a:pt x="6" y="43"/>
                </a:cubicBezTo>
                <a:cubicBezTo>
                  <a:pt x="13" y="47"/>
                  <a:pt x="23" y="36"/>
                  <a:pt x="24" y="27"/>
                </a:cubicBezTo>
                <a:cubicBezTo>
                  <a:pt x="24" y="17"/>
                  <a:pt x="8" y="0"/>
                  <a:pt x="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7" name="Freeform 146      (向天歌演示原创作品：www.TopPPT.cn)">
            <a:extLst>
              <a:ext uri="{FF2B5EF4-FFF2-40B4-BE49-F238E27FC236}">
                <a16:creationId xmlns:a16="http://schemas.microsoft.com/office/drawing/2014/main" id="{0F67446F-E4DC-43B3-9020-D6ED9A237B8D}"/>
              </a:ext>
            </a:extLst>
          </p:cNvPr>
          <p:cNvSpPr>
            <a:spLocks/>
          </p:cNvSpPr>
          <p:nvPr/>
        </p:nvSpPr>
        <p:spPr bwMode="auto">
          <a:xfrm>
            <a:off x="5271270" y="3429289"/>
            <a:ext cx="165985" cy="335960"/>
          </a:xfrm>
          <a:custGeom>
            <a:avLst/>
            <a:gdLst/>
            <a:ahLst/>
            <a:cxnLst>
              <a:cxn ang="0">
                <a:pos x="71" y="5"/>
              </a:cxn>
              <a:cxn ang="0">
                <a:pos x="67" y="9"/>
              </a:cxn>
              <a:cxn ang="0">
                <a:pos x="65" y="17"/>
              </a:cxn>
              <a:cxn ang="0">
                <a:pos x="59" y="22"/>
              </a:cxn>
              <a:cxn ang="0">
                <a:pos x="53" y="27"/>
              </a:cxn>
              <a:cxn ang="0">
                <a:pos x="53" y="33"/>
              </a:cxn>
              <a:cxn ang="0">
                <a:pos x="44" y="40"/>
              </a:cxn>
              <a:cxn ang="0">
                <a:pos x="29" y="48"/>
              </a:cxn>
              <a:cxn ang="0">
                <a:pos x="14" y="50"/>
              </a:cxn>
              <a:cxn ang="0">
                <a:pos x="10" y="65"/>
              </a:cxn>
              <a:cxn ang="0">
                <a:pos x="11" y="86"/>
              </a:cxn>
              <a:cxn ang="0">
                <a:pos x="8" y="109"/>
              </a:cxn>
              <a:cxn ang="0">
                <a:pos x="4" y="136"/>
              </a:cxn>
              <a:cxn ang="0">
                <a:pos x="11" y="157"/>
              </a:cxn>
              <a:cxn ang="0">
                <a:pos x="31" y="162"/>
              </a:cxn>
              <a:cxn ang="0">
                <a:pos x="43" y="158"/>
              </a:cxn>
              <a:cxn ang="0">
                <a:pos x="59" y="110"/>
              </a:cxn>
              <a:cxn ang="0">
                <a:pos x="72" y="66"/>
              </a:cxn>
              <a:cxn ang="0">
                <a:pos x="74" y="54"/>
              </a:cxn>
              <a:cxn ang="0">
                <a:pos x="77" y="47"/>
              </a:cxn>
              <a:cxn ang="0">
                <a:pos x="83" y="45"/>
              </a:cxn>
              <a:cxn ang="0">
                <a:pos x="79" y="24"/>
              </a:cxn>
              <a:cxn ang="0">
                <a:pos x="71" y="5"/>
              </a:cxn>
            </a:cxnLst>
            <a:rect l="0" t="0" r="r" b="b"/>
            <a:pathLst>
              <a:path w="84" h="166">
                <a:moveTo>
                  <a:pt x="71" y="5"/>
                </a:moveTo>
                <a:cubicBezTo>
                  <a:pt x="70" y="0"/>
                  <a:pt x="68" y="7"/>
                  <a:pt x="67" y="9"/>
                </a:cubicBezTo>
                <a:cubicBezTo>
                  <a:pt x="66" y="10"/>
                  <a:pt x="65" y="14"/>
                  <a:pt x="65" y="17"/>
                </a:cubicBezTo>
                <a:cubicBezTo>
                  <a:pt x="66" y="19"/>
                  <a:pt x="61" y="22"/>
                  <a:pt x="59" y="22"/>
                </a:cubicBezTo>
                <a:cubicBezTo>
                  <a:pt x="56" y="21"/>
                  <a:pt x="52" y="23"/>
                  <a:pt x="53" y="27"/>
                </a:cubicBezTo>
                <a:cubicBezTo>
                  <a:pt x="54" y="30"/>
                  <a:pt x="51" y="30"/>
                  <a:pt x="53" y="33"/>
                </a:cubicBezTo>
                <a:cubicBezTo>
                  <a:pt x="54" y="36"/>
                  <a:pt x="49" y="39"/>
                  <a:pt x="44" y="40"/>
                </a:cubicBezTo>
                <a:cubicBezTo>
                  <a:pt x="40" y="40"/>
                  <a:pt x="34" y="48"/>
                  <a:pt x="29" y="48"/>
                </a:cubicBezTo>
                <a:cubicBezTo>
                  <a:pt x="24" y="47"/>
                  <a:pt x="19" y="51"/>
                  <a:pt x="14" y="50"/>
                </a:cubicBezTo>
                <a:cubicBezTo>
                  <a:pt x="10" y="50"/>
                  <a:pt x="13" y="59"/>
                  <a:pt x="10" y="65"/>
                </a:cubicBezTo>
                <a:cubicBezTo>
                  <a:pt x="6" y="71"/>
                  <a:pt x="8" y="78"/>
                  <a:pt x="11" y="86"/>
                </a:cubicBezTo>
                <a:cubicBezTo>
                  <a:pt x="14" y="93"/>
                  <a:pt x="16" y="99"/>
                  <a:pt x="8" y="109"/>
                </a:cubicBezTo>
                <a:cubicBezTo>
                  <a:pt x="0" y="118"/>
                  <a:pt x="1" y="129"/>
                  <a:pt x="4" y="136"/>
                </a:cubicBezTo>
                <a:cubicBezTo>
                  <a:pt x="7" y="142"/>
                  <a:pt x="7" y="152"/>
                  <a:pt x="11" y="157"/>
                </a:cubicBezTo>
                <a:cubicBezTo>
                  <a:pt x="16" y="162"/>
                  <a:pt x="28" y="166"/>
                  <a:pt x="31" y="162"/>
                </a:cubicBezTo>
                <a:cubicBezTo>
                  <a:pt x="35" y="158"/>
                  <a:pt x="39" y="162"/>
                  <a:pt x="43" y="158"/>
                </a:cubicBezTo>
                <a:cubicBezTo>
                  <a:pt x="47" y="153"/>
                  <a:pt x="54" y="127"/>
                  <a:pt x="59" y="110"/>
                </a:cubicBezTo>
                <a:cubicBezTo>
                  <a:pt x="65" y="93"/>
                  <a:pt x="72" y="71"/>
                  <a:pt x="72" y="66"/>
                </a:cubicBezTo>
                <a:cubicBezTo>
                  <a:pt x="71" y="62"/>
                  <a:pt x="76" y="59"/>
                  <a:pt x="74" y="54"/>
                </a:cubicBezTo>
                <a:cubicBezTo>
                  <a:pt x="72" y="49"/>
                  <a:pt x="74" y="43"/>
                  <a:pt x="77" y="47"/>
                </a:cubicBezTo>
                <a:cubicBezTo>
                  <a:pt x="79" y="51"/>
                  <a:pt x="82" y="51"/>
                  <a:pt x="83" y="45"/>
                </a:cubicBezTo>
                <a:cubicBezTo>
                  <a:pt x="84" y="40"/>
                  <a:pt x="79" y="32"/>
                  <a:pt x="79" y="24"/>
                </a:cubicBezTo>
                <a:cubicBezTo>
                  <a:pt x="79" y="16"/>
                  <a:pt x="72" y="9"/>
                  <a:pt x="71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8" name="Freeform 147      (向天歌演示原创作品：www.TopPPT.cn)">
            <a:extLst>
              <a:ext uri="{FF2B5EF4-FFF2-40B4-BE49-F238E27FC236}">
                <a16:creationId xmlns:a16="http://schemas.microsoft.com/office/drawing/2014/main" id="{6DF59B47-97E3-40FD-9070-2880F2345ACA}"/>
              </a:ext>
            </a:extLst>
          </p:cNvPr>
          <p:cNvSpPr>
            <a:spLocks noEditPoints="1"/>
          </p:cNvSpPr>
          <p:nvPr/>
        </p:nvSpPr>
        <p:spPr bwMode="auto">
          <a:xfrm>
            <a:off x="5264696" y="2718732"/>
            <a:ext cx="267876" cy="166301"/>
          </a:xfrm>
          <a:custGeom>
            <a:avLst/>
            <a:gdLst/>
            <a:ahLst/>
            <a:cxnLst>
              <a:cxn ang="0">
                <a:pos x="95" y="3"/>
              </a:cxn>
              <a:cxn ang="0">
                <a:pos x="73" y="4"/>
              </a:cxn>
              <a:cxn ang="0">
                <a:pos x="56" y="19"/>
              </a:cxn>
              <a:cxn ang="0">
                <a:pos x="48" y="22"/>
              </a:cxn>
              <a:cxn ang="0">
                <a:pos x="32" y="20"/>
              </a:cxn>
              <a:cxn ang="0">
                <a:pos x="18" y="19"/>
              </a:cxn>
              <a:cxn ang="0">
                <a:pos x="10" y="17"/>
              </a:cxn>
              <a:cxn ang="0">
                <a:pos x="5" y="21"/>
              </a:cxn>
              <a:cxn ang="0">
                <a:pos x="6" y="28"/>
              </a:cxn>
              <a:cxn ang="0">
                <a:pos x="0" y="30"/>
              </a:cxn>
              <a:cxn ang="0">
                <a:pos x="1" y="37"/>
              </a:cxn>
              <a:cxn ang="0">
                <a:pos x="5" y="55"/>
              </a:cxn>
              <a:cxn ang="0">
                <a:pos x="9" y="72"/>
              </a:cxn>
              <a:cxn ang="0">
                <a:pos x="29" y="70"/>
              </a:cxn>
              <a:cxn ang="0">
                <a:pos x="44" y="65"/>
              </a:cxn>
              <a:cxn ang="0">
                <a:pos x="56" y="59"/>
              </a:cxn>
              <a:cxn ang="0">
                <a:pos x="67" y="57"/>
              </a:cxn>
              <a:cxn ang="0">
                <a:pos x="76" y="51"/>
              </a:cxn>
              <a:cxn ang="0">
                <a:pos x="100" y="43"/>
              </a:cxn>
              <a:cxn ang="0">
                <a:pos x="111" y="32"/>
              </a:cxn>
              <a:cxn ang="0">
                <a:pos x="120" y="28"/>
              </a:cxn>
              <a:cxn ang="0">
                <a:pos x="106" y="0"/>
              </a:cxn>
              <a:cxn ang="0">
                <a:pos x="95" y="3"/>
              </a:cxn>
              <a:cxn ang="0">
                <a:pos x="123" y="78"/>
              </a:cxn>
              <a:cxn ang="0">
                <a:pos x="134" y="76"/>
              </a:cxn>
              <a:cxn ang="0">
                <a:pos x="123" y="78"/>
              </a:cxn>
            </a:cxnLst>
            <a:rect l="0" t="0" r="r" b="b"/>
            <a:pathLst>
              <a:path w="135" h="82">
                <a:moveTo>
                  <a:pt x="95" y="3"/>
                </a:moveTo>
                <a:cubicBezTo>
                  <a:pt x="90" y="4"/>
                  <a:pt x="75" y="3"/>
                  <a:pt x="73" y="4"/>
                </a:cubicBezTo>
                <a:cubicBezTo>
                  <a:pt x="71" y="5"/>
                  <a:pt x="58" y="15"/>
                  <a:pt x="56" y="19"/>
                </a:cubicBezTo>
                <a:cubicBezTo>
                  <a:pt x="54" y="24"/>
                  <a:pt x="51" y="25"/>
                  <a:pt x="48" y="22"/>
                </a:cubicBezTo>
                <a:cubicBezTo>
                  <a:pt x="45" y="20"/>
                  <a:pt x="33" y="21"/>
                  <a:pt x="32" y="20"/>
                </a:cubicBezTo>
                <a:cubicBezTo>
                  <a:pt x="31" y="19"/>
                  <a:pt x="23" y="18"/>
                  <a:pt x="18" y="19"/>
                </a:cubicBezTo>
                <a:cubicBezTo>
                  <a:pt x="14" y="19"/>
                  <a:pt x="12" y="17"/>
                  <a:pt x="10" y="17"/>
                </a:cubicBezTo>
                <a:cubicBezTo>
                  <a:pt x="8" y="18"/>
                  <a:pt x="6" y="20"/>
                  <a:pt x="5" y="21"/>
                </a:cubicBezTo>
                <a:cubicBezTo>
                  <a:pt x="4" y="23"/>
                  <a:pt x="6" y="26"/>
                  <a:pt x="6" y="28"/>
                </a:cubicBezTo>
                <a:cubicBezTo>
                  <a:pt x="5" y="28"/>
                  <a:pt x="3" y="29"/>
                  <a:pt x="0" y="30"/>
                </a:cubicBezTo>
                <a:cubicBezTo>
                  <a:pt x="1" y="33"/>
                  <a:pt x="2" y="35"/>
                  <a:pt x="1" y="37"/>
                </a:cubicBezTo>
                <a:cubicBezTo>
                  <a:pt x="0" y="41"/>
                  <a:pt x="1" y="50"/>
                  <a:pt x="5" y="55"/>
                </a:cubicBezTo>
                <a:cubicBezTo>
                  <a:pt x="8" y="61"/>
                  <a:pt x="7" y="70"/>
                  <a:pt x="9" y="72"/>
                </a:cubicBezTo>
                <a:cubicBezTo>
                  <a:pt x="10" y="74"/>
                  <a:pt x="23" y="73"/>
                  <a:pt x="29" y="70"/>
                </a:cubicBezTo>
                <a:cubicBezTo>
                  <a:pt x="35" y="66"/>
                  <a:pt x="39" y="65"/>
                  <a:pt x="44" y="65"/>
                </a:cubicBezTo>
                <a:cubicBezTo>
                  <a:pt x="48" y="65"/>
                  <a:pt x="54" y="61"/>
                  <a:pt x="56" y="59"/>
                </a:cubicBezTo>
                <a:cubicBezTo>
                  <a:pt x="57" y="57"/>
                  <a:pt x="64" y="57"/>
                  <a:pt x="67" y="57"/>
                </a:cubicBezTo>
                <a:cubicBezTo>
                  <a:pt x="70" y="58"/>
                  <a:pt x="73" y="54"/>
                  <a:pt x="76" y="51"/>
                </a:cubicBezTo>
                <a:cubicBezTo>
                  <a:pt x="79" y="48"/>
                  <a:pt x="89" y="47"/>
                  <a:pt x="100" y="43"/>
                </a:cubicBezTo>
                <a:cubicBezTo>
                  <a:pt x="110" y="40"/>
                  <a:pt x="108" y="35"/>
                  <a:pt x="111" y="32"/>
                </a:cubicBezTo>
                <a:cubicBezTo>
                  <a:pt x="113" y="30"/>
                  <a:pt x="116" y="30"/>
                  <a:pt x="120" y="28"/>
                </a:cubicBezTo>
                <a:cubicBezTo>
                  <a:pt x="115" y="18"/>
                  <a:pt x="109" y="6"/>
                  <a:pt x="106" y="0"/>
                </a:cubicBezTo>
                <a:cubicBezTo>
                  <a:pt x="101" y="1"/>
                  <a:pt x="97" y="3"/>
                  <a:pt x="95" y="3"/>
                </a:cubicBezTo>
                <a:close/>
                <a:moveTo>
                  <a:pt x="123" y="78"/>
                </a:moveTo>
                <a:cubicBezTo>
                  <a:pt x="127" y="82"/>
                  <a:pt x="134" y="77"/>
                  <a:pt x="134" y="76"/>
                </a:cubicBezTo>
                <a:cubicBezTo>
                  <a:pt x="135" y="74"/>
                  <a:pt x="119" y="73"/>
                  <a:pt x="123" y="7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9" name="Freeform 148      (向天歌演示原创作品：www.TopPPT.cn)">
            <a:extLst>
              <a:ext uri="{FF2B5EF4-FFF2-40B4-BE49-F238E27FC236}">
                <a16:creationId xmlns:a16="http://schemas.microsoft.com/office/drawing/2014/main" id="{4515E518-F50F-43D7-956A-847220267140}"/>
              </a:ext>
            </a:extLst>
          </p:cNvPr>
          <p:cNvSpPr>
            <a:spLocks noEditPoints="1"/>
          </p:cNvSpPr>
          <p:nvPr/>
        </p:nvSpPr>
        <p:spPr bwMode="auto">
          <a:xfrm>
            <a:off x="7757746" y="3289864"/>
            <a:ext cx="180775" cy="132705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15" y="19"/>
              </a:cxn>
              <a:cxn ang="0">
                <a:pos x="1" y="3"/>
              </a:cxn>
              <a:cxn ang="0">
                <a:pos x="22" y="17"/>
              </a:cxn>
              <a:cxn ang="0">
                <a:pos x="32" y="24"/>
              </a:cxn>
              <a:cxn ang="0">
                <a:pos x="22" y="17"/>
              </a:cxn>
              <a:cxn ang="0">
                <a:pos x="60" y="37"/>
              </a:cxn>
              <a:cxn ang="0">
                <a:pos x="44" y="28"/>
              </a:cxn>
              <a:cxn ang="0">
                <a:pos x="60" y="37"/>
              </a:cxn>
              <a:cxn ang="0">
                <a:pos x="58" y="47"/>
              </a:cxn>
              <a:cxn ang="0">
                <a:pos x="69" y="54"/>
              </a:cxn>
              <a:cxn ang="0">
                <a:pos x="58" y="47"/>
              </a:cxn>
              <a:cxn ang="0">
                <a:pos x="78" y="58"/>
              </a:cxn>
              <a:cxn ang="0">
                <a:pos x="89" y="63"/>
              </a:cxn>
              <a:cxn ang="0">
                <a:pos x="78" y="58"/>
              </a:cxn>
              <a:cxn ang="0">
                <a:pos x="70" y="36"/>
              </a:cxn>
              <a:cxn ang="0">
                <a:pos x="79" y="51"/>
              </a:cxn>
              <a:cxn ang="0">
                <a:pos x="70" y="36"/>
              </a:cxn>
            </a:cxnLst>
            <a:rect l="0" t="0" r="r" b="b"/>
            <a:pathLst>
              <a:path w="92" h="66">
                <a:moveTo>
                  <a:pt x="1" y="3"/>
                </a:moveTo>
                <a:cubicBezTo>
                  <a:pt x="0" y="6"/>
                  <a:pt x="11" y="21"/>
                  <a:pt x="15" y="19"/>
                </a:cubicBezTo>
                <a:cubicBezTo>
                  <a:pt x="22" y="14"/>
                  <a:pt x="2" y="0"/>
                  <a:pt x="1" y="3"/>
                </a:cubicBezTo>
                <a:close/>
                <a:moveTo>
                  <a:pt x="22" y="17"/>
                </a:moveTo>
                <a:cubicBezTo>
                  <a:pt x="22" y="18"/>
                  <a:pt x="30" y="26"/>
                  <a:pt x="32" y="24"/>
                </a:cubicBezTo>
                <a:cubicBezTo>
                  <a:pt x="34" y="23"/>
                  <a:pt x="23" y="14"/>
                  <a:pt x="22" y="17"/>
                </a:cubicBezTo>
                <a:close/>
                <a:moveTo>
                  <a:pt x="60" y="37"/>
                </a:moveTo>
                <a:cubicBezTo>
                  <a:pt x="63" y="35"/>
                  <a:pt x="44" y="25"/>
                  <a:pt x="44" y="28"/>
                </a:cubicBezTo>
                <a:cubicBezTo>
                  <a:pt x="44" y="31"/>
                  <a:pt x="57" y="38"/>
                  <a:pt x="60" y="37"/>
                </a:cubicBezTo>
                <a:close/>
                <a:moveTo>
                  <a:pt x="58" y="47"/>
                </a:moveTo>
                <a:cubicBezTo>
                  <a:pt x="59" y="52"/>
                  <a:pt x="66" y="55"/>
                  <a:pt x="69" y="54"/>
                </a:cubicBezTo>
                <a:cubicBezTo>
                  <a:pt x="72" y="52"/>
                  <a:pt x="57" y="42"/>
                  <a:pt x="58" y="47"/>
                </a:cubicBezTo>
                <a:close/>
                <a:moveTo>
                  <a:pt x="78" y="58"/>
                </a:moveTo>
                <a:cubicBezTo>
                  <a:pt x="79" y="60"/>
                  <a:pt x="85" y="66"/>
                  <a:pt x="89" y="63"/>
                </a:cubicBezTo>
                <a:cubicBezTo>
                  <a:pt x="92" y="61"/>
                  <a:pt x="78" y="56"/>
                  <a:pt x="78" y="58"/>
                </a:cubicBezTo>
                <a:close/>
                <a:moveTo>
                  <a:pt x="70" y="36"/>
                </a:moveTo>
                <a:cubicBezTo>
                  <a:pt x="67" y="42"/>
                  <a:pt x="77" y="51"/>
                  <a:pt x="79" y="51"/>
                </a:cubicBezTo>
                <a:cubicBezTo>
                  <a:pt x="80" y="52"/>
                  <a:pt x="72" y="32"/>
                  <a:pt x="70" y="3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0" name="Freeform 149      (向天歌演示原创作品：www.TopPPT.cn)">
            <a:extLst>
              <a:ext uri="{FF2B5EF4-FFF2-40B4-BE49-F238E27FC236}">
                <a16:creationId xmlns:a16="http://schemas.microsoft.com/office/drawing/2014/main" id="{CAABA1C3-44A9-445E-AF33-B64CEF7A3359}"/>
              </a:ext>
            </a:extLst>
          </p:cNvPr>
          <p:cNvSpPr>
            <a:spLocks noEditPoints="1"/>
          </p:cNvSpPr>
          <p:nvPr/>
        </p:nvSpPr>
        <p:spPr bwMode="auto">
          <a:xfrm>
            <a:off x="7757746" y="3289864"/>
            <a:ext cx="180775" cy="132705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15" y="19"/>
              </a:cxn>
              <a:cxn ang="0">
                <a:pos x="1" y="3"/>
              </a:cxn>
              <a:cxn ang="0">
                <a:pos x="22" y="17"/>
              </a:cxn>
              <a:cxn ang="0">
                <a:pos x="32" y="24"/>
              </a:cxn>
              <a:cxn ang="0">
                <a:pos x="22" y="17"/>
              </a:cxn>
              <a:cxn ang="0">
                <a:pos x="60" y="37"/>
              </a:cxn>
              <a:cxn ang="0">
                <a:pos x="44" y="28"/>
              </a:cxn>
              <a:cxn ang="0">
                <a:pos x="60" y="37"/>
              </a:cxn>
              <a:cxn ang="0">
                <a:pos x="58" y="47"/>
              </a:cxn>
              <a:cxn ang="0">
                <a:pos x="69" y="54"/>
              </a:cxn>
              <a:cxn ang="0">
                <a:pos x="58" y="47"/>
              </a:cxn>
              <a:cxn ang="0">
                <a:pos x="78" y="58"/>
              </a:cxn>
              <a:cxn ang="0">
                <a:pos x="89" y="63"/>
              </a:cxn>
              <a:cxn ang="0">
                <a:pos x="78" y="58"/>
              </a:cxn>
              <a:cxn ang="0">
                <a:pos x="70" y="36"/>
              </a:cxn>
              <a:cxn ang="0">
                <a:pos x="79" y="51"/>
              </a:cxn>
              <a:cxn ang="0">
                <a:pos x="70" y="36"/>
              </a:cxn>
            </a:cxnLst>
            <a:rect l="0" t="0" r="r" b="b"/>
            <a:pathLst>
              <a:path w="92" h="66">
                <a:moveTo>
                  <a:pt x="1" y="3"/>
                </a:moveTo>
                <a:cubicBezTo>
                  <a:pt x="0" y="6"/>
                  <a:pt x="11" y="21"/>
                  <a:pt x="15" y="19"/>
                </a:cubicBezTo>
                <a:cubicBezTo>
                  <a:pt x="22" y="14"/>
                  <a:pt x="2" y="0"/>
                  <a:pt x="1" y="3"/>
                </a:cubicBezTo>
                <a:close/>
                <a:moveTo>
                  <a:pt x="22" y="17"/>
                </a:moveTo>
                <a:cubicBezTo>
                  <a:pt x="22" y="18"/>
                  <a:pt x="30" y="26"/>
                  <a:pt x="32" y="24"/>
                </a:cubicBezTo>
                <a:cubicBezTo>
                  <a:pt x="34" y="23"/>
                  <a:pt x="23" y="14"/>
                  <a:pt x="22" y="17"/>
                </a:cubicBezTo>
                <a:close/>
                <a:moveTo>
                  <a:pt x="60" y="37"/>
                </a:moveTo>
                <a:cubicBezTo>
                  <a:pt x="63" y="35"/>
                  <a:pt x="44" y="25"/>
                  <a:pt x="44" y="28"/>
                </a:cubicBezTo>
                <a:cubicBezTo>
                  <a:pt x="44" y="31"/>
                  <a:pt x="57" y="38"/>
                  <a:pt x="60" y="37"/>
                </a:cubicBezTo>
                <a:close/>
                <a:moveTo>
                  <a:pt x="58" y="47"/>
                </a:moveTo>
                <a:cubicBezTo>
                  <a:pt x="59" y="52"/>
                  <a:pt x="66" y="55"/>
                  <a:pt x="69" y="54"/>
                </a:cubicBezTo>
                <a:cubicBezTo>
                  <a:pt x="72" y="52"/>
                  <a:pt x="57" y="42"/>
                  <a:pt x="58" y="47"/>
                </a:cubicBezTo>
                <a:close/>
                <a:moveTo>
                  <a:pt x="78" y="58"/>
                </a:moveTo>
                <a:cubicBezTo>
                  <a:pt x="79" y="60"/>
                  <a:pt x="85" y="66"/>
                  <a:pt x="89" y="63"/>
                </a:cubicBezTo>
                <a:cubicBezTo>
                  <a:pt x="92" y="61"/>
                  <a:pt x="78" y="56"/>
                  <a:pt x="78" y="58"/>
                </a:cubicBezTo>
                <a:close/>
                <a:moveTo>
                  <a:pt x="70" y="36"/>
                </a:moveTo>
                <a:cubicBezTo>
                  <a:pt x="67" y="42"/>
                  <a:pt x="77" y="51"/>
                  <a:pt x="79" y="51"/>
                </a:cubicBezTo>
                <a:cubicBezTo>
                  <a:pt x="80" y="52"/>
                  <a:pt x="72" y="32"/>
                  <a:pt x="70" y="3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1" name="Freeform 150      (向天歌演示原创作品：www.TopPPT.cn)">
            <a:extLst>
              <a:ext uri="{FF2B5EF4-FFF2-40B4-BE49-F238E27FC236}">
                <a16:creationId xmlns:a16="http://schemas.microsoft.com/office/drawing/2014/main" id="{354BFA80-3BCB-4DEB-8EB1-6275191936F3}"/>
              </a:ext>
            </a:extLst>
          </p:cNvPr>
          <p:cNvSpPr>
            <a:spLocks noEditPoints="1"/>
          </p:cNvSpPr>
          <p:nvPr/>
        </p:nvSpPr>
        <p:spPr bwMode="auto">
          <a:xfrm>
            <a:off x="6819360" y="3410810"/>
            <a:ext cx="915379" cy="833181"/>
          </a:xfrm>
          <a:custGeom>
            <a:avLst/>
            <a:gdLst/>
            <a:ahLst/>
            <a:cxnLst>
              <a:cxn ang="0">
                <a:pos x="457" y="180"/>
              </a:cxn>
              <a:cxn ang="0">
                <a:pos x="438" y="160"/>
              </a:cxn>
              <a:cxn ang="0">
                <a:pos x="424" y="139"/>
              </a:cxn>
              <a:cxn ang="0">
                <a:pos x="410" y="124"/>
              </a:cxn>
              <a:cxn ang="0">
                <a:pos x="378" y="93"/>
              </a:cxn>
              <a:cxn ang="0">
                <a:pos x="367" y="53"/>
              </a:cxn>
              <a:cxn ang="0">
                <a:pos x="347" y="33"/>
              </a:cxn>
              <a:cxn ang="0">
                <a:pos x="329" y="10"/>
              </a:cxn>
              <a:cxn ang="0">
                <a:pos x="324" y="51"/>
              </a:cxn>
              <a:cxn ang="0">
                <a:pos x="297" y="76"/>
              </a:cxn>
              <a:cxn ang="0">
                <a:pos x="265" y="59"/>
              </a:cxn>
              <a:cxn ang="0">
                <a:pos x="259" y="35"/>
              </a:cxn>
              <a:cxn ang="0">
                <a:pos x="268" y="17"/>
              </a:cxn>
              <a:cxn ang="0">
                <a:pos x="251" y="19"/>
              </a:cxn>
              <a:cxn ang="0">
                <a:pos x="222" y="13"/>
              </a:cxn>
              <a:cxn ang="0">
                <a:pos x="194" y="32"/>
              </a:cxn>
              <a:cxn ang="0">
                <a:pos x="184" y="51"/>
              </a:cxn>
              <a:cxn ang="0">
                <a:pos x="167" y="44"/>
              </a:cxn>
              <a:cxn ang="0">
                <a:pos x="147" y="46"/>
              </a:cxn>
              <a:cxn ang="0">
                <a:pos x="131" y="55"/>
              </a:cxn>
              <a:cxn ang="0">
                <a:pos x="123" y="73"/>
              </a:cxn>
              <a:cxn ang="0">
                <a:pos x="106" y="75"/>
              </a:cxn>
              <a:cxn ang="0">
                <a:pos x="69" y="110"/>
              </a:cxn>
              <a:cxn ang="0">
                <a:pos x="34" y="121"/>
              </a:cxn>
              <a:cxn ang="0">
                <a:pos x="13" y="130"/>
              </a:cxn>
              <a:cxn ang="0">
                <a:pos x="6" y="169"/>
              </a:cxn>
              <a:cxn ang="0">
                <a:pos x="9" y="187"/>
              </a:cxn>
              <a:cxn ang="0">
                <a:pos x="22" y="227"/>
              </a:cxn>
              <a:cxn ang="0">
                <a:pos x="23" y="277"/>
              </a:cxn>
              <a:cxn ang="0">
                <a:pos x="56" y="294"/>
              </a:cxn>
              <a:cxn ang="0">
                <a:pos x="104" y="280"/>
              </a:cxn>
              <a:cxn ang="0">
                <a:pos x="157" y="260"/>
              </a:cxn>
              <a:cxn ang="0">
                <a:pos x="219" y="256"/>
              </a:cxn>
              <a:cxn ang="0">
                <a:pos x="240" y="268"/>
              </a:cxn>
              <a:cxn ang="0">
                <a:pos x="262" y="287"/>
              </a:cxn>
              <a:cxn ang="0">
                <a:pos x="278" y="285"/>
              </a:cxn>
              <a:cxn ang="0">
                <a:pos x="288" y="289"/>
              </a:cxn>
              <a:cxn ang="0">
                <a:pos x="304" y="317"/>
              </a:cxn>
              <a:cxn ang="0">
                <a:pos x="344" y="344"/>
              </a:cxn>
              <a:cxn ang="0">
                <a:pos x="365" y="341"/>
              </a:cxn>
              <a:cxn ang="0">
                <a:pos x="379" y="348"/>
              </a:cxn>
              <a:cxn ang="0">
                <a:pos x="419" y="330"/>
              </a:cxn>
              <a:cxn ang="0">
                <a:pos x="443" y="266"/>
              </a:cxn>
              <a:cxn ang="0">
                <a:pos x="458" y="228"/>
              </a:cxn>
              <a:cxn ang="0">
                <a:pos x="210" y="11"/>
              </a:cxn>
              <a:cxn ang="0">
                <a:pos x="266" y="307"/>
              </a:cxn>
              <a:cxn ang="0">
                <a:pos x="379" y="376"/>
              </a:cxn>
              <a:cxn ang="0">
                <a:pos x="380" y="411"/>
              </a:cxn>
              <a:cxn ang="0">
                <a:pos x="395" y="402"/>
              </a:cxn>
              <a:cxn ang="0">
                <a:pos x="379" y="376"/>
              </a:cxn>
            </a:cxnLst>
            <a:rect l="0" t="0" r="r" b="b"/>
            <a:pathLst>
              <a:path w="463" h="412">
                <a:moveTo>
                  <a:pt x="460" y="207"/>
                </a:moveTo>
                <a:cubicBezTo>
                  <a:pt x="462" y="205"/>
                  <a:pt x="459" y="197"/>
                  <a:pt x="457" y="198"/>
                </a:cubicBezTo>
                <a:cubicBezTo>
                  <a:pt x="456" y="200"/>
                  <a:pt x="456" y="186"/>
                  <a:pt x="457" y="180"/>
                </a:cubicBezTo>
                <a:cubicBezTo>
                  <a:pt x="458" y="173"/>
                  <a:pt x="457" y="174"/>
                  <a:pt x="454" y="177"/>
                </a:cubicBezTo>
                <a:cubicBezTo>
                  <a:pt x="451" y="181"/>
                  <a:pt x="447" y="171"/>
                  <a:pt x="447" y="169"/>
                </a:cubicBezTo>
                <a:cubicBezTo>
                  <a:pt x="446" y="166"/>
                  <a:pt x="442" y="159"/>
                  <a:pt x="438" y="160"/>
                </a:cubicBezTo>
                <a:cubicBezTo>
                  <a:pt x="434" y="161"/>
                  <a:pt x="436" y="154"/>
                  <a:pt x="432" y="155"/>
                </a:cubicBezTo>
                <a:cubicBezTo>
                  <a:pt x="428" y="156"/>
                  <a:pt x="428" y="149"/>
                  <a:pt x="428" y="143"/>
                </a:cubicBezTo>
                <a:cubicBezTo>
                  <a:pt x="429" y="137"/>
                  <a:pt x="426" y="142"/>
                  <a:pt x="424" y="139"/>
                </a:cubicBezTo>
                <a:cubicBezTo>
                  <a:pt x="422" y="137"/>
                  <a:pt x="420" y="139"/>
                  <a:pt x="417" y="140"/>
                </a:cubicBezTo>
                <a:cubicBezTo>
                  <a:pt x="415" y="141"/>
                  <a:pt x="414" y="135"/>
                  <a:pt x="415" y="132"/>
                </a:cubicBezTo>
                <a:cubicBezTo>
                  <a:pt x="415" y="130"/>
                  <a:pt x="414" y="127"/>
                  <a:pt x="410" y="124"/>
                </a:cubicBezTo>
                <a:cubicBezTo>
                  <a:pt x="407" y="121"/>
                  <a:pt x="406" y="119"/>
                  <a:pt x="407" y="116"/>
                </a:cubicBezTo>
                <a:cubicBezTo>
                  <a:pt x="407" y="112"/>
                  <a:pt x="385" y="101"/>
                  <a:pt x="381" y="100"/>
                </a:cubicBezTo>
                <a:cubicBezTo>
                  <a:pt x="376" y="99"/>
                  <a:pt x="380" y="94"/>
                  <a:pt x="378" y="93"/>
                </a:cubicBezTo>
                <a:cubicBezTo>
                  <a:pt x="376" y="91"/>
                  <a:pt x="375" y="84"/>
                  <a:pt x="375" y="79"/>
                </a:cubicBezTo>
                <a:cubicBezTo>
                  <a:pt x="375" y="73"/>
                  <a:pt x="368" y="72"/>
                  <a:pt x="368" y="67"/>
                </a:cubicBezTo>
                <a:cubicBezTo>
                  <a:pt x="369" y="63"/>
                  <a:pt x="366" y="58"/>
                  <a:pt x="367" y="53"/>
                </a:cubicBezTo>
                <a:cubicBezTo>
                  <a:pt x="367" y="48"/>
                  <a:pt x="360" y="47"/>
                  <a:pt x="359" y="44"/>
                </a:cubicBezTo>
                <a:cubicBezTo>
                  <a:pt x="359" y="42"/>
                  <a:pt x="355" y="44"/>
                  <a:pt x="351" y="45"/>
                </a:cubicBezTo>
                <a:cubicBezTo>
                  <a:pt x="346" y="45"/>
                  <a:pt x="347" y="39"/>
                  <a:pt x="347" y="33"/>
                </a:cubicBezTo>
                <a:cubicBezTo>
                  <a:pt x="348" y="28"/>
                  <a:pt x="345" y="18"/>
                  <a:pt x="342" y="15"/>
                </a:cubicBezTo>
                <a:cubicBezTo>
                  <a:pt x="338" y="13"/>
                  <a:pt x="338" y="3"/>
                  <a:pt x="336" y="2"/>
                </a:cubicBezTo>
                <a:cubicBezTo>
                  <a:pt x="335" y="0"/>
                  <a:pt x="329" y="7"/>
                  <a:pt x="329" y="10"/>
                </a:cubicBezTo>
                <a:cubicBezTo>
                  <a:pt x="329" y="13"/>
                  <a:pt x="329" y="17"/>
                  <a:pt x="326" y="19"/>
                </a:cubicBezTo>
                <a:cubicBezTo>
                  <a:pt x="324" y="21"/>
                  <a:pt x="328" y="29"/>
                  <a:pt x="325" y="31"/>
                </a:cubicBezTo>
                <a:cubicBezTo>
                  <a:pt x="322" y="34"/>
                  <a:pt x="325" y="45"/>
                  <a:pt x="324" y="51"/>
                </a:cubicBezTo>
                <a:cubicBezTo>
                  <a:pt x="323" y="58"/>
                  <a:pt x="323" y="64"/>
                  <a:pt x="320" y="69"/>
                </a:cubicBezTo>
                <a:cubicBezTo>
                  <a:pt x="317" y="73"/>
                  <a:pt x="317" y="80"/>
                  <a:pt x="311" y="82"/>
                </a:cubicBezTo>
                <a:cubicBezTo>
                  <a:pt x="305" y="84"/>
                  <a:pt x="297" y="79"/>
                  <a:pt x="297" y="76"/>
                </a:cubicBezTo>
                <a:cubicBezTo>
                  <a:pt x="297" y="73"/>
                  <a:pt x="291" y="71"/>
                  <a:pt x="287" y="71"/>
                </a:cubicBezTo>
                <a:cubicBezTo>
                  <a:pt x="284" y="72"/>
                  <a:pt x="282" y="67"/>
                  <a:pt x="276" y="63"/>
                </a:cubicBezTo>
                <a:cubicBezTo>
                  <a:pt x="271" y="58"/>
                  <a:pt x="266" y="64"/>
                  <a:pt x="265" y="59"/>
                </a:cubicBezTo>
                <a:cubicBezTo>
                  <a:pt x="263" y="54"/>
                  <a:pt x="261" y="53"/>
                  <a:pt x="257" y="50"/>
                </a:cubicBezTo>
                <a:cubicBezTo>
                  <a:pt x="253" y="47"/>
                  <a:pt x="254" y="47"/>
                  <a:pt x="258" y="45"/>
                </a:cubicBezTo>
                <a:cubicBezTo>
                  <a:pt x="262" y="42"/>
                  <a:pt x="261" y="38"/>
                  <a:pt x="259" y="35"/>
                </a:cubicBezTo>
                <a:cubicBezTo>
                  <a:pt x="257" y="32"/>
                  <a:pt x="261" y="33"/>
                  <a:pt x="266" y="30"/>
                </a:cubicBezTo>
                <a:cubicBezTo>
                  <a:pt x="271" y="27"/>
                  <a:pt x="266" y="24"/>
                  <a:pt x="270" y="22"/>
                </a:cubicBezTo>
                <a:cubicBezTo>
                  <a:pt x="274" y="21"/>
                  <a:pt x="272" y="18"/>
                  <a:pt x="268" y="17"/>
                </a:cubicBezTo>
                <a:cubicBezTo>
                  <a:pt x="264" y="16"/>
                  <a:pt x="265" y="21"/>
                  <a:pt x="263" y="21"/>
                </a:cubicBezTo>
                <a:cubicBezTo>
                  <a:pt x="262" y="22"/>
                  <a:pt x="260" y="15"/>
                  <a:pt x="259" y="15"/>
                </a:cubicBezTo>
                <a:cubicBezTo>
                  <a:pt x="258" y="16"/>
                  <a:pt x="253" y="22"/>
                  <a:pt x="251" y="19"/>
                </a:cubicBezTo>
                <a:cubicBezTo>
                  <a:pt x="248" y="16"/>
                  <a:pt x="234" y="13"/>
                  <a:pt x="229" y="12"/>
                </a:cubicBezTo>
                <a:cubicBezTo>
                  <a:pt x="223" y="11"/>
                  <a:pt x="221" y="4"/>
                  <a:pt x="218" y="6"/>
                </a:cubicBezTo>
                <a:cubicBezTo>
                  <a:pt x="215" y="7"/>
                  <a:pt x="219" y="9"/>
                  <a:pt x="222" y="13"/>
                </a:cubicBezTo>
                <a:cubicBezTo>
                  <a:pt x="226" y="17"/>
                  <a:pt x="210" y="20"/>
                  <a:pt x="205" y="18"/>
                </a:cubicBezTo>
                <a:cubicBezTo>
                  <a:pt x="200" y="17"/>
                  <a:pt x="206" y="22"/>
                  <a:pt x="202" y="22"/>
                </a:cubicBezTo>
                <a:cubicBezTo>
                  <a:pt x="198" y="21"/>
                  <a:pt x="197" y="28"/>
                  <a:pt x="194" y="32"/>
                </a:cubicBezTo>
                <a:cubicBezTo>
                  <a:pt x="191" y="35"/>
                  <a:pt x="193" y="38"/>
                  <a:pt x="189" y="40"/>
                </a:cubicBezTo>
                <a:cubicBezTo>
                  <a:pt x="186" y="42"/>
                  <a:pt x="186" y="45"/>
                  <a:pt x="190" y="50"/>
                </a:cubicBezTo>
                <a:cubicBezTo>
                  <a:pt x="194" y="54"/>
                  <a:pt x="188" y="55"/>
                  <a:pt x="184" y="51"/>
                </a:cubicBezTo>
                <a:cubicBezTo>
                  <a:pt x="180" y="47"/>
                  <a:pt x="177" y="47"/>
                  <a:pt x="177" y="51"/>
                </a:cubicBezTo>
                <a:cubicBezTo>
                  <a:pt x="177" y="56"/>
                  <a:pt x="172" y="54"/>
                  <a:pt x="173" y="49"/>
                </a:cubicBezTo>
                <a:cubicBezTo>
                  <a:pt x="174" y="44"/>
                  <a:pt x="168" y="46"/>
                  <a:pt x="167" y="44"/>
                </a:cubicBezTo>
                <a:cubicBezTo>
                  <a:pt x="166" y="41"/>
                  <a:pt x="161" y="36"/>
                  <a:pt x="157" y="37"/>
                </a:cubicBezTo>
                <a:cubicBezTo>
                  <a:pt x="154" y="37"/>
                  <a:pt x="154" y="40"/>
                  <a:pt x="151" y="40"/>
                </a:cubicBezTo>
                <a:cubicBezTo>
                  <a:pt x="148" y="40"/>
                  <a:pt x="147" y="42"/>
                  <a:pt x="147" y="46"/>
                </a:cubicBezTo>
                <a:cubicBezTo>
                  <a:pt x="148" y="49"/>
                  <a:pt x="142" y="45"/>
                  <a:pt x="139" y="46"/>
                </a:cubicBezTo>
                <a:cubicBezTo>
                  <a:pt x="135" y="46"/>
                  <a:pt x="139" y="51"/>
                  <a:pt x="137" y="51"/>
                </a:cubicBezTo>
                <a:cubicBezTo>
                  <a:pt x="135" y="51"/>
                  <a:pt x="135" y="55"/>
                  <a:pt x="131" y="55"/>
                </a:cubicBezTo>
                <a:cubicBezTo>
                  <a:pt x="128" y="55"/>
                  <a:pt x="129" y="62"/>
                  <a:pt x="129" y="66"/>
                </a:cubicBezTo>
                <a:cubicBezTo>
                  <a:pt x="130" y="69"/>
                  <a:pt x="124" y="64"/>
                  <a:pt x="121" y="65"/>
                </a:cubicBezTo>
                <a:cubicBezTo>
                  <a:pt x="118" y="66"/>
                  <a:pt x="122" y="69"/>
                  <a:pt x="123" y="73"/>
                </a:cubicBezTo>
                <a:cubicBezTo>
                  <a:pt x="124" y="78"/>
                  <a:pt x="121" y="77"/>
                  <a:pt x="119" y="79"/>
                </a:cubicBezTo>
                <a:cubicBezTo>
                  <a:pt x="117" y="81"/>
                  <a:pt x="115" y="74"/>
                  <a:pt x="115" y="71"/>
                </a:cubicBezTo>
                <a:cubicBezTo>
                  <a:pt x="115" y="67"/>
                  <a:pt x="110" y="70"/>
                  <a:pt x="106" y="75"/>
                </a:cubicBezTo>
                <a:cubicBezTo>
                  <a:pt x="101" y="80"/>
                  <a:pt x="107" y="87"/>
                  <a:pt x="105" y="88"/>
                </a:cubicBezTo>
                <a:cubicBezTo>
                  <a:pt x="103" y="90"/>
                  <a:pt x="94" y="98"/>
                  <a:pt x="89" y="104"/>
                </a:cubicBezTo>
                <a:cubicBezTo>
                  <a:pt x="84" y="111"/>
                  <a:pt x="73" y="107"/>
                  <a:pt x="69" y="110"/>
                </a:cubicBezTo>
                <a:cubicBezTo>
                  <a:pt x="66" y="113"/>
                  <a:pt x="62" y="111"/>
                  <a:pt x="58" y="113"/>
                </a:cubicBezTo>
                <a:cubicBezTo>
                  <a:pt x="55" y="116"/>
                  <a:pt x="48" y="121"/>
                  <a:pt x="48" y="118"/>
                </a:cubicBezTo>
                <a:cubicBezTo>
                  <a:pt x="47" y="115"/>
                  <a:pt x="38" y="117"/>
                  <a:pt x="34" y="121"/>
                </a:cubicBezTo>
                <a:cubicBezTo>
                  <a:pt x="30" y="125"/>
                  <a:pt x="24" y="129"/>
                  <a:pt x="20" y="129"/>
                </a:cubicBezTo>
                <a:cubicBezTo>
                  <a:pt x="16" y="129"/>
                  <a:pt x="16" y="136"/>
                  <a:pt x="14" y="137"/>
                </a:cubicBezTo>
                <a:cubicBezTo>
                  <a:pt x="12" y="139"/>
                  <a:pt x="13" y="132"/>
                  <a:pt x="13" y="130"/>
                </a:cubicBezTo>
                <a:cubicBezTo>
                  <a:pt x="13" y="129"/>
                  <a:pt x="9" y="133"/>
                  <a:pt x="7" y="139"/>
                </a:cubicBezTo>
                <a:cubicBezTo>
                  <a:pt x="5" y="144"/>
                  <a:pt x="11" y="146"/>
                  <a:pt x="8" y="151"/>
                </a:cubicBezTo>
                <a:cubicBezTo>
                  <a:pt x="4" y="157"/>
                  <a:pt x="0" y="162"/>
                  <a:pt x="6" y="169"/>
                </a:cubicBezTo>
                <a:cubicBezTo>
                  <a:pt x="11" y="176"/>
                  <a:pt x="14" y="181"/>
                  <a:pt x="12" y="184"/>
                </a:cubicBezTo>
                <a:cubicBezTo>
                  <a:pt x="10" y="188"/>
                  <a:pt x="7" y="177"/>
                  <a:pt x="5" y="179"/>
                </a:cubicBezTo>
                <a:cubicBezTo>
                  <a:pt x="4" y="180"/>
                  <a:pt x="10" y="184"/>
                  <a:pt x="9" y="187"/>
                </a:cubicBezTo>
                <a:cubicBezTo>
                  <a:pt x="7" y="189"/>
                  <a:pt x="2" y="178"/>
                  <a:pt x="1" y="181"/>
                </a:cubicBezTo>
                <a:cubicBezTo>
                  <a:pt x="0" y="183"/>
                  <a:pt x="12" y="200"/>
                  <a:pt x="12" y="206"/>
                </a:cubicBezTo>
                <a:cubicBezTo>
                  <a:pt x="12" y="212"/>
                  <a:pt x="22" y="218"/>
                  <a:pt x="22" y="227"/>
                </a:cubicBezTo>
                <a:cubicBezTo>
                  <a:pt x="21" y="236"/>
                  <a:pt x="30" y="251"/>
                  <a:pt x="32" y="253"/>
                </a:cubicBezTo>
                <a:cubicBezTo>
                  <a:pt x="33" y="255"/>
                  <a:pt x="28" y="261"/>
                  <a:pt x="29" y="268"/>
                </a:cubicBezTo>
                <a:cubicBezTo>
                  <a:pt x="30" y="275"/>
                  <a:pt x="27" y="277"/>
                  <a:pt x="23" y="277"/>
                </a:cubicBezTo>
                <a:cubicBezTo>
                  <a:pt x="18" y="277"/>
                  <a:pt x="21" y="284"/>
                  <a:pt x="26" y="285"/>
                </a:cubicBezTo>
                <a:cubicBezTo>
                  <a:pt x="30" y="285"/>
                  <a:pt x="29" y="289"/>
                  <a:pt x="34" y="292"/>
                </a:cubicBezTo>
                <a:cubicBezTo>
                  <a:pt x="39" y="296"/>
                  <a:pt x="52" y="294"/>
                  <a:pt x="56" y="294"/>
                </a:cubicBezTo>
                <a:cubicBezTo>
                  <a:pt x="60" y="294"/>
                  <a:pt x="61" y="288"/>
                  <a:pt x="67" y="288"/>
                </a:cubicBezTo>
                <a:cubicBezTo>
                  <a:pt x="73" y="287"/>
                  <a:pt x="72" y="286"/>
                  <a:pt x="75" y="282"/>
                </a:cubicBezTo>
                <a:cubicBezTo>
                  <a:pt x="78" y="279"/>
                  <a:pt x="91" y="280"/>
                  <a:pt x="104" y="280"/>
                </a:cubicBezTo>
                <a:cubicBezTo>
                  <a:pt x="117" y="281"/>
                  <a:pt x="123" y="277"/>
                  <a:pt x="125" y="272"/>
                </a:cubicBezTo>
                <a:cubicBezTo>
                  <a:pt x="127" y="267"/>
                  <a:pt x="136" y="267"/>
                  <a:pt x="140" y="263"/>
                </a:cubicBezTo>
                <a:cubicBezTo>
                  <a:pt x="144" y="260"/>
                  <a:pt x="147" y="259"/>
                  <a:pt x="157" y="260"/>
                </a:cubicBezTo>
                <a:cubicBezTo>
                  <a:pt x="167" y="260"/>
                  <a:pt x="176" y="255"/>
                  <a:pt x="182" y="253"/>
                </a:cubicBezTo>
                <a:cubicBezTo>
                  <a:pt x="188" y="250"/>
                  <a:pt x="200" y="251"/>
                  <a:pt x="206" y="250"/>
                </a:cubicBezTo>
                <a:cubicBezTo>
                  <a:pt x="212" y="248"/>
                  <a:pt x="213" y="257"/>
                  <a:pt x="219" y="256"/>
                </a:cubicBezTo>
                <a:cubicBezTo>
                  <a:pt x="226" y="256"/>
                  <a:pt x="229" y="258"/>
                  <a:pt x="233" y="258"/>
                </a:cubicBezTo>
                <a:cubicBezTo>
                  <a:pt x="236" y="258"/>
                  <a:pt x="236" y="261"/>
                  <a:pt x="239" y="261"/>
                </a:cubicBezTo>
                <a:cubicBezTo>
                  <a:pt x="243" y="262"/>
                  <a:pt x="242" y="265"/>
                  <a:pt x="240" y="268"/>
                </a:cubicBezTo>
                <a:cubicBezTo>
                  <a:pt x="238" y="272"/>
                  <a:pt x="245" y="271"/>
                  <a:pt x="250" y="278"/>
                </a:cubicBezTo>
                <a:cubicBezTo>
                  <a:pt x="255" y="284"/>
                  <a:pt x="250" y="285"/>
                  <a:pt x="253" y="290"/>
                </a:cubicBezTo>
                <a:cubicBezTo>
                  <a:pt x="255" y="295"/>
                  <a:pt x="257" y="294"/>
                  <a:pt x="262" y="287"/>
                </a:cubicBezTo>
                <a:cubicBezTo>
                  <a:pt x="267" y="280"/>
                  <a:pt x="272" y="285"/>
                  <a:pt x="273" y="279"/>
                </a:cubicBezTo>
                <a:cubicBezTo>
                  <a:pt x="274" y="273"/>
                  <a:pt x="279" y="266"/>
                  <a:pt x="283" y="269"/>
                </a:cubicBezTo>
                <a:cubicBezTo>
                  <a:pt x="286" y="272"/>
                  <a:pt x="280" y="273"/>
                  <a:pt x="278" y="285"/>
                </a:cubicBezTo>
                <a:cubicBezTo>
                  <a:pt x="276" y="296"/>
                  <a:pt x="272" y="290"/>
                  <a:pt x="271" y="293"/>
                </a:cubicBezTo>
                <a:cubicBezTo>
                  <a:pt x="270" y="297"/>
                  <a:pt x="281" y="298"/>
                  <a:pt x="281" y="292"/>
                </a:cubicBezTo>
                <a:cubicBezTo>
                  <a:pt x="281" y="286"/>
                  <a:pt x="283" y="284"/>
                  <a:pt x="288" y="289"/>
                </a:cubicBezTo>
                <a:cubicBezTo>
                  <a:pt x="292" y="295"/>
                  <a:pt x="285" y="299"/>
                  <a:pt x="286" y="302"/>
                </a:cubicBezTo>
                <a:cubicBezTo>
                  <a:pt x="287" y="304"/>
                  <a:pt x="292" y="301"/>
                  <a:pt x="294" y="301"/>
                </a:cubicBezTo>
                <a:cubicBezTo>
                  <a:pt x="299" y="301"/>
                  <a:pt x="305" y="311"/>
                  <a:pt x="304" y="317"/>
                </a:cubicBezTo>
                <a:cubicBezTo>
                  <a:pt x="303" y="322"/>
                  <a:pt x="301" y="327"/>
                  <a:pt x="310" y="331"/>
                </a:cubicBezTo>
                <a:cubicBezTo>
                  <a:pt x="318" y="335"/>
                  <a:pt x="315" y="336"/>
                  <a:pt x="321" y="336"/>
                </a:cubicBezTo>
                <a:cubicBezTo>
                  <a:pt x="328" y="336"/>
                  <a:pt x="341" y="341"/>
                  <a:pt x="344" y="344"/>
                </a:cubicBezTo>
                <a:cubicBezTo>
                  <a:pt x="348" y="347"/>
                  <a:pt x="357" y="342"/>
                  <a:pt x="358" y="336"/>
                </a:cubicBezTo>
                <a:cubicBezTo>
                  <a:pt x="360" y="330"/>
                  <a:pt x="367" y="336"/>
                  <a:pt x="363" y="338"/>
                </a:cubicBezTo>
                <a:cubicBezTo>
                  <a:pt x="360" y="340"/>
                  <a:pt x="365" y="344"/>
                  <a:pt x="365" y="341"/>
                </a:cubicBezTo>
                <a:cubicBezTo>
                  <a:pt x="365" y="338"/>
                  <a:pt x="367" y="335"/>
                  <a:pt x="368" y="339"/>
                </a:cubicBezTo>
                <a:cubicBezTo>
                  <a:pt x="369" y="343"/>
                  <a:pt x="374" y="343"/>
                  <a:pt x="376" y="346"/>
                </a:cubicBezTo>
                <a:cubicBezTo>
                  <a:pt x="377" y="349"/>
                  <a:pt x="379" y="351"/>
                  <a:pt x="379" y="348"/>
                </a:cubicBezTo>
                <a:cubicBezTo>
                  <a:pt x="379" y="346"/>
                  <a:pt x="380" y="344"/>
                  <a:pt x="384" y="342"/>
                </a:cubicBezTo>
                <a:cubicBezTo>
                  <a:pt x="388" y="341"/>
                  <a:pt x="391" y="338"/>
                  <a:pt x="395" y="334"/>
                </a:cubicBezTo>
                <a:cubicBezTo>
                  <a:pt x="399" y="331"/>
                  <a:pt x="417" y="330"/>
                  <a:pt x="419" y="330"/>
                </a:cubicBezTo>
                <a:cubicBezTo>
                  <a:pt x="420" y="330"/>
                  <a:pt x="421" y="315"/>
                  <a:pt x="422" y="307"/>
                </a:cubicBezTo>
                <a:cubicBezTo>
                  <a:pt x="423" y="300"/>
                  <a:pt x="430" y="298"/>
                  <a:pt x="431" y="290"/>
                </a:cubicBezTo>
                <a:cubicBezTo>
                  <a:pt x="432" y="282"/>
                  <a:pt x="441" y="267"/>
                  <a:pt x="443" y="266"/>
                </a:cubicBezTo>
                <a:cubicBezTo>
                  <a:pt x="445" y="265"/>
                  <a:pt x="449" y="263"/>
                  <a:pt x="450" y="258"/>
                </a:cubicBezTo>
                <a:cubicBezTo>
                  <a:pt x="450" y="253"/>
                  <a:pt x="456" y="248"/>
                  <a:pt x="456" y="242"/>
                </a:cubicBezTo>
                <a:cubicBezTo>
                  <a:pt x="456" y="237"/>
                  <a:pt x="459" y="230"/>
                  <a:pt x="458" y="228"/>
                </a:cubicBezTo>
                <a:cubicBezTo>
                  <a:pt x="458" y="226"/>
                  <a:pt x="456" y="221"/>
                  <a:pt x="460" y="217"/>
                </a:cubicBezTo>
                <a:cubicBezTo>
                  <a:pt x="463" y="213"/>
                  <a:pt x="458" y="208"/>
                  <a:pt x="460" y="207"/>
                </a:cubicBezTo>
                <a:close/>
                <a:moveTo>
                  <a:pt x="210" y="11"/>
                </a:moveTo>
                <a:cubicBezTo>
                  <a:pt x="209" y="8"/>
                  <a:pt x="191" y="11"/>
                  <a:pt x="195" y="14"/>
                </a:cubicBezTo>
                <a:cubicBezTo>
                  <a:pt x="198" y="16"/>
                  <a:pt x="210" y="14"/>
                  <a:pt x="210" y="11"/>
                </a:cubicBezTo>
                <a:close/>
                <a:moveTo>
                  <a:pt x="266" y="307"/>
                </a:moveTo>
                <a:cubicBezTo>
                  <a:pt x="269" y="309"/>
                  <a:pt x="278" y="309"/>
                  <a:pt x="279" y="305"/>
                </a:cubicBezTo>
                <a:cubicBezTo>
                  <a:pt x="281" y="302"/>
                  <a:pt x="263" y="305"/>
                  <a:pt x="266" y="307"/>
                </a:cubicBezTo>
                <a:close/>
                <a:moveTo>
                  <a:pt x="379" y="376"/>
                </a:moveTo>
                <a:cubicBezTo>
                  <a:pt x="372" y="377"/>
                  <a:pt x="362" y="370"/>
                  <a:pt x="360" y="371"/>
                </a:cubicBezTo>
                <a:cubicBezTo>
                  <a:pt x="357" y="372"/>
                  <a:pt x="368" y="389"/>
                  <a:pt x="365" y="393"/>
                </a:cubicBezTo>
                <a:cubicBezTo>
                  <a:pt x="361" y="398"/>
                  <a:pt x="375" y="410"/>
                  <a:pt x="380" y="411"/>
                </a:cubicBezTo>
                <a:cubicBezTo>
                  <a:pt x="385" y="412"/>
                  <a:pt x="383" y="406"/>
                  <a:pt x="386" y="406"/>
                </a:cubicBezTo>
                <a:cubicBezTo>
                  <a:pt x="389" y="407"/>
                  <a:pt x="388" y="403"/>
                  <a:pt x="389" y="401"/>
                </a:cubicBezTo>
                <a:cubicBezTo>
                  <a:pt x="389" y="398"/>
                  <a:pt x="392" y="403"/>
                  <a:pt x="395" y="402"/>
                </a:cubicBezTo>
                <a:cubicBezTo>
                  <a:pt x="398" y="400"/>
                  <a:pt x="394" y="390"/>
                  <a:pt x="398" y="390"/>
                </a:cubicBezTo>
                <a:cubicBezTo>
                  <a:pt x="402" y="390"/>
                  <a:pt x="399" y="377"/>
                  <a:pt x="398" y="372"/>
                </a:cubicBezTo>
                <a:cubicBezTo>
                  <a:pt x="397" y="368"/>
                  <a:pt x="386" y="376"/>
                  <a:pt x="379" y="37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2" name="Freeform 151      (向天歌演示原创作品：www.TopPPT.cn)">
            <a:extLst>
              <a:ext uri="{FF2B5EF4-FFF2-40B4-BE49-F238E27FC236}">
                <a16:creationId xmlns:a16="http://schemas.microsoft.com/office/drawing/2014/main" id="{B99924B3-4A6A-4A24-8F1E-A0EED150A1CA}"/>
              </a:ext>
            </a:extLst>
          </p:cNvPr>
          <p:cNvSpPr>
            <a:spLocks noEditPoints="1"/>
          </p:cNvSpPr>
          <p:nvPr/>
        </p:nvSpPr>
        <p:spPr bwMode="auto">
          <a:xfrm>
            <a:off x="8017404" y="4003780"/>
            <a:ext cx="279380" cy="339320"/>
          </a:xfrm>
          <a:custGeom>
            <a:avLst/>
            <a:gdLst/>
            <a:ahLst/>
            <a:cxnLst>
              <a:cxn ang="0">
                <a:pos x="87" y="81"/>
              </a:cxn>
              <a:cxn ang="0">
                <a:pos x="78" y="84"/>
              </a:cxn>
              <a:cxn ang="0">
                <a:pos x="67" y="79"/>
              </a:cxn>
              <a:cxn ang="0">
                <a:pos x="61" y="89"/>
              </a:cxn>
              <a:cxn ang="0">
                <a:pos x="52" y="105"/>
              </a:cxn>
              <a:cxn ang="0">
                <a:pos x="21" y="125"/>
              </a:cxn>
              <a:cxn ang="0">
                <a:pos x="7" y="139"/>
              </a:cxn>
              <a:cxn ang="0">
                <a:pos x="4" y="151"/>
              </a:cxn>
              <a:cxn ang="0">
                <a:pos x="14" y="156"/>
              </a:cxn>
              <a:cxn ang="0">
                <a:pos x="22" y="159"/>
              </a:cxn>
              <a:cxn ang="0">
                <a:pos x="43" y="154"/>
              </a:cxn>
              <a:cxn ang="0">
                <a:pos x="50" y="141"/>
              </a:cxn>
              <a:cxn ang="0">
                <a:pos x="56" y="129"/>
              </a:cxn>
              <a:cxn ang="0">
                <a:pos x="69" y="122"/>
              </a:cxn>
              <a:cxn ang="0">
                <a:pos x="72" y="116"/>
              </a:cxn>
              <a:cxn ang="0">
                <a:pos x="80" y="105"/>
              </a:cxn>
              <a:cxn ang="0">
                <a:pos x="89" y="90"/>
              </a:cxn>
              <a:cxn ang="0">
                <a:pos x="87" y="81"/>
              </a:cxn>
              <a:cxn ang="0">
                <a:pos x="15" y="167"/>
              </a:cxn>
              <a:cxn ang="0">
                <a:pos x="19" y="162"/>
              </a:cxn>
              <a:cxn ang="0">
                <a:pos x="15" y="167"/>
              </a:cxn>
              <a:cxn ang="0">
                <a:pos x="128" y="41"/>
              </a:cxn>
              <a:cxn ang="0">
                <a:pos x="117" y="40"/>
              </a:cxn>
              <a:cxn ang="0">
                <a:pos x="110" y="33"/>
              </a:cxn>
              <a:cxn ang="0">
                <a:pos x="105" y="24"/>
              </a:cxn>
              <a:cxn ang="0">
                <a:pos x="105" y="30"/>
              </a:cxn>
              <a:cxn ang="0">
                <a:pos x="100" y="28"/>
              </a:cxn>
              <a:cxn ang="0">
                <a:pos x="96" y="20"/>
              </a:cxn>
              <a:cxn ang="0">
                <a:pos x="92" y="10"/>
              </a:cxn>
              <a:cxn ang="0">
                <a:pos x="78" y="0"/>
              </a:cxn>
              <a:cxn ang="0">
                <a:pos x="81" y="12"/>
              </a:cxn>
              <a:cxn ang="0">
                <a:pos x="89" y="20"/>
              </a:cxn>
              <a:cxn ang="0">
                <a:pos x="96" y="29"/>
              </a:cxn>
              <a:cxn ang="0">
                <a:pos x="94" y="46"/>
              </a:cxn>
              <a:cxn ang="0">
                <a:pos x="85" y="56"/>
              </a:cxn>
              <a:cxn ang="0">
                <a:pos x="100" y="69"/>
              </a:cxn>
              <a:cxn ang="0">
                <a:pos x="97" y="87"/>
              </a:cxn>
              <a:cxn ang="0">
                <a:pos x="107" y="89"/>
              </a:cxn>
              <a:cxn ang="0">
                <a:pos x="119" y="71"/>
              </a:cxn>
              <a:cxn ang="0">
                <a:pos x="123" y="60"/>
              </a:cxn>
              <a:cxn ang="0">
                <a:pos x="130" y="57"/>
              </a:cxn>
              <a:cxn ang="0">
                <a:pos x="135" y="50"/>
              </a:cxn>
              <a:cxn ang="0">
                <a:pos x="139" y="40"/>
              </a:cxn>
              <a:cxn ang="0">
                <a:pos x="128" y="41"/>
              </a:cxn>
            </a:cxnLst>
            <a:rect l="0" t="0" r="r" b="b"/>
            <a:pathLst>
              <a:path w="141" h="168">
                <a:moveTo>
                  <a:pt x="87" y="81"/>
                </a:moveTo>
                <a:cubicBezTo>
                  <a:pt x="84" y="79"/>
                  <a:pt x="82" y="82"/>
                  <a:pt x="78" y="84"/>
                </a:cubicBezTo>
                <a:cubicBezTo>
                  <a:pt x="74" y="86"/>
                  <a:pt x="72" y="76"/>
                  <a:pt x="67" y="79"/>
                </a:cubicBezTo>
                <a:cubicBezTo>
                  <a:pt x="62" y="83"/>
                  <a:pt x="67" y="85"/>
                  <a:pt x="61" y="89"/>
                </a:cubicBezTo>
                <a:cubicBezTo>
                  <a:pt x="56" y="94"/>
                  <a:pt x="58" y="95"/>
                  <a:pt x="52" y="105"/>
                </a:cubicBezTo>
                <a:cubicBezTo>
                  <a:pt x="46" y="115"/>
                  <a:pt x="24" y="120"/>
                  <a:pt x="21" y="125"/>
                </a:cubicBezTo>
                <a:cubicBezTo>
                  <a:pt x="18" y="131"/>
                  <a:pt x="7" y="135"/>
                  <a:pt x="7" y="139"/>
                </a:cubicBezTo>
                <a:cubicBezTo>
                  <a:pt x="7" y="143"/>
                  <a:pt x="0" y="146"/>
                  <a:pt x="4" y="151"/>
                </a:cubicBezTo>
                <a:cubicBezTo>
                  <a:pt x="7" y="155"/>
                  <a:pt x="11" y="152"/>
                  <a:pt x="14" y="156"/>
                </a:cubicBezTo>
                <a:cubicBezTo>
                  <a:pt x="17" y="159"/>
                  <a:pt x="21" y="156"/>
                  <a:pt x="22" y="159"/>
                </a:cubicBezTo>
                <a:cubicBezTo>
                  <a:pt x="24" y="162"/>
                  <a:pt x="35" y="162"/>
                  <a:pt x="43" y="154"/>
                </a:cubicBezTo>
                <a:cubicBezTo>
                  <a:pt x="51" y="147"/>
                  <a:pt x="47" y="143"/>
                  <a:pt x="50" y="141"/>
                </a:cubicBezTo>
                <a:cubicBezTo>
                  <a:pt x="54" y="139"/>
                  <a:pt x="54" y="133"/>
                  <a:pt x="56" y="129"/>
                </a:cubicBezTo>
                <a:cubicBezTo>
                  <a:pt x="58" y="126"/>
                  <a:pt x="60" y="122"/>
                  <a:pt x="69" y="122"/>
                </a:cubicBezTo>
                <a:cubicBezTo>
                  <a:pt x="78" y="122"/>
                  <a:pt x="73" y="120"/>
                  <a:pt x="72" y="116"/>
                </a:cubicBezTo>
                <a:cubicBezTo>
                  <a:pt x="72" y="111"/>
                  <a:pt x="80" y="111"/>
                  <a:pt x="80" y="105"/>
                </a:cubicBezTo>
                <a:cubicBezTo>
                  <a:pt x="80" y="100"/>
                  <a:pt x="91" y="95"/>
                  <a:pt x="89" y="90"/>
                </a:cubicBezTo>
                <a:cubicBezTo>
                  <a:pt x="86" y="86"/>
                  <a:pt x="91" y="84"/>
                  <a:pt x="87" y="81"/>
                </a:cubicBezTo>
                <a:close/>
                <a:moveTo>
                  <a:pt x="15" y="167"/>
                </a:moveTo>
                <a:cubicBezTo>
                  <a:pt x="17" y="168"/>
                  <a:pt x="22" y="166"/>
                  <a:pt x="19" y="162"/>
                </a:cubicBezTo>
                <a:cubicBezTo>
                  <a:pt x="16" y="158"/>
                  <a:pt x="11" y="166"/>
                  <a:pt x="15" y="167"/>
                </a:cubicBezTo>
                <a:close/>
                <a:moveTo>
                  <a:pt x="128" y="41"/>
                </a:moveTo>
                <a:cubicBezTo>
                  <a:pt x="126" y="45"/>
                  <a:pt x="121" y="40"/>
                  <a:pt x="117" y="40"/>
                </a:cubicBezTo>
                <a:cubicBezTo>
                  <a:pt x="113" y="40"/>
                  <a:pt x="110" y="37"/>
                  <a:pt x="110" y="33"/>
                </a:cubicBezTo>
                <a:cubicBezTo>
                  <a:pt x="110" y="29"/>
                  <a:pt x="109" y="24"/>
                  <a:pt x="105" y="24"/>
                </a:cubicBezTo>
                <a:cubicBezTo>
                  <a:pt x="101" y="24"/>
                  <a:pt x="106" y="28"/>
                  <a:pt x="105" y="30"/>
                </a:cubicBezTo>
                <a:cubicBezTo>
                  <a:pt x="103" y="32"/>
                  <a:pt x="102" y="28"/>
                  <a:pt x="100" y="28"/>
                </a:cubicBezTo>
                <a:cubicBezTo>
                  <a:pt x="98" y="28"/>
                  <a:pt x="96" y="25"/>
                  <a:pt x="96" y="20"/>
                </a:cubicBezTo>
                <a:cubicBezTo>
                  <a:pt x="96" y="15"/>
                  <a:pt x="92" y="16"/>
                  <a:pt x="92" y="10"/>
                </a:cubicBezTo>
                <a:cubicBezTo>
                  <a:pt x="92" y="4"/>
                  <a:pt x="83" y="0"/>
                  <a:pt x="78" y="0"/>
                </a:cubicBezTo>
                <a:cubicBezTo>
                  <a:pt x="73" y="0"/>
                  <a:pt x="79" y="9"/>
                  <a:pt x="81" y="12"/>
                </a:cubicBezTo>
                <a:cubicBezTo>
                  <a:pt x="84" y="15"/>
                  <a:pt x="89" y="18"/>
                  <a:pt x="89" y="20"/>
                </a:cubicBezTo>
                <a:cubicBezTo>
                  <a:pt x="89" y="22"/>
                  <a:pt x="93" y="28"/>
                  <a:pt x="96" y="29"/>
                </a:cubicBezTo>
                <a:cubicBezTo>
                  <a:pt x="99" y="30"/>
                  <a:pt x="94" y="39"/>
                  <a:pt x="94" y="46"/>
                </a:cubicBezTo>
                <a:cubicBezTo>
                  <a:pt x="94" y="53"/>
                  <a:pt x="89" y="51"/>
                  <a:pt x="85" y="56"/>
                </a:cubicBezTo>
                <a:cubicBezTo>
                  <a:pt x="81" y="60"/>
                  <a:pt x="94" y="65"/>
                  <a:pt x="100" y="69"/>
                </a:cubicBezTo>
                <a:cubicBezTo>
                  <a:pt x="105" y="74"/>
                  <a:pt x="95" y="85"/>
                  <a:pt x="97" y="87"/>
                </a:cubicBezTo>
                <a:cubicBezTo>
                  <a:pt x="97" y="89"/>
                  <a:pt x="101" y="90"/>
                  <a:pt x="107" y="89"/>
                </a:cubicBezTo>
                <a:cubicBezTo>
                  <a:pt x="113" y="87"/>
                  <a:pt x="115" y="75"/>
                  <a:pt x="119" y="71"/>
                </a:cubicBezTo>
                <a:cubicBezTo>
                  <a:pt x="123" y="68"/>
                  <a:pt x="121" y="62"/>
                  <a:pt x="123" y="60"/>
                </a:cubicBezTo>
                <a:cubicBezTo>
                  <a:pt x="125" y="57"/>
                  <a:pt x="128" y="57"/>
                  <a:pt x="130" y="57"/>
                </a:cubicBezTo>
                <a:cubicBezTo>
                  <a:pt x="133" y="57"/>
                  <a:pt x="132" y="50"/>
                  <a:pt x="135" y="50"/>
                </a:cubicBezTo>
                <a:cubicBezTo>
                  <a:pt x="139" y="50"/>
                  <a:pt x="137" y="46"/>
                  <a:pt x="139" y="40"/>
                </a:cubicBezTo>
                <a:cubicBezTo>
                  <a:pt x="141" y="35"/>
                  <a:pt x="130" y="37"/>
                  <a:pt x="128" y="4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3" name="Freeform 152      (向天歌演示原创作品：www.TopPPT.cn)">
            <a:extLst>
              <a:ext uri="{FF2B5EF4-FFF2-40B4-BE49-F238E27FC236}">
                <a16:creationId xmlns:a16="http://schemas.microsoft.com/office/drawing/2014/main" id="{712C3499-3E6D-4B0F-9626-13F1C58CD760}"/>
              </a:ext>
            </a:extLst>
          </p:cNvPr>
          <p:cNvSpPr>
            <a:spLocks noEditPoints="1"/>
          </p:cNvSpPr>
          <p:nvPr/>
        </p:nvSpPr>
        <p:spPr bwMode="auto">
          <a:xfrm>
            <a:off x="8262272" y="3541834"/>
            <a:ext cx="60806" cy="57113"/>
          </a:xfrm>
          <a:custGeom>
            <a:avLst/>
            <a:gdLst/>
            <a:ahLst/>
            <a:cxnLst>
              <a:cxn ang="0">
                <a:pos x="4" y="24"/>
              </a:cxn>
              <a:cxn ang="0">
                <a:pos x="17" y="20"/>
              </a:cxn>
              <a:cxn ang="0">
                <a:pos x="4" y="24"/>
              </a:cxn>
              <a:cxn ang="0">
                <a:pos x="20" y="10"/>
              </a:cxn>
              <a:cxn ang="0">
                <a:pos x="31" y="4"/>
              </a:cxn>
              <a:cxn ang="0">
                <a:pos x="20" y="10"/>
              </a:cxn>
            </a:cxnLst>
            <a:rect l="0" t="0" r="r" b="b"/>
            <a:pathLst>
              <a:path w="31" h="28">
                <a:moveTo>
                  <a:pt x="4" y="24"/>
                </a:moveTo>
                <a:cubicBezTo>
                  <a:pt x="8" y="28"/>
                  <a:pt x="17" y="27"/>
                  <a:pt x="17" y="20"/>
                </a:cubicBezTo>
                <a:cubicBezTo>
                  <a:pt x="17" y="13"/>
                  <a:pt x="0" y="20"/>
                  <a:pt x="4" y="24"/>
                </a:cubicBezTo>
                <a:close/>
                <a:moveTo>
                  <a:pt x="20" y="10"/>
                </a:moveTo>
                <a:cubicBezTo>
                  <a:pt x="22" y="11"/>
                  <a:pt x="31" y="8"/>
                  <a:pt x="31" y="4"/>
                </a:cubicBezTo>
                <a:cubicBezTo>
                  <a:pt x="31" y="0"/>
                  <a:pt x="15" y="9"/>
                  <a:pt x="20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4" name="Freeform 153      (向天歌演示原创作品：www.TopPPT.cn)">
            <a:extLst>
              <a:ext uri="{FF2B5EF4-FFF2-40B4-BE49-F238E27FC236}">
                <a16:creationId xmlns:a16="http://schemas.microsoft.com/office/drawing/2014/main" id="{5B5AFBAD-7A81-46D1-B254-514C09CBCBAD}"/>
              </a:ext>
            </a:extLst>
          </p:cNvPr>
          <p:cNvSpPr>
            <a:spLocks/>
          </p:cNvSpPr>
          <p:nvPr/>
        </p:nvSpPr>
        <p:spPr bwMode="auto">
          <a:xfrm>
            <a:off x="5493131" y="2117363"/>
            <a:ext cx="320465" cy="206616"/>
          </a:xfrm>
          <a:custGeom>
            <a:avLst/>
            <a:gdLst/>
            <a:ahLst/>
            <a:cxnLst>
              <a:cxn ang="0">
                <a:pos x="161" y="64"/>
              </a:cxn>
              <a:cxn ang="0">
                <a:pos x="151" y="61"/>
              </a:cxn>
              <a:cxn ang="0">
                <a:pos x="139" y="53"/>
              </a:cxn>
              <a:cxn ang="0">
                <a:pos x="126" y="45"/>
              </a:cxn>
              <a:cxn ang="0">
                <a:pos x="115" y="37"/>
              </a:cxn>
              <a:cxn ang="0">
                <a:pos x="110" y="28"/>
              </a:cxn>
              <a:cxn ang="0">
                <a:pos x="105" y="20"/>
              </a:cxn>
              <a:cxn ang="0">
                <a:pos x="88" y="18"/>
              </a:cxn>
              <a:cxn ang="0">
                <a:pos x="84" y="6"/>
              </a:cxn>
              <a:cxn ang="0">
                <a:pos x="76" y="3"/>
              </a:cxn>
              <a:cxn ang="0">
                <a:pos x="68" y="1"/>
              </a:cxn>
              <a:cxn ang="0">
                <a:pos x="63" y="4"/>
              </a:cxn>
              <a:cxn ang="0">
                <a:pos x="59" y="8"/>
              </a:cxn>
              <a:cxn ang="0">
                <a:pos x="51" y="14"/>
              </a:cxn>
              <a:cxn ang="0">
                <a:pos x="47" y="19"/>
              </a:cxn>
              <a:cxn ang="0">
                <a:pos x="39" y="17"/>
              </a:cxn>
              <a:cxn ang="0">
                <a:pos x="31" y="15"/>
              </a:cxn>
              <a:cxn ang="0">
                <a:pos x="17" y="5"/>
              </a:cxn>
              <a:cxn ang="0">
                <a:pos x="6" y="11"/>
              </a:cxn>
              <a:cxn ang="0">
                <a:pos x="11" y="9"/>
              </a:cxn>
              <a:cxn ang="0">
                <a:pos x="20" y="19"/>
              </a:cxn>
              <a:cxn ang="0">
                <a:pos x="25" y="26"/>
              </a:cxn>
              <a:cxn ang="0">
                <a:pos x="14" y="28"/>
              </a:cxn>
              <a:cxn ang="0">
                <a:pos x="3" y="28"/>
              </a:cxn>
              <a:cxn ang="0">
                <a:pos x="6" y="38"/>
              </a:cxn>
              <a:cxn ang="0">
                <a:pos x="6" y="45"/>
              </a:cxn>
              <a:cxn ang="0">
                <a:pos x="13" y="47"/>
              </a:cxn>
              <a:cxn ang="0">
                <a:pos x="15" y="56"/>
              </a:cxn>
              <a:cxn ang="0">
                <a:pos x="15" y="71"/>
              </a:cxn>
              <a:cxn ang="0">
                <a:pos x="24" y="70"/>
              </a:cxn>
              <a:cxn ang="0">
                <a:pos x="34" y="63"/>
              </a:cxn>
              <a:cxn ang="0">
                <a:pos x="42" y="62"/>
              </a:cxn>
              <a:cxn ang="0">
                <a:pos x="55" y="62"/>
              </a:cxn>
              <a:cxn ang="0">
                <a:pos x="64" y="66"/>
              </a:cxn>
              <a:cxn ang="0">
                <a:pos x="69" y="68"/>
              </a:cxn>
              <a:cxn ang="0">
                <a:pos x="79" y="71"/>
              </a:cxn>
              <a:cxn ang="0">
                <a:pos x="84" y="75"/>
              </a:cxn>
              <a:cxn ang="0">
                <a:pos x="91" y="82"/>
              </a:cxn>
              <a:cxn ang="0">
                <a:pos x="99" y="83"/>
              </a:cxn>
              <a:cxn ang="0">
                <a:pos x="101" y="97"/>
              </a:cxn>
              <a:cxn ang="0">
                <a:pos x="104" y="96"/>
              </a:cxn>
              <a:cxn ang="0">
                <a:pos x="112" y="99"/>
              </a:cxn>
              <a:cxn ang="0">
                <a:pos x="122" y="95"/>
              </a:cxn>
              <a:cxn ang="0">
                <a:pos x="138" y="86"/>
              </a:cxn>
              <a:cxn ang="0">
                <a:pos x="144" y="75"/>
              </a:cxn>
              <a:cxn ang="0">
                <a:pos x="153" y="69"/>
              </a:cxn>
              <a:cxn ang="0">
                <a:pos x="162" y="71"/>
              </a:cxn>
              <a:cxn ang="0">
                <a:pos x="161" y="64"/>
              </a:cxn>
            </a:cxnLst>
            <a:rect l="0" t="0" r="r" b="b"/>
            <a:pathLst>
              <a:path w="162" h="102">
                <a:moveTo>
                  <a:pt x="161" y="64"/>
                </a:moveTo>
                <a:cubicBezTo>
                  <a:pt x="161" y="64"/>
                  <a:pt x="153" y="60"/>
                  <a:pt x="151" y="61"/>
                </a:cubicBezTo>
                <a:cubicBezTo>
                  <a:pt x="148" y="61"/>
                  <a:pt x="144" y="55"/>
                  <a:pt x="139" y="53"/>
                </a:cubicBezTo>
                <a:cubicBezTo>
                  <a:pt x="134" y="51"/>
                  <a:pt x="128" y="48"/>
                  <a:pt x="126" y="45"/>
                </a:cubicBezTo>
                <a:cubicBezTo>
                  <a:pt x="124" y="42"/>
                  <a:pt x="116" y="39"/>
                  <a:pt x="115" y="37"/>
                </a:cubicBezTo>
                <a:cubicBezTo>
                  <a:pt x="114" y="35"/>
                  <a:pt x="112" y="31"/>
                  <a:pt x="110" y="28"/>
                </a:cubicBezTo>
                <a:cubicBezTo>
                  <a:pt x="107" y="25"/>
                  <a:pt x="107" y="21"/>
                  <a:pt x="105" y="20"/>
                </a:cubicBezTo>
                <a:cubicBezTo>
                  <a:pt x="103" y="20"/>
                  <a:pt x="88" y="20"/>
                  <a:pt x="88" y="18"/>
                </a:cubicBezTo>
                <a:cubicBezTo>
                  <a:pt x="88" y="16"/>
                  <a:pt x="87" y="7"/>
                  <a:pt x="84" y="6"/>
                </a:cubicBezTo>
                <a:cubicBezTo>
                  <a:pt x="81" y="6"/>
                  <a:pt x="77" y="5"/>
                  <a:pt x="76" y="3"/>
                </a:cubicBezTo>
                <a:cubicBezTo>
                  <a:pt x="74" y="2"/>
                  <a:pt x="69" y="0"/>
                  <a:pt x="68" y="1"/>
                </a:cubicBezTo>
                <a:cubicBezTo>
                  <a:pt x="67" y="3"/>
                  <a:pt x="64" y="4"/>
                  <a:pt x="63" y="4"/>
                </a:cubicBezTo>
                <a:cubicBezTo>
                  <a:pt x="62" y="4"/>
                  <a:pt x="62" y="8"/>
                  <a:pt x="59" y="8"/>
                </a:cubicBezTo>
                <a:cubicBezTo>
                  <a:pt x="56" y="8"/>
                  <a:pt x="51" y="12"/>
                  <a:pt x="51" y="14"/>
                </a:cubicBezTo>
                <a:cubicBezTo>
                  <a:pt x="51" y="16"/>
                  <a:pt x="51" y="20"/>
                  <a:pt x="47" y="19"/>
                </a:cubicBezTo>
                <a:cubicBezTo>
                  <a:pt x="45" y="19"/>
                  <a:pt x="42" y="19"/>
                  <a:pt x="39" y="17"/>
                </a:cubicBezTo>
                <a:cubicBezTo>
                  <a:pt x="38" y="18"/>
                  <a:pt x="35" y="20"/>
                  <a:pt x="31" y="15"/>
                </a:cubicBezTo>
                <a:cubicBezTo>
                  <a:pt x="27" y="10"/>
                  <a:pt x="21" y="5"/>
                  <a:pt x="17" y="5"/>
                </a:cubicBezTo>
                <a:cubicBezTo>
                  <a:pt x="14" y="5"/>
                  <a:pt x="3" y="5"/>
                  <a:pt x="6" y="11"/>
                </a:cubicBezTo>
                <a:cubicBezTo>
                  <a:pt x="7" y="10"/>
                  <a:pt x="8" y="9"/>
                  <a:pt x="11" y="9"/>
                </a:cubicBezTo>
                <a:cubicBezTo>
                  <a:pt x="19" y="10"/>
                  <a:pt x="15" y="19"/>
                  <a:pt x="20" y="19"/>
                </a:cubicBezTo>
                <a:cubicBezTo>
                  <a:pt x="24" y="20"/>
                  <a:pt x="29" y="26"/>
                  <a:pt x="25" y="26"/>
                </a:cubicBezTo>
                <a:cubicBezTo>
                  <a:pt x="21" y="26"/>
                  <a:pt x="18" y="30"/>
                  <a:pt x="14" y="28"/>
                </a:cubicBezTo>
                <a:cubicBezTo>
                  <a:pt x="10" y="27"/>
                  <a:pt x="5" y="24"/>
                  <a:pt x="3" y="28"/>
                </a:cubicBezTo>
                <a:cubicBezTo>
                  <a:pt x="2" y="33"/>
                  <a:pt x="0" y="38"/>
                  <a:pt x="6" y="38"/>
                </a:cubicBezTo>
                <a:cubicBezTo>
                  <a:pt x="11" y="37"/>
                  <a:pt x="10" y="41"/>
                  <a:pt x="6" y="45"/>
                </a:cubicBezTo>
                <a:cubicBezTo>
                  <a:pt x="3" y="48"/>
                  <a:pt x="12" y="44"/>
                  <a:pt x="13" y="47"/>
                </a:cubicBezTo>
                <a:cubicBezTo>
                  <a:pt x="13" y="51"/>
                  <a:pt x="16" y="51"/>
                  <a:pt x="15" y="56"/>
                </a:cubicBezTo>
                <a:cubicBezTo>
                  <a:pt x="14" y="60"/>
                  <a:pt x="15" y="66"/>
                  <a:pt x="15" y="71"/>
                </a:cubicBezTo>
                <a:cubicBezTo>
                  <a:pt x="19" y="71"/>
                  <a:pt x="23" y="71"/>
                  <a:pt x="24" y="70"/>
                </a:cubicBezTo>
                <a:cubicBezTo>
                  <a:pt x="26" y="67"/>
                  <a:pt x="31" y="63"/>
                  <a:pt x="34" y="63"/>
                </a:cubicBezTo>
                <a:cubicBezTo>
                  <a:pt x="37" y="63"/>
                  <a:pt x="41" y="64"/>
                  <a:pt x="42" y="62"/>
                </a:cubicBezTo>
                <a:cubicBezTo>
                  <a:pt x="44" y="59"/>
                  <a:pt x="54" y="60"/>
                  <a:pt x="55" y="62"/>
                </a:cubicBezTo>
                <a:cubicBezTo>
                  <a:pt x="57" y="64"/>
                  <a:pt x="62" y="66"/>
                  <a:pt x="64" y="66"/>
                </a:cubicBezTo>
                <a:cubicBezTo>
                  <a:pt x="65" y="66"/>
                  <a:pt x="66" y="69"/>
                  <a:pt x="69" y="68"/>
                </a:cubicBezTo>
                <a:cubicBezTo>
                  <a:pt x="72" y="68"/>
                  <a:pt x="79" y="69"/>
                  <a:pt x="79" y="71"/>
                </a:cubicBezTo>
                <a:cubicBezTo>
                  <a:pt x="79" y="73"/>
                  <a:pt x="81" y="75"/>
                  <a:pt x="84" y="75"/>
                </a:cubicBezTo>
                <a:cubicBezTo>
                  <a:pt x="86" y="75"/>
                  <a:pt x="89" y="82"/>
                  <a:pt x="91" y="82"/>
                </a:cubicBezTo>
                <a:cubicBezTo>
                  <a:pt x="94" y="81"/>
                  <a:pt x="99" y="81"/>
                  <a:pt x="99" y="83"/>
                </a:cubicBezTo>
                <a:cubicBezTo>
                  <a:pt x="99" y="84"/>
                  <a:pt x="100" y="92"/>
                  <a:pt x="101" y="97"/>
                </a:cubicBezTo>
                <a:cubicBezTo>
                  <a:pt x="102" y="96"/>
                  <a:pt x="103" y="96"/>
                  <a:pt x="104" y="96"/>
                </a:cubicBezTo>
                <a:cubicBezTo>
                  <a:pt x="105" y="97"/>
                  <a:pt x="111" y="96"/>
                  <a:pt x="112" y="99"/>
                </a:cubicBezTo>
                <a:cubicBezTo>
                  <a:pt x="113" y="102"/>
                  <a:pt x="122" y="100"/>
                  <a:pt x="122" y="95"/>
                </a:cubicBezTo>
                <a:cubicBezTo>
                  <a:pt x="121" y="90"/>
                  <a:pt x="136" y="90"/>
                  <a:pt x="138" y="86"/>
                </a:cubicBezTo>
                <a:cubicBezTo>
                  <a:pt x="139" y="81"/>
                  <a:pt x="141" y="73"/>
                  <a:pt x="144" y="75"/>
                </a:cubicBezTo>
                <a:cubicBezTo>
                  <a:pt x="148" y="76"/>
                  <a:pt x="150" y="69"/>
                  <a:pt x="153" y="69"/>
                </a:cubicBezTo>
                <a:cubicBezTo>
                  <a:pt x="156" y="70"/>
                  <a:pt x="158" y="72"/>
                  <a:pt x="162" y="71"/>
                </a:cubicBezTo>
                <a:lnTo>
                  <a:pt x="161" y="6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5" name="Freeform 154      (向天歌演示原创作品：www.TopPPT.cn)">
            <a:extLst>
              <a:ext uri="{FF2B5EF4-FFF2-40B4-BE49-F238E27FC236}">
                <a16:creationId xmlns:a16="http://schemas.microsoft.com/office/drawing/2014/main" id="{C373B641-3E9F-426E-A27E-89143BFEB3C3}"/>
              </a:ext>
            </a:extLst>
          </p:cNvPr>
          <p:cNvSpPr>
            <a:spLocks/>
          </p:cNvSpPr>
          <p:nvPr/>
        </p:nvSpPr>
        <p:spPr bwMode="auto">
          <a:xfrm>
            <a:off x="5299208" y="2191274"/>
            <a:ext cx="440433" cy="381315"/>
          </a:xfrm>
          <a:custGeom>
            <a:avLst/>
            <a:gdLst/>
            <a:ahLst/>
            <a:cxnLst>
              <a:cxn ang="0">
                <a:pos x="217" y="162"/>
              </a:cxn>
              <a:cxn ang="0">
                <a:pos x="212" y="150"/>
              </a:cxn>
              <a:cxn ang="0">
                <a:pos x="200" y="140"/>
              </a:cxn>
              <a:cxn ang="0">
                <a:pos x="192" y="130"/>
              </a:cxn>
              <a:cxn ang="0">
                <a:pos x="204" y="114"/>
              </a:cxn>
              <a:cxn ang="0">
                <a:pos x="193" y="108"/>
              </a:cxn>
              <a:cxn ang="0">
                <a:pos x="191" y="95"/>
              </a:cxn>
              <a:cxn ang="0">
                <a:pos x="191" y="83"/>
              </a:cxn>
              <a:cxn ang="0">
                <a:pos x="192" y="74"/>
              </a:cxn>
              <a:cxn ang="0">
                <a:pos x="197" y="65"/>
              </a:cxn>
              <a:cxn ang="0">
                <a:pos x="199" y="60"/>
              </a:cxn>
              <a:cxn ang="0">
                <a:pos x="197" y="46"/>
              </a:cxn>
              <a:cxn ang="0">
                <a:pos x="189" y="45"/>
              </a:cxn>
              <a:cxn ang="0">
                <a:pos x="182" y="38"/>
              </a:cxn>
              <a:cxn ang="0">
                <a:pos x="177" y="34"/>
              </a:cxn>
              <a:cxn ang="0">
                <a:pos x="167" y="31"/>
              </a:cxn>
              <a:cxn ang="0">
                <a:pos x="162" y="29"/>
              </a:cxn>
              <a:cxn ang="0">
                <a:pos x="153" y="25"/>
              </a:cxn>
              <a:cxn ang="0">
                <a:pos x="140" y="25"/>
              </a:cxn>
              <a:cxn ang="0">
                <a:pos x="132" y="26"/>
              </a:cxn>
              <a:cxn ang="0">
                <a:pos x="122" y="33"/>
              </a:cxn>
              <a:cxn ang="0">
                <a:pos x="113" y="34"/>
              </a:cxn>
              <a:cxn ang="0">
                <a:pos x="113" y="40"/>
              </a:cxn>
              <a:cxn ang="0">
                <a:pos x="88" y="46"/>
              </a:cxn>
              <a:cxn ang="0">
                <a:pos x="68" y="33"/>
              </a:cxn>
              <a:cxn ang="0">
                <a:pos x="54" y="20"/>
              </a:cxn>
              <a:cxn ang="0">
                <a:pos x="46" y="14"/>
              </a:cxn>
              <a:cxn ang="0">
                <a:pos x="44" y="4"/>
              </a:cxn>
              <a:cxn ang="0">
                <a:pos x="21" y="14"/>
              </a:cxn>
              <a:cxn ang="0">
                <a:pos x="13" y="9"/>
              </a:cxn>
              <a:cxn ang="0">
                <a:pos x="7" y="1"/>
              </a:cxn>
              <a:cxn ang="0">
                <a:pos x="3" y="6"/>
              </a:cxn>
              <a:cxn ang="0">
                <a:pos x="3" y="16"/>
              </a:cxn>
              <a:cxn ang="0">
                <a:pos x="3" y="28"/>
              </a:cxn>
              <a:cxn ang="0">
                <a:pos x="9" y="37"/>
              </a:cxn>
              <a:cxn ang="0">
                <a:pos x="13" y="46"/>
              </a:cxn>
              <a:cxn ang="0">
                <a:pos x="19" y="52"/>
              </a:cxn>
              <a:cxn ang="0">
                <a:pos x="23" y="56"/>
              </a:cxn>
              <a:cxn ang="0">
                <a:pos x="22" y="63"/>
              </a:cxn>
              <a:cxn ang="0">
                <a:pos x="17" y="72"/>
              </a:cxn>
              <a:cxn ang="0">
                <a:pos x="19" y="82"/>
              </a:cxn>
              <a:cxn ang="0">
                <a:pos x="24" y="88"/>
              </a:cxn>
              <a:cxn ang="0">
                <a:pos x="37" y="97"/>
              </a:cxn>
              <a:cxn ang="0">
                <a:pos x="42" y="103"/>
              </a:cxn>
              <a:cxn ang="0">
                <a:pos x="41" y="111"/>
              </a:cxn>
              <a:cxn ang="0">
                <a:pos x="45" y="119"/>
              </a:cxn>
              <a:cxn ang="0">
                <a:pos x="51" y="127"/>
              </a:cxn>
              <a:cxn ang="0">
                <a:pos x="54" y="127"/>
              </a:cxn>
              <a:cxn ang="0">
                <a:pos x="59" y="126"/>
              </a:cxn>
              <a:cxn ang="0">
                <a:pos x="67" y="125"/>
              </a:cxn>
              <a:cxn ang="0">
                <a:pos x="79" y="143"/>
              </a:cxn>
              <a:cxn ang="0">
                <a:pos x="85" y="153"/>
              </a:cxn>
              <a:cxn ang="0">
                <a:pos x="99" y="160"/>
              </a:cxn>
              <a:cxn ang="0">
                <a:pos x="125" y="170"/>
              </a:cxn>
              <a:cxn ang="0">
                <a:pos x="143" y="165"/>
              </a:cxn>
              <a:cxn ang="0">
                <a:pos x="151" y="180"/>
              </a:cxn>
              <a:cxn ang="0">
                <a:pos x="191" y="187"/>
              </a:cxn>
              <a:cxn ang="0">
                <a:pos x="202" y="188"/>
              </a:cxn>
              <a:cxn ang="0">
                <a:pos x="202" y="185"/>
              </a:cxn>
              <a:cxn ang="0">
                <a:pos x="209" y="174"/>
              </a:cxn>
              <a:cxn ang="0">
                <a:pos x="220" y="171"/>
              </a:cxn>
              <a:cxn ang="0">
                <a:pos x="217" y="162"/>
              </a:cxn>
            </a:cxnLst>
            <a:rect l="0" t="0" r="r" b="b"/>
            <a:pathLst>
              <a:path w="223" h="188">
                <a:moveTo>
                  <a:pt x="217" y="162"/>
                </a:moveTo>
                <a:cubicBezTo>
                  <a:pt x="214" y="161"/>
                  <a:pt x="217" y="152"/>
                  <a:pt x="212" y="150"/>
                </a:cubicBezTo>
                <a:cubicBezTo>
                  <a:pt x="206" y="148"/>
                  <a:pt x="201" y="144"/>
                  <a:pt x="200" y="140"/>
                </a:cubicBezTo>
                <a:cubicBezTo>
                  <a:pt x="199" y="136"/>
                  <a:pt x="192" y="133"/>
                  <a:pt x="192" y="130"/>
                </a:cubicBezTo>
                <a:cubicBezTo>
                  <a:pt x="193" y="128"/>
                  <a:pt x="206" y="119"/>
                  <a:pt x="204" y="114"/>
                </a:cubicBezTo>
                <a:cubicBezTo>
                  <a:pt x="202" y="109"/>
                  <a:pt x="194" y="110"/>
                  <a:pt x="193" y="108"/>
                </a:cubicBezTo>
                <a:cubicBezTo>
                  <a:pt x="192" y="107"/>
                  <a:pt x="193" y="100"/>
                  <a:pt x="191" y="95"/>
                </a:cubicBezTo>
                <a:cubicBezTo>
                  <a:pt x="189" y="91"/>
                  <a:pt x="193" y="86"/>
                  <a:pt x="191" y="83"/>
                </a:cubicBezTo>
                <a:cubicBezTo>
                  <a:pt x="189" y="81"/>
                  <a:pt x="192" y="75"/>
                  <a:pt x="192" y="74"/>
                </a:cubicBezTo>
                <a:cubicBezTo>
                  <a:pt x="193" y="72"/>
                  <a:pt x="197" y="69"/>
                  <a:pt x="197" y="65"/>
                </a:cubicBezTo>
                <a:cubicBezTo>
                  <a:pt x="197" y="62"/>
                  <a:pt x="198" y="60"/>
                  <a:pt x="199" y="60"/>
                </a:cubicBezTo>
                <a:cubicBezTo>
                  <a:pt x="198" y="55"/>
                  <a:pt x="197" y="47"/>
                  <a:pt x="197" y="46"/>
                </a:cubicBezTo>
                <a:cubicBezTo>
                  <a:pt x="197" y="44"/>
                  <a:pt x="192" y="44"/>
                  <a:pt x="189" y="45"/>
                </a:cubicBezTo>
                <a:cubicBezTo>
                  <a:pt x="187" y="45"/>
                  <a:pt x="184" y="38"/>
                  <a:pt x="182" y="38"/>
                </a:cubicBezTo>
                <a:cubicBezTo>
                  <a:pt x="179" y="38"/>
                  <a:pt x="177" y="36"/>
                  <a:pt x="177" y="34"/>
                </a:cubicBezTo>
                <a:cubicBezTo>
                  <a:pt x="177" y="32"/>
                  <a:pt x="170" y="31"/>
                  <a:pt x="167" y="31"/>
                </a:cubicBezTo>
                <a:cubicBezTo>
                  <a:pt x="164" y="32"/>
                  <a:pt x="163" y="29"/>
                  <a:pt x="162" y="29"/>
                </a:cubicBezTo>
                <a:cubicBezTo>
                  <a:pt x="160" y="29"/>
                  <a:pt x="155" y="27"/>
                  <a:pt x="153" y="25"/>
                </a:cubicBezTo>
                <a:cubicBezTo>
                  <a:pt x="152" y="23"/>
                  <a:pt x="142" y="22"/>
                  <a:pt x="140" y="25"/>
                </a:cubicBezTo>
                <a:cubicBezTo>
                  <a:pt x="139" y="27"/>
                  <a:pt x="135" y="26"/>
                  <a:pt x="132" y="26"/>
                </a:cubicBezTo>
                <a:cubicBezTo>
                  <a:pt x="129" y="26"/>
                  <a:pt x="124" y="30"/>
                  <a:pt x="122" y="33"/>
                </a:cubicBezTo>
                <a:cubicBezTo>
                  <a:pt x="121" y="34"/>
                  <a:pt x="117" y="34"/>
                  <a:pt x="113" y="34"/>
                </a:cubicBezTo>
                <a:cubicBezTo>
                  <a:pt x="113" y="37"/>
                  <a:pt x="113" y="39"/>
                  <a:pt x="113" y="40"/>
                </a:cubicBezTo>
                <a:cubicBezTo>
                  <a:pt x="111" y="43"/>
                  <a:pt x="98" y="45"/>
                  <a:pt x="88" y="46"/>
                </a:cubicBezTo>
                <a:cubicBezTo>
                  <a:pt x="79" y="46"/>
                  <a:pt x="78" y="33"/>
                  <a:pt x="68" y="33"/>
                </a:cubicBezTo>
                <a:cubicBezTo>
                  <a:pt x="60" y="33"/>
                  <a:pt x="54" y="26"/>
                  <a:pt x="54" y="20"/>
                </a:cubicBezTo>
                <a:cubicBezTo>
                  <a:pt x="50" y="18"/>
                  <a:pt x="45" y="15"/>
                  <a:pt x="46" y="14"/>
                </a:cubicBezTo>
                <a:cubicBezTo>
                  <a:pt x="47" y="12"/>
                  <a:pt x="49" y="1"/>
                  <a:pt x="44" y="4"/>
                </a:cubicBezTo>
                <a:cubicBezTo>
                  <a:pt x="38" y="6"/>
                  <a:pt x="31" y="15"/>
                  <a:pt x="21" y="14"/>
                </a:cubicBezTo>
                <a:cubicBezTo>
                  <a:pt x="11" y="12"/>
                  <a:pt x="18" y="11"/>
                  <a:pt x="13" y="9"/>
                </a:cubicBezTo>
                <a:cubicBezTo>
                  <a:pt x="9" y="7"/>
                  <a:pt x="12" y="2"/>
                  <a:pt x="7" y="1"/>
                </a:cubicBezTo>
                <a:cubicBezTo>
                  <a:pt x="2" y="0"/>
                  <a:pt x="5" y="6"/>
                  <a:pt x="3" y="6"/>
                </a:cubicBezTo>
                <a:cubicBezTo>
                  <a:pt x="0" y="6"/>
                  <a:pt x="2" y="14"/>
                  <a:pt x="3" y="16"/>
                </a:cubicBezTo>
                <a:cubicBezTo>
                  <a:pt x="4" y="18"/>
                  <a:pt x="1" y="27"/>
                  <a:pt x="3" y="28"/>
                </a:cubicBezTo>
                <a:cubicBezTo>
                  <a:pt x="5" y="28"/>
                  <a:pt x="9" y="35"/>
                  <a:pt x="9" y="37"/>
                </a:cubicBezTo>
                <a:cubicBezTo>
                  <a:pt x="8" y="38"/>
                  <a:pt x="13" y="43"/>
                  <a:pt x="13" y="46"/>
                </a:cubicBezTo>
                <a:cubicBezTo>
                  <a:pt x="13" y="49"/>
                  <a:pt x="17" y="52"/>
                  <a:pt x="19" y="52"/>
                </a:cubicBezTo>
                <a:cubicBezTo>
                  <a:pt x="21" y="52"/>
                  <a:pt x="24" y="54"/>
                  <a:pt x="23" y="56"/>
                </a:cubicBezTo>
                <a:cubicBezTo>
                  <a:pt x="22" y="59"/>
                  <a:pt x="25" y="63"/>
                  <a:pt x="22" y="63"/>
                </a:cubicBezTo>
                <a:cubicBezTo>
                  <a:pt x="19" y="63"/>
                  <a:pt x="20" y="71"/>
                  <a:pt x="17" y="72"/>
                </a:cubicBezTo>
                <a:cubicBezTo>
                  <a:pt x="15" y="73"/>
                  <a:pt x="17" y="81"/>
                  <a:pt x="19" y="82"/>
                </a:cubicBezTo>
                <a:cubicBezTo>
                  <a:pt x="21" y="83"/>
                  <a:pt x="25" y="85"/>
                  <a:pt x="24" y="88"/>
                </a:cubicBezTo>
                <a:cubicBezTo>
                  <a:pt x="24" y="91"/>
                  <a:pt x="34" y="96"/>
                  <a:pt x="37" y="97"/>
                </a:cubicBezTo>
                <a:cubicBezTo>
                  <a:pt x="40" y="97"/>
                  <a:pt x="40" y="102"/>
                  <a:pt x="42" y="103"/>
                </a:cubicBezTo>
                <a:cubicBezTo>
                  <a:pt x="44" y="105"/>
                  <a:pt x="41" y="109"/>
                  <a:pt x="41" y="111"/>
                </a:cubicBezTo>
                <a:cubicBezTo>
                  <a:pt x="42" y="113"/>
                  <a:pt x="46" y="115"/>
                  <a:pt x="45" y="119"/>
                </a:cubicBezTo>
                <a:cubicBezTo>
                  <a:pt x="45" y="121"/>
                  <a:pt x="48" y="124"/>
                  <a:pt x="51" y="127"/>
                </a:cubicBezTo>
                <a:cubicBezTo>
                  <a:pt x="52" y="127"/>
                  <a:pt x="53" y="127"/>
                  <a:pt x="54" y="127"/>
                </a:cubicBezTo>
                <a:cubicBezTo>
                  <a:pt x="57" y="127"/>
                  <a:pt x="57" y="124"/>
                  <a:pt x="59" y="126"/>
                </a:cubicBezTo>
                <a:cubicBezTo>
                  <a:pt x="62" y="128"/>
                  <a:pt x="65" y="126"/>
                  <a:pt x="67" y="125"/>
                </a:cubicBezTo>
                <a:cubicBezTo>
                  <a:pt x="70" y="125"/>
                  <a:pt x="76" y="137"/>
                  <a:pt x="79" y="143"/>
                </a:cubicBezTo>
                <a:cubicBezTo>
                  <a:pt x="82" y="149"/>
                  <a:pt x="81" y="151"/>
                  <a:pt x="85" y="153"/>
                </a:cubicBezTo>
                <a:cubicBezTo>
                  <a:pt x="89" y="156"/>
                  <a:pt x="93" y="155"/>
                  <a:pt x="99" y="160"/>
                </a:cubicBezTo>
                <a:cubicBezTo>
                  <a:pt x="104" y="166"/>
                  <a:pt x="119" y="170"/>
                  <a:pt x="125" y="170"/>
                </a:cubicBezTo>
                <a:cubicBezTo>
                  <a:pt x="131" y="170"/>
                  <a:pt x="135" y="164"/>
                  <a:pt x="143" y="165"/>
                </a:cubicBezTo>
                <a:cubicBezTo>
                  <a:pt x="150" y="167"/>
                  <a:pt x="149" y="176"/>
                  <a:pt x="151" y="180"/>
                </a:cubicBezTo>
                <a:cubicBezTo>
                  <a:pt x="154" y="183"/>
                  <a:pt x="185" y="186"/>
                  <a:pt x="191" y="187"/>
                </a:cubicBezTo>
                <a:cubicBezTo>
                  <a:pt x="193" y="188"/>
                  <a:pt x="197" y="188"/>
                  <a:pt x="202" y="188"/>
                </a:cubicBezTo>
                <a:cubicBezTo>
                  <a:pt x="202" y="187"/>
                  <a:pt x="202" y="186"/>
                  <a:pt x="202" y="185"/>
                </a:cubicBezTo>
                <a:cubicBezTo>
                  <a:pt x="202" y="180"/>
                  <a:pt x="206" y="176"/>
                  <a:pt x="209" y="174"/>
                </a:cubicBezTo>
                <a:cubicBezTo>
                  <a:pt x="213" y="172"/>
                  <a:pt x="216" y="171"/>
                  <a:pt x="220" y="171"/>
                </a:cubicBezTo>
                <a:cubicBezTo>
                  <a:pt x="223" y="170"/>
                  <a:pt x="220" y="163"/>
                  <a:pt x="217" y="16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6" name="Freeform 155      (向天歌演示原创作品：www.TopPPT.cn)">
            <a:extLst>
              <a:ext uri="{FF2B5EF4-FFF2-40B4-BE49-F238E27FC236}">
                <a16:creationId xmlns:a16="http://schemas.microsoft.com/office/drawing/2014/main" id="{9B4FD2FB-96F7-48AA-B3D3-1041F94662B0}"/>
              </a:ext>
            </a:extLst>
          </p:cNvPr>
          <p:cNvSpPr>
            <a:spLocks noEditPoints="1"/>
          </p:cNvSpPr>
          <p:nvPr/>
        </p:nvSpPr>
        <p:spPr bwMode="auto">
          <a:xfrm>
            <a:off x="5356727" y="1741088"/>
            <a:ext cx="907161" cy="436748"/>
          </a:xfrm>
          <a:custGeom>
            <a:avLst/>
            <a:gdLst/>
            <a:ahLst/>
            <a:cxnLst>
              <a:cxn ang="0">
                <a:pos x="444" y="89"/>
              </a:cxn>
              <a:cxn ang="0">
                <a:pos x="429" y="75"/>
              </a:cxn>
              <a:cxn ang="0">
                <a:pos x="399" y="70"/>
              </a:cxn>
              <a:cxn ang="0">
                <a:pos x="372" y="51"/>
              </a:cxn>
              <a:cxn ang="0">
                <a:pos x="341" y="17"/>
              </a:cxn>
              <a:cxn ang="0">
                <a:pos x="310" y="30"/>
              </a:cxn>
              <a:cxn ang="0">
                <a:pos x="302" y="21"/>
              </a:cxn>
              <a:cxn ang="0">
                <a:pos x="285" y="19"/>
              </a:cxn>
              <a:cxn ang="0">
                <a:pos x="277" y="2"/>
              </a:cxn>
              <a:cxn ang="0">
                <a:pos x="237" y="10"/>
              </a:cxn>
              <a:cxn ang="0">
                <a:pos x="193" y="20"/>
              </a:cxn>
              <a:cxn ang="0">
                <a:pos x="170" y="31"/>
              </a:cxn>
              <a:cxn ang="0">
                <a:pos x="166" y="46"/>
              </a:cxn>
              <a:cxn ang="0">
                <a:pos x="170" y="61"/>
              </a:cxn>
              <a:cxn ang="0">
                <a:pos x="158" y="69"/>
              </a:cxn>
              <a:cxn ang="0">
                <a:pos x="141" y="68"/>
              </a:cxn>
              <a:cxn ang="0">
                <a:pos x="112" y="70"/>
              </a:cxn>
              <a:cxn ang="0">
                <a:pos x="92" y="70"/>
              </a:cxn>
              <a:cxn ang="0">
                <a:pos x="62" y="58"/>
              </a:cxn>
              <a:cxn ang="0">
                <a:pos x="35" y="66"/>
              </a:cxn>
              <a:cxn ang="0">
                <a:pos x="25" y="84"/>
              </a:cxn>
              <a:cxn ang="0">
                <a:pos x="4" y="88"/>
              </a:cxn>
              <a:cxn ang="0">
                <a:pos x="1" y="104"/>
              </a:cxn>
              <a:cxn ang="0">
                <a:pos x="17" y="114"/>
              </a:cxn>
              <a:cxn ang="0">
                <a:pos x="28" y="134"/>
              </a:cxn>
              <a:cxn ang="0">
                <a:pos x="58" y="127"/>
              </a:cxn>
              <a:cxn ang="0">
                <a:pos x="65" y="150"/>
              </a:cxn>
              <a:cxn ang="0">
                <a:pos x="44" y="165"/>
              </a:cxn>
              <a:cxn ang="0">
                <a:pos x="64" y="185"/>
              </a:cxn>
              <a:cxn ang="0">
                <a:pos x="75" y="197"/>
              </a:cxn>
              <a:cxn ang="0">
                <a:pos x="108" y="203"/>
              </a:cxn>
              <a:cxn ang="0">
                <a:pos x="139" y="144"/>
              </a:cxn>
              <a:cxn ang="0">
                <a:pos x="157" y="146"/>
              </a:cxn>
              <a:cxn ang="0">
                <a:pos x="191" y="174"/>
              </a:cxn>
              <a:cxn ang="0">
                <a:pos x="225" y="192"/>
              </a:cxn>
              <a:cxn ang="0">
                <a:pos x="250" y="212"/>
              </a:cxn>
              <a:cxn ang="0">
                <a:pos x="274" y="201"/>
              </a:cxn>
              <a:cxn ang="0">
                <a:pos x="299" y="187"/>
              </a:cxn>
              <a:cxn ang="0">
                <a:pos x="336" y="185"/>
              </a:cxn>
              <a:cxn ang="0">
                <a:pos x="385" y="193"/>
              </a:cxn>
              <a:cxn ang="0">
                <a:pos x="386" y="167"/>
              </a:cxn>
              <a:cxn ang="0">
                <a:pos x="401" y="151"/>
              </a:cxn>
              <a:cxn ang="0">
                <a:pos x="416" y="126"/>
              </a:cxn>
              <a:cxn ang="0">
                <a:pos x="445" y="123"/>
              </a:cxn>
              <a:cxn ang="0">
                <a:pos x="455" y="99"/>
              </a:cxn>
              <a:cxn ang="0">
                <a:pos x="171" y="137"/>
              </a:cxn>
              <a:cxn ang="0">
                <a:pos x="361" y="136"/>
              </a:cxn>
              <a:cxn ang="0">
                <a:pos x="315" y="136"/>
              </a:cxn>
              <a:cxn ang="0">
                <a:pos x="361" y="136"/>
              </a:cxn>
            </a:cxnLst>
            <a:rect l="0" t="0" r="r" b="b"/>
            <a:pathLst>
              <a:path w="459" h="216">
                <a:moveTo>
                  <a:pt x="457" y="88"/>
                </a:moveTo>
                <a:cubicBezTo>
                  <a:pt x="456" y="86"/>
                  <a:pt x="454" y="87"/>
                  <a:pt x="453" y="88"/>
                </a:cubicBezTo>
                <a:cubicBezTo>
                  <a:pt x="451" y="89"/>
                  <a:pt x="446" y="89"/>
                  <a:pt x="444" y="89"/>
                </a:cubicBezTo>
                <a:cubicBezTo>
                  <a:pt x="442" y="89"/>
                  <a:pt x="438" y="87"/>
                  <a:pt x="438" y="85"/>
                </a:cubicBezTo>
                <a:cubicBezTo>
                  <a:pt x="438" y="83"/>
                  <a:pt x="438" y="80"/>
                  <a:pt x="436" y="80"/>
                </a:cubicBezTo>
                <a:cubicBezTo>
                  <a:pt x="434" y="80"/>
                  <a:pt x="431" y="79"/>
                  <a:pt x="429" y="75"/>
                </a:cubicBezTo>
                <a:cubicBezTo>
                  <a:pt x="427" y="70"/>
                  <a:pt x="424" y="70"/>
                  <a:pt x="421" y="69"/>
                </a:cubicBezTo>
                <a:cubicBezTo>
                  <a:pt x="419" y="67"/>
                  <a:pt x="413" y="71"/>
                  <a:pt x="410" y="72"/>
                </a:cubicBezTo>
                <a:cubicBezTo>
                  <a:pt x="407" y="73"/>
                  <a:pt x="403" y="71"/>
                  <a:pt x="399" y="70"/>
                </a:cubicBezTo>
                <a:cubicBezTo>
                  <a:pt x="396" y="69"/>
                  <a:pt x="394" y="63"/>
                  <a:pt x="390" y="64"/>
                </a:cubicBezTo>
                <a:cubicBezTo>
                  <a:pt x="387" y="65"/>
                  <a:pt x="386" y="71"/>
                  <a:pt x="384" y="71"/>
                </a:cubicBezTo>
                <a:cubicBezTo>
                  <a:pt x="381" y="71"/>
                  <a:pt x="377" y="58"/>
                  <a:pt x="372" y="51"/>
                </a:cubicBezTo>
                <a:cubicBezTo>
                  <a:pt x="367" y="44"/>
                  <a:pt x="359" y="29"/>
                  <a:pt x="351" y="26"/>
                </a:cubicBezTo>
                <a:cubicBezTo>
                  <a:pt x="344" y="24"/>
                  <a:pt x="346" y="20"/>
                  <a:pt x="348" y="18"/>
                </a:cubicBezTo>
                <a:cubicBezTo>
                  <a:pt x="350" y="16"/>
                  <a:pt x="344" y="15"/>
                  <a:pt x="341" y="17"/>
                </a:cubicBezTo>
                <a:cubicBezTo>
                  <a:pt x="338" y="19"/>
                  <a:pt x="334" y="22"/>
                  <a:pt x="330" y="23"/>
                </a:cubicBezTo>
                <a:cubicBezTo>
                  <a:pt x="327" y="24"/>
                  <a:pt x="322" y="29"/>
                  <a:pt x="318" y="28"/>
                </a:cubicBezTo>
                <a:cubicBezTo>
                  <a:pt x="314" y="27"/>
                  <a:pt x="313" y="33"/>
                  <a:pt x="310" y="30"/>
                </a:cubicBezTo>
                <a:cubicBezTo>
                  <a:pt x="307" y="27"/>
                  <a:pt x="314" y="25"/>
                  <a:pt x="314" y="23"/>
                </a:cubicBezTo>
                <a:cubicBezTo>
                  <a:pt x="314" y="20"/>
                  <a:pt x="309" y="23"/>
                  <a:pt x="308" y="22"/>
                </a:cubicBezTo>
                <a:cubicBezTo>
                  <a:pt x="306" y="20"/>
                  <a:pt x="302" y="19"/>
                  <a:pt x="302" y="21"/>
                </a:cubicBezTo>
                <a:cubicBezTo>
                  <a:pt x="302" y="23"/>
                  <a:pt x="299" y="22"/>
                  <a:pt x="299" y="20"/>
                </a:cubicBezTo>
                <a:cubicBezTo>
                  <a:pt x="299" y="19"/>
                  <a:pt x="297" y="15"/>
                  <a:pt x="295" y="18"/>
                </a:cubicBezTo>
                <a:cubicBezTo>
                  <a:pt x="293" y="20"/>
                  <a:pt x="286" y="21"/>
                  <a:pt x="285" y="19"/>
                </a:cubicBezTo>
                <a:cubicBezTo>
                  <a:pt x="283" y="18"/>
                  <a:pt x="286" y="17"/>
                  <a:pt x="286" y="15"/>
                </a:cubicBezTo>
                <a:cubicBezTo>
                  <a:pt x="286" y="12"/>
                  <a:pt x="283" y="9"/>
                  <a:pt x="284" y="7"/>
                </a:cubicBezTo>
                <a:cubicBezTo>
                  <a:pt x="284" y="4"/>
                  <a:pt x="279" y="1"/>
                  <a:pt x="277" y="2"/>
                </a:cubicBezTo>
                <a:cubicBezTo>
                  <a:pt x="274" y="3"/>
                  <a:pt x="271" y="2"/>
                  <a:pt x="268" y="1"/>
                </a:cubicBezTo>
                <a:cubicBezTo>
                  <a:pt x="265" y="0"/>
                  <a:pt x="254" y="2"/>
                  <a:pt x="254" y="4"/>
                </a:cubicBezTo>
                <a:cubicBezTo>
                  <a:pt x="253" y="7"/>
                  <a:pt x="240" y="9"/>
                  <a:pt x="237" y="10"/>
                </a:cubicBezTo>
                <a:cubicBezTo>
                  <a:pt x="235" y="11"/>
                  <a:pt x="225" y="12"/>
                  <a:pt x="221" y="13"/>
                </a:cubicBezTo>
                <a:cubicBezTo>
                  <a:pt x="218" y="13"/>
                  <a:pt x="214" y="16"/>
                  <a:pt x="210" y="16"/>
                </a:cubicBezTo>
                <a:cubicBezTo>
                  <a:pt x="205" y="16"/>
                  <a:pt x="197" y="17"/>
                  <a:pt x="193" y="20"/>
                </a:cubicBezTo>
                <a:cubicBezTo>
                  <a:pt x="189" y="23"/>
                  <a:pt x="182" y="20"/>
                  <a:pt x="179" y="21"/>
                </a:cubicBezTo>
                <a:cubicBezTo>
                  <a:pt x="176" y="22"/>
                  <a:pt x="171" y="21"/>
                  <a:pt x="170" y="22"/>
                </a:cubicBezTo>
                <a:cubicBezTo>
                  <a:pt x="168" y="23"/>
                  <a:pt x="169" y="29"/>
                  <a:pt x="170" y="31"/>
                </a:cubicBezTo>
                <a:cubicBezTo>
                  <a:pt x="172" y="34"/>
                  <a:pt x="180" y="35"/>
                  <a:pt x="180" y="36"/>
                </a:cubicBezTo>
                <a:cubicBezTo>
                  <a:pt x="181" y="38"/>
                  <a:pt x="172" y="38"/>
                  <a:pt x="168" y="38"/>
                </a:cubicBezTo>
                <a:cubicBezTo>
                  <a:pt x="164" y="39"/>
                  <a:pt x="165" y="44"/>
                  <a:pt x="166" y="46"/>
                </a:cubicBezTo>
                <a:cubicBezTo>
                  <a:pt x="167" y="49"/>
                  <a:pt x="162" y="51"/>
                  <a:pt x="159" y="52"/>
                </a:cubicBezTo>
                <a:cubicBezTo>
                  <a:pt x="156" y="53"/>
                  <a:pt x="159" y="58"/>
                  <a:pt x="162" y="58"/>
                </a:cubicBezTo>
                <a:cubicBezTo>
                  <a:pt x="165" y="58"/>
                  <a:pt x="168" y="61"/>
                  <a:pt x="170" y="61"/>
                </a:cubicBezTo>
                <a:cubicBezTo>
                  <a:pt x="173" y="61"/>
                  <a:pt x="173" y="66"/>
                  <a:pt x="173" y="69"/>
                </a:cubicBezTo>
                <a:cubicBezTo>
                  <a:pt x="173" y="72"/>
                  <a:pt x="170" y="73"/>
                  <a:pt x="166" y="73"/>
                </a:cubicBezTo>
                <a:cubicBezTo>
                  <a:pt x="162" y="73"/>
                  <a:pt x="160" y="70"/>
                  <a:pt x="158" y="69"/>
                </a:cubicBezTo>
                <a:cubicBezTo>
                  <a:pt x="155" y="69"/>
                  <a:pt x="156" y="74"/>
                  <a:pt x="154" y="75"/>
                </a:cubicBezTo>
                <a:cubicBezTo>
                  <a:pt x="152" y="76"/>
                  <a:pt x="151" y="71"/>
                  <a:pt x="148" y="71"/>
                </a:cubicBezTo>
                <a:cubicBezTo>
                  <a:pt x="145" y="71"/>
                  <a:pt x="142" y="71"/>
                  <a:pt x="141" y="68"/>
                </a:cubicBezTo>
                <a:cubicBezTo>
                  <a:pt x="140" y="65"/>
                  <a:pt x="133" y="64"/>
                  <a:pt x="130" y="67"/>
                </a:cubicBezTo>
                <a:cubicBezTo>
                  <a:pt x="127" y="70"/>
                  <a:pt x="126" y="69"/>
                  <a:pt x="123" y="67"/>
                </a:cubicBezTo>
                <a:cubicBezTo>
                  <a:pt x="121" y="65"/>
                  <a:pt x="113" y="68"/>
                  <a:pt x="112" y="70"/>
                </a:cubicBezTo>
                <a:cubicBezTo>
                  <a:pt x="111" y="73"/>
                  <a:pt x="106" y="74"/>
                  <a:pt x="102" y="71"/>
                </a:cubicBezTo>
                <a:cubicBezTo>
                  <a:pt x="98" y="69"/>
                  <a:pt x="95" y="68"/>
                  <a:pt x="95" y="71"/>
                </a:cubicBezTo>
                <a:cubicBezTo>
                  <a:pt x="95" y="75"/>
                  <a:pt x="92" y="72"/>
                  <a:pt x="92" y="70"/>
                </a:cubicBezTo>
                <a:cubicBezTo>
                  <a:pt x="92" y="68"/>
                  <a:pt x="86" y="64"/>
                  <a:pt x="83" y="62"/>
                </a:cubicBezTo>
                <a:cubicBezTo>
                  <a:pt x="80" y="60"/>
                  <a:pt x="70" y="60"/>
                  <a:pt x="70" y="58"/>
                </a:cubicBezTo>
                <a:cubicBezTo>
                  <a:pt x="69" y="56"/>
                  <a:pt x="63" y="54"/>
                  <a:pt x="62" y="58"/>
                </a:cubicBezTo>
                <a:cubicBezTo>
                  <a:pt x="60" y="61"/>
                  <a:pt x="58" y="59"/>
                  <a:pt x="56" y="58"/>
                </a:cubicBezTo>
                <a:cubicBezTo>
                  <a:pt x="54" y="57"/>
                  <a:pt x="49" y="59"/>
                  <a:pt x="47" y="60"/>
                </a:cubicBezTo>
                <a:cubicBezTo>
                  <a:pt x="45" y="61"/>
                  <a:pt x="39" y="66"/>
                  <a:pt x="35" y="66"/>
                </a:cubicBezTo>
                <a:cubicBezTo>
                  <a:pt x="32" y="66"/>
                  <a:pt x="34" y="70"/>
                  <a:pt x="29" y="71"/>
                </a:cubicBezTo>
                <a:cubicBezTo>
                  <a:pt x="25" y="72"/>
                  <a:pt x="26" y="75"/>
                  <a:pt x="26" y="77"/>
                </a:cubicBezTo>
                <a:cubicBezTo>
                  <a:pt x="27" y="79"/>
                  <a:pt x="29" y="83"/>
                  <a:pt x="25" y="84"/>
                </a:cubicBezTo>
                <a:cubicBezTo>
                  <a:pt x="21" y="86"/>
                  <a:pt x="20" y="79"/>
                  <a:pt x="16" y="77"/>
                </a:cubicBezTo>
                <a:cubicBezTo>
                  <a:pt x="13" y="74"/>
                  <a:pt x="10" y="77"/>
                  <a:pt x="10" y="81"/>
                </a:cubicBezTo>
                <a:cubicBezTo>
                  <a:pt x="10" y="84"/>
                  <a:pt x="6" y="84"/>
                  <a:pt x="4" y="88"/>
                </a:cubicBezTo>
                <a:cubicBezTo>
                  <a:pt x="2" y="91"/>
                  <a:pt x="7" y="92"/>
                  <a:pt x="7" y="93"/>
                </a:cubicBezTo>
                <a:cubicBezTo>
                  <a:pt x="7" y="95"/>
                  <a:pt x="4" y="96"/>
                  <a:pt x="3" y="97"/>
                </a:cubicBezTo>
                <a:cubicBezTo>
                  <a:pt x="2" y="97"/>
                  <a:pt x="0" y="102"/>
                  <a:pt x="1" y="104"/>
                </a:cubicBezTo>
                <a:cubicBezTo>
                  <a:pt x="2" y="105"/>
                  <a:pt x="8" y="105"/>
                  <a:pt x="7" y="108"/>
                </a:cubicBezTo>
                <a:cubicBezTo>
                  <a:pt x="7" y="112"/>
                  <a:pt x="6" y="115"/>
                  <a:pt x="9" y="114"/>
                </a:cubicBezTo>
                <a:cubicBezTo>
                  <a:pt x="12" y="113"/>
                  <a:pt x="15" y="114"/>
                  <a:pt x="17" y="114"/>
                </a:cubicBezTo>
                <a:cubicBezTo>
                  <a:pt x="19" y="114"/>
                  <a:pt x="21" y="118"/>
                  <a:pt x="24" y="122"/>
                </a:cubicBezTo>
                <a:cubicBezTo>
                  <a:pt x="28" y="126"/>
                  <a:pt x="29" y="128"/>
                  <a:pt x="26" y="129"/>
                </a:cubicBezTo>
                <a:cubicBezTo>
                  <a:pt x="22" y="130"/>
                  <a:pt x="24" y="132"/>
                  <a:pt x="28" y="134"/>
                </a:cubicBezTo>
                <a:cubicBezTo>
                  <a:pt x="30" y="134"/>
                  <a:pt x="31" y="135"/>
                  <a:pt x="32" y="136"/>
                </a:cubicBezTo>
                <a:cubicBezTo>
                  <a:pt x="33" y="135"/>
                  <a:pt x="33" y="135"/>
                  <a:pt x="34" y="134"/>
                </a:cubicBezTo>
                <a:cubicBezTo>
                  <a:pt x="40" y="129"/>
                  <a:pt x="50" y="125"/>
                  <a:pt x="58" y="127"/>
                </a:cubicBezTo>
                <a:cubicBezTo>
                  <a:pt x="65" y="129"/>
                  <a:pt x="72" y="125"/>
                  <a:pt x="75" y="130"/>
                </a:cubicBezTo>
                <a:cubicBezTo>
                  <a:pt x="78" y="135"/>
                  <a:pt x="75" y="143"/>
                  <a:pt x="76" y="147"/>
                </a:cubicBezTo>
                <a:cubicBezTo>
                  <a:pt x="78" y="150"/>
                  <a:pt x="70" y="150"/>
                  <a:pt x="65" y="150"/>
                </a:cubicBezTo>
                <a:cubicBezTo>
                  <a:pt x="60" y="149"/>
                  <a:pt x="50" y="152"/>
                  <a:pt x="51" y="155"/>
                </a:cubicBezTo>
                <a:cubicBezTo>
                  <a:pt x="53" y="158"/>
                  <a:pt x="56" y="165"/>
                  <a:pt x="50" y="161"/>
                </a:cubicBezTo>
                <a:cubicBezTo>
                  <a:pt x="43" y="157"/>
                  <a:pt x="40" y="165"/>
                  <a:pt x="44" y="165"/>
                </a:cubicBezTo>
                <a:cubicBezTo>
                  <a:pt x="48" y="165"/>
                  <a:pt x="53" y="169"/>
                  <a:pt x="53" y="172"/>
                </a:cubicBezTo>
                <a:cubicBezTo>
                  <a:pt x="53" y="175"/>
                  <a:pt x="53" y="182"/>
                  <a:pt x="56" y="181"/>
                </a:cubicBezTo>
                <a:cubicBezTo>
                  <a:pt x="60" y="180"/>
                  <a:pt x="60" y="186"/>
                  <a:pt x="64" y="185"/>
                </a:cubicBezTo>
                <a:cubicBezTo>
                  <a:pt x="69" y="185"/>
                  <a:pt x="73" y="187"/>
                  <a:pt x="70" y="191"/>
                </a:cubicBezTo>
                <a:cubicBezTo>
                  <a:pt x="66" y="195"/>
                  <a:pt x="72" y="207"/>
                  <a:pt x="73" y="205"/>
                </a:cubicBezTo>
                <a:cubicBezTo>
                  <a:pt x="74" y="203"/>
                  <a:pt x="73" y="199"/>
                  <a:pt x="75" y="197"/>
                </a:cubicBezTo>
                <a:cubicBezTo>
                  <a:pt x="72" y="191"/>
                  <a:pt x="83" y="191"/>
                  <a:pt x="86" y="191"/>
                </a:cubicBezTo>
                <a:cubicBezTo>
                  <a:pt x="90" y="191"/>
                  <a:pt x="96" y="196"/>
                  <a:pt x="100" y="201"/>
                </a:cubicBezTo>
                <a:cubicBezTo>
                  <a:pt x="104" y="207"/>
                  <a:pt x="108" y="203"/>
                  <a:pt x="108" y="203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5"/>
                  <a:pt x="139" y="144"/>
                  <a:pt x="139" y="144"/>
                </a:cubicBezTo>
                <a:cubicBezTo>
                  <a:pt x="143" y="139"/>
                  <a:pt x="148" y="143"/>
                  <a:pt x="149" y="144"/>
                </a:cubicBezTo>
                <a:cubicBezTo>
                  <a:pt x="151" y="145"/>
                  <a:pt x="150" y="139"/>
                  <a:pt x="154" y="139"/>
                </a:cubicBezTo>
                <a:cubicBezTo>
                  <a:pt x="158" y="139"/>
                  <a:pt x="154" y="146"/>
                  <a:pt x="157" y="146"/>
                </a:cubicBezTo>
                <a:cubicBezTo>
                  <a:pt x="159" y="146"/>
                  <a:pt x="164" y="154"/>
                  <a:pt x="163" y="160"/>
                </a:cubicBezTo>
                <a:cubicBezTo>
                  <a:pt x="167" y="164"/>
                  <a:pt x="175" y="173"/>
                  <a:pt x="176" y="175"/>
                </a:cubicBezTo>
                <a:cubicBezTo>
                  <a:pt x="177" y="177"/>
                  <a:pt x="188" y="173"/>
                  <a:pt x="191" y="174"/>
                </a:cubicBezTo>
                <a:cubicBezTo>
                  <a:pt x="193" y="175"/>
                  <a:pt x="210" y="175"/>
                  <a:pt x="213" y="175"/>
                </a:cubicBezTo>
                <a:cubicBezTo>
                  <a:pt x="216" y="175"/>
                  <a:pt x="219" y="181"/>
                  <a:pt x="222" y="181"/>
                </a:cubicBezTo>
                <a:cubicBezTo>
                  <a:pt x="226" y="182"/>
                  <a:pt x="224" y="188"/>
                  <a:pt x="225" y="192"/>
                </a:cubicBezTo>
                <a:cubicBezTo>
                  <a:pt x="225" y="196"/>
                  <a:pt x="231" y="200"/>
                  <a:pt x="231" y="204"/>
                </a:cubicBezTo>
                <a:cubicBezTo>
                  <a:pt x="232" y="207"/>
                  <a:pt x="237" y="205"/>
                  <a:pt x="241" y="206"/>
                </a:cubicBezTo>
                <a:cubicBezTo>
                  <a:pt x="244" y="207"/>
                  <a:pt x="250" y="209"/>
                  <a:pt x="250" y="212"/>
                </a:cubicBezTo>
                <a:cubicBezTo>
                  <a:pt x="251" y="216"/>
                  <a:pt x="255" y="213"/>
                  <a:pt x="256" y="210"/>
                </a:cubicBezTo>
                <a:cubicBezTo>
                  <a:pt x="256" y="208"/>
                  <a:pt x="260" y="204"/>
                  <a:pt x="267" y="201"/>
                </a:cubicBezTo>
                <a:cubicBezTo>
                  <a:pt x="270" y="200"/>
                  <a:pt x="272" y="200"/>
                  <a:pt x="274" y="201"/>
                </a:cubicBezTo>
                <a:cubicBezTo>
                  <a:pt x="275" y="198"/>
                  <a:pt x="276" y="195"/>
                  <a:pt x="277" y="195"/>
                </a:cubicBezTo>
                <a:cubicBezTo>
                  <a:pt x="279" y="194"/>
                  <a:pt x="284" y="190"/>
                  <a:pt x="284" y="187"/>
                </a:cubicBezTo>
                <a:cubicBezTo>
                  <a:pt x="284" y="184"/>
                  <a:pt x="293" y="184"/>
                  <a:pt x="299" y="187"/>
                </a:cubicBezTo>
                <a:cubicBezTo>
                  <a:pt x="305" y="190"/>
                  <a:pt x="309" y="190"/>
                  <a:pt x="309" y="185"/>
                </a:cubicBezTo>
                <a:cubicBezTo>
                  <a:pt x="310" y="180"/>
                  <a:pt x="318" y="179"/>
                  <a:pt x="321" y="180"/>
                </a:cubicBezTo>
                <a:cubicBezTo>
                  <a:pt x="324" y="182"/>
                  <a:pt x="332" y="186"/>
                  <a:pt x="336" y="185"/>
                </a:cubicBezTo>
                <a:cubicBezTo>
                  <a:pt x="340" y="183"/>
                  <a:pt x="360" y="185"/>
                  <a:pt x="365" y="186"/>
                </a:cubicBezTo>
                <a:cubicBezTo>
                  <a:pt x="370" y="188"/>
                  <a:pt x="371" y="184"/>
                  <a:pt x="376" y="189"/>
                </a:cubicBezTo>
                <a:cubicBezTo>
                  <a:pt x="379" y="193"/>
                  <a:pt x="381" y="190"/>
                  <a:pt x="385" y="193"/>
                </a:cubicBezTo>
                <a:cubicBezTo>
                  <a:pt x="385" y="192"/>
                  <a:pt x="385" y="190"/>
                  <a:pt x="385" y="188"/>
                </a:cubicBezTo>
                <a:cubicBezTo>
                  <a:pt x="385" y="185"/>
                  <a:pt x="390" y="182"/>
                  <a:pt x="391" y="180"/>
                </a:cubicBezTo>
                <a:cubicBezTo>
                  <a:pt x="392" y="177"/>
                  <a:pt x="386" y="170"/>
                  <a:pt x="386" y="167"/>
                </a:cubicBezTo>
                <a:cubicBezTo>
                  <a:pt x="386" y="165"/>
                  <a:pt x="386" y="159"/>
                  <a:pt x="384" y="158"/>
                </a:cubicBezTo>
                <a:cubicBezTo>
                  <a:pt x="381" y="156"/>
                  <a:pt x="389" y="153"/>
                  <a:pt x="390" y="153"/>
                </a:cubicBezTo>
                <a:cubicBezTo>
                  <a:pt x="394" y="153"/>
                  <a:pt x="399" y="149"/>
                  <a:pt x="401" y="151"/>
                </a:cubicBezTo>
                <a:cubicBezTo>
                  <a:pt x="403" y="153"/>
                  <a:pt x="406" y="153"/>
                  <a:pt x="409" y="153"/>
                </a:cubicBezTo>
                <a:cubicBezTo>
                  <a:pt x="412" y="153"/>
                  <a:pt x="411" y="149"/>
                  <a:pt x="409" y="148"/>
                </a:cubicBezTo>
                <a:cubicBezTo>
                  <a:pt x="407" y="146"/>
                  <a:pt x="415" y="131"/>
                  <a:pt x="416" y="126"/>
                </a:cubicBezTo>
                <a:cubicBezTo>
                  <a:pt x="417" y="121"/>
                  <a:pt x="420" y="126"/>
                  <a:pt x="424" y="126"/>
                </a:cubicBezTo>
                <a:cubicBezTo>
                  <a:pt x="427" y="127"/>
                  <a:pt x="432" y="126"/>
                  <a:pt x="434" y="127"/>
                </a:cubicBezTo>
                <a:cubicBezTo>
                  <a:pt x="436" y="128"/>
                  <a:pt x="443" y="126"/>
                  <a:pt x="445" y="123"/>
                </a:cubicBezTo>
                <a:cubicBezTo>
                  <a:pt x="446" y="121"/>
                  <a:pt x="443" y="120"/>
                  <a:pt x="443" y="114"/>
                </a:cubicBezTo>
                <a:cubicBezTo>
                  <a:pt x="443" y="108"/>
                  <a:pt x="447" y="106"/>
                  <a:pt x="450" y="106"/>
                </a:cubicBezTo>
                <a:cubicBezTo>
                  <a:pt x="454" y="106"/>
                  <a:pt x="455" y="102"/>
                  <a:pt x="455" y="99"/>
                </a:cubicBezTo>
                <a:cubicBezTo>
                  <a:pt x="455" y="97"/>
                  <a:pt x="458" y="95"/>
                  <a:pt x="459" y="92"/>
                </a:cubicBezTo>
                <a:cubicBezTo>
                  <a:pt x="458" y="91"/>
                  <a:pt x="457" y="89"/>
                  <a:pt x="457" y="88"/>
                </a:cubicBezTo>
                <a:close/>
                <a:moveTo>
                  <a:pt x="171" y="137"/>
                </a:moveTo>
                <a:cubicBezTo>
                  <a:pt x="170" y="139"/>
                  <a:pt x="157" y="135"/>
                  <a:pt x="156" y="132"/>
                </a:cubicBezTo>
                <a:cubicBezTo>
                  <a:pt x="155" y="130"/>
                  <a:pt x="174" y="133"/>
                  <a:pt x="171" y="137"/>
                </a:cubicBezTo>
                <a:close/>
                <a:moveTo>
                  <a:pt x="361" y="136"/>
                </a:moveTo>
                <a:cubicBezTo>
                  <a:pt x="351" y="136"/>
                  <a:pt x="331" y="131"/>
                  <a:pt x="322" y="140"/>
                </a:cubicBezTo>
                <a:cubicBezTo>
                  <a:pt x="314" y="149"/>
                  <a:pt x="320" y="154"/>
                  <a:pt x="316" y="154"/>
                </a:cubicBezTo>
                <a:cubicBezTo>
                  <a:pt x="312" y="155"/>
                  <a:pt x="310" y="141"/>
                  <a:pt x="315" y="136"/>
                </a:cubicBezTo>
                <a:cubicBezTo>
                  <a:pt x="320" y="131"/>
                  <a:pt x="335" y="129"/>
                  <a:pt x="344" y="132"/>
                </a:cubicBezTo>
                <a:cubicBezTo>
                  <a:pt x="353" y="134"/>
                  <a:pt x="370" y="130"/>
                  <a:pt x="372" y="130"/>
                </a:cubicBezTo>
                <a:cubicBezTo>
                  <a:pt x="375" y="131"/>
                  <a:pt x="370" y="136"/>
                  <a:pt x="361" y="13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7" name="Freeform 156      (向天歌演示原创作品：www.TopPPT.cn)">
            <a:extLst>
              <a:ext uri="{FF2B5EF4-FFF2-40B4-BE49-F238E27FC236}">
                <a16:creationId xmlns:a16="http://schemas.microsoft.com/office/drawing/2014/main" id="{B6D3524D-8843-4191-B2B0-07F67E8E97CD}"/>
              </a:ext>
            </a:extLst>
          </p:cNvPr>
          <p:cNvSpPr>
            <a:spLocks noEditPoints="1"/>
          </p:cNvSpPr>
          <p:nvPr/>
        </p:nvSpPr>
        <p:spPr bwMode="auto">
          <a:xfrm>
            <a:off x="4758527" y="666015"/>
            <a:ext cx="3811063" cy="1493343"/>
          </a:xfrm>
          <a:custGeom>
            <a:avLst/>
            <a:gdLst/>
            <a:ahLst/>
            <a:cxnLst>
              <a:cxn ang="0">
                <a:pos x="814" y="12"/>
              </a:cxn>
              <a:cxn ang="0">
                <a:pos x="840" y="45"/>
              </a:cxn>
              <a:cxn ang="0">
                <a:pos x="912" y="61"/>
              </a:cxn>
              <a:cxn ang="0">
                <a:pos x="822" y="28"/>
              </a:cxn>
              <a:cxn ang="0">
                <a:pos x="1331" y="168"/>
              </a:cxn>
              <a:cxn ang="0">
                <a:pos x="1358" y="198"/>
              </a:cxn>
              <a:cxn ang="0">
                <a:pos x="1388" y="664"/>
              </a:cxn>
              <a:cxn ang="0">
                <a:pos x="355" y="25"/>
              </a:cxn>
              <a:cxn ang="0">
                <a:pos x="1886" y="330"/>
              </a:cxn>
              <a:cxn ang="0">
                <a:pos x="1698" y="277"/>
              </a:cxn>
              <a:cxn ang="0">
                <a:pos x="1580" y="268"/>
              </a:cxn>
              <a:cxn ang="0">
                <a:pos x="1412" y="221"/>
              </a:cxn>
              <a:cxn ang="0">
                <a:pos x="1319" y="241"/>
              </a:cxn>
              <a:cxn ang="0">
                <a:pos x="1224" y="204"/>
              </a:cxn>
              <a:cxn ang="0">
                <a:pos x="1101" y="196"/>
              </a:cxn>
              <a:cxn ang="0">
                <a:pos x="989" y="193"/>
              </a:cxn>
              <a:cxn ang="0">
                <a:pos x="1007" y="122"/>
              </a:cxn>
              <a:cxn ang="0">
                <a:pos x="909" y="126"/>
              </a:cxn>
              <a:cxn ang="0">
                <a:pos x="800" y="148"/>
              </a:cxn>
              <a:cxn ang="0">
                <a:pos x="764" y="190"/>
              </a:cxn>
              <a:cxn ang="0">
                <a:pos x="667" y="228"/>
              </a:cxn>
              <a:cxn ang="0">
                <a:pos x="623" y="257"/>
              </a:cxn>
              <a:cxn ang="0">
                <a:pos x="630" y="312"/>
              </a:cxn>
              <a:cxn ang="0">
                <a:pos x="603" y="320"/>
              </a:cxn>
              <a:cxn ang="0">
                <a:pos x="557" y="231"/>
              </a:cxn>
              <a:cxn ang="0">
                <a:pos x="468" y="273"/>
              </a:cxn>
              <a:cxn ang="0">
                <a:pos x="384" y="305"/>
              </a:cxn>
              <a:cxn ang="0">
                <a:pos x="307" y="312"/>
              </a:cxn>
              <a:cxn ang="0">
                <a:pos x="230" y="353"/>
              </a:cxn>
              <a:cxn ang="0">
                <a:pos x="170" y="355"/>
              </a:cxn>
              <a:cxn ang="0">
                <a:pos x="201" y="292"/>
              </a:cxn>
              <a:cxn ang="0">
                <a:pos x="100" y="296"/>
              </a:cxn>
              <a:cxn ang="0">
                <a:pos x="133" y="407"/>
              </a:cxn>
              <a:cxn ang="0">
                <a:pos x="89" y="497"/>
              </a:cxn>
              <a:cxn ang="0">
                <a:pos x="134" y="574"/>
              </a:cxn>
              <a:cxn ang="0">
                <a:pos x="223" y="617"/>
              </a:cxn>
              <a:cxn ang="0">
                <a:pos x="193" y="682"/>
              </a:cxn>
              <a:cxn ang="0">
                <a:pos x="326" y="731"/>
              </a:cxn>
              <a:cxn ang="0">
                <a:pos x="312" y="613"/>
              </a:cxn>
              <a:cxn ang="0">
                <a:pos x="425" y="599"/>
              </a:cxn>
              <a:cxn ang="0">
                <a:pos x="472" y="554"/>
              </a:cxn>
              <a:cxn ang="0">
                <a:pos x="610" y="554"/>
              </a:cxn>
              <a:cxn ang="0">
                <a:pos x="738" y="612"/>
              </a:cxn>
              <a:cxn ang="0">
                <a:pos x="849" y="616"/>
              </a:cxn>
              <a:cxn ang="0">
                <a:pos x="939" y="614"/>
              </a:cxn>
              <a:cxn ang="0">
                <a:pos x="1099" y="622"/>
              </a:cxn>
              <a:cxn ang="0">
                <a:pos x="1210" y="615"/>
              </a:cxn>
              <a:cxn ang="0">
                <a:pos x="1251" y="689"/>
              </a:cxn>
              <a:cxn ang="0">
                <a:pos x="1365" y="573"/>
              </a:cxn>
              <a:cxn ang="0">
                <a:pos x="1310" y="530"/>
              </a:cxn>
              <a:cxn ang="0">
                <a:pos x="1484" y="473"/>
              </a:cxn>
              <a:cxn ang="0">
                <a:pos x="1584" y="440"/>
              </a:cxn>
              <a:cxn ang="0">
                <a:pos x="1544" y="494"/>
              </a:cxn>
              <a:cxn ang="0">
                <a:pos x="1607" y="521"/>
              </a:cxn>
              <a:cxn ang="0">
                <a:pos x="1697" y="458"/>
              </a:cxn>
              <a:cxn ang="0">
                <a:pos x="1766" y="373"/>
              </a:cxn>
              <a:cxn ang="0">
                <a:pos x="1875" y="379"/>
              </a:cxn>
              <a:cxn ang="0">
                <a:pos x="993" y="567"/>
              </a:cxn>
              <a:cxn ang="0">
                <a:pos x="386" y="247"/>
              </a:cxn>
              <a:cxn ang="0">
                <a:pos x="485" y="133"/>
              </a:cxn>
              <a:cxn ang="0">
                <a:pos x="415" y="39"/>
              </a:cxn>
              <a:cxn ang="0">
                <a:pos x="464" y="16"/>
              </a:cxn>
            </a:cxnLst>
            <a:rect l="0" t="0" r="r" b="b"/>
            <a:pathLst>
              <a:path w="1926" h="739">
                <a:moveTo>
                  <a:pt x="29" y="534"/>
                </a:moveTo>
                <a:cubicBezTo>
                  <a:pt x="28" y="535"/>
                  <a:pt x="24" y="534"/>
                  <a:pt x="23" y="532"/>
                </a:cubicBezTo>
                <a:cubicBezTo>
                  <a:pt x="22" y="530"/>
                  <a:pt x="18" y="531"/>
                  <a:pt x="16" y="531"/>
                </a:cubicBezTo>
                <a:cubicBezTo>
                  <a:pt x="16" y="532"/>
                  <a:pt x="17" y="532"/>
                  <a:pt x="18" y="533"/>
                </a:cubicBezTo>
                <a:cubicBezTo>
                  <a:pt x="19" y="536"/>
                  <a:pt x="12" y="536"/>
                  <a:pt x="14" y="539"/>
                </a:cubicBezTo>
                <a:cubicBezTo>
                  <a:pt x="16" y="542"/>
                  <a:pt x="9" y="542"/>
                  <a:pt x="9" y="539"/>
                </a:cubicBezTo>
                <a:cubicBezTo>
                  <a:pt x="9" y="536"/>
                  <a:pt x="1" y="537"/>
                  <a:pt x="1" y="540"/>
                </a:cubicBezTo>
                <a:cubicBezTo>
                  <a:pt x="1" y="540"/>
                  <a:pt x="1" y="541"/>
                  <a:pt x="0" y="542"/>
                </a:cubicBezTo>
                <a:cubicBezTo>
                  <a:pt x="2" y="543"/>
                  <a:pt x="5" y="544"/>
                  <a:pt x="6" y="544"/>
                </a:cubicBezTo>
                <a:cubicBezTo>
                  <a:pt x="7" y="545"/>
                  <a:pt x="27" y="547"/>
                  <a:pt x="35" y="545"/>
                </a:cubicBezTo>
                <a:cubicBezTo>
                  <a:pt x="35" y="544"/>
                  <a:pt x="36" y="540"/>
                  <a:pt x="36" y="538"/>
                </a:cubicBezTo>
                <a:cubicBezTo>
                  <a:pt x="36" y="536"/>
                  <a:pt x="31" y="534"/>
                  <a:pt x="29" y="534"/>
                </a:cubicBezTo>
                <a:close/>
                <a:moveTo>
                  <a:pt x="814" y="12"/>
                </a:moveTo>
                <a:cubicBezTo>
                  <a:pt x="815" y="7"/>
                  <a:pt x="793" y="9"/>
                  <a:pt x="799" y="14"/>
                </a:cubicBezTo>
                <a:cubicBezTo>
                  <a:pt x="801" y="16"/>
                  <a:pt x="812" y="17"/>
                  <a:pt x="814" y="12"/>
                </a:cubicBezTo>
                <a:close/>
                <a:moveTo>
                  <a:pt x="512" y="21"/>
                </a:moveTo>
                <a:cubicBezTo>
                  <a:pt x="524" y="20"/>
                  <a:pt x="524" y="13"/>
                  <a:pt x="517" y="11"/>
                </a:cubicBezTo>
                <a:cubicBezTo>
                  <a:pt x="511" y="10"/>
                  <a:pt x="510" y="15"/>
                  <a:pt x="506" y="15"/>
                </a:cubicBezTo>
                <a:cubicBezTo>
                  <a:pt x="503" y="15"/>
                  <a:pt x="490" y="17"/>
                  <a:pt x="493" y="20"/>
                </a:cubicBezTo>
                <a:cubicBezTo>
                  <a:pt x="496" y="23"/>
                  <a:pt x="505" y="22"/>
                  <a:pt x="512" y="21"/>
                </a:cubicBezTo>
                <a:close/>
                <a:moveTo>
                  <a:pt x="840" y="45"/>
                </a:moveTo>
                <a:cubicBezTo>
                  <a:pt x="840" y="49"/>
                  <a:pt x="829" y="53"/>
                  <a:pt x="832" y="55"/>
                </a:cubicBezTo>
                <a:cubicBezTo>
                  <a:pt x="835" y="58"/>
                  <a:pt x="837" y="57"/>
                  <a:pt x="841" y="58"/>
                </a:cubicBezTo>
                <a:cubicBezTo>
                  <a:pt x="844" y="58"/>
                  <a:pt x="846" y="67"/>
                  <a:pt x="852" y="65"/>
                </a:cubicBezTo>
                <a:cubicBezTo>
                  <a:pt x="858" y="64"/>
                  <a:pt x="874" y="72"/>
                  <a:pt x="884" y="72"/>
                </a:cubicBezTo>
                <a:cubicBezTo>
                  <a:pt x="893" y="72"/>
                  <a:pt x="894" y="64"/>
                  <a:pt x="891" y="64"/>
                </a:cubicBezTo>
                <a:cubicBezTo>
                  <a:pt x="888" y="63"/>
                  <a:pt x="891" y="59"/>
                  <a:pt x="896" y="51"/>
                </a:cubicBezTo>
                <a:cubicBezTo>
                  <a:pt x="902" y="43"/>
                  <a:pt x="880" y="38"/>
                  <a:pt x="880" y="44"/>
                </a:cubicBezTo>
                <a:cubicBezTo>
                  <a:pt x="880" y="50"/>
                  <a:pt x="873" y="42"/>
                  <a:pt x="871" y="39"/>
                </a:cubicBezTo>
                <a:cubicBezTo>
                  <a:pt x="869" y="35"/>
                  <a:pt x="840" y="42"/>
                  <a:pt x="840" y="45"/>
                </a:cubicBezTo>
                <a:close/>
                <a:moveTo>
                  <a:pt x="576" y="206"/>
                </a:moveTo>
                <a:cubicBezTo>
                  <a:pt x="580" y="207"/>
                  <a:pt x="592" y="205"/>
                  <a:pt x="593" y="202"/>
                </a:cubicBezTo>
                <a:cubicBezTo>
                  <a:pt x="595" y="200"/>
                  <a:pt x="589" y="197"/>
                  <a:pt x="581" y="197"/>
                </a:cubicBezTo>
                <a:cubicBezTo>
                  <a:pt x="573" y="197"/>
                  <a:pt x="572" y="206"/>
                  <a:pt x="576" y="206"/>
                </a:cubicBezTo>
                <a:close/>
                <a:moveTo>
                  <a:pt x="673" y="211"/>
                </a:moveTo>
                <a:cubicBezTo>
                  <a:pt x="679" y="214"/>
                  <a:pt x="683" y="213"/>
                  <a:pt x="682" y="208"/>
                </a:cubicBezTo>
                <a:cubicBezTo>
                  <a:pt x="681" y="202"/>
                  <a:pt x="669" y="209"/>
                  <a:pt x="673" y="211"/>
                </a:cubicBezTo>
                <a:close/>
                <a:moveTo>
                  <a:pt x="892" y="92"/>
                </a:moveTo>
                <a:cubicBezTo>
                  <a:pt x="896" y="95"/>
                  <a:pt x="911" y="89"/>
                  <a:pt x="921" y="89"/>
                </a:cubicBezTo>
                <a:cubicBezTo>
                  <a:pt x="931" y="90"/>
                  <a:pt x="959" y="82"/>
                  <a:pt x="960" y="76"/>
                </a:cubicBezTo>
                <a:cubicBezTo>
                  <a:pt x="961" y="71"/>
                  <a:pt x="950" y="71"/>
                  <a:pt x="946" y="67"/>
                </a:cubicBezTo>
                <a:cubicBezTo>
                  <a:pt x="941" y="62"/>
                  <a:pt x="932" y="66"/>
                  <a:pt x="929" y="70"/>
                </a:cubicBezTo>
                <a:cubicBezTo>
                  <a:pt x="927" y="74"/>
                  <a:pt x="924" y="70"/>
                  <a:pt x="931" y="64"/>
                </a:cubicBezTo>
                <a:cubicBezTo>
                  <a:pt x="937" y="58"/>
                  <a:pt x="924" y="53"/>
                  <a:pt x="924" y="57"/>
                </a:cubicBezTo>
                <a:cubicBezTo>
                  <a:pt x="924" y="61"/>
                  <a:pt x="912" y="57"/>
                  <a:pt x="912" y="61"/>
                </a:cubicBezTo>
                <a:cubicBezTo>
                  <a:pt x="912" y="65"/>
                  <a:pt x="908" y="66"/>
                  <a:pt x="908" y="70"/>
                </a:cubicBezTo>
                <a:cubicBezTo>
                  <a:pt x="908" y="74"/>
                  <a:pt x="900" y="68"/>
                  <a:pt x="900" y="76"/>
                </a:cubicBezTo>
                <a:cubicBezTo>
                  <a:pt x="899" y="85"/>
                  <a:pt x="887" y="89"/>
                  <a:pt x="892" y="92"/>
                </a:cubicBezTo>
                <a:close/>
                <a:moveTo>
                  <a:pt x="822" y="36"/>
                </a:moveTo>
                <a:cubicBezTo>
                  <a:pt x="829" y="39"/>
                  <a:pt x="826" y="40"/>
                  <a:pt x="820" y="40"/>
                </a:cubicBezTo>
                <a:cubicBezTo>
                  <a:pt x="813" y="40"/>
                  <a:pt x="807" y="42"/>
                  <a:pt x="812" y="44"/>
                </a:cubicBezTo>
                <a:cubicBezTo>
                  <a:pt x="815" y="46"/>
                  <a:pt x="815" y="49"/>
                  <a:pt x="822" y="51"/>
                </a:cubicBezTo>
                <a:cubicBezTo>
                  <a:pt x="829" y="53"/>
                  <a:pt x="836" y="47"/>
                  <a:pt x="835" y="43"/>
                </a:cubicBezTo>
                <a:cubicBezTo>
                  <a:pt x="834" y="39"/>
                  <a:pt x="859" y="35"/>
                  <a:pt x="866" y="34"/>
                </a:cubicBezTo>
                <a:cubicBezTo>
                  <a:pt x="873" y="32"/>
                  <a:pt x="862" y="25"/>
                  <a:pt x="869" y="24"/>
                </a:cubicBezTo>
                <a:cubicBezTo>
                  <a:pt x="876" y="24"/>
                  <a:pt x="873" y="20"/>
                  <a:pt x="864" y="19"/>
                </a:cubicBezTo>
                <a:cubicBezTo>
                  <a:pt x="855" y="18"/>
                  <a:pt x="859" y="10"/>
                  <a:pt x="856" y="7"/>
                </a:cubicBezTo>
                <a:cubicBezTo>
                  <a:pt x="853" y="5"/>
                  <a:pt x="851" y="11"/>
                  <a:pt x="840" y="13"/>
                </a:cubicBezTo>
                <a:cubicBezTo>
                  <a:pt x="828" y="15"/>
                  <a:pt x="822" y="18"/>
                  <a:pt x="827" y="21"/>
                </a:cubicBezTo>
                <a:cubicBezTo>
                  <a:pt x="832" y="23"/>
                  <a:pt x="827" y="29"/>
                  <a:pt x="822" y="28"/>
                </a:cubicBezTo>
                <a:cubicBezTo>
                  <a:pt x="817" y="28"/>
                  <a:pt x="816" y="33"/>
                  <a:pt x="822" y="36"/>
                </a:cubicBezTo>
                <a:close/>
                <a:moveTo>
                  <a:pt x="1423" y="161"/>
                </a:moveTo>
                <a:cubicBezTo>
                  <a:pt x="1431" y="161"/>
                  <a:pt x="1435" y="169"/>
                  <a:pt x="1450" y="170"/>
                </a:cubicBezTo>
                <a:cubicBezTo>
                  <a:pt x="1465" y="171"/>
                  <a:pt x="1477" y="168"/>
                  <a:pt x="1477" y="165"/>
                </a:cubicBezTo>
                <a:cubicBezTo>
                  <a:pt x="1477" y="161"/>
                  <a:pt x="1463" y="156"/>
                  <a:pt x="1459" y="159"/>
                </a:cubicBezTo>
                <a:cubicBezTo>
                  <a:pt x="1454" y="162"/>
                  <a:pt x="1451" y="155"/>
                  <a:pt x="1446" y="156"/>
                </a:cubicBezTo>
                <a:cubicBezTo>
                  <a:pt x="1440" y="158"/>
                  <a:pt x="1433" y="158"/>
                  <a:pt x="1430" y="153"/>
                </a:cubicBezTo>
                <a:cubicBezTo>
                  <a:pt x="1428" y="148"/>
                  <a:pt x="1419" y="160"/>
                  <a:pt x="1423" y="161"/>
                </a:cubicBezTo>
                <a:close/>
                <a:moveTo>
                  <a:pt x="1795" y="254"/>
                </a:moveTo>
                <a:cubicBezTo>
                  <a:pt x="1801" y="257"/>
                  <a:pt x="1805" y="250"/>
                  <a:pt x="1811" y="254"/>
                </a:cubicBezTo>
                <a:cubicBezTo>
                  <a:pt x="1816" y="257"/>
                  <a:pt x="1829" y="252"/>
                  <a:pt x="1834" y="251"/>
                </a:cubicBezTo>
                <a:cubicBezTo>
                  <a:pt x="1840" y="250"/>
                  <a:pt x="1837" y="243"/>
                  <a:pt x="1822" y="241"/>
                </a:cubicBezTo>
                <a:cubicBezTo>
                  <a:pt x="1807" y="239"/>
                  <a:pt x="1788" y="250"/>
                  <a:pt x="1795" y="254"/>
                </a:cubicBezTo>
                <a:close/>
                <a:moveTo>
                  <a:pt x="1322" y="161"/>
                </a:moveTo>
                <a:cubicBezTo>
                  <a:pt x="1326" y="163"/>
                  <a:pt x="1328" y="166"/>
                  <a:pt x="1331" y="168"/>
                </a:cubicBezTo>
                <a:cubicBezTo>
                  <a:pt x="1333" y="171"/>
                  <a:pt x="1343" y="167"/>
                  <a:pt x="1347" y="166"/>
                </a:cubicBezTo>
                <a:cubicBezTo>
                  <a:pt x="1351" y="164"/>
                  <a:pt x="1352" y="172"/>
                  <a:pt x="1358" y="168"/>
                </a:cubicBezTo>
                <a:cubicBezTo>
                  <a:pt x="1364" y="164"/>
                  <a:pt x="1371" y="166"/>
                  <a:pt x="1378" y="166"/>
                </a:cubicBezTo>
                <a:cubicBezTo>
                  <a:pt x="1385" y="166"/>
                  <a:pt x="1377" y="157"/>
                  <a:pt x="1377" y="153"/>
                </a:cubicBezTo>
                <a:cubicBezTo>
                  <a:pt x="1377" y="149"/>
                  <a:pt x="1386" y="151"/>
                  <a:pt x="1383" y="155"/>
                </a:cubicBezTo>
                <a:cubicBezTo>
                  <a:pt x="1380" y="158"/>
                  <a:pt x="1387" y="166"/>
                  <a:pt x="1398" y="165"/>
                </a:cubicBezTo>
                <a:cubicBezTo>
                  <a:pt x="1408" y="164"/>
                  <a:pt x="1400" y="158"/>
                  <a:pt x="1406" y="155"/>
                </a:cubicBezTo>
                <a:cubicBezTo>
                  <a:pt x="1411" y="153"/>
                  <a:pt x="1410" y="150"/>
                  <a:pt x="1403" y="146"/>
                </a:cubicBezTo>
                <a:cubicBezTo>
                  <a:pt x="1395" y="141"/>
                  <a:pt x="1385" y="144"/>
                  <a:pt x="1378" y="141"/>
                </a:cubicBezTo>
                <a:cubicBezTo>
                  <a:pt x="1371" y="138"/>
                  <a:pt x="1363" y="138"/>
                  <a:pt x="1362" y="145"/>
                </a:cubicBezTo>
                <a:cubicBezTo>
                  <a:pt x="1362" y="152"/>
                  <a:pt x="1348" y="137"/>
                  <a:pt x="1341" y="135"/>
                </a:cubicBezTo>
                <a:cubicBezTo>
                  <a:pt x="1333" y="132"/>
                  <a:pt x="1311" y="155"/>
                  <a:pt x="1322" y="161"/>
                </a:cubicBezTo>
                <a:close/>
                <a:moveTo>
                  <a:pt x="1391" y="204"/>
                </a:moveTo>
                <a:cubicBezTo>
                  <a:pt x="1397" y="202"/>
                  <a:pt x="1387" y="191"/>
                  <a:pt x="1377" y="190"/>
                </a:cubicBezTo>
                <a:cubicBezTo>
                  <a:pt x="1366" y="188"/>
                  <a:pt x="1357" y="196"/>
                  <a:pt x="1358" y="198"/>
                </a:cubicBezTo>
                <a:cubicBezTo>
                  <a:pt x="1361" y="203"/>
                  <a:pt x="1385" y="205"/>
                  <a:pt x="1391" y="204"/>
                </a:cubicBezTo>
                <a:close/>
                <a:moveTo>
                  <a:pt x="1365" y="182"/>
                </a:moveTo>
                <a:cubicBezTo>
                  <a:pt x="1365" y="177"/>
                  <a:pt x="1347" y="183"/>
                  <a:pt x="1354" y="186"/>
                </a:cubicBezTo>
                <a:cubicBezTo>
                  <a:pt x="1358" y="187"/>
                  <a:pt x="1365" y="187"/>
                  <a:pt x="1365" y="182"/>
                </a:cubicBezTo>
                <a:close/>
                <a:moveTo>
                  <a:pt x="1389" y="589"/>
                </a:moveTo>
                <a:cubicBezTo>
                  <a:pt x="1385" y="579"/>
                  <a:pt x="1394" y="570"/>
                  <a:pt x="1387" y="565"/>
                </a:cubicBezTo>
                <a:cubicBezTo>
                  <a:pt x="1381" y="560"/>
                  <a:pt x="1383" y="549"/>
                  <a:pt x="1380" y="551"/>
                </a:cubicBezTo>
                <a:cubicBezTo>
                  <a:pt x="1377" y="553"/>
                  <a:pt x="1380" y="562"/>
                  <a:pt x="1375" y="563"/>
                </a:cubicBezTo>
                <a:cubicBezTo>
                  <a:pt x="1369" y="564"/>
                  <a:pt x="1374" y="569"/>
                  <a:pt x="1372" y="575"/>
                </a:cubicBezTo>
                <a:cubicBezTo>
                  <a:pt x="1370" y="582"/>
                  <a:pt x="1373" y="592"/>
                  <a:pt x="1376" y="598"/>
                </a:cubicBezTo>
                <a:cubicBezTo>
                  <a:pt x="1379" y="604"/>
                  <a:pt x="1372" y="636"/>
                  <a:pt x="1375" y="641"/>
                </a:cubicBezTo>
                <a:cubicBezTo>
                  <a:pt x="1378" y="646"/>
                  <a:pt x="1371" y="670"/>
                  <a:pt x="1373" y="673"/>
                </a:cubicBezTo>
                <a:cubicBezTo>
                  <a:pt x="1377" y="677"/>
                  <a:pt x="1374" y="666"/>
                  <a:pt x="1380" y="665"/>
                </a:cubicBezTo>
                <a:cubicBezTo>
                  <a:pt x="1386" y="664"/>
                  <a:pt x="1386" y="672"/>
                  <a:pt x="1390" y="674"/>
                </a:cubicBezTo>
                <a:cubicBezTo>
                  <a:pt x="1394" y="675"/>
                  <a:pt x="1391" y="663"/>
                  <a:pt x="1388" y="664"/>
                </a:cubicBezTo>
                <a:cubicBezTo>
                  <a:pt x="1385" y="664"/>
                  <a:pt x="1382" y="656"/>
                  <a:pt x="1380" y="650"/>
                </a:cubicBezTo>
                <a:cubicBezTo>
                  <a:pt x="1379" y="645"/>
                  <a:pt x="1384" y="639"/>
                  <a:pt x="1384" y="632"/>
                </a:cubicBezTo>
                <a:cubicBezTo>
                  <a:pt x="1384" y="625"/>
                  <a:pt x="1392" y="626"/>
                  <a:pt x="1397" y="631"/>
                </a:cubicBezTo>
                <a:cubicBezTo>
                  <a:pt x="1402" y="636"/>
                  <a:pt x="1403" y="632"/>
                  <a:pt x="1401" y="629"/>
                </a:cubicBezTo>
                <a:cubicBezTo>
                  <a:pt x="1399" y="625"/>
                  <a:pt x="1392" y="598"/>
                  <a:pt x="1389" y="589"/>
                </a:cubicBezTo>
                <a:close/>
                <a:moveTo>
                  <a:pt x="326" y="292"/>
                </a:moveTo>
                <a:cubicBezTo>
                  <a:pt x="335" y="300"/>
                  <a:pt x="343" y="288"/>
                  <a:pt x="347" y="287"/>
                </a:cubicBezTo>
                <a:cubicBezTo>
                  <a:pt x="351" y="287"/>
                  <a:pt x="344" y="282"/>
                  <a:pt x="337" y="280"/>
                </a:cubicBezTo>
                <a:cubicBezTo>
                  <a:pt x="330" y="278"/>
                  <a:pt x="319" y="285"/>
                  <a:pt x="326" y="292"/>
                </a:cubicBezTo>
                <a:close/>
                <a:moveTo>
                  <a:pt x="340" y="22"/>
                </a:moveTo>
                <a:cubicBezTo>
                  <a:pt x="345" y="26"/>
                  <a:pt x="327" y="25"/>
                  <a:pt x="325" y="28"/>
                </a:cubicBezTo>
                <a:cubicBezTo>
                  <a:pt x="323" y="31"/>
                  <a:pt x="312" y="30"/>
                  <a:pt x="314" y="34"/>
                </a:cubicBezTo>
                <a:cubicBezTo>
                  <a:pt x="316" y="38"/>
                  <a:pt x="333" y="38"/>
                  <a:pt x="333" y="35"/>
                </a:cubicBezTo>
                <a:cubicBezTo>
                  <a:pt x="333" y="32"/>
                  <a:pt x="342" y="35"/>
                  <a:pt x="342" y="32"/>
                </a:cubicBezTo>
                <a:cubicBezTo>
                  <a:pt x="342" y="29"/>
                  <a:pt x="346" y="25"/>
                  <a:pt x="355" y="25"/>
                </a:cubicBezTo>
                <a:cubicBezTo>
                  <a:pt x="365" y="24"/>
                  <a:pt x="365" y="21"/>
                  <a:pt x="356" y="17"/>
                </a:cubicBezTo>
                <a:cubicBezTo>
                  <a:pt x="347" y="13"/>
                  <a:pt x="336" y="19"/>
                  <a:pt x="340" y="22"/>
                </a:cubicBezTo>
                <a:close/>
                <a:moveTo>
                  <a:pt x="309" y="25"/>
                </a:moveTo>
                <a:cubicBezTo>
                  <a:pt x="317" y="18"/>
                  <a:pt x="327" y="25"/>
                  <a:pt x="328" y="22"/>
                </a:cubicBezTo>
                <a:cubicBezTo>
                  <a:pt x="329" y="18"/>
                  <a:pt x="314" y="17"/>
                  <a:pt x="308" y="20"/>
                </a:cubicBezTo>
                <a:cubicBezTo>
                  <a:pt x="302" y="23"/>
                  <a:pt x="289" y="21"/>
                  <a:pt x="291" y="25"/>
                </a:cubicBezTo>
                <a:cubicBezTo>
                  <a:pt x="292" y="27"/>
                  <a:pt x="301" y="32"/>
                  <a:pt x="309" y="25"/>
                </a:cubicBezTo>
                <a:close/>
                <a:moveTo>
                  <a:pt x="1036" y="176"/>
                </a:moveTo>
                <a:cubicBezTo>
                  <a:pt x="1034" y="178"/>
                  <a:pt x="1027" y="178"/>
                  <a:pt x="1029" y="181"/>
                </a:cubicBezTo>
                <a:cubicBezTo>
                  <a:pt x="1032" y="185"/>
                  <a:pt x="1049" y="183"/>
                  <a:pt x="1049" y="178"/>
                </a:cubicBezTo>
                <a:cubicBezTo>
                  <a:pt x="1050" y="172"/>
                  <a:pt x="1037" y="173"/>
                  <a:pt x="1036" y="176"/>
                </a:cubicBezTo>
                <a:close/>
                <a:moveTo>
                  <a:pt x="1923" y="348"/>
                </a:moveTo>
                <a:cubicBezTo>
                  <a:pt x="1920" y="347"/>
                  <a:pt x="1909" y="340"/>
                  <a:pt x="1906" y="337"/>
                </a:cubicBezTo>
                <a:cubicBezTo>
                  <a:pt x="1904" y="333"/>
                  <a:pt x="1891" y="331"/>
                  <a:pt x="1891" y="333"/>
                </a:cubicBezTo>
                <a:cubicBezTo>
                  <a:pt x="1891" y="335"/>
                  <a:pt x="1887" y="332"/>
                  <a:pt x="1886" y="330"/>
                </a:cubicBezTo>
                <a:cubicBezTo>
                  <a:pt x="1885" y="328"/>
                  <a:pt x="1871" y="328"/>
                  <a:pt x="1871" y="330"/>
                </a:cubicBezTo>
                <a:cubicBezTo>
                  <a:pt x="1871" y="332"/>
                  <a:pt x="1874" y="333"/>
                  <a:pt x="1876" y="335"/>
                </a:cubicBezTo>
                <a:cubicBezTo>
                  <a:pt x="1878" y="338"/>
                  <a:pt x="1873" y="339"/>
                  <a:pt x="1874" y="342"/>
                </a:cubicBezTo>
                <a:cubicBezTo>
                  <a:pt x="1875" y="345"/>
                  <a:pt x="1869" y="341"/>
                  <a:pt x="1867" y="339"/>
                </a:cubicBezTo>
                <a:cubicBezTo>
                  <a:pt x="1865" y="338"/>
                  <a:pt x="1866" y="331"/>
                  <a:pt x="1867" y="328"/>
                </a:cubicBezTo>
                <a:cubicBezTo>
                  <a:pt x="1867" y="324"/>
                  <a:pt x="1863" y="325"/>
                  <a:pt x="1862" y="322"/>
                </a:cubicBezTo>
                <a:cubicBezTo>
                  <a:pt x="1862" y="318"/>
                  <a:pt x="1847" y="312"/>
                  <a:pt x="1841" y="309"/>
                </a:cubicBezTo>
                <a:cubicBezTo>
                  <a:pt x="1834" y="306"/>
                  <a:pt x="1826" y="304"/>
                  <a:pt x="1824" y="301"/>
                </a:cubicBezTo>
                <a:cubicBezTo>
                  <a:pt x="1822" y="297"/>
                  <a:pt x="1810" y="297"/>
                  <a:pt x="1806" y="292"/>
                </a:cubicBezTo>
                <a:cubicBezTo>
                  <a:pt x="1802" y="288"/>
                  <a:pt x="1783" y="280"/>
                  <a:pt x="1775" y="279"/>
                </a:cubicBezTo>
                <a:cubicBezTo>
                  <a:pt x="1766" y="279"/>
                  <a:pt x="1768" y="274"/>
                  <a:pt x="1764" y="275"/>
                </a:cubicBezTo>
                <a:cubicBezTo>
                  <a:pt x="1760" y="276"/>
                  <a:pt x="1743" y="275"/>
                  <a:pt x="1738" y="274"/>
                </a:cubicBezTo>
                <a:cubicBezTo>
                  <a:pt x="1732" y="273"/>
                  <a:pt x="1731" y="277"/>
                  <a:pt x="1727" y="276"/>
                </a:cubicBezTo>
                <a:cubicBezTo>
                  <a:pt x="1724" y="274"/>
                  <a:pt x="1704" y="267"/>
                  <a:pt x="1701" y="270"/>
                </a:cubicBezTo>
                <a:cubicBezTo>
                  <a:pt x="1699" y="272"/>
                  <a:pt x="1700" y="276"/>
                  <a:pt x="1698" y="277"/>
                </a:cubicBezTo>
                <a:cubicBezTo>
                  <a:pt x="1695" y="278"/>
                  <a:pt x="1698" y="281"/>
                  <a:pt x="1703" y="286"/>
                </a:cubicBezTo>
                <a:cubicBezTo>
                  <a:pt x="1709" y="291"/>
                  <a:pt x="1705" y="295"/>
                  <a:pt x="1700" y="297"/>
                </a:cubicBezTo>
                <a:cubicBezTo>
                  <a:pt x="1695" y="299"/>
                  <a:pt x="1687" y="295"/>
                  <a:pt x="1685" y="291"/>
                </a:cubicBezTo>
                <a:cubicBezTo>
                  <a:pt x="1682" y="287"/>
                  <a:pt x="1676" y="289"/>
                  <a:pt x="1674" y="284"/>
                </a:cubicBezTo>
                <a:cubicBezTo>
                  <a:pt x="1672" y="279"/>
                  <a:pt x="1676" y="278"/>
                  <a:pt x="1679" y="281"/>
                </a:cubicBezTo>
                <a:cubicBezTo>
                  <a:pt x="1683" y="284"/>
                  <a:pt x="1687" y="281"/>
                  <a:pt x="1688" y="278"/>
                </a:cubicBezTo>
                <a:cubicBezTo>
                  <a:pt x="1688" y="274"/>
                  <a:pt x="1679" y="272"/>
                  <a:pt x="1673" y="272"/>
                </a:cubicBezTo>
                <a:cubicBezTo>
                  <a:pt x="1668" y="272"/>
                  <a:pt x="1665" y="279"/>
                  <a:pt x="1660" y="282"/>
                </a:cubicBezTo>
                <a:cubicBezTo>
                  <a:pt x="1655" y="285"/>
                  <a:pt x="1634" y="281"/>
                  <a:pt x="1632" y="279"/>
                </a:cubicBezTo>
                <a:cubicBezTo>
                  <a:pt x="1630" y="277"/>
                  <a:pt x="1601" y="279"/>
                  <a:pt x="1598" y="281"/>
                </a:cubicBezTo>
                <a:cubicBezTo>
                  <a:pt x="1595" y="283"/>
                  <a:pt x="1597" y="291"/>
                  <a:pt x="1596" y="292"/>
                </a:cubicBezTo>
                <a:cubicBezTo>
                  <a:pt x="1594" y="292"/>
                  <a:pt x="1593" y="283"/>
                  <a:pt x="1593" y="281"/>
                </a:cubicBezTo>
                <a:cubicBezTo>
                  <a:pt x="1593" y="279"/>
                  <a:pt x="1589" y="278"/>
                  <a:pt x="1584" y="278"/>
                </a:cubicBezTo>
                <a:cubicBezTo>
                  <a:pt x="1579" y="278"/>
                  <a:pt x="1576" y="278"/>
                  <a:pt x="1578" y="275"/>
                </a:cubicBezTo>
                <a:cubicBezTo>
                  <a:pt x="1580" y="273"/>
                  <a:pt x="1576" y="271"/>
                  <a:pt x="1580" y="268"/>
                </a:cubicBezTo>
                <a:cubicBezTo>
                  <a:pt x="1584" y="265"/>
                  <a:pt x="1573" y="257"/>
                  <a:pt x="1562" y="252"/>
                </a:cubicBezTo>
                <a:cubicBezTo>
                  <a:pt x="1551" y="248"/>
                  <a:pt x="1526" y="250"/>
                  <a:pt x="1519" y="252"/>
                </a:cubicBezTo>
                <a:cubicBezTo>
                  <a:pt x="1512" y="254"/>
                  <a:pt x="1499" y="254"/>
                  <a:pt x="1493" y="254"/>
                </a:cubicBezTo>
                <a:cubicBezTo>
                  <a:pt x="1486" y="254"/>
                  <a:pt x="1491" y="251"/>
                  <a:pt x="1490" y="248"/>
                </a:cubicBezTo>
                <a:cubicBezTo>
                  <a:pt x="1488" y="245"/>
                  <a:pt x="1477" y="242"/>
                  <a:pt x="1475" y="244"/>
                </a:cubicBezTo>
                <a:cubicBezTo>
                  <a:pt x="1474" y="247"/>
                  <a:pt x="1471" y="244"/>
                  <a:pt x="1471" y="242"/>
                </a:cubicBezTo>
                <a:cubicBezTo>
                  <a:pt x="1471" y="241"/>
                  <a:pt x="1461" y="237"/>
                  <a:pt x="1457" y="238"/>
                </a:cubicBezTo>
                <a:cubicBezTo>
                  <a:pt x="1453" y="239"/>
                  <a:pt x="1451" y="234"/>
                  <a:pt x="1456" y="234"/>
                </a:cubicBezTo>
                <a:cubicBezTo>
                  <a:pt x="1460" y="234"/>
                  <a:pt x="1468" y="235"/>
                  <a:pt x="1465" y="230"/>
                </a:cubicBezTo>
                <a:cubicBezTo>
                  <a:pt x="1461" y="224"/>
                  <a:pt x="1431" y="223"/>
                  <a:pt x="1429" y="224"/>
                </a:cubicBezTo>
                <a:cubicBezTo>
                  <a:pt x="1426" y="225"/>
                  <a:pt x="1428" y="229"/>
                  <a:pt x="1422" y="235"/>
                </a:cubicBezTo>
                <a:cubicBezTo>
                  <a:pt x="1415" y="241"/>
                  <a:pt x="1409" y="237"/>
                  <a:pt x="1410" y="234"/>
                </a:cubicBezTo>
                <a:cubicBezTo>
                  <a:pt x="1411" y="231"/>
                  <a:pt x="1419" y="231"/>
                  <a:pt x="1419" y="228"/>
                </a:cubicBezTo>
                <a:cubicBezTo>
                  <a:pt x="1419" y="225"/>
                  <a:pt x="1408" y="227"/>
                  <a:pt x="1406" y="224"/>
                </a:cubicBezTo>
                <a:cubicBezTo>
                  <a:pt x="1404" y="222"/>
                  <a:pt x="1408" y="220"/>
                  <a:pt x="1412" y="221"/>
                </a:cubicBezTo>
                <a:cubicBezTo>
                  <a:pt x="1416" y="223"/>
                  <a:pt x="1423" y="223"/>
                  <a:pt x="1424" y="221"/>
                </a:cubicBezTo>
                <a:cubicBezTo>
                  <a:pt x="1424" y="220"/>
                  <a:pt x="1420" y="219"/>
                  <a:pt x="1413" y="218"/>
                </a:cubicBezTo>
                <a:cubicBezTo>
                  <a:pt x="1406" y="217"/>
                  <a:pt x="1390" y="213"/>
                  <a:pt x="1382" y="214"/>
                </a:cubicBezTo>
                <a:cubicBezTo>
                  <a:pt x="1373" y="215"/>
                  <a:pt x="1369" y="211"/>
                  <a:pt x="1365" y="210"/>
                </a:cubicBezTo>
                <a:cubicBezTo>
                  <a:pt x="1360" y="210"/>
                  <a:pt x="1360" y="213"/>
                  <a:pt x="1362" y="216"/>
                </a:cubicBezTo>
                <a:cubicBezTo>
                  <a:pt x="1364" y="218"/>
                  <a:pt x="1358" y="220"/>
                  <a:pt x="1352" y="219"/>
                </a:cubicBezTo>
                <a:cubicBezTo>
                  <a:pt x="1347" y="218"/>
                  <a:pt x="1339" y="222"/>
                  <a:pt x="1342" y="226"/>
                </a:cubicBezTo>
                <a:cubicBezTo>
                  <a:pt x="1345" y="230"/>
                  <a:pt x="1348" y="225"/>
                  <a:pt x="1351" y="226"/>
                </a:cubicBezTo>
                <a:cubicBezTo>
                  <a:pt x="1353" y="228"/>
                  <a:pt x="1344" y="230"/>
                  <a:pt x="1348" y="232"/>
                </a:cubicBezTo>
                <a:cubicBezTo>
                  <a:pt x="1352" y="234"/>
                  <a:pt x="1351" y="238"/>
                  <a:pt x="1351" y="240"/>
                </a:cubicBezTo>
                <a:cubicBezTo>
                  <a:pt x="1351" y="242"/>
                  <a:pt x="1345" y="243"/>
                  <a:pt x="1342" y="240"/>
                </a:cubicBezTo>
                <a:cubicBezTo>
                  <a:pt x="1340" y="237"/>
                  <a:pt x="1336" y="240"/>
                  <a:pt x="1331" y="239"/>
                </a:cubicBezTo>
                <a:cubicBezTo>
                  <a:pt x="1327" y="239"/>
                  <a:pt x="1323" y="241"/>
                  <a:pt x="1328" y="242"/>
                </a:cubicBezTo>
                <a:cubicBezTo>
                  <a:pt x="1333" y="242"/>
                  <a:pt x="1335" y="246"/>
                  <a:pt x="1328" y="246"/>
                </a:cubicBezTo>
                <a:cubicBezTo>
                  <a:pt x="1322" y="247"/>
                  <a:pt x="1323" y="240"/>
                  <a:pt x="1319" y="241"/>
                </a:cubicBezTo>
                <a:cubicBezTo>
                  <a:pt x="1315" y="242"/>
                  <a:pt x="1307" y="238"/>
                  <a:pt x="1302" y="238"/>
                </a:cubicBezTo>
                <a:cubicBezTo>
                  <a:pt x="1297" y="238"/>
                  <a:pt x="1295" y="242"/>
                  <a:pt x="1289" y="242"/>
                </a:cubicBezTo>
                <a:cubicBezTo>
                  <a:pt x="1283" y="243"/>
                  <a:pt x="1274" y="239"/>
                  <a:pt x="1272" y="236"/>
                </a:cubicBezTo>
                <a:cubicBezTo>
                  <a:pt x="1269" y="232"/>
                  <a:pt x="1269" y="231"/>
                  <a:pt x="1266" y="235"/>
                </a:cubicBezTo>
                <a:cubicBezTo>
                  <a:pt x="1263" y="239"/>
                  <a:pt x="1262" y="246"/>
                  <a:pt x="1259" y="247"/>
                </a:cubicBezTo>
                <a:cubicBezTo>
                  <a:pt x="1256" y="247"/>
                  <a:pt x="1255" y="254"/>
                  <a:pt x="1252" y="256"/>
                </a:cubicBezTo>
                <a:cubicBezTo>
                  <a:pt x="1249" y="257"/>
                  <a:pt x="1249" y="253"/>
                  <a:pt x="1245" y="253"/>
                </a:cubicBezTo>
                <a:cubicBezTo>
                  <a:pt x="1241" y="254"/>
                  <a:pt x="1229" y="242"/>
                  <a:pt x="1228" y="238"/>
                </a:cubicBezTo>
                <a:cubicBezTo>
                  <a:pt x="1228" y="235"/>
                  <a:pt x="1220" y="228"/>
                  <a:pt x="1218" y="227"/>
                </a:cubicBezTo>
                <a:cubicBezTo>
                  <a:pt x="1216" y="225"/>
                  <a:pt x="1220" y="225"/>
                  <a:pt x="1223" y="227"/>
                </a:cubicBezTo>
                <a:cubicBezTo>
                  <a:pt x="1225" y="229"/>
                  <a:pt x="1228" y="229"/>
                  <a:pt x="1231" y="228"/>
                </a:cubicBezTo>
                <a:cubicBezTo>
                  <a:pt x="1233" y="226"/>
                  <a:pt x="1233" y="220"/>
                  <a:pt x="1229" y="220"/>
                </a:cubicBezTo>
                <a:cubicBezTo>
                  <a:pt x="1224" y="220"/>
                  <a:pt x="1226" y="216"/>
                  <a:pt x="1228" y="216"/>
                </a:cubicBezTo>
                <a:cubicBezTo>
                  <a:pt x="1230" y="215"/>
                  <a:pt x="1223" y="208"/>
                  <a:pt x="1226" y="208"/>
                </a:cubicBezTo>
                <a:cubicBezTo>
                  <a:pt x="1228" y="207"/>
                  <a:pt x="1227" y="204"/>
                  <a:pt x="1224" y="204"/>
                </a:cubicBezTo>
                <a:cubicBezTo>
                  <a:pt x="1220" y="203"/>
                  <a:pt x="1216" y="200"/>
                  <a:pt x="1216" y="198"/>
                </a:cubicBezTo>
                <a:cubicBezTo>
                  <a:pt x="1216" y="197"/>
                  <a:pt x="1200" y="196"/>
                  <a:pt x="1201" y="199"/>
                </a:cubicBezTo>
                <a:cubicBezTo>
                  <a:pt x="1202" y="201"/>
                  <a:pt x="1196" y="200"/>
                  <a:pt x="1197" y="198"/>
                </a:cubicBezTo>
                <a:cubicBezTo>
                  <a:pt x="1198" y="196"/>
                  <a:pt x="1191" y="197"/>
                  <a:pt x="1184" y="195"/>
                </a:cubicBezTo>
                <a:cubicBezTo>
                  <a:pt x="1177" y="193"/>
                  <a:pt x="1176" y="188"/>
                  <a:pt x="1174" y="187"/>
                </a:cubicBezTo>
                <a:cubicBezTo>
                  <a:pt x="1171" y="187"/>
                  <a:pt x="1172" y="194"/>
                  <a:pt x="1169" y="193"/>
                </a:cubicBezTo>
                <a:cubicBezTo>
                  <a:pt x="1165" y="191"/>
                  <a:pt x="1161" y="194"/>
                  <a:pt x="1163" y="199"/>
                </a:cubicBezTo>
                <a:cubicBezTo>
                  <a:pt x="1165" y="203"/>
                  <a:pt x="1163" y="204"/>
                  <a:pt x="1163" y="207"/>
                </a:cubicBezTo>
                <a:cubicBezTo>
                  <a:pt x="1162" y="211"/>
                  <a:pt x="1160" y="209"/>
                  <a:pt x="1156" y="208"/>
                </a:cubicBezTo>
                <a:cubicBezTo>
                  <a:pt x="1152" y="206"/>
                  <a:pt x="1152" y="211"/>
                  <a:pt x="1142" y="209"/>
                </a:cubicBezTo>
                <a:cubicBezTo>
                  <a:pt x="1133" y="207"/>
                  <a:pt x="1129" y="209"/>
                  <a:pt x="1127" y="206"/>
                </a:cubicBezTo>
                <a:cubicBezTo>
                  <a:pt x="1126" y="203"/>
                  <a:pt x="1123" y="203"/>
                  <a:pt x="1122" y="205"/>
                </a:cubicBezTo>
                <a:cubicBezTo>
                  <a:pt x="1122" y="208"/>
                  <a:pt x="1108" y="207"/>
                  <a:pt x="1107" y="203"/>
                </a:cubicBezTo>
                <a:cubicBezTo>
                  <a:pt x="1105" y="199"/>
                  <a:pt x="1109" y="199"/>
                  <a:pt x="1111" y="198"/>
                </a:cubicBezTo>
                <a:cubicBezTo>
                  <a:pt x="1113" y="197"/>
                  <a:pt x="1109" y="195"/>
                  <a:pt x="1101" y="196"/>
                </a:cubicBezTo>
                <a:cubicBezTo>
                  <a:pt x="1093" y="196"/>
                  <a:pt x="1088" y="192"/>
                  <a:pt x="1080" y="193"/>
                </a:cubicBezTo>
                <a:cubicBezTo>
                  <a:pt x="1072" y="193"/>
                  <a:pt x="1054" y="195"/>
                  <a:pt x="1052" y="196"/>
                </a:cubicBezTo>
                <a:cubicBezTo>
                  <a:pt x="1049" y="197"/>
                  <a:pt x="1054" y="202"/>
                  <a:pt x="1050" y="202"/>
                </a:cubicBezTo>
                <a:cubicBezTo>
                  <a:pt x="1047" y="203"/>
                  <a:pt x="1049" y="195"/>
                  <a:pt x="1049" y="191"/>
                </a:cubicBezTo>
                <a:cubicBezTo>
                  <a:pt x="1048" y="188"/>
                  <a:pt x="1042" y="187"/>
                  <a:pt x="1043" y="190"/>
                </a:cubicBezTo>
                <a:cubicBezTo>
                  <a:pt x="1044" y="193"/>
                  <a:pt x="1034" y="194"/>
                  <a:pt x="1031" y="192"/>
                </a:cubicBezTo>
                <a:cubicBezTo>
                  <a:pt x="1029" y="189"/>
                  <a:pt x="1025" y="187"/>
                  <a:pt x="1018" y="185"/>
                </a:cubicBezTo>
                <a:cubicBezTo>
                  <a:pt x="1012" y="183"/>
                  <a:pt x="1004" y="190"/>
                  <a:pt x="1006" y="192"/>
                </a:cubicBezTo>
                <a:cubicBezTo>
                  <a:pt x="1007" y="194"/>
                  <a:pt x="1012" y="193"/>
                  <a:pt x="1012" y="194"/>
                </a:cubicBezTo>
                <a:cubicBezTo>
                  <a:pt x="1013" y="197"/>
                  <a:pt x="999" y="196"/>
                  <a:pt x="999" y="198"/>
                </a:cubicBezTo>
                <a:cubicBezTo>
                  <a:pt x="999" y="200"/>
                  <a:pt x="985" y="204"/>
                  <a:pt x="981" y="204"/>
                </a:cubicBezTo>
                <a:cubicBezTo>
                  <a:pt x="970" y="205"/>
                  <a:pt x="968" y="205"/>
                  <a:pt x="963" y="210"/>
                </a:cubicBezTo>
                <a:cubicBezTo>
                  <a:pt x="958" y="214"/>
                  <a:pt x="962" y="206"/>
                  <a:pt x="966" y="202"/>
                </a:cubicBezTo>
                <a:cubicBezTo>
                  <a:pt x="970" y="198"/>
                  <a:pt x="974" y="200"/>
                  <a:pt x="976" y="196"/>
                </a:cubicBezTo>
                <a:cubicBezTo>
                  <a:pt x="979" y="193"/>
                  <a:pt x="982" y="194"/>
                  <a:pt x="989" y="193"/>
                </a:cubicBezTo>
                <a:cubicBezTo>
                  <a:pt x="995" y="192"/>
                  <a:pt x="995" y="188"/>
                  <a:pt x="998" y="187"/>
                </a:cubicBezTo>
                <a:cubicBezTo>
                  <a:pt x="1001" y="185"/>
                  <a:pt x="1008" y="182"/>
                  <a:pt x="1009" y="179"/>
                </a:cubicBezTo>
                <a:cubicBezTo>
                  <a:pt x="1011" y="176"/>
                  <a:pt x="1026" y="171"/>
                  <a:pt x="1029" y="172"/>
                </a:cubicBezTo>
                <a:cubicBezTo>
                  <a:pt x="1032" y="172"/>
                  <a:pt x="1032" y="166"/>
                  <a:pt x="1034" y="166"/>
                </a:cubicBezTo>
                <a:cubicBezTo>
                  <a:pt x="1036" y="166"/>
                  <a:pt x="1044" y="162"/>
                  <a:pt x="1048" y="160"/>
                </a:cubicBezTo>
                <a:cubicBezTo>
                  <a:pt x="1051" y="159"/>
                  <a:pt x="1053" y="156"/>
                  <a:pt x="1053" y="153"/>
                </a:cubicBezTo>
                <a:cubicBezTo>
                  <a:pt x="1053" y="151"/>
                  <a:pt x="1048" y="152"/>
                  <a:pt x="1048" y="150"/>
                </a:cubicBezTo>
                <a:cubicBezTo>
                  <a:pt x="1047" y="148"/>
                  <a:pt x="1050" y="149"/>
                  <a:pt x="1053" y="148"/>
                </a:cubicBezTo>
                <a:cubicBezTo>
                  <a:pt x="1057" y="146"/>
                  <a:pt x="1053" y="142"/>
                  <a:pt x="1051" y="142"/>
                </a:cubicBezTo>
                <a:cubicBezTo>
                  <a:pt x="1048" y="143"/>
                  <a:pt x="1052" y="140"/>
                  <a:pt x="1050" y="137"/>
                </a:cubicBezTo>
                <a:cubicBezTo>
                  <a:pt x="1047" y="134"/>
                  <a:pt x="1042" y="139"/>
                  <a:pt x="1042" y="136"/>
                </a:cubicBezTo>
                <a:cubicBezTo>
                  <a:pt x="1042" y="132"/>
                  <a:pt x="1042" y="128"/>
                  <a:pt x="1040" y="126"/>
                </a:cubicBezTo>
                <a:cubicBezTo>
                  <a:pt x="1038" y="124"/>
                  <a:pt x="1034" y="130"/>
                  <a:pt x="1030" y="127"/>
                </a:cubicBezTo>
                <a:cubicBezTo>
                  <a:pt x="1026" y="124"/>
                  <a:pt x="1014" y="122"/>
                  <a:pt x="1014" y="123"/>
                </a:cubicBezTo>
                <a:cubicBezTo>
                  <a:pt x="1014" y="124"/>
                  <a:pt x="1008" y="121"/>
                  <a:pt x="1007" y="122"/>
                </a:cubicBezTo>
                <a:cubicBezTo>
                  <a:pt x="1006" y="124"/>
                  <a:pt x="996" y="123"/>
                  <a:pt x="993" y="123"/>
                </a:cubicBezTo>
                <a:cubicBezTo>
                  <a:pt x="990" y="122"/>
                  <a:pt x="986" y="124"/>
                  <a:pt x="986" y="127"/>
                </a:cubicBezTo>
                <a:cubicBezTo>
                  <a:pt x="985" y="130"/>
                  <a:pt x="974" y="129"/>
                  <a:pt x="971" y="128"/>
                </a:cubicBezTo>
                <a:cubicBezTo>
                  <a:pt x="969" y="128"/>
                  <a:pt x="980" y="119"/>
                  <a:pt x="980" y="118"/>
                </a:cubicBezTo>
                <a:cubicBezTo>
                  <a:pt x="980" y="116"/>
                  <a:pt x="962" y="118"/>
                  <a:pt x="961" y="116"/>
                </a:cubicBezTo>
                <a:cubicBezTo>
                  <a:pt x="960" y="115"/>
                  <a:pt x="952" y="114"/>
                  <a:pt x="948" y="114"/>
                </a:cubicBezTo>
                <a:cubicBezTo>
                  <a:pt x="944" y="114"/>
                  <a:pt x="948" y="113"/>
                  <a:pt x="951" y="113"/>
                </a:cubicBezTo>
                <a:cubicBezTo>
                  <a:pt x="955" y="113"/>
                  <a:pt x="958" y="110"/>
                  <a:pt x="962" y="109"/>
                </a:cubicBezTo>
                <a:cubicBezTo>
                  <a:pt x="965" y="108"/>
                  <a:pt x="965" y="107"/>
                  <a:pt x="963" y="105"/>
                </a:cubicBezTo>
                <a:cubicBezTo>
                  <a:pt x="961" y="102"/>
                  <a:pt x="957" y="103"/>
                  <a:pt x="953" y="102"/>
                </a:cubicBezTo>
                <a:cubicBezTo>
                  <a:pt x="950" y="101"/>
                  <a:pt x="945" y="99"/>
                  <a:pt x="942" y="99"/>
                </a:cubicBezTo>
                <a:cubicBezTo>
                  <a:pt x="938" y="99"/>
                  <a:pt x="935" y="101"/>
                  <a:pt x="927" y="102"/>
                </a:cubicBezTo>
                <a:cubicBezTo>
                  <a:pt x="919" y="104"/>
                  <a:pt x="918" y="110"/>
                  <a:pt x="914" y="112"/>
                </a:cubicBezTo>
                <a:cubicBezTo>
                  <a:pt x="910" y="114"/>
                  <a:pt x="903" y="121"/>
                  <a:pt x="907" y="122"/>
                </a:cubicBezTo>
                <a:cubicBezTo>
                  <a:pt x="910" y="122"/>
                  <a:pt x="908" y="124"/>
                  <a:pt x="909" y="126"/>
                </a:cubicBezTo>
                <a:cubicBezTo>
                  <a:pt x="909" y="129"/>
                  <a:pt x="906" y="129"/>
                  <a:pt x="902" y="128"/>
                </a:cubicBezTo>
                <a:cubicBezTo>
                  <a:pt x="899" y="128"/>
                  <a:pt x="885" y="128"/>
                  <a:pt x="885" y="131"/>
                </a:cubicBezTo>
                <a:cubicBezTo>
                  <a:pt x="885" y="134"/>
                  <a:pt x="893" y="135"/>
                  <a:pt x="893" y="136"/>
                </a:cubicBezTo>
                <a:cubicBezTo>
                  <a:pt x="892" y="138"/>
                  <a:pt x="887" y="136"/>
                  <a:pt x="884" y="135"/>
                </a:cubicBezTo>
                <a:cubicBezTo>
                  <a:pt x="881" y="133"/>
                  <a:pt x="875" y="134"/>
                  <a:pt x="874" y="137"/>
                </a:cubicBezTo>
                <a:cubicBezTo>
                  <a:pt x="873" y="140"/>
                  <a:pt x="868" y="139"/>
                  <a:pt x="867" y="138"/>
                </a:cubicBezTo>
                <a:cubicBezTo>
                  <a:pt x="865" y="138"/>
                  <a:pt x="862" y="140"/>
                  <a:pt x="860" y="139"/>
                </a:cubicBezTo>
                <a:cubicBezTo>
                  <a:pt x="857" y="138"/>
                  <a:pt x="865" y="134"/>
                  <a:pt x="863" y="133"/>
                </a:cubicBezTo>
                <a:cubicBezTo>
                  <a:pt x="861" y="131"/>
                  <a:pt x="853" y="132"/>
                  <a:pt x="852" y="135"/>
                </a:cubicBezTo>
                <a:cubicBezTo>
                  <a:pt x="851" y="138"/>
                  <a:pt x="846" y="133"/>
                  <a:pt x="845" y="134"/>
                </a:cubicBezTo>
                <a:cubicBezTo>
                  <a:pt x="843" y="135"/>
                  <a:pt x="841" y="136"/>
                  <a:pt x="837" y="138"/>
                </a:cubicBezTo>
                <a:cubicBezTo>
                  <a:pt x="834" y="139"/>
                  <a:pt x="828" y="136"/>
                  <a:pt x="826" y="139"/>
                </a:cubicBezTo>
                <a:cubicBezTo>
                  <a:pt x="825" y="142"/>
                  <a:pt x="833" y="142"/>
                  <a:pt x="833" y="144"/>
                </a:cubicBezTo>
                <a:cubicBezTo>
                  <a:pt x="833" y="145"/>
                  <a:pt x="815" y="145"/>
                  <a:pt x="815" y="146"/>
                </a:cubicBezTo>
                <a:cubicBezTo>
                  <a:pt x="814" y="148"/>
                  <a:pt x="808" y="148"/>
                  <a:pt x="800" y="148"/>
                </a:cubicBezTo>
                <a:cubicBezTo>
                  <a:pt x="793" y="149"/>
                  <a:pt x="796" y="152"/>
                  <a:pt x="790" y="153"/>
                </a:cubicBezTo>
                <a:cubicBezTo>
                  <a:pt x="784" y="155"/>
                  <a:pt x="781" y="155"/>
                  <a:pt x="779" y="158"/>
                </a:cubicBezTo>
                <a:cubicBezTo>
                  <a:pt x="777" y="161"/>
                  <a:pt x="773" y="161"/>
                  <a:pt x="771" y="159"/>
                </a:cubicBezTo>
                <a:cubicBezTo>
                  <a:pt x="769" y="157"/>
                  <a:pt x="763" y="160"/>
                  <a:pt x="766" y="160"/>
                </a:cubicBezTo>
                <a:cubicBezTo>
                  <a:pt x="769" y="161"/>
                  <a:pt x="766" y="164"/>
                  <a:pt x="764" y="163"/>
                </a:cubicBezTo>
                <a:cubicBezTo>
                  <a:pt x="763" y="162"/>
                  <a:pt x="757" y="166"/>
                  <a:pt x="760" y="166"/>
                </a:cubicBezTo>
                <a:cubicBezTo>
                  <a:pt x="763" y="166"/>
                  <a:pt x="765" y="168"/>
                  <a:pt x="763" y="170"/>
                </a:cubicBezTo>
                <a:cubicBezTo>
                  <a:pt x="762" y="172"/>
                  <a:pt x="755" y="168"/>
                  <a:pt x="754" y="169"/>
                </a:cubicBezTo>
                <a:cubicBezTo>
                  <a:pt x="752" y="171"/>
                  <a:pt x="757" y="173"/>
                  <a:pt x="760" y="173"/>
                </a:cubicBezTo>
                <a:cubicBezTo>
                  <a:pt x="763" y="173"/>
                  <a:pt x="764" y="175"/>
                  <a:pt x="765" y="177"/>
                </a:cubicBezTo>
                <a:cubicBezTo>
                  <a:pt x="765" y="179"/>
                  <a:pt x="758" y="175"/>
                  <a:pt x="756" y="177"/>
                </a:cubicBezTo>
                <a:cubicBezTo>
                  <a:pt x="755" y="179"/>
                  <a:pt x="757" y="180"/>
                  <a:pt x="761" y="180"/>
                </a:cubicBezTo>
                <a:cubicBezTo>
                  <a:pt x="764" y="181"/>
                  <a:pt x="761" y="182"/>
                  <a:pt x="764" y="184"/>
                </a:cubicBezTo>
                <a:cubicBezTo>
                  <a:pt x="764" y="184"/>
                  <a:pt x="765" y="185"/>
                  <a:pt x="765" y="185"/>
                </a:cubicBezTo>
                <a:cubicBezTo>
                  <a:pt x="766" y="187"/>
                  <a:pt x="763" y="188"/>
                  <a:pt x="764" y="190"/>
                </a:cubicBezTo>
                <a:cubicBezTo>
                  <a:pt x="764" y="192"/>
                  <a:pt x="760" y="193"/>
                  <a:pt x="760" y="191"/>
                </a:cubicBezTo>
                <a:cubicBezTo>
                  <a:pt x="760" y="189"/>
                  <a:pt x="752" y="188"/>
                  <a:pt x="750" y="190"/>
                </a:cubicBezTo>
                <a:cubicBezTo>
                  <a:pt x="748" y="192"/>
                  <a:pt x="747" y="194"/>
                  <a:pt x="744" y="192"/>
                </a:cubicBezTo>
                <a:cubicBezTo>
                  <a:pt x="742" y="190"/>
                  <a:pt x="736" y="192"/>
                  <a:pt x="728" y="193"/>
                </a:cubicBezTo>
                <a:cubicBezTo>
                  <a:pt x="720" y="193"/>
                  <a:pt x="703" y="194"/>
                  <a:pt x="699" y="195"/>
                </a:cubicBezTo>
                <a:cubicBezTo>
                  <a:pt x="694" y="197"/>
                  <a:pt x="691" y="203"/>
                  <a:pt x="695" y="206"/>
                </a:cubicBezTo>
                <a:cubicBezTo>
                  <a:pt x="699" y="210"/>
                  <a:pt x="695" y="212"/>
                  <a:pt x="695" y="214"/>
                </a:cubicBezTo>
                <a:cubicBezTo>
                  <a:pt x="695" y="217"/>
                  <a:pt x="705" y="222"/>
                  <a:pt x="710" y="223"/>
                </a:cubicBezTo>
                <a:cubicBezTo>
                  <a:pt x="716" y="223"/>
                  <a:pt x="720" y="230"/>
                  <a:pt x="717" y="234"/>
                </a:cubicBezTo>
                <a:cubicBezTo>
                  <a:pt x="714" y="238"/>
                  <a:pt x="704" y="232"/>
                  <a:pt x="698" y="227"/>
                </a:cubicBezTo>
                <a:cubicBezTo>
                  <a:pt x="691" y="222"/>
                  <a:pt x="677" y="220"/>
                  <a:pt x="672" y="221"/>
                </a:cubicBezTo>
                <a:cubicBezTo>
                  <a:pt x="667" y="221"/>
                  <a:pt x="670" y="216"/>
                  <a:pt x="664" y="217"/>
                </a:cubicBezTo>
                <a:cubicBezTo>
                  <a:pt x="657" y="217"/>
                  <a:pt x="652" y="222"/>
                  <a:pt x="656" y="222"/>
                </a:cubicBezTo>
                <a:cubicBezTo>
                  <a:pt x="661" y="222"/>
                  <a:pt x="663" y="222"/>
                  <a:pt x="661" y="224"/>
                </a:cubicBezTo>
                <a:cubicBezTo>
                  <a:pt x="659" y="226"/>
                  <a:pt x="662" y="225"/>
                  <a:pt x="667" y="228"/>
                </a:cubicBezTo>
                <a:cubicBezTo>
                  <a:pt x="672" y="230"/>
                  <a:pt x="663" y="233"/>
                  <a:pt x="658" y="229"/>
                </a:cubicBezTo>
                <a:cubicBezTo>
                  <a:pt x="653" y="226"/>
                  <a:pt x="647" y="229"/>
                  <a:pt x="646" y="232"/>
                </a:cubicBezTo>
                <a:cubicBezTo>
                  <a:pt x="644" y="234"/>
                  <a:pt x="652" y="242"/>
                  <a:pt x="661" y="243"/>
                </a:cubicBezTo>
                <a:cubicBezTo>
                  <a:pt x="670" y="245"/>
                  <a:pt x="667" y="248"/>
                  <a:pt x="671" y="249"/>
                </a:cubicBezTo>
                <a:cubicBezTo>
                  <a:pt x="675" y="251"/>
                  <a:pt x="672" y="252"/>
                  <a:pt x="669" y="252"/>
                </a:cubicBezTo>
                <a:cubicBezTo>
                  <a:pt x="666" y="253"/>
                  <a:pt x="661" y="248"/>
                  <a:pt x="656" y="246"/>
                </a:cubicBezTo>
                <a:cubicBezTo>
                  <a:pt x="652" y="243"/>
                  <a:pt x="640" y="247"/>
                  <a:pt x="637" y="244"/>
                </a:cubicBezTo>
                <a:cubicBezTo>
                  <a:pt x="635" y="241"/>
                  <a:pt x="639" y="239"/>
                  <a:pt x="636" y="237"/>
                </a:cubicBezTo>
                <a:cubicBezTo>
                  <a:pt x="634" y="235"/>
                  <a:pt x="636" y="230"/>
                  <a:pt x="639" y="226"/>
                </a:cubicBezTo>
                <a:cubicBezTo>
                  <a:pt x="642" y="221"/>
                  <a:pt x="639" y="213"/>
                  <a:pt x="634" y="212"/>
                </a:cubicBezTo>
                <a:cubicBezTo>
                  <a:pt x="630" y="210"/>
                  <a:pt x="630" y="215"/>
                  <a:pt x="631" y="216"/>
                </a:cubicBezTo>
                <a:cubicBezTo>
                  <a:pt x="632" y="217"/>
                  <a:pt x="632" y="224"/>
                  <a:pt x="628" y="228"/>
                </a:cubicBezTo>
                <a:cubicBezTo>
                  <a:pt x="625" y="232"/>
                  <a:pt x="615" y="232"/>
                  <a:pt x="615" y="235"/>
                </a:cubicBezTo>
                <a:cubicBezTo>
                  <a:pt x="615" y="238"/>
                  <a:pt x="608" y="240"/>
                  <a:pt x="610" y="242"/>
                </a:cubicBezTo>
                <a:cubicBezTo>
                  <a:pt x="613" y="244"/>
                  <a:pt x="622" y="254"/>
                  <a:pt x="623" y="257"/>
                </a:cubicBezTo>
                <a:cubicBezTo>
                  <a:pt x="625" y="261"/>
                  <a:pt x="615" y="271"/>
                  <a:pt x="617" y="276"/>
                </a:cubicBezTo>
                <a:cubicBezTo>
                  <a:pt x="618" y="282"/>
                  <a:pt x="615" y="285"/>
                  <a:pt x="617" y="288"/>
                </a:cubicBezTo>
                <a:cubicBezTo>
                  <a:pt x="619" y="291"/>
                  <a:pt x="623" y="288"/>
                  <a:pt x="626" y="289"/>
                </a:cubicBezTo>
                <a:cubicBezTo>
                  <a:pt x="628" y="290"/>
                  <a:pt x="633" y="288"/>
                  <a:pt x="639" y="286"/>
                </a:cubicBezTo>
                <a:cubicBezTo>
                  <a:pt x="645" y="285"/>
                  <a:pt x="656" y="292"/>
                  <a:pt x="661" y="294"/>
                </a:cubicBezTo>
                <a:cubicBezTo>
                  <a:pt x="665" y="296"/>
                  <a:pt x="663" y="299"/>
                  <a:pt x="665" y="302"/>
                </a:cubicBezTo>
                <a:cubicBezTo>
                  <a:pt x="667" y="306"/>
                  <a:pt x="660" y="306"/>
                  <a:pt x="660" y="311"/>
                </a:cubicBezTo>
                <a:cubicBezTo>
                  <a:pt x="659" y="316"/>
                  <a:pt x="672" y="318"/>
                  <a:pt x="673" y="319"/>
                </a:cubicBezTo>
                <a:cubicBezTo>
                  <a:pt x="673" y="321"/>
                  <a:pt x="664" y="320"/>
                  <a:pt x="660" y="318"/>
                </a:cubicBezTo>
                <a:cubicBezTo>
                  <a:pt x="656" y="317"/>
                  <a:pt x="656" y="312"/>
                  <a:pt x="655" y="311"/>
                </a:cubicBezTo>
                <a:cubicBezTo>
                  <a:pt x="654" y="310"/>
                  <a:pt x="657" y="306"/>
                  <a:pt x="658" y="303"/>
                </a:cubicBezTo>
                <a:cubicBezTo>
                  <a:pt x="658" y="300"/>
                  <a:pt x="653" y="298"/>
                  <a:pt x="652" y="296"/>
                </a:cubicBezTo>
                <a:cubicBezTo>
                  <a:pt x="650" y="294"/>
                  <a:pt x="648" y="291"/>
                  <a:pt x="645" y="291"/>
                </a:cubicBezTo>
                <a:cubicBezTo>
                  <a:pt x="642" y="292"/>
                  <a:pt x="631" y="293"/>
                  <a:pt x="627" y="296"/>
                </a:cubicBezTo>
                <a:cubicBezTo>
                  <a:pt x="624" y="299"/>
                  <a:pt x="628" y="307"/>
                  <a:pt x="630" y="312"/>
                </a:cubicBezTo>
                <a:cubicBezTo>
                  <a:pt x="632" y="316"/>
                  <a:pt x="620" y="322"/>
                  <a:pt x="620" y="325"/>
                </a:cubicBezTo>
                <a:cubicBezTo>
                  <a:pt x="621" y="328"/>
                  <a:pt x="617" y="330"/>
                  <a:pt x="612" y="332"/>
                </a:cubicBezTo>
                <a:cubicBezTo>
                  <a:pt x="607" y="335"/>
                  <a:pt x="601" y="337"/>
                  <a:pt x="602" y="341"/>
                </a:cubicBezTo>
                <a:cubicBezTo>
                  <a:pt x="602" y="346"/>
                  <a:pt x="595" y="343"/>
                  <a:pt x="591" y="341"/>
                </a:cubicBezTo>
                <a:cubicBezTo>
                  <a:pt x="588" y="339"/>
                  <a:pt x="583" y="343"/>
                  <a:pt x="578" y="342"/>
                </a:cubicBezTo>
                <a:cubicBezTo>
                  <a:pt x="573" y="342"/>
                  <a:pt x="573" y="338"/>
                  <a:pt x="569" y="340"/>
                </a:cubicBezTo>
                <a:cubicBezTo>
                  <a:pt x="565" y="341"/>
                  <a:pt x="563" y="338"/>
                  <a:pt x="564" y="335"/>
                </a:cubicBezTo>
                <a:cubicBezTo>
                  <a:pt x="565" y="332"/>
                  <a:pt x="570" y="334"/>
                  <a:pt x="570" y="336"/>
                </a:cubicBezTo>
                <a:cubicBezTo>
                  <a:pt x="570" y="338"/>
                  <a:pt x="573" y="337"/>
                  <a:pt x="576" y="336"/>
                </a:cubicBezTo>
                <a:cubicBezTo>
                  <a:pt x="580" y="334"/>
                  <a:pt x="578" y="338"/>
                  <a:pt x="583" y="338"/>
                </a:cubicBezTo>
                <a:cubicBezTo>
                  <a:pt x="588" y="339"/>
                  <a:pt x="585" y="336"/>
                  <a:pt x="589" y="336"/>
                </a:cubicBezTo>
                <a:cubicBezTo>
                  <a:pt x="592" y="336"/>
                  <a:pt x="593" y="335"/>
                  <a:pt x="591" y="333"/>
                </a:cubicBezTo>
                <a:cubicBezTo>
                  <a:pt x="590" y="332"/>
                  <a:pt x="594" y="330"/>
                  <a:pt x="596" y="329"/>
                </a:cubicBezTo>
                <a:cubicBezTo>
                  <a:pt x="599" y="328"/>
                  <a:pt x="598" y="324"/>
                  <a:pt x="600" y="323"/>
                </a:cubicBezTo>
                <a:cubicBezTo>
                  <a:pt x="602" y="322"/>
                  <a:pt x="601" y="320"/>
                  <a:pt x="603" y="320"/>
                </a:cubicBezTo>
                <a:cubicBezTo>
                  <a:pt x="605" y="319"/>
                  <a:pt x="606" y="316"/>
                  <a:pt x="608" y="316"/>
                </a:cubicBezTo>
                <a:cubicBezTo>
                  <a:pt x="611" y="316"/>
                  <a:pt x="612" y="312"/>
                  <a:pt x="610" y="311"/>
                </a:cubicBezTo>
                <a:cubicBezTo>
                  <a:pt x="609" y="309"/>
                  <a:pt x="611" y="304"/>
                  <a:pt x="613" y="303"/>
                </a:cubicBezTo>
                <a:cubicBezTo>
                  <a:pt x="616" y="302"/>
                  <a:pt x="616" y="300"/>
                  <a:pt x="614" y="299"/>
                </a:cubicBezTo>
                <a:cubicBezTo>
                  <a:pt x="612" y="297"/>
                  <a:pt x="604" y="292"/>
                  <a:pt x="605" y="289"/>
                </a:cubicBezTo>
                <a:cubicBezTo>
                  <a:pt x="605" y="286"/>
                  <a:pt x="604" y="280"/>
                  <a:pt x="605" y="278"/>
                </a:cubicBezTo>
                <a:cubicBezTo>
                  <a:pt x="606" y="275"/>
                  <a:pt x="605" y="270"/>
                  <a:pt x="604" y="267"/>
                </a:cubicBezTo>
                <a:cubicBezTo>
                  <a:pt x="604" y="264"/>
                  <a:pt x="606" y="261"/>
                  <a:pt x="607" y="255"/>
                </a:cubicBezTo>
                <a:cubicBezTo>
                  <a:pt x="608" y="250"/>
                  <a:pt x="601" y="244"/>
                  <a:pt x="598" y="242"/>
                </a:cubicBezTo>
                <a:cubicBezTo>
                  <a:pt x="595" y="241"/>
                  <a:pt x="597" y="238"/>
                  <a:pt x="602" y="234"/>
                </a:cubicBezTo>
                <a:cubicBezTo>
                  <a:pt x="607" y="230"/>
                  <a:pt x="607" y="217"/>
                  <a:pt x="607" y="215"/>
                </a:cubicBezTo>
                <a:cubicBezTo>
                  <a:pt x="606" y="212"/>
                  <a:pt x="596" y="210"/>
                  <a:pt x="593" y="210"/>
                </a:cubicBezTo>
                <a:cubicBezTo>
                  <a:pt x="589" y="210"/>
                  <a:pt x="575" y="210"/>
                  <a:pt x="571" y="209"/>
                </a:cubicBezTo>
                <a:cubicBezTo>
                  <a:pt x="568" y="208"/>
                  <a:pt x="566" y="212"/>
                  <a:pt x="565" y="215"/>
                </a:cubicBezTo>
                <a:cubicBezTo>
                  <a:pt x="563" y="219"/>
                  <a:pt x="559" y="224"/>
                  <a:pt x="557" y="231"/>
                </a:cubicBezTo>
                <a:cubicBezTo>
                  <a:pt x="555" y="239"/>
                  <a:pt x="546" y="241"/>
                  <a:pt x="542" y="243"/>
                </a:cubicBezTo>
                <a:cubicBezTo>
                  <a:pt x="538" y="245"/>
                  <a:pt x="536" y="250"/>
                  <a:pt x="538" y="253"/>
                </a:cubicBezTo>
                <a:cubicBezTo>
                  <a:pt x="539" y="255"/>
                  <a:pt x="542" y="253"/>
                  <a:pt x="544" y="254"/>
                </a:cubicBezTo>
                <a:cubicBezTo>
                  <a:pt x="546" y="255"/>
                  <a:pt x="544" y="262"/>
                  <a:pt x="543" y="263"/>
                </a:cubicBezTo>
                <a:cubicBezTo>
                  <a:pt x="541" y="264"/>
                  <a:pt x="545" y="267"/>
                  <a:pt x="542" y="269"/>
                </a:cubicBezTo>
                <a:cubicBezTo>
                  <a:pt x="539" y="270"/>
                  <a:pt x="536" y="274"/>
                  <a:pt x="538" y="276"/>
                </a:cubicBezTo>
                <a:cubicBezTo>
                  <a:pt x="540" y="278"/>
                  <a:pt x="548" y="279"/>
                  <a:pt x="551" y="281"/>
                </a:cubicBezTo>
                <a:cubicBezTo>
                  <a:pt x="555" y="283"/>
                  <a:pt x="554" y="287"/>
                  <a:pt x="556" y="290"/>
                </a:cubicBezTo>
                <a:cubicBezTo>
                  <a:pt x="559" y="294"/>
                  <a:pt x="562" y="292"/>
                  <a:pt x="563" y="294"/>
                </a:cubicBezTo>
                <a:cubicBezTo>
                  <a:pt x="564" y="296"/>
                  <a:pt x="558" y="305"/>
                  <a:pt x="556" y="305"/>
                </a:cubicBezTo>
                <a:cubicBezTo>
                  <a:pt x="554" y="305"/>
                  <a:pt x="545" y="296"/>
                  <a:pt x="542" y="294"/>
                </a:cubicBezTo>
                <a:cubicBezTo>
                  <a:pt x="540" y="292"/>
                  <a:pt x="529" y="289"/>
                  <a:pt x="524" y="286"/>
                </a:cubicBezTo>
                <a:cubicBezTo>
                  <a:pt x="519" y="284"/>
                  <a:pt x="515" y="284"/>
                  <a:pt x="509" y="280"/>
                </a:cubicBezTo>
                <a:cubicBezTo>
                  <a:pt x="504" y="276"/>
                  <a:pt x="499" y="275"/>
                  <a:pt x="488" y="275"/>
                </a:cubicBezTo>
                <a:cubicBezTo>
                  <a:pt x="478" y="275"/>
                  <a:pt x="471" y="272"/>
                  <a:pt x="468" y="273"/>
                </a:cubicBezTo>
                <a:cubicBezTo>
                  <a:pt x="464" y="273"/>
                  <a:pt x="466" y="269"/>
                  <a:pt x="460" y="267"/>
                </a:cubicBezTo>
                <a:cubicBezTo>
                  <a:pt x="453" y="264"/>
                  <a:pt x="449" y="260"/>
                  <a:pt x="446" y="262"/>
                </a:cubicBezTo>
                <a:cubicBezTo>
                  <a:pt x="442" y="264"/>
                  <a:pt x="444" y="271"/>
                  <a:pt x="449" y="272"/>
                </a:cubicBezTo>
                <a:cubicBezTo>
                  <a:pt x="454" y="272"/>
                  <a:pt x="452" y="275"/>
                  <a:pt x="457" y="275"/>
                </a:cubicBezTo>
                <a:cubicBezTo>
                  <a:pt x="463" y="275"/>
                  <a:pt x="465" y="277"/>
                  <a:pt x="465" y="280"/>
                </a:cubicBezTo>
                <a:cubicBezTo>
                  <a:pt x="464" y="284"/>
                  <a:pt x="467" y="287"/>
                  <a:pt x="470" y="289"/>
                </a:cubicBezTo>
                <a:cubicBezTo>
                  <a:pt x="472" y="292"/>
                  <a:pt x="471" y="296"/>
                  <a:pt x="466" y="296"/>
                </a:cubicBezTo>
                <a:cubicBezTo>
                  <a:pt x="462" y="296"/>
                  <a:pt x="457" y="296"/>
                  <a:pt x="459" y="299"/>
                </a:cubicBezTo>
                <a:cubicBezTo>
                  <a:pt x="461" y="303"/>
                  <a:pt x="457" y="303"/>
                  <a:pt x="453" y="302"/>
                </a:cubicBezTo>
                <a:cubicBezTo>
                  <a:pt x="448" y="300"/>
                  <a:pt x="451" y="297"/>
                  <a:pt x="453" y="295"/>
                </a:cubicBezTo>
                <a:cubicBezTo>
                  <a:pt x="455" y="293"/>
                  <a:pt x="449" y="291"/>
                  <a:pt x="446" y="290"/>
                </a:cubicBezTo>
                <a:cubicBezTo>
                  <a:pt x="443" y="289"/>
                  <a:pt x="432" y="297"/>
                  <a:pt x="429" y="299"/>
                </a:cubicBezTo>
                <a:cubicBezTo>
                  <a:pt x="425" y="300"/>
                  <a:pt x="418" y="297"/>
                  <a:pt x="410" y="299"/>
                </a:cubicBezTo>
                <a:cubicBezTo>
                  <a:pt x="402" y="301"/>
                  <a:pt x="402" y="307"/>
                  <a:pt x="399" y="306"/>
                </a:cubicBezTo>
                <a:cubicBezTo>
                  <a:pt x="396" y="306"/>
                  <a:pt x="387" y="307"/>
                  <a:pt x="384" y="305"/>
                </a:cubicBezTo>
                <a:cubicBezTo>
                  <a:pt x="381" y="303"/>
                  <a:pt x="383" y="302"/>
                  <a:pt x="387" y="302"/>
                </a:cubicBezTo>
                <a:cubicBezTo>
                  <a:pt x="390" y="302"/>
                  <a:pt x="391" y="301"/>
                  <a:pt x="389" y="299"/>
                </a:cubicBezTo>
                <a:cubicBezTo>
                  <a:pt x="387" y="296"/>
                  <a:pt x="392" y="293"/>
                  <a:pt x="392" y="291"/>
                </a:cubicBezTo>
                <a:cubicBezTo>
                  <a:pt x="392" y="289"/>
                  <a:pt x="379" y="294"/>
                  <a:pt x="377" y="296"/>
                </a:cubicBezTo>
                <a:cubicBezTo>
                  <a:pt x="374" y="297"/>
                  <a:pt x="377" y="301"/>
                  <a:pt x="374" y="302"/>
                </a:cubicBezTo>
                <a:cubicBezTo>
                  <a:pt x="372" y="303"/>
                  <a:pt x="372" y="300"/>
                  <a:pt x="369" y="299"/>
                </a:cubicBezTo>
                <a:cubicBezTo>
                  <a:pt x="367" y="298"/>
                  <a:pt x="347" y="302"/>
                  <a:pt x="344" y="307"/>
                </a:cubicBezTo>
                <a:cubicBezTo>
                  <a:pt x="340" y="311"/>
                  <a:pt x="333" y="311"/>
                  <a:pt x="333" y="313"/>
                </a:cubicBezTo>
                <a:cubicBezTo>
                  <a:pt x="333" y="316"/>
                  <a:pt x="324" y="315"/>
                  <a:pt x="320" y="317"/>
                </a:cubicBezTo>
                <a:cubicBezTo>
                  <a:pt x="317" y="319"/>
                  <a:pt x="319" y="326"/>
                  <a:pt x="318" y="329"/>
                </a:cubicBezTo>
                <a:cubicBezTo>
                  <a:pt x="317" y="332"/>
                  <a:pt x="303" y="331"/>
                  <a:pt x="299" y="331"/>
                </a:cubicBezTo>
                <a:cubicBezTo>
                  <a:pt x="295" y="332"/>
                  <a:pt x="293" y="323"/>
                  <a:pt x="290" y="323"/>
                </a:cubicBezTo>
                <a:cubicBezTo>
                  <a:pt x="286" y="322"/>
                  <a:pt x="288" y="318"/>
                  <a:pt x="289" y="316"/>
                </a:cubicBezTo>
                <a:cubicBezTo>
                  <a:pt x="290" y="314"/>
                  <a:pt x="293" y="315"/>
                  <a:pt x="297" y="313"/>
                </a:cubicBezTo>
                <a:cubicBezTo>
                  <a:pt x="301" y="310"/>
                  <a:pt x="306" y="314"/>
                  <a:pt x="307" y="312"/>
                </a:cubicBezTo>
                <a:cubicBezTo>
                  <a:pt x="309" y="310"/>
                  <a:pt x="301" y="306"/>
                  <a:pt x="300" y="301"/>
                </a:cubicBezTo>
                <a:cubicBezTo>
                  <a:pt x="300" y="297"/>
                  <a:pt x="291" y="296"/>
                  <a:pt x="286" y="297"/>
                </a:cubicBezTo>
                <a:cubicBezTo>
                  <a:pt x="281" y="299"/>
                  <a:pt x="276" y="298"/>
                  <a:pt x="272" y="296"/>
                </a:cubicBezTo>
                <a:cubicBezTo>
                  <a:pt x="269" y="294"/>
                  <a:pt x="269" y="299"/>
                  <a:pt x="274" y="300"/>
                </a:cubicBezTo>
                <a:cubicBezTo>
                  <a:pt x="279" y="302"/>
                  <a:pt x="277" y="306"/>
                  <a:pt x="277" y="308"/>
                </a:cubicBezTo>
                <a:cubicBezTo>
                  <a:pt x="278" y="311"/>
                  <a:pt x="276" y="316"/>
                  <a:pt x="273" y="321"/>
                </a:cubicBezTo>
                <a:cubicBezTo>
                  <a:pt x="270" y="325"/>
                  <a:pt x="272" y="325"/>
                  <a:pt x="277" y="325"/>
                </a:cubicBezTo>
                <a:cubicBezTo>
                  <a:pt x="281" y="324"/>
                  <a:pt x="281" y="330"/>
                  <a:pt x="281" y="335"/>
                </a:cubicBezTo>
                <a:cubicBezTo>
                  <a:pt x="281" y="339"/>
                  <a:pt x="277" y="340"/>
                  <a:pt x="277" y="343"/>
                </a:cubicBezTo>
                <a:cubicBezTo>
                  <a:pt x="277" y="346"/>
                  <a:pt x="274" y="342"/>
                  <a:pt x="273" y="343"/>
                </a:cubicBezTo>
                <a:cubicBezTo>
                  <a:pt x="271" y="344"/>
                  <a:pt x="270" y="342"/>
                  <a:pt x="269" y="340"/>
                </a:cubicBezTo>
                <a:cubicBezTo>
                  <a:pt x="269" y="337"/>
                  <a:pt x="262" y="339"/>
                  <a:pt x="258" y="338"/>
                </a:cubicBezTo>
                <a:cubicBezTo>
                  <a:pt x="254" y="337"/>
                  <a:pt x="253" y="338"/>
                  <a:pt x="251" y="341"/>
                </a:cubicBezTo>
                <a:cubicBezTo>
                  <a:pt x="249" y="344"/>
                  <a:pt x="244" y="345"/>
                  <a:pt x="241" y="345"/>
                </a:cubicBezTo>
                <a:cubicBezTo>
                  <a:pt x="238" y="346"/>
                  <a:pt x="233" y="351"/>
                  <a:pt x="230" y="353"/>
                </a:cubicBezTo>
                <a:cubicBezTo>
                  <a:pt x="227" y="355"/>
                  <a:pt x="226" y="359"/>
                  <a:pt x="231" y="363"/>
                </a:cubicBezTo>
                <a:cubicBezTo>
                  <a:pt x="235" y="367"/>
                  <a:pt x="236" y="370"/>
                  <a:pt x="235" y="372"/>
                </a:cubicBezTo>
                <a:cubicBezTo>
                  <a:pt x="235" y="374"/>
                  <a:pt x="224" y="373"/>
                  <a:pt x="222" y="371"/>
                </a:cubicBezTo>
                <a:cubicBezTo>
                  <a:pt x="220" y="369"/>
                  <a:pt x="213" y="368"/>
                  <a:pt x="210" y="368"/>
                </a:cubicBezTo>
                <a:cubicBezTo>
                  <a:pt x="208" y="369"/>
                  <a:pt x="201" y="361"/>
                  <a:pt x="197" y="361"/>
                </a:cubicBezTo>
                <a:cubicBezTo>
                  <a:pt x="194" y="361"/>
                  <a:pt x="192" y="365"/>
                  <a:pt x="190" y="367"/>
                </a:cubicBezTo>
                <a:cubicBezTo>
                  <a:pt x="189" y="369"/>
                  <a:pt x="192" y="370"/>
                  <a:pt x="194" y="374"/>
                </a:cubicBezTo>
                <a:cubicBezTo>
                  <a:pt x="195" y="377"/>
                  <a:pt x="202" y="377"/>
                  <a:pt x="205" y="377"/>
                </a:cubicBezTo>
                <a:cubicBezTo>
                  <a:pt x="208" y="377"/>
                  <a:pt x="207" y="382"/>
                  <a:pt x="206" y="384"/>
                </a:cubicBezTo>
                <a:cubicBezTo>
                  <a:pt x="205" y="386"/>
                  <a:pt x="199" y="388"/>
                  <a:pt x="197" y="386"/>
                </a:cubicBezTo>
                <a:cubicBezTo>
                  <a:pt x="196" y="383"/>
                  <a:pt x="189" y="386"/>
                  <a:pt x="188" y="383"/>
                </a:cubicBezTo>
                <a:cubicBezTo>
                  <a:pt x="188" y="380"/>
                  <a:pt x="183" y="376"/>
                  <a:pt x="178" y="377"/>
                </a:cubicBezTo>
                <a:cubicBezTo>
                  <a:pt x="173" y="378"/>
                  <a:pt x="172" y="375"/>
                  <a:pt x="172" y="371"/>
                </a:cubicBezTo>
                <a:cubicBezTo>
                  <a:pt x="173" y="367"/>
                  <a:pt x="169" y="364"/>
                  <a:pt x="170" y="362"/>
                </a:cubicBezTo>
                <a:cubicBezTo>
                  <a:pt x="170" y="361"/>
                  <a:pt x="167" y="357"/>
                  <a:pt x="170" y="355"/>
                </a:cubicBezTo>
                <a:cubicBezTo>
                  <a:pt x="173" y="353"/>
                  <a:pt x="171" y="350"/>
                  <a:pt x="171" y="348"/>
                </a:cubicBezTo>
                <a:cubicBezTo>
                  <a:pt x="171" y="345"/>
                  <a:pt x="166" y="342"/>
                  <a:pt x="162" y="342"/>
                </a:cubicBezTo>
                <a:cubicBezTo>
                  <a:pt x="158" y="342"/>
                  <a:pt x="159" y="337"/>
                  <a:pt x="155" y="337"/>
                </a:cubicBezTo>
                <a:cubicBezTo>
                  <a:pt x="152" y="336"/>
                  <a:pt x="145" y="330"/>
                  <a:pt x="144" y="327"/>
                </a:cubicBezTo>
                <a:cubicBezTo>
                  <a:pt x="144" y="325"/>
                  <a:pt x="138" y="325"/>
                  <a:pt x="140" y="324"/>
                </a:cubicBezTo>
                <a:cubicBezTo>
                  <a:pt x="142" y="323"/>
                  <a:pt x="146" y="324"/>
                  <a:pt x="149" y="327"/>
                </a:cubicBezTo>
                <a:cubicBezTo>
                  <a:pt x="152" y="330"/>
                  <a:pt x="157" y="333"/>
                  <a:pt x="165" y="334"/>
                </a:cubicBezTo>
                <a:cubicBezTo>
                  <a:pt x="173" y="335"/>
                  <a:pt x="176" y="338"/>
                  <a:pt x="185" y="340"/>
                </a:cubicBezTo>
                <a:cubicBezTo>
                  <a:pt x="193" y="341"/>
                  <a:pt x="198" y="342"/>
                  <a:pt x="211" y="344"/>
                </a:cubicBezTo>
                <a:cubicBezTo>
                  <a:pt x="223" y="346"/>
                  <a:pt x="240" y="333"/>
                  <a:pt x="244" y="330"/>
                </a:cubicBezTo>
                <a:cubicBezTo>
                  <a:pt x="247" y="326"/>
                  <a:pt x="243" y="319"/>
                  <a:pt x="243" y="317"/>
                </a:cubicBezTo>
                <a:cubicBezTo>
                  <a:pt x="243" y="314"/>
                  <a:pt x="237" y="314"/>
                  <a:pt x="236" y="312"/>
                </a:cubicBezTo>
                <a:cubicBezTo>
                  <a:pt x="235" y="310"/>
                  <a:pt x="232" y="306"/>
                  <a:pt x="227" y="306"/>
                </a:cubicBezTo>
                <a:cubicBezTo>
                  <a:pt x="222" y="306"/>
                  <a:pt x="221" y="300"/>
                  <a:pt x="217" y="301"/>
                </a:cubicBezTo>
                <a:cubicBezTo>
                  <a:pt x="214" y="301"/>
                  <a:pt x="211" y="299"/>
                  <a:pt x="201" y="292"/>
                </a:cubicBezTo>
                <a:cubicBezTo>
                  <a:pt x="191" y="286"/>
                  <a:pt x="177" y="281"/>
                  <a:pt x="175" y="282"/>
                </a:cubicBezTo>
                <a:cubicBezTo>
                  <a:pt x="172" y="283"/>
                  <a:pt x="170" y="284"/>
                  <a:pt x="169" y="281"/>
                </a:cubicBezTo>
                <a:cubicBezTo>
                  <a:pt x="167" y="279"/>
                  <a:pt x="163" y="279"/>
                  <a:pt x="161" y="281"/>
                </a:cubicBezTo>
                <a:cubicBezTo>
                  <a:pt x="158" y="283"/>
                  <a:pt x="155" y="279"/>
                  <a:pt x="150" y="281"/>
                </a:cubicBezTo>
                <a:cubicBezTo>
                  <a:pt x="145" y="282"/>
                  <a:pt x="143" y="278"/>
                  <a:pt x="144" y="277"/>
                </a:cubicBezTo>
                <a:cubicBezTo>
                  <a:pt x="145" y="275"/>
                  <a:pt x="153" y="277"/>
                  <a:pt x="152" y="274"/>
                </a:cubicBezTo>
                <a:cubicBezTo>
                  <a:pt x="152" y="272"/>
                  <a:pt x="149" y="274"/>
                  <a:pt x="145" y="271"/>
                </a:cubicBezTo>
                <a:cubicBezTo>
                  <a:pt x="140" y="268"/>
                  <a:pt x="138" y="270"/>
                  <a:pt x="137" y="273"/>
                </a:cubicBezTo>
                <a:cubicBezTo>
                  <a:pt x="136" y="275"/>
                  <a:pt x="132" y="275"/>
                  <a:pt x="130" y="272"/>
                </a:cubicBezTo>
                <a:cubicBezTo>
                  <a:pt x="130" y="272"/>
                  <a:pt x="129" y="272"/>
                  <a:pt x="129" y="272"/>
                </a:cubicBezTo>
                <a:cubicBezTo>
                  <a:pt x="128" y="276"/>
                  <a:pt x="126" y="276"/>
                  <a:pt x="123" y="276"/>
                </a:cubicBezTo>
                <a:cubicBezTo>
                  <a:pt x="120" y="275"/>
                  <a:pt x="117" y="280"/>
                  <a:pt x="114" y="280"/>
                </a:cubicBezTo>
                <a:cubicBezTo>
                  <a:pt x="111" y="280"/>
                  <a:pt x="107" y="284"/>
                  <a:pt x="106" y="287"/>
                </a:cubicBezTo>
                <a:cubicBezTo>
                  <a:pt x="106" y="290"/>
                  <a:pt x="102" y="288"/>
                  <a:pt x="102" y="290"/>
                </a:cubicBezTo>
                <a:cubicBezTo>
                  <a:pt x="102" y="292"/>
                  <a:pt x="102" y="294"/>
                  <a:pt x="100" y="296"/>
                </a:cubicBezTo>
                <a:cubicBezTo>
                  <a:pt x="99" y="298"/>
                  <a:pt x="100" y="299"/>
                  <a:pt x="102" y="303"/>
                </a:cubicBezTo>
                <a:cubicBezTo>
                  <a:pt x="104" y="306"/>
                  <a:pt x="107" y="306"/>
                  <a:pt x="109" y="307"/>
                </a:cubicBezTo>
                <a:cubicBezTo>
                  <a:pt x="111" y="308"/>
                  <a:pt x="117" y="313"/>
                  <a:pt x="117" y="315"/>
                </a:cubicBezTo>
                <a:cubicBezTo>
                  <a:pt x="117" y="317"/>
                  <a:pt x="112" y="322"/>
                  <a:pt x="110" y="323"/>
                </a:cubicBezTo>
                <a:cubicBezTo>
                  <a:pt x="108" y="325"/>
                  <a:pt x="105" y="328"/>
                  <a:pt x="107" y="330"/>
                </a:cubicBezTo>
                <a:cubicBezTo>
                  <a:pt x="108" y="332"/>
                  <a:pt x="114" y="340"/>
                  <a:pt x="117" y="347"/>
                </a:cubicBezTo>
                <a:cubicBezTo>
                  <a:pt x="121" y="354"/>
                  <a:pt x="116" y="351"/>
                  <a:pt x="114" y="354"/>
                </a:cubicBezTo>
                <a:cubicBezTo>
                  <a:pt x="111" y="357"/>
                  <a:pt x="115" y="360"/>
                  <a:pt x="115" y="362"/>
                </a:cubicBezTo>
                <a:cubicBezTo>
                  <a:pt x="116" y="364"/>
                  <a:pt x="112" y="364"/>
                  <a:pt x="113" y="366"/>
                </a:cubicBezTo>
                <a:cubicBezTo>
                  <a:pt x="113" y="367"/>
                  <a:pt x="118" y="368"/>
                  <a:pt x="118" y="369"/>
                </a:cubicBezTo>
                <a:cubicBezTo>
                  <a:pt x="119" y="371"/>
                  <a:pt x="115" y="372"/>
                  <a:pt x="117" y="375"/>
                </a:cubicBezTo>
                <a:cubicBezTo>
                  <a:pt x="118" y="378"/>
                  <a:pt x="122" y="378"/>
                  <a:pt x="123" y="381"/>
                </a:cubicBezTo>
                <a:cubicBezTo>
                  <a:pt x="123" y="384"/>
                  <a:pt x="115" y="385"/>
                  <a:pt x="116" y="387"/>
                </a:cubicBezTo>
                <a:cubicBezTo>
                  <a:pt x="116" y="390"/>
                  <a:pt x="126" y="393"/>
                  <a:pt x="130" y="398"/>
                </a:cubicBezTo>
                <a:cubicBezTo>
                  <a:pt x="134" y="403"/>
                  <a:pt x="134" y="405"/>
                  <a:pt x="133" y="407"/>
                </a:cubicBezTo>
                <a:cubicBezTo>
                  <a:pt x="131" y="413"/>
                  <a:pt x="119" y="417"/>
                  <a:pt x="116" y="423"/>
                </a:cubicBezTo>
                <a:cubicBezTo>
                  <a:pt x="114" y="429"/>
                  <a:pt x="104" y="433"/>
                  <a:pt x="99" y="437"/>
                </a:cubicBezTo>
                <a:cubicBezTo>
                  <a:pt x="97" y="439"/>
                  <a:pt x="95" y="442"/>
                  <a:pt x="94" y="444"/>
                </a:cubicBezTo>
                <a:cubicBezTo>
                  <a:pt x="96" y="444"/>
                  <a:pt x="97" y="443"/>
                  <a:pt x="98" y="442"/>
                </a:cubicBezTo>
                <a:cubicBezTo>
                  <a:pt x="101" y="441"/>
                  <a:pt x="103" y="448"/>
                  <a:pt x="106" y="450"/>
                </a:cubicBezTo>
                <a:cubicBezTo>
                  <a:pt x="108" y="452"/>
                  <a:pt x="114" y="450"/>
                  <a:pt x="115" y="452"/>
                </a:cubicBezTo>
                <a:cubicBezTo>
                  <a:pt x="117" y="454"/>
                  <a:pt x="114" y="454"/>
                  <a:pt x="110" y="453"/>
                </a:cubicBezTo>
                <a:cubicBezTo>
                  <a:pt x="106" y="453"/>
                  <a:pt x="105" y="455"/>
                  <a:pt x="99" y="457"/>
                </a:cubicBezTo>
                <a:cubicBezTo>
                  <a:pt x="95" y="459"/>
                  <a:pt x="95" y="460"/>
                  <a:pt x="94" y="461"/>
                </a:cubicBezTo>
                <a:cubicBezTo>
                  <a:pt x="96" y="465"/>
                  <a:pt x="93" y="466"/>
                  <a:pt x="91" y="469"/>
                </a:cubicBezTo>
                <a:cubicBezTo>
                  <a:pt x="90" y="472"/>
                  <a:pt x="88" y="473"/>
                  <a:pt x="88" y="475"/>
                </a:cubicBezTo>
                <a:cubicBezTo>
                  <a:pt x="87" y="477"/>
                  <a:pt x="88" y="478"/>
                  <a:pt x="88" y="481"/>
                </a:cubicBezTo>
                <a:cubicBezTo>
                  <a:pt x="89" y="484"/>
                  <a:pt x="89" y="485"/>
                  <a:pt x="91" y="487"/>
                </a:cubicBezTo>
                <a:cubicBezTo>
                  <a:pt x="93" y="490"/>
                  <a:pt x="89" y="490"/>
                  <a:pt x="88" y="491"/>
                </a:cubicBezTo>
                <a:cubicBezTo>
                  <a:pt x="86" y="492"/>
                  <a:pt x="87" y="495"/>
                  <a:pt x="89" y="497"/>
                </a:cubicBezTo>
                <a:cubicBezTo>
                  <a:pt x="91" y="499"/>
                  <a:pt x="91" y="501"/>
                  <a:pt x="91" y="503"/>
                </a:cubicBezTo>
                <a:cubicBezTo>
                  <a:pt x="90" y="505"/>
                  <a:pt x="92" y="508"/>
                  <a:pt x="94" y="510"/>
                </a:cubicBezTo>
                <a:cubicBezTo>
                  <a:pt x="96" y="511"/>
                  <a:pt x="96" y="516"/>
                  <a:pt x="97" y="517"/>
                </a:cubicBezTo>
                <a:cubicBezTo>
                  <a:pt x="99" y="519"/>
                  <a:pt x="100" y="520"/>
                  <a:pt x="103" y="519"/>
                </a:cubicBezTo>
                <a:cubicBezTo>
                  <a:pt x="106" y="518"/>
                  <a:pt x="108" y="520"/>
                  <a:pt x="109" y="522"/>
                </a:cubicBezTo>
                <a:cubicBezTo>
                  <a:pt x="110" y="524"/>
                  <a:pt x="112" y="523"/>
                  <a:pt x="115" y="522"/>
                </a:cubicBezTo>
                <a:cubicBezTo>
                  <a:pt x="118" y="521"/>
                  <a:pt x="124" y="524"/>
                  <a:pt x="125" y="525"/>
                </a:cubicBezTo>
                <a:cubicBezTo>
                  <a:pt x="127" y="526"/>
                  <a:pt x="126" y="530"/>
                  <a:pt x="126" y="533"/>
                </a:cubicBezTo>
                <a:cubicBezTo>
                  <a:pt x="127" y="535"/>
                  <a:pt x="125" y="539"/>
                  <a:pt x="128" y="541"/>
                </a:cubicBezTo>
                <a:cubicBezTo>
                  <a:pt x="130" y="542"/>
                  <a:pt x="130" y="546"/>
                  <a:pt x="133" y="548"/>
                </a:cubicBezTo>
                <a:cubicBezTo>
                  <a:pt x="136" y="549"/>
                  <a:pt x="137" y="553"/>
                  <a:pt x="139" y="554"/>
                </a:cubicBezTo>
                <a:cubicBezTo>
                  <a:pt x="141" y="554"/>
                  <a:pt x="145" y="557"/>
                  <a:pt x="146" y="560"/>
                </a:cubicBezTo>
                <a:cubicBezTo>
                  <a:pt x="146" y="562"/>
                  <a:pt x="142" y="564"/>
                  <a:pt x="140" y="565"/>
                </a:cubicBezTo>
                <a:cubicBezTo>
                  <a:pt x="138" y="566"/>
                  <a:pt x="133" y="562"/>
                  <a:pt x="132" y="564"/>
                </a:cubicBezTo>
                <a:cubicBezTo>
                  <a:pt x="130" y="565"/>
                  <a:pt x="132" y="569"/>
                  <a:pt x="134" y="574"/>
                </a:cubicBezTo>
                <a:cubicBezTo>
                  <a:pt x="135" y="580"/>
                  <a:pt x="136" y="580"/>
                  <a:pt x="138" y="580"/>
                </a:cubicBezTo>
                <a:cubicBezTo>
                  <a:pt x="141" y="580"/>
                  <a:pt x="142" y="578"/>
                  <a:pt x="144" y="577"/>
                </a:cubicBezTo>
                <a:cubicBezTo>
                  <a:pt x="145" y="576"/>
                  <a:pt x="149" y="578"/>
                  <a:pt x="151" y="577"/>
                </a:cubicBezTo>
                <a:cubicBezTo>
                  <a:pt x="153" y="576"/>
                  <a:pt x="159" y="576"/>
                  <a:pt x="160" y="578"/>
                </a:cubicBezTo>
                <a:cubicBezTo>
                  <a:pt x="162" y="580"/>
                  <a:pt x="163" y="585"/>
                  <a:pt x="162" y="587"/>
                </a:cubicBezTo>
                <a:cubicBezTo>
                  <a:pt x="161" y="588"/>
                  <a:pt x="163" y="590"/>
                  <a:pt x="164" y="593"/>
                </a:cubicBezTo>
                <a:cubicBezTo>
                  <a:pt x="166" y="595"/>
                  <a:pt x="171" y="594"/>
                  <a:pt x="173" y="595"/>
                </a:cubicBezTo>
                <a:cubicBezTo>
                  <a:pt x="174" y="596"/>
                  <a:pt x="178" y="601"/>
                  <a:pt x="178" y="604"/>
                </a:cubicBezTo>
                <a:cubicBezTo>
                  <a:pt x="177" y="606"/>
                  <a:pt x="180" y="607"/>
                  <a:pt x="182" y="606"/>
                </a:cubicBezTo>
                <a:cubicBezTo>
                  <a:pt x="184" y="605"/>
                  <a:pt x="185" y="607"/>
                  <a:pt x="187" y="608"/>
                </a:cubicBezTo>
                <a:cubicBezTo>
                  <a:pt x="189" y="610"/>
                  <a:pt x="191" y="609"/>
                  <a:pt x="193" y="608"/>
                </a:cubicBezTo>
                <a:cubicBezTo>
                  <a:pt x="195" y="607"/>
                  <a:pt x="198" y="606"/>
                  <a:pt x="199" y="607"/>
                </a:cubicBezTo>
                <a:cubicBezTo>
                  <a:pt x="200" y="609"/>
                  <a:pt x="204" y="612"/>
                  <a:pt x="204" y="613"/>
                </a:cubicBezTo>
                <a:cubicBezTo>
                  <a:pt x="204" y="614"/>
                  <a:pt x="211" y="613"/>
                  <a:pt x="214" y="615"/>
                </a:cubicBezTo>
                <a:cubicBezTo>
                  <a:pt x="217" y="616"/>
                  <a:pt x="220" y="616"/>
                  <a:pt x="223" y="617"/>
                </a:cubicBezTo>
                <a:cubicBezTo>
                  <a:pt x="226" y="619"/>
                  <a:pt x="229" y="619"/>
                  <a:pt x="230" y="621"/>
                </a:cubicBezTo>
                <a:cubicBezTo>
                  <a:pt x="230" y="623"/>
                  <a:pt x="226" y="625"/>
                  <a:pt x="226" y="626"/>
                </a:cubicBezTo>
                <a:cubicBezTo>
                  <a:pt x="226" y="627"/>
                  <a:pt x="229" y="628"/>
                  <a:pt x="229" y="629"/>
                </a:cubicBezTo>
                <a:cubicBezTo>
                  <a:pt x="229" y="631"/>
                  <a:pt x="226" y="631"/>
                  <a:pt x="225" y="632"/>
                </a:cubicBezTo>
                <a:cubicBezTo>
                  <a:pt x="225" y="633"/>
                  <a:pt x="227" y="635"/>
                  <a:pt x="228" y="636"/>
                </a:cubicBezTo>
                <a:cubicBezTo>
                  <a:pt x="228" y="638"/>
                  <a:pt x="226" y="642"/>
                  <a:pt x="226" y="643"/>
                </a:cubicBezTo>
                <a:cubicBezTo>
                  <a:pt x="226" y="644"/>
                  <a:pt x="218" y="643"/>
                  <a:pt x="216" y="643"/>
                </a:cubicBezTo>
                <a:cubicBezTo>
                  <a:pt x="215" y="643"/>
                  <a:pt x="209" y="649"/>
                  <a:pt x="208" y="649"/>
                </a:cubicBezTo>
                <a:cubicBezTo>
                  <a:pt x="206" y="649"/>
                  <a:pt x="207" y="652"/>
                  <a:pt x="207" y="654"/>
                </a:cubicBezTo>
                <a:cubicBezTo>
                  <a:pt x="213" y="653"/>
                  <a:pt x="218" y="653"/>
                  <a:pt x="219" y="654"/>
                </a:cubicBezTo>
                <a:cubicBezTo>
                  <a:pt x="220" y="656"/>
                  <a:pt x="207" y="661"/>
                  <a:pt x="205" y="662"/>
                </a:cubicBezTo>
                <a:cubicBezTo>
                  <a:pt x="203" y="663"/>
                  <a:pt x="209" y="666"/>
                  <a:pt x="209" y="668"/>
                </a:cubicBezTo>
                <a:cubicBezTo>
                  <a:pt x="209" y="670"/>
                  <a:pt x="202" y="671"/>
                  <a:pt x="203" y="675"/>
                </a:cubicBezTo>
                <a:cubicBezTo>
                  <a:pt x="203" y="679"/>
                  <a:pt x="200" y="680"/>
                  <a:pt x="196" y="680"/>
                </a:cubicBezTo>
                <a:cubicBezTo>
                  <a:pt x="193" y="680"/>
                  <a:pt x="192" y="682"/>
                  <a:pt x="193" y="682"/>
                </a:cubicBezTo>
                <a:cubicBezTo>
                  <a:pt x="195" y="683"/>
                  <a:pt x="195" y="688"/>
                  <a:pt x="202" y="690"/>
                </a:cubicBezTo>
                <a:cubicBezTo>
                  <a:pt x="209" y="691"/>
                  <a:pt x="217" y="698"/>
                  <a:pt x="223" y="705"/>
                </a:cubicBezTo>
                <a:cubicBezTo>
                  <a:pt x="224" y="706"/>
                  <a:pt x="225" y="706"/>
                  <a:pt x="226" y="707"/>
                </a:cubicBezTo>
                <a:cubicBezTo>
                  <a:pt x="228" y="706"/>
                  <a:pt x="229" y="705"/>
                  <a:pt x="230" y="705"/>
                </a:cubicBezTo>
                <a:cubicBezTo>
                  <a:pt x="234" y="705"/>
                  <a:pt x="240" y="707"/>
                  <a:pt x="244" y="709"/>
                </a:cubicBezTo>
                <a:cubicBezTo>
                  <a:pt x="247" y="712"/>
                  <a:pt x="260" y="709"/>
                  <a:pt x="261" y="711"/>
                </a:cubicBezTo>
                <a:cubicBezTo>
                  <a:pt x="263" y="713"/>
                  <a:pt x="266" y="715"/>
                  <a:pt x="268" y="715"/>
                </a:cubicBezTo>
                <a:cubicBezTo>
                  <a:pt x="271" y="715"/>
                  <a:pt x="273" y="720"/>
                  <a:pt x="275" y="719"/>
                </a:cubicBezTo>
                <a:cubicBezTo>
                  <a:pt x="277" y="717"/>
                  <a:pt x="285" y="717"/>
                  <a:pt x="287" y="717"/>
                </a:cubicBezTo>
                <a:cubicBezTo>
                  <a:pt x="289" y="717"/>
                  <a:pt x="289" y="719"/>
                  <a:pt x="291" y="719"/>
                </a:cubicBezTo>
                <a:cubicBezTo>
                  <a:pt x="293" y="719"/>
                  <a:pt x="293" y="726"/>
                  <a:pt x="294" y="726"/>
                </a:cubicBezTo>
                <a:cubicBezTo>
                  <a:pt x="296" y="725"/>
                  <a:pt x="301" y="730"/>
                  <a:pt x="305" y="731"/>
                </a:cubicBezTo>
                <a:cubicBezTo>
                  <a:pt x="308" y="731"/>
                  <a:pt x="312" y="737"/>
                  <a:pt x="313" y="737"/>
                </a:cubicBezTo>
                <a:cubicBezTo>
                  <a:pt x="315" y="736"/>
                  <a:pt x="317" y="739"/>
                  <a:pt x="318" y="737"/>
                </a:cubicBezTo>
                <a:cubicBezTo>
                  <a:pt x="319" y="734"/>
                  <a:pt x="324" y="735"/>
                  <a:pt x="326" y="731"/>
                </a:cubicBezTo>
                <a:cubicBezTo>
                  <a:pt x="319" y="723"/>
                  <a:pt x="312" y="715"/>
                  <a:pt x="313" y="712"/>
                </a:cubicBezTo>
                <a:cubicBezTo>
                  <a:pt x="313" y="706"/>
                  <a:pt x="315" y="702"/>
                  <a:pt x="308" y="696"/>
                </a:cubicBezTo>
                <a:cubicBezTo>
                  <a:pt x="301" y="690"/>
                  <a:pt x="309" y="686"/>
                  <a:pt x="314" y="680"/>
                </a:cubicBezTo>
                <a:cubicBezTo>
                  <a:pt x="318" y="674"/>
                  <a:pt x="328" y="672"/>
                  <a:pt x="334" y="668"/>
                </a:cubicBezTo>
                <a:cubicBezTo>
                  <a:pt x="333" y="667"/>
                  <a:pt x="332" y="666"/>
                  <a:pt x="330" y="666"/>
                </a:cubicBezTo>
                <a:cubicBezTo>
                  <a:pt x="326" y="664"/>
                  <a:pt x="324" y="662"/>
                  <a:pt x="328" y="661"/>
                </a:cubicBezTo>
                <a:cubicBezTo>
                  <a:pt x="331" y="660"/>
                  <a:pt x="330" y="658"/>
                  <a:pt x="326" y="654"/>
                </a:cubicBezTo>
                <a:cubicBezTo>
                  <a:pt x="323" y="650"/>
                  <a:pt x="321" y="646"/>
                  <a:pt x="319" y="646"/>
                </a:cubicBezTo>
                <a:cubicBezTo>
                  <a:pt x="317" y="646"/>
                  <a:pt x="314" y="645"/>
                  <a:pt x="311" y="646"/>
                </a:cubicBezTo>
                <a:cubicBezTo>
                  <a:pt x="308" y="647"/>
                  <a:pt x="309" y="644"/>
                  <a:pt x="309" y="640"/>
                </a:cubicBezTo>
                <a:cubicBezTo>
                  <a:pt x="310" y="637"/>
                  <a:pt x="304" y="637"/>
                  <a:pt x="303" y="636"/>
                </a:cubicBezTo>
                <a:cubicBezTo>
                  <a:pt x="302" y="634"/>
                  <a:pt x="304" y="629"/>
                  <a:pt x="305" y="629"/>
                </a:cubicBezTo>
                <a:cubicBezTo>
                  <a:pt x="306" y="628"/>
                  <a:pt x="309" y="627"/>
                  <a:pt x="309" y="625"/>
                </a:cubicBezTo>
                <a:cubicBezTo>
                  <a:pt x="309" y="624"/>
                  <a:pt x="304" y="623"/>
                  <a:pt x="306" y="620"/>
                </a:cubicBezTo>
                <a:cubicBezTo>
                  <a:pt x="308" y="616"/>
                  <a:pt x="312" y="616"/>
                  <a:pt x="312" y="613"/>
                </a:cubicBezTo>
                <a:cubicBezTo>
                  <a:pt x="312" y="609"/>
                  <a:pt x="315" y="606"/>
                  <a:pt x="318" y="609"/>
                </a:cubicBezTo>
                <a:cubicBezTo>
                  <a:pt x="322" y="611"/>
                  <a:pt x="323" y="618"/>
                  <a:pt x="327" y="616"/>
                </a:cubicBezTo>
                <a:cubicBezTo>
                  <a:pt x="331" y="615"/>
                  <a:pt x="329" y="611"/>
                  <a:pt x="328" y="609"/>
                </a:cubicBezTo>
                <a:cubicBezTo>
                  <a:pt x="328" y="607"/>
                  <a:pt x="327" y="604"/>
                  <a:pt x="331" y="603"/>
                </a:cubicBezTo>
                <a:cubicBezTo>
                  <a:pt x="336" y="602"/>
                  <a:pt x="334" y="598"/>
                  <a:pt x="337" y="598"/>
                </a:cubicBezTo>
                <a:cubicBezTo>
                  <a:pt x="341" y="598"/>
                  <a:pt x="347" y="593"/>
                  <a:pt x="349" y="592"/>
                </a:cubicBezTo>
                <a:cubicBezTo>
                  <a:pt x="351" y="591"/>
                  <a:pt x="356" y="589"/>
                  <a:pt x="358" y="590"/>
                </a:cubicBezTo>
                <a:cubicBezTo>
                  <a:pt x="360" y="591"/>
                  <a:pt x="362" y="593"/>
                  <a:pt x="364" y="590"/>
                </a:cubicBezTo>
                <a:cubicBezTo>
                  <a:pt x="365" y="586"/>
                  <a:pt x="371" y="588"/>
                  <a:pt x="372" y="590"/>
                </a:cubicBezTo>
                <a:cubicBezTo>
                  <a:pt x="372" y="592"/>
                  <a:pt x="382" y="592"/>
                  <a:pt x="385" y="594"/>
                </a:cubicBezTo>
                <a:cubicBezTo>
                  <a:pt x="388" y="596"/>
                  <a:pt x="394" y="600"/>
                  <a:pt x="394" y="602"/>
                </a:cubicBezTo>
                <a:cubicBezTo>
                  <a:pt x="394" y="604"/>
                  <a:pt x="397" y="607"/>
                  <a:pt x="397" y="603"/>
                </a:cubicBezTo>
                <a:cubicBezTo>
                  <a:pt x="397" y="600"/>
                  <a:pt x="400" y="601"/>
                  <a:pt x="404" y="603"/>
                </a:cubicBezTo>
                <a:cubicBezTo>
                  <a:pt x="408" y="606"/>
                  <a:pt x="413" y="605"/>
                  <a:pt x="414" y="602"/>
                </a:cubicBezTo>
                <a:cubicBezTo>
                  <a:pt x="415" y="600"/>
                  <a:pt x="423" y="597"/>
                  <a:pt x="425" y="599"/>
                </a:cubicBezTo>
                <a:cubicBezTo>
                  <a:pt x="428" y="601"/>
                  <a:pt x="429" y="602"/>
                  <a:pt x="432" y="599"/>
                </a:cubicBezTo>
                <a:cubicBezTo>
                  <a:pt x="435" y="596"/>
                  <a:pt x="442" y="597"/>
                  <a:pt x="443" y="600"/>
                </a:cubicBezTo>
                <a:cubicBezTo>
                  <a:pt x="444" y="603"/>
                  <a:pt x="447" y="603"/>
                  <a:pt x="450" y="603"/>
                </a:cubicBezTo>
                <a:cubicBezTo>
                  <a:pt x="453" y="603"/>
                  <a:pt x="454" y="608"/>
                  <a:pt x="456" y="607"/>
                </a:cubicBezTo>
                <a:cubicBezTo>
                  <a:pt x="458" y="606"/>
                  <a:pt x="457" y="601"/>
                  <a:pt x="460" y="601"/>
                </a:cubicBezTo>
                <a:cubicBezTo>
                  <a:pt x="462" y="602"/>
                  <a:pt x="464" y="605"/>
                  <a:pt x="468" y="605"/>
                </a:cubicBezTo>
                <a:cubicBezTo>
                  <a:pt x="472" y="605"/>
                  <a:pt x="475" y="604"/>
                  <a:pt x="475" y="601"/>
                </a:cubicBezTo>
                <a:cubicBezTo>
                  <a:pt x="475" y="598"/>
                  <a:pt x="475" y="593"/>
                  <a:pt x="472" y="593"/>
                </a:cubicBezTo>
                <a:cubicBezTo>
                  <a:pt x="470" y="593"/>
                  <a:pt x="467" y="590"/>
                  <a:pt x="464" y="590"/>
                </a:cubicBezTo>
                <a:cubicBezTo>
                  <a:pt x="461" y="590"/>
                  <a:pt x="458" y="585"/>
                  <a:pt x="461" y="584"/>
                </a:cubicBezTo>
                <a:cubicBezTo>
                  <a:pt x="464" y="583"/>
                  <a:pt x="469" y="581"/>
                  <a:pt x="468" y="578"/>
                </a:cubicBezTo>
                <a:cubicBezTo>
                  <a:pt x="467" y="576"/>
                  <a:pt x="466" y="571"/>
                  <a:pt x="470" y="570"/>
                </a:cubicBezTo>
                <a:cubicBezTo>
                  <a:pt x="474" y="570"/>
                  <a:pt x="483" y="570"/>
                  <a:pt x="482" y="568"/>
                </a:cubicBezTo>
                <a:cubicBezTo>
                  <a:pt x="482" y="567"/>
                  <a:pt x="474" y="566"/>
                  <a:pt x="472" y="563"/>
                </a:cubicBezTo>
                <a:cubicBezTo>
                  <a:pt x="471" y="561"/>
                  <a:pt x="470" y="555"/>
                  <a:pt x="472" y="554"/>
                </a:cubicBezTo>
                <a:cubicBezTo>
                  <a:pt x="473" y="553"/>
                  <a:pt x="478" y="554"/>
                  <a:pt x="481" y="553"/>
                </a:cubicBezTo>
                <a:cubicBezTo>
                  <a:pt x="484" y="552"/>
                  <a:pt x="491" y="555"/>
                  <a:pt x="495" y="552"/>
                </a:cubicBezTo>
                <a:cubicBezTo>
                  <a:pt x="499" y="549"/>
                  <a:pt x="507" y="548"/>
                  <a:pt x="512" y="548"/>
                </a:cubicBezTo>
                <a:cubicBezTo>
                  <a:pt x="516" y="548"/>
                  <a:pt x="520" y="545"/>
                  <a:pt x="523" y="545"/>
                </a:cubicBezTo>
                <a:cubicBezTo>
                  <a:pt x="527" y="544"/>
                  <a:pt x="537" y="543"/>
                  <a:pt x="539" y="542"/>
                </a:cubicBezTo>
                <a:cubicBezTo>
                  <a:pt x="542" y="541"/>
                  <a:pt x="555" y="539"/>
                  <a:pt x="556" y="536"/>
                </a:cubicBezTo>
                <a:cubicBezTo>
                  <a:pt x="556" y="534"/>
                  <a:pt x="567" y="532"/>
                  <a:pt x="570" y="533"/>
                </a:cubicBezTo>
                <a:cubicBezTo>
                  <a:pt x="573" y="534"/>
                  <a:pt x="576" y="535"/>
                  <a:pt x="579" y="534"/>
                </a:cubicBezTo>
                <a:cubicBezTo>
                  <a:pt x="581" y="533"/>
                  <a:pt x="586" y="536"/>
                  <a:pt x="586" y="539"/>
                </a:cubicBezTo>
                <a:cubicBezTo>
                  <a:pt x="585" y="541"/>
                  <a:pt x="588" y="544"/>
                  <a:pt x="588" y="547"/>
                </a:cubicBezTo>
                <a:cubicBezTo>
                  <a:pt x="588" y="549"/>
                  <a:pt x="585" y="550"/>
                  <a:pt x="587" y="551"/>
                </a:cubicBezTo>
                <a:cubicBezTo>
                  <a:pt x="588" y="553"/>
                  <a:pt x="595" y="552"/>
                  <a:pt x="597" y="550"/>
                </a:cubicBezTo>
                <a:cubicBezTo>
                  <a:pt x="599" y="547"/>
                  <a:pt x="601" y="551"/>
                  <a:pt x="601" y="552"/>
                </a:cubicBezTo>
                <a:cubicBezTo>
                  <a:pt x="601" y="554"/>
                  <a:pt x="604" y="555"/>
                  <a:pt x="604" y="553"/>
                </a:cubicBezTo>
                <a:cubicBezTo>
                  <a:pt x="604" y="551"/>
                  <a:pt x="608" y="552"/>
                  <a:pt x="610" y="554"/>
                </a:cubicBezTo>
                <a:cubicBezTo>
                  <a:pt x="611" y="555"/>
                  <a:pt x="616" y="552"/>
                  <a:pt x="616" y="555"/>
                </a:cubicBezTo>
                <a:cubicBezTo>
                  <a:pt x="616" y="557"/>
                  <a:pt x="609" y="559"/>
                  <a:pt x="612" y="562"/>
                </a:cubicBezTo>
                <a:cubicBezTo>
                  <a:pt x="615" y="565"/>
                  <a:pt x="616" y="559"/>
                  <a:pt x="620" y="560"/>
                </a:cubicBezTo>
                <a:cubicBezTo>
                  <a:pt x="624" y="561"/>
                  <a:pt x="629" y="556"/>
                  <a:pt x="632" y="555"/>
                </a:cubicBezTo>
                <a:cubicBezTo>
                  <a:pt x="636" y="554"/>
                  <a:pt x="640" y="551"/>
                  <a:pt x="643" y="549"/>
                </a:cubicBezTo>
                <a:cubicBezTo>
                  <a:pt x="646" y="547"/>
                  <a:pt x="652" y="548"/>
                  <a:pt x="650" y="550"/>
                </a:cubicBezTo>
                <a:cubicBezTo>
                  <a:pt x="648" y="552"/>
                  <a:pt x="646" y="556"/>
                  <a:pt x="653" y="558"/>
                </a:cubicBezTo>
                <a:cubicBezTo>
                  <a:pt x="661" y="561"/>
                  <a:pt x="669" y="576"/>
                  <a:pt x="674" y="583"/>
                </a:cubicBezTo>
                <a:cubicBezTo>
                  <a:pt x="679" y="590"/>
                  <a:pt x="683" y="603"/>
                  <a:pt x="686" y="603"/>
                </a:cubicBezTo>
                <a:cubicBezTo>
                  <a:pt x="688" y="603"/>
                  <a:pt x="689" y="597"/>
                  <a:pt x="692" y="596"/>
                </a:cubicBezTo>
                <a:cubicBezTo>
                  <a:pt x="696" y="595"/>
                  <a:pt x="698" y="601"/>
                  <a:pt x="701" y="602"/>
                </a:cubicBezTo>
                <a:cubicBezTo>
                  <a:pt x="705" y="603"/>
                  <a:pt x="709" y="605"/>
                  <a:pt x="712" y="604"/>
                </a:cubicBezTo>
                <a:cubicBezTo>
                  <a:pt x="715" y="603"/>
                  <a:pt x="721" y="599"/>
                  <a:pt x="723" y="601"/>
                </a:cubicBezTo>
                <a:cubicBezTo>
                  <a:pt x="726" y="602"/>
                  <a:pt x="729" y="602"/>
                  <a:pt x="731" y="607"/>
                </a:cubicBezTo>
                <a:cubicBezTo>
                  <a:pt x="733" y="611"/>
                  <a:pt x="736" y="612"/>
                  <a:pt x="738" y="612"/>
                </a:cubicBezTo>
                <a:cubicBezTo>
                  <a:pt x="740" y="612"/>
                  <a:pt x="740" y="615"/>
                  <a:pt x="740" y="617"/>
                </a:cubicBezTo>
                <a:cubicBezTo>
                  <a:pt x="740" y="619"/>
                  <a:pt x="744" y="621"/>
                  <a:pt x="746" y="621"/>
                </a:cubicBezTo>
                <a:cubicBezTo>
                  <a:pt x="748" y="621"/>
                  <a:pt x="753" y="621"/>
                  <a:pt x="755" y="620"/>
                </a:cubicBezTo>
                <a:cubicBezTo>
                  <a:pt x="756" y="619"/>
                  <a:pt x="758" y="618"/>
                  <a:pt x="759" y="620"/>
                </a:cubicBezTo>
                <a:cubicBezTo>
                  <a:pt x="759" y="622"/>
                  <a:pt x="762" y="626"/>
                  <a:pt x="764" y="626"/>
                </a:cubicBezTo>
                <a:cubicBezTo>
                  <a:pt x="766" y="626"/>
                  <a:pt x="770" y="628"/>
                  <a:pt x="770" y="626"/>
                </a:cubicBezTo>
                <a:cubicBezTo>
                  <a:pt x="771" y="624"/>
                  <a:pt x="776" y="623"/>
                  <a:pt x="778" y="623"/>
                </a:cubicBezTo>
                <a:cubicBezTo>
                  <a:pt x="780" y="623"/>
                  <a:pt x="787" y="621"/>
                  <a:pt x="788" y="618"/>
                </a:cubicBezTo>
                <a:cubicBezTo>
                  <a:pt x="790" y="615"/>
                  <a:pt x="795" y="615"/>
                  <a:pt x="797" y="613"/>
                </a:cubicBezTo>
                <a:cubicBezTo>
                  <a:pt x="799" y="611"/>
                  <a:pt x="803" y="610"/>
                  <a:pt x="804" y="608"/>
                </a:cubicBezTo>
                <a:cubicBezTo>
                  <a:pt x="805" y="606"/>
                  <a:pt x="811" y="607"/>
                  <a:pt x="812" y="605"/>
                </a:cubicBezTo>
                <a:cubicBezTo>
                  <a:pt x="813" y="603"/>
                  <a:pt x="818" y="603"/>
                  <a:pt x="820" y="604"/>
                </a:cubicBezTo>
                <a:cubicBezTo>
                  <a:pt x="822" y="604"/>
                  <a:pt x="834" y="607"/>
                  <a:pt x="836" y="606"/>
                </a:cubicBezTo>
                <a:cubicBezTo>
                  <a:pt x="837" y="606"/>
                  <a:pt x="838" y="612"/>
                  <a:pt x="839" y="613"/>
                </a:cubicBezTo>
                <a:cubicBezTo>
                  <a:pt x="841" y="613"/>
                  <a:pt x="847" y="618"/>
                  <a:pt x="849" y="616"/>
                </a:cubicBezTo>
                <a:cubicBezTo>
                  <a:pt x="850" y="615"/>
                  <a:pt x="854" y="614"/>
                  <a:pt x="858" y="616"/>
                </a:cubicBezTo>
                <a:cubicBezTo>
                  <a:pt x="861" y="618"/>
                  <a:pt x="864" y="620"/>
                  <a:pt x="866" y="618"/>
                </a:cubicBezTo>
                <a:cubicBezTo>
                  <a:pt x="867" y="616"/>
                  <a:pt x="874" y="615"/>
                  <a:pt x="875" y="613"/>
                </a:cubicBezTo>
                <a:cubicBezTo>
                  <a:pt x="876" y="612"/>
                  <a:pt x="877" y="608"/>
                  <a:pt x="875" y="607"/>
                </a:cubicBezTo>
                <a:cubicBezTo>
                  <a:pt x="874" y="605"/>
                  <a:pt x="872" y="600"/>
                  <a:pt x="871" y="597"/>
                </a:cubicBezTo>
                <a:cubicBezTo>
                  <a:pt x="871" y="595"/>
                  <a:pt x="875" y="594"/>
                  <a:pt x="876" y="592"/>
                </a:cubicBezTo>
                <a:cubicBezTo>
                  <a:pt x="877" y="589"/>
                  <a:pt x="881" y="589"/>
                  <a:pt x="882" y="588"/>
                </a:cubicBezTo>
                <a:cubicBezTo>
                  <a:pt x="883" y="586"/>
                  <a:pt x="884" y="583"/>
                  <a:pt x="886" y="584"/>
                </a:cubicBezTo>
                <a:cubicBezTo>
                  <a:pt x="888" y="585"/>
                  <a:pt x="893" y="586"/>
                  <a:pt x="894" y="587"/>
                </a:cubicBezTo>
                <a:cubicBezTo>
                  <a:pt x="895" y="588"/>
                  <a:pt x="899" y="589"/>
                  <a:pt x="901" y="589"/>
                </a:cubicBezTo>
                <a:cubicBezTo>
                  <a:pt x="904" y="589"/>
                  <a:pt x="907" y="591"/>
                  <a:pt x="910" y="592"/>
                </a:cubicBezTo>
                <a:cubicBezTo>
                  <a:pt x="912" y="594"/>
                  <a:pt x="919" y="594"/>
                  <a:pt x="921" y="596"/>
                </a:cubicBezTo>
                <a:cubicBezTo>
                  <a:pt x="922" y="598"/>
                  <a:pt x="920" y="603"/>
                  <a:pt x="922" y="605"/>
                </a:cubicBezTo>
                <a:cubicBezTo>
                  <a:pt x="924" y="607"/>
                  <a:pt x="928" y="612"/>
                  <a:pt x="929" y="611"/>
                </a:cubicBezTo>
                <a:cubicBezTo>
                  <a:pt x="930" y="610"/>
                  <a:pt x="937" y="614"/>
                  <a:pt x="939" y="614"/>
                </a:cubicBezTo>
                <a:cubicBezTo>
                  <a:pt x="941" y="613"/>
                  <a:pt x="945" y="610"/>
                  <a:pt x="947" y="610"/>
                </a:cubicBezTo>
                <a:cubicBezTo>
                  <a:pt x="949" y="610"/>
                  <a:pt x="955" y="608"/>
                  <a:pt x="957" y="608"/>
                </a:cubicBezTo>
                <a:cubicBezTo>
                  <a:pt x="959" y="609"/>
                  <a:pt x="967" y="611"/>
                  <a:pt x="968" y="611"/>
                </a:cubicBezTo>
                <a:cubicBezTo>
                  <a:pt x="969" y="610"/>
                  <a:pt x="975" y="611"/>
                  <a:pt x="976" y="613"/>
                </a:cubicBezTo>
                <a:cubicBezTo>
                  <a:pt x="977" y="615"/>
                  <a:pt x="986" y="615"/>
                  <a:pt x="986" y="617"/>
                </a:cubicBezTo>
                <a:cubicBezTo>
                  <a:pt x="986" y="620"/>
                  <a:pt x="990" y="621"/>
                  <a:pt x="992" y="624"/>
                </a:cubicBezTo>
                <a:cubicBezTo>
                  <a:pt x="993" y="626"/>
                  <a:pt x="1004" y="625"/>
                  <a:pt x="1006" y="626"/>
                </a:cubicBezTo>
                <a:cubicBezTo>
                  <a:pt x="1008" y="628"/>
                  <a:pt x="1021" y="628"/>
                  <a:pt x="1021" y="626"/>
                </a:cubicBezTo>
                <a:cubicBezTo>
                  <a:pt x="1021" y="625"/>
                  <a:pt x="1033" y="624"/>
                  <a:pt x="1036" y="623"/>
                </a:cubicBezTo>
                <a:cubicBezTo>
                  <a:pt x="1038" y="621"/>
                  <a:pt x="1044" y="622"/>
                  <a:pt x="1045" y="619"/>
                </a:cubicBezTo>
                <a:cubicBezTo>
                  <a:pt x="1045" y="617"/>
                  <a:pt x="1051" y="615"/>
                  <a:pt x="1054" y="613"/>
                </a:cubicBezTo>
                <a:cubicBezTo>
                  <a:pt x="1056" y="611"/>
                  <a:pt x="1067" y="612"/>
                  <a:pt x="1068" y="614"/>
                </a:cubicBezTo>
                <a:cubicBezTo>
                  <a:pt x="1068" y="616"/>
                  <a:pt x="1075" y="617"/>
                  <a:pt x="1077" y="616"/>
                </a:cubicBezTo>
                <a:cubicBezTo>
                  <a:pt x="1080" y="615"/>
                  <a:pt x="1087" y="616"/>
                  <a:pt x="1088" y="619"/>
                </a:cubicBezTo>
                <a:cubicBezTo>
                  <a:pt x="1089" y="621"/>
                  <a:pt x="1097" y="622"/>
                  <a:pt x="1099" y="622"/>
                </a:cubicBezTo>
                <a:cubicBezTo>
                  <a:pt x="1101" y="621"/>
                  <a:pt x="1107" y="616"/>
                  <a:pt x="1110" y="616"/>
                </a:cubicBezTo>
                <a:cubicBezTo>
                  <a:pt x="1112" y="616"/>
                  <a:pt x="1115" y="613"/>
                  <a:pt x="1115" y="611"/>
                </a:cubicBezTo>
                <a:cubicBezTo>
                  <a:pt x="1114" y="609"/>
                  <a:pt x="1119" y="602"/>
                  <a:pt x="1120" y="599"/>
                </a:cubicBezTo>
                <a:cubicBezTo>
                  <a:pt x="1121" y="597"/>
                  <a:pt x="1125" y="589"/>
                  <a:pt x="1127" y="589"/>
                </a:cubicBezTo>
                <a:cubicBezTo>
                  <a:pt x="1129" y="588"/>
                  <a:pt x="1132" y="585"/>
                  <a:pt x="1132" y="583"/>
                </a:cubicBezTo>
                <a:cubicBezTo>
                  <a:pt x="1132" y="581"/>
                  <a:pt x="1131" y="575"/>
                  <a:pt x="1129" y="575"/>
                </a:cubicBezTo>
                <a:cubicBezTo>
                  <a:pt x="1127" y="575"/>
                  <a:pt x="1123" y="575"/>
                  <a:pt x="1128" y="569"/>
                </a:cubicBezTo>
                <a:cubicBezTo>
                  <a:pt x="1132" y="563"/>
                  <a:pt x="1141" y="564"/>
                  <a:pt x="1142" y="564"/>
                </a:cubicBezTo>
                <a:cubicBezTo>
                  <a:pt x="1143" y="564"/>
                  <a:pt x="1154" y="562"/>
                  <a:pt x="1159" y="563"/>
                </a:cubicBezTo>
                <a:cubicBezTo>
                  <a:pt x="1163" y="564"/>
                  <a:pt x="1166" y="562"/>
                  <a:pt x="1171" y="565"/>
                </a:cubicBezTo>
                <a:cubicBezTo>
                  <a:pt x="1176" y="568"/>
                  <a:pt x="1183" y="567"/>
                  <a:pt x="1185" y="569"/>
                </a:cubicBezTo>
                <a:cubicBezTo>
                  <a:pt x="1187" y="571"/>
                  <a:pt x="1193" y="573"/>
                  <a:pt x="1192" y="577"/>
                </a:cubicBezTo>
                <a:cubicBezTo>
                  <a:pt x="1191" y="581"/>
                  <a:pt x="1196" y="579"/>
                  <a:pt x="1198" y="588"/>
                </a:cubicBezTo>
                <a:cubicBezTo>
                  <a:pt x="1199" y="596"/>
                  <a:pt x="1203" y="597"/>
                  <a:pt x="1204" y="601"/>
                </a:cubicBezTo>
                <a:cubicBezTo>
                  <a:pt x="1205" y="605"/>
                  <a:pt x="1211" y="612"/>
                  <a:pt x="1210" y="615"/>
                </a:cubicBezTo>
                <a:cubicBezTo>
                  <a:pt x="1209" y="617"/>
                  <a:pt x="1209" y="621"/>
                  <a:pt x="1214" y="621"/>
                </a:cubicBezTo>
                <a:cubicBezTo>
                  <a:pt x="1220" y="621"/>
                  <a:pt x="1224" y="626"/>
                  <a:pt x="1225" y="625"/>
                </a:cubicBezTo>
                <a:cubicBezTo>
                  <a:pt x="1227" y="624"/>
                  <a:pt x="1233" y="627"/>
                  <a:pt x="1237" y="630"/>
                </a:cubicBezTo>
                <a:cubicBezTo>
                  <a:pt x="1240" y="633"/>
                  <a:pt x="1245" y="632"/>
                  <a:pt x="1245" y="635"/>
                </a:cubicBezTo>
                <a:cubicBezTo>
                  <a:pt x="1244" y="639"/>
                  <a:pt x="1247" y="642"/>
                  <a:pt x="1247" y="645"/>
                </a:cubicBezTo>
                <a:cubicBezTo>
                  <a:pt x="1247" y="648"/>
                  <a:pt x="1253" y="650"/>
                  <a:pt x="1258" y="649"/>
                </a:cubicBezTo>
                <a:cubicBezTo>
                  <a:pt x="1263" y="649"/>
                  <a:pt x="1266" y="651"/>
                  <a:pt x="1268" y="647"/>
                </a:cubicBezTo>
                <a:cubicBezTo>
                  <a:pt x="1270" y="643"/>
                  <a:pt x="1277" y="645"/>
                  <a:pt x="1279" y="643"/>
                </a:cubicBezTo>
                <a:cubicBezTo>
                  <a:pt x="1281" y="641"/>
                  <a:pt x="1288" y="639"/>
                  <a:pt x="1288" y="645"/>
                </a:cubicBezTo>
                <a:cubicBezTo>
                  <a:pt x="1288" y="651"/>
                  <a:pt x="1292" y="653"/>
                  <a:pt x="1288" y="655"/>
                </a:cubicBezTo>
                <a:cubicBezTo>
                  <a:pt x="1285" y="657"/>
                  <a:pt x="1283" y="665"/>
                  <a:pt x="1282" y="669"/>
                </a:cubicBezTo>
                <a:cubicBezTo>
                  <a:pt x="1281" y="673"/>
                  <a:pt x="1276" y="674"/>
                  <a:pt x="1276" y="678"/>
                </a:cubicBezTo>
                <a:cubicBezTo>
                  <a:pt x="1275" y="682"/>
                  <a:pt x="1270" y="682"/>
                  <a:pt x="1270" y="685"/>
                </a:cubicBezTo>
                <a:cubicBezTo>
                  <a:pt x="1270" y="688"/>
                  <a:pt x="1264" y="687"/>
                  <a:pt x="1260" y="685"/>
                </a:cubicBezTo>
                <a:cubicBezTo>
                  <a:pt x="1257" y="683"/>
                  <a:pt x="1254" y="689"/>
                  <a:pt x="1251" y="689"/>
                </a:cubicBezTo>
                <a:cubicBezTo>
                  <a:pt x="1248" y="689"/>
                  <a:pt x="1249" y="695"/>
                  <a:pt x="1249" y="697"/>
                </a:cubicBezTo>
                <a:cubicBezTo>
                  <a:pt x="1250" y="700"/>
                  <a:pt x="1248" y="703"/>
                  <a:pt x="1250" y="707"/>
                </a:cubicBezTo>
                <a:cubicBezTo>
                  <a:pt x="1251" y="709"/>
                  <a:pt x="1250" y="713"/>
                  <a:pt x="1251" y="717"/>
                </a:cubicBezTo>
                <a:cubicBezTo>
                  <a:pt x="1255" y="714"/>
                  <a:pt x="1259" y="712"/>
                  <a:pt x="1260" y="712"/>
                </a:cubicBezTo>
                <a:cubicBezTo>
                  <a:pt x="1264" y="712"/>
                  <a:pt x="1269" y="719"/>
                  <a:pt x="1273" y="720"/>
                </a:cubicBezTo>
                <a:cubicBezTo>
                  <a:pt x="1278" y="720"/>
                  <a:pt x="1299" y="706"/>
                  <a:pt x="1299" y="703"/>
                </a:cubicBezTo>
                <a:cubicBezTo>
                  <a:pt x="1299" y="701"/>
                  <a:pt x="1312" y="689"/>
                  <a:pt x="1318" y="683"/>
                </a:cubicBezTo>
                <a:cubicBezTo>
                  <a:pt x="1323" y="677"/>
                  <a:pt x="1331" y="668"/>
                  <a:pt x="1334" y="661"/>
                </a:cubicBezTo>
                <a:cubicBezTo>
                  <a:pt x="1336" y="656"/>
                  <a:pt x="1344" y="648"/>
                  <a:pt x="1346" y="645"/>
                </a:cubicBezTo>
                <a:cubicBezTo>
                  <a:pt x="1348" y="641"/>
                  <a:pt x="1349" y="641"/>
                  <a:pt x="1353" y="633"/>
                </a:cubicBezTo>
                <a:cubicBezTo>
                  <a:pt x="1357" y="625"/>
                  <a:pt x="1357" y="605"/>
                  <a:pt x="1358" y="604"/>
                </a:cubicBezTo>
                <a:cubicBezTo>
                  <a:pt x="1359" y="602"/>
                  <a:pt x="1358" y="599"/>
                  <a:pt x="1360" y="597"/>
                </a:cubicBezTo>
                <a:cubicBezTo>
                  <a:pt x="1362" y="594"/>
                  <a:pt x="1361" y="591"/>
                  <a:pt x="1364" y="589"/>
                </a:cubicBezTo>
                <a:cubicBezTo>
                  <a:pt x="1368" y="586"/>
                  <a:pt x="1367" y="583"/>
                  <a:pt x="1366" y="581"/>
                </a:cubicBezTo>
                <a:cubicBezTo>
                  <a:pt x="1365" y="579"/>
                  <a:pt x="1366" y="574"/>
                  <a:pt x="1365" y="573"/>
                </a:cubicBezTo>
                <a:cubicBezTo>
                  <a:pt x="1365" y="571"/>
                  <a:pt x="1365" y="570"/>
                  <a:pt x="1367" y="569"/>
                </a:cubicBezTo>
                <a:cubicBezTo>
                  <a:pt x="1369" y="568"/>
                  <a:pt x="1365" y="565"/>
                  <a:pt x="1363" y="564"/>
                </a:cubicBezTo>
                <a:cubicBezTo>
                  <a:pt x="1360" y="562"/>
                  <a:pt x="1356" y="561"/>
                  <a:pt x="1356" y="558"/>
                </a:cubicBezTo>
                <a:cubicBezTo>
                  <a:pt x="1355" y="555"/>
                  <a:pt x="1351" y="551"/>
                  <a:pt x="1347" y="551"/>
                </a:cubicBezTo>
                <a:cubicBezTo>
                  <a:pt x="1343" y="552"/>
                  <a:pt x="1336" y="549"/>
                  <a:pt x="1337" y="552"/>
                </a:cubicBezTo>
                <a:cubicBezTo>
                  <a:pt x="1338" y="554"/>
                  <a:pt x="1337" y="556"/>
                  <a:pt x="1335" y="556"/>
                </a:cubicBezTo>
                <a:cubicBezTo>
                  <a:pt x="1333" y="555"/>
                  <a:pt x="1332" y="557"/>
                  <a:pt x="1330" y="560"/>
                </a:cubicBezTo>
                <a:cubicBezTo>
                  <a:pt x="1328" y="563"/>
                  <a:pt x="1320" y="564"/>
                  <a:pt x="1324" y="560"/>
                </a:cubicBezTo>
                <a:cubicBezTo>
                  <a:pt x="1327" y="557"/>
                  <a:pt x="1323" y="557"/>
                  <a:pt x="1323" y="554"/>
                </a:cubicBezTo>
                <a:cubicBezTo>
                  <a:pt x="1324" y="550"/>
                  <a:pt x="1327" y="547"/>
                  <a:pt x="1323" y="549"/>
                </a:cubicBezTo>
                <a:cubicBezTo>
                  <a:pt x="1319" y="551"/>
                  <a:pt x="1319" y="557"/>
                  <a:pt x="1316" y="557"/>
                </a:cubicBezTo>
                <a:cubicBezTo>
                  <a:pt x="1313" y="558"/>
                  <a:pt x="1314" y="548"/>
                  <a:pt x="1315" y="546"/>
                </a:cubicBezTo>
                <a:cubicBezTo>
                  <a:pt x="1316" y="543"/>
                  <a:pt x="1309" y="546"/>
                  <a:pt x="1302" y="545"/>
                </a:cubicBezTo>
                <a:cubicBezTo>
                  <a:pt x="1295" y="545"/>
                  <a:pt x="1297" y="540"/>
                  <a:pt x="1302" y="537"/>
                </a:cubicBezTo>
                <a:cubicBezTo>
                  <a:pt x="1308" y="534"/>
                  <a:pt x="1307" y="531"/>
                  <a:pt x="1310" y="530"/>
                </a:cubicBezTo>
                <a:cubicBezTo>
                  <a:pt x="1313" y="529"/>
                  <a:pt x="1320" y="524"/>
                  <a:pt x="1324" y="522"/>
                </a:cubicBezTo>
                <a:cubicBezTo>
                  <a:pt x="1329" y="519"/>
                  <a:pt x="1330" y="516"/>
                  <a:pt x="1331" y="513"/>
                </a:cubicBezTo>
                <a:cubicBezTo>
                  <a:pt x="1332" y="511"/>
                  <a:pt x="1340" y="507"/>
                  <a:pt x="1347" y="501"/>
                </a:cubicBezTo>
                <a:cubicBezTo>
                  <a:pt x="1354" y="495"/>
                  <a:pt x="1357" y="492"/>
                  <a:pt x="1359" y="489"/>
                </a:cubicBezTo>
                <a:cubicBezTo>
                  <a:pt x="1361" y="485"/>
                  <a:pt x="1371" y="481"/>
                  <a:pt x="1372" y="478"/>
                </a:cubicBezTo>
                <a:cubicBezTo>
                  <a:pt x="1372" y="475"/>
                  <a:pt x="1384" y="469"/>
                  <a:pt x="1393" y="467"/>
                </a:cubicBezTo>
                <a:cubicBezTo>
                  <a:pt x="1401" y="465"/>
                  <a:pt x="1415" y="468"/>
                  <a:pt x="1417" y="470"/>
                </a:cubicBezTo>
                <a:cubicBezTo>
                  <a:pt x="1420" y="473"/>
                  <a:pt x="1422" y="472"/>
                  <a:pt x="1423" y="470"/>
                </a:cubicBezTo>
                <a:cubicBezTo>
                  <a:pt x="1425" y="468"/>
                  <a:pt x="1428" y="469"/>
                  <a:pt x="1434" y="470"/>
                </a:cubicBezTo>
                <a:cubicBezTo>
                  <a:pt x="1439" y="470"/>
                  <a:pt x="1441" y="467"/>
                  <a:pt x="1444" y="468"/>
                </a:cubicBezTo>
                <a:cubicBezTo>
                  <a:pt x="1448" y="469"/>
                  <a:pt x="1451" y="470"/>
                  <a:pt x="1454" y="466"/>
                </a:cubicBezTo>
                <a:cubicBezTo>
                  <a:pt x="1456" y="461"/>
                  <a:pt x="1467" y="462"/>
                  <a:pt x="1470" y="464"/>
                </a:cubicBezTo>
                <a:cubicBezTo>
                  <a:pt x="1472" y="466"/>
                  <a:pt x="1474" y="468"/>
                  <a:pt x="1478" y="465"/>
                </a:cubicBezTo>
                <a:cubicBezTo>
                  <a:pt x="1482" y="463"/>
                  <a:pt x="1482" y="469"/>
                  <a:pt x="1486" y="469"/>
                </a:cubicBezTo>
                <a:cubicBezTo>
                  <a:pt x="1490" y="470"/>
                  <a:pt x="1487" y="473"/>
                  <a:pt x="1484" y="473"/>
                </a:cubicBezTo>
                <a:cubicBezTo>
                  <a:pt x="1481" y="473"/>
                  <a:pt x="1476" y="475"/>
                  <a:pt x="1480" y="477"/>
                </a:cubicBezTo>
                <a:cubicBezTo>
                  <a:pt x="1484" y="479"/>
                  <a:pt x="1489" y="475"/>
                  <a:pt x="1492" y="475"/>
                </a:cubicBezTo>
                <a:cubicBezTo>
                  <a:pt x="1495" y="475"/>
                  <a:pt x="1499" y="476"/>
                  <a:pt x="1503" y="473"/>
                </a:cubicBezTo>
                <a:cubicBezTo>
                  <a:pt x="1508" y="470"/>
                  <a:pt x="1509" y="475"/>
                  <a:pt x="1511" y="473"/>
                </a:cubicBezTo>
                <a:cubicBezTo>
                  <a:pt x="1514" y="471"/>
                  <a:pt x="1520" y="470"/>
                  <a:pt x="1523" y="470"/>
                </a:cubicBezTo>
                <a:cubicBezTo>
                  <a:pt x="1526" y="470"/>
                  <a:pt x="1524" y="467"/>
                  <a:pt x="1519" y="467"/>
                </a:cubicBezTo>
                <a:cubicBezTo>
                  <a:pt x="1514" y="467"/>
                  <a:pt x="1514" y="464"/>
                  <a:pt x="1518" y="457"/>
                </a:cubicBezTo>
                <a:cubicBezTo>
                  <a:pt x="1522" y="450"/>
                  <a:pt x="1529" y="447"/>
                  <a:pt x="1534" y="442"/>
                </a:cubicBezTo>
                <a:cubicBezTo>
                  <a:pt x="1539" y="438"/>
                  <a:pt x="1543" y="440"/>
                  <a:pt x="1543" y="438"/>
                </a:cubicBezTo>
                <a:cubicBezTo>
                  <a:pt x="1543" y="435"/>
                  <a:pt x="1545" y="427"/>
                  <a:pt x="1549" y="427"/>
                </a:cubicBezTo>
                <a:cubicBezTo>
                  <a:pt x="1552" y="427"/>
                  <a:pt x="1561" y="429"/>
                  <a:pt x="1567" y="426"/>
                </a:cubicBezTo>
                <a:cubicBezTo>
                  <a:pt x="1573" y="422"/>
                  <a:pt x="1572" y="428"/>
                  <a:pt x="1575" y="429"/>
                </a:cubicBezTo>
                <a:cubicBezTo>
                  <a:pt x="1577" y="430"/>
                  <a:pt x="1580" y="424"/>
                  <a:pt x="1583" y="426"/>
                </a:cubicBezTo>
                <a:cubicBezTo>
                  <a:pt x="1585" y="427"/>
                  <a:pt x="1579" y="431"/>
                  <a:pt x="1577" y="436"/>
                </a:cubicBezTo>
                <a:cubicBezTo>
                  <a:pt x="1576" y="441"/>
                  <a:pt x="1581" y="439"/>
                  <a:pt x="1584" y="440"/>
                </a:cubicBezTo>
                <a:cubicBezTo>
                  <a:pt x="1586" y="442"/>
                  <a:pt x="1580" y="444"/>
                  <a:pt x="1581" y="445"/>
                </a:cubicBezTo>
                <a:cubicBezTo>
                  <a:pt x="1581" y="446"/>
                  <a:pt x="1587" y="446"/>
                  <a:pt x="1594" y="439"/>
                </a:cubicBezTo>
                <a:cubicBezTo>
                  <a:pt x="1602" y="432"/>
                  <a:pt x="1608" y="430"/>
                  <a:pt x="1613" y="430"/>
                </a:cubicBezTo>
                <a:cubicBezTo>
                  <a:pt x="1618" y="431"/>
                  <a:pt x="1615" y="426"/>
                  <a:pt x="1615" y="419"/>
                </a:cubicBezTo>
                <a:cubicBezTo>
                  <a:pt x="1616" y="412"/>
                  <a:pt x="1630" y="410"/>
                  <a:pt x="1635" y="412"/>
                </a:cubicBezTo>
                <a:cubicBezTo>
                  <a:pt x="1639" y="414"/>
                  <a:pt x="1639" y="416"/>
                  <a:pt x="1634" y="415"/>
                </a:cubicBezTo>
                <a:cubicBezTo>
                  <a:pt x="1630" y="414"/>
                  <a:pt x="1626" y="418"/>
                  <a:pt x="1626" y="424"/>
                </a:cubicBezTo>
                <a:cubicBezTo>
                  <a:pt x="1626" y="429"/>
                  <a:pt x="1622" y="431"/>
                  <a:pt x="1624" y="433"/>
                </a:cubicBezTo>
                <a:cubicBezTo>
                  <a:pt x="1626" y="435"/>
                  <a:pt x="1621" y="436"/>
                  <a:pt x="1621" y="438"/>
                </a:cubicBezTo>
                <a:cubicBezTo>
                  <a:pt x="1621" y="441"/>
                  <a:pt x="1621" y="442"/>
                  <a:pt x="1617" y="443"/>
                </a:cubicBezTo>
                <a:cubicBezTo>
                  <a:pt x="1614" y="444"/>
                  <a:pt x="1603" y="446"/>
                  <a:pt x="1603" y="450"/>
                </a:cubicBezTo>
                <a:cubicBezTo>
                  <a:pt x="1602" y="454"/>
                  <a:pt x="1596" y="455"/>
                  <a:pt x="1593" y="460"/>
                </a:cubicBezTo>
                <a:cubicBezTo>
                  <a:pt x="1591" y="465"/>
                  <a:pt x="1580" y="469"/>
                  <a:pt x="1573" y="479"/>
                </a:cubicBezTo>
                <a:cubicBezTo>
                  <a:pt x="1565" y="490"/>
                  <a:pt x="1554" y="490"/>
                  <a:pt x="1554" y="492"/>
                </a:cubicBezTo>
                <a:cubicBezTo>
                  <a:pt x="1554" y="494"/>
                  <a:pt x="1546" y="494"/>
                  <a:pt x="1544" y="494"/>
                </a:cubicBezTo>
                <a:cubicBezTo>
                  <a:pt x="1541" y="494"/>
                  <a:pt x="1546" y="501"/>
                  <a:pt x="1540" y="508"/>
                </a:cubicBezTo>
                <a:cubicBezTo>
                  <a:pt x="1533" y="515"/>
                  <a:pt x="1529" y="524"/>
                  <a:pt x="1529" y="534"/>
                </a:cubicBezTo>
                <a:cubicBezTo>
                  <a:pt x="1530" y="543"/>
                  <a:pt x="1533" y="570"/>
                  <a:pt x="1536" y="575"/>
                </a:cubicBezTo>
                <a:cubicBezTo>
                  <a:pt x="1538" y="580"/>
                  <a:pt x="1537" y="592"/>
                  <a:pt x="1539" y="594"/>
                </a:cubicBezTo>
                <a:cubicBezTo>
                  <a:pt x="1541" y="597"/>
                  <a:pt x="1541" y="601"/>
                  <a:pt x="1542" y="603"/>
                </a:cubicBezTo>
                <a:cubicBezTo>
                  <a:pt x="1544" y="604"/>
                  <a:pt x="1550" y="596"/>
                  <a:pt x="1554" y="592"/>
                </a:cubicBezTo>
                <a:cubicBezTo>
                  <a:pt x="1558" y="589"/>
                  <a:pt x="1557" y="588"/>
                  <a:pt x="1560" y="586"/>
                </a:cubicBezTo>
                <a:cubicBezTo>
                  <a:pt x="1562" y="584"/>
                  <a:pt x="1561" y="576"/>
                  <a:pt x="1562" y="574"/>
                </a:cubicBezTo>
                <a:cubicBezTo>
                  <a:pt x="1563" y="572"/>
                  <a:pt x="1568" y="571"/>
                  <a:pt x="1570" y="569"/>
                </a:cubicBezTo>
                <a:cubicBezTo>
                  <a:pt x="1571" y="567"/>
                  <a:pt x="1576" y="568"/>
                  <a:pt x="1578" y="568"/>
                </a:cubicBezTo>
                <a:cubicBezTo>
                  <a:pt x="1580" y="567"/>
                  <a:pt x="1578" y="561"/>
                  <a:pt x="1577" y="558"/>
                </a:cubicBezTo>
                <a:cubicBezTo>
                  <a:pt x="1576" y="555"/>
                  <a:pt x="1584" y="551"/>
                  <a:pt x="1588" y="548"/>
                </a:cubicBezTo>
                <a:cubicBezTo>
                  <a:pt x="1592" y="545"/>
                  <a:pt x="1597" y="550"/>
                  <a:pt x="1601" y="545"/>
                </a:cubicBezTo>
                <a:cubicBezTo>
                  <a:pt x="1606" y="541"/>
                  <a:pt x="1601" y="536"/>
                  <a:pt x="1599" y="534"/>
                </a:cubicBezTo>
                <a:cubicBezTo>
                  <a:pt x="1598" y="532"/>
                  <a:pt x="1604" y="522"/>
                  <a:pt x="1607" y="521"/>
                </a:cubicBezTo>
                <a:cubicBezTo>
                  <a:pt x="1611" y="520"/>
                  <a:pt x="1613" y="523"/>
                  <a:pt x="1616" y="520"/>
                </a:cubicBezTo>
                <a:cubicBezTo>
                  <a:pt x="1619" y="517"/>
                  <a:pt x="1613" y="512"/>
                  <a:pt x="1611" y="513"/>
                </a:cubicBezTo>
                <a:cubicBezTo>
                  <a:pt x="1608" y="513"/>
                  <a:pt x="1608" y="504"/>
                  <a:pt x="1613" y="500"/>
                </a:cubicBezTo>
                <a:cubicBezTo>
                  <a:pt x="1619" y="496"/>
                  <a:pt x="1616" y="495"/>
                  <a:pt x="1613" y="494"/>
                </a:cubicBezTo>
                <a:cubicBezTo>
                  <a:pt x="1609" y="493"/>
                  <a:pt x="1608" y="494"/>
                  <a:pt x="1606" y="494"/>
                </a:cubicBezTo>
                <a:cubicBezTo>
                  <a:pt x="1603" y="495"/>
                  <a:pt x="1600" y="489"/>
                  <a:pt x="1604" y="483"/>
                </a:cubicBezTo>
                <a:cubicBezTo>
                  <a:pt x="1609" y="477"/>
                  <a:pt x="1613" y="478"/>
                  <a:pt x="1614" y="473"/>
                </a:cubicBezTo>
                <a:cubicBezTo>
                  <a:pt x="1615" y="468"/>
                  <a:pt x="1621" y="461"/>
                  <a:pt x="1622" y="459"/>
                </a:cubicBezTo>
                <a:cubicBezTo>
                  <a:pt x="1624" y="456"/>
                  <a:pt x="1630" y="459"/>
                  <a:pt x="1632" y="458"/>
                </a:cubicBezTo>
                <a:cubicBezTo>
                  <a:pt x="1634" y="458"/>
                  <a:pt x="1634" y="463"/>
                  <a:pt x="1636" y="460"/>
                </a:cubicBezTo>
                <a:cubicBezTo>
                  <a:pt x="1639" y="458"/>
                  <a:pt x="1644" y="449"/>
                  <a:pt x="1648" y="449"/>
                </a:cubicBezTo>
                <a:cubicBezTo>
                  <a:pt x="1652" y="449"/>
                  <a:pt x="1649" y="455"/>
                  <a:pt x="1650" y="459"/>
                </a:cubicBezTo>
                <a:cubicBezTo>
                  <a:pt x="1651" y="463"/>
                  <a:pt x="1653" y="458"/>
                  <a:pt x="1661" y="453"/>
                </a:cubicBezTo>
                <a:cubicBezTo>
                  <a:pt x="1668" y="448"/>
                  <a:pt x="1684" y="449"/>
                  <a:pt x="1689" y="451"/>
                </a:cubicBezTo>
                <a:cubicBezTo>
                  <a:pt x="1694" y="453"/>
                  <a:pt x="1694" y="459"/>
                  <a:pt x="1697" y="458"/>
                </a:cubicBezTo>
                <a:cubicBezTo>
                  <a:pt x="1701" y="457"/>
                  <a:pt x="1698" y="453"/>
                  <a:pt x="1702" y="451"/>
                </a:cubicBezTo>
                <a:cubicBezTo>
                  <a:pt x="1706" y="450"/>
                  <a:pt x="1713" y="446"/>
                  <a:pt x="1718" y="442"/>
                </a:cubicBezTo>
                <a:cubicBezTo>
                  <a:pt x="1723" y="438"/>
                  <a:pt x="1722" y="441"/>
                  <a:pt x="1725" y="438"/>
                </a:cubicBezTo>
                <a:cubicBezTo>
                  <a:pt x="1728" y="434"/>
                  <a:pt x="1730" y="436"/>
                  <a:pt x="1731" y="433"/>
                </a:cubicBezTo>
                <a:cubicBezTo>
                  <a:pt x="1732" y="431"/>
                  <a:pt x="1740" y="427"/>
                  <a:pt x="1750" y="425"/>
                </a:cubicBezTo>
                <a:cubicBezTo>
                  <a:pt x="1761" y="423"/>
                  <a:pt x="1774" y="416"/>
                  <a:pt x="1774" y="413"/>
                </a:cubicBezTo>
                <a:cubicBezTo>
                  <a:pt x="1773" y="411"/>
                  <a:pt x="1778" y="410"/>
                  <a:pt x="1778" y="412"/>
                </a:cubicBezTo>
                <a:cubicBezTo>
                  <a:pt x="1779" y="415"/>
                  <a:pt x="1783" y="414"/>
                  <a:pt x="1788" y="415"/>
                </a:cubicBezTo>
                <a:cubicBezTo>
                  <a:pt x="1794" y="416"/>
                  <a:pt x="1796" y="418"/>
                  <a:pt x="1801" y="414"/>
                </a:cubicBezTo>
                <a:cubicBezTo>
                  <a:pt x="1805" y="410"/>
                  <a:pt x="1800" y="408"/>
                  <a:pt x="1800" y="405"/>
                </a:cubicBezTo>
                <a:cubicBezTo>
                  <a:pt x="1800" y="401"/>
                  <a:pt x="1793" y="398"/>
                  <a:pt x="1794" y="394"/>
                </a:cubicBezTo>
                <a:cubicBezTo>
                  <a:pt x="1795" y="391"/>
                  <a:pt x="1788" y="382"/>
                  <a:pt x="1786" y="383"/>
                </a:cubicBezTo>
                <a:cubicBezTo>
                  <a:pt x="1784" y="385"/>
                  <a:pt x="1779" y="382"/>
                  <a:pt x="1779" y="379"/>
                </a:cubicBezTo>
                <a:cubicBezTo>
                  <a:pt x="1779" y="377"/>
                  <a:pt x="1779" y="373"/>
                  <a:pt x="1776" y="375"/>
                </a:cubicBezTo>
                <a:cubicBezTo>
                  <a:pt x="1773" y="377"/>
                  <a:pt x="1767" y="376"/>
                  <a:pt x="1766" y="373"/>
                </a:cubicBezTo>
                <a:cubicBezTo>
                  <a:pt x="1765" y="370"/>
                  <a:pt x="1773" y="368"/>
                  <a:pt x="1778" y="370"/>
                </a:cubicBezTo>
                <a:cubicBezTo>
                  <a:pt x="1783" y="372"/>
                  <a:pt x="1781" y="374"/>
                  <a:pt x="1784" y="376"/>
                </a:cubicBezTo>
                <a:cubicBezTo>
                  <a:pt x="1786" y="377"/>
                  <a:pt x="1793" y="377"/>
                  <a:pt x="1796" y="375"/>
                </a:cubicBezTo>
                <a:cubicBezTo>
                  <a:pt x="1800" y="373"/>
                  <a:pt x="1810" y="370"/>
                  <a:pt x="1811" y="367"/>
                </a:cubicBezTo>
                <a:cubicBezTo>
                  <a:pt x="1813" y="364"/>
                  <a:pt x="1811" y="363"/>
                  <a:pt x="1815" y="361"/>
                </a:cubicBezTo>
                <a:cubicBezTo>
                  <a:pt x="1818" y="360"/>
                  <a:pt x="1815" y="356"/>
                  <a:pt x="1813" y="355"/>
                </a:cubicBezTo>
                <a:cubicBezTo>
                  <a:pt x="1810" y="353"/>
                  <a:pt x="1810" y="349"/>
                  <a:pt x="1813" y="349"/>
                </a:cubicBezTo>
                <a:cubicBezTo>
                  <a:pt x="1816" y="349"/>
                  <a:pt x="1816" y="346"/>
                  <a:pt x="1818" y="346"/>
                </a:cubicBezTo>
                <a:cubicBezTo>
                  <a:pt x="1820" y="345"/>
                  <a:pt x="1820" y="347"/>
                  <a:pt x="1824" y="345"/>
                </a:cubicBezTo>
                <a:cubicBezTo>
                  <a:pt x="1827" y="343"/>
                  <a:pt x="1824" y="348"/>
                  <a:pt x="1822" y="351"/>
                </a:cubicBezTo>
                <a:cubicBezTo>
                  <a:pt x="1820" y="354"/>
                  <a:pt x="1826" y="357"/>
                  <a:pt x="1826" y="359"/>
                </a:cubicBezTo>
                <a:cubicBezTo>
                  <a:pt x="1827" y="361"/>
                  <a:pt x="1834" y="361"/>
                  <a:pt x="1838" y="359"/>
                </a:cubicBezTo>
                <a:cubicBezTo>
                  <a:pt x="1842" y="357"/>
                  <a:pt x="1855" y="362"/>
                  <a:pt x="1855" y="365"/>
                </a:cubicBezTo>
                <a:cubicBezTo>
                  <a:pt x="1856" y="368"/>
                  <a:pt x="1858" y="372"/>
                  <a:pt x="1863" y="375"/>
                </a:cubicBezTo>
                <a:cubicBezTo>
                  <a:pt x="1869" y="377"/>
                  <a:pt x="1874" y="376"/>
                  <a:pt x="1875" y="379"/>
                </a:cubicBezTo>
                <a:cubicBezTo>
                  <a:pt x="1876" y="381"/>
                  <a:pt x="1878" y="383"/>
                  <a:pt x="1881" y="382"/>
                </a:cubicBezTo>
                <a:cubicBezTo>
                  <a:pt x="1884" y="381"/>
                  <a:pt x="1885" y="385"/>
                  <a:pt x="1887" y="383"/>
                </a:cubicBezTo>
                <a:cubicBezTo>
                  <a:pt x="1890" y="381"/>
                  <a:pt x="1891" y="384"/>
                  <a:pt x="1894" y="381"/>
                </a:cubicBezTo>
                <a:cubicBezTo>
                  <a:pt x="1896" y="379"/>
                  <a:pt x="1887" y="377"/>
                  <a:pt x="1889" y="375"/>
                </a:cubicBezTo>
                <a:cubicBezTo>
                  <a:pt x="1890" y="373"/>
                  <a:pt x="1892" y="377"/>
                  <a:pt x="1894" y="376"/>
                </a:cubicBezTo>
                <a:cubicBezTo>
                  <a:pt x="1897" y="376"/>
                  <a:pt x="1893" y="371"/>
                  <a:pt x="1895" y="371"/>
                </a:cubicBezTo>
                <a:cubicBezTo>
                  <a:pt x="1897" y="370"/>
                  <a:pt x="1896" y="360"/>
                  <a:pt x="1894" y="360"/>
                </a:cubicBezTo>
                <a:cubicBezTo>
                  <a:pt x="1892" y="359"/>
                  <a:pt x="1893" y="356"/>
                  <a:pt x="1897" y="358"/>
                </a:cubicBezTo>
                <a:cubicBezTo>
                  <a:pt x="1901" y="361"/>
                  <a:pt x="1907" y="361"/>
                  <a:pt x="1910" y="361"/>
                </a:cubicBezTo>
                <a:cubicBezTo>
                  <a:pt x="1913" y="361"/>
                  <a:pt x="1910" y="358"/>
                  <a:pt x="1907" y="358"/>
                </a:cubicBezTo>
                <a:cubicBezTo>
                  <a:pt x="1904" y="357"/>
                  <a:pt x="1908" y="355"/>
                  <a:pt x="1910" y="357"/>
                </a:cubicBezTo>
                <a:cubicBezTo>
                  <a:pt x="1912" y="359"/>
                  <a:pt x="1915" y="360"/>
                  <a:pt x="1916" y="358"/>
                </a:cubicBezTo>
                <a:cubicBezTo>
                  <a:pt x="1916" y="356"/>
                  <a:pt x="1918" y="351"/>
                  <a:pt x="1922" y="351"/>
                </a:cubicBezTo>
                <a:cubicBezTo>
                  <a:pt x="1925" y="352"/>
                  <a:pt x="1926" y="350"/>
                  <a:pt x="1923" y="348"/>
                </a:cubicBezTo>
                <a:close/>
                <a:moveTo>
                  <a:pt x="993" y="567"/>
                </a:moveTo>
                <a:cubicBezTo>
                  <a:pt x="984" y="576"/>
                  <a:pt x="965" y="578"/>
                  <a:pt x="965" y="585"/>
                </a:cubicBezTo>
                <a:cubicBezTo>
                  <a:pt x="965" y="592"/>
                  <a:pt x="942" y="595"/>
                  <a:pt x="940" y="592"/>
                </a:cubicBezTo>
                <a:cubicBezTo>
                  <a:pt x="938" y="589"/>
                  <a:pt x="957" y="589"/>
                  <a:pt x="961" y="579"/>
                </a:cubicBezTo>
                <a:cubicBezTo>
                  <a:pt x="966" y="569"/>
                  <a:pt x="983" y="563"/>
                  <a:pt x="991" y="550"/>
                </a:cubicBezTo>
                <a:cubicBezTo>
                  <a:pt x="997" y="541"/>
                  <a:pt x="1002" y="526"/>
                  <a:pt x="1006" y="527"/>
                </a:cubicBezTo>
                <a:cubicBezTo>
                  <a:pt x="1009" y="528"/>
                  <a:pt x="1003" y="559"/>
                  <a:pt x="993" y="567"/>
                </a:cubicBezTo>
                <a:close/>
                <a:moveTo>
                  <a:pt x="385" y="202"/>
                </a:moveTo>
                <a:cubicBezTo>
                  <a:pt x="385" y="206"/>
                  <a:pt x="383" y="208"/>
                  <a:pt x="377" y="208"/>
                </a:cubicBezTo>
                <a:cubicBezTo>
                  <a:pt x="370" y="208"/>
                  <a:pt x="380" y="212"/>
                  <a:pt x="380" y="216"/>
                </a:cubicBezTo>
                <a:cubicBezTo>
                  <a:pt x="381" y="219"/>
                  <a:pt x="374" y="217"/>
                  <a:pt x="374" y="222"/>
                </a:cubicBezTo>
                <a:cubicBezTo>
                  <a:pt x="373" y="228"/>
                  <a:pt x="361" y="222"/>
                  <a:pt x="360" y="230"/>
                </a:cubicBezTo>
                <a:cubicBezTo>
                  <a:pt x="358" y="237"/>
                  <a:pt x="366" y="236"/>
                  <a:pt x="371" y="236"/>
                </a:cubicBezTo>
                <a:cubicBezTo>
                  <a:pt x="376" y="237"/>
                  <a:pt x="369" y="242"/>
                  <a:pt x="373" y="245"/>
                </a:cubicBezTo>
                <a:cubicBezTo>
                  <a:pt x="377" y="248"/>
                  <a:pt x="380" y="247"/>
                  <a:pt x="377" y="241"/>
                </a:cubicBezTo>
                <a:cubicBezTo>
                  <a:pt x="375" y="235"/>
                  <a:pt x="391" y="243"/>
                  <a:pt x="386" y="247"/>
                </a:cubicBezTo>
                <a:cubicBezTo>
                  <a:pt x="381" y="252"/>
                  <a:pt x="394" y="255"/>
                  <a:pt x="401" y="255"/>
                </a:cubicBezTo>
                <a:cubicBezTo>
                  <a:pt x="407" y="256"/>
                  <a:pt x="429" y="260"/>
                  <a:pt x="430" y="255"/>
                </a:cubicBezTo>
                <a:cubicBezTo>
                  <a:pt x="430" y="252"/>
                  <a:pt x="422" y="249"/>
                  <a:pt x="415" y="242"/>
                </a:cubicBezTo>
                <a:cubicBezTo>
                  <a:pt x="408" y="234"/>
                  <a:pt x="403" y="222"/>
                  <a:pt x="411" y="217"/>
                </a:cubicBezTo>
                <a:cubicBezTo>
                  <a:pt x="419" y="212"/>
                  <a:pt x="412" y="210"/>
                  <a:pt x="420" y="204"/>
                </a:cubicBezTo>
                <a:cubicBezTo>
                  <a:pt x="428" y="199"/>
                  <a:pt x="423" y="193"/>
                  <a:pt x="430" y="193"/>
                </a:cubicBezTo>
                <a:cubicBezTo>
                  <a:pt x="436" y="192"/>
                  <a:pt x="429" y="186"/>
                  <a:pt x="436" y="185"/>
                </a:cubicBezTo>
                <a:cubicBezTo>
                  <a:pt x="442" y="184"/>
                  <a:pt x="444" y="177"/>
                  <a:pt x="443" y="174"/>
                </a:cubicBezTo>
                <a:cubicBezTo>
                  <a:pt x="442" y="171"/>
                  <a:pt x="450" y="174"/>
                  <a:pt x="453" y="170"/>
                </a:cubicBezTo>
                <a:cubicBezTo>
                  <a:pt x="457" y="166"/>
                  <a:pt x="466" y="169"/>
                  <a:pt x="468" y="163"/>
                </a:cubicBezTo>
                <a:cubicBezTo>
                  <a:pt x="471" y="158"/>
                  <a:pt x="509" y="145"/>
                  <a:pt x="531" y="140"/>
                </a:cubicBezTo>
                <a:cubicBezTo>
                  <a:pt x="553" y="135"/>
                  <a:pt x="568" y="126"/>
                  <a:pt x="560" y="120"/>
                </a:cubicBezTo>
                <a:cubicBezTo>
                  <a:pt x="552" y="114"/>
                  <a:pt x="531" y="122"/>
                  <a:pt x="525" y="126"/>
                </a:cubicBezTo>
                <a:cubicBezTo>
                  <a:pt x="520" y="131"/>
                  <a:pt x="512" y="128"/>
                  <a:pt x="507" y="131"/>
                </a:cubicBezTo>
                <a:cubicBezTo>
                  <a:pt x="502" y="134"/>
                  <a:pt x="490" y="136"/>
                  <a:pt x="485" y="133"/>
                </a:cubicBezTo>
                <a:cubicBezTo>
                  <a:pt x="479" y="129"/>
                  <a:pt x="472" y="137"/>
                  <a:pt x="468" y="137"/>
                </a:cubicBezTo>
                <a:cubicBezTo>
                  <a:pt x="464" y="136"/>
                  <a:pt x="459" y="141"/>
                  <a:pt x="454" y="141"/>
                </a:cubicBezTo>
                <a:cubicBezTo>
                  <a:pt x="449" y="140"/>
                  <a:pt x="440" y="144"/>
                  <a:pt x="439" y="147"/>
                </a:cubicBezTo>
                <a:cubicBezTo>
                  <a:pt x="439" y="150"/>
                  <a:pt x="431" y="149"/>
                  <a:pt x="431" y="152"/>
                </a:cubicBezTo>
                <a:cubicBezTo>
                  <a:pt x="431" y="156"/>
                  <a:pt x="424" y="159"/>
                  <a:pt x="421" y="156"/>
                </a:cubicBezTo>
                <a:cubicBezTo>
                  <a:pt x="418" y="153"/>
                  <a:pt x="414" y="159"/>
                  <a:pt x="418" y="163"/>
                </a:cubicBezTo>
                <a:cubicBezTo>
                  <a:pt x="423" y="168"/>
                  <a:pt x="410" y="168"/>
                  <a:pt x="412" y="171"/>
                </a:cubicBezTo>
                <a:cubicBezTo>
                  <a:pt x="414" y="173"/>
                  <a:pt x="407" y="175"/>
                  <a:pt x="409" y="178"/>
                </a:cubicBezTo>
                <a:cubicBezTo>
                  <a:pt x="410" y="181"/>
                  <a:pt x="404" y="182"/>
                  <a:pt x="399" y="183"/>
                </a:cubicBezTo>
                <a:cubicBezTo>
                  <a:pt x="394" y="184"/>
                  <a:pt x="391" y="191"/>
                  <a:pt x="398" y="191"/>
                </a:cubicBezTo>
                <a:cubicBezTo>
                  <a:pt x="404" y="191"/>
                  <a:pt x="394" y="192"/>
                  <a:pt x="395" y="197"/>
                </a:cubicBezTo>
                <a:cubicBezTo>
                  <a:pt x="395" y="202"/>
                  <a:pt x="384" y="199"/>
                  <a:pt x="385" y="202"/>
                </a:cubicBezTo>
                <a:close/>
                <a:moveTo>
                  <a:pt x="430" y="29"/>
                </a:moveTo>
                <a:cubicBezTo>
                  <a:pt x="431" y="32"/>
                  <a:pt x="429" y="32"/>
                  <a:pt x="422" y="32"/>
                </a:cubicBezTo>
                <a:cubicBezTo>
                  <a:pt x="415" y="32"/>
                  <a:pt x="412" y="36"/>
                  <a:pt x="415" y="39"/>
                </a:cubicBezTo>
                <a:cubicBezTo>
                  <a:pt x="419" y="42"/>
                  <a:pt x="437" y="41"/>
                  <a:pt x="440" y="37"/>
                </a:cubicBezTo>
                <a:cubicBezTo>
                  <a:pt x="443" y="33"/>
                  <a:pt x="451" y="36"/>
                  <a:pt x="452" y="32"/>
                </a:cubicBezTo>
                <a:cubicBezTo>
                  <a:pt x="453" y="28"/>
                  <a:pt x="429" y="26"/>
                  <a:pt x="430" y="29"/>
                </a:cubicBezTo>
                <a:close/>
                <a:moveTo>
                  <a:pt x="387" y="33"/>
                </a:moveTo>
                <a:cubicBezTo>
                  <a:pt x="387" y="28"/>
                  <a:pt x="370" y="34"/>
                  <a:pt x="373" y="35"/>
                </a:cubicBezTo>
                <a:cubicBezTo>
                  <a:pt x="376" y="36"/>
                  <a:pt x="387" y="39"/>
                  <a:pt x="387" y="33"/>
                </a:cubicBezTo>
                <a:close/>
                <a:moveTo>
                  <a:pt x="429" y="11"/>
                </a:moveTo>
                <a:cubicBezTo>
                  <a:pt x="437" y="11"/>
                  <a:pt x="434" y="6"/>
                  <a:pt x="440" y="7"/>
                </a:cubicBezTo>
                <a:cubicBezTo>
                  <a:pt x="445" y="7"/>
                  <a:pt x="452" y="7"/>
                  <a:pt x="449" y="4"/>
                </a:cubicBezTo>
                <a:cubicBezTo>
                  <a:pt x="447" y="0"/>
                  <a:pt x="427" y="2"/>
                  <a:pt x="429" y="4"/>
                </a:cubicBezTo>
                <a:cubicBezTo>
                  <a:pt x="431" y="7"/>
                  <a:pt x="414" y="6"/>
                  <a:pt x="414" y="7"/>
                </a:cubicBezTo>
                <a:cubicBezTo>
                  <a:pt x="415" y="9"/>
                  <a:pt x="421" y="11"/>
                  <a:pt x="429" y="11"/>
                </a:cubicBezTo>
                <a:close/>
                <a:moveTo>
                  <a:pt x="487" y="23"/>
                </a:moveTo>
                <a:cubicBezTo>
                  <a:pt x="490" y="20"/>
                  <a:pt x="483" y="20"/>
                  <a:pt x="482" y="17"/>
                </a:cubicBezTo>
                <a:cubicBezTo>
                  <a:pt x="482" y="14"/>
                  <a:pt x="463" y="13"/>
                  <a:pt x="464" y="16"/>
                </a:cubicBezTo>
                <a:cubicBezTo>
                  <a:pt x="465" y="20"/>
                  <a:pt x="451" y="23"/>
                  <a:pt x="455" y="27"/>
                </a:cubicBezTo>
                <a:cubicBezTo>
                  <a:pt x="463" y="33"/>
                  <a:pt x="485" y="26"/>
                  <a:pt x="487" y="23"/>
                </a:cubicBezTo>
                <a:close/>
                <a:moveTo>
                  <a:pt x="434" y="17"/>
                </a:moveTo>
                <a:cubicBezTo>
                  <a:pt x="435" y="10"/>
                  <a:pt x="424" y="16"/>
                  <a:pt x="415" y="12"/>
                </a:cubicBezTo>
                <a:cubicBezTo>
                  <a:pt x="406" y="9"/>
                  <a:pt x="401" y="9"/>
                  <a:pt x="407" y="14"/>
                </a:cubicBezTo>
                <a:cubicBezTo>
                  <a:pt x="410" y="16"/>
                  <a:pt x="392" y="18"/>
                  <a:pt x="395" y="21"/>
                </a:cubicBezTo>
                <a:cubicBezTo>
                  <a:pt x="401" y="27"/>
                  <a:pt x="433" y="24"/>
                  <a:pt x="434" y="1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8" name="Freeform 158      (向天歌演示原创作品：www.TopPPT.cn)">
            <a:extLst>
              <a:ext uri="{FF2B5EF4-FFF2-40B4-BE49-F238E27FC236}">
                <a16:creationId xmlns:a16="http://schemas.microsoft.com/office/drawing/2014/main" id="{48B28BE6-A774-4DE0-B57C-9BD73F9EA1E9}"/>
              </a:ext>
            </a:extLst>
          </p:cNvPr>
          <p:cNvSpPr>
            <a:spLocks/>
          </p:cNvSpPr>
          <p:nvPr/>
        </p:nvSpPr>
        <p:spPr bwMode="auto">
          <a:xfrm>
            <a:off x="4597472" y="3031174"/>
            <a:ext cx="409209" cy="440108"/>
          </a:xfrm>
          <a:custGeom>
            <a:avLst/>
            <a:gdLst/>
            <a:ahLst/>
            <a:cxnLst>
              <a:cxn ang="0">
                <a:pos x="184" y="102"/>
              </a:cxn>
              <a:cxn ang="0">
                <a:pos x="184" y="95"/>
              </a:cxn>
              <a:cxn ang="0">
                <a:pos x="181" y="91"/>
              </a:cxn>
              <a:cxn ang="0">
                <a:pos x="186" y="81"/>
              </a:cxn>
              <a:cxn ang="0">
                <a:pos x="189" y="71"/>
              </a:cxn>
              <a:cxn ang="0">
                <a:pos x="194" y="54"/>
              </a:cxn>
              <a:cxn ang="0">
                <a:pos x="203" y="44"/>
              </a:cxn>
              <a:cxn ang="0">
                <a:pos x="203" y="33"/>
              </a:cxn>
              <a:cxn ang="0">
                <a:pos x="204" y="23"/>
              </a:cxn>
              <a:cxn ang="0">
                <a:pos x="185" y="13"/>
              </a:cxn>
              <a:cxn ang="0">
                <a:pos x="172" y="13"/>
              </a:cxn>
              <a:cxn ang="0">
                <a:pos x="164" y="4"/>
              </a:cxn>
              <a:cxn ang="0">
                <a:pos x="156" y="6"/>
              </a:cxn>
              <a:cxn ang="0">
                <a:pos x="134" y="6"/>
              </a:cxn>
              <a:cxn ang="0">
                <a:pos x="114" y="9"/>
              </a:cxn>
              <a:cxn ang="0">
                <a:pos x="89" y="13"/>
              </a:cxn>
              <a:cxn ang="0">
                <a:pos x="68" y="16"/>
              </a:cxn>
              <a:cxn ang="0">
                <a:pos x="66" y="35"/>
              </a:cxn>
              <a:cxn ang="0">
                <a:pos x="53" y="71"/>
              </a:cxn>
              <a:cxn ang="0">
                <a:pos x="43" y="102"/>
              </a:cxn>
              <a:cxn ang="0">
                <a:pos x="32" y="117"/>
              </a:cxn>
              <a:cxn ang="0">
                <a:pos x="18" y="117"/>
              </a:cxn>
              <a:cxn ang="0">
                <a:pos x="0" y="121"/>
              </a:cxn>
              <a:cxn ang="0">
                <a:pos x="4" y="135"/>
              </a:cxn>
              <a:cxn ang="0">
                <a:pos x="47" y="132"/>
              </a:cxn>
              <a:cxn ang="0">
                <a:pos x="53" y="150"/>
              </a:cxn>
              <a:cxn ang="0">
                <a:pos x="76" y="155"/>
              </a:cxn>
              <a:cxn ang="0">
                <a:pos x="89" y="145"/>
              </a:cxn>
              <a:cxn ang="0">
                <a:pos x="102" y="149"/>
              </a:cxn>
              <a:cxn ang="0">
                <a:pos x="103" y="174"/>
              </a:cxn>
              <a:cxn ang="0">
                <a:pos x="108" y="192"/>
              </a:cxn>
              <a:cxn ang="0">
                <a:pos x="124" y="188"/>
              </a:cxn>
              <a:cxn ang="0">
                <a:pos x="130" y="191"/>
              </a:cxn>
              <a:cxn ang="0">
                <a:pos x="140" y="193"/>
              </a:cxn>
              <a:cxn ang="0">
                <a:pos x="153" y="201"/>
              </a:cxn>
              <a:cxn ang="0">
                <a:pos x="162" y="198"/>
              </a:cxn>
              <a:cxn ang="0">
                <a:pos x="177" y="206"/>
              </a:cxn>
              <a:cxn ang="0">
                <a:pos x="189" y="216"/>
              </a:cxn>
              <a:cxn ang="0">
                <a:pos x="190" y="203"/>
              </a:cxn>
              <a:cxn ang="0">
                <a:pos x="175" y="196"/>
              </a:cxn>
              <a:cxn ang="0">
                <a:pos x="178" y="173"/>
              </a:cxn>
              <a:cxn ang="0">
                <a:pos x="182" y="160"/>
              </a:cxn>
              <a:cxn ang="0">
                <a:pos x="196" y="157"/>
              </a:cxn>
              <a:cxn ang="0">
                <a:pos x="189" y="144"/>
              </a:cxn>
            </a:cxnLst>
            <a:rect l="0" t="0" r="r" b="b"/>
            <a:pathLst>
              <a:path w="206" h="218">
                <a:moveTo>
                  <a:pt x="189" y="144"/>
                </a:moveTo>
                <a:cubicBezTo>
                  <a:pt x="183" y="141"/>
                  <a:pt x="181" y="103"/>
                  <a:pt x="184" y="102"/>
                </a:cubicBezTo>
                <a:cubicBezTo>
                  <a:pt x="184" y="102"/>
                  <a:pt x="185" y="102"/>
                  <a:pt x="185" y="103"/>
                </a:cubicBezTo>
                <a:cubicBezTo>
                  <a:pt x="184" y="95"/>
                  <a:pt x="184" y="95"/>
                  <a:pt x="184" y="95"/>
                </a:cubicBezTo>
                <a:cubicBezTo>
                  <a:pt x="184" y="95"/>
                  <a:pt x="184" y="94"/>
                  <a:pt x="184" y="94"/>
                </a:cubicBezTo>
                <a:cubicBezTo>
                  <a:pt x="183" y="94"/>
                  <a:pt x="181" y="93"/>
                  <a:pt x="181" y="91"/>
                </a:cubicBezTo>
                <a:cubicBezTo>
                  <a:pt x="181" y="88"/>
                  <a:pt x="184" y="88"/>
                  <a:pt x="184" y="88"/>
                </a:cubicBezTo>
                <a:cubicBezTo>
                  <a:pt x="184" y="88"/>
                  <a:pt x="183" y="82"/>
                  <a:pt x="186" y="81"/>
                </a:cubicBezTo>
                <a:cubicBezTo>
                  <a:pt x="187" y="80"/>
                  <a:pt x="187" y="80"/>
                  <a:pt x="187" y="79"/>
                </a:cubicBezTo>
                <a:cubicBezTo>
                  <a:pt x="189" y="78"/>
                  <a:pt x="189" y="74"/>
                  <a:pt x="189" y="71"/>
                </a:cubicBezTo>
                <a:cubicBezTo>
                  <a:pt x="189" y="68"/>
                  <a:pt x="190" y="64"/>
                  <a:pt x="191" y="62"/>
                </a:cubicBezTo>
                <a:cubicBezTo>
                  <a:pt x="193" y="59"/>
                  <a:pt x="192" y="55"/>
                  <a:pt x="194" y="54"/>
                </a:cubicBezTo>
                <a:cubicBezTo>
                  <a:pt x="196" y="52"/>
                  <a:pt x="196" y="48"/>
                  <a:pt x="198" y="47"/>
                </a:cubicBezTo>
                <a:cubicBezTo>
                  <a:pt x="201" y="47"/>
                  <a:pt x="203" y="46"/>
                  <a:pt x="203" y="44"/>
                </a:cubicBezTo>
                <a:cubicBezTo>
                  <a:pt x="203" y="43"/>
                  <a:pt x="206" y="41"/>
                  <a:pt x="206" y="38"/>
                </a:cubicBezTo>
                <a:cubicBezTo>
                  <a:pt x="206" y="36"/>
                  <a:pt x="203" y="36"/>
                  <a:pt x="203" y="33"/>
                </a:cubicBezTo>
                <a:cubicBezTo>
                  <a:pt x="203" y="30"/>
                  <a:pt x="204" y="23"/>
                  <a:pt x="204" y="23"/>
                </a:cubicBezTo>
                <a:cubicBezTo>
                  <a:pt x="204" y="23"/>
                  <a:pt x="204" y="23"/>
                  <a:pt x="204" y="23"/>
                </a:cubicBezTo>
                <a:cubicBezTo>
                  <a:pt x="198" y="18"/>
                  <a:pt x="192" y="13"/>
                  <a:pt x="191" y="12"/>
                </a:cubicBezTo>
                <a:cubicBezTo>
                  <a:pt x="189" y="11"/>
                  <a:pt x="185" y="13"/>
                  <a:pt x="185" y="13"/>
                </a:cubicBezTo>
                <a:cubicBezTo>
                  <a:pt x="185" y="13"/>
                  <a:pt x="182" y="10"/>
                  <a:pt x="179" y="13"/>
                </a:cubicBezTo>
                <a:cubicBezTo>
                  <a:pt x="176" y="15"/>
                  <a:pt x="172" y="13"/>
                  <a:pt x="172" y="13"/>
                </a:cubicBezTo>
                <a:cubicBezTo>
                  <a:pt x="172" y="13"/>
                  <a:pt x="168" y="11"/>
                  <a:pt x="167" y="7"/>
                </a:cubicBezTo>
                <a:cubicBezTo>
                  <a:pt x="166" y="6"/>
                  <a:pt x="165" y="5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6"/>
                  <a:pt x="146" y="0"/>
                  <a:pt x="143" y="5"/>
                </a:cubicBezTo>
                <a:cubicBezTo>
                  <a:pt x="141" y="9"/>
                  <a:pt x="139" y="6"/>
                  <a:pt x="134" y="6"/>
                </a:cubicBezTo>
                <a:cubicBezTo>
                  <a:pt x="130" y="6"/>
                  <a:pt x="125" y="8"/>
                  <a:pt x="123" y="9"/>
                </a:cubicBezTo>
                <a:cubicBezTo>
                  <a:pt x="120" y="11"/>
                  <a:pt x="116" y="8"/>
                  <a:pt x="114" y="9"/>
                </a:cubicBezTo>
                <a:cubicBezTo>
                  <a:pt x="111" y="11"/>
                  <a:pt x="110" y="17"/>
                  <a:pt x="110" y="17"/>
                </a:cubicBezTo>
                <a:cubicBezTo>
                  <a:pt x="89" y="13"/>
                  <a:pt x="89" y="13"/>
                  <a:pt x="89" y="13"/>
                </a:cubicBezTo>
                <a:cubicBezTo>
                  <a:pt x="89" y="13"/>
                  <a:pt x="84" y="7"/>
                  <a:pt x="79" y="7"/>
                </a:cubicBezTo>
                <a:cubicBezTo>
                  <a:pt x="75" y="7"/>
                  <a:pt x="68" y="16"/>
                  <a:pt x="68" y="16"/>
                </a:cubicBezTo>
                <a:cubicBezTo>
                  <a:pt x="68" y="23"/>
                  <a:pt x="68" y="23"/>
                  <a:pt x="68" y="23"/>
                </a:cubicBezTo>
                <a:cubicBezTo>
                  <a:pt x="69" y="28"/>
                  <a:pt x="67" y="33"/>
                  <a:pt x="66" y="35"/>
                </a:cubicBezTo>
                <a:cubicBezTo>
                  <a:pt x="64" y="38"/>
                  <a:pt x="62" y="40"/>
                  <a:pt x="62" y="47"/>
                </a:cubicBezTo>
                <a:cubicBezTo>
                  <a:pt x="62" y="54"/>
                  <a:pt x="53" y="65"/>
                  <a:pt x="53" y="71"/>
                </a:cubicBezTo>
                <a:cubicBezTo>
                  <a:pt x="53" y="76"/>
                  <a:pt x="44" y="80"/>
                  <a:pt x="44" y="83"/>
                </a:cubicBezTo>
                <a:cubicBezTo>
                  <a:pt x="44" y="87"/>
                  <a:pt x="43" y="94"/>
                  <a:pt x="43" y="102"/>
                </a:cubicBezTo>
                <a:cubicBezTo>
                  <a:pt x="43" y="110"/>
                  <a:pt x="39" y="103"/>
                  <a:pt x="39" y="110"/>
                </a:cubicBezTo>
                <a:cubicBezTo>
                  <a:pt x="39" y="117"/>
                  <a:pt x="35" y="113"/>
                  <a:pt x="32" y="117"/>
                </a:cubicBezTo>
                <a:cubicBezTo>
                  <a:pt x="28" y="120"/>
                  <a:pt x="27" y="121"/>
                  <a:pt x="27" y="117"/>
                </a:cubicBezTo>
                <a:cubicBezTo>
                  <a:pt x="27" y="114"/>
                  <a:pt x="22" y="113"/>
                  <a:pt x="18" y="117"/>
                </a:cubicBezTo>
                <a:cubicBezTo>
                  <a:pt x="14" y="120"/>
                  <a:pt x="12" y="117"/>
                  <a:pt x="10" y="116"/>
                </a:cubicBezTo>
                <a:cubicBezTo>
                  <a:pt x="9" y="115"/>
                  <a:pt x="4" y="118"/>
                  <a:pt x="0" y="121"/>
                </a:cubicBezTo>
                <a:cubicBezTo>
                  <a:pt x="2" y="126"/>
                  <a:pt x="3" y="130"/>
                  <a:pt x="4" y="134"/>
                </a:cubicBezTo>
                <a:cubicBezTo>
                  <a:pt x="4" y="134"/>
                  <a:pt x="4" y="135"/>
                  <a:pt x="4" y="135"/>
                </a:cubicBezTo>
                <a:cubicBezTo>
                  <a:pt x="6" y="133"/>
                  <a:pt x="9" y="132"/>
                  <a:pt x="10" y="132"/>
                </a:cubicBezTo>
                <a:cubicBezTo>
                  <a:pt x="14" y="131"/>
                  <a:pt x="47" y="132"/>
                  <a:pt x="47" y="132"/>
                </a:cubicBezTo>
                <a:cubicBezTo>
                  <a:pt x="47" y="132"/>
                  <a:pt x="50" y="137"/>
                  <a:pt x="49" y="141"/>
                </a:cubicBezTo>
                <a:cubicBezTo>
                  <a:pt x="48" y="146"/>
                  <a:pt x="51" y="144"/>
                  <a:pt x="53" y="150"/>
                </a:cubicBezTo>
                <a:cubicBezTo>
                  <a:pt x="56" y="156"/>
                  <a:pt x="58" y="158"/>
                  <a:pt x="63" y="157"/>
                </a:cubicBezTo>
                <a:cubicBezTo>
                  <a:pt x="68" y="155"/>
                  <a:pt x="74" y="154"/>
                  <a:pt x="76" y="155"/>
                </a:cubicBezTo>
                <a:cubicBezTo>
                  <a:pt x="78" y="155"/>
                  <a:pt x="77" y="146"/>
                  <a:pt x="80" y="145"/>
                </a:cubicBezTo>
                <a:cubicBezTo>
                  <a:pt x="83" y="143"/>
                  <a:pt x="89" y="145"/>
                  <a:pt x="89" y="145"/>
                </a:cubicBezTo>
                <a:cubicBezTo>
                  <a:pt x="89" y="145"/>
                  <a:pt x="90" y="147"/>
                  <a:pt x="95" y="147"/>
                </a:cubicBezTo>
                <a:cubicBezTo>
                  <a:pt x="100" y="147"/>
                  <a:pt x="102" y="145"/>
                  <a:pt x="102" y="149"/>
                </a:cubicBezTo>
                <a:cubicBezTo>
                  <a:pt x="102" y="152"/>
                  <a:pt x="103" y="156"/>
                  <a:pt x="104" y="158"/>
                </a:cubicBezTo>
                <a:cubicBezTo>
                  <a:pt x="106" y="159"/>
                  <a:pt x="100" y="172"/>
                  <a:pt x="103" y="174"/>
                </a:cubicBezTo>
                <a:cubicBezTo>
                  <a:pt x="105" y="176"/>
                  <a:pt x="109" y="180"/>
                  <a:pt x="108" y="183"/>
                </a:cubicBezTo>
                <a:cubicBezTo>
                  <a:pt x="108" y="185"/>
                  <a:pt x="106" y="191"/>
                  <a:pt x="108" y="192"/>
                </a:cubicBezTo>
                <a:cubicBezTo>
                  <a:pt x="110" y="192"/>
                  <a:pt x="111" y="189"/>
                  <a:pt x="114" y="189"/>
                </a:cubicBezTo>
                <a:cubicBezTo>
                  <a:pt x="118" y="189"/>
                  <a:pt x="121" y="189"/>
                  <a:pt x="124" y="188"/>
                </a:cubicBezTo>
                <a:cubicBezTo>
                  <a:pt x="126" y="187"/>
                  <a:pt x="127" y="187"/>
                  <a:pt x="127" y="188"/>
                </a:cubicBezTo>
                <a:cubicBezTo>
                  <a:pt x="129" y="189"/>
                  <a:pt x="130" y="191"/>
                  <a:pt x="130" y="191"/>
                </a:cubicBezTo>
                <a:cubicBezTo>
                  <a:pt x="130" y="191"/>
                  <a:pt x="131" y="194"/>
                  <a:pt x="133" y="193"/>
                </a:cubicBezTo>
                <a:cubicBezTo>
                  <a:pt x="135" y="192"/>
                  <a:pt x="141" y="191"/>
                  <a:pt x="140" y="193"/>
                </a:cubicBezTo>
                <a:cubicBezTo>
                  <a:pt x="140" y="195"/>
                  <a:pt x="142" y="199"/>
                  <a:pt x="144" y="198"/>
                </a:cubicBezTo>
                <a:cubicBezTo>
                  <a:pt x="146" y="197"/>
                  <a:pt x="151" y="201"/>
                  <a:pt x="153" y="201"/>
                </a:cubicBezTo>
                <a:cubicBezTo>
                  <a:pt x="156" y="201"/>
                  <a:pt x="158" y="201"/>
                  <a:pt x="158" y="200"/>
                </a:cubicBezTo>
                <a:cubicBezTo>
                  <a:pt x="158" y="198"/>
                  <a:pt x="161" y="196"/>
                  <a:pt x="162" y="198"/>
                </a:cubicBezTo>
                <a:cubicBezTo>
                  <a:pt x="163" y="200"/>
                  <a:pt x="166" y="204"/>
                  <a:pt x="168" y="204"/>
                </a:cubicBezTo>
                <a:cubicBezTo>
                  <a:pt x="171" y="204"/>
                  <a:pt x="177" y="204"/>
                  <a:pt x="177" y="206"/>
                </a:cubicBezTo>
                <a:cubicBezTo>
                  <a:pt x="177" y="208"/>
                  <a:pt x="179" y="214"/>
                  <a:pt x="181" y="216"/>
                </a:cubicBezTo>
                <a:cubicBezTo>
                  <a:pt x="184" y="218"/>
                  <a:pt x="189" y="216"/>
                  <a:pt x="189" y="216"/>
                </a:cubicBezTo>
                <a:cubicBezTo>
                  <a:pt x="189" y="216"/>
                  <a:pt x="191" y="214"/>
                  <a:pt x="191" y="211"/>
                </a:cubicBezTo>
                <a:cubicBezTo>
                  <a:pt x="191" y="207"/>
                  <a:pt x="191" y="203"/>
                  <a:pt x="190" y="203"/>
                </a:cubicBezTo>
                <a:cubicBezTo>
                  <a:pt x="188" y="203"/>
                  <a:pt x="186" y="206"/>
                  <a:pt x="182" y="205"/>
                </a:cubicBezTo>
                <a:cubicBezTo>
                  <a:pt x="179" y="204"/>
                  <a:pt x="176" y="197"/>
                  <a:pt x="175" y="196"/>
                </a:cubicBezTo>
                <a:cubicBezTo>
                  <a:pt x="173" y="195"/>
                  <a:pt x="177" y="189"/>
                  <a:pt x="177" y="186"/>
                </a:cubicBezTo>
                <a:cubicBezTo>
                  <a:pt x="177" y="183"/>
                  <a:pt x="180" y="174"/>
                  <a:pt x="178" y="173"/>
                </a:cubicBezTo>
                <a:cubicBezTo>
                  <a:pt x="176" y="172"/>
                  <a:pt x="177" y="169"/>
                  <a:pt x="179" y="167"/>
                </a:cubicBezTo>
                <a:cubicBezTo>
                  <a:pt x="182" y="165"/>
                  <a:pt x="178" y="160"/>
                  <a:pt x="182" y="160"/>
                </a:cubicBezTo>
                <a:cubicBezTo>
                  <a:pt x="186" y="160"/>
                  <a:pt x="194" y="160"/>
                  <a:pt x="196" y="157"/>
                </a:cubicBezTo>
                <a:cubicBezTo>
                  <a:pt x="196" y="157"/>
                  <a:pt x="196" y="157"/>
                  <a:pt x="196" y="157"/>
                </a:cubicBezTo>
                <a:cubicBezTo>
                  <a:pt x="197" y="156"/>
                  <a:pt x="197" y="156"/>
                  <a:pt x="197" y="155"/>
                </a:cubicBezTo>
                <a:cubicBezTo>
                  <a:pt x="195" y="151"/>
                  <a:pt x="192" y="145"/>
                  <a:pt x="189" y="1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9" name="Freeform 159      (向天歌演示原创作品：www.TopPPT.cn)">
            <a:extLst>
              <a:ext uri="{FF2B5EF4-FFF2-40B4-BE49-F238E27FC236}">
                <a16:creationId xmlns:a16="http://schemas.microsoft.com/office/drawing/2014/main" id="{F28631C5-2B80-4B39-AC41-726D9AEFCA3C}"/>
              </a:ext>
            </a:extLst>
          </p:cNvPr>
          <p:cNvSpPr>
            <a:spLocks/>
          </p:cNvSpPr>
          <p:nvPr/>
        </p:nvSpPr>
        <p:spPr bwMode="auto">
          <a:xfrm>
            <a:off x="4962310" y="3214274"/>
            <a:ext cx="36155" cy="48715"/>
          </a:xfrm>
          <a:custGeom>
            <a:avLst/>
            <a:gdLst/>
            <a:ahLst/>
            <a:cxnLst>
              <a:cxn ang="0">
                <a:pos x="1" y="12"/>
              </a:cxn>
              <a:cxn ang="0">
                <a:pos x="4" y="24"/>
              </a:cxn>
              <a:cxn ang="0">
                <a:pos x="9" y="21"/>
              </a:cxn>
              <a:cxn ang="0">
                <a:pos x="18" y="8"/>
              </a:cxn>
              <a:cxn ang="0">
                <a:pos x="15" y="6"/>
              </a:cxn>
              <a:cxn ang="0">
                <a:pos x="14" y="0"/>
              </a:cxn>
              <a:cxn ang="0">
                <a:pos x="9" y="0"/>
              </a:cxn>
              <a:cxn ang="0">
                <a:pos x="3" y="4"/>
              </a:cxn>
              <a:cxn ang="0">
                <a:pos x="0" y="3"/>
              </a:cxn>
              <a:cxn ang="0">
                <a:pos x="0" y="4"/>
              </a:cxn>
              <a:cxn ang="0">
                <a:pos x="1" y="12"/>
              </a:cxn>
            </a:cxnLst>
            <a:rect l="0" t="0" r="r" b="b"/>
            <a:pathLst>
              <a:path w="18" h="24">
                <a:moveTo>
                  <a:pt x="1" y="12"/>
                </a:moveTo>
                <a:cubicBezTo>
                  <a:pt x="2" y="14"/>
                  <a:pt x="3" y="19"/>
                  <a:pt x="4" y="24"/>
                </a:cubicBezTo>
                <a:cubicBezTo>
                  <a:pt x="6" y="22"/>
                  <a:pt x="8" y="21"/>
                  <a:pt x="9" y="21"/>
                </a:cubicBezTo>
                <a:cubicBezTo>
                  <a:pt x="11" y="20"/>
                  <a:pt x="18" y="8"/>
                  <a:pt x="18" y="8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3"/>
                  <a:pt x="14" y="0"/>
                </a:cubicBezTo>
                <a:cubicBezTo>
                  <a:pt x="12" y="0"/>
                  <a:pt x="9" y="0"/>
                  <a:pt x="9" y="0"/>
                </a:cubicBezTo>
                <a:cubicBezTo>
                  <a:pt x="9" y="0"/>
                  <a:pt x="10" y="5"/>
                  <a:pt x="3" y="4"/>
                </a:cubicBezTo>
                <a:cubicBezTo>
                  <a:pt x="2" y="3"/>
                  <a:pt x="1" y="3"/>
                  <a:pt x="0" y="3"/>
                </a:cubicBezTo>
                <a:cubicBezTo>
                  <a:pt x="0" y="3"/>
                  <a:pt x="0" y="4"/>
                  <a:pt x="0" y="4"/>
                </a:cubicBezTo>
                <a:lnTo>
                  <a:pt x="1" y="1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0" name="Freeform 160      (向天歌演示原创作品：www.TopPPT.cn)">
            <a:extLst>
              <a:ext uri="{FF2B5EF4-FFF2-40B4-BE49-F238E27FC236}">
                <a16:creationId xmlns:a16="http://schemas.microsoft.com/office/drawing/2014/main" id="{9727D77C-7CE5-4B0B-9220-6A7E4AD8133E}"/>
              </a:ext>
            </a:extLst>
          </p:cNvPr>
          <p:cNvSpPr>
            <a:spLocks/>
          </p:cNvSpPr>
          <p:nvPr/>
        </p:nvSpPr>
        <p:spPr bwMode="auto">
          <a:xfrm>
            <a:off x="4983673" y="3402411"/>
            <a:ext cx="238295" cy="389714"/>
          </a:xfrm>
          <a:custGeom>
            <a:avLst/>
            <a:gdLst/>
            <a:ahLst/>
            <a:cxnLst>
              <a:cxn ang="0">
                <a:pos x="119" y="50"/>
              </a:cxn>
              <a:cxn ang="0">
                <a:pos x="116" y="28"/>
              </a:cxn>
              <a:cxn ang="0">
                <a:pos x="115" y="1"/>
              </a:cxn>
              <a:cxn ang="0">
                <a:pos x="115" y="0"/>
              </a:cxn>
              <a:cxn ang="0">
                <a:pos x="103" y="7"/>
              </a:cxn>
              <a:cxn ang="0">
                <a:pos x="95" y="9"/>
              </a:cxn>
              <a:cxn ang="0">
                <a:pos x="89" y="8"/>
              </a:cxn>
              <a:cxn ang="0">
                <a:pos x="85" y="13"/>
              </a:cxn>
              <a:cxn ang="0">
                <a:pos x="78" y="13"/>
              </a:cxn>
              <a:cxn ang="0">
                <a:pos x="69" y="15"/>
              </a:cxn>
              <a:cxn ang="0">
                <a:pos x="65" y="11"/>
              </a:cxn>
              <a:cxn ang="0">
                <a:pos x="58" y="13"/>
              </a:cxn>
              <a:cxn ang="0">
                <a:pos x="52" y="12"/>
              </a:cxn>
              <a:cxn ang="0">
                <a:pos x="51" y="16"/>
              </a:cxn>
              <a:cxn ang="0">
                <a:pos x="56" y="40"/>
              </a:cxn>
              <a:cxn ang="0">
                <a:pos x="63" y="46"/>
              </a:cxn>
              <a:cxn ang="0">
                <a:pos x="63" y="58"/>
              </a:cxn>
              <a:cxn ang="0">
                <a:pos x="57" y="65"/>
              </a:cxn>
              <a:cxn ang="0">
                <a:pos x="56" y="75"/>
              </a:cxn>
              <a:cxn ang="0">
                <a:pos x="46" y="62"/>
              </a:cxn>
              <a:cxn ang="0">
                <a:pos x="48" y="47"/>
              </a:cxn>
              <a:cxn ang="0">
                <a:pos x="39" y="46"/>
              </a:cxn>
              <a:cxn ang="0">
                <a:pos x="31" y="40"/>
              </a:cxn>
              <a:cxn ang="0">
                <a:pos x="0" y="52"/>
              </a:cxn>
              <a:cxn ang="0">
                <a:pos x="2" y="60"/>
              </a:cxn>
              <a:cxn ang="0">
                <a:pos x="2" y="60"/>
              </a:cxn>
              <a:cxn ang="0">
                <a:pos x="3" y="64"/>
              </a:cxn>
              <a:cxn ang="0">
                <a:pos x="18" y="67"/>
              </a:cxn>
              <a:cxn ang="0">
                <a:pos x="31" y="72"/>
              </a:cxn>
              <a:cxn ang="0">
                <a:pos x="31" y="89"/>
              </a:cxn>
              <a:cxn ang="0">
                <a:pos x="28" y="99"/>
              </a:cxn>
              <a:cxn ang="0">
                <a:pos x="32" y="108"/>
              </a:cxn>
              <a:cxn ang="0">
                <a:pos x="26" y="116"/>
              </a:cxn>
              <a:cxn ang="0">
                <a:pos x="23" y="127"/>
              </a:cxn>
              <a:cxn ang="0">
                <a:pos x="11" y="138"/>
              </a:cxn>
              <a:cxn ang="0">
                <a:pos x="12" y="139"/>
              </a:cxn>
              <a:cxn ang="0">
                <a:pos x="19" y="160"/>
              </a:cxn>
              <a:cxn ang="0">
                <a:pos x="20" y="180"/>
              </a:cxn>
              <a:cxn ang="0">
                <a:pos x="21" y="193"/>
              </a:cxn>
              <a:cxn ang="0">
                <a:pos x="30" y="193"/>
              </a:cxn>
              <a:cxn ang="0">
                <a:pos x="30" y="187"/>
              </a:cxn>
              <a:cxn ang="0">
                <a:pos x="26" y="183"/>
              </a:cxn>
              <a:cxn ang="0">
                <a:pos x="43" y="170"/>
              </a:cxn>
              <a:cxn ang="0">
                <a:pos x="57" y="161"/>
              </a:cxn>
              <a:cxn ang="0">
                <a:pos x="59" y="145"/>
              </a:cxn>
              <a:cxn ang="0">
                <a:pos x="57" y="130"/>
              </a:cxn>
              <a:cxn ang="0">
                <a:pos x="51" y="116"/>
              </a:cxn>
              <a:cxn ang="0">
                <a:pos x="53" y="108"/>
              </a:cxn>
              <a:cxn ang="0">
                <a:pos x="58" y="102"/>
              </a:cxn>
              <a:cxn ang="0">
                <a:pos x="68" y="96"/>
              </a:cxn>
              <a:cxn ang="0">
                <a:pos x="79" y="83"/>
              </a:cxn>
              <a:cxn ang="0">
                <a:pos x="101" y="73"/>
              </a:cxn>
              <a:cxn ang="0">
                <a:pos x="119" y="50"/>
              </a:cxn>
            </a:cxnLst>
            <a:rect l="0" t="0" r="r" b="b"/>
            <a:pathLst>
              <a:path w="120" h="193">
                <a:moveTo>
                  <a:pt x="119" y="50"/>
                </a:moveTo>
                <a:cubicBezTo>
                  <a:pt x="118" y="47"/>
                  <a:pt x="116" y="33"/>
                  <a:pt x="116" y="28"/>
                </a:cubicBezTo>
                <a:cubicBezTo>
                  <a:pt x="117" y="22"/>
                  <a:pt x="115" y="8"/>
                  <a:pt x="115" y="1"/>
                </a:cubicBezTo>
                <a:cubicBezTo>
                  <a:pt x="115" y="0"/>
                  <a:pt x="115" y="0"/>
                  <a:pt x="115" y="0"/>
                </a:cubicBezTo>
                <a:cubicBezTo>
                  <a:pt x="110" y="3"/>
                  <a:pt x="104" y="5"/>
                  <a:pt x="103" y="7"/>
                </a:cubicBezTo>
                <a:cubicBezTo>
                  <a:pt x="102" y="9"/>
                  <a:pt x="98" y="6"/>
                  <a:pt x="95" y="9"/>
                </a:cubicBezTo>
                <a:cubicBezTo>
                  <a:pt x="93" y="11"/>
                  <a:pt x="91" y="9"/>
                  <a:pt x="89" y="8"/>
                </a:cubicBezTo>
                <a:cubicBezTo>
                  <a:pt x="86" y="8"/>
                  <a:pt x="85" y="11"/>
                  <a:pt x="85" y="13"/>
                </a:cubicBezTo>
                <a:cubicBezTo>
                  <a:pt x="85" y="15"/>
                  <a:pt x="80" y="14"/>
                  <a:pt x="78" y="13"/>
                </a:cubicBezTo>
                <a:cubicBezTo>
                  <a:pt x="77" y="13"/>
                  <a:pt x="71" y="15"/>
                  <a:pt x="69" y="15"/>
                </a:cubicBezTo>
                <a:cubicBezTo>
                  <a:pt x="66" y="15"/>
                  <a:pt x="68" y="12"/>
                  <a:pt x="65" y="11"/>
                </a:cubicBezTo>
                <a:cubicBezTo>
                  <a:pt x="62" y="10"/>
                  <a:pt x="60" y="13"/>
                  <a:pt x="58" y="13"/>
                </a:cubicBezTo>
                <a:cubicBezTo>
                  <a:pt x="57" y="13"/>
                  <a:pt x="54" y="12"/>
                  <a:pt x="52" y="12"/>
                </a:cubicBezTo>
                <a:cubicBezTo>
                  <a:pt x="52" y="13"/>
                  <a:pt x="52" y="15"/>
                  <a:pt x="51" y="16"/>
                </a:cubicBezTo>
                <a:cubicBezTo>
                  <a:pt x="49" y="21"/>
                  <a:pt x="56" y="34"/>
                  <a:pt x="56" y="40"/>
                </a:cubicBezTo>
                <a:cubicBezTo>
                  <a:pt x="59" y="42"/>
                  <a:pt x="62" y="44"/>
                  <a:pt x="63" y="46"/>
                </a:cubicBezTo>
                <a:cubicBezTo>
                  <a:pt x="66" y="50"/>
                  <a:pt x="63" y="50"/>
                  <a:pt x="63" y="58"/>
                </a:cubicBezTo>
                <a:cubicBezTo>
                  <a:pt x="64" y="66"/>
                  <a:pt x="60" y="62"/>
                  <a:pt x="57" y="65"/>
                </a:cubicBezTo>
                <a:cubicBezTo>
                  <a:pt x="54" y="68"/>
                  <a:pt x="57" y="74"/>
                  <a:pt x="56" y="75"/>
                </a:cubicBezTo>
                <a:cubicBezTo>
                  <a:pt x="55" y="77"/>
                  <a:pt x="46" y="64"/>
                  <a:pt x="46" y="62"/>
                </a:cubicBezTo>
                <a:cubicBezTo>
                  <a:pt x="45" y="60"/>
                  <a:pt x="49" y="52"/>
                  <a:pt x="48" y="47"/>
                </a:cubicBezTo>
                <a:cubicBezTo>
                  <a:pt x="47" y="42"/>
                  <a:pt x="41" y="45"/>
                  <a:pt x="39" y="46"/>
                </a:cubicBezTo>
                <a:cubicBezTo>
                  <a:pt x="37" y="46"/>
                  <a:pt x="32" y="40"/>
                  <a:pt x="31" y="40"/>
                </a:cubicBezTo>
                <a:cubicBezTo>
                  <a:pt x="30" y="40"/>
                  <a:pt x="0" y="52"/>
                  <a:pt x="0" y="52"/>
                </a:cubicBezTo>
                <a:cubicBezTo>
                  <a:pt x="2" y="60"/>
                  <a:pt x="2" y="60"/>
                  <a:pt x="2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4"/>
                  <a:pt x="13" y="64"/>
                  <a:pt x="18" y="67"/>
                </a:cubicBezTo>
                <a:cubicBezTo>
                  <a:pt x="22" y="70"/>
                  <a:pt x="29" y="71"/>
                  <a:pt x="31" y="72"/>
                </a:cubicBezTo>
                <a:cubicBezTo>
                  <a:pt x="32" y="73"/>
                  <a:pt x="31" y="84"/>
                  <a:pt x="31" y="89"/>
                </a:cubicBezTo>
                <a:cubicBezTo>
                  <a:pt x="32" y="95"/>
                  <a:pt x="25" y="96"/>
                  <a:pt x="28" y="99"/>
                </a:cubicBezTo>
                <a:cubicBezTo>
                  <a:pt x="31" y="102"/>
                  <a:pt x="30" y="107"/>
                  <a:pt x="32" y="108"/>
                </a:cubicBezTo>
                <a:cubicBezTo>
                  <a:pt x="34" y="108"/>
                  <a:pt x="28" y="115"/>
                  <a:pt x="26" y="116"/>
                </a:cubicBezTo>
                <a:cubicBezTo>
                  <a:pt x="23" y="118"/>
                  <a:pt x="26" y="123"/>
                  <a:pt x="23" y="127"/>
                </a:cubicBezTo>
                <a:cubicBezTo>
                  <a:pt x="21" y="130"/>
                  <a:pt x="15" y="135"/>
                  <a:pt x="11" y="138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3" y="141"/>
                  <a:pt x="16" y="158"/>
                  <a:pt x="19" y="160"/>
                </a:cubicBezTo>
                <a:cubicBezTo>
                  <a:pt x="22" y="162"/>
                  <a:pt x="20" y="179"/>
                  <a:pt x="20" y="180"/>
                </a:cubicBezTo>
                <a:cubicBezTo>
                  <a:pt x="20" y="182"/>
                  <a:pt x="21" y="193"/>
                  <a:pt x="21" y="193"/>
                </a:cubicBezTo>
                <a:cubicBezTo>
                  <a:pt x="21" y="193"/>
                  <a:pt x="26" y="193"/>
                  <a:pt x="30" y="193"/>
                </a:cubicBezTo>
                <a:cubicBezTo>
                  <a:pt x="30" y="190"/>
                  <a:pt x="30" y="188"/>
                  <a:pt x="30" y="187"/>
                </a:cubicBezTo>
                <a:cubicBezTo>
                  <a:pt x="30" y="182"/>
                  <a:pt x="27" y="186"/>
                  <a:pt x="26" y="183"/>
                </a:cubicBezTo>
                <a:cubicBezTo>
                  <a:pt x="24" y="179"/>
                  <a:pt x="34" y="173"/>
                  <a:pt x="43" y="170"/>
                </a:cubicBezTo>
                <a:cubicBezTo>
                  <a:pt x="53" y="166"/>
                  <a:pt x="56" y="164"/>
                  <a:pt x="57" y="161"/>
                </a:cubicBezTo>
                <a:cubicBezTo>
                  <a:pt x="58" y="158"/>
                  <a:pt x="57" y="148"/>
                  <a:pt x="59" y="145"/>
                </a:cubicBezTo>
                <a:cubicBezTo>
                  <a:pt x="60" y="141"/>
                  <a:pt x="58" y="139"/>
                  <a:pt x="57" y="130"/>
                </a:cubicBezTo>
                <a:cubicBezTo>
                  <a:pt x="55" y="122"/>
                  <a:pt x="52" y="121"/>
                  <a:pt x="51" y="116"/>
                </a:cubicBezTo>
                <a:cubicBezTo>
                  <a:pt x="50" y="111"/>
                  <a:pt x="50" y="108"/>
                  <a:pt x="53" y="108"/>
                </a:cubicBezTo>
                <a:cubicBezTo>
                  <a:pt x="56" y="107"/>
                  <a:pt x="56" y="106"/>
                  <a:pt x="58" y="102"/>
                </a:cubicBezTo>
                <a:cubicBezTo>
                  <a:pt x="60" y="97"/>
                  <a:pt x="63" y="99"/>
                  <a:pt x="68" y="96"/>
                </a:cubicBezTo>
                <a:cubicBezTo>
                  <a:pt x="72" y="92"/>
                  <a:pt x="72" y="88"/>
                  <a:pt x="79" y="83"/>
                </a:cubicBezTo>
                <a:cubicBezTo>
                  <a:pt x="87" y="77"/>
                  <a:pt x="94" y="77"/>
                  <a:pt x="101" y="73"/>
                </a:cubicBezTo>
                <a:cubicBezTo>
                  <a:pt x="108" y="69"/>
                  <a:pt x="120" y="53"/>
                  <a:pt x="119" y="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1" name="Freeform 161      (向天歌演示原创作品：www.TopPPT.cn)">
            <a:extLst>
              <a:ext uri="{FF2B5EF4-FFF2-40B4-BE49-F238E27FC236}">
                <a16:creationId xmlns:a16="http://schemas.microsoft.com/office/drawing/2014/main" id="{CAB93F31-AA99-4BDB-9024-69EDC4B0C14B}"/>
              </a:ext>
            </a:extLst>
          </p:cNvPr>
          <p:cNvSpPr>
            <a:spLocks/>
          </p:cNvSpPr>
          <p:nvPr/>
        </p:nvSpPr>
        <p:spPr bwMode="auto">
          <a:xfrm>
            <a:off x="4970527" y="3180677"/>
            <a:ext cx="241582" cy="251970"/>
          </a:xfrm>
          <a:custGeom>
            <a:avLst/>
            <a:gdLst/>
            <a:ahLst/>
            <a:cxnLst>
              <a:cxn ang="0">
                <a:pos x="114" y="100"/>
              </a:cxn>
              <a:cxn ang="0">
                <a:pos x="110" y="88"/>
              </a:cxn>
              <a:cxn ang="0">
                <a:pos x="109" y="79"/>
              </a:cxn>
              <a:cxn ang="0">
                <a:pos x="111" y="71"/>
              </a:cxn>
              <a:cxn ang="0">
                <a:pos x="105" y="61"/>
              </a:cxn>
              <a:cxn ang="0">
                <a:pos x="110" y="44"/>
              </a:cxn>
              <a:cxn ang="0">
                <a:pos x="91" y="30"/>
              </a:cxn>
              <a:cxn ang="0">
                <a:pos x="92" y="24"/>
              </a:cxn>
              <a:cxn ang="0">
                <a:pos x="49" y="1"/>
              </a:cxn>
              <a:cxn ang="0">
                <a:pos x="44" y="12"/>
              </a:cxn>
              <a:cxn ang="0">
                <a:pos x="44" y="19"/>
              </a:cxn>
              <a:cxn ang="0">
                <a:pos x="26" y="18"/>
              </a:cxn>
              <a:cxn ang="0">
                <a:pos x="26" y="0"/>
              </a:cxn>
              <a:cxn ang="0">
                <a:pos x="17" y="1"/>
              </a:cxn>
              <a:cxn ang="0">
                <a:pos x="11" y="2"/>
              </a:cxn>
              <a:cxn ang="0">
                <a:pos x="13" y="7"/>
              </a:cxn>
              <a:cxn ang="0">
                <a:pos x="15" y="15"/>
              </a:cxn>
              <a:cxn ang="0">
                <a:pos x="10" y="17"/>
              </a:cxn>
              <a:cxn ang="0">
                <a:pos x="11" y="23"/>
              </a:cxn>
              <a:cxn ang="0">
                <a:pos x="14" y="25"/>
              </a:cxn>
              <a:cxn ang="0">
                <a:pos x="5" y="38"/>
              </a:cxn>
              <a:cxn ang="0">
                <a:pos x="0" y="41"/>
              </a:cxn>
              <a:cxn ang="0">
                <a:pos x="7" y="62"/>
              </a:cxn>
              <a:cxn ang="0">
                <a:pos x="13" y="77"/>
              </a:cxn>
              <a:cxn ang="0">
                <a:pos x="15" y="86"/>
              </a:cxn>
              <a:cxn ang="0">
                <a:pos x="9" y="81"/>
              </a:cxn>
              <a:cxn ang="0">
                <a:pos x="8" y="83"/>
              </a:cxn>
              <a:cxn ang="0">
                <a:pos x="8" y="83"/>
              </a:cxn>
              <a:cxn ang="0">
                <a:pos x="16" y="88"/>
              </a:cxn>
              <a:cxn ang="0">
                <a:pos x="26" y="92"/>
              </a:cxn>
              <a:cxn ang="0">
                <a:pos x="41" y="99"/>
              </a:cxn>
              <a:cxn ang="0">
                <a:pos x="42" y="100"/>
              </a:cxn>
              <a:cxn ang="0">
                <a:pos x="49" y="100"/>
              </a:cxn>
              <a:cxn ang="0">
                <a:pos x="51" y="99"/>
              </a:cxn>
              <a:cxn ang="0">
                <a:pos x="59" y="122"/>
              </a:cxn>
              <a:cxn ang="0">
                <a:pos x="65" y="123"/>
              </a:cxn>
              <a:cxn ang="0">
                <a:pos x="72" y="121"/>
              </a:cxn>
              <a:cxn ang="0">
                <a:pos x="76" y="125"/>
              </a:cxn>
              <a:cxn ang="0">
                <a:pos x="85" y="123"/>
              </a:cxn>
              <a:cxn ang="0">
                <a:pos x="92" y="123"/>
              </a:cxn>
              <a:cxn ang="0">
                <a:pos x="96" y="118"/>
              </a:cxn>
              <a:cxn ang="0">
                <a:pos x="102" y="119"/>
              </a:cxn>
              <a:cxn ang="0">
                <a:pos x="110" y="117"/>
              </a:cxn>
              <a:cxn ang="0">
                <a:pos x="122" y="110"/>
              </a:cxn>
              <a:cxn ang="0">
                <a:pos x="114" y="100"/>
              </a:cxn>
            </a:cxnLst>
            <a:rect l="0" t="0" r="r" b="b"/>
            <a:pathLst>
              <a:path w="122" h="125">
                <a:moveTo>
                  <a:pt x="114" y="100"/>
                </a:moveTo>
                <a:cubicBezTo>
                  <a:pt x="114" y="93"/>
                  <a:pt x="110" y="93"/>
                  <a:pt x="110" y="88"/>
                </a:cubicBezTo>
                <a:cubicBezTo>
                  <a:pt x="110" y="84"/>
                  <a:pt x="111" y="80"/>
                  <a:pt x="109" y="79"/>
                </a:cubicBezTo>
                <a:cubicBezTo>
                  <a:pt x="107" y="79"/>
                  <a:pt x="108" y="75"/>
                  <a:pt x="111" y="71"/>
                </a:cubicBezTo>
                <a:cubicBezTo>
                  <a:pt x="114" y="67"/>
                  <a:pt x="106" y="66"/>
                  <a:pt x="105" y="61"/>
                </a:cubicBezTo>
                <a:cubicBezTo>
                  <a:pt x="105" y="59"/>
                  <a:pt x="107" y="52"/>
                  <a:pt x="110" y="44"/>
                </a:cubicBezTo>
                <a:cubicBezTo>
                  <a:pt x="101" y="37"/>
                  <a:pt x="91" y="30"/>
                  <a:pt x="91" y="30"/>
                </a:cubicBezTo>
                <a:cubicBezTo>
                  <a:pt x="92" y="24"/>
                  <a:pt x="92" y="24"/>
                  <a:pt x="92" y="24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6"/>
                  <a:pt x="47" y="10"/>
                  <a:pt x="44" y="12"/>
                </a:cubicBezTo>
                <a:cubicBezTo>
                  <a:pt x="40" y="13"/>
                  <a:pt x="48" y="18"/>
                  <a:pt x="44" y="19"/>
                </a:cubicBezTo>
                <a:cubicBezTo>
                  <a:pt x="41" y="19"/>
                  <a:pt x="32" y="15"/>
                  <a:pt x="26" y="18"/>
                </a:cubicBezTo>
                <a:cubicBezTo>
                  <a:pt x="22" y="19"/>
                  <a:pt x="23" y="9"/>
                  <a:pt x="26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4" y="2"/>
                  <a:pt x="11" y="2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5" y="12"/>
                  <a:pt x="15" y="15"/>
                </a:cubicBezTo>
                <a:cubicBezTo>
                  <a:pt x="15" y="16"/>
                  <a:pt x="13" y="17"/>
                  <a:pt x="10" y="17"/>
                </a:cubicBezTo>
                <a:cubicBezTo>
                  <a:pt x="11" y="20"/>
                  <a:pt x="11" y="23"/>
                  <a:pt x="11" y="23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7" y="37"/>
                  <a:pt x="5" y="38"/>
                </a:cubicBezTo>
                <a:cubicBezTo>
                  <a:pt x="4" y="38"/>
                  <a:pt x="2" y="39"/>
                  <a:pt x="0" y="41"/>
                </a:cubicBezTo>
                <a:cubicBezTo>
                  <a:pt x="1" y="49"/>
                  <a:pt x="3" y="59"/>
                  <a:pt x="7" y="62"/>
                </a:cubicBezTo>
                <a:cubicBezTo>
                  <a:pt x="12" y="68"/>
                  <a:pt x="11" y="74"/>
                  <a:pt x="13" y="77"/>
                </a:cubicBezTo>
                <a:cubicBezTo>
                  <a:pt x="14" y="81"/>
                  <a:pt x="19" y="85"/>
                  <a:pt x="15" y="86"/>
                </a:cubicBezTo>
                <a:cubicBezTo>
                  <a:pt x="13" y="87"/>
                  <a:pt x="11" y="85"/>
                  <a:pt x="9" y="81"/>
                </a:cubicBezTo>
                <a:cubicBezTo>
                  <a:pt x="9" y="82"/>
                  <a:pt x="9" y="82"/>
                  <a:pt x="8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11" y="86"/>
                  <a:pt x="15" y="88"/>
                  <a:pt x="16" y="88"/>
                </a:cubicBezTo>
                <a:cubicBezTo>
                  <a:pt x="19" y="88"/>
                  <a:pt x="24" y="92"/>
                  <a:pt x="26" y="92"/>
                </a:cubicBezTo>
                <a:cubicBezTo>
                  <a:pt x="29" y="93"/>
                  <a:pt x="40" y="97"/>
                  <a:pt x="41" y="99"/>
                </a:cubicBezTo>
                <a:cubicBezTo>
                  <a:pt x="41" y="99"/>
                  <a:pt x="41" y="99"/>
                  <a:pt x="42" y="100"/>
                </a:cubicBezTo>
                <a:cubicBezTo>
                  <a:pt x="44" y="100"/>
                  <a:pt x="47" y="99"/>
                  <a:pt x="49" y="100"/>
                </a:cubicBezTo>
                <a:cubicBezTo>
                  <a:pt x="50" y="99"/>
                  <a:pt x="50" y="99"/>
                  <a:pt x="51" y="99"/>
                </a:cubicBezTo>
                <a:cubicBezTo>
                  <a:pt x="55" y="99"/>
                  <a:pt x="59" y="113"/>
                  <a:pt x="59" y="122"/>
                </a:cubicBezTo>
                <a:cubicBezTo>
                  <a:pt x="61" y="122"/>
                  <a:pt x="64" y="123"/>
                  <a:pt x="65" y="123"/>
                </a:cubicBezTo>
                <a:cubicBezTo>
                  <a:pt x="67" y="123"/>
                  <a:pt x="69" y="120"/>
                  <a:pt x="72" y="121"/>
                </a:cubicBezTo>
                <a:cubicBezTo>
                  <a:pt x="75" y="122"/>
                  <a:pt x="73" y="125"/>
                  <a:pt x="76" y="125"/>
                </a:cubicBezTo>
                <a:cubicBezTo>
                  <a:pt x="78" y="125"/>
                  <a:pt x="84" y="123"/>
                  <a:pt x="85" y="123"/>
                </a:cubicBezTo>
                <a:cubicBezTo>
                  <a:pt x="87" y="124"/>
                  <a:pt x="92" y="125"/>
                  <a:pt x="92" y="123"/>
                </a:cubicBezTo>
                <a:cubicBezTo>
                  <a:pt x="92" y="121"/>
                  <a:pt x="93" y="118"/>
                  <a:pt x="96" y="118"/>
                </a:cubicBezTo>
                <a:cubicBezTo>
                  <a:pt x="98" y="119"/>
                  <a:pt x="100" y="121"/>
                  <a:pt x="102" y="119"/>
                </a:cubicBezTo>
                <a:cubicBezTo>
                  <a:pt x="105" y="116"/>
                  <a:pt x="109" y="119"/>
                  <a:pt x="110" y="117"/>
                </a:cubicBezTo>
                <a:cubicBezTo>
                  <a:pt x="111" y="115"/>
                  <a:pt x="117" y="113"/>
                  <a:pt x="122" y="110"/>
                </a:cubicBezTo>
                <a:cubicBezTo>
                  <a:pt x="122" y="104"/>
                  <a:pt x="115" y="107"/>
                  <a:pt x="114" y="10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2" name="Freeform 162      (向天歌演示原创作品：www.TopPPT.cn)">
            <a:extLst>
              <a:ext uri="{FF2B5EF4-FFF2-40B4-BE49-F238E27FC236}">
                <a16:creationId xmlns:a16="http://schemas.microsoft.com/office/drawing/2014/main" id="{A10FE212-04F2-4187-9569-944F9BB1C70F}"/>
              </a:ext>
            </a:extLst>
          </p:cNvPr>
          <p:cNvSpPr>
            <a:spLocks/>
          </p:cNvSpPr>
          <p:nvPr/>
        </p:nvSpPr>
        <p:spPr bwMode="auto">
          <a:xfrm>
            <a:off x="5041193" y="3380573"/>
            <a:ext cx="73954" cy="178059"/>
          </a:xfrm>
          <a:custGeom>
            <a:avLst/>
            <a:gdLst/>
            <a:ahLst/>
            <a:cxnLst>
              <a:cxn ang="0">
                <a:pos x="34" y="57"/>
              </a:cxn>
              <a:cxn ang="0">
                <a:pos x="27" y="51"/>
              </a:cxn>
              <a:cxn ang="0">
                <a:pos x="27" y="53"/>
              </a:cxn>
              <a:cxn ang="0">
                <a:pos x="15" y="35"/>
              </a:cxn>
              <a:cxn ang="0">
                <a:pos x="16" y="15"/>
              </a:cxn>
              <a:cxn ang="0">
                <a:pos x="13" y="1"/>
              </a:cxn>
              <a:cxn ang="0">
                <a:pos x="6" y="1"/>
              </a:cxn>
              <a:cxn ang="0">
                <a:pos x="10" y="12"/>
              </a:cxn>
              <a:cxn ang="0">
                <a:pos x="6" y="14"/>
              </a:cxn>
              <a:cxn ang="0">
                <a:pos x="7" y="32"/>
              </a:cxn>
              <a:cxn ang="0">
                <a:pos x="2" y="35"/>
              </a:cxn>
              <a:cxn ang="0">
                <a:pos x="0" y="46"/>
              </a:cxn>
              <a:cxn ang="0">
                <a:pos x="2" y="51"/>
              </a:cxn>
              <a:cxn ang="0">
                <a:pos x="2" y="51"/>
              </a:cxn>
              <a:cxn ang="0">
                <a:pos x="10" y="57"/>
              </a:cxn>
              <a:cxn ang="0">
                <a:pos x="19" y="58"/>
              </a:cxn>
              <a:cxn ang="0">
                <a:pos x="17" y="73"/>
              </a:cxn>
              <a:cxn ang="0">
                <a:pos x="27" y="86"/>
              </a:cxn>
              <a:cxn ang="0">
                <a:pos x="28" y="76"/>
              </a:cxn>
              <a:cxn ang="0">
                <a:pos x="34" y="69"/>
              </a:cxn>
              <a:cxn ang="0">
                <a:pos x="34" y="57"/>
              </a:cxn>
            </a:cxnLst>
            <a:rect l="0" t="0" r="r" b="b"/>
            <a:pathLst>
              <a:path w="37" h="88">
                <a:moveTo>
                  <a:pt x="34" y="57"/>
                </a:moveTo>
                <a:cubicBezTo>
                  <a:pt x="33" y="55"/>
                  <a:pt x="30" y="53"/>
                  <a:pt x="27" y="51"/>
                </a:cubicBezTo>
                <a:cubicBezTo>
                  <a:pt x="27" y="51"/>
                  <a:pt x="27" y="52"/>
                  <a:pt x="27" y="53"/>
                </a:cubicBezTo>
                <a:cubicBezTo>
                  <a:pt x="24" y="57"/>
                  <a:pt x="16" y="44"/>
                  <a:pt x="15" y="35"/>
                </a:cubicBezTo>
                <a:cubicBezTo>
                  <a:pt x="14" y="27"/>
                  <a:pt x="19" y="23"/>
                  <a:pt x="16" y="15"/>
                </a:cubicBezTo>
                <a:cubicBezTo>
                  <a:pt x="13" y="9"/>
                  <a:pt x="11" y="3"/>
                  <a:pt x="13" y="1"/>
                </a:cubicBezTo>
                <a:cubicBezTo>
                  <a:pt x="11" y="0"/>
                  <a:pt x="8" y="1"/>
                  <a:pt x="6" y="1"/>
                </a:cubicBezTo>
                <a:cubicBezTo>
                  <a:pt x="7" y="4"/>
                  <a:pt x="10" y="10"/>
                  <a:pt x="10" y="12"/>
                </a:cubicBezTo>
                <a:cubicBezTo>
                  <a:pt x="10" y="14"/>
                  <a:pt x="7" y="11"/>
                  <a:pt x="6" y="14"/>
                </a:cubicBezTo>
                <a:cubicBezTo>
                  <a:pt x="5" y="17"/>
                  <a:pt x="4" y="30"/>
                  <a:pt x="7" y="32"/>
                </a:cubicBezTo>
                <a:cubicBezTo>
                  <a:pt x="9" y="35"/>
                  <a:pt x="2" y="33"/>
                  <a:pt x="2" y="35"/>
                </a:cubicBezTo>
                <a:cubicBezTo>
                  <a:pt x="2" y="38"/>
                  <a:pt x="1" y="46"/>
                  <a:pt x="0" y="46"/>
                </a:cubicBezTo>
                <a:cubicBezTo>
                  <a:pt x="0" y="47"/>
                  <a:pt x="1" y="49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3" y="51"/>
                  <a:pt x="8" y="57"/>
                  <a:pt x="10" y="57"/>
                </a:cubicBezTo>
                <a:cubicBezTo>
                  <a:pt x="12" y="56"/>
                  <a:pt x="18" y="53"/>
                  <a:pt x="19" y="58"/>
                </a:cubicBezTo>
                <a:cubicBezTo>
                  <a:pt x="20" y="63"/>
                  <a:pt x="16" y="71"/>
                  <a:pt x="17" y="73"/>
                </a:cubicBezTo>
                <a:cubicBezTo>
                  <a:pt x="17" y="75"/>
                  <a:pt x="26" y="88"/>
                  <a:pt x="27" y="86"/>
                </a:cubicBezTo>
                <a:cubicBezTo>
                  <a:pt x="28" y="85"/>
                  <a:pt x="25" y="79"/>
                  <a:pt x="28" y="76"/>
                </a:cubicBezTo>
                <a:cubicBezTo>
                  <a:pt x="31" y="73"/>
                  <a:pt x="35" y="77"/>
                  <a:pt x="34" y="69"/>
                </a:cubicBezTo>
                <a:cubicBezTo>
                  <a:pt x="34" y="61"/>
                  <a:pt x="37" y="61"/>
                  <a:pt x="34" y="5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3" name="Freeform 163      (向天歌演示原创作品：www.TopPPT.cn)">
            <a:extLst>
              <a:ext uri="{FF2B5EF4-FFF2-40B4-BE49-F238E27FC236}">
                <a16:creationId xmlns:a16="http://schemas.microsoft.com/office/drawing/2014/main" id="{739F8770-DA62-420A-A9E8-3DB154CB007C}"/>
              </a:ext>
            </a:extLst>
          </p:cNvPr>
          <p:cNvSpPr>
            <a:spLocks/>
          </p:cNvSpPr>
          <p:nvPr/>
        </p:nvSpPr>
        <p:spPr bwMode="auto">
          <a:xfrm>
            <a:off x="7968102" y="3635903"/>
            <a:ext cx="75597" cy="60473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34" y="27"/>
              </a:cxn>
              <a:cxn ang="0">
                <a:pos x="1" y="5"/>
              </a:cxn>
            </a:cxnLst>
            <a:rect l="0" t="0" r="r" b="b"/>
            <a:pathLst>
              <a:path w="38" h="30">
                <a:moveTo>
                  <a:pt x="1" y="5"/>
                </a:moveTo>
                <a:cubicBezTo>
                  <a:pt x="0" y="0"/>
                  <a:pt x="38" y="25"/>
                  <a:pt x="34" y="27"/>
                </a:cubicBezTo>
                <a:cubicBezTo>
                  <a:pt x="30" y="30"/>
                  <a:pt x="2" y="9"/>
                  <a:pt x="1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4" name="Freeform 164      (向天歌演示原创作品：www.TopPPT.cn)">
            <a:extLst>
              <a:ext uri="{FF2B5EF4-FFF2-40B4-BE49-F238E27FC236}">
                <a16:creationId xmlns:a16="http://schemas.microsoft.com/office/drawing/2014/main" id="{3C2D4739-3CE5-4528-A4DA-E86790A2A595}"/>
              </a:ext>
            </a:extLst>
          </p:cNvPr>
          <p:cNvSpPr>
            <a:spLocks/>
          </p:cNvSpPr>
          <p:nvPr/>
        </p:nvSpPr>
        <p:spPr bwMode="auto">
          <a:xfrm>
            <a:off x="5833315" y="2166078"/>
            <a:ext cx="172559" cy="117586"/>
          </a:xfrm>
          <a:custGeom>
            <a:avLst/>
            <a:gdLst/>
            <a:ahLst/>
            <a:cxnLst>
              <a:cxn ang="0">
                <a:pos x="71" y="47"/>
              </a:cxn>
              <a:cxn ang="0">
                <a:pos x="75" y="51"/>
              </a:cxn>
              <a:cxn ang="0">
                <a:pos x="83" y="53"/>
              </a:cxn>
              <a:cxn ang="0">
                <a:pos x="87" y="52"/>
              </a:cxn>
              <a:cxn ang="0">
                <a:pos x="84" y="37"/>
              </a:cxn>
              <a:cxn ang="0">
                <a:pos x="73" y="30"/>
              </a:cxn>
              <a:cxn ang="0">
                <a:pos x="72" y="20"/>
              </a:cxn>
              <a:cxn ang="0">
                <a:pos x="57" y="21"/>
              </a:cxn>
              <a:cxn ang="0">
                <a:pos x="47" y="19"/>
              </a:cxn>
              <a:cxn ang="0">
                <a:pos x="37" y="19"/>
              </a:cxn>
              <a:cxn ang="0">
                <a:pos x="21" y="18"/>
              </a:cxn>
              <a:cxn ang="0">
                <a:pos x="29" y="11"/>
              </a:cxn>
              <a:cxn ang="0">
                <a:pos x="33" y="11"/>
              </a:cxn>
              <a:cxn ang="0">
                <a:pos x="37" y="2"/>
              </a:cxn>
              <a:cxn ang="0">
                <a:pos x="29" y="4"/>
              </a:cxn>
              <a:cxn ang="0">
                <a:pos x="20" y="6"/>
              </a:cxn>
              <a:cxn ang="0">
                <a:pos x="15" y="12"/>
              </a:cxn>
              <a:cxn ang="0">
                <a:pos x="11" y="18"/>
              </a:cxn>
              <a:cxn ang="0">
                <a:pos x="1" y="22"/>
              </a:cxn>
              <a:cxn ang="0">
                <a:pos x="8" y="31"/>
              </a:cxn>
              <a:cxn ang="0">
                <a:pos x="9" y="41"/>
              </a:cxn>
              <a:cxn ang="0">
                <a:pos x="4" y="52"/>
              </a:cxn>
              <a:cxn ang="0">
                <a:pos x="10" y="53"/>
              </a:cxn>
              <a:cxn ang="0">
                <a:pos x="21" y="50"/>
              </a:cxn>
              <a:cxn ang="0">
                <a:pos x="32" y="44"/>
              </a:cxn>
              <a:cxn ang="0">
                <a:pos x="42" y="35"/>
              </a:cxn>
              <a:cxn ang="0">
                <a:pos x="47" y="44"/>
              </a:cxn>
              <a:cxn ang="0">
                <a:pos x="47" y="57"/>
              </a:cxn>
              <a:cxn ang="0">
                <a:pos x="52" y="58"/>
              </a:cxn>
              <a:cxn ang="0">
                <a:pos x="58" y="56"/>
              </a:cxn>
              <a:cxn ang="0">
                <a:pos x="71" y="47"/>
              </a:cxn>
            </a:cxnLst>
            <a:rect l="0" t="0" r="r" b="b"/>
            <a:pathLst>
              <a:path w="87" h="58">
                <a:moveTo>
                  <a:pt x="71" y="47"/>
                </a:moveTo>
                <a:cubicBezTo>
                  <a:pt x="73" y="49"/>
                  <a:pt x="73" y="51"/>
                  <a:pt x="75" y="51"/>
                </a:cubicBezTo>
                <a:cubicBezTo>
                  <a:pt x="77" y="50"/>
                  <a:pt x="81" y="51"/>
                  <a:pt x="83" y="53"/>
                </a:cubicBezTo>
                <a:cubicBezTo>
                  <a:pt x="85" y="53"/>
                  <a:pt x="87" y="52"/>
                  <a:pt x="87" y="52"/>
                </a:cubicBezTo>
                <a:cubicBezTo>
                  <a:pt x="87" y="52"/>
                  <a:pt x="85" y="41"/>
                  <a:pt x="84" y="37"/>
                </a:cubicBezTo>
                <a:cubicBezTo>
                  <a:pt x="84" y="34"/>
                  <a:pt x="73" y="30"/>
                  <a:pt x="73" y="30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20"/>
                  <a:pt x="59" y="22"/>
                  <a:pt x="57" y="21"/>
                </a:cubicBezTo>
                <a:cubicBezTo>
                  <a:pt x="55" y="20"/>
                  <a:pt x="50" y="23"/>
                  <a:pt x="47" y="19"/>
                </a:cubicBezTo>
                <a:cubicBezTo>
                  <a:pt x="45" y="16"/>
                  <a:pt x="41" y="22"/>
                  <a:pt x="37" y="19"/>
                </a:cubicBezTo>
                <a:cubicBezTo>
                  <a:pt x="33" y="16"/>
                  <a:pt x="22" y="20"/>
                  <a:pt x="21" y="18"/>
                </a:cubicBezTo>
                <a:cubicBezTo>
                  <a:pt x="21" y="15"/>
                  <a:pt x="26" y="11"/>
                  <a:pt x="29" y="11"/>
                </a:cubicBezTo>
                <a:cubicBezTo>
                  <a:pt x="30" y="11"/>
                  <a:pt x="31" y="11"/>
                  <a:pt x="33" y="11"/>
                </a:cubicBezTo>
                <a:cubicBezTo>
                  <a:pt x="34" y="9"/>
                  <a:pt x="37" y="3"/>
                  <a:pt x="37" y="2"/>
                </a:cubicBezTo>
                <a:cubicBezTo>
                  <a:pt x="36" y="0"/>
                  <a:pt x="32" y="2"/>
                  <a:pt x="29" y="4"/>
                </a:cubicBezTo>
                <a:cubicBezTo>
                  <a:pt x="26" y="6"/>
                  <a:pt x="21" y="3"/>
                  <a:pt x="20" y="6"/>
                </a:cubicBezTo>
                <a:cubicBezTo>
                  <a:pt x="19" y="9"/>
                  <a:pt x="18" y="12"/>
                  <a:pt x="15" y="12"/>
                </a:cubicBezTo>
                <a:cubicBezTo>
                  <a:pt x="12" y="12"/>
                  <a:pt x="14" y="17"/>
                  <a:pt x="11" y="18"/>
                </a:cubicBezTo>
                <a:cubicBezTo>
                  <a:pt x="8" y="19"/>
                  <a:pt x="1" y="19"/>
                  <a:pt x="1" y="22"/>
                </a:cubicBezTo>
                <a:cubicBezTo>
                  <a:pt x="0" y="25"/>
                  <a:pt x="8" y="27"/>
                  <a:pt x="8" y="31"/>
                </a:cubicBezTo>
                <a:cubicBezTo>
                  <a:pt x="7" y="34"/>
                  <a:pt x="12" y="38"/>
                  <a:pt x="9" y="41"/>
                </a:cubicBezTo>
                <a:cubicBezTo>
                  <a:pt x="6" y="43"/>
                  <a:pt x="4" y="46"/>
                  <a:pt x="4" y="52"/>
                </a:cubicBezTo>
                <a:cubicBezTo>
                  <a:pt x="7" y="54"/>
                  <a:pt x="9" y="55"/>
                  <a:pt x="10" y="53"/>
                </a:cubicBezTo>
                <a:cubicBezTo>
                  <a:pt x="11" y="49"/>
                  <a:pt x="21" y="53"/>
                  <a:pt x="21" y="50"/>
                </a:cubicBezTo>
                <a:cubicBezTo>
                  <a:pt x="21" y="47"/>
                  <a:pt x="32" y="48"/>
                  <a:pt x="32" y="44"/>
                </a:cubicBezTo>
                <a:cubicBezTo>
                  <a:pt x="32" y="41"/>
                  <a:pt x="38" y="34"/>
                  <a:pt x="42" y="35"/>
                </a:cubicBezTo>
                <a:cubicBezTo>
                  <a:pt x="46" y="35"/>
                  <a:pt x="42" y="42"/>
                  <a:pt x="47" y="44"/>
                </a:cubicBezTo>
                <a:cubicBezTo>
                  <a:pt x="51" y="46"/>
                  <a:pt x="44" y="54"/>
                  <a:pt x="47" y="57"/>
                </a:cubicBezTo>
                <a:cubicBezTo>
                  <a:pt x="48" y="58"/>
                  <a:pt x="50" y="58"/>
                  <a:pt x="52" y="58"/>
                </a:cubicBezTo>
                <a:cubicBezTo>
                  <a:pt x="54" y="57"/>
                  <a:pt x="56" y="56"/>
                  <a:pt x="58" y="56"/>
                </a:cubicBezTo>
                <a:cubicBezTo>
                  <a:pt x="63" y="52"/>
                  <a:pt x="69" y="46"/>
                  <a:pt x="71" y="4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5" name="Freeform 165      (向天歌演示原创作品：www.TopPPT.cn)">
            <a:extLst>
              <a:ext uri="{FF2B5EF4-FFF2-40B4-BE49-F238E27FC236}">
                <a16:creationId xmlns:a16="http://schemas.microsoft.com/office/drawing/2014/main" id="{BC9D575B-E49A-4BE0-82CC-4AA6B9183DDF}"/>
              </a:ext>
            </a:extLst>
          </p:cNvPr>
          <p:cNvSpPr>
            <a:spLocks/>
          </p:cNvSpPr>
          <p:nvPr/>
        </p:nvSpPr>
        <p:spPr bwMode="auto">
          <a:xfrm>
            <a:off x="2562934" y="2565871"/>
            <a:ext cx="19721" cy="41996"/>
          </a:xfrm>
          <a:custGeom>
            <a:avLst/>
            <a:gdLst/>
            <a:ahLst/>
            <a:cxnLst>
              <a:cxn ang="0">
                <a:pos x="8" y="19"/>
              </a:cxn>
              <a:cxn ang="0">
                <a:pos x="4" y="15"/>
              </a:cxn>
              <a:cxn ang="0">
                <a:pos x="0" y="7"/>
              </a:cxn>
              <a:cxn ang="0">
                <a:pos x="4" y="4"/>
              </a:cxn>
              <a:cxn ang="0">
                <a:pos x="5" y="12"/>
              </a:cxn>
              <a:cxn ang="0">
                <a:pos x="8" y="19"/>
              </a:cxn>
            </a:cxnLst>
            <a:rect l="0" t="0" r="r" b="b"/>
            <a:pathLst>
              <a:path w="10" h="21">
                <a:moveTo>
                  <a:pt x="8" y="19"/>
                </a:moveTo>
                <a:cubicBezTo>
                  <a:pt x="8" y="21"/>
                  <a:pt x="4" y="17"/>
                  <a:pt x="4" y="15"/>
                </a:cubicBezTo>
                <a:cubicBezTo>
                  <a:pt x="4" y="12"/>
                  <a:pt x="0" y="12"/>
                  <a:pt x="0" y="7"/>
                </a:cubicBezTo>
                <a:cubicBezTo>
                  <a:pt x="0" y="3"/>
                  <a:pt x="2" y="0"/>
                  <a:pt x="4" y="4"/>
                </a:cubicBezTo>
                <a:cubicBezTo>
                  <a:pt x="7" y="8"/>
                  <a:pt x="5" y="10"/>
                  <a:pt x="5" y="12"/>
                </a:cubicBezTo>
                <a:cubicBezTo>
                  <a:pt x="6" y="14"/>
                  <a:pt x="10" y="17"/>
                  <a:pt x="8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6" name="Freeform 166      (向天歌演示原创作品：www.TopPPT.cn)">
            <a:extLst>
              <a:ext uri="{FF2B5EF4-FFF2-40B4-BE49-F238E27FC236}">
                <a16:creationId xmlns:a16="http://schemas.microsoft.com/office/drawing/2014/main" id="{3D444CD1-B2D5-47F3-B217-F73F9880457C}"/>
              </a:ext>
            </a:extLst>
          </p:cNvPr>
          <p:cNvSpPr>
            <a:spLocks/>
          </p:cNvSpPr>
          <p:nvPr/>
        </p:nvSpPr>
        <p:spPr bwMode="auto">
          <a:xfrm>
            <a:off x="2931058" y="2911910"/>
            <a:ext cx="26294" cy="21838"/>
          </a:xfrm>
          <a:custGeom>
            <a:avLst/>
            <a:gdLst/>
            <a:ahLst/>
            <a:cxnLst>
              <a:cxn ang="0">
                <a:pos x="3" y="10"/>
              </a:cxn>
              <a:cxn ang="0">
                <a:pos x="2" y="4"/>
              </a:cxn>
              <a:cxn ang="0">
                <a:pos x="11" y="2"/>
              </a:cxn>
              <a:cxn ang="0">
                <a:pos x="11" y="8"/>
              </a:cxn>
              <a:cxn ang="0">
                <a:pos x="3" y="10"/>
              </a:cxn>
            </a:cxnLst>
            <a:rect l="0" t="0" r="r" b="b"/>
            <a:pathLst>
              <a:path w="13" h="11">
                <a:moveTo>
                  <a:pt x="3" y="10"/>
                </a:moveTo>
                <a:cubicBezTo>
                  <a:pt x="1" y="8"/>
                  <a:pt x="5" y="5"/>
                  <a:pt x="2" y="4"/>
                </a:cubicBezTo>
                <a:cubicBezTo>
                  <a:pt x="0" y="3"/>
                  <a:pt x="8" y="0"/>
                  <a:pt x="11" y="2"/>
                </a:cubicBezTo>
                <a:cubicBezTo>
                  <a:pt x="13" y="4"/>
                  <a:pt x="13" y="7"/>
                  <a:pt x="11" y="8"/>
                </a:cubicBezTo>
                <a:cubicBezTo>
                  <a:pt x="9" y="9"/>
                  <a:pt x="4" y="11"/>
                  <a:pt x="3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7" name="Freeform 167      (向天歌演示原创作品：www.TopPPT.cn)">
            <a:extLst>
              <a:ext uri="{FF2B5EF4-FFF2-40B4-BE49-F238E27FC236}">
                <a16:creationId xmlns:a16="http://schemas.microsoft.com/office/drawing/2014/main" id="{EB83BF7D-AFCA-4231-9732-BDC7FD9D971A}"/>
              </a:ext>
            </a:extLst>
          </p:cNvPr>
          <p:cNvSpPr>
            <a:spLocks/>
          </p:cNvSpPr>
          <p:nvPr/>
        </p:nvSpPr>
        <p:spPr bwMode="auto">
          <a:xfrm>
            <a:off x="5284417" y="2154319"/>
            <a:ext cx="73954" cy="65513"/>
          </a:xfrm>
          <a:custGeom>
            <a:avLst/>
            <a:gdLst/>
            <a:ahLst/>
            <a:cxnLst>
              <a:cxn ang="0">
                <a:pos x="35" y="26"/>
              </a:cxn>
              <a:cxn ang="0">
                <a:pos x="28" y="17"/>
              </a:cxn>
              <a:cxn ang="0">
                <a:pos x="24" y="8"/>
              </a:cxn>
              <a:cxn ang="0">
                <a:pos x="21" y="2"/>
              </a:cxn>
              <a:cxn ang="0">
                <a:pos x="11" y="1"/>
              </a:cxn>
              <a:cxn ang="0">
                <a:pos x="0" y="3"/>
              </a:cxn>
              <a:cxn ang="0">
                <a:pos x="2" y="12"/>
              </a:cxn>
              <a:cxn ang="0">
                <a:pos x="11" y="16"/>
              </a:cxn>
              <a:cxn ang="0">
                <a:pos x="13" y="20"/>
              </a:cxn>
              <a:cxn ang="0">
                <a:pos x="14" y="20"/>
              </a:cxn>
              <a:cxn ang="0">
                <a:pos x="17" y="22"/>
              </a:cxn>
              <a:cxn ang="0">
                <a:pos x="22" y="25"/>
              </a:cxn>
              <a:cxn ang="0">
                <a:pos x="28" y="27"/>
              </a:cxn>
              <a:cxn ang="0">
                <a:pos x="30" y="33"/>
              </a:cxn>
              <a:cxn ang="0">
                <a:pos x="37" y="31"/>
              </a:cxn>
              <a:cxn ang="0">
                <a:pos x="35" y="26"/>
              </a:cxn>
            </a:cxnLst>
            <a:rect l="0" t="0" r="r" b="b"/>
            <a:pathLst>
              <a:path w="37" h="33">
                <a:moveTo>
                  <a:pt x="35" y="26"/>
                </a:moveTo>
                <a:cubicBezTo>
                  <a:pt x="35" y="23"/>
                  <a:pt x="28" y="21"/>
                  <a:pt x="28" y="17"/>
                </a:cubicBezTo>
                <a:cubicBezTo>
                  <a:pt x="28" y="14"/>
                  <a:pt x="23" y="11"/>
                  <a:pt x="24" y="8"/>
                </a:cubicBezTo>
                <a:cubicBezTo>
                  <a:pt x="24" y="6"/>
                  <a:pt x="22" y="4"/>
                  <a:pt x="21" y="2"/>
                </a:cubicBezTo>
                <a:cubicBezTo>
                  <a:pt x="18" y="1"/>
                  <a:pt x="14" y="0"/>
                  <a:pt x="11" y="1"/>
                </a:cubicBezTo>
                <a:cubicBezTo>
                  <a:pt x="7" y="1"/>
                  <a:pt x="4" y="2"/>
                  <a:pt x="0" y="3"/>
                </a:cubicBezTo>
                <a:cubicBezTo>
                  <a:pt x="2" y="6"/>
                  <a:pt x="0" y="7"/>
                  <a:pt x="2" y="12"/>
                </a:cubicBezTo>
                <a:cubicBezTo>
                  <a:pt x="4" y="17"/>
                  <a:pt x="9" y="14"/>
                  <a:pt x="11" y="16"/>
                </a:cubicBezTo>
                <a:cubicBezTo>
                  <a:pt x="11" y="16"/>
                  <a:pt x="12" y="18"/>
                  <a:pt x="13" y="20"/>
                </a:cubicBezTo>
                <a:cubicBezTo>
                  <a:pt x="13" y="20"/>
                  <a:pt x="13" y="20"/>
                  <a:pt x="14" y="20"/>
                </a:cubicBezTo>
                <a:cubicBezTo>
                  <a:pt x="16" y="20"/>
                  <a:pt x="16" y="21"/>
                  <a:pt x="17" y="22"/>
                </a:cubicBezTo>
                <a:cubicBezTo>
                  <a:pt x="19" y="23"/>
                  <a:pt x="21" y="24"/>
                  <a:pt x="22" y="25"/>
                </a:cubicBezTo>
                <a:cubicBezTo>
                  <a:pt x="24" y="25"/>
                  <a:pt x="25" y="23"/>
                  <a:pt x="28" y="27"/>
                </a:cubicBezTo>
                <a:cubicBezTo>
                  <a:pt x="30" y="29"/>
                  <a:pt x="30" y="30"/>
                  <a:pt x="30" y="33"/>
                </a:cubicBezTo>
                <a:cubicBezTo>
                  <a:pt x="33" y="33"/>
                  <a:pt x="35" y="32"/>
                  <a:pt x="37" y="31"/>
                </a:cubicBezTo>
                <a:cubicBezTo>
                  <a:pt x="36" y="29"/>
                  <a:pt x="35" y="27"/>
                  <a:pt x="35" y="2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8" name="Freeform 168      (向天歌演示原创作品：www.TopPPT.cn)">
            <a:extLst>
              <a:ext uri="{FF2B5EF4-FFF2-40B4-BE49-F238E27FC236}">
                <a16:creationId xmlns:a16="http://schemas.microsoft.com/office/drawing/2014/main" id="{AE8B9C4B-83C9-4B49-8416-F03897C473EB}"/>
              </a:ext>
            </a:extLst>
          </p:cNvPr>
          <p:cNvSpPr>
            <a:spLocks noEditPoints="1"/>
          </p:cNvSpPr>
          <p:nvPr/>
        </p:nvSpPr>
        <p:spPr bwMode="auto">
          <a:xfrm>
            <a:off x="5318929" y="2139201"/>
            <a:ext cx="110109" cy="92390"/>
          </a:xfrm>
          <a:custGeom>
            <a:avLst/>
            <a:gdLst/>
            <a:ahLst/>
            <a:cxnLst>
              <a:cxn ang="0">
                <a:pos x="53" y="15"/>
              </a:cxn>
              <a:cxn ang="0">
                <a:pos x="43" y="2"/>
              </a:cxn>
              <a:cxn ang="0">
                <a:pos x="35" y="8"/>
              </a:cxn>
              <a:cxn ang="0">
                <a:pos x="30" y="8"/>
              </a:cxn>
              <a:cxn ang="0">
                <a:pos x="22" y="2"/>
              </a:cxn>
              <a:cxn ang="0">
                <a:pos x="18" y="0"/>
              </a:cxn>
              <a:cxn ang="0">
                <a:pos x="16" y="4"/>
              </a:cxn>
              <a:cxn ang="0">
                <a:pos x="20" y="9"/>
              </a:cxn>
              <a:cxn ang="0">
                <a:pos x="11" y="9"/>
              </a:cxn>
              <a:cxn ang="0">
                <a:pos x="3" y="6"/>
              </a:cxn>
              <a:cxn ang="0">
                <a:pos x="7" y="15"/>
              </a:cxn>
              <a:cxn ang="0">
                <a:pos x="11" y="24"/>
              </a:cxn>
              <a:cxn ang="0">
                <a:pos x="18" y="33"/>
              </a:cxn>
              <a:cxn ang="0">
                <a:pos x="20" y="38"/>
              </a:cxn>
              <a:cxn ang="0">
                <a:pos x="34" y="30"/>
              </a:cxn>
              <a:cxn ang="0">
                <a:pos x="36" y="40"/>
              </a:cxn>
              <a:cxn ang="0">
                <a:pos x="44" y="46"/>
              </a:cxn>
              <a:cxn ang="0">
                <a:pos x="46" y="39"/>
              </a:cxn>
              <a:cxn ang="0">
                <a:pos x="53" y="15"/>
              </a:cxn>
              <a:cxn ang="0">
                <a:pos x="5" y="32"/>
              </a:cxn>
              <a:cxn ang="0">
                <a:pos x="0" y="29"/>
              </a:cxn>
              <a:cxn ang="0">
                <a:pos x="3" y="35"/>
              </a:cxn>
              <a:cxn ang="0">
                <a:pos x="11" y="40"/>
              </a:cxn>
              <a:cxn ang="0">
                <a:pos x="13" y="40"/>
              </a:cxn>
              <a:cxn ang="0">
                <a:pos x="11" y="34"/>
              </a:cxn>
              <a:cxn ang="0">
                <a:pos x="5" y="32"/>
              </a:cxn>
            </a:cxnLst>
            <a:rect l="0" t="0" r="r" b="b"/>
            <a:pathLst>
              <a:path w="56" h="46">
                <a:moveTo>
                  <a:pt x="53" y="15"/>
                </a:moveTo>
                <a:cubicBezTo>
                  <a:pt x="51" y="13"/>
                  <a:pt x="47" y="8"/>
                  <a:pt x="43" y="2"/>
                </a:cubicBezTo>
                <a:cubicBezTo>
                  <a:pt x="41" y="6"/>
                  <a:pt x="36" y="5"/>
                  <a:pt x="35" y="8"/>
                </a:cubicBezTo>
                <a:cubicBezTo>
                  <a:pt x="34" y="10"/>
                  <a:pt x="32" y="7"/>
                  <a:pt x="30" y="8"/>
                </a:cubicBezTo>
                <a:cubicBezTo>
                  <a:pt x="29" y="8"/>
                  <a:pt x="25" y="2"/>
                  <a:pt x="22" y="2"/>
                </a:cubicBezTo>
                <a:cubicBezTo>
                  <a:pt x="21" y="1"/>
                  <a:pt x="20" y="1"/>
                  <a:pt x="18" y="0"/>
                </a:cubicBezTo>
                <a:cubicBezTo>
                  <a:pt x="17" y="2"/>
                  <a:pt x="16" y="3"/>
                  <a:pt x="16" y="4"/>
                </a:cubicBezTo>
                <a:cubicBezTo>
                  <a:pt x="17" y="6"/>
                  <a:pt x="21" y="8"/>
                  <a:pt x="20" y="9"/>
                </a:cubicBezTo>
                <a:cubicBezTo>
                  <a:pt x="18" y="11"/>
                  <a:pt x="13" y="10"/>
                  <a:pt x="11" y="9"/>
                </a:cubicBezTo>
                <a:cubicBezTo>
                  <a:pt x="9" y="7"/>
                  <a:pt x="4" y="4"/>
                  <a:pt x="3" y="6"/>
                </a:cubicBezTo>
                <a:cubicBezTo>
                  <a:pt x="2" y="8"/>
                  <a:pt x="8" y="13"/>
                  <a:pt x="7" y="15"/>
                </a:cubicBezTo>
                <a:cubicBezTo>
                  <a:pt x="6" y="18"/>
                  <a:pt x="11" y="21"/>
                  <a:pt x="11" y="24"/>
                </a:cubicBezTo>
                <a:cubicBezTo>
                  <a:pt x="11" y="28"/>
                  <a:pt x="18" y="30"/>
                  <a:pt x="18" y="33"/>
                </a:cubicBezTo>
                <a:cubicBezTo>
                  <a:pt x="18" y="34"/>
                  <a:pt x="19" y="36"/>
                  <a:pt x="20" y="38"/>
                </a:cubicBezTo>
                <a:cubicBezTo>
                  <a:pt x="26" y="36"/>
                  <a:pt x="30" y="32"/>
                  <a:pt x="34" y="30"/>
                </a:cubicBezTo>
                <a:cubicBezTo>
                  <a:pt x="39" y="27"/>
                  <a:pt x="37" y="38"/>
                  <a:pt x="36" y="40"/>
                </a:cubicBezTo>
                <a:cubicBezTo>
                  <a:pt x="35" y="41"/>
                  <a:pt x="40" y="44"/>
                  <a:pt x="44" y="46"/>
                </a:cubicBezTo>
                <a:cubicBezTo>
                  <a:pt x="44" y="43"/>
                  <a:pt x="44" y="41"/>
                  <a:pt x="46" y="39"/>
                </a:cubicBezTo>
                <a:cubicBezTo>
                  <a:pt x="52" y="32"/>
                  <a:pt x="56" y="21"/>
                  <a:pt x="53" y="15"/>
                </a:cubicBezTo>
                <a:close/>
                <a:moveTo>
                  <a:pt x="5" y="32"/>
                </a:moveTo>
                <a:cubicBezTo>
                  <a:pt x="4" y="31"/>
                  <a:pt x="2" y="30"/>
                  <a:pt x="0" y="29"/>
                </a:cubicBezTo>
                <a:cubicBezTo>
                  <a:pt x="0" y="31"/>
                  <a:pt x="0" y="34"/>
                  <a:pt x="3" y="35"/>
                </a:cubicBezTo>
                <a:cubicBezTo>
                  <a:pt x="8" y="37"/>
                  <a:pt x="1" y="38"/>
                  <a:pt x="11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37"/>
                  <a:pt x="13" y="36"/>
                  <a:pt x="11" y="34"/>
                </a:cubicBezTo>
                <a:cubicBezTo>
                  <a:pt x="8" y="30"/>
                  <a:pt x="7" y="32"/>
                  <a:pt x="5" y="3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9" name="Freeform 169      (向天歌演示原创作品：www.TopPPT.cn)">
            <a:extLst>
              <a:ext uri="{FF2B5EF4-FFF2-40B4-BE49-F238E27FC236}">
                <a16:creationId xmlns:a16="http://schemas.microsoft.com/office/drawing/2014/main" id="{88C9AF55-0BC1-4EE9-A220-07BECE8DB5F1}"/>
              </a:ext>
            </a:extLst>
          </p:cNvPr>
          <p:cNvSpPr>
            <a:spLocks/>
          </p:cNvSpPr>
          <p:nvPr/>
        </p:nvSpPr>
        <p:spPr bwMode="auto">
          <a:xfrm>
            <a:off x="5672262" y="2234949"/>
            <a:ext cx="320465" cy="233493"/>
          </a:xfrm>
          <a:custGeom>
            <a:avLst/>
            <a:gdLst/>
            <a:ahLst/>
            <a:cxnLst>
              <a:cxn ang="0">
                <a:pos x="156" y="17"/>
              </a:cxn>
              <a:cxn ang="0">
                <a:pos x="152" y="13"/>
              </a:cxn>
              <a:cxn ang="0">
                <a:pos x="139" y="22"/>
              </a:cxn>
              <a:cxn ang="0">
                <a:pos x="134" y="24"/>
              </a:cxn>
              <a:cxn ang="0">
                <a:pos x="128" y="23"/>
              </a:cxn>
              <a:cxn ang="0">
                <a:pos x="128" y="10"/>
              </a:cxn>
              <a:cxn ang="0">
                <a:pos x="123" y="1"/>
              </a:cxn>
              <a:cxn ang="0">
                <a:pos x="113" y="10"/>
              </a:cxn>
              <a:cxn ang="0">
                <a:pos x="102" y="16"/>
              </a:cxn>
              <a:cxn ang="0">
                <a:pos x="91" y="19"/>
              </a:cxn>
              <a:cxn ang="0">
                <a:pos x="81" y="16"/>
              </a:cxn>
              <a:cxn ang="0">
                <a:pos x="72" y="13"/>
              </a:cxn>
              <a:cxn ang="0">
                <a:pos x="62" y="11"/>
              </a:cxn>
              <a:cxn ang="0">
                <a:pos x="53" y="17"/>
              </a:cxn>
              <a:cxn ang="0">
                <a:pos x="47" y="28"/>
              </a:cxn>
              <a:cxn ang="0">
                <a:pos x="31" y="37"/>
              </a:cxn>
              <a:cxn ang="0">
                <a:pos x="21" y="41"/>
              </a:cxn>
              <a:cxn ang="0">
                <a:pos x="13" y="38"/>
              </a:cxn>
              <a:cxn ang="0">
                <a:pos x="8" y="44"/>
              </a:cxn>
              <a:cxn ang="0">
                <a:pos x="3" y="53"/>
              </a:cxn>
              <a:cxn ang="0">
                <a:pos x="2" y="62"/>
              </a:cxn>
              <a:cxn ang="0">
                <a:pos x="2" y="74"/>
              </a:cxn>
              <a:cxn ang="0">
                <a:pos x="4" y="87"/>
              </a:cxn>
              <a:cxn ang="0">
                <a:pos x="15" y="93"/>
              </a:cxn>
              <a:cxn ang="0">
                <a:pos x="3" y="109"/>
              </a:cxn>
              <a:cxn ang="0">
                <a:pos x="6" y="113"/>
              </a:cxn>
              <a:cxn ang="0">
                <a:pos x="23" y="115"/>
              </a:cxn>
              <a:cxn ang="0">
                <a:pos x="68" y="109"/>
              </a:cxn>
              <a:cxn ang="0">
                <a:pos x="67" y="98"/>
              </a:cxn>
              <a:cxn ang="0">
                <a:pos x="76" y="93"/>
              </a:cxn>
              <a:cxn ang="0">
                <a:pos x="84" y="91"/>
              </a:cxn>
              <a:cxn ang="0">
                <a:pos x="96" y="87"/>
              </a:cxn>
              <a:cxn ang="0">
                <a:pos x="101" y="82"/>
              </a:cxn>
              <a:cxn ang="0">
                <a:pos x="105" y="70"/>
              </a:cxn>
              <a:cxn ang="0">
                <a:pos x="113" y="65"/>
              </a:cxn>
              <a:cxn ang="0">
                <a:pos x="109" y="58"/>
              </a:cxn>
              <a:cxn ang="0">
                <a:pos x="122" y="58"/>
              </a:cxn>
              <a:cxn ang="0">
                <a:pos x="123" y="49"/>
              </a:cxn>
              <a:cxn ang="0">
                <a:pos x="128" y="41"/>
              </a:cxn>
              <a:cxn ang="0">
                <a:pos x="126" y="34"/>
              </a:cxn>
              <a:cxn ang="0">
                <a:pos x="128" y="29"/>
              </a:cxn>
              <a:cxn ang="0">
                <a:pos x="129" y="28"/>
              </a:cxn>
              <a:cxn ang="0">
                <a:pos x="135" y="26"/>
              </a:cxn>
              <a:cxn ang="0">
                <a:pos x="150" y="21"/>
              </a:cxn>
              <a:cxn ang="0">
                <a:pos x="162" y="18"/>
              </a:cxn>
              <a:cxn ang="0">
                <a:pos x="156" y="17"/>
              </a:cxn>
            </a:cxnLst>
            <a:rect l="0" t="0" r="r" b="b"/>
            <a:pathLst>
              <a:path w="162" h="116">
                <a:moveTo>
                  <a:pt x="156" y="17"/>
                </a:moveTo>
                <a:cubicBezTo>
                  <a:pt x="154" y="17"/>
                  <a:pt x="154" y="15"/>
                  <a:pt x="152" y="13"/>
                </a:cubicBezTo>
                <a:cubicBezTo>
                  <a:pt x="150" y="12"/>
                  <a:pt x="144" y="18"/>
                  <a:pt x="139" y="22"/>
                </a:cubicBezTo>
                <a:cubicBezTo>
                  <a:pt x="137" y="22"/>
                  <a:pt x="135" y="23"/>
                  <a:pt x="134" y="24"/>
                </a:cubicBezTo>
                <a:cubicBezTo>
                  <a:pt x="131" y="24"/>
                  <a:pt x="129" y="24"/>
                  <a:pt x="128" y="23"/>
                </a:cubicBezTo>
                <a:cubicBezTo>
                  <a:pt x="125" y="20"/>
                  <a:pt x="132" y="12"/>
                  <a:pt x="128" y="10"/>
                </a:cubicBezTo>
                <a:cubicBezTo>
                  <a:pt x="123" y="8"/>
                  <a:pt x="127" y="1"/>
                  <a:pt x="123" y="1"/>
                </a:cubicBezTo>
                <a:cubicBezTo>
                  <a:pt x="119" y="0"/>
                  <a:pt x="113" y="7"/>
                  <a:pt x="113" y="10"/>
                </a:cubicBezTo>
                <a:cubicBezTo>
                  <a:pt x="113" y="14"/>
                  <a:pt x="102" y="13"/>
                  <a:pt x="102" y="16"/>
                </a:cubicBezTo>
                <a:cubicBezTo>
                  <a:pt x="102" y="19"/>
                  <a:pt x="92" y="15"/>
                  <a:pt x="91" y="19"/>
                </a:cubicBezTo>
                <a:cubicBezTo>
                  <a:pt x="89" y="22"/>
                  <a:pt x="84" y="16"/>
                  <a:pt x="81" y="16"/>
                </a:cubicBezTo>
                <a:cubicBezTo>
                  <a:pt x="78" y="16"/>
                  <a:pt x="76" y="12"/>
                  <a:pt x="72" y="13"/>
                </a:cubicBezTo>
                <a:cubicBezTo>
                  <a:pt x="68" y="14"/>
                  <a:pt x="65" y="12"/>
                  <a:pt x="62" y="11"/>
                </a:cubicBezTo>
                <a:cubicBezTo>
                  <a:pt x="59" y="11"/>
                  <a:pt x="57" y="18"/>
                  <a:pt x="53" y="17"/>
                </a:cubicBezTo>
                <a:cubicBezTo>
                  <a:pt x="50" y="15"/>
                  <a:pt x="48" y="23"/>
                  <a:pt x="47" y="28"/>
                </a:cubicBezTo>
                <a:cubicBezTo>
                  <a:pt x="45" y="32"/>
                  <a:pt x="30" y="32"/>
                  <a:pt x="31" y="37"/>
                </a:cubicBezTo>
                <a:cubicBezTo>
                  <a:pt x="31" y="42"/>
                  <a:pt x="22" y="44"/>
                  <a:pt x="21" y="41"/>
                </a:cubicBezTo>
                <a:cubicBezTo>
                  <a:pt x="20" y="38"/>
                  <a:pt x="14" y="39"/>
                  <a:pt x="13" y="38"/>
                </a:cubicBezTo>
                <a:cubicBezTo>
                  <a:pt x="11" y="38"/>
                  <a:pt x="7" y="39"/>
                  <a:pt x="8" y="44"/>
                </a:cubicBezTo>
                <a:cubicBezTo>
                  <a:pt x="8" y="48"/>
                  <a:pt x="4" y="51"/>
                  <a:pt x="3" y="53"/>
                </a:cubicBezTo>
                <a:cubicBezTo>
                  <a:pt x="3" y="54"/>
                  <a:pt x="0" y="60"/>
                  <a:pt x="2" y="62"/>
                </a:cubicBezTo>
                <a:cubicBezTo>
                  <a:pt x="4" y="65"/>
                  <a:pt x="0" y="70"/>
                  <a:pt x="2" y="74"/>
                </a:cubicBezTo>
                <a:cubicBezTo>
                  <a:pt x="4" y="79"/>
                  <a:pt x="3" y="86"/>
                  <a:pt x="4" y="87"/>
                </a:cubicBezTo>
                <a:cubicBezTo>
                  <a:pt x="5" y="89"/>
                  <a:pt x="13" y="88"/>
                  <a:pt x="15" y="93"/>
                </a:cubicBezTo>
                <a:cubicBezTo>
                  <a:pt x="17" y="98"/>
                  <a:pt x="4" y="107"/>
                  <a:pt x="3" y="109"/>
                </a:cubicBezTo>
                <a:cubicBezTo>
                  <a:pt x="3" y="110"/>
                  <a:pt x="4" y="112"/>
                  <a:pt x="6" y="113"/>
                </a:cubicBezTo>
                <a:cubicBezTo>
                  <a:pt x="11" y="113"/>
                  <a:pt x="17" y="114"/>
                  <a:pt x="23" y="115"/>
                </a:cubicBezTo>
                <a:cubicBezTo>
                  <a:pt x="30" y="116"/>
                  <a:pt x="68" y="111"/>
                  <a:pt x="68" y="109"/>
                </a:cubicBezTo>
                <a:cubicBezTo>
                  <a:pt x="69" y="108"/>
                  <a:pt x="67" y="100"/>
                  <a:pt x="67" y="98"/>
                </a:cubicBezTo>
                <a:cubicBezTo>
                  <a:pt x="68" y="96"/>
                  <a:pt x="72" y="92"/>
                  <a:pt x="76" y="93"/>
                </a:cubicBezTo>
                <a:cubicBezTo>
                  <a:pt x="80" y="93"/>
                  <a:pt x="84" y="94"/>
                  <a:pt x="84" y="91"/>
                </a:cubicBezTo>
                <a:cubicBezTo>
                  <a:pt x="84" y="88"/>
                  <a:pt x="95" y="84"/>
                  <a:pt x="96" y="87"/>
                </a:cubicBezTo>
                <a:cubicBezTo>
                  <a:pt x="97" y="89"/>
                  <a:pt x="101" y="88"/>
                  <a:pt x="101" y="82"/>
                </a:cubicBezTo>
                <a:cubicBezTo>
                  <a:pt x="102" y="75"/>
                  <a:pt x="101" y="70"/>
                  <a:pt x="105" y="70"/>
                </a:cubicBezTo>
                <a:cubicBezTo>
                  <a:pt x="109" y="69"/>
                  <a:pt x="113" y="67"/>
                  <a:pt x="113" y="65"/>
                </a:cubicBezTo>
                <a:cubicBezTo>
                  <a:pt x="112" y="63"/>
                  <a:pt x="108" y="59"/>
                  <a:pt x="109" y="58"/>
                </a:cubicBezTo>
                <a:cubicBezTo>
                  <a:pt x="110" y="56"/>
                  <a:pt x="120" y="61"/>
                  <a:pt x="122" y="58"/>
                </a:cubicBezTo>
                <a:cubicBezTo>
                  <a:pt x="123" y="55"/>
                  <a:pt x="121" y="52"/>
                  <a:pt x="123" y="49"/>
                </a:cubicBezTo>
                <a:cubicBezTo>
                  <a:pt x="124" y="46"/>
                  <a:pt x="128" y="44"/>
                  <a:pt x="128" y="41"/>
                </a:cubicBezTo>
                <a:cubicBezTo>
                  <a:pt x="128" y="38"/>
                  <a:pt x="128" y="37"/>
                  <a:pt x="126" y="34"/>
                </a:cubicBezTo>
                <a:cubicBezTo>
                  <a:pt x="124" y="32"/>
                  <a:pt x="125" y="29"/>
                  <a:pt x="128" y="29"/>
                </a:cubicBezTo>
                <a:cubicBezTo>
                  <a:pt x="128" y="28"/>
                  <a:pt x="129" y="28"/>
                  <a:pt x="129" y="28"/>
                </a:cubicBezTo>
                <a:cubicBezTo>
                  <a:pt x="132" y="27"/>
                  <a:pt x="134" y="27"/>
                  <a:pt x="135" y="26"/>
                </a:cubicBezTo>
                <a:cubicBezTo>
                  <a:pt x="139" y="23"/>
                  <a:pt x="147" y="20"/>
                  <a:pt x="150" y="21"/>
                </a:cubicBezTo>
                <a:cubicBezTo>
                  <a:pt x="153" y="22"/>
                  <a:pt x="158" y="21"/>
                  <a:pt x="162" y="18"/>
                </a:cubicBezTo>
                <a:cubicBezTo>
                  <a:pt x="160" y="17"/>
                  <a:pt x="157" y="16"/>
                  <a:pt x="156" y="1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0" name="Freeform 170      (向天歌演示原创作品：www.TopPPT.cn)">
            <a:extLst>
              <a:ext uri="{FF2B5EF4-FFF2-40B4-BE49-F238E27FC236}">
                <a16:creationId xmlns:a16="http://schemas.microsoft.com/office/drawing/2014/main" id="{75A12835-E341-4F2C-B4AC-1E8701B5E57E}"/>
              </a:ext>
            </a:extLst>
          </p:cNvPr>
          <p:cNvSpPr>
            <a:spLocks/>
          </p:cNvSpPr>
          <p:nvPr/>
        </p:nvSpPr>
        <p:spPr bwMode="auto">
          <a:xfrm>
            <a:off x="5685409" y="2270225"/>
            <a:ext cx="368123" cy="339320"/>
          </a:xfrm>
          <a:custGeom>
            <a:avLst/>
            <a:gdLst/>
            <a:ahLst/>
            <a:cxnLst>
              <a:cxn ang="0">
                <a:pos x="172" y="9"/>
              </a:cxn>
              <a:cxn ang="0">
                <a:pos x="158" y="1"/>
              </a:cxn>
              <a:cxn ang="0">
                <a:pos x="144" y="3"/>
              </a:cxn>
              <a:cxn ang="0">
                <a:pos x="123" y="10"/>
              </a:cxn>
              <a:cxn ang="0">
                <a:pos x="120" y="16"/>
              </a:cxn>
              <a:cxn ang="0">
                <a:pos x="117" y="31"/>
              </a:cxn>
              <a:cxn ang="0">
                <a:pos x="103" y="40"/>
              </a:cxn>
              <a:cxn ang="0">
                <a:pos x="99" y="52"/>
              </a:cxn>
              <a:cxn ang="0">
                <a:pos x="90" y="69"/>
              </a:cxn>
              <a:cxn ang="0">
                <a:pos x="70" y="75"/>
              </a:cxn>
              <a:cxn ang="0">
                <a:pos x="62" y="91"/>
              </a:cxn>
              <a:cxn ang="0">
                <a:pos x="0" y="95"/>
              </a:cxn>
              <a:cxn ang="0">
                <a:pos x="17" y="111"/>
              </a:cxn>
              <a:cxn ang="0">
                <a:pos x="25" y="132"/>
              </a:cxn>
              <a:cxn ang="0">
                <a:pos x="7" y="146"/>
              </a:cxn>
              <a:cxn ang="0">
                <a:pos x="29" y="148"/>
              </a:cxn>
              <a:cxn ang="0">
                <a:pos x="55" y="146"/>
              </a:cxn>
              <a:cxn ang="0">
                <a:pos x="70" y="155"/>
              </a:cxn>
              <a:cxn ang="0">
                <a:pos x="82" y="167"/>
              </a:cxn>
              <a:cxn ang="0">
                <a:pos x="84" y="167"/>
              </a:cxn>
              <a:cxn ang="0">
                <a:pos x="105" y="160"/>
              </a:cxn>
              <a:cxn ang="0">
                <a:pos x="110" y="147"/>
              </a:cxn>
              <a:cxn ang="0">
                <a:pos x="98" y="128"/>
              </a:cxn>
              <a:cxn ang="0">
                <a:pos x="114" y="118"/>
              </a:cxn>
              <a:cxn ang="0">
                <a:pos x="128" y="109"/>
              </a:cxn>
              <a:cxn ang="0">
                <a:pos x="142" y="91"/>
              </a:cxn>
              <a:cxn ang="0">
                <a:pos x="154" y="80"/>
              </a:cxn>
              <a:cxn ang="0">
                <a:pos x="162" y="63"/>
              </a:cxn>
              <a:cxn ang="0">
                <a:pos x="150" y="47"/>
              </a:cxn>
              <a:cxn ang="0">
                <a:pos x="154" y="30"/>
              </a:cxn>
              <a:cxn ang="0">
                <a:pos x="182" y="29"/>
              </a:cxn>
              <a:cxn ang="0">
                <a:pos x="177" y="17"/>
              </a:cxn>
            </a:cxnLst>
            <a:rect l="0" t="0" r="r" b="b"/>
            <a:pathLst>
              <a:path w="186" h="168">
                <a:moveTo>
                  <a:pt x="177" y="17"/>
                </a:moveTo>
                <a:cubicBezTo>
                  <a:pt x="172" y="15"/>
                  <a:pt x="172" y="10"/>
                  <a:pt x="172" y="9"/>
                </a:cubicBezTo>
                <a:cubicBezTo>
                  <a:pt x="172" y="7"/>
                  <a:pt x="166" y="4"/>
                  <a:pt x="161" y="0"/>
                </a:cubicBezTo>
                <a:cubicBezTo>
                  <a:pt x="161" y="1"/>
                  <a:pt x="159" y="1"/>
                  <a:pt x="158" y="1"/>
                </a:cubicBezTo>
                <a:cubicBezTo>
                  <a:pt x="157" y="1"/>
                  <a:pt x="157" y="0"/>
                  <a:pt x="156" y="0"/>
                </a:cubicBezTo>
                <a:cubicBezTo>
                  <a:pt x="152" y="3"/>
                  <a:pt x="147" y="4"/>
                  <a:pt x="144" y="3"/>
                </a:cubicBezTo>
                <a:cubicBezTo>
                  <a:pt x="141" y="2"/>
                  <a:pt x="133" y="5"/>
                  <a:pt x="129" y="8"/>
                </a:cubicBezTo>
                <a:cubicBezTo>
                  <a:pt x="128" y="9"/>
                  <a:pt x="126" y="9"/>
                  <a:pt x="123" y="10"/>
                </a:cubicBezTo>
                <a:cubicBezTo>
                  <a:pt x="123" y="10"/>
                  <a:pt x="122" y="10"/>
                  <a:pt x="122" y="11"/>
                </a:cubicBezTo>
                <a:cubicBezTo>
                  <a:pt x="119" y="11"/>
                  <a:pt x="118" y="14"/>
                  <a:pt x="120" y="16"/>
                </a:cubicBezTo>
                <a:cubicBezTo>
                  <a:pt x="122" y="19"/>
                  <a:pt x="122" y="20"/>
                  <a:pt x="122" y="23"/>
                </a:cubicBezTo>
                <a:cubicBezTo>
                  <a:pt x="122" y="26"/>
                  <a:pt x="118" y="28"/>
                  <a:pt x="117" y="31"/>
                </a:cubicBezTo>
                <a:cubicBezTo>
                  <a:pt x="115" y="34"/>
                  <a:pt x="117" y="37"/>
                  <a:pt x="116" y="40"/>
                </a:cubicBezTo>
                <a:cubicBezTo>
                  <a:pt x="114" y="43"/>
                  <a:pt x="104" y="38"/>
                  <a:pt x="103" y="40"/>
                </a:cubicBezTo>
                <a:cubicBezTo>
                  <a:pt x="102" y="41"/>
                  <a:pt x="106" y="45"/>
                  <a:pt x="107" y="47"/>
                </a:cubicBezTo>
                <a:cubicBezTo>
                  <a:pt x="107" y="49"/>
                  <a:pt x="103" y="51"/>
                  <a:pt x="99" y="52"/>
                </a:cubicBezTo>
                <a:cubicBezTo>
                  <a:pt x="95" y="52"/>
                  <a:pt x="96" y="57"/>
                  <a:pt x="95" y="64"/>
                </a:cubicBezTo>
                <a:cubicBezTo>
                  <a:pt x="95" y="70"/>
                  <a:pt x="91" y="71"/>
                  <a:pt x="90" y="69"/>
                </a:cubicBezTo>
                <a:cubicBezTo>
                  <a:pt x="89" y="66"/>
                  <a:pt x="78" y="70"/>
                  <a:pt x="78" y="73"/>
                </a:cubicBezTo>
                <a:cubicBezTo>
                  <a:pt x="78" y="76"/>
                  <a:pt x="74" y="75"/>
                  <a:pt x="70" y="75"/>
                </a:cubicBezTo>
                <a:cubicBezTo>
                  <a:pt x="66" y="74"/>
                  <a:pt x="62" y="78"/>
                  <a:pt x="61" y="80"/>
                </a:cubicBezTo>
                <a:cubicBezTo>
                  <a:pt x="61" y="82"/>
                  <a:pt x="63" y="90"/>
                  <a:pt x="62" y="91"/>
                </a:cubicBezTo>
                <a:cubicBezTo>
                  <a:pt x="62" y="93"/>
                  <a:pt x="24" y="98"/>
                  <a:pt x="17" y="97"/>
                </a:cubicBezTo>
                <a:cubicBezTo>
                  <a:pt x="11" y="96"/>
                  <a:pt x="5" y="95"/>
                  <a:pt x="0" y="95"/>
                </a:cubicBezTo>
                <a:cubicBezTo>
                  <a:pt x="2" y="97"/>
                  <a:pt x="4" y="99"/>
                  <a:pt x="5" y="101"/>
                </a:cubicBezTo>
                <a:cubicBezTo>
                  <a:pt x="6" y="105"/>
                  <a:pt x="11" y="109"/>
                  <a:pt x="17" y="111"/>
                </a:cubicBezTo>
                <a:cubicBezTo>
                  <a:pt x="22" y="113"/>
                  <a:pt x="19" y="122"/>
                  <a:pt x="22" y="123"/>
                </a:cubicBezTo>
                <a:cubicBezTo>
                  <a:pt x="25" y="124"/>
                  <a:pt x="28" y="131"/>
                  <a:pt x="25" y="132"/>
                </a:cubicBezTo>
                <a:cubicBezTo>
                  <a:pt x="21" y="132"/>
                  <a:pt x="18" y="133"/>
                  <a:pt x="14" y="135"/>
                </a:cubicBezTo>
                <a:cubicBezTo>
                  <a:pt x="11" y="137"/>
                  <a:pt x="7" y="141"/>
                  <a:pt x="7" y="146"/>
                </a:cubicBezTo>
                <a:cubicBezTo>
                  <a:pt x="7" y="147"/>
                  <a:pt x="7" y="148"/>
                  <a:pt x="7" y="149"/>
                </a:cubicBezTo>
                <a:cubicBezTo>
                  <a:pt x="17" y="149"/>
                  <a:pt x="27" y="149"/>
                  <a:pt x="29" y="148"/>
                </a:cubicBezTo>
                <a:cubicBezTo>
                  <a:pt x="30" y="146"/>
                  <a:pt x="35" y="145"/>
                  <a:pt x="37" y="146"/>
                </a:cubicBezTo>
                <a:cubicBezTo>
                  <a:pt x="40" y="148"/>
                  <a:pt x="51" y="149"/>
                  <a:pt x="55" y="146"/>
                </a:cubicBezTo>
                <a:cubicBezTo>
                  <a:pt x="61" y="143"/>
                  <a:pt x="64" y="146"/>
                  <a:pt x="64" y="149"/>
                </a:cubicBezTo>
                <a:cubicBezTo>
                  <a:pt x="65" y="152"/>
                  <a:pt x="67" y="153"/>
                  <a:pt x="70" y="155"/>
                </a:cubicBezTo>
                <a:cubicBezTo>
                  <a:pt x="72" y="157"/>
                  <a:pt x="70" y="160"/>
                  <a:pt x="72" y="163"/>
                </a:cubicBezTo>
                <a:cubicBezTo>
                  <a:pt x="74" y="165"/>
                  <a:pt x="77" y="165"/>
                  <a:pt x="82" y="167"/>
                </a:cubicBezTo>
                <a:cubicBezTo>
                  <a:pt x="82" y="167"/>
                  <a:pt x="83" y="168"/>
                  <a:pt x="83" y="168"/>
                </a:cubicBezTo>
                <a:cubicBezTo>
                  <a:pt x="84" y="168"/>
                  <a:pt x="84" y="168"/>
                  <a:pt x="84" y="167"/>
                </a:cubicBezTo>
                <a:cubicBezTo>
                  <a:pt x="87" y="164"/>
                  <a:pt x="87" y="159"/>
                  <a:pt x="94" y="160"/>
                </a:cubicBezTo>
                <a:cubicBezTo>
                  <a:pt x="102" y="162"/>
                  <a:pt x="101" y="159"/>
                  <a:pt x="105" y="160"/>
                </a:cubicBezTo>
                <a:cubicBezTo>
                  <a:pt x="109" y="161"/>
                  <a:pt x="112" y="160"/>
                  <a:pt x="114" y="158"/>
                </a:cubicBezTo>
                <a:cubicBezTo>
                  <a:pt x="115" y="155"/>
                  <a:pt x="112" y="150"/>
                  <a:pt x="110" y="147"/>
                </a:cubicBezTo>
                <a:cubicBezTo>
                  <a:pt x="107" y="145"/>
                  <a:pt x="104" y="140"/>
                  <a:pt x="105" y="136"/>
                </a:cubicBezTo>
                <a:cubicBezTo>
                  <a:pt x="105" y="131"/>
                  <a:pt x="98" y="131"/>
                  <a:pt x="98" y="128"/>
                </a:cubicBezTo>
                <a:cubicBezTo>
                  <a:pt x="98" y="124"/>
                  <a:pt x="105" y="118"/>
                  <a:pt x="106" y="117"/>
                </a:cubicBezTo>
                <a:cubicBezTo>
                  <a:pt x="107" y="116"/>
                  <a:pt x="113" y="121"/>
                  <a:pt x="114" y="118"/>
                </a:cubicBezTo>
                <a:cubicBezTo>
                  <a:pt x="116" y="115"/>
                  <a:pt x="120" y="117"/>
                  <a:pt x="122" y="117"/>
                </a:cubicBezTo>
                <a:cubicBezTo>
                  <a:pt x="124" y="118"/>
                  <a:pt x="128" y="113"/>
                  <a:pt x="128" y="109"/>
                </a:cubicBezTo>
                <a:cubicBezTo>
                  <a:pt x="129" y="105"/>
                  <a:pt x="136" y="105"/>
                  <a:pt x="138" y="103"/>
                </a:cubicBezTo>
                <a:cubicBezTo>
                  <a:pt x="139" y="102"/>
                  <a:pt x="141" y="93"/>
                  <a:pt x="142" y="91"/>
                </a:cubicBezTo>
                <a:cubicBezTo>
                  <a:pt x="143" y="89"/>
                  <a:pt x="149" y="91"/>
                  <a:pt x="149" y="86"/>
                </a:cubicBezTo>
                <a:cubicBezTo>
                  <a:pt x="149" y="81"/>
                  <a:pt x="151" y="80"/>
                  <a:pt x="154" y="80"/>
                </a:cubicBezTo>
                <a:cubicBezTo>
                  <a:pt x="157" y="79"/>
                  <a:pt x="156" y="75"/>
                  <a:pt x="156" y="71"/>
                </a:cubicBezTo>
                <a:cubicBezTo>
                  <a:pt x="157" y="68"/>
                  <a:pt x="159" y="64"/>
                  <a:pt x="162" y="63"/>
                </a:cubicBezTo>
                <a:cubicBezTo>
                  <a:pt x="166" y="62"/>
                  <a:pt x="161" y="57"/>
                  <a:pt x="157" y="58"/>
                </a:cubicBezTo>
                <a:cubicBezTo>
                  <a:pt x="153" y="59"/>
                  <a:pt x="150" y="47"/>
                  <a:pt x="150" y="47"/>
                </a:cubicBezTo>
                <a:cubicBezTo>
                  <a:pt x="150" y="47"/>
                  <a:pt x="151" y="38"/>
                  <a:pt x="148" y="36"/>
                </a:cubicBezTo>
                <a:cubicBezTo>
                  <a:pt x="146" y="35"/>
                  <a:pt x="149" y="30"/>
                  <a:pt x="154" y="30"/>
                </a:cubicBezTo>
                <a:cubicBezTo>
                  <a:pt x="159" y="30"/>
                  <a:pt x="168" y="36"/>
                  <a:pt x="171" y="33"/>
                </a:cubicBezTo>
                <a:cubicBezTo>
                  <a:pt x="174" y="31"/>
                  <a:pt x="180" y="30"/>
                  <a:pt x="182" y="29"/>
                </a:cubicBezTo>
                <a:cubicBezTo>
                  <a:pt x="183" y="28"/>
                  <a:pt x="185" y="24"/>
                  <a:pt x="186" y="22"/>
                </a:cubicBezTo>
                <a:cubicBezTo>
                  <a:pt x="184" y="21"/>
                  <a:pt x="181" y="19"/>
                  <a:pt x="177" y="1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1" name="Freeform 171      (向天歌演示原创作品：www.TopPPT.cn)">
            <a:extLst>
              <a:ext uri="{FF2B5EF4-FFF2-40B4-BE49-F238E27FC236}">
                <a16:creationId xmlns:a16="http://schemas.microsoft.com/office/drawing/2014/main" id="{23D1B47B-5E66-47D5-BBC4-09C664529841}"/>
              </a:ext>
            </a:extLst>
          </p:cNvPr>
          <p:cNvSpPr>
            <a:spLocks noEditPoints="1"/>
          </p:cNvSpPr>
          <p:nvPr/>
        </p:nvSpPr>
        <p:spPr bwMode="auto">
          <a:xfrm>
            <a:off x="6423300" y="3029495"/>
            <a:ext cx="1027130" cy="381315"/>
          </a:xfrm>
          <a:custGeom>
            <a:avLst/>
            <a:gdLst/>
            <a:ahLst/>
            <a:cxnLst>
              <a:cxn ang="0">
                <a:pos x="38" y="80"/>
              </a:cxn>
              <a:cxn ang="0">
                <a:pos x="147" y="101"/>
              </a:cxn>
              <a:cxn ang="0">
                <a:pos x="22" y="52"/>
              </a:cxn>
              <a:cxn ang="0">
                <a:pos x="278" y="134"/>
              </a:cxn>
              <a:cxn ang="0">
                <a:pos x="290" y="107"/>
              </a:cxn>
              <a:cxn ang="0">
                <a:pos x="306" y="111"/>
              </a:cxn>
              <a:cxn ang="0">
                <a:pos x="317" y="76"/>
              </a:cxn>
              <a:cxn ang="0">
                <a:pos x="318" y="63"/>
              </a:cxn>
              <a:cxn ang="0">
                <a:pos x="297" y="53"/>
              </a:cxn>
              <a:cxn ang="0">
                <a:pos x="266" y="97"/>
              </a:cxn>
              <a:cxn ang="0">
                <a:pos x="123" y="106"/>
              </a:cxn>
              <a:cxn ang="0">
                <a:pos x="118" y="87"/>
              </a:cxn>
              <a:cxn ang="0">
                <a:pos x="114" y="95"/>
              </a:cxn>
              <a:cxn ang="0">
                <a:pos x="95" y="71"/>
              </a:cxn>
              <a:cxn ang="0">
                <a:pos x="78" y="50"/>
              </a:cxn>
              <a:cxn ang="0">
                <a:pos x="52" y="34"/>
              </a:cxn>
              <a:cxn ang="0">
                <a:pos x="2" y="5"/>
              </a:cxn>
              <a:cxn ang="0">
                <a:pos x="45" y="65"/>
              </a:cxn>
              <a:cxn ang="0">
                <a:pos x="99" y="128"/>
              </a:cxn>
              <a:cxn ang="0">
                <a:pos x="121" y="117"/>
              </a:cxn>
              <a:cxn ang="0">
                <a:pos x="373" y="53"/>
              </a:cxn>
              <a:cxn ang="0">
                <a:pos x="376" y="64"/>
              </a:cxn>
              <a:cxn ang="0">
                <a:pos x="348" y="106"/>
              </a:cxn>
              <a:cxn ang="0">
                <a:pos x="277" y="167"/>
              </a:cxn>
              <a:cxn ang="0">
                <a:pos x="322" y="162"/>
              </a:cxn>
              <a:cxn ang="0">
                <a:pos x="387" y="107"/>
              </a:cxn>
              <a:cxn ang="0">
                <a:pos x="218" y="158"/>
              </a:cxn>
              <a:cxn ang="0">
                <a:pos x="196" y="147"/>
              </a:cxn>
              <a:cxn ang="0">
                <a:pos x="122" y="138"/>
              </a:cxn>
              <a:cxn ang="0">
                <a:pos x="131" y="153"/>
              </a:cxn>
              <a:cxn ang="0">
                <a:pos x="201" y="164"/>
              </a:cxn>
              <a:cxn ang="0">
                <a:pos x="218" y="158"/>
              </a:cxn>
              <a:cxn ang="0">
                <a:pos x="452" y="106"/>
              </a:cxn>
              <a:cxn ang="0">
                <a:pos x="404" y="82"/>
              </a:cxn>
              <a:cxn ang="0">
                <a:pos x="435" y="94"/>
              </a:cxn>
              <a:cxn ang="0">
                <a:pos x="417" y="101"/>
              </a:cxn>
              <a:cxn ang="0">
                <a:pos x="444" y="114"/>
              </a:cxn>
              <a:cxn ang="0">
                <a:pos x="492" y="143"/>
              </a:cxn>
              <a:cxn ang="0">
                <a:pos x="507" y="161"/>
              </a:cxn>
              <a:cxn ang="0">
                <a:pos x="480" y="86"/>
              </a:cxn>
              <a:cxn ang="0">
                <a:pos x="330" y="175"/>
              </a:cxn>
              <a:cxn ang="0">
                <a:pos x="336" y="177"/>
              </a:cxn>
              <a:cxn ang="0">
                <a:pos x="339" y="174"/>
              </a:cxn>
              <a:cxn ang="0">
                <a:pos x="250" y="67"/>
              </a:cxn>
              <a:cxn ang="0">
                <a:pos x="255" y="39"/>
              </a:cxn>
              <a:cxn ang="0">
                <a:pos x="254" y="20"/>
              </a:cxn>
              <a:cxn ang="0">
                <a:pos x="225" y="36"/>
              </a:cxn>
              <a:cxn ang="0">
                <a:pos x="201" y="51"/>
              </a:cxn>
              <a:cxn ang="0">
                <a:pos x="165" y="52"/>
              </a:cxn>
              <a:cxn ang="0">
                <a:pos x="153" y="61"/>
              </a:cxn>
              <a:cxn ang="0">
                <a:pos x="180" y="103"/>
              </a:cxn>
              <a:cxn ang="0">
                <a:pos x="218" y="112"/>
              </a:cxn>
              <a:cxn ang="0">
                <a:pos x="268" y="178"/>
              </a:cxn>
              <a:cxn ang="0">
                <a:pos x="268" y="178"/>
              </a:cxn>
              <a:cxn ang="0">
                <a:pos x="236" y="169"/>
              </a:cxn>
              <a:cxn ang="0">
                <a:pos x="251" y="161"/>
              </a:cxn>
            </a:cxnLst>
            <a:rect l="0" t="0" r="r" b="b"/>
            <a:pathLst>
              <a:path w="519" h="189">
                <a:moveTo>
                  <a:pt x="38" y="80"/>
                </a:moveTo>
                <a:cubicBezTo>
                  <a:pt x="37" y="82"/>
                  <a:pt x="41" y="89"/>
                  <a:pt x="43" y="87"/>
                </a:cubicBezTo>
                <a:cubicBezTo>
                  <a:pt x="46" y="85"/>
                  <a:pt x="40" y="75"/>
                  <a:pt x="38" y="80"/>
                </a:cubicBezTo>
                <a:close/>
                <a:moveTo>
                  <a:pt x="147" y="101"/>
                </a:moveTo>
                <a:cubicBezTo>
                  <a:pt x="147" y="98"/>
                  <a:pt x="138" y="99"/>
                  <a:pt x="141" y="103"/>
                </a:cubicBezTo>
                <a:cubicBezTo>
                  <a:pt x="144" y="108"/>
                  <a:pt x="147" y="104"/>
                  <a:pt x="147" y="101"/>
                </a:cubicBezTo>
                <a:close/>
                <a:moveTo>
                  <a:pt x="22" y="52"/>
                </a:moveTo>
                <a:cubicBezTo>
                  <a:pt x="21" y="55"/>
                  <a:pt x="25" y="65"/>
                  <a:pt x="29" y="61"/>
                </a:cubicBezTo>
                <a:cubicBezTo>
                  <a:pt x="33" y="57"/>
                  <a:pt x="22" y="48"/>
                  <a:pt x="22" y="52"/>
                </a:cubicBezTo>
                <a:close/>
                <a:moveTo>
                  <a:pt x="273" y="109"/>
                </a:moveTo>
                <a:cubicBezTo>
                  <a:pt x="278" y="109"/>
                  <a:pt x="278" y="116"/>
                  <a:pt x="277" y="121"/>
                </a:cubicBezTo>
                <a:cubicBezTo>
                  <a:pt x="276" y="125"/>
                  <a:pt x="274" y="135"/>
                  <a:pt x="278" y="134"/>
                </a:cubicBezTo>
                <a:cubicBezTo>
                  <a:pt x="283" y="132"/>
                  <a:pt x="287" y="125"/>
                  <a:pt x="284" y="123"/>
                </a:cubicBezTo>
                <a:cubicBezTo>
                  <a:pt x="281" y="120"/>
                  <a:pt x="281" y="106"/>
                  <a:pt x="282" y="102"/>
                </a:cubicBezTo>
                <a:cubicBezTo>
                  <a:pt x="284" y="98"/>
                  <a:pt x="293" y="101"/>
                  <a:pt x="290" y="107"/>
                </a:cubicBezTo>
                <a:cubicBezTo>
                  <a:pt x="287" y="112"/>
                  <a:pt x="295" y="112"/>
                  <a:pt x="295" y="118"/>
                </a:cubicBezTo>
                <a:cubicBezTo>
                  <a:pt x="295" y="124"/>
                  <a:pt x="300" y="121"/>
                  <a:pt x="306" y="119"/>
                </a:cubicBezTo>
                <a:cubicBezTo>
                  <a:pt x="311" y="118"/>
                  <a:pt x="310" y="115"/>
                  <a:pt x="306" y="111"/>
                </a:cubicBezTo>
                <a:cubicBezTo>
                  <a:pt x="303" y="107"/>
                  <a:pt x="309" y="101"/>
                  <a:pt x="304" y="98"/>
                </a:cubicBezTo>
                <a:cubicBezTo>
                  <a:pt x="299" y="94"/>
                  <a:pt x="296" y="89"/>
                  <a:pt x="300" y="88"/>
                </a:cubicBezTo>
                <a:cubicBezTo>
                  <a:pt x="305" y="87"/>
                  <a:pt x="319" y="79"/>
                  <a:pt x="317" y="76"/>
                </a:cubicBezTo>
                <a:cubicBezTo>
                  <a:pt x="316" y="73"/>
                  <a:pt x="296" y="77"/>
                  <a:pt x="294" y="83"/>
                </a:cubicBezTo>
                <a:cubicBezTo>
                  <a:pt x="293" y="89"/>
                  <a:pt x="279" y="82"/>
                  <a:pt x="280" y="72"/>
                </a:cubicBezTo>
                <a:cubicBezTo>
                  <a:pt x="282" y="61"/>
                  <a:pt x="310" y="60"/>
                  <a:pt x="318" y="63"/>
                </a:cubicBezTo>
                <a:cubicBezTo>
                  <a:pt x="326" y="67"/>
                  <a:pt x="334" y="57"/>
                  <a:pt x="337" y="52"/>
                </a:cubicBezTo>
                <a:cubicBezTo>
                  <a:pt x="340" y="46"/>
                  <a:pt x="331" y="53"/>
                  <a:pt x="325" y="56"/>
                </a:cubicBezTo>
                <a:cubicBezTo>
                  <a:pt x="320" y="60"/>
                  <a:pt x="305" y="56"/>
                  <a:pt x="297" y="53"/>
                </a:cubicBezTo>
                <a:cubicBezTo>
                  <a:pt x="289" y="51"/>
                  <a:pt x="290" y="58"/>
                  <a:pt x="283" y="59"/>
                </a:cubicBezTo>
                <a:cubicBezTo>
                  <a:pt x="277" y="60"/>
                  <a:pt x="278" y="74"/>
                  <a:pt x="275" y="76"/>
                </a:cubicBezTo>
                <a:cubicBezTo>
                  <a:pt x="272" y="77"/>
                  <a:pt x="272" y="88"/>
                  <a:pt x="266" y="97"/>
                </a:cubicBezTo>
                <a:cubicBezTo>
                  <a:pt x="260" y="107"/>
                  <a:pt x="268" y="108"/>
                  <a:pt x="273" y="109"/>
                </a:cubicBezTo>
                <a:close/>
                <a:moveTo>
                  <a:pt x="121" y="117"/>
                </a:moveTo>
                <a:cubicBezTo>
                  <a:pt x="121" y="113"/>
                  <a:pt x="123" y="108"/>
                  <a:pt x="123" y="106"/>
                </a:cubicBezTo>
                <a:cubicBezTo>
                  <a:pt x="123" y="103"/>
                  <a:pt x="124" y="102"/>
                  <a:pt x="127" y="103"/>
                </a:cubicBezTo>
                <a:cubicBezTo>
                  <a:pt x="130" y="104"/>
                  <a:pt x="130" y="97"/>
                  <a:pt x="128" y="96"/>
                </a:cubicBezTo>
                <a:cubicBezTo>
                  <a:pt x="125" y="95"/>
                  <a:pt x="124" y="87"/>
                  <a:pt x="118" y="87"/>
                </a:cubicBezTo>
                <a:cubicBezTo>
                  <a:pt x="113" y="87"/>
                  <a:pt x="114" y="92"/>
                  <a:pt x="117" y="92"/>
                </a:cubicBezTo>
                <a:cubicBezTo>
                  <a:pt x="120" y="92"/>
                  <a:pt x="122" y="95"/>
                  <a:pt x="121" y="97"/>
                </a:cubicBezTo>
                <a:cubicBezTo>
                  <a:pt x="120" y="100"/>
                  <a:pt x="119" y="95"/>
                  <a:pt x="114" y="95"/>
                </a:cubicBezTo>
                <a:cubicBezTo>
                  <a:pt x="110" y="96"/>
                  <a:pt x="113" y="90"/>
                  <a:pt x="107" y="89"/>
                </a:cubicBezTo>
                <a:cubicBezTo>
                  <a:pt x="102" y="89"/>
                  <a:pt x="103" y="79"/>
                  <a:pt x="97" y="79"/>
                </a:cubicBezTo>
                <a:cubicBezTo>
                  <a:pt x="92" y="79"/>
                  <a:pt x="91" y="75"/>
                  <a:pt x="95" y="71"/>
                </a:cubicBezTo>
                <a:cubicBezTo>
                  <a:pt x="99" y="68"/>
                  <a:pt x="89" y="65"/>
                  <a:pt x="89" y="61"/>
                </a:cubicBezTo>
                <a:cubicBezTo>
                  <a:pt x="89" y="57"/>
                  <a:pt x="83" y="59"/>
                  <a:pt x="83" y="56"/>
                </a:cubicBezTo>
                <a:cubicBezTo>
                  <a:pt x="83" y="53"/>
                  <a:pt x="81" y="54"/>
                  <a:pt x="78" y="50"/>
                </a:cubicBezTo>
                <a:cubicBezTo>
                  <a:pt x="75" y="46"/>
                  <a:pt x="73" y="50"/>
                  <a:pt x="71" y="47"/>
                </a:cubicBezTo>
                <a:cubicBezTo>
                  <a:pt x="68" y="44"/>
                  <a:pt x="64" y="42"/>
                  <a:pt x="62" y="43"/>
                </a:cubicBezTo>
                <a:cubicBezTo>
                  <a:pt x="60" y="44"/>
                  <a:pt x="54" y="39"/>
                  <a:pt x="52" y="34"/>
                </a:cubicBezTo>
                <a:cubicBezTo>
                  <a:pt x="51" y="29"/>
                  <a:pt x="35" y="22"/>
                  <a:pt x="33" y="17"/>
                </a:cubicBezTo>
                <a:cubicBezTo>
                  <a:pt x="31" y="11"/>
                  <a:pt x="26" y="9"/>
                  <a:pt x="17" y="9"/>
                </a:cubicBezTo>
                <a:cubicBezTo>
                  <a:pt x="8" y="9"/>
                  <a:pt x="4" y="0"/>
                  <a:pt x="2" y="5"/>
                </a:cubicBezTo>
                <a:cubicBezTo>
                  <a:pt x="0" y="10"/>
                  <a:pt x="12" y="23"/>
                  <a:pt x="18" y="26"/>
                </a:cubicBezTo>
                <a:cubicBezTo>
                  <a:pt x="23" y="30"/>
                  <a:pt x="26" y="42"/>
                  <a:pt x="33" y="42"/>
                </a:cubicBezTo>
                <a:cubicBezTo>
                  <a:pt x="40" y="43"/>
                  <a:pt x="40" y="64"/>
                  <a:pt x="45" y="65"/>
                </a:cubicBezTo>
                <a:cubicBezTo>
                  <a:pt x="50" y="66"/>
                  <a:pt x="61" y="82"/>
                  <a:pt x="63" y="91"/>
                </a:cubicBezTo>
                <a:cubicBezTo>
                  <a:pt x="64" y="100"/>
                  <a:pt x="75" y="104"/>
                  <a:pt x="79" y="110"/>
                </a:cubicBezTo>
                <a:cubicBezTo>
                  <a:pt x="83" y="117"/>
                  <a:pt x="97" y="125"/>
                  <a:pt x="99" y="128"/>
                </a:cubicBezTo>
                <a:cubicBezTo>
                  <a:pt x="101" y="131"/>
                  <a:pt x="103" y="137"/>
                  <a:pt x="105" y="134"/>
                </a:cubicBezTo>
                <a:cubicBezTo>
                  <a:pt x="107" y="131"/>
                  <a:pt x="114" y="134"/>
                  <a:pt x="117" y="134"/>
                </a:cubicBezTo>
                <a:cubicBezTo>
                  <a:pt x="120" y="134"/>
                  <a:pt x="121" y="122"/>
                  <a:pt x="121" y="117"/>
                </a:cubicBezTo>
                <a:close/>
                <a:moveTo>
                  <a:pt x="376" y="64"/>
                </a:moveTo>
                <a:cubicBezTo>
                  <a:pt x="383" y="65"/>
                  <a:pt x="380" y="60"/>
                  <a:pt x="380" y="56"/>
                </a:cubicBezTo>
                <a:cubicBezTo>
                  <a:pt x="380" y="51"/>
                  <a:pt x="373" y="55"/>
                  <a:pt x="373" y="53"/>
                </a:cubicBezTo>
                <a:cubicBezTo>
                  <a:pt x="373" y="50"/>
                  <a:pt x="371" y="41"/>
                  <a:pt x="365" y="48"/>
                </a:cubicBezTo>
                <a:cubicBezTo>
                  <a:pt x="360" y="56"/>
                  <a:pt x="367" y="74"/>
                  <a:pt x="371" y="73"/>
                </a:cubicBezTo>
                <a:cubicBezTo>
                  <a:pt x="375" y="72"/>
                  <a:pt x="368" y="63"/>
                  <a:pt x="376" y="64"/>
                </a:cubicBezTo>
                <a:close/>
                <a:moveTo>
                  <a:pt x="348" y="106"/>
                </a:moveTo>
                <a:cubicBezTo>
                  <a:pt x="350" y="111"/>
                  <a:pt x="359" y="114"/>
                  <a:pt x="362" y="109"/>
                </a:cubicBezTo>
                <a:cubicBezTo>
                  <a:pt x="365" y="105"/>
                  <a:pt x="347" y="99"/>
                  <a:pt x="348" y="106"/>
                </a:cubicBezTo>
                <a:close/>
                <a:moveTo>
                  <a:pt x="322" y="162"/>
                </a:moveTo>
                <a:cubicBezTo>
                  <a:pt x="313" y="161"/>
                  <a:pt x="307" y="167"/>
                  <a:pt x="298" y="164"/>
                </a:cubicBezTo>
                <a:cubicBezTo>
                  <a:pt x="289" y="161"/>
                  <a:pt x="276" y="164"/>
                  <a:pt x="277" y="167"/>
                </a:cubicBezTo>
                <a:cubicBezTo>
                  <a:pt x="278" y="170"/>
                  <a:pt x="286" y="170"/>
                  <a:pt x="295" y="170"/>
                </a:cubicBezTo>
                <a:cubicBezTo>
                  <a:pt x="304" y="171"/>
                  <a:pt x="312" y="166"/>
                  <a:pt x="318" y="165"/>
                </a:cubicBezTo>
                <a:cubicBezTo>
                  <a:pt x="324" y="165"/>
                  <a:pt x="331" y="163"/>
                  <a:pt x="322" y="162"/>
                </a:cubicBezTo>
                <a:close/>
                <a:moveTo>
                  <a:pt x="393" y="101"/>
                </a:moveTo>
                <a:cubicBezTo>
                  <a:pt x="385" y="98"/>
                  <a:pt x="370" y="100"/>
                  <a:pt x="371" y="105"/>
                </a:cubicBezTo>
                <a:cubicBezTo>
                  <a:pt x="373" y="109"/>
                  <a:pt x="380" y="107"/>
                  <a:pt x="387" y="107"/>
                </a:cubicBezTo>
                <a:cubicBezTo>
                  <a:pt x="394" y="107"/>
                  <a:pt x="397" y="112"/>
                  <a:pt x="401" y="112"/>
                </a:cubicBezTo>
                <a:cubicBezTo>
                  <a:pt x="405" y="112"/>
                  <a:pt x="402" y="104"/>
                  <a:pt x="393" y="101"/>
                </a:cubicBezTo>
                <a:close/>
                <a:moveTo>
                  <a:pt x="218" y="158"/>
                </a:moveTo>
                <a:cubicBezTo>
                  <a:pt x="217" y="154"/>
                  <a:pt x="204" y="158"/>
                  <a:pt x="198" y="155"/>
                </a:cubicBezTo>
                <a:cubicBezTo>
                  <a:pt x="192" y="153"/>
                  <a:pt x="205" y="150"/>
                  <a:pt x="209" y="148"/>
                </a:cubicBezTo>
                <a:cubicBezTo>
                  <a:pt x="214" y="145"/>
                  <a:pt x="207" y="144"/>
                  <a:pt x="196" y="147"/>
                </a:cubicBezTo>
                <a:cubicBezTo>
                  <a:pt x="185" y="151"/>
                  <a:pt x="173" y="140"/>
                  <a:pt x="173" y="145"/>
                </a:cubicBezTo>
                <a:cubicBezTo>
                  <a:pt x="172" y="149"/>
                  <a:pt x="153" y="143"/>
                  <a:pt x="149" y="139"/>
                </a:cubicBezTo>
                <a:cubicBezTo>
                  <a:pt x="144" y="136"/>
                  <a:pt x="126" y="132"/>
                  <a:pt x="122" y="138"/>
                </a:cubicBezTo>
                <a:cubicBezTo>
                  <a:pt x="119" y="144"/>
                  <a:pt x="116" y="139"/>
                  <a:pt x="117" y="145"/>
                </a:cubicBezTo>
                <a:cubicBezTo>
                  <a:pt x="118" y="149"/>
                  <a:pt x="122" y="146"/>
                  <a:pt x="125" y="146"/>
                </a:cubicBezTo>
                <a:cubicBezTo>
                  <a:pt x="128" y="146"/>
                  <a:pt x="127" y="152"/>
                  <a:pt x="131" y="153"/>
                </a:cubicBezTo>
                <a:cubicBezTo>
                  <a:pt x="136" y="153"/>
                  <a:pt x="150" y="157"/>
                  <a:pt x="151" y="154"/>
                </a:cubicBezTo>
                <a:cubicBezTo>
                  <a:pt x="153" y="151"/>
                  <a:pt x="166" y="154"/>
                  <a:pt x="173" y="160"/>
                </a:cubicBezTo>
                <a:cubicBezTo>
                  <a:pt x="179" y="165"/>
                  <a:pt x="195" y="165"/>
                  <a:pt x="201" y="164"/>
                </a:cubicBezTo>
                <a:cubicBezTo>
                  <a:pt x="207" y="163"/>
                  <a:pt x="213" y="168"/>
                  <a:pt x="216" y="165"/>
                </a:cubicBezTo>
                <a:cubicBezTo>
                  <a:pt x="218" y="162"/>
                  <a:pt x="222" y="170"/>
                  <a:pt x="229" y="165"/>
                </a:cubicBezTo>
                <a:cubicBezTo>
                  <a:pt x="236" y="160"/>
                  <a:pt x="218" y="162"/>
                  <a:pt x="218" y="158"/>
                </a:cubicBezTo>
                <a:close/>
                <a:moveTo>
                  <a:pt x="480" y="86"/>
                </a:moveTo>
                <a:cubicBezTo>
                  <a:pt x="475" y="86"/>
                  <a:pt x="474" y="95"/>
                  <a:pt x="470" y="95"/>
                </a:cubicBezTo>
                <a:cubicBezTo>
                  <a:pt x="466" y="95"/>
                  <a:pt x="460" y="104"/>
                  <a:pt x="452" y="106"/>
                </a:cubicBezTo>
                <a:cubicBezTo>
                  <a:pt x="444" y="109"/>
                  <a:pt x="443" y="83"/>
                  <a:pt x="440" y="78"/>
                </a:cubicBezTo>
                <a:cubicBezTo>
                  <a:pt x="436" y="73"/>
                  <a:pt x="416" y="69"/>
                  <a:pt x="414" y="75"/>
                </a:cubicBezTo>
                <a:cubicBezTo>
                  <a:pt x="412" y="81"/>
                  <a:pt x="405" y="78"/>
                  <a:pt x="404" y="82"/>
                </a:cubicBezTo>
                <a:cubicBezTo>
                  <a:pt x="404" y="87"/>
                  <a:pt x="406" y="85"/>
                  <a:pt x="410" y="85"/>
                </a:cubicBezTo>
                <a:cubicBezTo>
                  <a:pt x="415" y="85"/>
                  <a:pt x="415" y="89"/>
                  <a:pt x="417" y="93"/>
                </a:cubicBezTo>
                <a:cubicBezTo>
                  <a:pt x="419" y="97"/>
                  <a:pt x="431" y="94"/>
                  <a:pt x="435" y="94"/>
                </a:cubicBezTo>
                <a:cubicBezTo>
                  <a:pt x="439" y="94"/>
                  <a:pt x="439" y="99"/>
                  <a:pt x="434" y="97"/>
                </a:cubicBezTo>
                <a:cubicBezTo>
                  <a:pt x="428" y="95"/>
                  <a:pt x="428" y="100"/>
                  <a:pt x="424" y="99"/>
                </a:cubicBezTo>
                <a:cubicBezTo>
                  <a:pt x="420" y="98"/>
                  <a:pt x="415" y="98"/>
                  <a:pt x="417" y="101"/>
                </a:cubicBezTo>
                <a:cubicBezTo>
                  <a:pt x="420" y="103"/>
                  <a:pt x="424" y="105"/>
                  <a:pt x="424" y="111"/>
                </a:cubicBezTo>
                <a:cubicBezTo>
                  <a:pt x="424" y="116"/>
                  <a:pt x="432" y="115"/>
                  <a:pt x="432" y="111"/>
                </a:cubicBezTo>
                <a:cubicBezTo>
                  <a:pt x="432" y="106"/>
                  <a:pt x="436" y="112"/>
                  <a:pt x="444" y="114"/>
                </a:cubicBezTo>
                <a:cubicBezTo>
                  <a:pt x="451" y="116"/>
                  <a:pt x="446" y="119"/>
                  <a:pt x="454" y="119"/>
                </a:cubicBezTo>
                <a:cubicBezTo>
                  <a:pt x="461" y="120"/>
                  <a:pt x="479" y="125"/>
                  <a:pt x="485" y="130"/>
                </a:cubicBezTo>
                <a:cubicBezTo>
                  <a:pt x="492" y="135"/>
                  <a:pt x="487" y="139"/>
                  <a:pt x="492" y="143"/>
                </a:cubicBezTo>
                <a:cubicBezTo>
                  <a:pt x="496" y="148"/>
                  <a:pt x="497" y="153"/>
                  <a:pt x="491" y="153"/>
                </a:cubicBezTo>
                <a:cubicBezTo>
                  <a:pt x="485" y="153"/>
                  <a:pt x="479" y="159"/>
                  <a:pt x="481" y="162"/>
                </a:cubicBezTo>
                <a:cubicBezTo>
                  <a:pt x="482" y="165"/>
                  <a:pt x="502" y="161"/>
                  <a:pt x="507" y="161"/>
                </a:cubicBezTo>
                <a:cubicBezTo>
                  <a:pt x="510" y="161"/>
                  <a:pt x="513" y="166"/>
                  <a:pt x="519" y="170"/>
                </a:cubicBezTo>
                <a:cubicBezTo>
                  <a:pt x="519" y="99"/>
                  <a:pt x="519" y="99"/>
                  <a:pt x="519" y="99"/>
                </a:cubicBezTo>
                <a:cubicBezTo>
                  <a:pt x="504" y="94"/>
                  <a:pt x="484" y="85"/>
                  <a:pt x="480" y="86"/>
                </a:cubicBezTo>
                <a:close/>
                <a:moveTo>
                  <a:pt x="336" y="170"/>
                </a:moveTo>
                <a:cubicBezTo>
                  <a:pt x="335" y="171"/>
                  <a:pt x="334" y="171"/>
                  <a:pt x="332" y="172"/>
                </a:cubicBezTo>
                <a:cubicBezTo>
                  <a:pt x="332" y="173"/>
                  <a:pt x="331" y="174"/>
                  <a:pt x="330" y="175"/>
                </a:cubicBezTo>
                <a:cubicBezTo>
                  <a:pt x="329" y="176"/>
                  <a:pt x="328" y="174"/>
                  <a:pt x="327" y="173"/>
                </a:cubicBezTo>
                <a:cubicBezTo>
                  <a:pt x="320" y="175"/>
                  <a:pt x="317" y="183"/>
                  <a:pt x="321" y="186"/>
                </a:cubicBezTo>
                <a:cubicBezTo>
                  <a:pt x="326" y="188"/>
                  <a:pt x="332" y="182"/>
                  <a:pt x="336" y="177"/>
                </a:cubicBezTo>
                <a:cubicBezTo>
                  <a:pt x="336" y="177"/>
                  <a:pt x="337" y="176"/>
                  <a:pt x="337" y="176"/>
                </a:cubicBezTo>
                <a:cubicBezTo>
                  <a:pt x="337" y="175"/>
                  <a:pt x="338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38" y="172"/>
                  <a:pt x="337" y="171"/>
                  <a:pt x="336" y="170"/>
                </a:cubicBezTo>
                <a:close/>
                <a:moveTo>
                  <a:pt x="243" y="84"/>
                </a:moveTo>
                <a:cubicBezTo>
                  <a:pt x="249" y="81"/>
                  <a:pt x="250" y="74"/>
                  <a:pt x="250" y="67"/>
                </a:cubicBezTo>
                <a:cubicBezTo>
                  <a:pt x="249" y="60"/>
                  <a:pt x="264" y="60"/>
                  <a:pt x="267" y="57"/>
                </a:cubicBezTo>
                <a:cubicBezTo>
                  <a:pt x="269" y="55"/>
                  <a:pt x="263" y="50"/>
                  <a:pt x="259" y="48"/>
                </a:cubicBezTo>
                <a:cubicBezTo>
                  <a:pt x="255" y="46"/>
                  <a:pt x="258" y="42"/>
                  <a:pt x="255" y="39"/>
                </a:cubicBezTo>
                <a:cubicBezTo>
                  <a:pt x="252" y="37"/>
                  <a:pt x="247" y="30"/>
                  <a:pt x="252" y="29"/>
                </a:cubicBezTo>
                <a:cubicBezTo>
                  <a:pt x="256" y="29"/>
                  <a:pt x="249" y="23"/>
                  <a:pt x="252" y="21"/>
                </a:cubicBezTo>
                <a:cubicBezTo>
                  <a:pt x="253" y="21"/>
                  <a:pt x="253" y="20"/>
                  <a:pt x="254" y="20"/>
                </a:cubicBezTo>
                <a:cubicBezTo>
                  <a:pt x="252" y="19"/>
                  <a:pt x="250" y="18"/>
                  <a:pt x="249" y="18"/>
                </a:cubicBezTo>
                <a:cubicBezTo>
                  <a:pt x="243" y="18"/>
                  <a:pt x="231" y="17"/>
                  <a:pt x="231" y="26"/>
                </a:cubicBezTo>
                <a:cubicBezTo>
                  <a:pt x="232" y="34"/>
                  <a:pt x="224" y="31"/>
                  <a:pt x="225" y="36"/>
                </a:cubicBezTo>
                <a:cubicBezTo>
                  <a:pt x="225" y="40"/>
                  <a:pt x="221" y="40"/>
                  <a:pt x="221" y="46"/>
                </a:cubicBezTo>
                <a:cubicBezTo>
                  <a:pt x="222" y="52"/>
                  <a:pt x="218" y="50"/>
                  <a:pt x="211" y="53"/>
                </a:cubicBezTo>
                <a:cubicBezTo>
                  <a:pt x="205" y="56"/>
                  <a:pt x="207" y="51"/>
                  <a:pt x="201" y="51"/>
                </a:cubicBezTo>
                <a:cubicBezTo>
                  <a:pt x="194" y="51"/>
                  <a:pt x="193" y="54"/>
                  <a:pt x="189" y="56"/>
                </a:cubicBezTo>
                <a:cubicBezTo>
                  <a:pt x="185" y="57"/>
                  <a:pt x="177" y="55"/>
                  <a:pt x="175" y="57"/>
                </a:cubicBezTo>
                <a:cubicBezTo>
                  <a:pt x="172" y="59"/>
                  <a:pt x="168" y="52"/>
                  <a:pt x="165" y="52"/>
                </a:cubicBezTo>
                <a:cubicBezTo>
                  <a:pt x="164" y="52"/>
                  <a:pt x="163" y="49"/>
                  <a:pt x="162" y="45"/>
                </a:cubicBezTo>
                <a:cubicBezTo>
                  <a:pt x="162" y="45"/>
                  <a:pt x="161" y="45"/>
                  <a:pt x="161" y="45"/>
                </a:cubicBezTo>
                <a:cubicBezTo>
                  <a:pt x="156" y="45"/>
                  <a:pt x="149" y="57"/>
                  <a:pt x="153" y="61"/>
                </a:cubicBezTo>
                <a:cubicBezTo>
                  <a:pt x="158" y="65"/>
                  <a:pt x="157" y="73"/>
                  <a:pt x="159" y="76"/>
                </a:cubicBezTo>
                <a:cubicBezTo>
                  <a:pt x="162" y="80"/>
                  <a:pt x="169" y="81"/>
                  <a:pt x="169" y="88"/>
                </a:cubicBezTo>
                <a:cubicBezTo>
                  <a:pt x="169" y="95"/>
                  <a:pt x="175" y="106"/>
                  <a:pt x="180" y="103"/>
                </a:cubicBezTo>
                <a:cubicBezTo>
                  <a:pt x="184" y="100"/>
                  <a:pt x="187" y="104"/>
                  <a:pt x="189" y="107"/>
                </a:cubicBezTo>
                <a:cubicBezTo>
                  <a:pt x="190" y="110"/>
                  <a:pt x="200" y="105"/>
                  <a:pt x="204" y="105"/>
                </a:cubicBezTo>
                <a:cubicBezTo>
                  <a:pt x="207" y="106"/>
                  <a:pt x="217" y="108"/>
                  <a:pt x="218" y="112"/>
                </a:cubicBezTo>
                <a:cubicBezTo>
                  <a:pt x="219" y="116"/>
                  <a:pt x="228" y="112"/>
                  <a:pt x="234" y="109"/>
                </a:cubicBezTo>
                <a:cubicBezTo>
                  <a:pt x="241" y="107"/>
                  <a:pt x="237" y="88"/>
                  <a:pt x="243" y="84"/>
                </a:cubicBezTo>
                <a:close/>
                <a:moveTo>
                  <a:pt x="268" y="178"/>
                </a:moveTo>
                <a:cubicBezTo>
                  <a:pt x="270" y="181"/>
                  <a:pt x="276" y="181"/>
                  <a:pt x="278" y="183"/>
                </a:cubicBezTo>
                <a:cubicBezTo>
                  <a:pt x="280" y="185"/>
                  <a:pt x="289" y="189"/>
                  <a:pt x="289" y="183"/>
                </a:cubicBezTo>
                <a:cubicBezTo>
                  <a:pt x="289" y="178"/>
                  <a:pt x="266" y="174"/>
                  <a:pt x="268" y="178"/>
                </a:cubicBezTo>
                <a:close/>
                <a:moveTo>
                  <a:pt x="251" y="161"/>
                </a:moveTo>
                <a:cubicBezTo>
                  <a:pt x="250" y="164"/>
                  <a:pt x="244" y="165"/>
                  <a:pt x="241" y="163"/>
                </a:cubicBezTo>
                <a:cubicBezTo>
                  <a:pt x="238" y="160"/>
                  <a:pt x="234" y="166"/>
                  <a:pt x="236" y="169"/>
                </a:cubicBezTo>
                <a:cubicBezTo>
                  <a:pt x="237" y="170"/>
                  <a:pt x="244" y="175"/>
                  <a:pt x="252" y="171"/>
                </a:cubicBezTo>
                <a:cubicBezTo>
                  <a:pt x="260" y="167"/>
                  <a:pt x="266" y="171"/>
                  <a:pt x="268" y="167"/>
                </a:cubicBezTo>
                <a:cubicBezTo>
                  <a:pt x="270" y="162"/>
                  <a:pt x="253" y="158"/>
                  <a:pt x="251" y="16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2" name="Freeform 172      (向天歌演示原创作品：www.TopPPT.cn)">
            <a:extLst>
              <a:ext uri="{FF2B5EF4-FFF2-40B4-BE49-F238E27FC236}">
                <a16:creationId xmlns:a16="http://schemas.microsoft.com/office/drawing/2014/main" id="{CCA0705A-0D1E-4EE5-8915-216CF7F6D66E}"/>
              </a:ext>
            </a:extLst>
          </p:cNvPr>
          <p:cNvSpPr>
            <a:spLocks noEditPoints="1"/>
          </p:cNvSpPr>
          <p:nvPr/>
        </p:nvSpPr>
        <p:spPr bwMode="auto">
          <a:xfrm>
            <a:off x="7070802" y="3352017"/>
            <a:ext cx="72310" cy="31917"/>
          </a:xfrm>
          <a:custGeom>
            <a:avLst/>
            <a:gdLst/>
            <a:ahLst/>
            <a:cxnLst>
              <a:cxn ang="0">
                <a:pos x="3" y="12"/>
              </a:cxn>
              <a:cxn ang="0">
                <a:pos x="0" y="13"/>
              </a:cxn>
              <a:cxn ang="0">
                <a:pos x="3" y="15"/>
              </a:cxn>
              <a:cxn ang="0">
                <a:pos x="5" y="12"/>
              </a:cxn>
              <a:cxn ang="0">
                <a:pos x="4" y="12"/>
              </a:cxn>
              <a:cxn ang="0">
                <a:pos x="3" y="12"/>
              </a:cxn>
              <a:cxn ang="0">
                <a:pos x="19" y="3"/>
              </a:cxn>
              <a:cxn ang="0">
                <a:pos x="10" y="9"/>
              </a:cxn>
              <a:cxn ang="0">
                <a:pos x="9" y="10"/>
              </a:cxn>
              <a:cxn ang="0">
                <a:pos x="12" y="14"/>
              </a:cxn>
              <a:cxn ang="0">
                <a:pos x="36" y="3"/>
              </a:cxn>
              <a:cxn ang="0">
                <a:pos x="19" y="3"/>
              </a:cxn>
            </a:cxnLst>
            <a:rect l="0" t="0" r="r" b="b"/>
            <a:pathLst>
              <a:path w="37" h="16">
                <a:moveTo>
                  <a:pt x="3" y="12"/>
                </a:moveTo>
                <a:cubicBezTo>
                  <a:pt x="2" y="12"/>
                  <a:pt x="1" y="12"/>
                  <a:pt x="0" y="13"/>
                </a:cubicBezTo>
                <a:cubicBezTo>
                  <a:pt x="1" y="14"/>
                  <a:pt x="2" y="16"/>
                  <a:pt x="3" y="15"/>
                </a:cubicBezTo>
                <a:cubicBezTo>
                  <a:pt x="4" y="14"/>
                  <a:pt x="5" y="13"/>
                  <a:pt x="5" y="12"/>
                </a:cubicBezTo>
                <a:cubicBezTo>
                  <a:pt x="5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lose/>
                <a:moveTo>
                  <a:pt x="19" y="3"/>
                </a:moveTo>
                <a:cubicBezTo>
                  <a:pt x="15" y="3"/>
                  <a:pt x="13" y="7"/>
                  <a:pt x="10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1"/>
                  <a:pt x="11" y="12"/>
                  <a:pt x="12" y="14"/>
                </a:cubicBezTo>
                <a:cubicBezTo>
                  <a:pt x="19" y="10"/>
                  <a:pt x="35" y="5"/>
                  <a:pt x="36" y="3"/>
                </a:cubicBezTo>
                <a:cubicBezTo>
                  <a:pt x="37" y="0"/>
                  <a:pt x="26" y="4"/>
                  <a:pt x="19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3" name="Freeform 173      (向天歌演示原创作品：www.TopPPT.cn)">
            <a:extLst>
              <a:ext uri="{FF2B5EF4-FFF2-40B4-BE49-F238E27FC236}">
                <a16:creationId xmlns:a16="http://schemas.microsoft.com/office/drawing/2014/main" id="{A28C51B3-F28F-432F-A1C3-C7C64D523486}"/>
              </a:ext>
            </a:extLst>
          </p:cNvPr>
          <p:cNvSpPr>
            <a:spLocks/>
          </p:cNvSpPr>
          <p:nvPr/>
        </p:nvSpPr>
        <p:spPr bwMode="auto">
          <a:xfrm>
            <a:off x="4615550" y="1996417"/>
            <a:ext cx="75597" cy="41996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7" y="18"/>
              </a:cxn>
              <a:cxn ang="0">
                <a:pos x="9" y="21"/>
              </a:cxn>
              <a:cxn ang="0">
                <a:pos x="17" y="20"/>
              </a:cxn>
              <a:cxn ang="0">
                <a:pos x="24" y="20"/>
              </a:cxn>
              <a:cxn ang="0">
                <a:pos x="28" y="15"/>
              </a:cxn>
              <a:cxn ang="0">
                <a:pos x="31" y="9"/>
              </a:cxn>
              <a:cxn ang="0">
                <a:pos x="38" y="5"/>
              </a:cxn>
              <a:cxn ang="0">
                <a:pos x="35" y="0"/>
              </a:cxn>
              <a:cxn ang="0">
                <a:pos x="27" y="3"/>
              </a:cxn>
              <a:cxn ang="0">
                <a:pos x="18" y="6"/>
              </a:cxn>
              <a:cxn ang="0">
                <a:pos x="5" y="4"/>
              </a:cxn>
              <a:cxn ang="0">
                <a:pos x="1" y="4"/>
              </a:cxn>
              <a:cxn ang="0">
                <a:pos x="0" y="19"/>
              </a:cxn>
            </a:cxnLst>
            <a:rect l="0" t="0" r="r" b="b"/>
            <a:pathLst>
              <a:path w="38" h="21">
                <a:moveTo>
                  <a:pt x="0" y="19"/>
                </a:moveTo>
                <a:cubicBezTo>
                  <a:pt x="3" y="18"/>
                  <a:pt x="6" y="17"/>
                  <a:pt x="7" y="18"/>
                </a:cubicBezTo>
                <a:cubicBezTo>
                  <a:pt x="8" y="18"/>
                  <a:pt x="9" y="20"/>
                  <a:pt x="9" y="21"/>
                </a:cubicBezTo>
                <a:cubicBezTo>
                  <a:pt x="11" y="21"/>
                  <a:pt x="16" y="20"/>
                  <a:pt x="17" y="20"/>
                </a:cubicBezTo>
                <a:cubicBezTo>
                  <a:pt x="19" y="19"/>
                  <a:pt x="24" y="21"/>
                  <a:pt x="24" y="20"/>
                </a:cubicBezTo>
                <a:cubicBezTo>
                  <a:pt x="25" y="18"/>
                  <a:pt x="26" y="15"/>
                  <a:pt x="28" y="15"/>
                </a:cubicBezTo>
                <a:cubicBezTo>
                  <a:pt x="30" y="15"/>
                  <a:pt x="29" y="10"/>
                  <a:pt x="31" y="9"/>
                </a:cubicBezTo>
                <a:cubicBezTo>
                  <a:pt x="33" y="9"/>
                  <a:pt x="38" y="5"/>
                  <a:pt x="38" y="5"/>
                </a:cubicBezTo>
                <a:cubicBezTo>
                  <a:pt x="38" y="5"/>
                  <a:pt x="36" y="1"/>
                  <a:pt x="35" y="0"/>
                </a:cubicBezTo>
                <a:cubicBezTo>
                  <a:pt x="34" y="0"/>
                  <a:pt x="32" y="3"/>
                  <a:pt x="27" y="3"/>
                </a:cubicBezTo>
                <a:cubicBezTo>
                  <a:pt x="23" y="3"/>
                  <a:pt x="20" y="6"/>
                  <a:pt x="18" y="6"/>
                </a:cubicBezTo>
                <a:cubicBezTo>
                  <a:pt x="16" y="6"/>
                  <a:pt x="9" y="4"/>
                  <a:pt x="5" y="4"/>
                </a:cubicBezTo>
                <a:cubicBezTo>
                  <a:pt x="4" y="4"/>
                  <a:pt x="2" y="4"/>
                  <a:pt x="1" y="4"/>
                </a:cubicBezTo>
                <a:cubicBezTo>
                  <a:pt x="0" y="7"/>
                  <a:pt x="0" y="13"/>
                  <a:pt x="0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4" name="Freeform 174      (向天歌演示原创作品：www.TopPPT.cn)">
            <a:extLst>
              <a:ext uri="{FF2B5EF4-FFF2-40B4-BE49-F238E27FC236}">
                <a16:creationId xmlns:a16="http://schemas.microsoft.com/office/drawing/2014/main" id="{B1F6BEBA-AED9-436A-AAFA-6D7DC5103495}"/>
              </a:ext>
            </a:extLst>
          </p:cNvPr>
          <p:cNvSpPr>
            <a:spLocks noEditPoints="1"/>
          </p:cNvSpPr>
          <p:nvPr/>
        </p:nvSpPr>
        <p:spPr bwMode="auto">
          <a:xfrm>
            <a:off x="4475861" y="1991379"/>
            <a:ext cx="256372" cy="285566"/>
          </a:xfrm>
          <a:custGeom>
            <a:avLst/>
            <a:gdLst/>
            <a:ahLst/>
            <a:cxnLst>
              <a:cxn ang="0">
                <a:pos x="90" y="122"/>
              </a:cxn>
              <a:cxn ang="0">
                <a:pos x="77" y="122"/>
              </a:cxn>
              <a:cxn ang="0">
                <a:pos x="67" y="127"/>
              </a:cxn>
              <a:cxn ang="0">
                <a:pos x="79" y="133"/>
              </a:cxn>
              <a:cxn ang="0">
                <a:pos x="92" y="141"/>
              </a:cxn>
              <a:cxn ang="0">
                <a:pos x="95" y="134"/>
              </a:cxn>
              <a:cxn ang="0">
                <a:pos x="99" y="123"/>
              </a:cxn>
              <a:cxn ang="0">
                <a:pos x="90" y="122"/>
              </a:cxn>
              <a:cxn ang="0">
                <a:pos x="26" y="85"/>
              </a:cxn>
              <a:cxn ang="0">
                <a:pos x="18" y="87"/>
              </a:cxn>
              <a:cxn ang="0">
                <a:pos x="22" y="101"/>
              </a:cxn>
              <a:cxn ang="0">
                <a:pos x="27" y="112"/>
              </a:cxn>
              <a:cxn ang="0">
                <a:pos x="34" y="107"/>
              </a:cxn>
              <a:cxn ang="0">
                <a:pos x="36" y="89"/>
              </a:cxn>
              <a:cxn ang="0">
                <a:pos x="26" y="85"/>
              </a:cxn>
              <a:cxn ang="0">
                <a:pos x="108" y="79"/>
              </a:cxn>
              <a:cxn ang="0">
                <a:pos x="99" y="73"/>
              </a:cxn>
              <a:cxn ang="0">
                <a:pos x="82" y="55"/>
              </a:cxn>
              <a:cxn ang="0">
                <a:pos x="66" y="38"/>
              </a:cxn>
              <a:cxn ang="0">
                <a:pos x="66" y="27"/>
              </a:cxn>
              <a:cxn ang="0">
                <a:pos x="71" y="21"/>
              </a:cxn>
              <a:cxn ang="0">
                <a:pos x="72" y="6"/>
              </a:cxn>
              <a:cxn ang="0">
                <a:pos x="66" y="5"/>
              </a:cxn>
              <a:cxn ang="0">
                <a:pos x="64" y="0"/>
              </a:cxn>
              <a:cxn ang="0">
                <a:pos x="55" y="1"/>
              </a:cxn>
              <a:cxn ang="0">
                <a:pos x="48" y="3"/>
              </a:cxn>
              <a:cxn ang="0">
                <a:pos x="46" y="2"/>
              </a:cxn>
              <a:cxn ang="0">
                <a:pos x="44" y="5"/>
              </a:cxn>
              <a:cxn ang="0">
                <a:pos x="42" y="7"/>
              </a:cxn>
              <a:cxn ang="0">
                <a:pos x="39" y="9"/>
              </a:cxn>
              <a:cxn ang="0">
                <a:pos x="34" y="10"/>
              </a:cxn>
              <a:cxn ang="0">
                <a:pos x="30" y="12"/>
              </a:cxn>
              <a:cxn ang="0">
                <a:pos x="27" y="16"/>
              </a:cxn>
              <a:cxn ang="0">
                <a:pos x="20" y="9"/>
              </a:cxn>
              <a:cxn ang="0">
                <a:pos x="15" y="17"/>
              </a:cxn>
              <a:cxn ang="0">
                <a:pos x="5" y="17"/>
              </a:cxn>
              <a:cxn ang="0">
                <a:pos x="6" y="23"/>
              </a:cxn>
              <a:cxn ang="0">
                <a:pos x="4" y="27"/>
              </a:cxn>
              <a:cxn ang="0">
                <a:pos x="2" y="30"/>
              </a:cxn>
              <a:cxn ang="0">
                <a:pos x="5" y="36"/>
              </a:cxn>
              <a:cxn ang="0">
                <a:pos x="8" y="41"/>
              </a:cxn>
              <a:cxn ang="0">
                <a:pos x="13" y="43"/>
              </a:cxn>
              <a:cxn ang="0">
                <a:pos x="12" y="47"/>
              </a:cxn>
              <a:cxn ang="0">
                <a:pos x="17" y="45"/>
              </a:cxn>
              <a:cxn ang="0">
                <a:pos x="25" y="38"/>
              </a:cxn>
              <a:cxn ang="0">
                <a:pos x="41" y="45"/>
              </a:cxn>
              <a:cxn ang="0">
                <a:pos x="44" y="52"/>
              </a:cxn>
              <a:cxn ang="0">
                <a:pos x="55" y="65"/>
              </a:cxn>
              <a:cxn ang="0">
                <a:pos x="70" y="79"/>
              </a:cxn>
              <a:cxn ang="0">
                <a:pos x="81" y="83"/>
              </a:cxn>
              <a:cxn ang="0">
                <a:pos x="91" y="90"/>
              </a:cxn>
              <a:cxn ang="0">
                <a:pos x="99" y="96"/>
              </a:cxn>
              <a:cxn ang="0">
                <a:pos x="103" y="103"/>
              </a:cxn>
              <a:cxn ang="0">
                <a:pos x="103" y="115"/>
              </a:cxn>
              <a:cxn ang="0">
                <a:pos x="104" y="124"/>
              </a:cxn>
              <a:cxn ang="0">
                <a:pos x="109" y="115"/>
              </a:cxn>
              <a:cxn ang="0">
                <a:pos x="116" y="108"/>
              </a:cxn>
              <a:cxn ang="0">
                <a:pos x="111" y="99"/>
              </a:cxn>
              <a:cxn ang="0">
                <a:pos x="121" y="95"/>
              </a:cxn>
              <a:cxn ang="0">
                <a:pos x="130" y="95"/>
              </a:cxn>
              <a:cxn ang="0">
                <a:pos x="108" y="79"/>
              </a:cxn>
            </a:cxnLst>
            <a:rect l="0" t="0" r="r" b="b"/>
            <a:pathLst>
              <a:path w="130" h="141">
                <a:moveTo>
                  <a:pt x="90" y="122"/>
                </a:moveTo>
                <a:cubicBezTo>
                  <a:pt x="84" y="124"/>
                  <a:pt x="81" y="124"/>
                  <a:pt x="77" y="122"/>
                </a:cubicBezTo>
                <a:cubicBezTo>
                  <a:pt x="73" y="120"/>
                  <a:pt x="66" y="124"/>
                  <a:pt x="67" y="127"/>
                </a:cubicBezTo>
                <a:cubicBezTo>
                  <a:pt x="68" y="129"/>
                  <a:pt x="71" y="131"/>
                  <a:pt x="79" y="133"/>
                </a:cubicBezTo>
                <a:cubicBezTo>
                  <a:pt x="87" y="135"/>
                  <a:pt x="88" y="141"/>
                  <a:pt x="92" y="141"/>
                </a:cubicBezTo>
                <a:cubicBezTo>
                  <a:pt x="95" y="141"/>
                  <a:pt x="96" y="138"/>
                  <a:pt x="95" y="134"/>
                </a:cubicBezTo>
                <a:cubicBezTo>
                  <a:pt x="94" y="129"/>
                  <a:pt x="99" y="124"/>
                  <a:pt x="99" y="123"/>
                </a:cubicBezTo>
                <a:cubicBezTo>
                  <a:pt x="100" y="122"/>
                  <a:pt x="97" y="121"/>
                  <a:pt x="90" y="122"/>
                </a:cubicBezTo>
                <a:close/>
                <a:moveTo>
                  <a:pt x="26" y="85"/>
                </a:moveTo>
                <a:cubicBezTo>
                  <a:pt x="22" y="88"/>
                  <a:pt x="19" y="84"/>
                  <a:pt x="18" y="87"/>
                </a:cubicBezTo>
                <a:cubicBezTo>
                  <a:pt x="16" y="90"/>
                  <a:pt x="23" y="95"/>
                  <a:pt x="22" y="101"/>
                </a:cubicBezTo>
                <a:cubicBezTo>
                  <a:pt x="20" y="108"/>
                  <a:pt x="23" y="116"/>
                  <a:pt x="27" y="112"/>
                </a:cubicBezTo>
                <a:cubicBezTo>
                  <a:pt x="30" y="108"/>
                  <a:pt x="32" y="110"/>
                  <a:pt x="34" y="107"/>
                </a:cubicBezTo>
                <a:cubicBezTo>
                  <a:pt x="37" y="104"/>
                  <a:pt x="35" y="94"/>
                  <a:pt x="36" y="89"/>
                </a:cubicBezTo>
                <a:cubicBezTo>
                  <a:pt x="38" y="84"/>
                  <a:pt x="30" y="81"/>
                  <a:pt x="26" y="85"/>
                </a:cubicBezTo>
                <a:close/>
                <a:moveTo>
                  <a:pt x="108" y="79"/>
                </a:moveTo>
                <a:cubicBezTo>
                  <a:pt x="103" y="77"/>
                  <a:pt x="106" y="72"/>
                  <a:pt x="99" y="73"/>
                </a:cubicBezTo>
                <a:cubicBezTo>
                  <a:pt x="92" y="73"/>
                  <a:pt x="84" y="64"/>
                  <a:pt x="82" y="55"/>
                </a:cubicBezTo>
                <a:cubicBezTo>
                  <a:pt x="79" y="45"/>
                  <a:pt x="69" y="44"/>
                  <a:pt x="66" y="38"/>
                </a:cubicBezTo>
                <a:cubicBezTo>
                  <a:pt x="63" y="33"/>
                  <a:pt x="68" y="32"/>
                  <a:pt x="66" y="27"/>
                </a:cubicBezTo>
                <a:cubicBezTo>
                  <a:pt x="65" y="24"/>
                  <a:pt x="68" y="22"/>
                  <a:pt x="71" y="21"/>
                </a:cubicBezTo>
                <a:cubicBezTo>
                  <a:pt x="71" y="15"/>
                  <a:pt x="71" y="9"/>
                  <a:pt x="72" y="6"/>
                </a:cubicBezTo>
                <a:cubicBezTo>
                  <a:pt x="69" y="5"/>
                  <a:pt x="67" y="5"/>
                  <a:pt x="66" y="5"/>
                </a:cubicBezTo>
                <a:cubicBezTo>
                  <a:pt x="65" y="4"/>
                  <a:pt x="64" y="0"/>
                  <a:pt x="64" y="0"/>
                </a:cubicBezTo>
                <a:cubicBezTo>
                  <a:pt x="63" y="0"/>
                  <a:pt x="56" y="0"/>
                  <a:pt x="55" y="1"/>
                </a:cubicBezTo>
                <a:cubicBezTo>
                  <a:pt x="53" y="2"/>
                  <a:pt x="50" y="5"/>
                  <a:pt x="48" y="3"/>
                </a:cubicBezTo>
                <a:cubicBezTo>
                  <a:pt x="47" y="3"/>
                  <a:pt x="47" y="3"/>
                  <a:pt x="46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7"/>
                  <a:pt x="42" y="7"/>
                </a:cubicBezTo>
                <a:cubicBezTo>
                  <a:pt x="41" y="7"/>
                  <a:pt x="39" y="6"/>
                  <a:pt x="39" y="9"/>
                </a:cubicBezTo>
                <a:cubicBezTo>
                  <a:pt x="39" y="11"/>
                  <a:pt x="35" y="10"/>
                  <a:pt x="34" y="10"/>
                </a:cubicBezTo>
                <a:cubicBezTo>
                  <a:pt x="32" y="10"/>
                  <a:pt x="30" y="10"/>
                  <a:pt x="30" y="12"/>
                </a:cubicBezTo>
                <a:cubicBezTo>
                  <a:pt x="30" y="14"/>
                  <a:pt x="29" y="19"/>
                  <a:pt x="27" y="16"/>
                </a:cubicBezTo>
                <a:cubicBezTo>
                  <a:pt x="24" y="14"/>
                  <a:pt x="21" y="8"/>
                  <a:pt x="20" y="9"/>
                </a:cubicBezTo>
                <a:cubicBezTo>
                  <a:pt x="19" y="9"/>
                  <a:pt x="17" y="17"/>
                  <a:pt x="15" y="17"/>
                </a:cubicBezTo>
                <a:cubicBezTo>
                  <a:pt x="13" y="17"/>
                  <a:pt x="8" y="17"/>
                  <a:pt x="5" y="17"/>
                </a:cubicBezTo>
                <a:cubicBezTo>
                  <a:pt x="4" y="20"/>
                  <a:pt x="5" y="22"/>
                  <a:pt x="6" y="23"/>
                </a:cubicBezTo>
                <a:cubicBezTo>
                  <a:pt x="8" y="23"/>
                  <a:pt x="6" y="26"/>
                  <a:pt x="4" y="27"/>
                </a:cubicBezTo>
                <a:cubicBezTo>
                  <a:pt x="3" y="28"/>
                  <a:pt x="0" y="27"/>
                  <a:pt x="2" y="30"/>
                </a:cubicBezTo>
                <a:cubicBezTo>
                  <a:pt x="4" y="33"/>
                  <a:pt x="7" y="33"/>
                  <a:pt x="5" y="36"/>
                </a:cubicBezTo>
                <a:cubicBezTo>
                  <a:pt x="3" y="38"/>
                  <a:pt x="5" y="41"/>
                  <a:pt x="8" y="41"/>
                </a:cubicBezTo>
                <a:cubicBezTo>
                  <a:pt x="10" y="41"/>
                  <a:pt x="14" y="41"/>
                  <a:pt x="13" y="43"/>
                </a:cubicBezTo>
                <a:cubicBezTo>
                  <a:pt x="12" y="44"/>
                  <a:pt x="12" y="45"/>
                  <a:pt x="12" y="47"/>
                </a:cubicBezTo>
                <a:cubicBezTo>
                  <a:pt x="14" y="46"/>
                  <a:pt x="15" y="46"/>
                  <a:pt x="17" y="45"/>
                </a:cubicBezTo>
                <a:cubicBezTo>
                  <a:pt x="21" y="43"/>
                  <a:pt x="19" y="40"/>
                  <a:pt x="25" y="38"/>
                </a:cubicBezTo>
                <a:cubicBezTo>
                  <a:pt x="31" y="37"/>
                  <a:pt x="38" y="42"/>
                  <a:pt x="41" y="45"/>
                </a:cubicBezTo>
                <a:cubicBezTo>
                  <a:pt x="43" y="49"/>
                  <a:pt x="44" y="49"/>
                  <a:pt x="44" y="52"/>
                </a:cubicBezTo>
                <a:cubicBezTo>
                  <a:pt x="45" y="55"/>
                  <a:pt x="47" y="60"/>
                  <a:pt x="55" y="65"/>
                </a:cubicBezTo>
                <a:cubicBezTo>
                  <a:pt x="63" y="71"/>
                  <a:pt x="66" y="76"/>
                  <a:pt x="70" y="79"/>
                </a:cubicBezTo>
                <a:cubicBezTo>
                  <a:pt x="74" y="81"/>
                  <a:pt x="79" y="80"/>
                  <a:pt x="81" y="83"/>
                </a:cubicBezTo>
                <a:cubicBezTo>
                  <a:pt x="84" y="86"/>
                  <a:pt x="87" y="88"/>
                  <a:pt x="91" y="90"/>
                </a:cubicBezTo>
                <a:cubicBezTo>
                  <a:pt x="95" y="92"/>
                  <a:pt x="95" y="96"/>
                  <a:pt x="99" y="96"/>
                </a:cubicBezTo>
                <a:cubicBezTo>
                  <a:pt x="103" y="97"/>
                  <a:pt x="100" y="100"/>
                  <a:pt x="103" y="103"/>
                </a:cubicBezTo>
                <a:cubicBezTo>
                  <a:pt x="105" y="106"/>
                  <a:pt x="106" y="112"/>
                  <a:pt x="103" y="115"/>
                </a:cubicBezTo>
                <a:cubicBezTo>
                  <a:pt x="101" y="119"/>
                  <a:pt x="102" y="124"/>
                  <a:pt x="104" y="124"/>
                </a:cubicBezTo>
                <a:cubicBezTo>
                  <a:pt x="105" y="124"/>
                  <a:pt x="109" y="118"/>
                  <a:pt x="109" y="115"/>
                </a:cubicBezTo>
                <a:cubicBezTo>
                  <a:pt x="110" y="112"/>
                  <a:pt x="113" y="112"/>
                  <a:pt x="116" y="108"/>
                </a:cubicBezTo>
                <a:cubicBezTo>
                  <a:pt x="118" y="105"/>
                  <a:pt x="112" y="104"/>
                  <a:pt x="111" y="99"/>
                </a:cubicBezTo>
                <a:cubicBezTo>
                  <a:pt x="109" y="95"/>
                  <a:pt x="116" y="91"/>
                  <a:pt x="121" y="95"/>
                </a:cubicBezTo>
                <a:cubicBezTo>
                  <a:pt x="127" y="98"/>
                  <a:pt x="130" y="101"/>
                  <a:pt x="130" y="95"/>
                </a:cubicBezTo>
                <a:cubicBezTo>
                  <a:pt x="130" y="89"/>
                  <a:pt x="112" y="82"/>
                  <a:pt x="108" y="79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5" name="Freeform 175      (向天歌演示原创作品：www.TopPPT.cn)">
            <a:extLst>
              <a:ext uri="{FF2B5EF4-FFF2-40B4-BE49-F238E27FC236}">
                <a16:creationId xmlns:a16="http://schemas.microsoft.com/office/drawing/2014/main" id="{203CC786-EE68-4246-808F-47704B661B9B}"/>
              </a:ext>
            </a:extLst>
          </p:cNvPr>
          <p:cNvSpPr>
            <a:spLocks/>
          </p:cNvSpPr>
          <p:nvPr/>
        </p:nvSpPr>
        <p:spPr bwMode="auto">
          <a:xfrm>
            <a:off x="4732233" y="2097206"/>
            <a:ext cx="27938" cy="35276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" y="8"/>
              </a:cxn>
              <a:cxn ang="0">
                <a:pos x="0" y="12"/>
              </a:cxn>
              <a:cxn ang="0">
                <a:pos x="8" y="18"/>
              </a:cxn>
              <a:cxn ang="0">
                <a:pos x="9" y="18"/>
              </a:cxn>
              <a:cxn ang="0">
                <a:pos x="14" y="10"/>
              </a:cxn>
              <a:cxn ang="0">
                <a:pos x="5" y="0"/>
              </a:cxn>
            </a:cxnLst>
            <a:rect l="0" t="0" r="r" b="b"/>
            <a:pathLst>
              <a:path w="14" h="18">
                <a:moveTo>
                  <a:pt x="5" y="0"/>
                </a:moveTo>
                <a:cubicBezTo>
                  <a:pt x="3" y="3"/>
                  <a:pt x="0" y="7"/>
                  <a:pt x="1" y="8"/>
                </a:cubicBezTo>
                <a:cubicBezTo>
                  <a:pt x="1" y="9"/>
                  <a:pt x="0" y="10"/>
                  <a:pt x="0" y="12"/>
                </a:cubicBezTo>
                <a:cubicBezTo>
                  <a:pt x="3" y="14"/>
                  <a:pt x="6" y="16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9" y="14"/>
                  <a:pt x="12" y="10"/>
                  <a:pt x="14" y="10"/>
                </a:cubicBezTo>
                <a:cubicBezTo>
                  <a:pt x="11" y="7"/>
                  <a:pt x="7" y="2"/>
                  <a:pt x="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6" name="Freeform 176      (向天歌演示原创作品：www.TopPPT.cn)">
            <a:extLst>
              <a:ext uri="{FF2B5EF4-FFF2-40B4-BE49-F238E27FC236}">
                <a16:creationId xmlns:a16="http://schemas.microsoft.com/office/drawing/2014/main" id="{77F6D22B-EA70-4C3D-871B-D34E2007C7A1}"/>
              </a:ext>
            </a:extLst>
          </p:cNvPr>
          <p:cNvSpPr>
            <a:spLocks/>
          </p:cNvSpPr>
          <p:nvPr/>
        </p:nvSpPr>
        <p:spPr bwMode="auto">
          <a:xfrm>
            <a:off x="4738805" y="2016576"/>
            <a:ext cx="93675" cy="112547"/>
          </a:xfrm>
          <a:custGeom>
            <a:avLst/>
            <a:gdLst/>
            <a:ahLst/>
            <a:cxnLst>
              <a:cxn ang="0">
                <a:pos x="41" y="37"/>
              </a:cxn>
              <a:cxn ang="0">
                <a:pos x="41" y="29"/>
              </a:cxn>
              <a:cxn ang="0">
                <a:pos x="42" y="23"/>
              </a:cxn>
              <a:cxn ang="0">
                <a:pos x="29" y="20"/>
              </a:cxn>
              <a:cxn ang="0">
                <a:pos x="28" y="13"/>
              </a:cxn>
              <a:cxn ang="0">
                <a:pos x="24" y="9"/>
              </a:cxn>
              <a:cxn ang="0">
                <a:pos x="20" y="2"/>
              </a:cxn>
              <a:cxn ang="0">
                <a:pos x="20" y="2"/>
              </a:cxn>
              <a:cxn ang="0">
                <a:pos x="17" y="1"/>
              </a:cxn>
              <a:cxn ang="0">
                <a:pos x="12" y="0"/>
              </a:cxn>
              <a:cxn ang="0">
                <a:pos x="0" y="3"/>
              </a:cxn>
              <a:cxn ang="0">
                <a:pos x="3" y="10"/>
              </a:cxn>
              <a:cxn ang="0">
                <a:pos x="7" y="18"/>
              </a:cxn>
              <a:cxn ang="0">
                <a:pos x="6" y="36"/>
              </a:cxn>
              <a:cxn ang="0">
                <a:pos x="2" y="40"/>
              </a:cxn>
              <a:cxn ang="0">
                <a:pos x="11" y="50"/>
              </a:cxn>
              <a:cxn ang="0">
                <a:pos x="11" y="50"/>
              </a:cxn>
              <a:cxn ang="0">
                <a:pos x="21" y="56"/>
              </a:cxn>
              <a:cxn ang="0">
                <a:pos x="41" y="52"/>
              </a:cxn>
              <a:cxn ang="0">
                <a:pos x="41" y="49"/>
              </a:cxn>
              <a:cxn ang="0">
                <a:pos x="45" y="44"/>
              </a:cxn>
              <a:cxn ang="0">
                <a:pos x="41" y="37"/>
              </a:cxn>
            </a:cxnLst>
            <a:rect l="0" t="0" r="r" b="b"/>
            <a:pathLst>
              <a:path w="47" h="56">
                <a:moveTo>
                  <a:pt x="41" y="37"/>
                </a:moveTo>
                <a:cubicBezTo>
                  <a:pt x="39" y="35"/>
                  <a:pt x="39" y="31"/>
                  <a:pt x="41" y="29"/>
                </a:cubicBezTo>
                <a:cubicBezTo>
                  <a:pt x="44" y="28"/>
                  <a:pt x="42" y="26"/>
                  <a:pt x="42" y="23"/>
                </a:cubicBezTo>
                <a:cubicBezTo>
                  <a:pt x="42" y="21"/>
                  <a:pt x="31" y="20"/>
                  <a:pt x="29" y="20"/>
                </a:cubicBezTo>
                <a:cubicBezTo>
                  <a:pt x="27" y="19"/>
                  <a:pt x="30" y="13"/>
                  <a:pt x="28" y="13"/>
                </a:cubicBezTo>
                <a:cubicBezTo>
                  <a:pt x="25" y="13"/>
                  <a:pt x="24" y="11"/>
                  <a:pt x="24" y="9"/>
                </a:cubicBezTo>
                <a:cubicBezTo>
                  <a:pt x="24" y="7"/>
                  <a:pt x="20" y="3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19" y="1"/>
                  <a:pt x="17" y="1"/>
                  <a:pt x="17" y="1"/>
                </a:cubicBezTo>
                <a:cubicBezTo>
                  <a:pt x="15" y="1"/>
                  <a:pt x="12" y="0"/>
                  <a:pt x="12" y="0"/>
                </a:cubicBezTo>
                <a:cubicBezTo>
                  <a:pt x="12" y="0"/>
                  <a:pt x="5" y="2"/>
                  <a:pt x="0" y="3"/>
                </a:cubicBezTo>
                <a:cubicBezTo>
                  <a:pt x="1" y="6"/>
                  <a:pt x="2" y="9"/>
                  <a:pt x="3" y="10"/>
                </a:cubicBezTo>
                <a:cubicBezTo>
                  <a:pt x="7" y="11"/>
                  <a:pt x="6" y="15"/>
                  <a:pt x="7" y="18"/>
                </a:cubicBezTo>
                <a:cubicBezTo>
                  <a:pt x="8" y="21"/>
                  <a:pt x="8" y="36"/>
                  <a:pt x="6" y="36"/>
                </a:cubicBezTo>
                <a:cubicBezTo>
                  <a:pt x="5" y="36"/>
                  <a:pt x="4" y="37"/>
                  <a:pt x="2" y="40"/>
                </a:cubicBezTo>
                <a:cubicBezTo>
                  <a:pt x="4" y="42"/>
                  <a:pt x="8" y="47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21" y="56"/>
                  <a:pt x="21" y="56"/>
                </a:cubicBezTo>
                <a:cubicBezTo>
                  <a:pt x="21" y="56"/>
                  <a:pt x="33" y="53"/>
                  <a:pt x="41" y="52"/>
                </a:cubicBezTo>
                <a:cubicBezTo>
                  <a:pt x="41" y="51"/>
                  <a:pt x="41" y="50"/>
                  <a:pt x="41" y="49"/>
                </a:cubicBezTo>
                <a:cubicBezTo>
                  <a:pt x="41" y="47"/>
                  <a:pt x="43" y="44"/>
                  <a:pt x="45" y="44"/>
                </a:cubicBezTo>
                <a:cubicBezTo>
                  <a:pt x="47" y="44"/>
                  <a:pt x="44" y="39"/>
                  <a:pt x="41" y="3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cxnSp>
        <p:nvCxnSpPr>
          <p:cNvPr id="349" name="连接符: 肘形 348">
            <a:extLst>
              <a:ext uri="{FF2B5EF4-FFF2-40B4-BE49-F238E27FC236}">
                <a16:creationId xmlns:a16="http://schemas.microsoft.com/office/drawing/2014/main" id="{A0956049-368A-89BF-AEBE-2BC6B34D1386}"/>
              </a:ext>
            </a:extLst>
          </p:cNvPr>
          <p:cNvCxnSpPr>
            <a:cxnSpLocks/>
          </p:cNvCxnSpPr>
          <p:nvPr/>
        </p:nvCxnSpPr>
        <p:spPr>
          <a:xfrm rot="5400000">
            <a:off x="5595065" y="3347629"/>
            <a:ext cx="1138304" cy="945503"/>
          </a:xfrm>
          <a:prstGeom prst="bentConnector3">
            <a:avLst>
              <a:gd name="adj1" fmla="val 98933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50" name="文本框 349">
            <a:extLst>
              <a:ext uri="{FF2B5EF4-FFF2-40B4-BE49-F238E27FC236}">
                <a16:creationId xmlns:a16="http://schemas.microsoft.com/office/drawing/2014/main" id="{F473396A-3E1C-C9E8-64E6-461E92D060E2}"/>
              </a:ext>
            </a:extLst>
          </p:cNvPr>
          <p:cNvSpPr txBox="1"/>
          <p:nvPr/>
        </p:nvSpPr>
        <p:spPr>
          <a:xfrm>
            <a:off x="5620155" y="4389654"/>
            <a:ext cx="1188123" cy="81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88" b="1" dirty="0">
                <a:solidFill>
                  <a:srgbClr val="00B050"/>
                </a:solidFill>
              </a:rPr>
              <a:t>2024</a:t>
            </a:r>
            <a:r>
              <a:rPr lang="zh-CN" altLang="en-US" sz="788" b="1" dirty="0">
                <a:solidFill>
                  <a:srgbClr val="00B050"/>
                </a:solidFill>
              </a:rPr>
              <a:t>：</a:t>
            </a:r>
            <a:r>
              <a:rPr lang="en-US" altLang="zh-CN" sz="788" b="1" dirty="0">
                <a:solidFill>
                  <a:srgbClr val="00B050"/>
                </a:solidFill>
              </a:rPr>
              <a:t>GEO-Based 5G Broadcast  Field Trial</a:t>
            </a:r>
          </a:p>
          <a:p>
            <a:r>
              <a:rPr lang="en-US" altLang="zh-CN" sz="788" b="1" dirty="0">
                <a:solidFill>
                  <a:srgbClr val="00B050"/>
                </a:solidFill>
              </a:rPr>
              <a:t>By Astrum</a:t>
            </a:r>
          </a:p>
          <a:p>
            <a:r>
              <a:rPr lang="en-US" altLang="zh-CN" sz="788" b="1" dirty="0">
                <a:solidFill>
                  <a:srgbClr val="00B050"/>
                </a:solidFill>
              </a:rPr>
              <a:t>Qualcomm</a:t>
            </a:r>
          </a:p>
          <a:p>
            <a:r>
              <a:rPr lang="en-US" altLang="zh-CN" sz="788" b="1" dirty="0">
                <a:solidFill>
                  <a:srgbClr val="00B050"/>
                </a:solidFill>
              </a:rPr>
              <a:t>SUTD and A*Star</a:t>
            </a:r>
            <a:endParaRPr lang="zh-CN" altLang="en-US" sz="788" b="1" dirty="0">
              <a:solidFill>
                <a:srgbClr val="00B050"/>
              </a:solidFill>
            </a:endParaRPr>
          </a:p>
        </p:txBody>
      </p:sp>
      <p:sp>
        <p:nvSpPr>
          <p:cNvPr id="351" name="文本框 350">
            <a:extLst>
              <a:ext uri="{FF2B5EF4-FFF2-40B4-BE49-F238E27FC236}">
                <a16:creationId xmlns:a16="http://schemas.microsoft.com/office/drawing/2014/main" id="{1E8B70FD-239D-65FC-9C30-4381D8C4EF99}"/>
              </a:ext>
            </a:extLst>
          </p:cNvPr>
          <p:cNvSpPr txBox="1"/>
          <p:nvPr/>
        </p:nvSpPr>
        <p:spPr>
          <a:xfrm>
            <a:off x="5669557" y="3911795"/>
            <a:ext cx="10818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Singapore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52" name="星形: 五角 351">
            <a:extLst>
              <a:ext uri="{FF2B5EF4-FFF2-40B4-BE49-F238E27FC236}">
                <a16:creationId xmlns:a16="http://schemas.microsoft.com/office/drawing/2014/main" id="{5BF18C1A-B99A-005E-C2E3-5486BCC87AB0}"/>
              </a:ext>
            </a:extLst>
          </p:cNvPr>
          <p:cNvSpPr/>
          <p:nvPr/>
        </p:nvSpPr>
        <p:spPr>
          <a:xfrm>
            <a:off x="6546099" y="3105217"/>
            <a:ext cx="164882" cy="146603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0C5F8B52-0BEE-D10A-233A-27AF20EA82D1}"/>
              </a:ext>
            </a:extLst>
          </p:cNvPr>
          <p:cNvSpPr txBox="1"/>
          <p:nvPr/>
        </p:nvSpPr>
        <p:spPr>
          <a:xfrm>
            <a:off x="1771675" y="33237"/>
            <a:ext cx="6196427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Ever-</a:t>
            </a:r>
            <a:r>
              <a:rPr lang="en-US" altLang="zh-CN" sz="1350" b="1" dirty="0">
                <a:solidFill>
                  <a:schemeClr val="bg1"/>
                </a:solidFill>
                <a:latin typeface="+mj-lt"/>
              </a:rPr>
              <a:t>G</a:t>
            </a:r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rowing </a:t>
            </a:r>
            <a:r>
              <a:rPr lang="en-US" altLang="zh-CN" sz="1350" b="1" dirty="0">
                <a:solidFill>
                  <a:schemeClr val="bg1"/>
                </a:solidFill>
                <a:latin typeface="+mj-lt"/>
              </a:rPr>
              <a:t>I</a:t>
            </a:r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nterests </a:t>
            </a:r>
            <a:r>
              <a:rPr lang="en-US" altLang="zh-CN" sz="1350" b="1" dirty="0">
                <a:solidFill>
                  <a:schemeClr val="bg1"/>
                </a:solidFill>
                <a:latin typeface="+mj-lt"/>
              </a:rPr>
              <a:t>T</a:t>
            </a:r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owards 5G broadcast </a:t>
            </a:r>
            <a:r>
              <a:rPr lang="en-US" altLang="zh-CN" sz="1350" b="1" dirty="0">
                <a:solidFill>
                  <a:schemeClr val="bg1"/>
                </a:solidFill>
                <a:latin typeface="+mj-lt"/>
              </a:rPr>
              <a:t>D</a:t>
            </a:r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eployment </a:t>
            </a:r>
            <a:r>
              <a:rPr lang="en-US" altLang="zh-CN" sz="1350" b="1" dirty="0">
                <a:solidFill>
                  <a:schemeClr val="bg1"/>
                </a:solidFill>
                <a:latin typeface="+mj-lt"/>
              </a:rPr>
              <a:t>W</a:t>
            </a:r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orldwide</a:t>
            </a:r>
          </a:p>
        </p:txBody>
      </p:sp>
      <p:sp>
        <p:nvSpPr>
          <p:cNvPr id="354" name="文本框 353">
            <a:extLst>
              <a:ext uri="{FF2B5EF4-FFF2-40B4-BE49-F238E27FC236}">
                <a16:creationId xmlns:a16="http://schemas.microsoft.com/office/drawing/2014/main" id="{F1F9C6B1-96EB-A2AA-E442-B62C9F70E1C0}"/>
              </a:ext>
            </a:extLst>
          </p:cNvPr>
          <p:cNvSpPr txBox="1"/>
          <p:nvPr/>
        </p:nvSpPr>
        <p:spPr>
          <a:xfrm>
            <a:off x="195040" y="2652420"/>
            <a:ext cx="15453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US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2020+: Growing interest in 5G BC in addition to ATSC3.0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2023:FCC Approves A Low Power TV Station To Broadcast Over 5G Networks</a:t>
            </a:r>
          </a:p>
        </p:txBody>
      </p:sp>
      <p:cxnSp>
        <p:nvCxnSpPr>
          <p:cNvPr id="355" name="连接符: 肘形 354">
            <a:extLst>
              <a:ext uri="{FF2B5EF4-FFF2-40B4-BE49-F238E27FC236}">
                <a16:creationId xmlns:a16="http://schemas.microsoft.com/office/drawing/2014/main" id="{281B0E04-C13D-D799-724F-300937122A71}"/>
              </a:ext>
            </a:extLst>
          </p:cNvPr>
          <p:cNvCxnSpPr>
            <a:cxnSpLocks/>
          </p:cNvCxnSpPr>
          <p:nvPr/>
        </p:nvCxnSpPr>
        <p:spPr>
          <a:xfrm rot="10800000" flipV="1">
            <a:off x="268752" y="2210833"/>
            <a:ext cx="1283154" cy="634628"/>
          </a:xfrm>
          <a:prstGeom prst="bentConnector3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56" name="文本框 355">
            <a:extLst>
              <a:ext uri="{FF2B5EF4-FFF2-40B4-BE49-F238E27FC236}">
                <a16:creationId xmlns:a16="http://schemas.microsoft.com/office/drawing/2014/main" id="{2871639B-5B14-5AAD-9394-D567F52341CB}"/>
              </a:ext>
            </a:extLst>
          </p:cNvPr>
          <p:cNvSpPr txBox="1"/>
          <p:nvPr/>
        </p:nvSpPr>
        <p:spPr>
          <a:xfrm>
            <a:off x="2894210" y="4196268"/>
            <a:ext cx="137845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Brazil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2020-23: TV 3.0 project calling for proposals</a:t>
            </a:r>
          </a:p>
        </p:txBody>
      </p:sp>
      <p:cxnSp>
        <p:nvCxnSpPr>
          <p:cNvPr id="357" name="连接符: 肘形 356">
            <a:extLst>
              <a:ext uri="{FF2B5EF4-FFF2-40B4-BE49-F238E27FC236}">
                <a16:creationId xmlns:a16="http://schemas.microsoft.com/office/drawing/2014/main" id="{B6439552-CF76-63A0-3117-6CF52EE8677B}"/>
              </a:ext>
            </a:extLst>
          </p:cNvPr>
          <p:cNvCxnSpPr>
            <a:cxnSpLocks/>
          </p:cNvCxnSpPr>
          <p:nvPr/>
        </p:nvCxnSpPr>
        <p:spPr>
          <a:xfrm rot="5400000">
            <a:off x="2829400" y="3858601"/>
            <a:ext cx="623675" cy="389553"/>
          </a:xfrm>
          <a:prstGeom prst="bentConnector3">
            <a:avLst>
              <a:gd name="adj1" fmla="val 102141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58" name="文本框 357">
            <a:extLst>
              <a:ext uri="{FF2B5EF4-FFF2-40B4-BE49-F238E27FC236}">
                <a16:creationId xmlns:a16="http://schemas.microsoft.com/office/drawing/2014/main" id="{2C9DD307-B3D7-4604-E6EA-B41E61D1ED2D}"/>
              </a:ext>
            </a:extLst>
          </p:cNvPr>
          <p:cNvSpPr txBox="1"/>
          <p:nvPr/>
        </p:nvSpPr>
        <p:spPr>
          <a:xfrm>
            <a:off x="907423" y="3580047"/>
            <a:ext cx="1435022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Colombia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2020-21: Delivery of TV and radio with Rel-14 broadcast trial deployment in Santiago de Tolu</a:t>
            </a:r>
          </a:p>
        </p:txBody>
      </p:sp>
      <p:sp>
        <p:nvSpPr>
          <p:cNvPr id="359" name="文本框 358">
            <a:extLst>
              <a:ext uri="{FF2B5EF4-FFF2-40B4-BE49-F238E27FC236}">
                <a16:creationId xmlns:a16="http://schemas.microsoft.com/office/drawing/2014/main" id="{C2C694D4-6F26-710D-E115-CE2BDCB7348F}"/>
              </a:ext>
            </a:extLst>
          </p:cNvPr>
          <p:cNvSpPr txBox="1"/>
          <p:nvPr/>
        </p:nvSpPr>
        <p:spPr>
          <a:xfrm>
            <a:off x="6299900" y="2139410"/>
            <a:ext cx="2410809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China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2019-24:AlB project based on 5G Broadcast under the administration of NRTA and ABS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2023: 5G Broadcast Chengdu pilot project formally kicked off on July 20th</a:t>
            </a:r>
          </a:p>
        </p:txBody>
      </p:sp>
      <p:sp>
        <p:nvSpPr>
          <p:cNvPr id="360" name="文本框 359">
            <a:extLst>
              <a:ext uri="{FF2B5EF4-FFF2-40B4-BE49-F238E27FC236}">
                <a16:creationId xmlns:a16="http://schemas.microsoft.com/office/drawing/2014/main" id="{6D053AED-A3B1-7A18-471F-F1B52AD94175}"/>
              </a:ext>
            </a:extLst>
          </p:cNvPr>
          <p:cNvSpPr txBox="1"/>
          <p:nvPr/>
        </p:nvSpPr>
        <p:spPr>
          <a:xfrm>
            <a:off x="5334176" y="3133177"/>
            <a:ext cx="1474101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dirty="0">
                <a:solidFill>
                  <a:schemeClr val="bg1"/>
                </a:solidFill>
              </a:rPr>
              <a:t>India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2020+: Growing interest in latest broadcast technologies</a:t>
            </a:r>
          </a:p>
        </p:txBody>
      </p:sp>
      <p:sp>
        <p:nvSpPr>
          <p:cNvPr id="361" name="文本框 360">
            <a:extLst>
              <a:ext uri="{FF2B5EF4-FFF2-40B4-BE49-F238E27FC236}">
                <a16:creationId xmlns:a16="http://schemas.microsoft.com/office/drawing/2014/main" id="{98171550-25EC-310E-DEF2-CB2959278A74}"/>
              </a:ext>
            </a:extLst>
          </p:cNvPr>
          <p:cNvSpPr txBox="1"/>
          <p:nvPr/>
        </p:nvSpPr>
        <p:spPr>
          <a:xfrm>
            <a:off x="4235049" y="4370241"/>
            <a:ext cx="116440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South Africa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2019-20: Live testing of Rel-14 in Johannesburg</a:t>
            </a:r>
          </a:p>
        </p:txBody>
      </p:sp>
      <p:sp>
        <p:nvSpPr>
          <p:cNvPr id="362" name="文本框 361">
            <a:extLst>
              <a:ext uri="{FF2B5EF4-FFF2-40B4-BE49-F238E27FC236}">
                <a16:creationId xmlns:a16="http://schemas.microsoft.com/office/drawing/2014/main" id="{FDA45BBD-18F6-EB45-D037-4031318D9CC4}"/>
              </a:ext>
            </a:extLst>
          </p:cNvPr>
          <p:cNvSpPr txBox="1"/>
          <p:nvPr/>
        </p:nvSpPr>
        <p:spPr>
          <a:xfrm>
            <a:off x="6927289" y="3353547"/>
            <a:ext cx="1334987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Malaysia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2023: Workshop on future of Broadcast</a:t>
            </a:r>
          </a:p>
        </p:txBody>
      </p:sp>
      <p:sp>
        <p:nvSpPr>
          <p:cNvPr id="363" name="文本框 362">
            <a:extLst>
              <a:ext uri="{FF2B5EF4-FFF2-40B4-BE49-F238E27FC236}">
                <a16:creationId xmlns:a16="http://schemas.microsoft.com/office/drawing/2014/main" id="{5A60D724-D58F-D499-865C-0F0E6E58C00B}"/>
              </a:ext>
            </a:extLst>
          </p:cNvPr>
          <p:cNvSpPr txBox="1"/>
          <p:nvPr/>
        </p:nvSpPr>
        <p:spPr>
          <a:xfrm>
            <a:off x="3869742" y="3053134"/>
            <a:ext cx="1833444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Algeria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2022: Interest towards 5G BC during Mediterranean Games</a:t>
            </a:r>
          </a:p>
        </p:txBody>
      </p:sp>
      <p:sp>
        <p:nvSpPr>
          <p:cNvPr id="364" name="文本框 363">
            <a:extLst>
              <a:ext uri="{FF2B5EF4-FFF2-40B4-BE49-F238E27FC236}">
                <a16:creationId xmlns:a16="http://schemas.microsoft.com/office/drawing/2014/main" id="{44D2F54C-C9CB-2C0C-8A3E-F5C935C6BFB8}"/>
              </a:ext>
            </a:extLst>
          </p:cNvPr>
          <p:cNvSpPr txBox="1"/>
          <p:nvPr/>
        </p:nvSpPr>
        <p:spPr>
          <a:xfrm>
            <a:off x="7600546" y="2799196"/>
            <a:ext cx="1334846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Philippines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2019-22: Direct to mobile Live TV/Radio in Manilla</a:t>
            </a:r>
          </a:p>
        </p:txBody>
      </p:sp>
      <p:sp>
        <p:nvSpPr>
          <p:cNvPr id="365" name="文本框 364">
            <a:extLst>
              <a:ext uri="{FF2B5EF4-FFF2-40B4-BE49-F238E27FC236}">
                <a16:creationId xmlns:a16="http://schemas.microsoft.com/office/drawing/2014/main" id="{81EB71B9-1DE6-F0E4-8FCC-59066118818F}"/>
              </a:ext>
            </a:extLst>
          </p:cNvPr>
          <p:cNvSpPr txBox="1"/>
          <p:nvPr/>
        </p:nvSpPr>
        <p:spPr>
          <a:xfrm>
            <a:off x="2189830" y="2251622"/>
            <a:ext cx="2487843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Spain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2020: Distribution of free-to-air linear radio and TV using Rel-14 EnTV with HPHT in Barcelona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2022 &amp; 2023: MWC demos</a:t>
            </a:r>
          </a:p>
        </p:txBody>
      </p:sp>
      <p:sp>
        <p:nvSpPr>
          <p:cNvPr id="366" name="文本框 365">
            <a:extLst>
              <a:ext uri="{FF2B5EF4-FFF2-40B4-BE49-F238E27FC236}">
                <a16:creationId xmlns:a16="http://schemas.microsoft.com/office/drawing/2014/main" id="{D6C0E4D1-DF17-CFFD-5504-DAF533CB441A}"/>
              </a:ext>
            </a:extLst>
          </p:cNvPr>
          <p:cNvSpPr txBox="1"/>
          <p:nvPr/>
        </p:nvSpPr>
        <p:spPr>
          <a:xfrm>
            <a:off x="4621858" y="1864641"/>
            <a:ext cx="1504298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Croatia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2022-24: Live 5G BC Re1-14/16</a:t>
            </a:r>
          </a:p>
        </p:txBody>
      </p:sp>
      <p:sp>
        <p:nvSpPr>
          <p:cNvPr id="367" name="文本框 366">
            <a:extLst>
              <a:ext uri="{FF2B5EF4-FFF2-40B4-BE49-F238E27FC236}">
                <a16:creationId xmlns:a16="http://schemas.microsoft.com/office/drawing/2014/main" id="{13067679-6AF5-A23E-56FA-8A7A11E39722}"/>
              </a:ext>
            </a:extLst>
          </p:cNvPr>
          <p:cNvSpPr txBox="1"/>
          <p:nvPr/>
        </p:nvSpPr>
        <p:spPr>
          <a:xfrm>
            <a:off x="4617351" y="1553379"/>
            <a:ext cx="360419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Greece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2021-23: Live TV/Radio with 5G BC Rel-14/16 , with 3MHz in Athens</a:t>
            </a:r>
          </a:p>
        </p:txBody>
      </p:sp>
      <p:sp>
        <p:nvSpPr>
          <p:cNvPr id="368" name="文本框 367">
            <a:extLst>
              <a:ext uri="{FF2B5EF4-FFF2-40B4-BE49-F238E27FC236}">
                <a16:creationId xmlns:a16="http://schemas.microsoft.com/office/drawing/2014/main" id="{592AFF97-EC81-BE24-88B2-81E54C4A4C27}"/>
              </a:ext>
            </a:extLst>
          </p:cNvPr>
          <p:cNvSpPr txBox="1"/>
          <p:nvPr/>
        </p:nvSpPr>
        <p:spPr>
          <a:xfrm>
            <a:off x="2160298" y="352916"/>
            <a:ext cx="32667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Europe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2023: European broadcasters ink 5G Broadcast MoU</a:t>
            </a:r>
          </a:p>
        </p:txBody>
      </p:sp>
      <p:sp>
        <p:nvSpPr>
          <p:cNvPr id="369" name="文本框 368">
            <a:extLst>
              <a:ext uri="{FF2B5EF4-FFF2-40B4-BE49-F238E27FC236}">
                <a16:creationId xmlns:a16="http://schemas.microsoft.com/office/drawing/2014/main" id="{B08C646E-C44F-43E1-AA59-0AA39EB9AA96}"/>
              </a:ext>
            </a:extLst>
          </p:cNvPr>
          <p:cNvSpPr txBox="1"/>
          <p:nvPr/>
        </p:nvSpPr>
        <p:spPr>
          <a:xfrm>
            <a:off x="2190023" y="1999452"/>
            <a:ext cx="22993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France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2018-2022: Live testing of 5G BC in Paris</a:t>
            </a:r>
          </a:p>
        </p:txBody>
      </p:sp>
      <p:sp>
        <p:nvSpPr>
          <p:cNvPr id="370" name="文本框 369">
            <a:extLst>
              <a:ext uri="{FF2B5EF4-FFF2-40B4-BE49-F238E27FC236}">
                <a16:creationId xmlns:a16="http://schemas.microsoft.com/office/drawing/2014/main" id="{5C6D761F-F453-D322-31B4-7AD600F49F8C}"/>
              </a:ext>
            </a:extLst>
          </p:cNvPr>
          <p:cNvSpPr txBox="1"/>
          <p:nvPr/>
        </p:nvSpPr>
        <p:spPr>
          <a:xfrm>
            <a:off x="4623514" y="1283052"/>
            <a:ext cx="397991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Austria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2020-23: Distribution of TV/Radio with 5G BC Rel-14/16 , with eMBB in Vienna</a:t>
            </a:r>
          </a:p>
        </p:txBody>
      </p:sp>
      <p:sp>
        <p:nvSpPr>
          <p:cNvPr id="371" name="文本框 370">
            <a:extLst>
              <a:ext uri="{FF2B5EF4-FFF2-40B4-BE49-F238E27FC236}">
                <a16:creationId xmlns:a16="http://schemas.microsoft.com/office/drawing/2014/main" id="{1EAA7E24-0CAF-512E-9044-7399786785AE}"/>
              </a:ext>
            </a:extLst>
          </p:cNvPr>
          <p:cNvSpPr txBox="1"/>
          <p:nvPr/>
        </p:nvSpPr>
        <p:spPr>
          <a:xfrm>
            <a:off x="2155191" y="679904"/>
            <a:ext cx="2919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UK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2020-22: VISTA Project with O2 Virgin Media</a:t>
            </a:r>
          </a:p>
        </p:txBody>
      </p:sp>
      <p:sp>
        <p:nvSpPr>
          <p:cNvPr id="372" name="文本框 371">
            <a:extLst>
              <a:ext uri="{FF2B5EF4-FFF2-40B4-BE49-F238E27FC236}">
                <a16:creationId xmlns:a16="http://schemas.microsoft.com/office/drawing/2014/main" id="{09951808-A427-9746-F910-C58F0BF0408A}"/>
              </a:ext>
            </a:extLst>
          </p:cNvPr>
          <p:cNvSpPr txBox="1"/>
          <p:nvPr/>
        </p:nvSpPr>
        <p:spPr>
          <a:xfrm>
            <a:off x="7547625" y="1808679"/>
            <a:ext cx="155390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South Korea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Late 2021: Distribution of live TV using Rel-16 EnTV near Seoul</a:t>
            </a:r>
          </a:p>
        </p:txBody>
      </p:sp>
      <p:sp>
        <p:nvSpPr>
          <p:cNvPr id="373" name="文本框 372">
            <a:extLst>
              <a:ext uri="{FF2B5EF4-FFF2-40B4-BE49-F238E27FC236}">
                <a16:creationId xmlns:a16="http://schemas.microsoft.com/office/drawing/2014/main" id="{FCF8BC59-0440-7154-0871-5820CA7DA5E3}"/>
              </a:ext>
            </a:extLst>
          </p:cNvPr>
          <p:cNvSpPr txBox="1"/>
          <p:nvPr/>
        </p:nvSpPr>
        <p:spPr>
          <a:xfrm>
            <a:off x="2174664" y="1671266"/>
            <a:ext cx="319625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Belgium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2022-24: 5G BC imec.icon project with 2 HPHT sites</a:t>
            </a:r>
          </a:p>
        </p:txBody>
      </p:sp>
      <p:sp>
        <p:nvSpPr>
          <p:cNvPr id="374" name="文本框 373">
            <a:extLst>
              <a:ext uri="{FF2B5EF4-FFF2-40B4-BE49-F238E27FC236}">
                <a16:creationId xmlns:a16="http://schemas.microsoft.com/office/drawing/2014/main" id="{A8C6A690-DC69-77D1-A16F-660E2A095FA1}"/>
              </a:ext>
            </a:extLst>
          </p:cNvPr>
          <p:cNvSpPr txBox="1"/>
          <p:nvPr/>
        </p:nvSpPr>
        <p:spPr>
          <a:xfrm>
            <a:off x="4620555" y="1018721"/>
            <a:ext cx="257954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CZ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2020-23: Distribution of TV/Radio in Prague</a:t>
            </a:r>
          </a:p>
        </p:txBody>
      </p:sp>
      <p:sp>
        <p:nvSpPr>
          <p:cNvPr id="375" name="文本框 374">
            <a:extLst>
              <a:ext uri="{FF2B5EF4-FFF2-40B4-BE49-F238E27FC236}">
                <a16:creationId xmlns:a16="http://schemas.microsoft.com/office/drawing/2014/main" id="{55963F25-F175-10C6-EBB6-2E469F7AAD94}"/>
              </a:ext>
            </a:extLst>
          </p:cNvPr>
          <p:cNvSpPr txBox="1"/>
          <p:nvPr/>
        </p:nvSpPr>
        <p:spPr>
          <a:xfrm>
            <a:off x="4617408" y="735975"/>
            <a:ext cx="291125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Finland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2019-22: TV delivery with Rel-14/16HPHT in 3 sites</a:t>
            </a:r>
          </a:p>
        </p:txBody>
      </p:sp>
      <p:sp>
        <p:nvSpPr>
          <p:cNvPr id="376" name="文本框 375">
            <a:extLst>
              <a:ext uri="{FF2B5EF4-FFF2-40B4-BE49-F238E27FC236}">
                <a16:creationId xmlns:a16="http://schemas.microsoft.com/office/drawing/2014/main" id="{BA32041A-463B-D957-FA9F-96835584E929}"/>
              </a:ext>
            </a:extLst>
          </p:cNvPr>
          <p:cNvSpPr txBox="1"/>
          <p:nvPr/>
        </p:nvSpPr>
        <p:spPr>
          <a:xfrm>
            <a:off x="2162219" y="1250047"/>
            <a:ext cx="2138736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Germany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2020-22: 5G Media2Go Stuttgart/Heilbronn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2017-20: 5G Today in Bavaria</a:t>
            </a:r>
          </a:p>
        </p:txBody>
      </p:sp>
      <p:sp>
        <p:nvSpPr>
          <p:cNvPr id="377" name="文本框 376">
            <a:extLst>
              <a:ext uri="{FF2B5EF4-FFF2-40B4-BE49-F238E27FC236}">
                <a16:creationId xmlns:a16="http://schemas.microsoft.com/office/drawing/2014/main" id="{84781BB2-32A0-4D73-DC1C-9580D25DBACA}"/>
              </a:ext>
            </a:extLst>
          </p:cNvPr>
          <p:cNvSpPr txBox="1"/>
          <p:nvPr/>
        </p:nvSpPr>
        <p:spPr>
          <a:xfrm>
            <a:off x="7483075" y="565227"/>
            <a:ext cx="16644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Russia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2022+: 5G Broadcast under investigation as latest broadcast technology</a:t>
            </a:r>
          </a:p>
        </p:txBody>
      </p:sp>
      <p:sp>
        <p:nvSpPr>
          <p:cNvPr id="378" name="文本框 377">
            <a:extLst>
              <a:ext uri="{FF2B5EF4-FFF2-40B4-BE49-F238E27FC236}">
                <a16:creationId xmlns:a16="http://schemas.microsoft.com/office/drawing/2014/main" id="{7DA0C783-6480-7003-8B73-BFCEF680FB63}"/>
              </a:ext>
            </a:extLst>
          </p:cNvPr>
          <p:cNvSpPr txBox="1"/>
          <p:nvPr/>
        </p:nvSpPr>
        <p:spPr>
          <a:xfrm>
            <a:off x="4607835" y="395601"/>
            <a:ext cx="312000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Italy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2018-23: TV delivery with Rel-14/16 HPHT in Aosta and Turin</a:t>
            </a:r>
          </a:p>
        </p:txBody>
      </p:sp>
      <p:sp>
        <p:nvSpPr>
          <p:cNvPr id="379" name="文本框 378">
            <a:extLst>
              <a:ext uri="{FF2B5EF4-FFF2-40B4-BE49-F238E27FC236}">
                <a16:creationId xmlns:a16="http://schemas.microsoft.com/office/drawing/2014/main" id="{29390734-955C-E91D-6C7E-63C49FAFEC1A}"/>
              </a:ext>
            </a:extLst>
          </p:cNvPr>
          <p:cNvSpPr txBox="1"/>
          <p:nvPr/>
        </p:nvSpPr>
        <p:spPr>
          <a:xfrm>
            <a:off x="2164099" y="988400"/>
            <a:ext cx="240790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Denmark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Tour de France 22 powered by 5GB</a:t>
            </a:r>
          </a:p>
        </p:txBody>
      </p:sp>
      <p:cxnSp>
        <p:nvCxnSpPr>
          <p:cNvPr id="383" name="连接符: 肘形 382">
            <a:extLst>
              <a:ext uri="{FF2B5EF4-FFF2-40B4-BE49-F238E27FC236}">
                <a16:creationId xmlns:a16="http://schemas.microsoft.com/office/drawing/2014/main" id="{16B2F658-C2DA-0A4F-E286-85B092B8179E}"/>
              </a:ext>
            </a:extLst>
          </p:cNvPr>
          <p:cNvCxnSpPr>
            <a:cxnSpLocks/>
          </p:cNvCxnSpPr>
          <p:nvPr/>
        </p:nvCxnSpPr>
        <p:spPr>
          <a:xfrm rot="10800000" flipV="1">
            <a:off x="960961" y="3118525"/>
            <a:ext cx="1651277" cy="656923"/>
          </a:xfrm>
          <a:prstGeom prst="bentConnector3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86" name="连接符: 肘形 385">
            <a:extLst>
              <a:ext uri="{FF2B5EF4-FFF2-40B4-BE49-F238E27FC236}">
                <a16:creationId xmlns:a16="http://schemas.microsoft.com/office/drawing/2014/main" id="{6E3A8446-85DD-E39B-AC22-45DF41E4A350}"/>
              </a:ext>
            </a:extLst>
          </p:cNvPr>
          <p:cNvCxnSpPr>
            <a:cxnSpLocks/>
          </p:cNvCxnSpPr>
          <p:nvPr/>
        </p:nvCxnSpPr>
        <p:spPr>
          <a:xfrm>
            <a:off x="2244112" y="546750"/>
            <a:ext cx="2262974" cy="772053"/>
          </a:xfrm>
          <a:prstGeom prst="bentConnector3">
            <a:avLst>
              <a:gd name="adj1" fmla="val 99797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89" name="连接符: 肘形 388">
            <a:extLst>
              <a:ext uri="{FF2B5EF4-FFF2-40B4-BE49-F238E27FC236}">
                <a16:creationId xmlns:a16="http://schemas.microsoft.com/office/drawing/2014/main" id="{2BDD39C5-80F4-2F9D-D79E-3C6C282C358F}"/>
              </a:ext>
            </a:extLst>
          </p:cNvPr>
          <p:cNvCxnSpPr/>
          <p:nvPr/>
        </p:nvCxnSpPr>
        <p:spPr>
          <a:xfrm>
            <a:off x="2244112" y="882203"/>
            <a:ext cx="2011532" cy="900881"/>
          </a:xfrm>
          <a:prstGeom prst="bentConnector3">
            <a:avLst>
              <a:gd name="adj1" fmla="val 98979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92" name="连接符: 肘形 391">
            <a:extLst>
              <a:ext uri="{FF2B5EF4-FFF2-40B4-BE49-F238E27FC236}">
                <a16:creationId xmlns:a16="http://schemas.microsoft.com/office/drawing/2014/main" id="{9C274751-57FB-0552-9583-EB632BD05DB7}"/>
              </a:ext>
            </a:extLst>
          </p:cNvPr>
          <p:cNvCxnSpPr>
            <a:stCxn id="379" idx="1"/>
          </p:cNvCxnSpPr>
          <p:nvPr/>
        </p:nvCxnSpPr>
        <p:spPr>
          <a:xfrm rot="10800000" flipH="1" flipV="1">
            <a:off x="2164099" y="1149983"/>
            <a:ext cx="2372568" cy="577666"/>
          </a:xfrm>
          <a:prstGeom prst="bentConnector3">
            <a:avLst>
              <a:gd name="adj1" fmla="val -9635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连接符: 肘形 394">
            <a:extLst>
              <a:ext uri="{FF2B5EF4-FFF2-40B4-BE49-F238E27FC236}">
                <a16:creationId xmlns:a16="http://schemas.microsoft.com/office/drawing/2014/main" id="{70F12D37-04C8-6CC6-1E6F-62CAF5BB676D}"/>
              </a:ext>
            </a:extLst>
          </p:cNvPr>
          <p:cNvCxnSpPr/>
          <p:nvPr/>
        </p:nvCxnSpPr>
        <p:spPr>
          <a:xfrm>
            <a:off x="2244113" y="1439214"/>
            <a:ext cx="2292554" cy="424500"/>
          </a:xfrm>
          <a:prstGeom prst="bentConnector3">
            <a:avLst>
              <a:gd name="adj1" fmla="val 100419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98" name="连接符: 肘形 397">
            <a:extLst>
              <a:ext uri="{FF2B5EF4-FFF2-40B4-BE49-F238E27FC236}">
                <a16:creationId xmlns:a16="http://schemas.microsoft.com/office/drawing/2014/main" id="{C9FB6252-C563-FAB4-E228-3ACBFC542DE0}"/>
              </a:ext>
            </a:extLst>
          </p:cNvPr>
          <p:cNvCxnSpPr>
            <a:cxnSpLocks/>
            <a:stCxn id="373" idx="1"/>
          </p:cNvCxnSpPr>
          <p:nvPr/>
        </p:nvCxnSpPr>
        <p:spPr>
          <a:xfrm rot="10800000" flipH="1" flipV="1">
            <a:off x="2174664" y="1832848"/>
            <a:ext cx="2283116" cy="67817"/>
          </a:xfrm>
          <a:prstGeom prst="bentConnector3">
            <a:avLst>
              <a:gd name="adj1" fmla="val -10013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连接符: 肘形 400">
            <a:extLst>
              <a:ext uri="{FF2B5EF4-FFF2-40B4-BE49-F238E27FC236}">
                <a16:creationId xmlns:a16="http://schemas.microsoft.com/office/drawing/2014/main" id="{E2B6B5FC-7AAA-162E-FB74-12243C783242}"/>
              </a:ext>
            </a:extLst>
          </p:cNvPr>
          <p:cNvCxnSpPr>
            <a:stCxn id="369" idx="1"/>
          </p:cNvCxnSpPr>
          <p:nvPr/>
        </p:nvCxnSpPr>
        <p:spPr>
          <a:xfrm rot="10800000" flipH="1">
            <a:off x="2190023" y="2087127"/>
            <a:ext cx="2193804" cy="73908"/>
          </a:xfrm>
          <a:prstGeom prst="bentConnector3">
            <a:avLst>
              <a:gd name="adj1" fmla="val -1042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连接符: 肘形 403">
            <a:extLst>
              <a:ext uri="{FF2B5EF4-FFF2-40B4-BE49-F238E27FC236}">
                <a16:creationId xmlns:a16="http://schemas.microsoft.com/office/drawing/2014/main" id="{88B81EAD-4B7E-2692-6FDA-A011AB0B0594}"/>
              </a:ext>
            </a:extLst>
          </p:cNvPr>
          <p:cNvCxnSpPr/>
          <p:nvPr/>
        </p:nvCxnSpPr>
        <p:spPr>
          <a:xfrm flipV="1">
            <a:off x="2244112" y="2261826"/>
            <a:ext cx="2011532" cy="154543"/>
          </a:xfrm>
          <a:prstGeom prst="bentConnector3">
            <a:avLst>
              <a:gd name="adj1" fmla="val 100740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07" name="连接符: 肘形 406">
            <a:extLst>
              <a:ext uri="{FF2B5EF4-FFF2-40B4-BE49-F238E27FC236}">
                <a16:creationId xmlns:a16="http://schemas.microsoft.com/office/drawing/2014/main" id="{A6EDBB35-BBEC-5F5F-2E24-5AB8837E7A0B}"/>
              </a:ext>
            </a:extLst>
          </p:cNvPr>
          <p:cNvCxnSpPr>
            <a:cxnSpLocks/>
          </p:cNvCxnSpPr>
          <p:nvPr/>
        </p:nvCxnSpPr>
        <p:spPr>
          <a:xfrm rot="10800000" flipH="1">
            <a:off x="3879275" y="2513866"/>
            <a:ext cx="553530" cy="688772"/>
          </a:xfrm>
          <a:prstGeom prst="bentConnector4">
            <a:avLst>
              <a:gd name="adj1" fmla="val 99320"/>
              <a:gd name="adj2" fmla="val 65081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连接符: 肘形 409">
            <a:extLst>
              <a:ext uri="{FF2B5EF4-FFF2-40B4-BE49-F238E27FC236}">
                <a16:creationId xmlns:a16="http://schemas.microsoft.com/office/drawing/2014/main" id="{8B6091A4-1741-3AB1-31BB-614158D338D7}"/>
              </a:ext>
            </a:extLst>
          </p:cNvPr>
          <p:cNvCxnSpPr>
            <a:cxnSpLocks/>
          </p:cNvCxnSpPr>
          <p:nvPr/>
        </p:nvCxnSpPr>
        <p:spPr>
          <a:xfrm rot="5400000">
            <a:off x="3985316" y="1140871"/>
            <a:ext cx="1574345" cy="356290"/>
          </a:xfrm>
          <a:prstGeom prst="bentConnector3">
            <a:avLst>
              <a:gd name="adj1" fmla="val 1122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14" name="连接符: 肘形 413">
            <a:extLst>
              <a:ext uri="{FF2B5EF4-FFF2-40B4-BE49-F238E27FC236}">
                <a16:creationId xmlns:a16="http://schemas.microsoft.com/office/drawing/2014/main" id="{89ACD35A-D1C3-3AEC-0767-45F90E57D05B}"/>
              </a:ext>
            </a:extLst>
          </p:cNvPr>
          <p:cNvCxnSpPr>
            <a:endCxn id="370" idx="1"/>
          </p:cNvCxnSpPr>
          <p:nvPr/>
        </p:nvCxnSpPr>
        <p:spPr>
          <a:xfrm rot="5400000">
            <a:off x="4598864" y="911913"/>
            <a:ext cx="557373" cy="508071"/>
          </a:xfrm>
          <a:prstGeom prst="bentConnector4">
            <a:avLst>
              <a:gd name="adj1" fmla="val 35505"/>
              <a:gd name="adj2" fmla="val 144994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连接符: 肘形 417">
            <a:extLst>
              <a:ext uri="{FF2B5EF4-FFF2-40B4-BE49-F238E27FC236}">
                <a16:creationId xmlns:a16="http://schemas.microsoft.com/office/drawing/2014/main" id="{4908CF72-E1BA-A454-B457-A224EBACABA5}"/>
              </a:ext>
            </a:extLst>
          </p:cNvPr>
          <p:cNvCxnSpPr/>
          <p:nvPr/>
        </p:nvCxnSpPr>
        <p:spPr>
          <a:xfrm rot="5400000">
            <a:off x="4360920" y="1451788"/>
            <a:ext cx="767242" cy="167236"/>
          </a:xfrm>
          <a:prstGeom prst="bentConnector3">
            <a:avLst>
              <a:gd name="adj1" fmla="val 258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1" name="连接符: 肘形 420">
            <a:extLst>
              <a:ext uri="{FF2B5EF4-FFF2-40B4-BE49-F238E27FC236}">
                <a16:creationId xmlns:a16="http://schemas.microsoft.com/office/drawing/2014/main" id="{E3F954C0-C3FD-811F-CF78-108ADE232D53}"/>
              </a:ext>
            </a:extLst>
          </p:cNvPr>
          <p:cNvCxnSpPr/>
          <p:nvPr/>
        </p:nvCxnSpPr>
        <p:spPr>
          <a:xfrm rot="5400000">
            <a:off x="4583147" y="1503378"/>
            <a:ext cx="506817" cy="359973"/>
          </a:xfrm>
          <a:prstGeom prst="bentConnector3">
            <a:avLst>
              <a:gd name="adj1" fmla="val -2728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24" name="连接符: 肘形 423">
            <a:extLst>
              <a:ext uri="{FF2B5EF4-FFF2-40B4-BE49-F238E27FC236}">
                <a16:creationId xmlns:a16="http://schemas.microsoft.com/office/drawing/2014/main" id="{86C32035-7673-1BCC-E1FF-1FDDC6CBD839}"/>
              </a:ext>
            </a:extLst>
          </p:cNvPr>
          <p:cNvCxnSpPr>
            <a:cxnSpLocks/>
          </p:cNvCxnSpPr>
          <p:nvPr/>
        </p:nvCxnSpPr>
        <p:spPr>
          <a:xfrm rot="5400000">
            <a:off x="4643348" y="1870866"/>
            <a:ext cx="530247" cy="201286"/>
          </a:xfrm>
          <a:prstGeom prst="bentConnector3">
            <a:avLst>
              <a:gd name="adj1" fmla="val -222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连接符: 肘形 426">
            <a:extLst>
              <a:ext uri="{FF2B5EF4-FFF2-40B4-BE49-F238E27FC236}">
                <a16:creationId xmlns:a16="http://schemas.microsoft.com/office/drawing/2014/main" id="{B71A8BF9-AB02-BDBA-3AD9-6172802CBC77}"/>
              </a:ext>
            </a:extLst>
          </p:cNvPr>
          <p:cNvCxnSpPr>
            <a:cxnSpLocks/>
          </p:cNvCxnSpPr>
          <p:nvPr/>
        </p:nvCxnSpPr>
        <p:spPr>
          <a:xfrm rot="10800000" flipV="1">
            <a:off x="4691147" y="2016526"/>
            <a:ext cx="317009" cy="55483"/>
          </a:xfrm>
          <a:prstGeom prst="bentConnector3">
            <a:avLst>
              <a:gd name="adj1" fmla="val 91642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连接符: 肘形 432">
            <a:extLst>
              <a:ext uri="{FF2B5EF4-FFF2-40B4-BE49-F238E27FC236}">
                <a16:creationId xmlns:a16="http://schemas.microsoft.com/office/drawing/2014/main" id="{10D4A7FF-E90B-E43C-283C-FF83D2792FAF}"/>
              </a:ext>
            </a:extLst>
          </p:cNvPr>
          <p:cNvCxnSpPr/>
          <p:nvPr/>
        </p:nvCxnSpPr>
        <p:spPr>
          <a:xfrm rot="10800000" flipV="1">
            <a:off x="7143112" y="1996417"/>
            <a:ext cx="1263574" cy="299005"/>
          </a:xfrm>
          <a:prstGeom prst="bentConnector3">
            <a:avLst>
              <a:gd name="adj1" fmla="val 64015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36" name="连接符: 肘形 435">
            <a:extLst>
              <a:ext uri="{FF2B5EF4-FFF2-40B4-BE49-F238E27FC236}">
                <a16:creationId xmlns:a16="http://schemas.microsoft.com/office/drawing/2014/main" id="{7A566B49-E4B3-0DA3-95FA-9FA589D546F2}"/>
              </a:ext>
            </a:extLst>
          </p:cNvPr>
          <p:cNvCxnSpPr>
            <a:cxnSpLocks/>
          </p:cNvCxnSpPr>
          <p:nvPr/>
        </p:nvCxnSpPr>
        <p:spPr>
          <a:xfrm flipV="1">
            <a:off x="6364137" y="2199675"/>
            <a:ext cx="479875" cy="127664"/>
          </a:xfrm>
          <a:prstGeom prst="bentConnector3">
            <a:avLst>
              <a:gd name="adj1" fmla="val 80193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38" name="连接符: 肘形 437">
            <a:extLst>
              <a:ext uri="{FF2B5EF4-FFF2-40B4-BE49-F238E27FC236}">
                <a16:creationId xmlns:a16="http://schemas.microsoft.com/office/drawing/2014/main" id="{7008D470-F3A3-B0F3-EC9A-C64B42A9394B}"/>
              </a:ext>
            </a:extLst>
          </p:cNvPr>
          <p:cNvCxnSpPr>
            <a:cxnSpLocks/>
          </p:cNvCxnSpPr>
          <p:nvPr/>
        </p:nvCxnSpPr>
        <p:spPr>
          <a:xfrm rot="10800000">
            <a:off x="6808279" y="3133177"/>
            <a:ext cx="739346" cy="408657"/>
          </a:xfrm>
          <a:prstGeom prst="bentConnector3">
            <a:avLst>
              <a:gd name="adj1" fmla="val 83532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48" name="连接符: 肘形 447">
            <a:extLst>
              <a:ext uri="{FF2B5EF4-FFF2-40B4-BE49-F238E27FC236}">
                <a16:creationId xmlns:a16="http://schemas.microsoft.com/office/drawing/2014/main" id="{27C50127-92E8-C998-51AB-212D1D136ADA}"/>
              </a:ext>
            </a:extLst>
          </p:cNvPr>
          <p:cNvCxnSpPr/>
          <p:nvPr/>
        </p:nvCxnSpPr>
        <p:spPr>
          <a:xfrm rot="10800000">
            <a:off x="7118460" y="2937106"/>
            <a:ext cx="1288226" cy="5040"/>
          </a:xfrm>
          <a:prstGeom prst="bentConnector3">
            <a:avLst>
              <a:gd name="adj1" fmla="val 57248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7" name="连接符: 肘形 456">
            <a:extLst>
              <a:ext uri="{FF2B5EF4-FFF2-40B4-BE49-F238E27FC236}">
                <a16:creationId xmlns:a16="http://schemas.microsoft.com/office/drawing/2014/main" id="{E123A5C1-11F1-0B67-C7F7-8454185452BF}"/>
              </a:ext>
            </a:extLst>
          </p:cNvPr>
          <p:cNvCxnSpPr/>
          <p:nvPr/>
        </p:nvCxnSpPr>
        <p:spPr>
          <a:xfrm rot="10800000" flipV="1">
            <a:off x="6988809" y="716409"/>
            <a:ext cx="979293" cy="628246"/>
          </a:xfrm>
          <a:prstGeom prst="bentConnector3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9" name="连接符: 肘形 458">
            <a:extLst>
              <a:ext uri="{FF2B5EF4-FFF2-40B4-BE49-F238E27FC236}">
                <a16:creationId xmlns:a16="http://schemas.microsoft.com/office/drawing/2014/main" id="{7C5227DC-4B95-A219-6638-9BB788B1404C}"/>
              </a:ext>
            </a:extLst>
          </p:cNvPr>
          <p:cNvCxnSpPr/>
          <p:nvPr/>
        </p:nvCxnSpPr>
        <p:spPr>
          <a:xfrm rot="5400000" flipH="1" flipV="1">
            <a:off x="4259851" y="3886983"/>
            <a:ext cx="677826" cy="595618"/>
          </a:xfrm>
          <a:prstGeom prst="bentConnector3">
            <a:avLst>
              <a:gd name="adj1" fmla="val 124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连接符: 肘形 3">
            <a:extLst>
              <a:ext uri="{FF2B5EF4-FFF2-40B4-BE49-F238E27FC236}">
                <a16:creationId xmlns:a16="http://schemas.microsoft.com/office/drawing/2014/main" id="{1B022F14-8934-A572-211E-B6DDF5EDE4AC}"/>
              </a:ext>
            </a:extLst>
          </p:cNvPr>
          <p:cNvCxnSpPr>
            <a:cxnSpLocks/>
          </p:cNvCxnSpPr>
          <p:nvPr/>
        </p:nvCxnSpPr>
        <p:spPr>
          <a:xfrm rot="10800000">
            <a:off x="6664058" y="3393976"/>
            <a:ext cx="1063779" cy="982508"/>
          </a:xfrm>
          <a:prstGeom prst="bentConnector3">
            <a:avLst>
              <a:gd name="adj1" fmla="val 90293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54" name="文本框 453">
            <a:extLst>
              <a:ext uri="{FF2B5EF4-FFF2-40B4-BE49-F238E27FC236}">
                <a16:creationId xmlns:a16="http://schemas.microsoft.com/office/drawing/2014/main" id="{C2EB05F2-CEFA-0634-BB0D-FECB4ACF5C97}"/>
              </a:ext>
            </a:extLst>
          </p:cNvPr>
          <p:cNvSpPr txBox="1"/>
          <p:nvPr/>
        </p:nvSpPr>
        <p:spPr>
          <a:xfrm>
            <a:off x="6812039" y="4389654"/>
            <a:ext cx="1188123" cy="81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88" b="1" dirty="0">
                <a:solidFill>
                  <a:srgbClr val="FF0000"/>
                </a:solidFill>
              </a:rPr>
              <a:t>2027</a:t>
            </a:r>
            <a:r>
              <a:rPr lang="zh-CN" altLang="en-US" sz="788" b="1" dirty="0">
                <a:solidFill>
                  <a:srgbClr val="FF0000"/>
                </a:solidFill>
              </a:rPr>
              <a:t>：</a:t>
            </a:r>
            <a:endParaRPr lang="en-US" altLang="zh-CN" sz="788" b="1" dirty="0">
              <a:solidFill>
                <a:srgbClr val="FF0000"/>
              </a:solidFill>
            </a:endParaRPr>
          </a:p>
          <a:p>
            <a:r>
              <a:rPr lang="en-US" altLang="zh-CN" sz="788" b="1" dirty="0">
                <a:solidFill>
                  <a:srgbClr val="FF0000"/>
                </a:solidFill>
              </a:rPr>
              <a:t>NEASTAR-I</a:t>
            </a:r>
          </a:p>
          <a:p>
            <a:r>
              <a:rPr lang="en-US" altLang="zh-CN" sz="788" b="1" dirty="0">
                <a:solidFill>
                  <a:srgbClr val="FF0000"/>
                </a:solidFill>
              </a:rPr>
              <a:t>Successor</a:t>
            </a:r>
            <a:r>
              <a:rPr lang="zh-CN" altLang="en-US" sz="788" b="1" dirty="0">
                <a:solidFill>
                  <a:srgbClr val="FF0000"/>
                </a:solidFill>
              </a:rPr>
              <a:t> </a:t>
            </a:r>
            <a:r>
              <a:rPr lang="en-US" altLang="zh-CN" sz="788" b="1" dirty="0">
                <a:solidFill>
                  <a:srgbClr val="FF0000"/>
                </a:solidFill>
              </a:rPr>
              <a:t>to</a:t>
            </a:r>
            <a:r>
              <a:rPr lang="zh-CN" altLang="en-US" sz="788" b="1" dirty="0">
                <a:solidFill>
                  <a:srgbClr val="FF0000"/>
                </a:solidFill>
              </a:rPr>
              <a:t> </a:t>
            </a:r>
            <a:r>
              <a:rPr lang="en-US" altLang="zh-CN" sz="788" b="1" dirty="0">
                <a:solidFill>
                  <a:srgbClr val="FF0000"/>
                </a:solidFill>
              </a:rPr>
              <a:t>AsiaStar</a:t>
            </a:r>
          </a:p>
          <a:p>
            <a:r>
              <a:rPr lang="en-US" altLang="zh-CN" sz="788" b="1" dirty="0">
                <a:solidFill>
                  <a:srgbClr val="FF0000"/>
                </a:solidFill>
              </a:rPr>
              <a:t>By Astrum</a:t>
            </a:r>
          </a:p>
          <a:p>
            <a:endParaRPr lang="zh-CN" altLang="en-US" sz="788" b="1" dirty="0">
              <a:solidFill>
                <a:srgbClr val="FF0000"/>
              </a:solidFill>
            </a:endParaRPr>
          </a:p>
        </p:txBody>
      </p:sp>
      <p:sp>
        <p:nvSpPr>
          <p:cNvPr id="455" name="文本框 454">
            <a:extLst>
              <a:ext uri="{FF2B5EF4-FFF2-40B4-BE49-F238E27FC236}">
                <a16:creationId xmlns:a16="http://schemas.microsoft.com/office/drawing/2014/main" id="{B863E50B-FA61-B650-BFC3-0A56F9012A8F}"/>
              </a:ext>
            </a:extLst>
          </p:cNvPr>
          <p:cNvSpPr txBox="1"/>
          <p:nvPr/>
        </p:nvSpPr>
        <p:spPr>
          <a:xfrm>
            <a:off x="5668759" y="4127105"/>
            <a:ext cx="10818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High Seas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60" name="墨迹 459">
                <a:extLst>
                  <a:ext uri="{FF2B5EF4-FFF2-40B4-BE49-F238E27FC236}">
                    <a16:creationId xmlns:a16="http://schemas.microsoft.com/office/drawing/2014/main" id="{776C0968-67DC-4DE2-E29B-5AB4DE044351}"/>
                  </a:ext>
                </a:extLst>
              </p14:cNvPr>
              <p14:cNvContentPartPr/>
              <p14:nvPr/>
            </p14:nvContentPartPr>
            <p14:xfrm>
              <a:off x="7219091" y="2236262"/>
              <a:ext cx="270" cy="270"/>
            </p14:xfrm>
          </p:contentPart>
        </mc:Choice>
        <mc:Fallback xmlns="">
          <p:pic>
            <p:nvPicPr>
              <p:cNvPr id="460" name="墨迹 459">
                <a:extLst>
                  <a:ext uri="{FF2B5EF4-FFF2-40B4-BE49-F238E27FC236}">
                    <a16:creationId xmlns:a16="http://schemas.microsoft.com/office/drawing/2014/main" id="{776C0968-67DC-4DE2-E29B-5AB4DE04435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05591" y="222276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61" name="墨迹 460">
                <a:extLst>
                  <a:ext uri="{FF2B5EF4-FFF2-40B4-BE49-F238E27FC236}">
                    <a16:creationId xmlns:a16="http://schemas.microsoft.com/office/drawing/2014/main" id="{ECD2B920-F23E-717A-9B61-F40ABDAD4095}"/>
                  </a:ext>
                </a:extLst>
              </p14:cNvPr>
              <p14:cNvContentPartPr/>
              <p14:nvPr/>
            </p14:nvContentPartPr>
            <p14:xfrm>
              <a:off x="7322144" y="2201477"/>
              <a:ext cx="270" cy="270"/>
            </p14:xfrm>
          </p:contentPart>
        </mc:Choice>
        <mc:Fallback xmlns="">
          <p:pic>
            <p:nvPicPr>
              <p:cNvPr id="461" name="墨迹 460">
                <a:extLst>
                  <a:ext uri="{FF2B5EF4-FFF2-40B4-BE49-F238E27FC236}">
                    <a16:creationId xmlns:a16="http://schemas.microsoft.com/office/drawing/2014/main" id="{ECD2B920-F23E-717A-9B61-F40ABDAD409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08644" y="2187977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62" name="墨迹 461">
                <a:extLst>
                  <a:ext uri="{FF2B5EF4-FFF2-40B4-BE49-F238E27FC236}">
                    <a16:creationId xmlns:a16="http://schemas.microsoft.com/office/drawing/2014/main" id="{31BD9E70-3F8A-3DCE-681E-CD2ADC10F613}"/>
                  </a:ext>
                </a:extLst>
              </p14:cNvPr>
              <p14:cNvContentPartPr/>
              <p14:nvPr/>
            </p14:nvContentPartPr>
            <p14:xfrm>
              <a:off x="7404872" y="2106392"/>
              <a:ext cx="270" cy="270"/>
            </p14:xfrm>
          </p:contentPart>
        </mc:Choice>
        <mc:Fallback xmlns="">
          <p:pic>
            <p:nvPicPr>
              <p:cNvPr id="462" name="墨迹 461">
                <a:extLst>
                  <a:ext uri="{FF2B5EF4-FFF2-40B4-BE49-F238E27FC236}">
                    <a16:creationId xmlns:a16="http://schemas.microsoft.com/office/drawing/2014/main" id="{31BD9E70-3F8A-3DCE-681E-CD2ADC10F61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91372" y="209289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63" name="墨迹 462">
                <a:extLst>
                  <a:ext uri="{FF2B5EF4-FFF2-40B4-BE49-F238E27FC236}">
                    <a16:creationId xmlns:a16="http://schemas.microsoft.com/office/drawing/2014/main" id="{4BB5F03D-74CD-8EBE-EB09-1D90FAD06F68}"/>
                  </a:ext>
                </a:extLst>
              </p14:cNvPr>
              <p14:cNvContentPartPr/>
              <p14:nvPr/>
            </p14:nvContentPartPr>
            <p14:xfrm>
              <a:off x="7523402" y="2032952"/>
              <a:ext cx="270" cy="270"/>
            </p14:xfrm>
          </p:contentPart>
        </mc:Choice>
        <mc:Fallback xmlns="">
          <p:pic>
            <p:nvPicPr>
              <p:cNvPr id="463" name="墨迹 462">
                <a:extLst>
                  <a:ext uri="{FF2B5EF4-FFF2-40B4-BE49-F238E27FC236}">
                    <a16:creationId xmlns:a16="http://schemas.microsoft.com/office/drawing/2014/main" id="{4BB5F03D-74CD-8EBE-EB09-1D90FAD06F6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09902" y="20194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64" name="墨迹 463">
                <a:extLst>
                  <a:ext uri="{FF2B5EF4-FFF2-40B4-BE49-F238E27FC236}">
                    <a16:creationId xmlns:a16="http://schemas.microsoft.com/office/drawing/2014/main" id="{BC4548B9-0A7D-C797-7DF1-3039FAB0242E}"/>
                  </a:ext>
                </a:extLst>
              </p14:cNvPr>
              <p14:cNvContentPartPr/>
              <p14:nvPr/>
            </p14:nvContentPartPr>
            <p14:xfrm>
              <a:off x="7584422" y="2159312"/>
              <a:ext cx="270" cy="270"/>
            </p14:xfrm>
          </p:contentPart>
        </mc:Choice>
        <mc:Fallback xmlns="">
          <p:pic>
            <p:nvPicPr>
              <p:cNvPr id="464" name="墨迹 463">
                <a:extLst>
                  <a:ext uri="{FF2B5EF4-FFF2-40B4-BE49-F238E27FC236}">
                    <a16:creationId xmlns:a16="http://schemas.microsoft.com/office/drawing/2014/main" id="{BC4548B9-0A7D-C797-7DF1-3039FAB0242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70922" y="214581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65" name="墨迹 464">
                <a:extLst>
                  <a:ext uri="{FF2B5EF4-FFF2-40B4-BE49-F238E27FC236}">
                    <a16:creationId xmlns:a16="http://schemas.microsoft.com/office/drawing/2014/main" id="{9DD8C40D-0BA6-5E1C-6479-19B4FAC4C2F6}"/>
                  </a:ext>
                </a:extLst>
              </p14:cNvPr>
              <p14:cNvContentPartPr/>
              <p14:nvPr/>
            </p14:nvContentPartPr>
            <p14:xfrm>
              <a:off x="7584422" y="2318612"/>
              <a:ext cx="270" cy="270"/>
            </p14:xfrm>
          </p:contentPart>
        </mc:Choice>
        <mc:Fallback xmlns="">
          <p:pic>
            <p:nvPicPr>
              <p:cNvPr id="465" name="墨迹 464">
                <a:extLst>
                  <a:ext uri="{FF2B5EF4-FFF2-40B4-BE49-F238E27FC236}">
                    <a16:creationId xmlns:a16="http://schemas.microsoft.com/office/drawing/2014/main" id="{9DD8C40D-0BA6-5E1C-6479-19B4FAC4C2F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70922" y="230511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66" name="墨迹 465">
                <a:extLst>
                  <a:ext uri="{FF2B5EF4-FFF2-40B4-BE49-F238E27FC236}">
                    <a16:creationId xmlns:a16="http://schemas.microsoft.com/office/drawing/2014/main" id="{D50122F3-7B3E-673A-E4E7-E73C8619FC87}"/>
                  </a:ext>
                </a:extLst>
              </p14:cNvPr>
              <p14:cNvContentPartPr/>
              <p14:nvPr/>
            </p14:nvContentPartPr>
            <p14:xfrm>
              <a:off x="7608992" y="2469542"/>
              <a:ext cx="270" cy="270"/>
            </p14:xfrm>
          </p:contentPart>
        </mc:Choice>
        <mc:Fallback xmlns="">
          <p:pic>
            <p:nvPicPr>
              <p:cNvPr id="466" name="墨迹 465">
                <a:extLst>
                  <a:ext uri="{FF2B5EF4-FFF2-40B4-BE49-F238E27FC236}">
                    <a16:creationId xmlns:a16="http://schemas.microsoft.com/office/drawing/2014/main" id="{D50122F3-7B3E-673A-E4E7-E73C8619FC8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95492" y="245604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67" name="墨迹 466">
                <a:extLst>
                  <a:ext uri="{FF2B5EF4-FFF2-40B4-BE49-F238E27FC236}">
                    <a16:creationId xmlns:a16="http://schemas.microsoft.com/office/drawing/2014/main" id="{6D340117-8060-7915-B0A3-68E61E89715E}"/>
                  </a:ext>
                </a:extLst>
              </p14:cNvPr>
              <p14:cNvContentPartPr/>
              <p14:nvPr/>
            </p14:nvContentPartPr>
            <p14:xfrm>
              <a:off x="7616181" y="2734952"/>
              <a:ext cx="270" cy="270"/>
            </p14:xfrm>
          </p:contentPart>
        </mc:Choice>
        <mc:Fallback xmlns="">
          <p:pic>
            <p:nvPicPr>
              <p:cNvPr id="467" name="墨迹 466">
                <a:extLst>
                  <a:ext uri="{FF2B5EF4-FFF2-40B4-BE49-F238E27FC236}">
                    <a16:creationId xmlns:a16="http://schemas.microsoft.com/office/drawing/2014/main" id="{6D340117-8060-7915-B0A3-68E61E89715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02681" y="27214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468" name="墨迹 467">
                <a:extLst>
                  <a:ext uri="{FF2B5EF4-FFF2-40B4-BE49-F238E27FC236}">
                    <a16:creationId xmlns:a16="http://schemas.microsoft.com/office/drawing/2014/main" id="{3D68882E-3B42-ADB1-1896-DA3812A5A3F2}"/>
                  </a:ext>
                </a:extLst>
              </p14:cNvPr>
              <p14:cNvContentPartPr/>
              <p14:nvPr/>
            </p14:nvContentPartPr>
            <p14:xfrm>
              <a:off x="7592792" y="2608322"/>
              <a:ext cx="270" cy="270"/>
            </p14:xfrm>
          </p:contentPart>
        </mc:Choice>
        <mc:Fallback xmlns="">
          <p:pic>
            <p:nvPicPr>
              <p:cNvPr id="468" name="墨迹 467">
                <a:extLst>
                  <a:ext uri="{FF2B5EF4-FFF2-40B4-BE49-F238E27FC236}">
                    <a16:creationId xmlns:a16="http://schemas.microsoft.com/office/drawing/2014/main" id="{3D68882E-3B42-ADB1-1896-DA3812A5A3F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79292" y="259482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69" name="墨迹 468">
                <a:extLst>
                  <a:ext uri="{FF2B5EF4-FFF2-40B4-BE49-F238E27FC236}">
                    <a16:creationId xmlns:a16="http://schemas.microsoft.com/office/drawing/2014/main" id="{7EAB91BD-97B0-12C6-153F-6D0A755C7B72}"/>
                  </a:ext>
                </a:extLst>
              </p14:cNvPr>
              <p14:cNvContentPartPr/>
              <p14:nvPr/>
            </p14:nvContentPartPr>
            <p14:xfrm>
              <a:off x="7596842" y="2841062"/>
              <a:ext cx="270" cy="270"/>
            </p14:xfrm>
          </p:contentPart>
        </mc:Choice>
        <mc:Fallback xmlns="">
          <p:pic>
            <p:nvPicPr>
              <p:cNvPr id="469" name="墨迹 468">
                <a:extLst>
                  <a:ext uri="{FF2B5EF4-FFF2-40B4-BE49-F238E27FC236}">
                    <a16:creationId xmlns:a16="http://schemas.microsoft.com/office/drawing/2014/main" id="{7EAB91BD-97B0-12C6-153F-6D0A755C7B7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83342" y="282756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470" name="墨迹 469">
                <a:extLst>
                  <a:ext uri="{FF2B5EF4-FFF2-40B4-BE49-F238E27FC236}">
                    <a16:creationId xmlns:a16="http://schemas.microsoft.com/office/drawing/2014/main" id="{A94FEEEF-EC40-B816-A8AE-BBE72B2690A7}"/>
                  </a:ext>
                </a:extLst>
              </p14:cNvPr>
              <p14:cNvContentPartPr/>
              <p14:nvPr/>
            </p14:nvContentPartPr>
            <p14:xfrm>
              <a:off x="7607462" y="2981239"/>
              <a:ext cx="270" cy="270"/>
            </p14:xfrm>
          </p:contentPart>
        </mc:Choice>
        <mc:Fallback xmlns="">
          <p:pic>
            <p:nvPicPr>
              <p:cNvPr id="470" name="墨迹 469">
                <a:extLst>
                  <a:ext uri="{FF2B5EF4-FFF2-40B4-BE49-F238E27FC236}">
                    <a16:creationId xmlns:a16="http://schemas.microsoft.com/office/drawing/2014/main" id="{A94FEEEF-EC40-B816-A8AE-BBE72B2690A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93962" y="2967739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71" name="墨迹 470">
                <a:extLst>
                  <a:ext uri="{FF2B5EF4-FFF2-40B4-BE49-F238E27FC236}">
                    <a16:creationId xmlns:a16="http://schemas.microsoft.com/office/drawing/2014/main" id="{E292C1C5-3205-9348-0EAB-BF7EF06CD432}"/>
                  </a:ext>
                </a:extLst>
              </p14:cNvPr>
              <p14:cNvContentPartPr/>
              <p14:nvPr/>
            </p14:nvContentPartPr>
            <p14:xfrm>
              <a:off x="7621142" y="3085952"/>
              <a:ext cx="270" cy="270"/>
            </p14:xfrm>
          </p:contentPart>
        </mc:Choice>
        <mc:Fallback xmlns="">
          <p:pic>
            <p:nvPicPr>
              <p:cNvPr id="471" name="墨迹 470">
                <a:extLst>
                  <a:ext uri="{FF2B5EF4-FFF2-40B4-BE49-F238E27FC236}">
                    <a16:creationId xmlns:a16="http://schemas.microsoft.com/office/drawing/2014/main" id="{E292C1C5-3205-9348-0EAB-BF7EF06CD43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07642" y="30724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72" name="墨迹 471">
                <a:extLst>
                  <a:ext uri="{FF2B5EF4-FFF2-40B4-BE49-F238E27FC236}">
                    <a16:creationId xmlns:a16="http://schemas.microsoft.com/office/drawing/2014/main" id="{DDB94FBA-8D7F-DB7E-FB6A-B926D00BE915}"/>
                  </a:ext>
                </a:extLst>
              </p14:cNvPr>
              <p14:cNvContentPartPr/>
              <p14:nvPr/>
            </p14:nvContentPartPr>
            <p14:xfrm>
              <a:off x="7636145" y="3180769"/>
              <a:ext cx="270" cy="270"/>
            </p14:xfrm>
          </p:contentPart>
        </mc:Choice>
        <mc:Fallback xmlns="">
          <p:pic>
            <p:nvPicPr>
              <p:cNvPr id="472" name="墨迹 471">
                <a:extLst>
                  <a:ext uri="{FF2B5EF4-FFF2-40B4-BE49-F238E27FC236}">
                    <a16:creationId xmlns:a16="http://schemas.microsoft.com/office/drawing/2014/main" id="{DDB94FBA-8D7F-DB7E-FB6A-B926D00BE91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22645" y="3167269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74" name="墨迹 473">
                <a:extLst>
                  <a:ext uri="{FF2B5EF4-FFF2-40B4-BE49-F238E27FC236}">
                    <a16:creationId xmlns:a16="http://schemas.microsoft.com/office/drawing/2014/main" id="{03ED71BF-CB62-E574-8A3F-24BDD2106418}"/>
                  </a:ext>
                </a:extLst>
              </p14:cNvPr>
              <p14:cNvContentPartPr/>
              <p14:nvPr/>
            </p14:nvContentPartPr>
            <p14:xfrm>
              <a:off x="7668467" y="3334568"/>
              <a:ext cx="270" cy="270"/>
            </p14:xfrm>
          </p:contentPart>
        </mc:Choice>
        <mc:Fallback xmlns="">
          <p:pic>
            <p:nvPicPr>
              <p:cNvPr id="474" name="墨迹 473">
                <a:extLst>
                  <a:ext uri="{FF2B5EF4-FFF2-40B4-BE49-F238E27FC236}">
                    <a16:creationId xmlns:a16="http://schemas.microsoft.com/office/drawing/2014/main" id="{03ED71BF-CB62-E574-8A3F-24BDD210641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54967" y="3321068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477" name="墨迹 476">
                <a:extLst>
                  <a:ext uri="{FF2B5EF4-FFF2-40B4-BE49-F238E27FC236}">
                    <a16:creationId xmlns:a16="http://schemas.microsoft.com/office/drawing/2014/main" id="{8293E9D4-1282-0EDD-A412-D895A2F4C8E6}"/>
                  </a:ext>
                </a:extLst>
              </p14:cNvPr>
              <p14:cNvContentPartPr/>
              <p14:nvPr/>
            </p14:nvContentPartPr>
            <p14:xfrm>
              <a:off x="7539602" y="3418055"/>
              <a:ext cx="270" cy="270"/>
            </p14:xfrm>
          </p:contentPart>
        </mc:Choice>
        <mc:Fallback xmlns="">
          <p:pic>
            <p:nvPicPr>
              <p:cNvPr id="477" name="墨迹 476">
                <a:extLst>
                  <a:ext uri="{FF2B5EF4-FFF2-40B4-BE49-F238E27FC236}">
                    <a16:creationId xmlns:a16="http://schemas.microsoft.com/office/drawing/2014/main" id="{8293E9D4-1282-0EDD-A412-D895A2F4C8E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26102" y="3404555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478" name="墨迹 477">
                <a:extLst>
                  <a:ext uri="{FF2B5EF4-FFF2-40B4-BE49-F238E27FC236}">
                    <a16:creationId xmlns:a16="http://schemas.microsoft.com/office/drawing/2014/main" id="{E1148A32-670E-36C4-5119-55B6CB05D525}"/>
                  </a:ext>
                </a:extLst>
              </p14:cNvPr>
              <p14:cNvContentPartPr/>
              <p14:nvPr/>
            </p14:nvContentPartPr>
            <p14:xfrm>
              <a:off x="7372202" y="3404552"/>
              <a:ext cx="270" cy="270"/>
            </p14:xfrm>
          </p:contentPart>
        </mc:Choice>
        <mc:Fallback xmlns="">
          <p:pic>
            <p:nvPicPr>
              <p:cNvPr id="478" name="墨迹 477">
                <a:extLst>
                  <a:ext uri="{FF2B5EF4-FFF2-40B4-BE49-F238E27FC236}">
                    <a16:creationId xmlns:a16="http://schemas.microsoft.com/office/drawing/2014/main" id="{E1148A32-670E-36C4-5119-55B6CB05D52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58702" y="33910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479" name="墨迹 478">
                <a:extLst>
                  <a:ext uri="{FF2B5EF4-FFF2-40B4-BE49-F238E27FC236}">
                    <a16:creationId xmlns:a16="http://schemas.microsoft.com/office/drawing/2014/main" id="{D24C69D0-861D-C376-58E5-6064DA27F197}"/>
                  </a:ext>
                </a:extLst>
              </p14:cNvPr>
              <p14:cNvContentPartPr/>
              <p14:nvPr/>
            </p14:nvContentPartPr>
            <p14:xfrm>
              <a:off x="7249622" y="3367832"/>
              <a:ext cx="270" cy="270"/>
            </p14:xfrm>
          </p:contentPart>
        </mc:Choice>
        <mc:Fallback xmlns="">
          <p:pic>
            <p:nvPicPr>
              <p:cNvPr id="479" name="墨迹 478">
                <a:extLst>
                  <a:ext uri="{FF2B5EF4-FFF2-40B4-BE49-F238E27FC236}">
                    <a16:creationId xmlns:a16="http://schemas.microsoft.com/office/drawing/2014/main" id="{D24C69D0-861D-C376-58E5-6064DA27F19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36122" y="33543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480" name="墨迹 479">
                <a:extLst>
                  <a:ext uri="{FF2B5EF4-FFF2-40B4-BE49-F238E27FC236}">
                    <a16:creationId xmlns:a16="http://schemas.microsoft.com/office/drawing/2014/main" id="{099CFC45-E111-7B79-83CA-C8264982DC64}"/>
                  </a:ext>
                </a:extLst>
              </p14:cNvPr>
              <p14:cNvContentPartPr/>
              <p14:nvPr/>
            </p14:nvContentPartPr>
            <p14:xfrm>
              <a:off x="7127312" y="3412382"/>
              <a:ext cx="270" cy="270"/>
            </p14:xfrm>
          </p:contentPart>
        </mc:Choice>
        <mc:Fallback xmlns="">
          <p:pic>
            <p:nvPicPr>
              <p:cNvPr id="480" name="墨迹 479">
                <a:extLst>
                  <a:ext uri="{FF2B5EF4-FFF2-40B4-BE49-F238E27FC236}">
                    <a16:creationId xmlns:a16="http://schemas.microsoft.com/office/drawing/2014/main" id="{099CFC45-E111-7B79-83CA-C8264982DC6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13812" y="339888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481" name="墨迹 480">
                <a:extLst>
                  <a:ext uri="{FF2B5EF4-FFF2-40B4-BE49-F238E27FC236}">
                    <a16:creationId xmlns:a16="http://schemas.microsoft.com/office/drawing/2014/main" id="{60F7D1E3-8639-916A-7C0B-850667CF6CC3}"/>
                  </a:ext>
                </a:extLst>
              </p14:cNvPr>
              <p14:cNvContentPartPr/>
              <p14:nvPr/>
            </p14:nvContentPartPr>
            <p14:xfrm>
              <a:off x="7008782" y="3400232"/>
              <a:ext cx="270" cy="270"/>
            </p14:xfrm>
          </p:contentPart>
        </mc:Choice>
        <mc:Fallback xmlns="">
          <p:pic>
            <p:nvPicPr>
              <p:cNvPr id="481" name="墨迹 480">
                <a:extLst>
                  <a:ext uri="{FF2B5EF4-FFF2-40B4-BE49-F238E27FC236}">
                    <a16:creationId xmlns:a16="http://schemas.microsoft.com/office/drawing/2014/main" id="{60F7D1E3-8639-916A-7C0B-850667CF6CC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95282" y="33867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82" name="墨迹 481">
                <a:extLst>
                  <a:ext uri="{FF2B5EF4-FFF2-40B4-BE49-F238E27FC236}">
                    <a16:creationId xmlns:a16="http://schemas.microsoft.com/office/drawing/2014/main" id="{462B465C-0C80-CF4D-592D-6FD97ACB379D}"/>
                  </a:ext>
                </a:extLst>
              </p14:cNvPr>
              <p14:cNvContentPartPr/>
              <p14:nvPr/>
            </p14:nvContentPartPr>
            <p14:xfrm>
              <a:off x="6890522" y="3400232"/>
              <a:ext cx="270" cy="270"/>
            </p14:xfrm>
          </p:contentPart>
        </mc:Choice>
        <mc:Fallback xmlns="">
          <p:pic>
            <p:nvPicPr>
              <p:cNvPr id="482" name="墨迹 481">
                <a:extLst>
                  <a:ext uri="{FF2B5EF4-FFF2-40B4-BE49-F238E27FC236}">
                    <a16:creationId xmlns:a16="http://schemas.microsoft.com/office/drawing/2014/main" id="{462B465C-0C80-CF4D-592D-6FD97ACB379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77022" y="33867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483" name="墨迹 482">
                <a:extLst>
                  <a:ext uri="{FF2B5EF4-FFF2-40B4-BE49-F238E27FC236}">
                    <a16:creationId xmlns:a16="http://schemas.microsoft.com/office/drawing/2014/main" id="{2E0717BE-8A38-64FE-F358-BA0D397050A4}"/>
                  </a:ext>
                </a:extLst>
              </p14:cNvPr>
              <p14:cNvContentPartPr/>
              <p14:nvPr/>
            </p14:nvContentPartPr>
            <p14:xfrm>
              <a:off x="6829688" y="3416162"/>
              <a:ext cx="270" cy="270"/>
            </p14:xfrm>
          </p:contentPart>
        </mc:Choice>
        <mc:Fallback xmlns="">
          <p:pic>
            <p:nvPicPr>
              <p:cNvPr id="483" name="墨迹 482">
                <a:extLst>
                  <a:ext uri="{FF2B5EF4-FFF2-40B4-BE49-F238E27FC236}">
                    <a16:creationId xmlns:a16="http://schemas.microsoft.com/office/drawing/2014/main" id="{2E0717BE-8A38-64FE-F358-BA0D397050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16188" y="340266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484" name="墨迹 483">
                <a:extLst>
                  <a:ext uri="{FF2B5EF4-FFF2-40B4-BE49-F238E27FC236}">
                    <a16:creationId xmlns:a16="http://schemas.microsoft.com/office/drawing/2014/main" id="{EE2463D5-18C9-776C-2354-AEC471133091}"/>
                  </a:ext>
                </a:extLst>
              </p14:cNvPr>
              <p14:cNvContentPartPr/>
              <p14:nvPr/>
            </p14:nvContentPartPr>
            <p14:xfrm>
              <a:off x="6704052" y="3429018"/>
              <a:ext cx="270" cy="270"/>
            </p14:xfrm>
          </p:contentPart>
        </mc:Choice>
        <mc:Fallback xmlns="">
          <p:pic>
            <p:nvPicPr>
              <p:cNvPr id="484" name="墨迹 483">
                <a:extLst>
                  <a:ext uri="{FF2B5EF4-FFF2-40B4-BE49-F238E27FC236}">
                    <a16:creationId xmlns:a16="http://schemas.microsoft.com/office/drawing/2014/main" id="{EE2463D5-18C9-776C-2354-AEC47113309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90552" y="3415518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485" name="墨迹 484">
                <a:extLst>
                  <a:ext uri="{FF2B5EF4-FFF2-40B4-BE49-F238E27FC236}">
                    <a16:creationId xmlns:a16="http://schemas.microsoft.com/office/drawing/2014/main" id="{8A4288A8-4E7F-C2FA-34F7-9EB98AC7633C}"/>
                  </a:ext>
                </a:extLst>
              </p14:cNvPr>
              <p14:cNvContentPartPr/>
              <p14:nvPr/>
            </p14:nvContentPartPr>
            <p14:xfrm>
              <a:off x="6560042" y="3416432"/>
              <a:ext cx="270" cy="270"/>
            </p14:xfrm>
          </p:contentPart>
        </mc:Choice>
        <mc:Fallback xmlns="">
          <p:pic>
            <p:nvPicPr>
              <p:cNvPr id="485" name="墨迹 484">
                <a:extLst>
                  <a:ext uri="{FF2B5EF4-FFF2-40B4-BE49-F238E27FC236}">
                    <a16:creationId xmlns:a16="http://schemas.microsoft.com/office/drawing/2014/main" id="{8A4288A8-4E7F-C2FA-34F7-9EB98AC7633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46542" y="34029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486" name="墨迹 485">
                <a:extLst>
                  <a:ext uri="{FF2B5EF4-FFF2-40B4-BE49-F238E27FC236}">
                    <a16:creationId xmlns:a16="http://schemas.microsoft.com/office/drawing/2014/main" id="{9D7F12A4-88AE-61CB-2987-27807A5A89CA}"/>
                  </a:ext>
                </a:extLst>
              </p14:cNvPr>
              <p14:cNvContentPartPr/>
              <p14:nvPr/>
            </p14:nvContentPartPr>
            <p14:xfrm>
              <a:off x="6457712" y="3400232"/>
              <a:ext cx="270" cy="270"/>
            </p14:xfrm>
          </p:contentPart>
        </mc:Choice>
        <mc:Fallback xmlns="">
          <p:pic>
            <p:nvPicPr>
              <p:cNvPr id="486" name="墨迹 485">
                <a:extLst>
                  <a:ext uri="{FF2B5EF4-FFF2-40B4-BE49-F238E27FC236}">
                    <a16:creationId xmlns:a16="http://schemas.microsoft.com/office/drawing/2014/main" id="{9D7F12A4-88AE-61CB-2987-27807A5A89C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44212" y="33867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487" name="墨迹 486">
                <a:extLst>
                  <a:ext uri="{FF2B5EF4-FFF2-40B4-BE49-F238E27FC236}">
                    <a16:creationId xmlns:a16="http://schemas.microsoft.com/office/drawing/2014/main" id="{847253F1-C6CC-78E7-13B8-A441365BD498}"/>
                  </a:ext>
                </a:extLst>
              </p14:cNvPr>
              <p14:cNvContentPartPr/>
              <p14:nvPr/>
            </p14:nvContentPartPr>
            <p14:xfrm>
              <a:off x="6355652" y="3400232"/>
              <a:ext cx="270" cy="270"/>
            </p14:xfrm>
          </p:contentPart>
        </mc:Choice>
        <mc:Fallback xmlns="">
          <p:pic>
            <p:nvPicPr>
              <p:cNvPr id="487" name="墨迹 486">
                <a:extLst>
                  <a:ext uri="{FF2B5EF4-FFF2-40B4-BE49-F238E27FC236}">
                    <a16:creationId xmlns:a16="http://schemas.microsoft.com/office/drawing/2014/main" id="{847253F1-C6CC-78E7-13B8-A441365BD49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42152" y="33867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488" name="墨迹 487">
                <a:extLst>
                  <a:ext uri="{FF2B5EF4-FFF2-40B4-BE49-F238E27FC236}">
                    <a16:creationId xmlns:a16="http://schemas.microsoft.com/office/drawing/2014/main" id="{D3AA73E8-3149-9A68-411D-D77305F015A4}"/>
                  </a:ext>
                </a:extLst>
              </p14:cNvPr>
              <p14:cNvContentPartPr/>
              <p14:nvPr/>
            </p14:nvContentPartPr>
            <p14:xfrm>
              <a:off x="6204722" y="3404552"/>
              <a:ext cx="270" cy="270"/>
            </p14:xfrm>
          </p:contentPart>
        </mc:Choice>
        <mc:Fallback xmlns="">
          <p:pic>
            <p:nvPicPr>
              <p:cNvPr id="488" name="墨迹 487">
                <a:extLst>
                  <a:ext uri="{FF2B5EF4-FFF2-40B4-BE49-F238E27FC236}">
                    <a16:creationId xmlns:a16="http://schemas.microsoft.com/office/drawing/2014/main" id="{D3AA73E8-3149-9A68-411D-D77305F015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91222" y="33910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489" name="墨迹 488">
                <a:extLst>
                  <a:ext uri="{FF2B5EF4-FFF2-40B4-BE49-F238E27FC236}">
                    <a16:creationId xmlns:a16="http://schemas.microsoft.com/office/drawing/2014/main" id="{9D29F908-A2A6-4923-0B84-17F141B38769}"/>
                  </a:ext>
                </a:extLst>
              </p14:cNvPr>
              <p14:cNvContentPartPr/>
              <p14:nvPr/>
            </p14:nvContentPartPr>
            <p14:xfrm>
              <a:off x="6065942" y="3404552"/>
              <a:ext cx="270" cy="270"/>
            </p14:xfrm>
          </p:contentPart>
        </mc:Choice>
        <mc:Fallback xmlns="">
          <p:pic>
            <p:nvPicPr>
              <p:cNvPr id="489" name="墨迹 488">
                <a:extLst>
                  <a:ext uri="{FF2B5EF4-FFF2-40B4-BE49-F238E27FC236}">
                    <a16:creationId xmlns:a16="http://schemas.microsoft.com/office/drawing/2014/main" id="{9D29F908-A2A6-4923-0B84-17F141B3876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52442" y="33910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490" name="墨迹 489">
                <a:extLst>
                  <a:ext uri="{FF2B5EF4-FFF2-40B4-BE49-F238E27FC236}">
                    <a16:creationId xmlns:a16="http://schemas.microsoft.com/office/drawing/2014/main" id="{48B9002C-3B1E-1868-B2BA-8A1F19E2E334}"/>
                  </a:ext>
                </a:extLst>
              </p14:cNvPr>
              <p14:cNvContentPartPr/>
              <p14:nvPr/>
            </p14:nvContentPartPr>
            <p14:xfrm>
              <a:off x="5980082" y="3416432"/>
              <a:ext cx="270" cy="270"/>
            </p14:xfrm>
          </p:contentPart>
        </mc:Choice>
        <mc:Fallback xmlns="">
          <p:pic>
            <p:nvPicPr>
              <p:cNvPr id="490" name="墨迹 489">
                <a:extLst>
                  <a:ext uri="{FF2B5EF4-FFF2-40B4-BE49-F238E27FC236}">
                    <a16:creationId xmlns:a16="http://schemas.microsoft.com/office/drawing/2014/main" id="{48B9002C-3B1E-1868-B2BA-8A1F19E2E33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66582" y="34029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491" name="墨迹 490">
                <a:extLst>
                  <a:ext uri="{FF2B5EF4-FFF2-40B4-BE49-F238E27FC236}">
                    <a16:creationId xmlns:a16="http://schemas.microsoft.com/office/drawing/2014/main" id="{B768F4B7-F55B-ABA8-4EAC-6F0254EFD72A}"/>
                  </a:ext>
                </a:extLst>
              </p14:cNvPr>
              <p14:cNvContentPartPr/>
              <p14:nvPr/>
            </p14:nvContentPartPr>
            <p14:xfrm>
              <a:off x="5890442" y="3416432"/>
              <a:ext cx="270" cy="270"/>
            </p14:xfrm>
          </p:contentPart>
        </mc:Choice>
        <mc:Fallback xmlns="">
          <p:pic>
            <p:nvPicPr>
              <p:cNvPr id="491" name="墨迹 490">
                <a:extLst>
                  <a:ext uri="{FF2B5EF4-FFF2-40B4-BE49-F238E27FC236}">
                    <a16:creationId xmlns:a16="http://schemas.microsoft.com/office/drawing/2014/main" id="{B768F4B7-F55B-ABA8-4EAC-6F0254EFD72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76942" y="34029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493" name="墨迹 492">
                <a:extLst>
                  <a:ext uri="{FF2B5EF4-FFF2-40B4-BE49-F238E27FC236}">
                    <a16:creationId xmlns:a16="http://schemas.microsoft.com/office/drawing/2014/main" id="{18163521-BDB9-5F6D-D6D4-3939FBEBD251}"/>
                  </a:ext>
                </a:extLst>
              </p14:cNvPr>
              <p14:cNvContentPartPr/>
              <p14:nvPr/>
            </p14:nvContentPartPr>
            <p14:xfrm>
              <a:off x="5780282" y="3416432"/>
              <a:ext cx="270" cy="270"/>
            </p14:xfrm>
          </p:contentPart>
        </mc:Choice>
        <mc:Fallback xmlns="">
          <p:pic>
            <p:nvPicPr>
              <p:cNvPr id="493" name="墨迹 492">
                <a:extLst>
                  <a:ext uri="{FF2B5EF4-FFF2-40B4-BE49-F238E27FC236}">
                    <a16:creationId xmlns:a16="http://schemas.microsoft.com/office/drawing/2014/main" id="{18163521-BDB9-5F6D-D6D4-3939FBEBD25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66782" y="34029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494" name="墨迹 493">
                <a:extLst>
                  <a:ext uri="{FF2B5EF4-FFF2-40B4-BE49-F238E27FC236}">
                    <a16:creationId xmlns:a16="http://schemas.microsoft.com/office/drawing/2014/main" id="{58D6CDCB-835F-3675-D00D-B4BC87FDB299}"/>
                  </a:ext>
                </a:extLst>
              </p14:cNvPr>
              <p14:cNvContentPartPr/>
              <p14:nvPr/>
            </p14:nvContentPartPr>
            <p14:xfrm>
              <a:off x="5735192" y="3273602"/>
              <a:ext cx="270" cy="270"/>
            </p14:xfrm>
          </p:contentPart>
        </mc:Choice>
        <mc:Fallback xmlns="">
          <p:pic>
            <p:nvPicPr>
              <p:cNvPr id="494" name="墨迹 493">
                <a:extLst>
                  <a:ext uri="{FF2B5EF4-FFF2-40B4-BE49-F238E27FC236}">
                    <a16:creationId xmlns:a16="http://schemas.microsoft.com/office/drawing/2014/main" id="{58D6CDCB-835F-3675-D00D-B4BC87FDB29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21692" y="326010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495" name="墨迹 494">
                <a:extLst>
                  <a:ext uri="{FF2B5EF4-FFF2-40B4-BE49-F238E27FC236}">
                    <a16:creationId xmlns:a16="http://schemas.microsoft.com/office/drawing/2014/main" id="{C23AE5A6-3671-DF20-B48A-D08811EF5F5F}"/>
                  </a:ext>
                </a:extLst>
              </p14:cNvPr>
              <p14:cNvContentPartPr/>
              <p14:nvPr/>
            </p14:nvContentPartPr>
            <p14:xfrm>
              <a:off x="5718992" y="3081902"/>
              <a:ext cx="270" cy="270"/>
            </p14:xfrm>
          </p:contentPart>
        </mc:Choice>
        <mc:Fallback xmlns="">
          <p:pic>
            <p:nvPicPr>
              <p:cNvPr id="495" name="墨迹 494">
                <a:extLst>
                  <a:ext uri="{FF2B5EF4-FFF2-40B4-BE49-F238E27FC236}">
                    <a16:creationId xmlns:a16="http://schemas.microsoft.com/office/drawing/2014/main" id="{C23AE5A6-3671-DF20-B48A-D08811EF5F5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05492" y="306840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496" name="墨迹 495">
                <a:extLst>
                  <a:ext uri="{FF2B5EF4-FFF2-40B4-BE49-F238E27FC236}">
                    <a16:creationId xmlns:a16="http://schemas.microsoft.com/office/drawing/2014/main" id="{9A552C60-9460-6837-CA54-7AAAFAC830BD}"/>
                  </a:ext>
                </a:extLst>
              </p14:cNvPr>
              <p14:cNvContentPartPr/>
              <p14:nvPr/>
            </p14:nvContentPartPr>
            <p14:xfrm>
              <a:off x="5718992" y="2898032"/>
              <a:ext cx="270" cy="270"/>
            </p14:xfrm>
          </p:contentPart>
        </mc:Choice>
        <mc:Fallback xmlns="">
          <p:pic>
            <p:nvPicPr>
              <p:cNvPr id="496" name="墨迹 495">
                <a:extLst>
                  <a:ext uri="{FF2B5EF4-FFF2-40B4-BE49-F238E27FC236}">
                    <a16:creationId xmlns:a16="http://schemas.microsoft.com/office/drawing/2014/main" id="{9A552C60-9460-6837-CA54-7AAAFAC830B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05492" y="28845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497" name="墨迹 496">
                <a:extLst>
                  <a:ext uri="{FF2B5EF4-FFF2-40B4-BE49-F238E27FC236}">
                    <a16:creationId xmlns:a16="http://schemas.microsoft.com/office/drawing/2014/main" id="{E3E02F0C-4C47-9267-934A-5E0B989BC624}"/>
                  </a:ext>
                </a:extLst>
              </p14:cNvPr>
              <p14:cNvContentPartPr/>
              <p14:nvPr/>
            </p14:nvContentPartPr>
            <p14:xfrm>
              <a:off x="5739512" y="2783822"/>
              <a:ext cx="270" cy="270"/>
            </p14:xfrm>
          </p:contentPart>
        </mc:Choice>
        <mc:Fallback xmlns="">
          <p:pic>
            <p:nvPicPr>
              <p:cNvPr id="497" name="墨迹 496">
                <a:extLst>
                  <a:ext uri="{FF2B5EF4-FFF2-40B4-BE49-F238E27FC236}">
                    <a16:creationId xmlns:a16="http://schemas.microsoft.com/office/drawing/2014/main" id="{E3E02F0C-4C47-9267-934A-5E0B989BC62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26012" y="277032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498" name="墨迹 497">
                <a:extLst>
                  <a:ext uri="{FF2B5EF4-FFF2-40B4-BE49-F238E27FC236}">
                    <a16:creationId xmlns:a16="http://schemas.microsoft.com/office/drawing/2014/main" id="{766E2D88-3AFC-9607-1746-AD9E4EAC9995}"/>
                  </a:ext>
                </a:extLst>
              </p14:cNvPr>
              <p14:cNvContentPartPr/>
              <p14:nvPr/>
            </p14:nvContentPartPr>
            <p14:xfrm>
              <a:off x="5698472" y="2632622"/>
              <a:ext cx="270" cy="270"/>
            </p14:xfrm>
          </p:contentPart>
        </mc:Choice>
        <mc:Fallback xmlns="">
          <p:pic>
            <p:nvPicPr>
              <p:cNvPr id="498" name="墨迹 497">
                <a:extLst>
                  <a:ext uri="{FF2B5EF4-FFF2-40B4-BE49-F238E27FC236}">
                    <a16:creationId xmlns:a16="http://schemas.microsoft.com/office/drawing/2014/main" id="{766E2D88-3AFC-9607-1746-AD9E4EAC999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84972" y="261912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499" name="墨迹 498">
                <a:extLst>
                  <a:ext uri="{FF2B5EF4-FFF2-40B4-BE49-F238E27FC236}">
                    <a16:creationId xmlns:a16="http://schemas.microsoft.com/office/drawing/2014/main" id="{0B7BB7D3-B002-D177-397F-A952A2405347}"/>
                  </a:ext>
                </a:extLst>
              </p14:cNvPr>
              <p14:cNvContentPartPr/>
              <p14:nvPr/>
            </p14:nvContentPartPr>
            <p14:xfrm>
              <a:off x="5675608" y="2536716"/>
              <a:ext cx="270" cy="270"/>
            </p14:xfrm>
          </p:contentPart>
        </mc:Choice>
        <mc:Fallback xmlns="">
          <p:pic>
            <p:nvPicPr>
              <p:cNvPr id="499" name="墨迹 498">
                <a:extLst>
                  <a:ext uri="{FF2B5EF4-FFF2-40B4-BE49-F238E27FC236}">
                    <a16:creationId xmlns:a16="http://schemas.microsoft.com/office/drawing/2014/main" id="{0B7BB7D3-B002-D177-397F-A952A240534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62108" y="2523216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500" name="墨迹 499">
                <a:extLst>
                  <a:ext uri="{FF2B5EF4-FFF2-40B4-BE49-F238E27FC236}">
                    <a16:creationId xmlns:a16="http://schemas.microsoft.com/office/drawing/2014/main" id="{D8508479-41C8-80F2-3E83-E96B623B09FD}"/>
                  </a:ext>
                </a:extLst>
              </p14:cNvPr>
              <p14:cNvContentPartPr/>
              <p14:nvPr/>
            </p14:nvContentPartPr>
            <p14:xfrm>
              <a:off x="5645282" y="2428772"/>
              <a:ext cx="270" cy="270"/>
            </p14:xfrm>
          </p:contentPart>
        </mc:Choice>
        <mc:Fallback xmlns="">
          <p:pic>
            <p:nvPicPr>
              <p:cNvPr id="500" name="墨迹 499">
                <a:extLst>
                  <a:ext uri="{FF2B5EF4-FFF2-40B4-BE49-F238E27FC236}">
                    <a16:creationId xmlns:a16="http://schemas.microsoft.com/office/drawing/2014/main" id="{D8508479-41C8-80F2-3E83-E96B623B09F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31782" y="241527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501" name="墨迹 500">
                <a:extLst>
                  <a:ext uri="{FF2B5EF4-FFF2-40B4-BE49-F238E27FC236}">
                    <a16:creationId xmlns:a16="http://schemas.microsoft.com/office/drawing/2014/main" id="{297672FF-E275-26E6-DEA3-B4A89B673655}"/>
                  </a:ext>
                </a:extLst>
              </p14:cNvPr>
              <p14:cNvContentPartPr/>
              <p14:nvPr/>
            </p14:nvContentPartPr>
            <p14:xfrm>
              <a:off x="5780282" y="2363432"/>
              <a:ext cx="270" cy="270"/>
            </p14:xfrm>
          </p:contentPart>
        </mc:Choice>
        <mc:Fallback xmlns="">
          <p:pic>
            <p:nvPicPr>
              <p:cNvPr id="501" name="墨迹 500">
                <a:extLst>
                  <a:ext uri="{FF2B5EF4-FFF2-40B4-BE49-F238E27FC236}">
                    <a16:creationId xmlns:a16="http://schemas.microsoft.com/office/drawing/2014/main" id="{297672FF-E275-26E6-DEA3-B4A89B67365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66782" y="23499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502" name="墨迹 501">
                <a:extLst>
                  <a:ext uri="{FF2B5EF4-FFF2-40B4-BE49-F238E27FC236}">
                    <a16:creationId xmlns:a16="http://schemas.microsoft.com/office/drawing/2014/main" id="{5114229B-4B42-EBF6-034E-B5D227CC0801}"/>
                  </a:ext>
                </a:extLst>
              </p14:cNvPr>
              <p14:cNvContentPartPr/>
              <p14:nvPr/>
            </p14:nvContentPartPr>
            <p14:xfrm>
              <a:off x="5849672" y="2310242"/>
              <a:ext cx="270" cy="270"/>
            </p14:xfrm>
          </p:contentPart>
        </mc:Choice>
        <mc:Fallback xmlns="">
          <p:pic>
            <p:nvPicPr>
              <p:cNvPr id="502" name="墨迹 501">
                <a:extLst>
                  <a:ext uri="{FF2B5EF4-FFF2-40B4-BE49-F238E27FC236}">
                    <a16:creationId xmlns:a16="http://schemas.microsoft.com/office/drawing/2014/main" id="{5114229B-4B42-EBF6-034E-B5D227CC080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36172" y="229674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503" name="墨迹 502">
                <a:extLst>
                  <a:ext uri="{FF2B5EF4-FFF2-40B4-BE49-F238E27FC236}">
                    <a16:creationId xmlns:a16="http://schemas.microsoft.com/office/drawing/2014/main" id="{D1378AEE-D55B-37DD-BB4B-AE73B85A2662}"/>
                  </a:ext>
                </a:extLst>
              </p14:cNvPr>
              <p14:cNvContentPartPr/>
              <p14:nvPr/>
            </p14:nvContentPartPr>
            <p14:xfrm>
              <a:off x="5984132" y="2245172"/>
              <a:ext cx="270" cy="270"/>
            </p14:xfrm>
          </p:contentPart>
        </mc:Choice>
        <mc:Fallback xmlns="">
          <p:pic>
            <p:nvPicPr>
              <p:cNvPr id="503" name="墨迹 502">
                <a:extLst>
                  <a:ext uri="{FF2B5EF4-FFF2-40B4-BE49-F238E27FC236}">
                    <a16:creationId xmlns:a16="http://schemas.microsoft.com/office/drawing/2014/main" id="{D1378AEE-D55B-37DD-BB4B-AE73B85A266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70632" y="223167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507" name="墨迹 506">
                <a:extLst>
                  <a:ext uri="{FF2B5EF4-FFF2-40B4-BE49-F238E27FC236}">
                    <a16:creationId xmlns:a16="http://schemas.microsoft.com/office/drawing/2014/main" id="{7B5F94FC-BDE6-F19A-A08F-693B1D99C6C7}"/>
                  </a:ext>
                </a:extLst>
              </p14:cNvPr>
              <p14:cNvContentPartPr/>
              <p14:nvPr/>
            </p14:nvContentPartPr>
            <p14:xfrm>
              <a:off x="6139382" y="2457392"/>
              <a:ext cx="270" cy="270"/>
            </p14:xfrm>
          </p:contentPart>
        </mc:Choice>
        <mc:Fallback xmlns="">
          <p:pic>
            <p:nvPicPr>
              <p:cNvPr id="507" name="墨迹 506">
                <a:extLst>
                  <a:ext uri="{FF2B5EF4-FFF2-40B4-BE49-F238E27FC236}">
                    <a16:creationId xmlns:a16="http://schemas.microsoft.com/office/drawing/2014/main" id="{7B5F94FC-BDE6-F19A-A08F-693B1D99C6C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25882" y="244389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508" name="墨迹 507">
                <a:extLst>
                  <a:ext uri="{FF2B5EF4-FFF2-40B4-BE49-F238E27FC236}">
                    <a16:creationId xmlns:a16="http://schemas.microsoft.com/office/drawing/2014/main" id="{49674DB2-0427-4548-8451-E4961A60677A}"/>
                  </a:ext>
                </a:extLst>
              </p14:cNvPr>
              <p14:cNvContentPartPr/>
              <p14:nvPr/>
            </p14:nvContentPartPr>
            <p14:xfrm>
              <a:off x="6237392" y="2514632"/>
              <a:ext cx="270" cy="270"/>
            </p14:xfrm>
          </p:contentPart>
        </mc:Choice>
        <mc:Fallback xmlns="">
          <p:pic>
            <p:nvPicPr>
              <p:cNvPr id="508" name="墨迹 507">
                <a:extLst>
                  <a:ext uri="{FF2B5EF4-FFF2-40B4-BE49-F238E27FC236}">
                    <a16:creationId xmlns:a16="http://schemas.microsoft.com/office/drawing/2014/main" id="{49674DB2-0427-4548-8451-E4961A60677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23892" y="25011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509" name="墨迹 508">
                <a:extLst>
                  <a:ext uri="{FF2B5EF4-FFF2-40B4-BE49-F238E27FC236}">
                    <a16:creationId xmlns:a16="http://schemas.microsoft.com/office/drawing/2014/main" id="{AD813E12-0C17-1A1C-E2AA-B7713983058B}"/>
                  </a:ext>
                </a:extLst>
              </p14:cNvPr>
              <p14:cNvContentPartPr/>
              <p14:nvPr/>
            </p14:nvContentPartPr>
            <p14:xfrm>
              <a:off x="6404792" y="2530832"/>
              <a:ext cx="270" cy="270"/>
            </p14:xfrm>
          </p:contentPart>
        </mc:Choice>
        <mc:Fallback xmlns="">
          <p:pic>
            <p:nvPicPr>
              <p:cNvPr id="509" name="墨迹 508">
                <a:extLst>
                  <a:ext uri="{FF2B5EF4-FFF2-40B4-BE49-F238E27FC236}">
                    <a16:creationId xmlns:a16="http://schemas.microsoft.com/office/drawing/2014/main" id="{AD813E12-0C17-1A1C-E2AA-B7713983058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91292" y="25173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510" name="墨迹 509">
                <a:extLst>
                  <a:ext uri="{FF2B5EF4-FFF2-40B4-BE49-F238E27FC236}">
                    <a16:creationId xmlns:a16="http://schemas.microsoft.com/office/drawing/2014/main" id="{1381E6E6-8BBB-DB1F-6B4D-FEDB402A2434}"/>
                  </a:ext>
                </a:extLst>
              </p14:cNvPr>
              <p14:cNvContentPartPr/>
              <p14:nvPr/>
            </p14:nvContentPartPr>
            <p14:xfrm>
              <a:off x="6510902" y="2534882"/>
              <a:ext cx="270" cy="270"/>
            </p14:xfrm>
          </p:contentPart>
        </mc:Choice>
        <mc:Fallback xmlns="">
          <p:pic>
            <p:nvPicPr>
              <p:cNvPr id="510" name="墨迹 509">
                <a:extLst>
                  <a:ext uri="{FF2B5EF4-FFF2-40B4-BE49-F238E27FC236}">
                    <a16:creationId xmlns:a16="http://schemas.microsoft.com/office/drawing/2014/main" id="{1381E6E6-8BBB-DB1F-6B4D-FEDB402A243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97402" y="252138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511" name="墨迹 510">
                <a:extLst>
                  <a:ext uri="{FF2B5EF4-FFF2-40B4-BE49-F238E27FC236}">
                    <a16:creationId xmlns:a16="http://schemas.microsoft.com/office/drawing/2014/main" id="{105BEF69-65D4-5BDB-2CA8-1DD05D94DCBC}"/>
                  </a:ext>
                </a:extLst>
              </p14:cNvPr>
              <p14:cNvContentPartPr/>
              <p14:nvPr/>
            </p14:nvContentPartPr>
            <p14:xfrm>
              <a:off x="6490382" y="2616692"/>
              <a:ext cx="270" cy="270"/>
            </p14:xfrm>
          </p:contentPart>
        </mc:Choice>
        <mc:Fallback xmlns="">
          <p:pic>
            <p:nvPicPr>
              <p:cNvPr id="511" name="墨迹 510">
                <a:extLst>
                  <a:ext uri="{FF2B5EF4-FFF2-40B4-BE49-F238E27FC236}">
                    <a16:creationId xmlns:a16="http://schemas.microsoft.com/office/drawing/2014/main" id="{105BEF69-65D4-5BDB-2CA8-1DD05D94DCB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76882" y="260319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177" name="墨迹 176">
                <a:extLst>
                  <a:ext uri="{FF2B5EF4-FFF2-40B4-BE49-F238E27FC236}">
                    <a16:creationId xmlns:a16="http://schemas.microsoft.com/office/drawing/2014/main" id="{1B8671AC-68F7-6302-D9FC-F755F0AE0BE9}"/>
                  </a:ext>
                </a:extLst>
              </p14:cNvPr>
              <p14:cNvContentPartPr/>
              <p14:nvPr/>
            </p14:nvContentPartPr>
            <p14:xfrm>
              <a:off x="6567872" y="2673662"/>
              <a:ext cx="270" cy="270"/>
            </p14:xfrm>
          </p:contentPart>
        </mc:Choice>
        <mc:Fallback xmlns="">
          <p:pic>
            <p:nvPicPr>
              <p:cNvPr id="177" name="墨迹 176">
                <a:extLst>
                  <a:ext uri="{FF2B5EF4-FFF2-40B4-BE49-F238E27FC236}">
                    <a16:creationId xmlns:a16="http://schemas.microsoft.com/office/drawing/2014/main" id="{1B8671AC-68F7-6302-D9FC-F755F0AE0BE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54372" y="266016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178" name="墨迹 177">
                <a:extLst>
                  <a:ext uri="{FF2B5EF4-FFF2-40B4-BE49-F238E27FC236}">
                    <a16:creationId xmlns:a16="http://schemas.microsoft.com/office/drawing/2014/main" id="{2BCC9F25-6DF6-03AE-0376-5230338724A6}"/>
                  </a:ext>
                </a:extLst>
              </p14:cNvPr>
              <p14:cNvContentPartPr/>
              <p14:nvPr/>
            </p14:nvContentPartPr>
            <p14:xfrm>
              <a:off x="6670202" y="2653412"/>
              <a:ext cx="270" cy="270"/>
            </p14:xfrm>
          </p:contentPart>
        </mc:Choice>
        <mc:Fallback xmlns="">
          <p:pic>
            <p:nvPicPr>
              <p:cNvPr id="178" name="墨迹 177">
                <a:extLst>
                  <a:ext uri="{FF2B5EF4-FFF2-40B4-BE49-F238E27FC236}">
                    <a16:creationId xmlns:a16="http://schemas.microsoft.com/office/drawing/2014/main" id="{2BCC9F25-6DF6-03AE-0376-5230338724A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56702" y="263991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179" name="墨迹 178">
                <a:extLst>
                  <a:ext uri="{FF2B5EF4-FFF2-40B4-BE49-F238E27FC236}">
                    <a16:creationId xmlns:a16="http://schemas.microsoft.com/office/drawing/2014/main" id="{DC823A3B-B4EA-0309-7B4F-8D9B973E5334}"/>
                  </a:ext>
                </a:extLst>
              </p14:cNvPr>
              <p14:cNvContentPartPr/>
              <p14:nvPr/>
            </p14:nvContentPartPr>
            <p14:xfrm>
              <a:off x="6703556" y="2702012"/>
              <a:ext cx="270" cy="270"/>
            </p14:xfrm>
          </p:contentPart>
        </mc:Choice>
        <mc:Fallback xmlns="">
          <p:pic>
            <p:nvPicPr>
              <p:cNvPr id="179" name="墨迹 178">
                <a:extLst>
                  <a:ext uri="{FF2B5EF4-FFF2-40B4-BE49-F238E27FC236}">
                    <a16:creationId xmlns:a16="http://schemas.microsoft.com/office/drawing/2014/main" id="{DC823A3B-B4EA-0309-7B4F-8D9B973E533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90056" y="268851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180" name="墨迹 179">
                <a:extLst>
                  <a:ext uri="{FF2B5EF4-FFF2-40B4-BE49-F238E27FC236}">
                    <a16:creationId xmlns:a16="http://schemas.microsoft.com/office/drawing/2014/main" id="{3C6D43B3-D9F2-2DC3-6418-2602C592FAC7}"/>
                  </a:ext>
                </a:extLst>
              </p14:cNvPr>
              <p14:cNvContentPartPr/>
              <p14:nvPr/>
            </p14:nvContentPartPr>
            <p14:xfrm>
              <a:off x="6727172" y="2763572"/>
              <a:ext cx="270" cy="270"/>
            </p14:xfrm>
          </p:contentPart>
        </mc:Choice>
        <mc:Fallback xmlns="">
          <p:pic>
            <p:nvPicPr>
              <p:cNvPr id="180" name="墨迹 179">
                <a:extLst>
                  <a:ext uri="{FF2B5EF4-FFF2-40B4-BE49-F238E27FC236}">
                    <a16:creationId xmlns:a16="http://schemas.microsoft.com/office/drawing/2014/main" id="{3C6D43B3-D9F2-2DC3-6418-2602C592FAC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13672" y="275007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81" name="墨迹 180">
                <a:extLst>
                  <a:ext uri="{FF2B5EF4-FFF2-40B4-BE49-F238E27FC236}">
                    <a16:creationId xmlns:a16="http://schemas.microsoft.com/office/drawing/2014/main" id="{F0D383E6-691B-596E-285F-EFB00C02553B}"/>
                  </a:ext>
                </a:extLst>
              </p14:cNvPr>
              <p14:cNvContentPartPr/>
              <p14:nvPr/>
            </p14:nvContentPartPr>
            <p14:xfrm>
              <a:off x="6804932" y="2769054"/>
              <a:ext cx="270" cy="270"/>
            </p14:xfrm>
          </p:contentPart>
        </mc:Choice>
        <mc:Fallback xmlns="">
          <p:pic>
            <p:nvPicPr>
              <p:cNvPr id="181" name="墨迹 180">
                <a:extLst>
                  <a:ext uri="{FF2B5EF4-FFF2-40B4-BE49-F238E27FC236}">
                    <a16:creationId xmlns:a16="http://schemas.microsoft.com/office/drawing/2014/main" id="{F0D383E6-691B-596E-285F-EFB00C02553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91432" y="2755554"/>
                <a:ext cx="27000" cy="27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8D742471-F27A-8F9D-8F34-A28299F4165E}"/>
              </a:ext>
            </a:extLst>
          </p:cNvPr>
          <p:cNvGrpSpPr/>
          <p:nvPr/>
        </p:nvGrpSpPr>
        <p:grpSpPr>
          <a:xfrm>
            <a:off x="6870002" y="2706332"/>
            <a:ext cx="49410" cy="24840"/>
            <a:chOff x="9160003" y="3608443"/>
            <a:chExt cx="65880" cy="33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182" name="墨迹 181">
                  <a:extLst>
                    <a:ext uri="{FF2B5EF4-FFF2-40B4-BE49-F238E27FC236}">
                      <a16:creationId xmlns:a16="http://schemas.microsoft.com/office/drawing/2014/main" id="{10CDB2E4-ADB0-1548-19CB-7D0B647926E1}"/>
                    </a:ext>
                  </a:extLst>
                </p14:cNvPr>
                <p14:cNvContentPartPr/>
                <p14:nvPr/>
              </p14:nvContentPartPr>
              <p14:xfrm>
                <a:off x="9160003" y="3641203"/>
                <a:ext cx="360" cy="360"/>
              </p14:xfrm>
            </p:contentPart>
          </mc:Choice>
          <mc:Fallback xmlns="">
            <p:pic>
              <p:nvPicPr>
                <p:cNvPr id="182" name="墨迹 181">
                  <a:extLst>
                    <a:ext uri="{FF2B5EF4-FFF2-40B4-BE49-F238E27FC236}">
                      <a16:creationId xmlns:a16="http://schemas.microsoft.com/office/drawing/2014/main" id="{10CDB2E4-ADB0-1548-19CB-7D0B647926E1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142363" y="3623203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183" name="墨迹 182">
                  <a:extLst>
                    <a:ext uri="{FF2B5EF4-FFF2-40B4-BE49-F238E27FC236}">
                      <a16:creationId xmlns:a16="http://schemas.microsoft.com/office/drawing/2014/main" id="{F5AFFD11-274A-445F-51D1-A54179F1FBEA}"/>
                    </a:ext>
                  </a:extLst>
                </p14:cNvPr>
                <p14:cNvContentPartPr/>
                <p14:nvPr/>
              </p14:nvContentPartPr>
              <p14:xfrm>
                <a:off x="9225523" y="3608443"/>
                <a:ext cx="360" cy="360"/>
              </p14:xfrm>
            </p:contentPart>
          </mc:Choice>
          <mc:Fallback xmlns="">
            <p:pic>
              <p:nvPicPr>
                <p:cNvPr id="183" name="墨迹 182">
                  <a:extLst>
                    <a:ext uri="{FF2B5EF4-FFF2-40B4-BE49-F238E27FC236}">
                      <a16:creationId xmlns:a16="http://schemas.microsoft.com/office/drawing/2014/main" id="{F5AFFD11-274A-445F-51D1-A54179F1FBEA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207523" y="3590803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85" name="墨迹 184">
                <a:extLst>
                  <a:ext uri="{FF2B5EF4-FFF2-40B4-BE49-F238E27FC236}">
                    <a16:creationId xmlns:a16="http://schemas.microsoft.com/office/drawing/2014/main" id="{4E0D8269-DE83-BD48-E97A-177303151BA4}"/>
                  </a:ext>
                </a:extLst>
              </p14:cNvPr>
              <p14:cNvContentPartPr/>
              <p14:nvPr/>
            </p14:nvContentPartPr>
            <p14:xfrm>
              <a:off x="7033352" y="2685812"/>
              <a:ext cx="270" cy="270"/>
            </p14:xfrm>
          </p:contentPart>
        </mc:Choice>
        <mc:Fallback xmlns="">
          <p:pic>
            <p:nvPicPr>
              <p:cNvPr id="185" name="墨迹 184">
                <a:extLst>
                  <a:ext uri="{FF2B5EF4-FFF2-40B4-BE49-F238E27FC236}">
                    <a16:creationId xmlns:a16="http://schemas.microsoft.com/office/drawing/2014/main" id="{4E0D8269-DE83-BD48-E97A-177303151B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19852" y="267231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186" name="墨迹 185">
                <a:extLst>
                  <a:ext uri="{FF2B5EF4-FFF2-40B4-BE49-F238E27FC236}">
                    <a16:creationId xmlns:a16="http://schemas.microsoft.com/office/drawing/2014/main" id="{BCECE7B0-C920-C538-4F25-D4A66E8F684F}"/>
                  </a:ext>
                </a:extLst>
              </p14:cNvPr>
              <p14:cNvContentPartPr/>
              <p14:nvPr/>
            </p14:nvContentPartPr>
            <p14:xfrm>
              <a:off x="7086272" y="2579702"/>
              <a:ext cx="270" cy="270"/>
            </p14:xfrm>
          </p:contentPart>
        </mc:Choice>
        <mc:Fallback xmlns="">
          <p:pic>
            <p:nvPicPr>
              <p:cNvPr id="186" name="墨迹 185">
                <a:extLst>
                  <a:ext uri="{FF2B5EF4-FFF2-40B4-BE49-F238E27FC236}">
                    <a16:creationId xmlns:a16="http://schemas.microsoft.com/office/drawing/2014/main" id="{BCECE7B0-C920-C538-4F25-D4A66E8F684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72772" y="256620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87" name="墨迹 186">
                <a:extLst>
                  <a:ext uri="{FF2B5EF4-FFF2-40B4-BE49-F238E27FC236}">
                    <a16:creationId xmlns:a16="http://schemas.microsoft.com/office/drawing/2014/main" id="{902E23F1-E6B4-888B-8B82-7C5F2D2FF3EF}"/>
                  </a:ext>
                </a:extLst>
              </p14:cNvPr>
              <p14:cNvContentPartPr/>
              <p14:nvPr/>
            </p14:nvContentPartPr>
            <p14:xfrm>
              <a:off x="7139462" y="2465492"/>
              <a:ext cx="270" cy="270"/>
            </p14:xfrm>
          </p:contentPart>
        </mc:Choice>
        <mc:Fallback xmlns="">
          <p:pic>
            <p:nvPicPr>
              <p:cNvPr id="187" name="墨迹 186">
                <a:extLst>
                  <a:ext uri="{FF2B5EF4-FFF2-40B4-BE49-F238E27FC236}">
                    <a16:creationId xmlns:a16="http://schemas.microsoft.com/office/drawing/2014/main" id="{902E23F1-E6B4-888B-8B82-7C5F2D2FF3E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25962" y="245199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188" name="墨迹 187">
                <a:extLst>
                  <a:ext uri="{FF2B5EF4-FFF2-40B4-BE49-F238E27FC236}">
                    <a16:creationId xmlns:a16="http://schemas.microsoft.com/office/drawing/2014/main" id="{6AF48240-CDA6-D9D0-6A14-E23D033C134E}"/>
                  </a:ext>
                </a:extLst>
              </p14:cNvPr>
              <p14:cNvContentPartPr/>
              <p14:nvPr/>
            </p14:nvContentPartPr>
            <p14:xfrm>
              <a:off x="7083175" y="2358135"/>
              <a:ext cx="270" cy="270"/>
            </p14:xfrm>
          </p:contentPart>
        </mc:Choice>
        <mc:Fallback xmlns="">
          <p:pic>
            <p:nvPicPr>
              <p:cNvPr id="188" name="墨迹 187">
                <a:extLst>
                  <a:ext uri="{FF2B5EF4-FFF2-40B4-BE49-F238E27FC236}">
                    <a16:creationId xmlns:a16="http://schemas.microsoft.com/office/drawing/2014/main" id="{6AF48240-CDA6-D9D0-6A14-E23D033C134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69675" y="2344635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89" name="墨迹 188">
                <a:extLst>
                  <a:ext uri="{FF2B5EF4-FFF2-40B4-BE49-F238E27FC236}">
                    <a16:creationId xmlns:a16="http://schemas.microsoft.com/office/drawing/2014/main" id="{44471EA3-3895-CF06-8BDB-220173783139}"/>
                  </a:ext>
                </a:extLst>
              </p14:cNvPr>
              <p14:cNvContentPartPr/>
              <p14:nvPr/>
            </p14:nvContentPartPr>
            <p14:xfrm>
              <a:off x="7104012" y="2278889"/>
              <a:ext cx="270" cy="270"/>
            </p14:xfrm>
          </p:contentPart>
        </mc:Choice>
        <mc:Fallback xmlns="">
          <p:pic>
            <p:nvPicPr>
              <p:cNvPr id="189" name="墨迹 188">
                <a:extLst>
                  <a:ext uri="{FF2B5EF4-FFF2-40B4-BE49-F238E27FC236}">
                    <a16:creationId xmlns:a16="http://schemas.microsoft.com/office/drawing/2014/main" id="{44471EA3-3895-CF06-8BDB-22017378313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90512" y="2265389"/>
                <a:ext cx="27000" cy="27000"/>
              </a:xfrm>
              <a:prstGeom prst="rect">
                <a:avLst/>
              </a:prstGeom>
            </p:spPr>
          </p:pic>
        </mc:Fallback>
      </mc:AlternateContent>
      <p:sp>
        <p:nvSpPr>
          <p:cNvPr id="190" name="文本框 189">
            <a:extLst>
              <a:ext uri="{FF2B5EF4-FFF2-40B4-BE49-F238E27FC236}">
                <a16:creationId xmlns:a16="http://schemas.microsoft.com/office/drawing/2014/main" id="{6D33949F-8094-3D61-CCA8-7485BC5087CA}"/>
              </a:ext>
            </a:extLst>
          </p:cNvPr>
          <p:cNvSpPr txBox="1"/>
          <p:nvPr/>
        </p:nvSpPr>
        <p:spPr>
          <a:xfrm>
            <a:off x="6836392" y="4121785"/>
            <a:ext cx="14866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Asia-Pacific 15+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449" name="墨迹 448">
                <a:extLst>
                  <a:ext uri="{FF2B5EF4-FFF2-40B4-BE49-F238E27FC236}">
                    <a16:creationId xmlns:a16="http://schemas.microsoft.com/office/drawing/2014/main" id="{B8FB2F70-1247-9DBC-678C-662A8A5914CE}"/>
                  </a:ext>
                </a:extLst>
              </p14:cNvPr>
              <p14:cNvContentPartPr/>
              <p14:nvPr/>
            </p14:nvContentPartPr>
            <p14:xfrm>
              <a:off x="6093557" y="2357320"/>
              <a:ext cx="270" cy="270"/>
            </p14:xfrm>
          </p:contentPart>
        </mc:Choice>
        <mc:Fallback xmlns="">
          <p:pic>
            <p:nvPicPr>
              <p:cNvPr id="449" name="墨迹 448">
                <a:extLst>
                  <a:ext uri="{FF2B5EF4-FFF2-40B4-BE49-F238E27FC236}">
                    <a16:creationId xmlns:a16="http://schemas.microsoft.com/office/drawing/2014/main" id="{B8FB2F70-1247-9DBC-678C-662A8A5914C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0057" y="2343820"/>
                <a:ext cx="27000" cy="2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20487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A9B535F-E980-F8A8-37DB-238EE5FBD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1B4AC8-FDD6-DA1D-BE12-047602EE25C2}"/>
              </a:ext>
            </a:extLst>
          </p:cNvPr>
          <p:cNvSpPr txBox="1"/>
          <p:nvPr/>
        </p:nvSpPr>
        <p:spPr>
          <a:xfrm>
            <a:off x="1049541" y="410421"/>
            <a:ext cx="7509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PARTNERS LEADING THE WAY TO A 5G NTN REALITY</a:t>
            </a:r>
            <a:endParaRPr lang="en-US" altLang="zh-CN" sz="2100" b="1" dirty="0">
              <a:solidFill>
                <a:srgbClr val="0070C0"/>
              </a:solidFill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53B414E-78EC-E50C-1E1C-BD607722AE45}"/>
              </a:ext>
            </a:extLst>
          </p:cNvPr>
          <p:cNvGrpSpPr/>
          <p:nvPr/>
        </p:nvGrpSpPr>
        <p:grpSpPr>
          <a:xfrm>
            <a:off x="441224" y="1496138"/>
            <a:ext cx="2360326" cy="1369782"/>
            <a:chOff x="264915" y="2117807"/>
            <a:chExt cx="4481965" cy="2391904"/>
          </a:xfrm>
        </p:grpSpPr>
        <p:pic>
          <p:nvPicPr>
            <p:cNvPr id="4" name="Picture 3" descr="A black and white logo&#10;&#10;Description automatically generated">
              <a:extLst>
                <a:ext uri="{FF2B5EF4-FFF2-40B4-BE49-F238E27FC236}">
                  <a16:creationId xmlns:a16="http://schemas.microsoft.com/office/drawing/2014/main" id="{2AEB30BE-1722-D8C7-ABE2-8C8258DEF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9" y="2117807"/>
              <a:ext cx="2660782" cy="52321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5E21E0A-5087-4CE5-20A0-4DAD98CAFF98}"/>
                </a:ext>
              </a:extLst>
            </p:cNvPr>
            <p:cNvSpPr txBox="1"/>
            <p:nvPr/>
          </p:nvSpPr>
          <p:spPr>
            <a:xfrm>
              <a:off x="264915" y="2783304"/>
              <a:ext cx="4481965" cy="1726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L-band Satellite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Overall System Design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APP &amp; Device for Service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FB37340-D360-8FD8-8050-E6582189D293}"/>
              </a:ext>
            </a:extLst>
          </p:cNvPr>
          <p:cNvGrpSpPr/>
          <p:nvPr/>
        </p:nvGrpSpPr>
        <p:grpSpPr>
          <a:xfrm>
            <a:off x="3626949" y="1094033"/>
            <a:ext cx="2094163" cy="2445412"/>
            <a:chOff x="3513600" y="1652363"/>
            <a:chExt cx="2792217" cy="3260549"/>
          </a:xfrm>
        </p:grpSpPr>
        <p:pic>
          <p:nvPicPr>
            <p:cNvPr id="5122" name="Picture 2" descr="Qualcomm logo and symbol, meaning, history, PNG">
              <a:extLst>
                <a:ext uri="{FF2B5EF4-FFF2-40B4-BE49-F238E27FC236}">
                  <a16:creationId xmlns:a16="http://schemas.microsoft.com/office/drawing/2014/main" id="{0DBF459E-F95C-DF31-2C61-650DE7A3C2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3900" y="1652363"/>
              <a:ext cx="2209800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9E2413A-0269-FB2D-BDF1-6AB5E656843E}"/>
                </a:ext>
              </a:extLst>
            </p:cNvPr>
            <p:cNvSpPr txBox="1"/>
            <p:nvPr/>
          </p:nvSpPr>
          <p:spPr>
            <a:xfrm>
              <a:off x="3513600" y="2763691"/>
              <a:ext cx="2792217" cy="2149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5G Broadcast Chipset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Smartphones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Engineering design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Software &amp; SDK 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sz="1350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514BA86-C322-6C78-F620-9208756C3B2C}"/>
              </a:ext>
            </a:extLst>
          </p:cNvPr>
          <p:cNvGrpSpPr/>
          <p:nvPr/>
        </p:nvGrpSpPr>
        <p:grpSpPr>
          <a:xfrm>
            <a:off x="1386515" y="3096974"/>
            <a:ext cx="2046073" cy="1536899"/>
            <a:chOff x="6459527" y="1676703"/>
            <a:chExt cx="2728097" cy="2049199"/>
          </a:xfrm>
        </p:grpSpPr>
        <p:pic>
          <p:nvPicPr>
            <p:cNvPr id="5124" name="Picture 4" descr="Agency for Science, Technology and Research (A*STAR)">
              <a:extLst>
                <a:ext uri="{FF2B5EF4-FFF2-40B4-BE49-F238E27FC236}">
                  <a16:creationId xmlns:a16="http://schemas.microsoft.com/office/drawing/2014/main" id="{8F59A98C-230E-205F-32FB-079E3B701A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5207" y="1676703"/>
              <a:ext cx="1106601" cy="1106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320A5BD-9E88-1DBB-152E-184F6AC88159}"/>
                </a:ext>
              </a:extLst>
            </p:cNvPr>
            <p:cNvSpPr txBox="1"/>
            <p:nvPr/>
          </p:nvSpPr>
          <p:spPr>
            <a:xfrm>
              <a:off x="6459527" y="2823175"/>
              <a:ext cx="2728097" cy="902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Core Network Design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Terminal Design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37ED2B9-DF42-3908-B8F7-50D6FAD32740}"/>
              </a:ext>
            </a:extLst>
          </p:cNvPr>
          <p:cNvGrpSpPr/>
          <p:nvPr/>
        </p:nvGrpSpPr>
        <p:grpSpPr>
          <a:xfrm>
            <a:off x="5168191" y="2896075"/>
            <a:ext cx="2598288" cy="1745609"/>
            <a:chOff x="9178776" y="1405089"/>
            <a:chExt cx="3464385" cy="2327479"/>
          </a:xfrm>
        </p:grpSpPr>
        <p:pic>
          <p:nvPicPr>
            <p:cNvPr id="5126" name="Picture 6" descr="Singapore University of Technology and Design - Postgrad">
              <a:extLst>
                <a:ext uri="{FF2B5EF4-FFF2-40B4-BE49-F238E27FC236}">
                  <a16:creationId xmlns:a16="http://schemas.microsoft.com/office/drawing/2014/main" id="{C7EA15B8-31FC-0435-F5C4-98D79ED7B5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8776" y="1405089"/>
              <a:ext cx="2980719" cy="19486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0643E57-E1B1-A851-3C3C-C7AE63520E1D}"/>
                </a:ext>
              </a:extLst>
            </p:cNvPr>
            <p:cNvSpPr txBox="1"/>
            <p:nvPr/>
          </p:nvSpPr>
          <p:spPr>
            <a:xfrm>
              <a:off x="9517519" y="2829841"/>
              <a:ext cx="3125642" cy="902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AI-RAN for 5G Broadcast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Facilities &amp; Testing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6A6FBF7-79B9-F5E7-9DE4-B9E605DBBC03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  <p:pic>
        <p:nvPicPr>
          <p:cNvPr id="11" name="图片 10" descr="徽标, 公司名称&#10;&#10;描述已自动生成">
            <a:extLst>
              <a:ext uri="{FF2B5EF4-FFF2-40B4-BE49-F238E27FC236}">
                <a16:creationId xmlns:a16="http://schemas.microsoft.com/office/drawing/2014/main" id="{72B33503-276D-D9F2-EB90-0744F2A5E3E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099" y="1434777"/>
            <a:ext cx="937796" cy="937796"/>
          </a:xfrm>
          <a:prstGeom prst="rect">
            <a:avLst/>
          </a:prstGeom>
        </p:spPr>
      </p:pic>
      <p:sp>
        <p:nvSpPr>
          <p:cNvPr id="12" name="TextBox 13">
            <a:extLst>
              <a:ext uri="{FF2B5EF4-FFF2-40B4-BE49-F238E27FC236}">
                <a16:creationId xmlns:a16="http://schemas.microsoft.com/office/drawing/2014/main" id="{AD417FBA-72AB-2E08-074B-0539CBE6B313}"/>
              </a:ext>
            </a:extLst>
          </p:cNvPr>
          <p:cNvSpPr txBox="1"/>
          <p:nvPr/>
        </p:nvSpPr>
        <p:spPr>
          <a:xfrm>
            <a:off x="6989012" y="2439762"/>
            <a:ext cx="978473" cy="9886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50" dirty="0" err="1"/>
              <a:t>Bitstem</a:t>
            </a:r>
            <a:endParaRPr lang="en-US" sz="1350" dirty="0"/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50" dirty="0"/>
              <a:t>ORS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35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024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5"/>
          <p:cNvGrpSpPr/>
          <p:nvPr/>
        </p:nvGrpSpPr>
        <p:grpSpPr>
          <a:xfrm>
            <a:off x="477342" y="445824"/>
            <a:ext cx="8280311" cy="4279531"/>
            <a:chOff x="282192" y="261330"/>
            <a:chExt cx="5015389" cy="4279530"/>
          </a:xfrm>
        </p:grpSpPr>
        <p:sp>
          <p:nvSpPr>
            <p:cNvPr id="1048589" name="Rectangle 8"/>
            <p:cNvSpPr/>
            <p:nvPr/>
          </p:nvSpPr>
          <p:spPr>
            <a:xfrm>
              <a:off x="3675275" y="2252109"/>
              <a:ext cx="9950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3GPP Standard</a:t>
              </a:r>
            </a:p>
            <a:p>
              <a:pPr algn="ctr"/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Device</a:t>
              </a:r>
            </a:p>
          </p:txBody>
        </p:sp>
        <p:sp>
          <p:nvSpPr>
            <p:cNvPr id="1048590" name="Rectangle 11"/>
            <p:cNvSpPr/>
            <p:nvPr/>
          </p:nvSpPr>
          <p:spPr>
            <a:xfrm>
              <a:off x="282192" y="2588851"/>
              <a:ext cx="1858780" cy="195200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214313" indent="-214313">
                <a:lnSpc>
                  <a:spcPct val="120000"/>
                </a:lnSpc>
                <a:spcBef>
                  <a:spcPts val="788"/>
                </a:spcBef>
                <a:buFont typeface="Arial" panose="020B0604020202020204" pitchFamily="34" charset="0"/>
                <a:buChar char="•"/>
              </a:pPr>
              <a:r>
                <a:rPr lang="en-US" altLang="zh-CN" sz="135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Satellite :</a:t>
              </a:r>
            </a:p>
            <a:p>
              <a:pPr>
                <a:lnSpc>
                  <a:spcPct val="120000"/>
                </a:lnSpc>
                <a:spcBef>
                  <a:spcPts val="788"/>
                </a:spcBef>
              </a:pPr>
              <a:r>
                <a:rPr lang="en-US" altLang="zh-CN" sz="135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	AsiaStar 105E </a:t>
              </a:r>
            </a:p>
            <a:p>
              <a:pPr marL="214313" indent="-214313">
                <a:lnSpc>
                  <a:spcPct val="120000"/>
                </a:lnSpc>
                <a:spcBef>
                  <a:spcPts val="788"/>
                </a:spcBef>
                <a:buFont typeface="Arial" panose="020B0604020202020204" pitchFamily="34" charset="0"/>
                <a:buChar char="•"/>
              </a:pPr>
              <a:r>
                <a:rPr lang="en-US" altLang="zh-CN" sz="135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Earth Station : </a:t>
              </a:r>
            </a:p>
            <a:p>
              <a:pPr>
                <a:lnSpc>
                  <a:spcPct val="120000"/>
                </a:lnSpc>
                <a:spcBef>
                  <a:spcPts val="788"/>
                </a:spcBef>
              </a:pPr>
              <a:r>
                <a:rPr lang="en-US" altLang="zh-CN" sz="135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	 5G Gateway  in Brisbane</a:t>
              </a:r>
            </a:p>
            <a:p>
              <a:pPr>
                <a:lnSpc>
                  <a:spcPct val="120000"/>
                </a:lnSpc>
                <a:spcBef>
                  <a:spcPts val="788"/>
                </a:spcBef>
              </a:pPr>
              <a:endParaRPr lang="en-US" altLang="zh-HK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45728" name="直接连接符 47"/>
            <p:cNvCxnSpPr>
              <a:cxnSpLocks/>
            </p:cNvCxnSpPr>
            <p:nvPr/>
          </p:nvCxnSpPr>
          <p:spPr>
            <a:xfrm>
              <a:off x="2184985" y="261330"/>
              <a:ext cx="0" cy="335891"/>
            </a:xfrm>
            <a:prstGeom prst="line">
              <a:avLst/>
            </a:prstGeom>
            <a:ln w="3175">
              <a:solidFill>
                <a:srgbClr val="26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2" name="Rectangle 22"/>
            <p:cNvSpPr/>
            <p:nvPr/>
          </p:nvSpPr>
          <p:spPr>
            <a:xfrm>
              <a:off x="3351695" y="3056673"/>
              <a:ext cx="1945886" cy="11984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171446" indent="-171446">
                <a:spcBef>
                  <a:spcPts val="788"/>
                </a:spcBef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Chipsets: Qualcomm</a:t>
              </a:r>
            </a:p>
            <a:p>
              <a:pPr marL="171446" indent="-171446">
                <a:spcBef>
                  <a:spcPts val="788"/>
                </a:spcBef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Commercial mobile phone</a:t>
              </a:r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>
                <a:spcBef>
                  <a:spcPts val="788"/>
                </a:spcBef>
              </a:pP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	Xiaomi &amp; OPPO 1+</a:t>
              </a:r>
            </a:p>
            <a:p>
              <a:pPr marL="171446" indent="-171446">
                <a:lnSpc>
                  <a:spcPct val="150000"/>
                </a:lnSpc>
                <a:spcBef>
                  <a:spcPts val="788"/>
                </a:spcBef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APP</a:t>
              </a:r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GV </a:t>
              </a:r>
              <a:r>
                <a:rPr lang="en-US" altLang="zh-CN" sz="120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Waveplay</a:t>
              </a: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- Experimental</a:t>
              </a:r>
            </a:p>
          </p:txBody>
        </p:sp>
      </p:grpSp>
      <p:sp>
        <p:nvSpPr>
          <p:cNvPr id="1048594" name="文本框 4"/>
          <p:cNvSpPr txBox="1">
            <a:spLocks noChangeArrowheads="1"/>
          </p:cNvSpPr>
          <p:nvPr/>
        </p:nvSpPr>
        <p:spPr bwMode="auto">
          <a:xfrm>
            <a:off x="842176" y="205893"/>
            <a:ext cx="8528357" cy="66941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</a:rPr>
              <a:t>OVERVIEW – Worlds First 5G NTN Broadcast S2D Demo</a:t>
            </a:r>
          </a:p>
          <a:p>
            <a:pPr eaLnBrk="1" hangingPunct="1"/>
            <a:r>
              <a:rPr lang="en-US" altLang="zh-CN" b="1" i="1" dirty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</a:rPr>
              <a:t> Overall Demo Architecture</a:t>
            </a:r>
            <a:endParaRPr lang="zh-CN" altLang="en-US" b="1" i="1" dirty="0">
              <a:solidFill>
                <a:srgbClr val="FFFFFF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48595" name="Rectangle 20"/>
          <p:cNvSpPr/>
          <p:nvPr/>
        </p:nvSpPr>
        <p:spPr>
          <a:xfrm>
            <a:off x="3558950" y="2371330"/>
            <a:ext cx="1418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Antenna</a:t>
            </a:r>
          </a:p>
          <a:p>
            <a:pPr algn="ctr"/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  <a:p>
            <a:pPr algn="ctr"/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Down Converter</a:t>
            </a:r>
          </a:p>
        </p:txBody>
      </p:sp>
      <p:pic>
        <p:nvPicPr>
          <p:cNvPr id="2097162" name="图片 28" descr="一体机V3.0白(1)"/>
          <p:cNvPicPr>
            <a:picLocks noChangeAspect="1"/>
          </p:cNvPicPr>
          <p:nvPr/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3659017" y="1526072"/>
            <a:ext cx="1152388" cy="86429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C8238E6-0FFD-5149-ADC0-198AB7015F42}"/>
              </a:ext>
            </a:extLst>
          </p:cNvPr>
          <p:cNvGrpSpPr/>
          <p:nvPr/>
        </p:nvGrpSpPr>
        <p:grpSpPr>
          <a:xfrm>
            <a:off x="6408959" y="1155495"/>
            <a:ext cx="932414" cy="1215835"/>
            <a:chOff x="6796729" y="1310724"/>
            <a:chExt cx="1243219" cy="1621113"/>
          </a:xfrm>
        </p:grpSpPr>
        <p:grpSp>
          <p:nvGrpSpPr>
            <p:cNvPr id="30" name="组合 44"/>
            <p:cNvGrpSpPr/>
            <p:nvPr/>
          </p:nvGrpSpPr>
          <p:grpSpPr bwMode="auto">
            <a:xfrm>
              <a:off x="6796729" y="1310724"/>
              <a:ext cx="1243219" cy="1621113"/>
              <a:chOff x="0" y="0"/>
              <a:chExt cx="1865658" cy="3203785"/>
            </a:xfrm>
          </p:grpSpPr>
          <p:pic>
            <p:nvPicPr>
              <p:cNvPr id="2097163" name="图片 4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865658" cy="320378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48596" name="矩形 35"/>
              <p:cNvSpPr>
                <a:spLocks noChangeArrowheads="1"/>
              </p:cNvSpPr>
              <p:nvPr/>
            </p:nvSpPr>
            <p:spPr bwMode="auto">
              <a:xfrm>
                <a:off x="387003" y="579482"/>
                <a:ext cx="1193529" cy="2067003"/>
              </a:xfrm>
              <a:prstGeom prst="rect">
                <a:avLst/>
              </a:prstGeom>
              <a:solidFill>
                <a:srgbClr val="0D4677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914378"/>
                <a:endParaRPr lang="zh-CN" altLang="en-US">
                  <a:solidFill>
                    <a:srgbClr val="FFFFFF"/>
                  </a:solidFill>
                  <a:latin typeface="方正兰亭黑_GBK" charset="0"/>
                  <a:ea typeface="方正兰亭黑_GBK" charset="0"/>
                  <a:cs typeface="方正兰亭黑_GBK" charset="0"/>
                </a:endParaRPr>
              </a:p>
            </p:txBody>
          </p:sp>
        </p:grpSp>
        <p:pic>
          <p:nvPicPr>
            <p:cNvPr id="2097164" name="Picture 27"/>
            <p:cNvPicPr>
              <a:picLocks noChangeAspect="1"/>
            </p:cNvPicPr>
            <p:nvPr/>
          </p:nvPicPr>
          <p:blipFill rotWithShape="1">
            <a:blip r:embed="rId5"/>
            <a:srcRect l="17476" t="14789" r="18046" b="22511"/>
            <a:stretch>
              <a:fillRect/>
            </a:stretch>
          </p:blipFill>
          <p:spPr>
            <a:xfrm>
              <a:off x="7216714" y="1716087"/>
              <a:ext cx="455325" cy="455287"/>
            </a:xfrm>
            <a:prstGeom prst="roundRect">
              <a:avLst/>
            </a:prstGeom>
          </p:spPr>
        </p:pic>
        <p:sp>
          <p:nvSpPr>
            <p:cNvPr id="1048597" name="矩形 15"/>
            <p:cNvSpPr>
              <a:spLocks noChangeArrowheads="1"/>
            </p:cNvSpPr>
            <p:nvPr/>
          </p:nvSpPr>
          <p:spPr bwMode="auto">
            <a:xfrm>
              <a:off x="6973793" y="2202500"/>
              <a:ext cx="1018372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900" b="1" dirty="0" err="1">
                  <a:solidFill>
                    <a:schemeClr val="bg1"/>
                  </a:solidFill>
                  <a:latin typeface="方正兰亭黑_GBK" charset="0"/>
                  <a:ea typeface="方正兰亭黑_GBK" charset="0"/>
                  <a:cs typeface="方正兰亭黑_GBK" charset="0"/>
                </a:rPr>
                <a:t>WavePlay</a:t>
              </a:r>
              <a:endParaRPr lang="en-US" altLang="zh-CN" sz="900" b="1" dirty="0">
                <a:solidFill>
                  <a:schemeClr val="bg1"/>
                </a:solidFill>
                <a:latin typeface="方正兰亭黑_GBK" charset="0"/>
                <a:ea typeface="方正兰亭黑_GBK" charset="0"/>
                <a:cs typeface="方正兰亭黑_GBK" charset="0"/>
              </a:endParaRPr>
            </a:p>
            <a:p>
              <a:pPr algn="ctr" eaLnBrk="1" hangingPunct="1"/>
              <a:r>
                <a:rPr lang="en-US" altLang="zh-CN" sz="900" b="1" dirty="0">
                  <a:solidFill>
                    <a:schemeClr val="bg1"/>
                  </a:solidFill>
                  <a:latin typeface="方正兰亭黑_GBK" charset="0"/>
                  <a:ea typeface="方正兰亭黑_GBK" charset="0"/>
                  <a:cs typeface="方正兰亭黑_GBK" charset="0"/>
                </a:rPr>
                <a:t>for test</a:t>
              </a:r>
              <a:endParaRPr lang="zh-CN" altLang="en-US" sz="900" b="1" dirty="0">
                <a:solidFill>
                  <a:schemeClr val="bg1"/>
                </a:solidFill>
                <a:latin typeface="方正兰亭黑_GBK" charset="0"/>
                <a:ea typeface="方正兰亭黑_GBK" charset="0"/>
                <a:cs typeface="方正兰亭黑_GBK" charset="0"/>
              </a:endParaRPr>
            </a:p>
          </p:txBody>
        </p:sp>
      </p:grpSp>
      <p:sp>
        <p:nvSpPr>
          <p:cNvPr id="2" name="箭头: 上下 1">
            <a:extLst>
              <a:ext uri="{FF2B5EF4-FFF2-40B4-BE49-F238E27FC236}">
                <a16:creationId xmlns:a16="http://schemas.microsoft.com/office/drawing/2014/main" id="{F80FD8AA-DDBC-88DB-0B24-8370FF384438}"/>
              </a:ext>
            </a:extLst>
          </p:cNvPr>
          <p:cNvSpPr/>
          <p:nvPr/>
        </p:nvSpPr>
        <p:spPr>
          <a:xfrm rot="5400000" flipH="1">
            <a:off x="5480875" y="1335004"/>
            <a:ext cx="239414" cy="1274951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5" name="箭头: 上下 1">
            <a:extLst>
              <a:ext uri="{FF2B5EF4-FFF2-40B4-BE49-F238E27FC236}">
                <a16:creationId xmlns:a16="http://schemas.microsoft.com/office/drawing/2014/main" id="{4DFC1581-C842-9E6B-694D-8FD4F712376C}"/>
              </a:ext>
            </a:extLst>
          </p:cNvPr>
          <p:cNvSpPr/>
          <p:nvPr/>
        </p:nvSpPr>
        <p:spPr>
          <a:xfrm rot="5400000" flipH="1">
            <a:off x="2840980" y="1306141"/>
            <a:ext cx="239414" cy="1330430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" name="Rectangle 20">
            <a:extLst>
              <a:ext uri="{FF2B5EF4-FFF2-40B4-BE49-F238E27FC236}">
                <a16:creationId xmlns:a16="http://schemas.microsoft.com/office/drawing/2014/main" id="{8353E294-3F05-A670-E86A-1C3A5FBEA906}"/>
              </a:ext>
            </a:extLst>
          </p:cNvPr>
          <p:cNvSpPr/>
          <p:nvPr/>
        </p:nvSpPr>
        <p:spPr>
          <a:xfrm>
            <a:off x="2168731" y="1347217"/>
            <a:ext cx="1583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5G NTN RF Carrier 1.4 GHZ</a:t>
            </a:r>
          </a:p>
        </p:txBody>
      </p:sp>
      <p:sp>
        <p:nvSpPr>
          <p:cNvPr id="8" name="Rectangle 20">
            <a:extLst>
              <a:ext uri="{FF2B5EF4-FFF2-40B4-BE49-F238E27FC236}">
                <a16:creationId xmlns:a16="http://schemas.microsoft.com/office/drawing/2014/main" id="{95C30E20-E2D3-4F4E-6EA2-DFF5321C8E8C}"/>
              </a:ext>
            </a:extLst>
          </p:cNvPr>
          <p:cNvSpPr/>
          <p:nvPr/>
        </p:nvSpPr>
        <p:spPr>
          <a:xfrm>
            <a:off x="4964879" y="1292912"/>
            <a:ext cx="103668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 RF</a:t>
            </a:r>
          </a:p>
          <a:p>
            <a:pPr algn="ctr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(800 MHZ)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2A01E8-56BC-8EE1-2A83-0EF12EC831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750055">
            <a:off x="938320" y="967799"/>
            <a:ext cx="1110148" cy="1713054"/>
          </a:xfrm>
          <a:prstGeom prst="rect">
            <a:avLst/>
          </a:prstGeom>
        </p:spPr>
      </p:pic>
      <p:sp>
        <p:nvSpPr>
          <p:cNvPr id="9" name="Rectangle 20">
            <a:extLst>
              <a:ext uri="{FF2B5EF4-FFF2-40B4-BE49-F238E27FC236}">
                <a16:creationId xmlns:a16="http://schemas.microsoft.com/office/drawing/2014/main" id="{64B5336C-BDA8-900B-DB4B-B042F56582E4}"/>
              </a:ext>
            </a:extLst>
          </p:cNvPr>
          <p:cNvSpPr/>
          <p:nvPr/>
        </p:nvSpPr>
        <p:spPr>
          <a:xfrm>
            <a:off x="206505" y="1605036"/>
            <a:ext cx="9762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AsiaStar </a:t>
            </a:r>
          </a:p>
          <a:p>
            <a:pPr algn="ctr"/>
            <a:r>
              <a: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Satellite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CEE268-E3E9-B486-4B47-D7937650B85D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E6B231B-31A9-C8A2-1678-B8E6AF8CB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2D13A058-89AE-0383-206F-210AD51CFEFB}"/>
              </a:ext>
            </a:extLst>
          </p:cNvPr>
          <p:cNvSpPr txBox="1"/>
          <p:nvPr/>
        </p:nvSpPr>
        <p:spPr>
          <a:xfrm>
            <a:off x="1" y="25346"/>
            <a:ext cx="5933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25000"/>
            </a:pPr>
            <a:r>
              <a:rPr lang="en-US" altLang="zh-CN" sz="1600" b="1" dirty="0">
                <a:solidFill>
                  <a:srgbClr val="1EADE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5G BROADCAST LIVE DEMONSTRATION – SINGAPORE</a:t>
            </a:r>
          </a:p>
          <a:p>
            <a:pPr>
              <a:buSzPct val="25000"/>
            </a:pPr>
            <a:r>
              <a:rPr lang="en-US" altLang="zh-CN" sz="1100" dirty="0">
                <a:solidFill>
                  <a:srgbClr val="1EADE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NOV 1, 2024</a:t>
            </a:r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ACEB61A3-7929-60B4-D6F9-2FC19DBD22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829" y="4824854"/>
            <a:ext cx="1185614" cy="233140"/>
          </a:xfrm>
          <a:prstGeom prst="rect">
            <a:avLst/>
          </a:prstGeom>
        </p:spPr>
      </p:pic>
      <p:pic>
        <p:nvPicPr>
          <p:cNvPr id="5" name="Picture 4" descr="A person standing in front of a screen&#10;&#10;Description automatically generated">
            <a:extLst>
              <a:ext uri="{FF2B5EF4-FFF2-40B4-BE49-F238E27FC236}">
                <a16:creationId xmlns:a16="http://schemas.microsoft.com/office/drawing/2014/main" id="{1B727774-991D-DF9F-122D-4177FBF316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212" y="3439130"/>
            <a:ext cx="2175084" cy="119760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41B923E-9502-D16C-FCE8-674C5DF35632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id="{ABC8DA4F-3342-6985-E20F-4A6474A55E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8" b="10334"/>
          <a:stretch/>
        </p:blipFill>
        <p:spPr>
          <a:xfrm>
            <a:off x="736103" y="687823"/>
            <a:ext cx="2373923" cy="3973189"/>
          </a:xfrm>
          <a:prstGeom prst="rect">
            <a:avLst/>
          </a:prstGeom>
        </p:spPr>
      </p:pic>
      <p:pic>
        <p:nvPicPr>
          <p:cNvPr id="9" name="图片 8" descr="人在船上&#10;&#10;中度可信度描述已自动生成">
            <a:extLst>
              <a:ext uri="{FF2B5EF4-FFF2-40B4-BE49-F238E27FC236}">
                <a16:creationId xmlns:a16="http://schemas.microsoft.com/office/drawing/2014/main" id="{770B8D6B-4437-A456-C6F8-C8B8B3F7D8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537" y="687823"/>
            <a:ext cx="2979891" cy="3973189"/>
          </a:xfrm>
          <a:prstGeom prst="rect">
            <a:avLst/>
          </a:prstGeom>
        </p:spPr>
      </p:pic>
      <p:pic>
        <p:nvPicPr>
          <p:cNvPr id="13" name="图片 12" descr="一群人正在聊天&#10;&#10;描述已自动生成">
            <a:extLst>
              <a:ext uri="{FF2B5EF4-FFF2-40B4-BE49-F238E27FC236}">
                <a16:creationId xmlns:a16="http://schemas.microsoft.com/office/drawing/2014/main" id="{DCBE56C9-6A2C-9AEB-98C3-6E611B9732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6" b="17762"/>
          <a:stretch/>
        </p:blipFill>
        <p:spPr>
          <a:xfrm>
            <a:off x="6481212" y="687823"/>
            <a:ext cx="2175084" cy="134425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7C7A3E7-1E7D-7704-A9A8-D312914489B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15" b="21180"/>
          <a:stretch/>
        </p:blipFill>
        <p:spPr>
          <a:xfrm>
            <a:off x="6481211" y="2119155"/>
            <a:ext cx="2195850" cy="11976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5825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62000" y="2340496"/>
            <a:ext cx="7639050" cy="1017983"/>
          </a:xfrm>
        </p:spPr>
        <p:txBody>
          <a:bodyPr/>
          <a:lstStyle/>
          <a:p>
            <a:r>
              <a:rPr lang="en-US" altLang="zh-CN"/>
              <a:t>THANKS</a:t>
            </a:r>
          </a:p>
        </p:txBody>
      </p:sp>
      <p:pic>
        <p:nvPicPr>
          <p:cNvPr id="3" name="图片 2" descr="ASTRUM MOBLE Logo_字标 副本">
            <a:extLst>
              <a:ext uri="{FF2B5EF4-FFF2-40B4-BE49-F238E27FC236}">
                <a16:creationId xmlns:a16="http://schemas.microsoft.com/office/drawing/2014/main" id="{D7892E46-B101-DFCB-1DCB-D52D8DA1E8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152" y="-307054"/>
            <a:ext cx="2376893" cy="2037627"/>
          </a:xfrm>
          <a:prstGeom prst="rect">
            <a:avLst/>
          </a:prstGeom>
        </p:spPr>
      </p:pic>
      <p:pic>
        <p:nvPicPr>
          <p:cNvPr id="4" name="图片 3" descr="卡通画&#10;&#10;低可信度描述已自动生成">
            <a:extLst>
              <a:ext uri="{FF2B5EF4-FFF2-40B4-BE49-F238E27FC236}">
                <a16:creationId xmlns:a16="http://schemas.microsoft.com/office/drawing/2014/main" id="{C1067A99-C84A-46CE-5BED-5DAE9021B9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705" y="586353"/>
            <a:ext cx="1552107" cy="48582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9D3372F-2C90-73D8-491D-B784AFBDBEC8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426129" y="881653"/>
            <a:ext cx="643123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1F526E6E-D4C1-061C-370C-1F5B9BE510AE}"/>
              </a:ext>
            </a:extLst>
          </p:cNvPr>
          <p:cNvSpPr txBox="1"/>
          <p:nvPr/>
        </p:nvSpPr>
        <p:spPr>
          <a:xfrm>
            <a:off x="645666" y="1008952"/>
            <a:ext cx="7771747" cy="351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200000"/>
              </a:lnSpc>
              <a:buFont typeface="Arial" panose="020B0604020202020204" pitchFamily="34" charset="0"/>
              <a:buChar char="•"/>
              <a:defRPr sz="1500">
                <a:latin typeface="Avenir Next" panose="020B0503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Astrum is a Singapore-based </a:t>
            </a:r>
            <a:r>
              <a:rPr lang="en-US" altLang="zh-CN" dirty="0"/>
              <a:t>Group Companies</a:t>
            </a:r>
            <a:r>
              <a:rPr lang="zh-CN" altLang="en-US" dirty="0"/>
              <a:t>.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sz="1500" dirty="0">
                <a:latin typeface="Avenir Next" panose="020B0503020202020204" pitchFamily="34" charset="0"/>
              </a:rPr>
              <a:t>L-Band is suitable for NTN broadcasting due to its good propagation condition.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We have been using </a:t>
            </a:r>
            <a:r>
              <a:rPr lang="en-US" altLang="zh-CN" sz="1500" dirty="0">
                <a:latin typeface="Avenir Next" panose="020B0503020202020204" pitchFamily="34" charset="0"/>
              </a:rPr>
              <a:t>25MHz (1467-1492MHz) </a:t>
            </a:r>
            <a:r>
              <a:rPr lang="en-US" altLang="zh-CN" dirty="0"/>
              <a:t>spectrum authorized by ITU for more than 20 years for satellite broadcasting.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Astrum plans to build AsiaStar’ successor (NEASTAR-I), a 5G NTN/GEO high-power broadcasting satellite, to replace AisaStar broadcasting satellite is used to broadcast “DVB-S Like” signal, which was built 20 years ago.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In Oct 2024, with our partners - Qualcomm, 5G-MAG, SUTD and A*Star, we conducted field trials which used 5G Broadcast signal transmitted by AsiaStar satellite to replace the “DVB-S Like” signal.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FC0546-EF80-0B2A-D855-9B068D33488F}"/>
              </a:ext>
            </a:extLst>
          </p:cNvPr>
          <p:cNvSpPr txBox="1"/>
          <p:nvPr/>
        </p:nvSpPr>
        <p:spPr>
          <a:xfrm>
            <a:off x="1339559" y="326000"/>
            <a:ext cx="27064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Executive Summary</a:t>
            </a:r>
            <a:endParaRPr lang="zh-CN" altLang="en-US" sz="2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585C69D6-D0DA-F707-4B3F-FA1BA635A11B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Private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565213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9B5DE-A081-CA82-FFB5-347C83050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A4C8063-4DD1-ECDB-27B0-7243300554B5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426129" y="881653"/>
            <a:ext cx="643123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F14F81A4-D05D-BC14-EDCF-123C0A19D247}"/>
              </a:ext>
            </a:extLst>
          </p:cNvPr>
          <p:cNvSpPr txBox="1"/>
          <p:nvPr/>
        </p:nvSpPr>
        <p:spPr>
          <a:xfrm>
            <a:off x="645666" y="1189160"/>
            <a:ext cx="8109916" cy="282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200000"/>
              </a:lnSpc>
              <a:buFont typeface="Arial" panose="020B0604020202020204" pitchFamily="34" charset="0"/>
              <a:buChar char="•"/>
              <a:defRPr sz="1500">
                <a:latin typeface="Avenir Next" panose="020B0503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The test results prove the end-to-end</a:t>
            </a:r>
            <a:r>
              <a:rPr lang="zh-CN" altLang="en-US" dirty="0"/>
              <a:t> </a:t>
            </a:r>
            <a:r>
              <a:rPr lang="en-US" altLang="zh-CN" dirty="0"/>
              <a:t> solution is feasible and effective. 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We have achieved technological breakthrough to bring satellite-direct-to-device broadcasting services to the Smartphones (Xiaomi and OPPO 1+). 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As a 3GPP member, Astrum is willing to work with 3GPP partners, especially chipsets and devices manufacturers, to promote the commercial implementation of 5G Broadcast Utilizing a Geosynchronous Satellite in Asia-Pacific Region.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Astrum is willing to bring our L-band</a:t>
            </a:r>
            <a:r>
              <a:rPr lang="en-US" altLang="zh-CN" sz="1500" dirty="0">
                <a:latin typeface="Avenir Next" panose="020B0503020202020204" pitchFamily="34" charset="0"/>
              </a:rPr>
              <a:t> 25MHz(1467-1492MHz) spectrum resource</a:t>
            </a:r>
            <a:r>
              <a:rPr lang="en-US" altLang="zh-CN" dirty="0"/>
              <a:t> into 3GPP , uses 5G Broadcast technology to promote better coordinated development of the industry.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D979EF-6C5A-6AF9-594B-6201F1B4C954}"/>
              </a:ext>
            </a:extLst>
          </p:cNvPr>
          <p:cNvSpPr txBox="1"/>
          <p:nvPr/>
        </p:nvSpPr>
        <p:spPr>
          <a:xfrm>
            <a:off x="1339559" y="326000"/>
            <a:ext cx="27064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Executive Summary</a:t>
            </a:r>
            <a:endParaRPr lang="zh-CN" altLang="en-US" sz="2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2ED887CD-331D-F95D-16EE-A1C43004A341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Private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63759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345192-1350-6CCB-4E0B-1E9E51726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CEAEE27D-7537-C120-2339-1C86E1B95E35}"/>
              </a:ext>
            </a:extLst>
          </p:cNvPr>
          <p:cNvSpPr txBox="1"/>
          <p:nvPr/>
        </p:nvSpPr>
        <p:spPr>
          <a:xfrm>
            <a:off x="1308532" y="348726"/>
            <a:ext cx="5974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New Work Item Proposal for 3GPP</a:t>
            </a:r>
            <a:endParaRPr lang="zh-CN" altLang="en-US" sz="2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4C6D8136-C402-E3E9-4F4E-9B5BC46F267F}"/>
              </a:ext>
            </a:extLst>
          </p:cNvPr>
          <p:cNvSpPr txBox="1"/>
          <p:nvPr/>
        </p:nvSpPr>
        <p:spPr>
          <a:xfrm>
            <a:off x="663116" y="1500693"/>
            <a:ext cx="7957261" cy="2797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500" dirty="0">
                <a:solidFill>
                  <a:srgbClr val="000000"/>
                </a:solidFill>
                <a:latin typeface="Avenir Next" panose="020B0503020202020204" pitchFamily="34" charset="0"/>
              </a:rPr>
              <a:t>Specify one new SDO band covering 1467 to 1492 MHz in a Release independent manner from Rel-17.</a:t>
            </a:r>
          </a:p>
          <a:p>
            <a:pPr marL="342900" lvl="0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500" dirty="0">
                <a:solidFill>
                  <a:srgbClr val="000000"/>
                </a:solidFill>
                <a:latin typeface="Avenir Next" panose="020B0503020202020204" pitchFamily="34" charset="0"/>
              </a:rPr>
              <a:t>Specify related UE RF core requirements for </a:t>
            </a:r>
            <a:r>
              <a:rPr lang="en-GB" altLang="zh-CN" sz="1500" dirty="0">
                <a:solidFill>
                  <a:srgbClr val="000000"/>
                </a:solidFill>
                <a:latin typeface="Avenir Next" panose="020B0503020202020204" pitchFamily="34" charset="0"/>
              </a:rPr>
              <a:t>5/6/7/8/10/15MHz </a:t>
            </a:r>
            <a:r>
              <a:rPr lang="en-US" altLang="zh-CN" sz="1500" dirty="0">
                <a:solidFill>
                  <a:srgbClr val="000000"/>
                </a:solidFill>
                <a:latin typeface="Avenir Next" panose="020B0503020202020204" pitchFamily="34" charset="0"/>
              </a:rPr>
              <a:t>PMCH</a:t>
            </a:r>
          </a:p>
          <a:p>
            <a:pPr lvl="0" hangingPunct="0">
              <a:spcAft>
                <a:spcPts val="900"/>
              </a:spcAft>
            </a:pPr>
            <a:r>
              <a:rPr lang="en-US" altLang="zh-CN" sz="1500" dirty="0">
                <a:solidFill>
                  <a:srgbClr val="000000"/>
                </a:solidFill>
                <a:latin typeface="Avenir Next" panose="020B0503020202020204" pitchFamily="34" charset="0"/>
              </a:rPr>
              <a:t>         </a:t>
            </a:r>
            <a:r>
              <a:rPr lang="en-GB" altLang="zh-CN" sz="1500" dirty="0">
                <a:solidFill>
                  <a:srgbClr val="000000"/>
                </a:solidFill>
                <a:latin typeface="Avenir Next" panose="020B0503020202020204" pitchFamily="34" charset="0"/>
              </a:rPr>
              <a:t>UE requirements specified in TS 36.101 for </a:t>
            </a:r>
            <a:r>
              <a:rPr lang="en-US" altLang="zh-CN" sz="1500" dirty="0">
                <a:solidFill>
                  <a:srgbClr val="000000"/>
                </a:solidFill>
                <a:latin typeface="Avenir Next" panose="020B0503020202020204" pitchFamily="34" charset="0"/>
              </a:rPr>
              <a:t>LTE-based 5G Broadcast shall be considered as </a:t>
            </a:r>
          </a:p>
          <a:p>
            <a:pPr lvl="0" hangingPunct="0">
              <a:spcAft>
                <a:spcPts val="900"/>
              </a:spcAft>
            </a:pPr>
            <a:r>
              <a:rPr lang="en-US" altLang="zh-CN" sz="1500" dirty="0">
                <a:solidFill>
                  <a:srgbClr val="000000"/>
                </a:solidFill>
                <a:latin typeface="Avenir Next" panose="020B0503020202020204" pitchFamily="34" charset="0"/>
              </a:rPr>
              <a:t>         the baseline</a:t>
            </a:r>
          </a:p>
          <a:p>
            <a:pPr marL="342900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500" dirty="0">
                <a:solidFill>
                  <a:srgbClr val="000000"/>
                </a:solidFill>
                <a:latin typeface="Avenir Next" panose="020B0503020202020204" pitchFamily="34" charset="0"/>
              </a:rPr>
              <a:t>Specify related BS RF core requirements for 5/6/7/8/10/15 MHz PMCH</a:t>
            </a:r>
          </a:p>
          <a:p>
            <a:pPr hangingPunct="0">
              <a:spcAft>
                <a:spcPts val="900"/>
              </a:spcAft>
            </a:pPr>
            <a:r>
              <a:rPr lang="en-US" altLang="zh-CN" sz="1500" dirty="0">
                <a:solidFill>
                  <a:srgbClr val="000000"/>
                </a:solidFill>
                <a:latin typeface="Avenir Next" panose="020B0503020202020204" pitchFamily="34" charset="0"/>
              </a:rPr>
              <a:t>         </a:t>
            </a:r>
            <a:r>
              <a:rPr lang="en-GB" altLang="zh-CN" sz="1500" dirty="0">
                <a:solidFill>
                  <a:srgbClr val="000000"/>
                </a:solidFill>
                <a:latin typeface="Avenir Next" panose="020B0503020202020204" pitchFamily="34" charset="0"/>
              </a:rPr>
              <a:t>SAN requirements specified in TS 36.108 shall be considered as the baseline </a:t>
            </a:r>
            <a:endParaRPr lang="zh-CN" altLang="zh-CN" sz="1500" dirty="0">
              <a:solidFill>
                <a:srgbClr val="000000"/>
              </a:solidFill>
              <a:latin typeface="Avenir Next" panose="020B0503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" panose="020B0503020202020204" pitchFamily="34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8BAEDB-B19C-08E8-91FB-8C2F4905590D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Private &amp; Confidential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673E3C0-1090-F3E3-7D43-1B1BF399697D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426129" y="881653"/>
            <a:ext cx="643123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3963569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67748-CFE7-F81D-F659-B54226C1F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46E43289-6E98-1DD1-994B-3A770A610851}"/>
              </a:ext>
            </a:extLst>
          </p:cNvPr>
          <p:cNvSpPr txBox="1"/>
          <p:nvPr/>
        </p:nvSpPr>
        <p:spPr>
          <a:xfrm>
            <a:off x="1308532" y="348726"/>
            <a:ext cx="5974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New Work Item Proposal for 3GPP</a:t>
            </a:r>
            <a:endParaRPr lang="zh-CN" altLang="en-US" sz="2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69501D-234B-81A3-8E93-85D8008047A5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Private &amp; Confidential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F878E96-187C-0663-28B7-9A22875809A3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1426129" y="881653"/>
            <a:ext cx="643123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D6BD28B-795D-ED64-3918-466EC6B20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338732"/>
              </p:ext>
            </p:extLst>
          </p:nvPr>
        </p:nvGraphicFramePr>
        <p:xfrm>
          <a:off x="1224050" y="1461410"/>
          <a:ext cx="6768784" cy="2537634"/>
        </p:xfrm>
        <a:graphic>
          <a:graphicData uri="http://schemas.openxmlformats.org/drawingml/2006/table">
            <a:tbl>
              <a:tblPr/>
              <a:tblGrid>
                <a:gridCol w="1054565">
                  <a:extLst>
                    <a:ext uri="{9D8B030D-6E8A-4147-A177-3AD203B41FA5}">
                      <a16:colId xmlns:a16="http://schemas.microsoft.com/office/drawing/2014/main" val="3245988521"/>
                    </a:ext>
                  </a:extLst>
                </a:gridCol>
                <a:gridCol w="3282447">
                  <a:extLst>
                    <a:ext uri="{9D8B030D-6E8A-4147-A177-3AD203B41FA5}">
                      <a16:colId xmlns:a16="http://schemas.microsoft.com/office/drawing/2014/main" val="3346043044"/>
                    </a:ext>
                  </a:extLst>
                </a:gridCol>
                <a:gridCol w="843950">
                  <a:extLst>
                    <a:ext uri="{9D8B030D-6E8A-4147-A177-3AD203B41FA5}">
                      <a16:colId xmlns:a16="http://schemas.microsoft.com/office/drawing/2014/main" val="2468726527"/>
                    </a:ext>
                  </a:extLst>
                </a:gridCol>
                <a:gridCol w="1587822">
                  <a:extLst>
                    <a:ext uri="{9D8B030D-6E8A-4147-A177-3AD203B41FA5}">
                      <a16:colId xmlns:a16="http://schemas.microsoft.com/office/drawing/2014/main" val="3729202376"/>
                    </a:ext>
                  </a:extLst>
                </a:gridCol>
              </a:tblGrid>
              <a:tr h="408211">
                <a:tc gridSpan="4">
                  <a:txBody>
                    <a:bodyPr/>
                    <a:lstStyle/>
                    <a:p>
                      <a:pPr algn="ctr" hangingPunct="0"/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Impacted existing TS/TR </a:t>
                      </a:r>
                      <a:r>
                        <a:rPr lang="en-GB" sz="12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{One line per specification. Create/delete lines as needed}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2369528"/>
                  </a:ext>
                </a:extLst>
              </a:tr>
              <a:tr h="589796">
                <a:tc>
                  <a:txBody>
                    <a:bodyPr/>
                    <a:lstStyle/>
                    <a:p>
                      <a:pPr hangingPunct="0"/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TS/TR No.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escription of change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Target completion plenary#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Remarks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7295306"/>
                  </a:ext>
                </a:extLst>
              </a:tr>
              <a:tr h="44234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TS 36.102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2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a new operating band and corresponding requirements for 5G Broadcast Utilizing Geosynchronous Satellite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2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RAN#110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480890"/>
                  </a:ext>
                </a:extLst>
              </a:tr>
              <a:tr h="442347">
                <a:tc>
                  <a:txBody>
                    <a:bodyPr/>
                    <a:lstStyle/>
                    <a:p>
                      <a:pPr hangingPunct="0"/>
                      <a:r>
                        <a:rPr lang="en-GB" sz="12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TS 36.108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2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a new operating band and corresponding requirements for 5G Broadcast Utilizing Geosynchronous Satellite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2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RAN#110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0472716"/>
                  </a:ext>
                </a:extLst>
              </a:tr>
              <a:tr h="44234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TS 36.307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2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a new operating band for 5G Broadcast Utilizing Geosynchronous Satellite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2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RAN#110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514488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554674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A0EFB-71EF-4E92-05BD-C7CC8F48E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EBD5F66-2592-32F3-CA87-3D18E04D2987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272380" y="889745"/>
            <a:ext cx="643123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10F44F84-9CC7-692E-9D3E-D7E904A4E787}"/>
              </a:ext>
            </a:extLst>
          </p:cNvPr>
          <p:cNvSpPr txBox="1"/>
          <p:nvPr/>
        </p:nvSpPr>
        <p:spPr>
          <a:xfrm>
            <a:off x="1177718" y="330966"/>
            <a:ext cx="78449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Astrum Mobile is the first 5G NTN-Broadcasting S2D operator</a:t>
            </a:r>
            <a:endParaRPr lang="zh-CN" altLang="en-US" sz="2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DA32D87-95D5-4CBB-3F0E-4165262645F9}"/>
              </a:ext>
            </a:extLst>
          </p:cNvPr>
          <p:cNvGrpSpPr/>
          <p:nvPr/>
        </p:nvGrpSpPr>
        <p:grpSpPr>
          <a:xfrm>
            <a:off x="296225" y="1162469"/>
            <a:ext cx="8551547" cy="3204274"/>
            <a:chOff x="1931538" y="1731940"/>
            <a:chExt cx="7875975" cy="328088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09F53E2-4EEB-2879-B1B4-C9328BA5C6E5}"/>
                </a:ext>
              </a:extLst>
            </p:cNvPr>
            <p:cNvGrpSpPr/>
            <p:nvPr/>
          </p:nvGrpSpPr>
          <p:grpSpPr>
            <a:xfrm>
              <a:off x="1931538" y="1846169"/>
              <a:ext cx="1513556" cy="1285189"/>
              <a:chOff x="1673721" y="1732749"/>
              <a:chExt cx="1513556" cy="1285189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F9F1A234-9BED-6BAD-1EC4-53E0FE54F9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54442" y="2205516"/>
                <a:ext cx="60807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49DD556-B545-893F-9471-37A4341976CB}"/>
                  </a:ext>
                </a:extLst>
              </p:cNvPr>
              <p:cNvSpPr txBox="1"/>
              <p:nvPr/>
            </p:nvSpPr>
            <p:spPr>
              <a:xfrm>
                <a:off x="2301751" y="2248497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4400" b="1" dirty="0">
                    <a:latin typeface="Arial" panose="020B0604020202020204" pitchFamily="34" charset="0"/>
                    <a:ea typeface="黑体" panose="02010609060101010101" pitchFamily="49" charset="-122"/>
                  </a:rPr>
                  <a:t>01</a:t>
                </a:r>
                <a:endParaRPr lang="zh-CN" altLang="en-US" sz="5400" b="1"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5CD62DC-0BB9-70D8-D65A-F07379956893}"/>
                  </a:ext>
                </a:extLst>
              </p:cNvPr>
              <p:cNvSpPr txBox="1"/>
              <p:nvPr/>
            </p:nvSpPr>
            <p:spPr>
              <a:xfrm>
                <a:off x="1673721" y="1732749"/>
                <a:ext cx="151355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buSzPct val="25000"/>
                </a:pPr>
                <a:r>
                  <a:rPr lang="en-US" altLang="zh-CN" sz="1400" b="1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</a:rPr>
                  <a:t>OUR PURPOSE</a:t>
                </a: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2FE0324-2853-4733-D7F4-E96C11B9D690}"/>
                </a:ext>
              </a:extLst>
            </p:cNvPr>
            <p:cNvSpPr txBox="1"/>
            <p:nvPr/>
          </p:nvSpPr>
          <p:spPr>
            <a:xfrm>
              <a:off x="3829237" y="1731940"/>
              <a:ext cx="5978276" cy="1053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lang="en-US" altLang="zh-CN" sz="1400" dirty="0">
                  <a:latin typeface="Avenir Next"/>
                </a:rPr>
                <a:t>The eventual services that Astrum Mobile provides across the Asia Pacific will be via our Satellite Network comprising our own broadcast GEO satellite, AsiaStar &amp; its successor to provide broadcasting direct to 3GPP 4 &amp; 5G Devices.</a:t>
              </a:r>
              <a:endParaRPr lang="en-US" altLang="zh-CN" sz="1400" dirty="0">
                <a:latin typeface="Avenir Next"/>
                <a:ea typeface="黑体" panose="02010609060101010101" pitchFamily="49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B42A613-4D01-6E70-8FDE-FB235EE108C7}"/>
                </a:ext>
              </a:extLst>
            </p:cNvPr>
            <p:cNvSpPr txBox="1"/>
            <p:nvPr/>
          </p:nvSpPr>
          <p:spPr>
            <a:xfrm>
              <a:off x="3821598" y="3565582"/>
              <a:ext cx="5978276" cy="13839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lang="en-US" altLang="zh-CN" sz="1400" dirty="0">
                  <a:latin typeface="Avenir Next"/>
                </a:rPr>
                <a:t>Astrum Mobile owns resources of Asia Star (GEO) satellite, and we have the complete integration solution of the mobile multimedia satellite-ground,  we are</a:t>
              </a:r>
            </a:p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lang="en-US" altLang="zh-CN" sz="1400" dirty="0">
                  <a:latin typeface="Avenir Next"/>
                </a:rPr>
                <a:t>also, the developer of the broadcast and mobile convergence standards in ITU.</a:t>
              </a:r>
            </a:p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lang="en-US" altLang="zh-CN" sz="1400" dirty="0">
                  <a:latin typeface="Avenir Next"/>
                </a:rPr>
                <a:t>The design of</a:t>
              </a:r>
              <a:r>
                <a:rPr lang="zh-CN" altLang="en-US" sz="1400" dirty="0">
                  <a:latin typeface="Avenir Next"/>
                </a:rPr>
                <a:t> </a:t>
              </a:r>
              <a:r>
                <a:rPr lang="en-US" altLang="zh-CN" sz="1400" dirty="0">
                  <a:latin typeface="Avenir Next"/>
                </a:rPr>
                <a:t>the</a:t>
              </a:r>
              <a:r>
                <a:rPr lang="zh-CN" altLang="en-US" sz="1400" dirty="0">
                  <a:latin typeface="Avenir Next"/>
                </a:rPr>
                <a:t> </a:t>
              </a:r>
              <a:r>
                <a:rPr lang="en-US" altLang="zh-CN" sz="1400" dirty="0">
                  <a:latin typeface="Avenir Next"/>
                </a:rPr>
                <a:t>successor</a:t>
              </a:r>
              <a:r>
                <a:rPr lang="zh-CN" altLang="en-US" sz="1400" dirty="0">
                  <a:latin typeface="Avenir Next"/>
                </a:rPr>
                <a:t> </a:t>
              </a:r>
              <a:r>
                <a:rPr lang="en-US" altLang="zh-CN" sz="1400" dirty="0">
                  <a:latin typeface="Avenir Next"/>
                </a:rPr>
                <a:t>to AsiaStar satellite is underway. 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3C00B75-59A6-A858-E8DA-88A618F263DE}"/>
                </a:ext>
              </a:extLst>
            </p:cNvPr>
            <p:cNvGrpSpPr/>
            <p:nvPr/>
          </p:nvGrpSpPr>
          <p:grpSpPr>
            <a:xfrm>
              <a:off x="2045403" y="3713788"/>
              <a:ext cx="1436354" cy="1299040"/>
              <a:chOff x="1787586" y="1265367"/>
              <a:chExt cx="1436354" cy="1299040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41C98383-1836-0FAA-65F3-772C421C05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54442" y="1749815"/>
                <a:ext cx="60807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DB97921-3EE2-C905-D49F-DD9FB64BC63C}"/>
                  </a:ext>
                </a:extLst>
              </p:cNvPr>
              <p:cNvSpPr txBox="1"/>
              <p:nvPr/>
            </p:nvSpPr>
            <p:spPr>
              <a:xfrm>
                <a:off x="2249471" y="1794968"/>
                <a:ext cx="813044" cy="769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4400" b="1" dirty="0">
                    <a:latin typeface="Arial" panose="020B0604020202020204" pitchFamily="34" charset="0"/>
                    <a:ea typeface="黑体" panose="02010609060101010101" pitchFamily="49" charset="-122"/>
                  </a:rPr>
                  <a:t>02</a:t>
                </a:r>
                <a:endParaRPr lang="zh-CN" altLang="en-US" sz="5400" b="1"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72E0DAA-7BB1-EC93-AF8A-6C11BCB7B12F}"/>
                  </a:ext>
                </a:extLst>
              </p:cNvPr>
              <p:cNvSpPr txBox="1"/>
              <p:nvPr/>
            </p:nvSpPr>
            <p:spPr>
              <a:xfrm>
                <a:off x="1787586" y="1265367"/>
                <a:ext cx="14363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buSzPct val="25000"/>
                </a:pPr>
                <a:r>
                  <a:rPr lang="en-US" altLang="zh-CN" sz="1400" b="1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</a:rPr>
                  <a:t>WHO WE ARE </a:t>
                </a:r>
              </a:p>
            </p:txBody>
          </p:sp>
        </p:grpSp>
      </p:grpSp>
      <p:sp>
        <p:nvSpPr>
          <p:cNvPr id="3" name="TextBox 1">
            <a:extLst>
              <a:ext uri="{FF2B5EF4-FFF2-40B4-BE49-F238E27FC236}">
                <a16:creationId xmlns:a16="http://schemas.microsoft.com/office/drawing/2014/main" id="{EA043370-CF2B-60EA-DAEB-970DBC0CD590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Private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21676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FA6DEA-7E4F-FA15-9A75-E01F51D6C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175501" cy="5143500"/>
          </a:xfrm>
          <a:prstGeom prst="rect">
            <a:avLst/>
          </a:prstGeom>
        </p:spPr>
      </p:pic>
      <p:sp>
        <p:nvSpPr>
          <p:cNvPr id="11" name="AutoShape 4" descr="1276|Kapamilya Channel|Logo|Abs-cbn|White by ...">
            <a:extLst>
              <a:ext uri="{FF2B5EF4-FFF2-40B4-BE49-F238E27FC236}">
                <a16:creationId xmlns:a16="http://schemas.microsoft.com/office/drawing/2014/main" id="{ED298FCC-9FEA-95FE-3A21-D347E340928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5801" y="2419350"/>
            <a:ext cx="308599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12F235-7773-3C7D-DB7D-E23A43C09314}"/>
              </a:ext>
            </a:extLst>
          </p:cNvPr>
          <p:cNvSpPr txBox="1"/>
          <p:nvPr/>
        </p:nvSpPr>
        <p:spPr>
          <a:xfrm>
            <a:off x="7066822" y="881425"/>
            <a:ext cx="1968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venir Next" panose="020B0503020202020204" pitchFamily="34" charset="0"/>
              </a:rPr>
              <a:t>Ubiquitous Coverage Nationwide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AB05A7-5520-3702-F19A-1411E6C6181D}"/>
              </a:ext>
            </a:extLst>
          </p:cNvPr>
          <p:cNvSpPr/>
          <p:nvPr/>
        </p:nvSpPr>
        <p:spPr>
          <a:xfrm>
            <a:off x="262218" y="1365250"/>
            <a:ext cx="1807882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/>
              </a:solidFill>
            </a:endParaRP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85355833-227D-C046-2A58-DD18EBD03D3A}"/>
              </a:ext>
            </a:extLst>
          </p:cNvPr>
          <p:cNvSpPr/>
          <p:nvPr/>
        </p:nvSpPr>
        <p:spPr>
          <a:xfrm rot="5400000">
            <a:off x="1556027" y="1879323"/>
            <a:ext cx="1320801" cy="292655"/>
          </a:xfrm>
          <a:prstGeom prst="triangle">
            <a:avLst>
              <a:gd name="adj" fmla="val 50961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highlight>
                <a:srgbClr val="808080"/>
              </a:highligh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0AA551-5B77-0DCF-EF8F-B38784D6ACCA}"/>
              </a:ext>
            </a:extLst>
          </p:cNvPr>
          <p:cNvSpPr txBox="1"/>
          <p:nvPr/>
        </p:nvSpPr>
        <p:spPr>
          <a:xfrm>
            <a:off x="2405535" y="2317833"/>
            <a:ext cx="1860860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Gateway</a:t>
            </a:r>
            <a:br>
              <a:rPr lang="en-US" sz="1350" dirty="0"/>
            </a:br>
            <a:r>
              <a:rPr lang="en-US" sz="1350" dirty="0"/>
              <a:t>(Location TBD)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1934C3-9033-6FEB-0A3E-65601C073AAA}"/>
              </a:ext>
            </a:extLst>
          </p:cNvPr>
          <p:cNvSpPr txBox="1"/>
          <p:nvPr/>
        </p:nvSpPr>
        <p:spPr>
          <a:xfrm>
            <a:off x="7073901" y="2343259"/>
            <a:ext cx="1968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High Power Satellite</a:t>
            </a:r>
          </a:p>
          <a:p>
            <a:pPr algn="ctr"/>
            <a:endParaRPr lang="en-US" b="1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</a:endParaRPr>
          </a:p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Low Rain </a:t>
            </a:r>
          </a:p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Fade</a:t>
            </a:r>
          </a:p>
          <a:p>
            <a:pPr algn="ctr"/>
            <a:endParaRPr lang="en-US" b="1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</a:endParaRPr>
          </a:p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Emergency Broadcast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E31BEC-A6DC-F444-2A37-7963A1DC7925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2B3B9A-D4E9-1017-960B-92F93142B6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0123" y="1409472"/>
            <a:ext cx="378376" cy="3520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4D5468-C273-A44E-DD32-C6219BE200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0123" y="1786304"/>
            <a:ext cx="346063" cy="3274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E83613F-ED42-1ABA-2C7C-CD3F7053B7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0123" y="2233924"/>
            <a:ext cx="425450" cy="3332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12BEECC-A39E-0366-B459-75B1260B5F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7823" y="1407084"/>
            <a:ext cx="622300" cy="3619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58EC34-070D-570F-E31B-BF34C8CDAB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4302" y="1736760"/>
            <a:ext cx="477056" cy="4265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DD274D9-D4E6-E4BD-52B0-EDE969E496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979" y="2272220"/>
            <a:ext cx="749343" cy="25886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B5DCEFD-418B-2B71-376C-5E63B025D2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6836" y="2174683"/>
            <a:ext cx="448930" cy="46933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B662237-8822-FDF6-FACB-F61AA1596BA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2498" y="1693541"/>
            <a:ext cx="565150" cy="51298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2A4F792-CC5F-574B-2A87-EC320D8C8D9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8948" y="1390997"/>
            <a:ext cx="507489" cy="37054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104FC49-4A5A-8E3E-C536-C1BD8FC86F1B}"/>
              </a:ext>
            </a:extLst>
          </p:cNvPr>
          <p:cNvSpPr txBox="1"/>
          <p:nvPr/>
        </p:nvSpPr>
        <p:spPr>
          <a:xfrm>
            <a:off x="181977" y="2684335"/>
            <a:ext cx="1860860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TV Broadcast Channels</a:t>
            </a:r>
          </a:p>
        </p:txBody>
      </p:sp>
    </p:spTree>
    <p:extLst>
      <p:ext uri="{BB962C8B-B14F-4D97-AF65-F5344CB8AC3E}">
        <p14:creationId xmlns:p14="http://schemas.microsoft.com/office/powerpoint/2010/main" val="1149784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06978-B4D8-ED33-9CA6-605FC9004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FA9AF92A-BD48-3E6F-E07F-424EB2159E2F}"/>
              </a:ext>
            </a:extLst>
          </p:cNvPr>
          <p:cNvSpPr txBox="1"/>
          <p:nvPr/>
        </p:nvSpPr>
        <p:spPr>
          <a:xfrm>
            <a:off x="1033403" y="324450"/>
            <a:ext cx="73268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altLang="zh-CN" sz="2100" b="1" dirty="0">
                <a:solidFill>
                  <a:schemeClr val="bg2">
                    <a:lumMod val="10000"/>
                  </a:schemeClr>
                </a:solidFill>
                <a:latin typeface="Arial"/>
                <a:ea typeface="黑体" panose="02010609060101010101" pitchFamily="49" charset="-122"/>
              </a:rPr>
              <a:t>Key Use Cases - examples</a:t>
            </a:r>
            <a:endParaRPr lang="zh-CN" altLang="en-US" sz="2100" b="1" dirty="0">
              <a:solidFill>
                <a:schemeClr val="bg2">
                  <a:lumMod val="10000"/>
                </a:schemeClr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3B0F997-419F-DDF0-9BAF-6EB0F33E5802}"/>
              </a:ext>
            </a:extLst>
          </p:cNvPr>
          <p:cNvSpPr txBox="1"/>
          <p:nvPr/>
        </p:nvSpPr>
        <p:spPr>
          <a:xfrm>
            <a:off x="636716" y="1138665"/>
            <a:ext cx="8712140" cy="2866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latin typeface="Avenir Next" panose="020B0503020202020204" pitchFamily="34" charset="0"/>
              </a:rPr>
              <a:t>Nationwide Broadcasting Service</a:t>
            </a:r>
          </a:p>
          <a:p>
            <a:pPr marL="1028700" lvl="2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latin typeface="Avenir Next" panose="020B0503020202020204" pitchFamily="34" charset="0"/>
              </a:rPr>
              <a:t>Television, Radio, OTA software downloads, content push, etc.</a:t>
            </a:r>
          </a:p>
          <a:p>
            <a:pPr marL="1028700" lvl="2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latin typeface="Avenir Next" panose="020B0503020202020204" pitchFamily="34" charset="0"/>
              </a:rPr>
              <a:t>Mobility (mobile broadcasting)</a:t>
            </a:r>
          </a:p>
          <a:p>
            <a:pPr marL="1028700" lvl="2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latin typeface="Avenir Next" panose="020B0503020202020204" pitchFamily="34" charset="0"/>
              </a:rPr>
              <a:t>EMERGENCY Alerts Broadcasting – pre-emptive notification + media push broadcast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latin typeface="Avenir Next" panose="020B0503020202020204" pitchFamily="34" charset="0"/>
              </a:rPr>
              <a:t>Satellite-direct-to-Device </a:t>
            </a:r>
          </a:p>
          <a:p>
            <a:pPr marL="6858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latin typeface="Avenir Next" panose="020B0503020202020204" pitchFamily="34" charset="0"/>
              </a:rPr>
              <a:t>The current form factor of majority of population is the personal handheld device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B50FD-6D39-DA24-8379-375560302FC5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2361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FD6960AA-8490-73C6-959E-CEB16AD6B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357" y="364448"/>
            <a:ext cx="7374851" cy="482979"/>
          </a:xfrm>
        </p:spPr>
        <p:txBody>
          <a:bodyPr>
            <a:noAutofit/>
          </a:bodyPr>
          <a:lstStyle/>
          <a:p>
            <a:r>
              <a:rPr lang="en-US" sz="2000" b="1" dirty="0"/>
              <a:t>3GPP Multicast/Broadcast Services Evolution</a:t>
            </a:r>
          </a:p>
        </p:txBody>
      </p:sp>
      <p:sp>
        <p:nvSpPr>
          <p:cNvPr id="2" name="Google Shape;127;p16">
            <a:extLst>
              <a:ext uri="{FF2B5EF4-FFF2-40B4-BE49-F238E27FC236}">
                <a16:creationId xmlns:a16="http://schemas.microsoft.com/office/drawing/2014/main" id="{A74CBC22-717D-9618-ED04-D836EAA85C07}"/>
              </a:ext>
            </a:extLst>
          </p:cNvPr>
          <p:cNvSpPr txBox="1"/>
          <p:nvPr/>
        </p:nvSpPr>
        <p:spPr>
          <a:xfrm>
            <a:off x="551179" y="1318792"/>
            <a:ext cx="8092434" cy="157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3GPP</a:t>
            </a:r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Broadcasting Standard evolution:</a:t>
            </a:r>
          </a:p>
          <a:p>
            <a:pPr marL="600075" lvl="1" indent="-257175">
              <a:lnSpc>
                <a:spcPct val="150000"/>
              </a:lnSpc>
              <a:buFont typeface="System Font Regular"/>
              <a:buChar char="↓"/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2G/3G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MBMS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Arial"/>
              </a:rPr>
              <a:t>（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Multimedia Broadcast Multicast Services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)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  <a:sym typeface="Arial"/>
            </a:endParaRPr>
          </a:p>
          <a:p>
            <a:pPr marL="600075" lvl="1" indent="-257175">
              <a:lnSpc>
                <a:spcPct val="150000"/>
              </a:lnSpc>
              <a:buFont typeface="System Font Regular"/>
              <a:buChar char="↓"/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4G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 </a:t>
            </a:r>
            <a:r>
              <a:rPr lang="en-US" altLang="zh-CN" sz="1400" dirty="0" err="1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eMBMS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Arial"/>
              </a:rPr>
              <a:t>（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enhanced MBMS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)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  <a:sym typeface="Arial"/>
            </a:endParaRPr>
          </a:p>
          <a:p>
            <a:pPr marL="600075" lvl="1" indent="-257175">
              <a:lnSpc>
                <a:spcPct val="150000"/>
              </a:lnSpc>
              <a:buFont typeface="System Font Regular"/>
              <a:buChar char="↓"/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4G </a:t>
            </a:r>
            <a:r>
              <a:rPr lang="en-US" altLang="zh-CN" sz="1400" dirty="0" err="1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FeMBMS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Arial"/>
              </a:rPr>
              <a:t>（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Further enhanced MBMS, EnTV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); suitable for large tower, wide area coverage;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  <a:sym typeface="Arial"/>
            </a:endParaRPr>
          </a:p>
          <a:p>
            <a:pPr marL="600075" lvl="1" indent="-25717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5G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Arial"/>
              </a:rPr>
              <a:t>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broadcast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Arial"/>
              </a:rPr>
              <a:t>(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5G terrestrial broadcast)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, large coverage broadcast</a:t>
            </a:r>
            <a:endParaRPr sz="1400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2B0868D-9080-C33C-54EA-A269F6B028BD}"/>
              </a:ext>
            </a:extLst>
          </p:cNvPr>
          <p:cNvGrpSpPr/>
          <p:nvPr/>
        </p:nvGrpSpPr>
        <p:grpSpPr>
          <a:xfrm>
            <a:off x="1025934" y="3106736"/>
            <a:ext cx="7379006" cy="1450136"/>
            <a:chOff x="1257908" y="3721094"/>
            <a:chExt cx="9838675" cy="1933514"/>
          </a:xfrm>
        </p:grpSpPr>
        <p:sp>
          <p:nvSpPr>
            <p:cNvPr id="5" name="Google Shape;128;p16">
              <a:extLst>
                <a:ext uri="{FF2B5EF4-FFF2-40B4-BE49-F238E27FC236}">
                  <a16:creationId xmlns:a16="http://schemas.microsoft.com/office/drawing/2014/main" id="{99DF394D-D957-E50C-7FD2-5E3B7DD12B92}"/>
                </a:ext>
              </a:extLst>
            </p:cNvPr>
            <p:cNvSpPr txBox="1"/>
            <p:nvPr/>
          </p:nvSpPr>
          <p:spPr>
            <a:xfrm>
              <a:off x="6339108" y="4897519"/>
              <a:ext cx="3012300" cy="7570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34275" rIns="68569" bIns="34275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FeMBMS</a:t>
              </a:r>
              <a:r>
                <a:rPr lang="zh-CN" altLang="en-US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（</a:t>
              </a:r>
              <a:r>
                <a:rPr lang="en-US" altLang="zh-CN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EnTV</a:t>
              </a:r>
              <a:r>
                <a:rPr lang="zh-CN" altLang="en-US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）</a:t>
              </a:r>
              <a:endParaRPr sz="1350" b="1" dirty="0">
                <a:solidFill>
                  <a:srgbClr val="00B0F0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350" dirty="0">
                  <a:latin typeface="Times New Roman"/>
                  <a:ea typeface="Times New Roman"/>
                  <a:cs typeface="Times New Roman"/>
                  <a:sym typeface="Times New Roman"/>
                </a:rPr>
                <a:t>Relea</a:t>
              </a:r>
              <a:r>
                <a:rPr lang="en-US" altLang="zh-CN" sz="1350" dirty="0">
                  <a:latin typeface="Times New Roman"/>
                  <a:cs typeface="Times New Roman"/>
                  <a:sym typeface="Times New Roman"/>
                </a:rPr>
                <a:t>se 14</a:t>
              </a:r>
              <a:endParaRPr sz="1350" dirty="0">
                <a:latin typeface="Times New Roman"/>
                <a:cs typeface="Times New Roman"/>
                <a:sym typeface="Microsoft Yahei"/>
              </a:endParaRPr>
            </a:p>
          </p:txBody>
        </p:sp>
        <p:sp>
          <p:nvSpPr>
            <p:cNvPr id="6" name="Google Shape;129;p16">
              <a:extLst>
                <a:ext uri="{FF2B5EF4-FFF2-40B4-BE49-F238E27FC236}">
                  <a16:creationId xmlns:a16="http://schemas.microsoft.com/office/drawing/2014/main" id="{539AC4FB-25D0-320D-4298-B944EE35D507}"/>
                </a:ext>
              </a:extLst>
            </p:cNvPr>
            <p:cNvSpPr/>
            <p:nvPr/>
          </p:nvSpPr>
          <p:spPr>
            <a:xfrm>
              <a:off x="1734758" y="4907394"/>
              <a:ext cx="1681200" cy="70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MBMS</a:t>
              </a:r>
              <a:endParaRPr sz="1350" dirty="0"/>
            </a:p>
            <a:p>
              <a:pPr>
                <a:lnSpc>
                  <a:spcPct val="120000"/>
                </a:lnSpc>
              </a:pPr>
              <a:r>
                <a:rPr lang="en-US" altLang="zh-CN" sz="1350" dirty="0">
                  <a:latin typeface="Times New Roman"/>
                  <a:cs typeface="Times New Roman"/>
                  <a:sym typeface="Times New Roman"/>
                </a:rPr>
                <a:t>Release 6</a:t>
              </a:r>
              <a:r>
                <a:rPr lang="zh-CN" altLang="en-US" sz="1350" dirty="0">
                  <a:latin typeface="Times New Roman"/>
                  <a:cs typeface="Times New Roman"/>
                  <a:sym typeface="Microsoft Yahei"/>
                </a:rPr>
                <a:t> </a:t>
              </a:r>
              <a:endParaRPr sz="1350" dirty="0">
                <a:latin typeface="Times New Roman"/>
                <a:cs typeface="Times New Roman"/>
                <a:sym typeface="Microsoft Yahei"/>
              </a:endParaRPr>
            </a:p>
          </p:txBody>
        </p:sp>
        <p:sp>
          <p:nvSpPr>
            <p:cNvPr id="7" name="Google Shape;130;p16">
              <a:extLst>
                <a:ext uri="{FF2B5EF4-FFF2-40B4-BE49-F238E27FC236}">
                  <a16:creationId xmlns:a16="http://schemas.microsoft.com/office/drawing/2014/main" id="{0A344C92-CEEF-D63A-DAB4-0BBC93DB3152}"/>
                </a:ext>
              </a:extLst>
            </p:cNvPr>
            <p:cNvSpPr/>
            <p:nvPr/>
          </p:nvSpPr>
          <p:spPr>
            <a:xfrm>
              <a:off x="9176534" y="3802369"/>
              <a:ext cx="1920049" cy="48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350" b="1" dirty="0">
                  <a:solidFill>
                    <a:srgbClr val="00B0F0"/>
                  </a:solidFill>
                  <a:latin typeface="Microsoft Yahei"/>
                  <a:ea typeface="Microsoft Yahei"/>
                  <a:sym typeface="Microsoft Yahei"/>
                </a:rPr>
                <a:t>5G Broadcast</a:t>
              </a:r>
              <a:endParaRPr sz="1350" dirty="0"/>
            </a:p>
            <a:p>
              <a:pPr>
                <a:lnSpc>
                  <a:spcPct val="120000"/>
                </a:lnSpc>
              </a:pPr>
              <a:r>
                <a:rPr lang="en-US" altLang="zh-CN" sz="1350" dirty="0">
                  <a:latin typeface="Times New Roman"/>
                  <a:ea typeface="Times New Roman"/>
                  <a:cs typeface="Times New Roman"/>
                  <a:sym typeface="Times New Roman"/>
                </a:rPr>
                <a:t>Release 16 - 19</a:t>
              </a:r>
              <a:r>
                <a:rPr lang="zh-CN" altLang="en-US" sz="900" dirty="0">
                  <a:latin typeface="Microsoft Yahei"/>
                  <a:ea typeface="Microsoft Yahei"/>
                  <a:cs typeface="Microsoft Yahei"/>
                  <a:sym typeface="Microsoft Yahei"/>
                </a:rPr>
                <a:t> </a:t>
              </a:r>
              <a:endParaRPr sz="900" dirty="0">
                <a:latin typeface="Microsoft Yahei"/>
                <a:ea typeface="Microsoft Yahei"/>
                <a:cs typeface="Microsoft Yahei"/>
                <a:sym typeface="Microsoft Yahei"/>
              </a:endParaRPr>
            </a:p>
          </p:txBody>
        </p:sp>
        <p:sp>
          <p:nvSpPr>
            <p:cNvPr id="8" name="Google Shape;131;p16">
              <a:extLst>
                <a:ext uri="{FF2B5EF4-FFF2-40B4-BE49-F238E27FC236}">
                  <a16:creationId xmlns:a16="http://schemas.microsoft.com/office/drawing/2014/main" id="{4A512968-AFFB-E547-8E32-12F1F0FB0A95}"/>
                </a:ext>
              </a:extLst>
            </p:cNvPr>
            <p:cNvSpPr/>
            <p:nvPr/>
          </p:nvSpPr>
          <p:spPr>
            <a:xfrm>
              <a:off x="1257908" y="4512294"/>
              <a:ext cx="2628000" cy="369300"/>
            </a:xfrm>
            <a:prstGeom prst="chevron">
              <a:avLst>
                <a:gd name="adj" fmla="val 50000"/>
              </a:avLst>
            </a:prstGeom>
            <a:solidFill>
              <a:srgbClr val="1F4E79">
                <a:alpha val="87058"/>
              </a:srgbClr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r>
                <a:rPr lang="en-US" altLang="zh-CN" sz="105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2004</a:t>
              </a:r>
              <a:endParaRPr sz="1350"/>
            </a:p>
          </p:txBody>
        </p:sp>
        <p:sp>
          <p:nvSpPr>
            <p:cNvPr id="9" name="Google Shape;132;p16">
              <a:extLst>
                <a:ext uri="{FF2B5EF4-FFF2-40B4-BE49-F238E27FC236}">
                  <a16:creationId xmlns:a16="http://schemas.microsoft.com/office/drawing/2014/main" id="{5E9DF14A-304F-AC90-78A3-DB6DC939F930}"/>
                </a:ext>
              </a:extLst>
            </p:cNvPr>
            <p:cNvSpPr/>
            <p:nvPr/>
          </p:nvSpPr>
          <p:spPr>
            <a:xfrm>
              <a:off x="6091308" y="4519869"/>
              <a:ext cx="2628000" cy="369300"/>
            </a:xfrm>
            <a:prstGeom prst="chevron">
              <a:avLst>
                <a:gd name="adj" fmla="val 50000"/>
              </a:avLst>
            </a:prstGeom>
            <a:solidFill>
              <a:srgbClr val="1F4E79">
                <a:alpha val="87058"/>
              </a:srgbClr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r>
                <a:rPr lang="en-US" altLang="zh-CN" sz="1050" dirty="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2015</a:t>
              </a:r>
              <a:endParaRPr sz="1350" dirty="0"/>
            </a:p>
          </p:txBody>
        </p:sp>
        <p:sp>
          <p:nvSpPr>
            <p:cNvPr id="10" name="Google Shape;133;p16">
              <a:extLst>
                <a:ext uri="{FF2B5EF4-FFF2-40B4-BE49-F238E27FC236}">
                  <a16:creationId xmlns:a16="http://schemas.microsoft.com/office/drawing/2014/main" id="{6AC78956-BA8F-5996-629B-9BC6A24A0197}"/>
                </a:ext>
              </a:extLst>
            </p:cNvPr>
            <p:cNvSpPr/>
            <p:nvPr/>
          </p:nvSpPr>
          <p:spPr>
            <a:xfrm>
              <a:off x="8468583" y="4512469"/>
              <a:ext cx="2628000" cy="369300"/>
            </a:xfrm>
            <a:prstGeom prst="chevron">
              <a:avLst>
                <a:gd name="adj" fmla="val 50000"/>
              </a:avLst>
            </a:prstGeom>
            <a:solidFill>
              <a:srgbClr val="2E75B6">
                <a:alpha val="85490"/>
              </a:srgbClr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r>
                <a:rPr lang="en-US" altLang="zh-CN" sz="105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2022</a:t>
              </a:r>
              <a:endParaRPr sz="1350"/>
            </a:p>
          </p:txBody>
        </p:sp>
        <p:sp>
          <p:nvSpPr>
            <p:cNvPr id="11" name="Google Shape;134;p16">
              <a:extLst>
                <a:ext uri="{FF2B5EF4-FFF2-40B4-BE49-F238E27FC236}">
                  <a16:creationId xmlns:a16="http://schemas.microsoft.com/office/drawing/2014/main" id="{5742BD9C-A493-2E13-5217-053084977982}"/>
                </a:ext>
              </a:extLst>
            </p:cNvPr>
            <p:cNvSpPr txBox="1"/>
            <p:nvPr/>
          </p:nvSpPr>
          <p:spPr>
            <a:xfrm>
              <a:off x="4565157" y="3721094"/>
              <a:ext cx="1454700" cy="7570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34275" rIns="68569" bIns="34275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eMBMS</a:t>
              </a:r>
              <a:endParaRPr sz="1350" b="1" dirty="0">
                <a:solidFill>
                  <a:srgbClr val="00B0F0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350" dirty="0">
                  <a:latin typeface="Times New Roman"/>
                  <a:cs typeface="Times New Roman"/>
                  <a:sym typeface="Times New Roman"/>
                </a:rPr>
                <a:t>Releas</a:t>
              </a:r>
              <a:r>
                <a:rPr lang="en-US" altLang="zh-CN" sz="1350" dirty="0">
                  <a:latin typeface="Times New Roman"/>
                  <a:cs typeface="Times New Roman"/>
                  <a:sym typeface="Microsoft Yahei"/>
                </a:rPr>
                <a:t>e 9</a:t>
              </a:r>
              <a:endParaRPr sz="1350" dirty="0">
                <a:latin typeface="Times New Roman"/>
                <a:cs typeface="Times New Roman"/>
                <a:sym typeface="Microsoft Yahei"/>
              </a:endParaRPr>
            </a:p>
          </p:txBody>
        </p:sp>
        <p:sp>
          <p:nvSpPr>
            <p:cNvPr id="12" name="Google Shape;135;p16">
              <a:extLst>
                <a:ext uri="{FF2B5EF4-FFF2-40B4-BE49-F238E27FC236}">
                  <a16:creationId xmlns:a16="http://schemas.microsoft.com/office/drawing/2014/main" id="{8554ECC5-EC8F-7E4A-A9A7-984FD87A8D76}"/>
                </a:ext>
              </a:extLst>
            </p:cNvPr>
            <p:cNvSpPr/>
            <p:nvPr/>
          </p:nvSpPr>
          <p:spPr>
            <a:xfrm>
              <a:off x="3612807" y="4512693"/>
              <a:ext cx="2700900" cy="369300"/>
            </a:xfrm>
            <a:prstGeom prst="chevron">
              <a:avLst>
                <a:gd name="adj" fmla="val 76558"/>
              </a:avLst>
            </a:prstGeom>
            <a:solidFill>
              <a:srgbClr val="2E75B6">
                <a:alpha val="85490"/>
              </a:srgbClr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r>
                <a:rPr lang="en-US" altLang="zh-CN" sz="105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2008</a:t>
              </a:r>
              <a:endParaRPr sz="135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543A5CC-CD19-5F07-DBA5-461F6B57F37D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082035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7670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74101_24*i*0"/>
  <p:tag name="KSO_WM_TEMPLATE_CATEGORY" val="custom"/>
  <p:tag name="KSO_WM_TEMPLATE_INDEX" val="20174101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9*376"/>
  <p:tag name="KSO_WM_SLIDE_POSITION" val="66*99"/>
  <p:tag name="KSO_WM_SLIDE_LAYOUT_CNT" val="1"/>
  <p:tag name="KSO_WM_SLIDE_LAYOUT" val="f"/>
  <p:tag name="KSO_WM_BEAUTIFY_FLAG" val="#wm#"/>
  <p:tag name="KSO_WM_SLIDE_TYPE" val="text"/>
  <p:tag name="KSO_WM_SLIDE_ITEM_CNT" val="1"/>
  <p:tag name="KSO_WM_TAG_VERSION" val="1.0"/>
  <p:tag name="KSO_WM_COMBINE_RELATE_SLIDE_ID" val="background20176144_8"/>
  <p:tag name="KSO_WM_TEMPLATE_CATEGORY" val="custom"/>
  <p:tag name="KSO_WM_TEMPLATE_INDEX" val="20176701"/>
  <p:tag name="KSO_WM_SLIDE_ID" val="custom20176701_24"/>
  <p:tag name="KSO_WM_SLIDE_INDEX" val="24"/>
  <p:tag name="KSO_WM_TEMPLATE_SUBCATEGORY" val="combine"/>
  <p:tag name="KSO_WM_DIAGRAM_GROUP_CODE" val="-1"/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701"/>
  <p:tag name="KSO_WM_SPECIAL_SOURCE" val="bdnul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CNT" val="1_1"/>
  <p:tag name="KSO_WM_SLIDE_LAYOUT" val="a_f"/>
  <p:tag name="KSO_WM_SLIDE_SIZE" val="891*84"/>
  <p:tag name="KSO_WM_SLIDE_POSITION" val="38*269"/>
  <p:tag name="KSO_WM_BEAUTIFY_FLAG" val="#wm#"/>
  <p:tag name="KSO_WM_SLIDE_TYPE" val="text"/>
  <p:tag name="KSO_WM_SLIDE_ITEM_CNT" val="1"/>
  <p:tag name="KSO_WM_TAG_VERSION" val="1.0"/>
  <p:tag name="KSO_WM_COMBINE_RELATE_SLIDE_ID" val="background20176144_7"/>
  <p:tag name="KSO_WM_TEMPLATE_CATEGORY" val="custom"/>
  <p:tag name="KSO_WM_TEMPLATE_INDEX" val="20176701"/>
  <p:tag name="KSO_WM_SLIDE_ID" val="custom20176701_17"/>
  <p:tag name="KSO_WM_SLIDE_INDEX" val="17"/>
  <p:tag name="KSO_WM_TEMPLATE_SUBCATEGORY" val="combine"/>
  <p:tag name="KSO_WM_DIAGRAM_GROUP_CODE" val="-1"/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CNT" val="1_1"/>
  <p:tag name="KSO_WM_SLIDE_LAYOUT" val="a_f"/>
  <p:tag name="KSO_WM_SLIDE_SIZE" val="891*84"/>
  <p:tag name="KSO_WM_SLIDE_POSITION" val="38*269"/>
  <p:tag name="KSO_WM_BEAUTIFY_FLAG" val="#wm#"/>
  <p:tag name="KSO_WM_SLIDE_TYPE" val="text"/>
  <p:tag name="KSO_WM_SLIDE_ITEM_CNT" val="1"/>
  <p:tag name="KSO_WM_TAG_VERSION" val="1.0"/>
  <p:tag name="KSO_WM_COMBINE_RELATE_SLIDE_ID" val="background20176144_7"/>
  <p:tag name="KSO_WM_TEMPLATE_CATEGORY" val="custom"/>
  <p:tag name="KSO_WM_TEMPLATE_INDEX" val="20176701"/>
  <p:tag name="KSO_WM_SLIDE_ID" val="custom20176701_17"/>
  <p:tag name="KSO_WM_SLIDE_INDEX" val="17"/>
  <p:tag name="KSO_WM_TEMPLATE_SUBCATEGORY" val="combine"/>
  <p:tag name="KSO_WM_DIAGRAM_GROUP_CODE" val="-1"/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SLIDE_ITEM_CNT" val="2"/>
  <p:tag name="KSO_WM_SLIDE_LAYOUT" val="a_b_k"/>
  <p:tag name="KSO_WM_SLIDE_LAYOUT_CNT" val="1_1_1"/>
  <p:tag name="KSO_WM_SLIDE_TYPE" val="endPage"/>
  <p:tag name="KSO_WM_BEAUTIFY_FLAG" val="#wm#"/>
  <p:tag name="KSO_WM_COMBINE_RELATE_SLIDE_ID" val="background20176144_12"/>
  <p:tag name="KSO_WM_TEMPLATE_CATEGORY" val="custom"/>
  <p:tag name="KSO_WM_TEMPLATE_INDEX" val="20176701"/>
  <p:tag name="KSO_WM_SLIDE_ID" val="custom20176701_32"/>
  <p:tag name="KSO_WM_SLIDE_INDEX" val="32"/>
  <p:tag name="KSO_WM_TEMPLATE_SUBCATEGORY" val="combine"/>
  <p:tag name="KSO_WM_DIAGRAM_GROUP_CODE" val="-1"/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76701"/>
  <p:tag name="KSO_WM_UNIT_TYPE" val="a"/>
  <p:tag name="KSO_WM_UNIT_INDEX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CLEAR" val="0"/>
  <p:tag name="KSO_WM_UNIT_ID" val="custom20176701_32*a*1"/>
  <p:tag name="KSO_WM_UNIT_PRESET_TEXT" val="THANK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7670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76144_1"/>
  <p:tag name="KSO_WM_TEMPLATE_CATEGORY" val="custom"/>
  <p:tag name="KSO_WM_TEMPLATE_INDEX" val="20176701"/>
  <p:tag name="KSO_WM_TEMPLATE_SUBCATEGORY" val="combine"/>
  <p:tag name="KSO_WM_TEMPLATE_THUMBS_INDEX" val="1、4、6、12、13、18、25、29、30、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74101_24*i*0"/>
  <p:tag name="KSO_WM_TEMPLATE_CATEGORY" val="custom"/>
  <p:tag name="KSO_WM_TEMPLATE_INDEX" val="20174101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74101_24*i*0"/>
  <p:tag name="KSO_WM_TEMPLATE_CATEGORY" val="custom"/>
  <p:tag name="KSO_WM_TEMPLATE_INDEX" val="20174101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9*376"/>
  <p:tag name="KSO_WM_SLIDE_POSITION" val="66*99"/>
  <p:tag name="KSO_WM_SLIDE_LAYOUT_CNT" val="1"/>
  <p:tag name="KSO_WM_SLIDE_LAYOUT" val="f"/>
  <p:tag name="KSO_WM_BEAUTIFY_FLAG" val="#wm#"/>
  <p:tag name="KSO_WM_SLIDE_TYPE" val="text"/>
  <p:tag name="KSO_WM_SLIDE_ITEM_CNT" val="1"/>
  <p:tag name="KSO_WM_TAG_VERSION" val="1.0"/>
  <p:tag name="KSO_WM_COMBINE_RELATE_SLIDE_ID" val="background20176144_8"/>
  <p:tag name="KSO_WM_TEMPLATE_CATEGORY" val="custom"/>
  <p:tag name="KSO_WM_TEMPLATE_INDEX" val="20176701"/>
  <p:tag name="KSO_WM_SLIDE_ID" val="custom20176701_24"/>
  <p:tag name="KSO_WM_SLIDE_INDEX" val="24"/>
  <p:tag name="KSO_WM_TEMPLATE_SUBCATEGORY" val="combine"/>
  <p:tag name="KSO_WM_DIAGRAM_GROUP_CODE" val="-1"/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74101_24*i*0"/>
  <p:tag name="KSO_WM_TEMPLATE_CATEGORY" val="custom"/>
  <p:tag name="KSO_WM_TEMPLATE_INDEX" val="20174101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9*376"/>
  <p:tag name="KSO_WM_SLIDE_POSITION" val="66*99"/>
  <p:tag name="KSO_WM_SLIDE_LAYOUT_CNT" val="1"/>
  <p:tag name="KSO_WM_SLIDE_LAYOUT" val="f"/>
  <p:tag name="KSO_WM_BEAUTIFY_FLAG" val="#wm#"/>
  <p:tag name="KSO_WM_SLIDE_TYPE" val="text"/>
  <p:tag name="KSO_WM_SLIDE_ITEM_CNT" val="1"/>
  <p:tag name="KSO_WM_TAG_VERSION" val="1.0"/>
  <p:tag name="KSO_WM_COMBINE_RELATE_SLIDE_ID" val="background20176144_8"/>
  <p:tag name="KSO_WM_TEMPLATE_CATEGORY" val="custom"/>
  <p:tag name="KSO_WM_TEMPLATE_INDEX" val="20176701"/>
  <p:tag name="KSO_WM_SLIDE_ID" val="custom20176701_24"/>
  <p:tag name="KSO_WM_SLIDE_INDEX" val="24"/>
  <p:tag name="KSO_WM_TEMPLATE_SUBCATEGORY" val="combine"/>
  <p:tag name="KSO_WM_DIAGRAM_GROUP_CODE" val="-1"/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74101_24*i*0"/>
  <p:tag name="KSO_WM_TEMPLATE_CATEGORY" val="custom"/>
  <p:tag name="KSO_WM_TEMPLATE_INDEX" val="20174101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FEF1CB"/>
      </a:lt2>
      <a:accent1>
        <a:srgbClr val="FFFFFF"/>
      </a:accent1>
      <a:accent2>
        <a:srgbClr val="FFF2CC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FEF1CB"/>
    </a:lt2>
    <a:accent1>
      <a:srgbClr val="FFFFFF"/>
    </a:accent1>
    <a:accent2>
      <a:srgbClr val="FFF2CC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2709</TotalTime>
  <Words>1365</Words>
  <Application>Microsoft Office PowerPoint</Application>
  <PresentationFormat>全屏显示(16:9)</PresentationFormat>
  <Paragraphs>219</Paragraphs>
  <Slides>16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Avenir Next</vt:lpstr>
      <vt:lpstr>System Font Regular</vt:lpstr>
      <vt:lpstr>等线</vt:lpstr>
      <vt:lpstr>方正兰亭黑_GBK</vt:lpstr>
      <vt:lpstr>华文仿宋</vt:lpstr>
      <vt:lpstr>宋体</vt:lpstr>
      <vt:lpstr>微软雅黑</vt:lpstr>
      <vt:lpstr>微软雅黑</vt:lpstr>
      <vt:lpstr>Aptos</vt:lpstr>
      <vt:lpstr>Arial</vt:lpstr>
      <vt:lpstr>Arial Narrow</vt:lpstr>
      <vt:lpstr>Calibri</vt:lpstr>
      <vt:lpstr>Symbol</vt:lpstr>
      <vt:lpstr>Times New Roman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3GPP Multicast/Broadcast Services Evolution</vt:lpstr>
      <vt:lpstr>5G NTN RF ecosystem support L-Band S2D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Harry Li</cp:lastModifiedBy>
  <cp:revision>102</cp:revision>
  <dcterms:created xsi:type="dcterms:W3CDTF">2018-08-14T14:34:00Z</dcterms:created>
  <dcterms:modified xsi:type="dcterms:W3CDTF">2025-02-28T13:23:21Z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v1.0_mb_H0Q4koXyWs4Q0eFqCBWPmQ==</vt:lpwstr>
  </property>
  <property fmtid="{D5CDD505-2E9C-101B-9397-08002B2CF9AE}" pid="4" name="ICV">
    <vt:lpwstr>6d540f8765fa489cba79b315fa65df7b_23</vt:lpwstr>
  </property>
</Properties>
</file>