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28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6091" autoAdjust="0"/>
  </p:normalViewPr>
  <p:slideViewPr>
    <p:cSldViewPr snapToGrid="0">
      <p:cViewPr varScale="1">
        <p:scale>
          <a:sx n="96" d="100"/>
          <a:sy n="96" d="100"/>
        </p:scale>
        <p:origin x="81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Moderator's summary on RAN4 spec quality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altLang="zh-CN" sz="2000" dirty="0"/>
              <a:t>RAN4 chair (Huawei)</a:t>
            </a:r>
            <a:endParaRPr 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#103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Maastricht, Netherlands, March 18-21, 2024</a:t>
            </a:r>
            <a:endParaRPr lang="nl-NL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RP-240782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RAN4 Rel-19 specifications are expected to be available by December 2024.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RAN4 will organize the discussions for improving the specifications in Q2 and Q3 2024 in RAN4 meeting(s), and report to RAN#104 and RAN#105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Focus on 38.133 </a:t>
            </a:r>
            <a:r>
              <a:rPr lang="en-US" altLang="zh-CN" sz="1200" smtClean="0"/>
              <a:t>and </a:t>
            </a:r>
            <a:r>
              <a:rPr lang="en-US" altLang="zh-CN" sz="1200" smtClean="0"/>
              <a:t>38.101-1/38.101-2/38.101-3, </a:t>
            </a:r>
            <a:r>
              <a:rPr lang="en-US" altLang="zh-CN" sz="1200" dirty="0" smtClean="0"/>
              <a:t>not covering other specifications in this RAN task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Motivation of the work: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Try to improve the above specifications for Rel-19 for 5G in the short term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Try to conclude on guidance including the structure, drafting rule to ensure the quality of specifications for UE RF and RRM.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Set up one dedicated agenda to collect the input from companies for specification improvement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are expected </a:t>
            </a:r>
            <a:r>
              <a:rPr lang="en-US" altLang="zh-CN" sz="1200" dirty="0" smtClean="0"/>
              <a:t>to point out the key issues and also provide the concrete solutions.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corresponding CR is expected before September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Schedule the specific time slot for the single discussions on the specification improvement in RAN4 main session starting from April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Identify the key issues and root reasons behind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Summarize the candidate solutions for the next action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Further discuss and decide how to capture the outcome of this RAN task in RAN#105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www.w3.org/XML/1998/namespace"/>
    <ds:schemaRef ds:uri="23d77754-4ccc-4c57-9291-cab09e81894a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a915fe38-2618-47b6-8303-829fb71466d5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351381</TotalTime>
  <Words>214</Words>
  <Application>Microsoft Office PowerPoint</Application>
  <PresentationFormat>宽屏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on RAN4 spec quality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3362</cp:revision>
  <cp:lastPrinted>2016-09-15T08:31:35Z</cp:lastPrinted>
  <dcterms:created xsi:type="dcterms:W3CDTF">2009-11-27T05:15:11Z</dcterms:created>
  <dcterms:modified xsi:type="dcterms:W3CDTF">2024-03-21T09:01:08Z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(3)RSQn9/1LixDFGpjUiUWL35w4xtZ97pSavu9CObZK2cfIky5+BWtAyCXoZy7LOg826roxZDVg
vfifYL3Ss8UXWjmHtyS6HMeE1+Son+gWdV7CIRLAlMW/B3oH90QyVrfpqTwbcsBZOrbXOxkP
1bBIS0ukmIqZePi93F5wUyydpQIh3j2LuwtRQq5dGGcZLSkx1NAufbsWeHe8TxjJXBaw1Q8O
m8h5uwVm0yp3Wq8vfE</vt:lpwstr>
  </property>
  <property fmtid="{D5CDD505-2E9C-101B-9397-08002B2CF9AE}" pid="11" name="_2015_ms_pID_7253431">
    <vt:lpwstr>9lEyLRMAiAiKuoIBPxORDVNmTOvXRqLpCyEGu4sr8o6enMfKo5za50
PSn5dOPNB8k6ze56msVrGMhGl36dYSyYWOQViNmSIIJL7vsd4itdVzpxQLuZ0SpW440+H9Bc
Z+nveMgSm6cPGWQ9LWBhjPNZodnWCKXQeq1g25lXOeKt3LL/FovsrdmSyy7k/3LmhETr+Zf5
WZYtDYmBElBbCC1tXGWq0AHQlU+2Y6zcTvGh</vt:lpwstr>
  </property>
  <property fmtid="{D5CDD505-2E9C-101B-9397-08002B2CF9AE}" pid="12" name="_2015_ms_pID_7253432">
    <vt:lpwstr>oQ==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1710520154</vt:lpwstr>
  </property>
</Properties>
</file>