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 id="2147483913" r:id="rId5"/>
  </p:sldMasterIdLst>
  <p:notesMasterIdLst>
    <p:notesMasterId r:id="rId11"/>
  </p:notesMasterIdLst>
  <p:sldIdLst>
    <p:sldId id="456" r:id="rId6"/>
    <p:sldId id="480" r:id="rId7"/>
    <p:sldId id="479" r:id="rId8"/>
    <p:sldId id="481" r:id="rId9"/>
    <p:sldId id="47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A73D21-A5A8-59E0-302A-05A1753FD131}" name="Alexander Rhodes" initials="AR" userId="S::Alexander.Rhodes@inmarsat.com::ad4d5f09-48b1-4af2-9bb5-c7bd2128fe4d" providerId="AD"/>
  <p188:author id="{5A74F8BC-3247-FB89-BAD4-2B323039B99A}" name="Luca Lodigiani" initials="LL" userId="S::Luca.Lodigiani@inmarsat.com::dbecbdc4-19ea-4ab2-8160-ea7bc6df93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C1BE"/>
    <a:srgbClr val="008058"/>
    <a:srgbClr val="7EDDD3"/>
    <a:srgbClr val="00857E"/>
    <a:srgbClr val="E1C5DE"/>
    <a:srgbClr val="A70066"/>
    <a:srgbClr val="501A54"/>
    <a:srgbClr val="CF4520"/>
    <a:srgbClr val="0161A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BA902-939E-4774-AA8B-606BF1105672}" v="35" dt="2024-03-11T20:25:55.7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39" autoAdjust="0"/>
    <p:restoredTop sz="92714" autoAdjust="0"/>
  </p:normalViewPr>
  <p:slideViewPr>
    <p:cSldViewPr snapToGrid="0" showGuides="1">
      <p:cViewPr varScale="1">
        <p:scale>
          <a:sx n="106" d="100"/>
          <a:sy n="106" d="100"/>
        </p:scale>
        <p:origin x="1020" y="96"/>
      </p:cViewPr>
      <p:guideLst>
        <p:guide orient="horz" pos="2160"/>
        <p:guide pos="3840"/>
      </p:guideLst>
    </p:cSldViewPr>
  </p:slideViewPr>
  <p:notesTextViewPr>
    <p:cViewPr>
      <p:scale>
        <a:sx n="3" d="2"/>
        <a:sy n="3" d="2"/>
      </p:scale>
      <p:origin x="0" y="0"/>
    </p:cViewPr>
  </p:notesTextViewPr>
  <p:sorterViewPr>
    <p:cViewPr>
      <p:scale>
        <a:sx n="100" d="100"/>
        <a:sy n="100" d="100"/>
      </p:scale>
      <p:origin x="0" y="-8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0B0BA902-939E-4774-AA8B-606BF1105672}"/>
    <pc:docChg chg="undo custSel addSld delSld modSld sldOrd">
      <pc:chgData name="Luca Lodigiani" userId="dbecbdc4-19ea-4ab2-8160-ea7bc6df931a" providerId="ADAL" clId="{0B0BA902-939E-4774-AA8B-606BF1105672}" dt="2024-03-11T20:32:31.927" v="3871" actId="20577"/>
      <pc:docMkLst>
        <pc:docMk/>
      </pc:docMkLst>
      <pc:sldChg chg="modSp mod">
        <pc:chgData name="Luca Lodigiani" userId="dbecbdc4-19ea-4ab2-8160-ea7bc6df931a" providerId="ADAL" clId="{0B0BA902-939E-4774-AA8B-606BF1105672}" dt="2024-03-11T18:36:35.117" v="7"/>
        <pc:sldMkLst>
          <pc:docMk/>
          <pc:sldMk cId="3420027842" sldId="456"/>
        </pc:sldMkLst>
        <pc:spChg chg="mod">
          <ac:chgData name="Luca Lodigiani" userId="dbecbdc4-19ea-4ab2-8160-ea7bc6df931a" providerId="ADAL" clId="{0B0BA902-939E-4774-AA8B-606BF1105672}" dt="2024-03-11T18:36:35.117" v="7"/>
          <ac:spMkLst>
            <pc:docMk/>
            <pc:sldMk cId="3420027842" sldId="456"/>
            <ac:spMk id="2" creationId="{0D40C29B-2415-47D2-B192-1DD256EBDC3E}"/>
          </ac:spMkLst>
        </pc:spChg>
        <pc:spChg chg="mod">
          <ac:chgData name="Luca Lodigiani" userId="dbecbdc4-19ea-4ab2-8160-ea7bc6df931a" providerId="ADAL" clId="{0B0BA902-939E-4774-AA8B-606BF1105672}" dt="2024-03-11T18:35:22.613" v="5" actId="20577"/>
          <ac:spMkLst>
            <pc:docMk/>
            <pc:sldMk cId="3420027842" sldId="456"/>
            <ac:spMk id="5" creationId="{249FA560-D63F-48C6-8256-41F52F9F07DE}"/>
          </ac:spMkLst>
        </pc:spChg>
      </pc:sldChg>
      <pc:sldChg chg="del">
        <pc:chgData name="Luca Lodigiani" userId="dbecbdc4-19ea-4ab2-8160-ea7bc6df931a" providerId="ADAL" clId="{0B0BA902-939E-4774-AA8B-606BF1105672}" dt="2024-03-11T18:38:40.282" v="8" actId="47"/>
        <pc:sldMkLst>
          <pc:docMk/>
          <pc:sldMk cId="1525897716" sldId="479"/>
        </pc:sldMkLst>
      </pc:sldChg>
      <pc:sldChg chg="modSp new mod">
        <pc:chgData name="Luca Lodigiani" userId="dbecbdc4-19ea-4ab2-8160-ea7bc6df931a" providerId="ADAL" clId="{0B0BA902-939E-4774-AA8B-606BF1105672}" dt="2024-03-11T20:32:14.471" v="3869" actId="20577"/>
        <pc:sldMkLst>
          <pc:docMk/>
          <pc:sldMk cId="3964829808" sldId="479"/>
        </pc:sldMkLst>
        <pc:spChg chg="mod">
          <ac:chgData name="Luca Lodigiani" userId="dbecbdc4-19ea-4ab2-8160-ea7bc6df931a" providerId="ADAL" clId="{0B0BA902-939E-4774-AA8B-606BF1105672}" dt="2024-03-11T20:32:14.471" v="3869" actId="20577"/>
          <ac:spMkLst>
            <pc:docMk/>
            <pc:sldMk cId="3964829808" sldId="479"/>
            <ac:spMk id="2" creationId="{BB5D03A3-FDB8-8719-5939-E189A39EE3FE}"/>
          </ac:spMkLst>
        </pc:spChg>
        <pc:spChg chg="mod">
          <ac:chgData name="Luca Lodigiani" userId="dbecbdc4-19ea-4ab2-8160-ea7bc6df931a" providerId="ADAL" clId="{0B0BA902-939E-4774-AA8B-606BF1105672}" dt="2024-03-11T19:15:44.894" v="98" actId="20577"/>
          <ac:spMkLst>
            <pc:docMk/>
            <pc:sldMk cId="3964829808" sldId="479"/>
            <ac:spMk id="5" creationId="{BEFF5209-D818-FA60-6B36-BC5431493DEE}"/>
          </ac:spMkLst>
        </pc:spChg>
      </pc:sldChg>
      <pc:sldChg chg="modSp new mod ord">
        <pc:chgData name="Luca Lodigiani" userId="dbecbdc4-19ea-4ab2-8160-ea7bc6df931a" providerId="ADAL" clId="{0B0BA902-939E-4774-AA8B-606BF1105672}" dt="2024-03-11T20:32:31.927" v="3871" actId="20577"/>
        <pc:sldMkLst>
          <pc:docMk/>
          <pc:sldMk cId="1251249300" sldId="480"/>
        </pc:sldMkLst>
        <pc:spChg chg="mod">
          <ac:chgData name="Luca Lodigiani" userId="dbecbdc4-19ea-4ab2-8160-ea7bc6df931a" providerId="ADAL" clId="{0B0BA902-939E-4774-AA8B-606BF1105672}" dt="2024-03-11T20:32:31.927" v="3871" actId="20577"/>
          <ac:spMkLst>
            <pc:docMk/>
            <pc:sldMk cId="1251249300" sldId="480"/>
            <ac:spMk id="2" creationId="{AC97BB86-37D8-CC57-D90D-01372E7FF0A5}"/>
          </ac:spMkLst>
        </pc:spChg>
        <pc:spChg chg="mod">
          <ac:chgData name="Luca Lodigiani" userId="dbecbdc4-19ea-4ab2-8160-ea7bc6df931a" providerId="ADAL" clId="{0B0BA902-939E-4774-AA8B-606BF1105672}" dt="2024-03-11T19:52:08.324" v="2463"/>
          <ac:spMkLst>
            <pc:docMk/>
            <pc:sldMk cId="1251249300" sldId="480"/>
            <ac:spMk id="5" creationId="{CD70D80F-818A-243A-C4E5-4AF55DDE59B8}"/>
          </ac:spMkLst>
        </pc:spChg>
      </pc:sldChg>
      <pc:sldChg chg="del">
        <pc:chgData name="Luca Lodigiani" userId="dbecbdc4-19ea-4ab2-8160-ea7bc6df931a" providerId="ADAL" clId="{0B0BA902-939E-4774-AA8B-606BF1105672}" dt="2024-03-11T18:38:40.282" v="8" actId="47"/>
        <pc:sldMkLst>
          <pc:docMk/>
          <pc:sldMk cId="3866288818" sldId="480"/>
        </pc:sldMkLst>
      </pc:sldChg>
      <pc:sldChg chg="del">
        <pc:chgData name="Luca Lodigiani" userId="dbecbdc4-19ea-4ab2-8160-ea7bc6df931a" providerId="ADAL" clId="{0B0BA902-939E-4774-AA8B-606BF1105672}" dt="2024-03-11T18:38:40.282" v="8" actId="47"/>
        <pc:sldMkLst>
          <pc:docMk/>
          <pc:sldMk cId="2667206341" sldId="481"/>
        </pc:sldMkLst>
      </pc:sldChg>
      <pc:sldChg chg="addSp delSp modSp new mod">
        <pc:chgData name="Luca Lodigiani" userId="dbecbdc4-19ea-4ab2-8160-ea7bc6df931a" providerId="ADAL" clId="{0B0BA902-939E-4774-AA8B-606BF1105672}" dt="2024-03-11T20:27:32.868" v="3193" actId="1076"/>
        <pc:sldMkLst>
          <pc:docMk/>
          <pc:sldMk cId="4118326501" sldId="481"/>
        </pc:sldMkLst>
        <pc:spChg chg="add del mod">
          <ac:chgData name="Luca Lodigiani" userId="dbecbdc4-19ea-4ab2-8160-ea7bc6df931a" providerId="ADAL" clId="{0B0BA902-939E-4774-AA8B-606BF1105672}" dt="2024-03-11T20:01:12.916" v="2586"/>
          <ac:spMkLst>
            <pc:docMk/>
            <pc:sldMk cId="4118326501" sldId="481"/>
            <ac:spMk id="2" creationId="{3AF3E746-96B0-F7D4-7263-C185D3A4EC76}"/>
          </ac:spMkLst>
        </pc:spChg>
        <pc:spChg chg="mod">
          <ac:chgData name="Luca Lodigiani" userId="dbecbdc4-19ea-4ab2-8160-ea7bc6df931a" providerId="ADAL" clId="{0B0BA902-939E-4774-AA8B-606BF1105672}" dt="2024-03-11T20:16:19.874" v="3070" actId="20577"/>
          <ac:spMkLst>
            <pc:docMk/>
            <pc:sldMk cId="4118326501" sldId="481"/>
            <ac:spMk id="5" creationId="{7DD9666F-DC4C-A7E4-A103-2A34D378D3DB}"/>
          </ac:spMkLst>
        </pc:spChg>
        <pc:graphicFrameChg chg="add mod">
          <ac:chgData name="Luca Lodigiani" userId="dbecbdc4-19ea-4ab2-8160-ea7bc6df931a" providerId="ADAL" clId="{0B0BA902-939E-4774-AA8B-606BF1105672}" dt="2024-03-11T20:01:04.193" v="2585"/>
          <ac:graphicFrameMkLst>
            <pc:docMk/>
            <pc:sldMk cId="4118326501" sldId="481"/>
            <ac:graphicFrameMk id="6" creationId="{1A3005AF-64D7-457A-26EA-9C1D079326DD}"/>
          </ac:graphicFrameMkLst>
        </pc:graphicFrameChg>
        <pc:graphicFrameChg chg="add mod modGraphic">
          <ac:chgData name="Luca Lodigiani" userId="dbecbdc4-19ea-4ab2-8160-ea7bc6df931a" providerId="ADAL" clId="{0B0BA902-939E-4774-AA8B-606BF1105672}" dt="2024-03-11T20:27:32.868" v="3193" actId="1076"/>
          <ac:graphicFrameMkLst>
            <pc:docMk/>
            <pc:sldMk cId="4118326501" sldId="481"/>
            <ac:graphicFrameMk id="7" creationId="{A0992B2A-953F-7387-8821-50DCA19168B6}"/>
          </ac:graphicFrameMkLst>
        </pc:graphicFrameChg>
        <pc:graphicFrameChg chg="add mod modGraphic">
          <ac:chgData name="Luca Lodigiani" userId="dbecbdc4-19ea-4ab2-8160-ea7bc6df931a" providerId="ADAL" clId="{0B0BA902-939E-4774-AA8B-606BF1105672}" dt="2024-03-11T20:27:11.647" v="3175" actId="1076"/>
          <ac:graphicFrameMkLst>
            <pc:docMk/>
            <pc:sldMk cId="4118326501" sldId="481"/>
            <ac:graphicFrameMk id="8" creationId="{2B3B50AB-6053-C8D6-8613-0AD70A16A555}"/>
          </ac:graphicFrameMkLst>
        </pc:graphicFrameChg>
        <pc:graphicFrameChg chg="add del mod modGraphic">
          <ac:chgData name="Luca Lodigiani" userId="dbecbdc4-19ea-4ab2-8160-ea7bc6df931a" providerId="ADAL" clId="{0B0BA902-939E-4774-AA8B-606BF1105672}" dt="2024-03-11T20:15:32.062" v="3021" actId="478"/>
          <ac:graphicFrameMkLst>
            <pc:docMk/>
            <pc:sldMk cId="4118326501" sldId="481"/>
            <ac:graphicFrameMk id="9" creationId="{3FDFF5E9-2BB1-732C-807D-580B1F731CB8}"/>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9D9C2-D75A-4D8E-A79E-4A9E96018D60}" type="datetimeFigureOut">
              <a:rPr lang="en-US" smtClean="0"/>
              <a:t>3/11/2024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0487E-C31C-472B-A8F6-5B563AF64981}" type="slidenum">
              <a:rPr lang="en-US" smtClean="0"/>
              <a:t>‹#›</a:t>
            </a:fld>
            <a:endParaRPr lang="en-US" dirty="0"/>
          </a:p>
        </p:txBody>
      </p:sp>
    </p:spTree>
    <p:extLst>
      <p:ext uri="{BB962C8B-B14F-4D97-AF65-F5344CB8AC3E}">
        <p14:creationId xmlns:p14="http://schemas.microsoft.com/office/powerpoint/2010/main" val="207323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2"/>
                </a:solidFill>
              </a:defRPr>
            </a:lvl1pPr>
          </a:lstStyle>
          <a:p>
            <a:pPr lvl="0"/>
            <a:r>
              <a:rPr lang="en-US" dirty="0" err="1"/>
              <a:t>Subheadline</a:t>
            </a:r>
            <a:endParaRPr lang="en-US" dirty="0"/>
          </a:p>
        </p:txBody>
      </p:sp>
      <p:pic>
        <p:nvPicPr>
          <p:cNvPr id="11" name="Picture 10">
            <a:extLst>
              <a:ext uri="{FF2B5EF4-FFF2-40B4-BE49-F238E27FC236}">
                <a16:creationId xmlns:a16="http://schemas.microsoft.com/office/drawing/2014/main" id="{728A2FA7-4BAA-40D3-9223-E7FBD3F5C8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2" name="Subtitle 2">
            <a:extLst>
              <a:ext uri="{FF2B5EF4-FFF2-40B4-BE49-F238E27FC236}">
                <a16:creationId xmlns:a16="http://schemas.microsoft.com/office/drawing/2014/main" id="{FE11EC1E-64C0-42FD-914A-3852E7620EB9}"/>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ooter Placeholder 1">
            <a:extLst>
              <a:ext uri="{FF2B5EF4-FFF2-40B4-BE49-F238E27FC236}">
                <a16:creationId xmlns:a16="http://schemas.microsoft.com/office/drawing/2014/main" id="{A613D5BE-38CB-0242-BE78-13A3DE0F954E}"/>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11737465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030832C-3FFA-49BB-90A7-2FBD0B526D0A}"/>
              </a:ext>
            </a:extLst>
          </p:cNvPr>
          <p:cNvSpPr>
            <a:spLocks noGrp="1"/>
          </p:cNvSpPr>
          <p:nvPr>
            <p:ph sz="quarter" idx="11" hasCustomPrompt="1"/>
          </p:nvPr>
        </p:nvSpPr>
        <p:spPr>
          <a:xfrm>
            <a:off x="660400" y="1785495"/>
            <a:ext cx="10871200" cy="438670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13" name="Text Placeholder 2">
            <a:extLst>
              <a:ext uri="{FF2B5EF4-FFF2-40B4-BE49-F238E27FC236}">
                <a16:creationId xmlns:a16="http://schemas.microsoft.com/office/drawing/2014/main" id="{D3FD39ED-978B-4174-BA79-7A54EB1205A9}"/>
              </a:ext>
            </a:extLst>
          </p:cNvPr>
          <p:cNvSpPr>
            <a:spLocks noGrp="1"/>
          </p:cNvSpPr>
          <p:nvPr>
            <p:ph type="body" sz="quarter" idx="10" hasCustomPrompt="1"/>
          </p:nvPr>
        </p:nvSpPr>
        <p:spPr>
          <a:xfrm>
            <a:off x="660400" y="1328296"/>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2" name="Footer Placeholder 1">
            <a:extLst>
              <a:ext uri="{FF2B5EF4-FFF2-40B4-BE49-F238E27FC236}">
                <a16:creationId xmlns:a16="http://schemas.microsoft.com/office/drawing/2014/main" id="{123F767E-5515-6C4A-9951-79F41DA8F9DE}"/>
              </a:ext>
            </a:extLst>
          </p:cNvPr>
          <p:cNvSpPr>
            <a:spLocks noGrp="1"/>
          </p:cNvSpPr>
          <p:nvPr>
            <p:ph type="ftr" sz="quarter" idx="12"/>
          </p:nvPr>
        </p:nvSpPr>
        <p:spPr>
          <a:xfrm>
            <a:off x="6103088" y="6485397"/>
            <a:ext cx="4941767" cy="201168"/>
          </a:xfrm>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D962033-E54F-3B4D-BD95-069E97D59773}"/>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10" name="Title 1">
            <a:extLst>
              <a:ext uri="{FF2B5EF4-FFF2-40B4-BE49-F238E27FC236}">
                <a16:creationId xmlns:a16="http://schemas.microsoft.com/office/drawing/2014/main" id="{DB83A1CB-6F19-9144-AE54-CBC45706B878}"/>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
        <p:nvSpPr>
          <p:cNvPr id="5" name="TextBox 4">
            <a:extLst>
              <a:ext uri="{FF2B5EF4-FFF2-40B4-BE49-F238E27FC236}">
                <a16:creationId xmlns:a16="http://schemas.microsoft.com/office/drawing/2014/main" id="{C62CFCC3-2B24-1C4F-B05F-4598C64283ED}"/>
              </a:ext>
            </a:extLst>
          </p:cNvPr>
          <p:cNvSpPr txBox="1"/>
          <p:nvPr userDrawn="1"/>
        </p:nvSpPr>
        <p:spPr>
          <a:xfrm>
            <a:off x="6054811" y="-560173"/>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Tree>
    <p:extLst>
      <p:ext uri="{BB962C8B-B14F-4D97-AF65-F5344CB8AC3E}">
        <p14:creationId xmlns:p14="http://schemas.microsoft.com/office/powerpoint/2010/main" val="70396842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920C7CA4-1332-9843-9B14-942328E19F73}"/>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74CE0E2-9655-5240-AC67-ECF11B68B024}"/>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290561CB-E18D-394A-9D87-2AC5DB794E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7490523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4"/>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24601" y="0"/>
            <a:ext cx="5842000" cy="6858000"/>
          </a:xfrm>
          <a:prstGeom prst="rect">
            <a:avLst/>
          </a:prstGeom>
        </p:spPr>
        <p:txBody>
          <a:bodyPr tIns="182880" anchor="t">
            <a:normAutofit/>
          </a:bodyPr>
          <a:lstStyle>
            <a:lvl1pPr marL="0" indent="0" algn="ctr">
              <a:buNone/>
              <a:defRPr sz="1800">
                <a:solidFill>
                  <a:schemeClr val="bg2"/>
                </a:solidFill>
              </a:defRPr>
            </a:lvl1pPr>
          </a:lstStyle>
          <a:p>
            <a:pPr lvl="0"/>
            <a:r>
              <a:rPr lang="en-US" dirty="0"/>
              <a:t>Click icon to add image, chart, </a:t>
            </a:r>
            <a:br>
              <a:rPr lang="en-US" dirty="0"/>
            </a:br>
            <a:r>
              <a:rPr lang="en-US" dirty="0"/>
              <a:t>object or SmartArt</a:t>
            </a:r>
          </a:p>
        </p:txBody>
      </p:sp>
      <p:sp>
        <p:nvSpPr>
          <p:cNvPr id="9" name="Freeform 5">
            <a:extLst>
              <a:ext uri="{FF2B5EF4-FFF2-40B4-BE49-F238E27FC236}">
                <a16:creationId xmlns:a16="http://schemas.microsoft.com/office/drawing/2014/main" id="{BC16D722-0E25-4C91-9D40-1C132162DAC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Title 1">
            <a:extLst>
              <a:ext uri="{FF2B5EF4-FFF2-40B4-BE49-F238E27FC236}">
                <a16:creationId xmlns:a16="http://schemas.microsoft.com/office/drawing/2014/main" id="{C4D5F225-2746-9F45-B98D-E7202790F8EE}"/>
              </a:ext>
            </a:extLst>
          </p:cNvPr>
          <p:cNvSpPr>
            <a:spLocks noGrp="1"/>
          </p:cNvSpPr>
          <p:nvPr>
            <p:ph type="title"/>
          </p:nvPr>
        </p:nvSpPr>
        <p:spPr>
          <a:xfrm>
            <a:off x="660400" y="403225"/>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42361295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56D26BC4-A1B7-47A1-8D5F-5AAF2E5DCBEF}"/>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046672CF-00C9-493D-B360-ED555A0D59B7}"/>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26" name="Text Placeholder 4">
            <a:extLst>
              <a:ext uri="{FF2B5EF4-FFF2-40B4-BE49-F238E27FC236}">
                <a16:creationId xmlns:a16="http://schemas.microsoft.com/office/drawing/2014/main" id="{CB4934BA-A7B2-418E-AAA6-A5C815AC4670}"/>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25" name="Text Placeholder 9">
            <a:extLst>
              <a:ext uri="{FF2B5EF4-FFF2-40B4-BE49-F238E27FC236}">
                <a16:creationId xmlns:a16="http://schemas.microsoft.com/office/drawing/2014/main" id="{375C4747-1FC3-468C-A346-5DE6DBA30DB7}"/>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26" name="Text Placeholder 9">
            <a:extLst>
              <a:ext uri="{FF2B5EF4-FFF2-40B4-BE49-F238E27FC236}">
                <a16:creationId xmlns:a16="http://schemas.microsoft.com/office/drawing/2014/main" id="{BC90422A-1B1D-4821-9FAC-37E7780559BD}"/>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27" name="Text Placeholder 4">
            <a:extLst>
              <a:ext uri="{FF2B5EF4-FFF2-40B4-BE49-F238E27FC236}">
                <a16:creationId xmlns:a16="http://schemas.microsoft.com/office/drawing/2014/main" id="{2611983C-1A52-436E-A627-FAD6ECD4C3C3}"/>
              </a:ext>
            </a:extLst>
          </p:cNvPr>
          <p:cNvSpPr>
            <a:spLocks noGrp="1"/>
          </p:cNvSpPr>
          <p:nvPr>
            <p:ph type="body" sz="quarter" idx="56" hasCustomPrompt="1"/>
          </p:nvPr>
        </p:nvSpPr>
        <p:spPr>
          <a:xfrm>
            <a:off x="660400" y="2673940"/>
            <a:ext cx="800100" cy="799723"/>
          </a:xfrm>
          <a:prstGeom prst="rect">
            <a:avLst/>
          </a:prstGeom>
          <a:solidFill>
            <a:schemeClr val="accent2"/>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1" name="Text Placeholder 9">
            <a:extLst>
              <a:ext uri="{FF2B5EF4-FFF2-40B4-BE49-F238E27FC236}">
                <a16:creationId xmlns:a16="http://schemas.microsoft.com/office/drawing/2014/main" id="{3E8961A7-71AC-4490-8A5E-B6209CD7B9D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2" name="Text Placeholder 9">
            <a:extLst>
              <a:ext uri="{FF2B5EF4-FFF2-40B4-BE49-F238E27FC236}">
                <a16:creationId xmlns:a16="http://schemas.microsoft.com/office/drawing/2014/main" id="{694AA472-33BD-4246-B452-BA0FBCAF6DCB}"/>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3" name="Text Placeholder 4">
            <a:extLst>
              <a:ext uri="{FF2B5EF4-FFF2-40B4-BE49-F238E27FC236}">
                <a16:creationId xmlns:a16="http://schemas.microsoft.com/office/drawing/2014/main" id="{29F84068-7B59-4D1B-B8E4-F263C0818A38}"/>
              </a:ext>
            </a:extLst>
          </p:cNvPr>
          <p:cNvSpPr>
            <a:spLocks noGrp="1"/>
          </p:cNvSpPr>
          <p:nvPr>
            <p:ph type="body" sz="quarter" idx="62" hasCustomPrompt="1"/>
          </p:nvPr>
        </p:nvSpPr>
        <p:spPr>
          <a:xfrm>
            <a:off x="660400" y="3749867"/>
            <a:ext cx="800100" cy="799723"/>
          </a:xfrm>
          <a:prstGeom prst="rect">
            <a:avLst/>
          </a:prstGeom>
          <a:solidFill>
            <a:schemeClr val="accent3"/>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7" name="Text Placeholder 9">
            <a:extLst>
              <a:ext uri="{FF2B5EF4-FFF2-40B4-BE49-F238E27FC236}">
                <a16:creationId xmlns:a16="http://schemas.microsoft.com/office/drawing/2014/main" id="{0E20DB8B-DB9F-48F9-9A33-4459FB88B40F}"/>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8" name="Text Placeholder 9">
            <a:extLst>
              <a:ext uri="{FF2B5EF4-FFF2-40B4-BE49-F238E27FC236}">
                <a16:creationId xmlns:a16="http://schemas.microsoft.com/office/drawing/2014/main" id="{E0B4EF81-AC9B-4637-8AF0-35C63C80786F}"/>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9" name="Text Placeholder 4">
            <a:extLst>
              <a:ext uri="{FF2B5EF4-FFF2-40B4-BE49-F238E27FC236}">
                <a16:creationId xmlns:a16="http://schemas.microsoft.com/office/drawing/2014/main" id="{9B37FE0D-1CEA-4AE1-BBC5-E005BE160E67}"/>
              </a:ext>
            </a:extLst>
          </p:cNvPr>
          <p:cNvSpPr>
            <a:spLocks noGrp="1"/>
          </p:cNvSpPr>
          <p:nvPr>
            <p:ph type="body" sz="quarter" idx="68" hasCustomPrompt="1"/>
          </p:nvPr>
        </p:nvSpPr>
        <p:spPr>
          <a:xfrm>
            <a:off x="660400" y="4825794"/>
            <a:ext cx="800100" cy="799723"/>
          </a:xfrm>
          <a:prstGeom prst="rect">
            <a:avLst/>
          </a:prstGeom>
          <a:solidFill>
            <a:schemeClr val="accent5"/>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49" name="Text Placeholder 9">
            <a:extLst>
              <a:ext uri="{FF2B5EF4-FFF2-40B4-BE49-F238E27FC236}">
                <a16:creationId xmlns:a16="http://schemas.microsoft.com/office/drawing/2014/main" id="{EF0267D9-B18D-44CC-8F89-3867F06B4443}"/>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0" name="Text Placeholder 9">
            <a:extLst>
              <a:ext uri="{FF2B5EF4-FFF2-40B4-BE49-F238E27FC236}">
                <a16:creationId xmlns:a16="http://schemas.microsoft.com/office/drawing/2014/main" id="{52E36255-42AA-434D-9353-6511E8E6ED31}"/>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1" name="Text Placeholder 4">
            <a:extLst>
              <a:ext uri="{FF2B5EF4-FFF2-40B4-BE49-F238E27FC236}">
                <a16:creationId xmlns:a16="http://schemas.microsoft.com/office/drawing/2014/main" id="{8DB258FD-AF8C-4906-8EB7-B90340BD7399}"/>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2" name="Text Placeholder 9">
            <a:extLst>
              <a:ext uri="{FF2B5EF4-FFF2-40B4-BE49-F238E27FC236}">
                <a16:creationId xmlns:a16="http://schemas.microsoft.com/office/drawing/2014/main" id="{54681F42-A361-47BE-BF65-E907906BF8C8}"/>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3" name="Text Placeholder 9">
            <a:extLst>
              <a:ext uri="{FF2B5EF4-FFF2-40B4-BE49-F238E27FC236}">
                <a16:creationId xmlns:a16="http://schemas.microsoft.com/office/drawing/2014/main" id="{8718FFA3-7131-4F0D-9FA0-0A5F53676EF8}"/>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4" name="Text Placeholder 4">
            <a:extLst>
              <a:ext uri="{FF2B5EF4-FFF2-40B4-BE49-F238E27FC236}">
                <a16:creationId xmlns:a16="http://schemas.microsoft.com/office/drawing/2014/main" id="{B6D08E91-901B-4663-A56E-E3D975E7FF08}"/>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5" name="Text Placeholder 9">
            <a:extLst>
              <a:ext uri="{FF2B5EF4-FFF2-40B4-BE49-F238E27FC236}">
                <a16:creationId xmlns:a16="http://schemas.microsoft.com/office/drawing/2014/main" id="{6CD5ADE4-255D-400C-8088-AF8876E80E0F}"/>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6" name="Text Placeholder 9">
            <a:extLst>
              <a:ext uri="{FF2B5EF4-FFF2-40B4-BE49-F238E27FC236}">
                <a16:creationId xmlns:a16="http://schemas.microsoft.com/office/drawing/2014/main" id="{FE967416-23E7-4440-8909-FCB48DAFAD8F}"/>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7" name="Text Placeholder 4">
            <a:extLst>
              <a:ext uri="{FF2B5EF4-FFF2-40B4-BE49-F238E27FC236}">
                <a16:creationId xmlns:a16="http://schemas.microsoft.com/office/drawing/2014/main" id="{4F936DF6-AA0D-4354-A5FD-4F06A412B86D}"/>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8" name="Text Placeholder 9">
            <a:extLst>
              <a:ext uri="{FF2B5EF4-FFF2-40B4-BE49-F238E27FC236}">
                <a16:creationId xmlns:a16="http://schemas.microsoft.com/office/drawing/2014/main" id="{9C8C6D44-CED4-4DAB-8C47-53C998C73DF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9" name="Text Placeholder 9">
            <a:extLst>
              <a:ext uri="{FF2B5EF4-FFF2-40B4-BE49-F238E27FC236}">
                <a16:creationId xmlns:a16="http://schemas.microsoft.com/office/drawing/2014/main" id="{55B846D6-2B81-4583-B724-D5306AF86CB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60" name="Text Placeholder 4">
            <a:extLst>
              <a:ext uri="{FF2B5EF4-FFF2-40B4-BE49-F238E27FC236}">
                <a16:creationId xmlns:a16="http://schemas.microsoft.com/office/drawing/2014/main" id="{04F1A9E3-EED2-4BD0-8A30-A7D27C5A3D98}"/>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 name="Footer Placeholder 2">
            <a:extLst>
              <a:ext uri="{FF2B5EF4-FFF2-40B4-BE49-F238E27FC236}">
                <a16:creationId xmlns:a16="http://schemas.microsoft.com/office/drawing/2014/main" id="{967FF09B-FAF7-E94F-8E0D-5B710D7917F0}"/>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9DC095C-FD02-F046-8A84-6E6CAEE83EF4}"/>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29" name="Title 1">
            <a:extLst>
              <a:ext uri="{FF2B5EF4-FFF2-40B4-BE49-F238E27FC236}">
                <a16:creationId xmlns:a16="http://schemas.microsoft.com/office/drawing/2014/main" id="{0F58C9BC-90EF-7643-9256-C5FFA700C4CA}"/>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88942463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32951" y="1317625"/>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681067"/>
            <a:ext cx="2957608" cy="456873"/>
          </a:xfrm>
          <a:prstGeom prst="rect">
            <a:avLst/>
          </a:prstGeom>
          <a:solidFill>
            <a:schemeClr val="tx2"/>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681067"/>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681067"/>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D03A7A63-B17F-4049-80FD-080ADB45F332}"/>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EB21362D-436E-0B49-A1D5-20AC0060CBC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A6107DC5-3D4F-0146-9DF2-9A7446B40D7C}"/>
              </a:ext>
            </a:extLst>
          </p:cNvPr>
          <p:cNvSpPr>
            <a:spLocks noGrp="1"/>
          </p:cNvSpPr>
          <p:nvPr>
            <p:ph sz="quarter" idx="31"/>
          </p:nvPr>
        </p:nvSpPr>
        <p:spPr>
          <a:xfrm>
            <a:off x="800100"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0">
            <a:extLst>
              <a:ext uri="{FF2B5EF4-FFF2-40B4-BE49-F238E27FC236}">
                <a16:creationId xmlns:a16="http://schemas.microsoft.com/office/drawing/2014/main" id="{9D337C68-A93E-F847-AA5F-CFC4475F6970}"/>
              </a:ext>
            </a:extLst>
          </p:cNvPr>
          <p:cNvSpPr>
            <a:spLocks noGrp="1"/>
          </p:cNvSpPr>
          <p:nvPr>
            <p:ph sz="quarter" idx="32"/>
          </p:nvPr>
        </p:nvSpPr>
        <p:spPr>
          <a:xfrm>
            <a:off x="4623538"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0">
            <a:extLst>
              <a:ext uri="{FF2B5EF4-FFF2-40B4-BE49-F238E27FC236}">
                <a16:creationId xmlns:a16="http://schemas.microsoft.com/office/drawing/2014/main" id="{3F788C19-12CA-6A49-915F-D87694B091B9}"/>
              </a:ext>
            </a:extLst>
          </p:cNvPr>
          <p:cNvSpPr>
            <a:spLocks noGrp="1"/>
          </p:cNvSpPr>
          <p:nvPr>
            <p:ph sz="quarter" idx="33"/>
          </p:nvPr>
        </p:nvSpPr>
        <p:spPr>
          <a:xfrm>
            <a:off x="8433547"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25829C3-7D36-084F-93A9-36F6FA497918}"/>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95461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17624"/>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70050"/>
            <a:ext cx="2273300" cy="456873"/>
          </a:xfrm>
          <a:prstGeom prst="rect">
            <a:avLst/>
          </a:prstGeom>
          <a:solidFill>
            <a:schemeClr val="tx2"/>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70050"/>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70050"/>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70050"/>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C0ABE8A1-22D9-BD41-B1DD-F125BFFA06CB}"/>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9E5A3866-DE05-604A-AF93-603D9907C341}"/>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10">
            <a:extLst>
              <a:ext uri="{FF2B5EF4-FFF2-40B4-BE49-F238E27FC236}">
                <a16:creationId xmlns:a16="http://schemas.microsoft.com/office/drawing/2014/main" id="{9C7ECC2A-EFD5-D64A-8A34-6C3A06A3801F}"/>
              </a:ext>
            </a:extLst>
          </p:cNvPr>
          <p:cNvSpPr>
            <a:spLocks noGrp="1"/>
          </p:cNvSpPr>
          <p:nvPr>
            <p:ph sz="quarter" idx="32"/>
          </p:nvPr>
        </p:nvSpPr>
        <p:spPr>
          <a:xfrm>
            <a:off x="800100" y="2278062"/>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10">
            <a:extLst>
              <a:ext uri="{FF2B5EF4-FFF2-40B4-BE49-F238E27FC236}">
                <a16:creationId xmlns:a16="http://schemas.microsoft.com/office/drawing/2014/main" id="{412CE816-3450-4346-AAC9-407F35FED64E}"/>
              </a:ext>
            </a:extLst>
          </p:cNvPr>
          <p:cNvSpPr>
            <a:spLocks noGrp="1"/>
          </p:cNvSpPr>
          <p:nvPr>
            <p:ph sz="quarter" idx="33"/>
          </p:nvPr>
        </p:nvSpPr>
        <p:spPr>
          <a:xfrm>
            <a:off x="3571009"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10">
            <a:extLst>
              <a:ext uri="{FF2B5EF4-FFF2-40B4-BE49-F238E27FC236}">
                <a16:creationId xmlns:a16="http://schemas.microsoft.com/office/drawing/2014/main" id="{7E44FC31-EA7F-9949-850E-3502294C59ED}"/>
              </a:ext>
            </a:extLst>
          </p:cNvPr>
          <p:cNvSpPr>
            <a:spLocks noGrp="1"/>
          </p:cNvSpPr>
          <p:nvPr>
            <p:ph sz="quarter" idx="34"/>
          </p:nvPr>
        </p:nvSpPr>
        <p:spPr>
          <a:xfrm>
            <a:off x="6372225"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10">
            <a:extLst>
              <a:ext uri="{FF2B5EF4-FFF2-40B4-BE49-F238E27FC236}">
                <a16:creationId xmlns:a16="http://schemas.microsoft.com/office/drawing/2014/main" id="{F8639015-FCB3-8042-8772-F93A8618DE16}"/>
              </a:ext>
            </a:extLst>
          </p:cNvPr>
          <p:cNvSpPr>
            <a:spLocks noGrp="1"/>
          </p:cNvSpPr>
          <p:nvPr>
            <p:ph sz="quarter" idx="35"/>
          </p:nvPr>
        </p:nvSpPr>
        <p:spPr>
          <a:xfrm>
            <a:off x="9150351"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B16C4367-0EAB-BC4A-8C95-627BE97EF6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500443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20705"/>
            <a:ext cx="5212080" cy="4835957"/>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20705"/>
            <a:ext cx="5212080" cy="2284256"/>
          </a:xfr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87944"/>
            <a:ext cx="5212080" cy="2284256"/>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0F3407E9-FB82-E144-98BC-8D717553621A}"/>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6D7F229-20CC-4A45-BCBA-8E32959F8C4E}"/>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29DF51AA-2891-C04A-9384-6E3871EFFE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4898357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762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7176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7624"/>
            <a:ext cx="5212080" cy="4854575"/>
          </a:xfr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2C927F1-53AD-224F-A412-94E4E2962ACE}"/>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BC63938-2011-DA4D-A1AD-47DC2C3D72C3}"/>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85D8163C-AB15-E144-AA83-4D1847F68F4E}"/>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632645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17625"/>
            <a:ext cx="5212080" cy="2299864"/>
          </a:xfr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72336"/>
            <a:ext cx="5212080" cy="2299864"/>
          </a:xfr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17625"/>
            <a:ext cx="5212080" cy="2299864"/>
          </a:xfr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72336"/>
            <a:ext cx="5212080" cy="2299864"/>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3B2DEAD-CF3F-0B4B-B352-00A90E71CC66}"/>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B51CCC4-59AC-2746-B7F5-4AE13DE5346D}"/>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32AF8268-45D1-814B-9522-CEB388933EF9}"/>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7335604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0274061-A536-7E40-A844-7147CEA1D79A}"/>
              </a:ext>
            </a:extLst>
          </p:cNvPr>
          <p:cNvSpPr>
            <a:spLocks noGrp="1"/>
          </p:cNvSpPr>
          <p:nvPr>
            <p:ph type="ftr" sz="quarter" idx="23"/>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851322BD-B799-9E43-BACD-3E36CC3F90FA}"/>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3" name="Title 1">
            <a:extLst>
              <a:ext uri="{FF2B5EF4-FFF2-40B4-BE49-F238E27FC236}">
                <a16:creationId xmlns:a16="http://schemas.microsoft.com/office/drawing/2014/main" id="{FCE8DA54-F537-1644-844B-FFE0E3348743}"/>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180723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 w/ light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15055776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0317907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92601013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6"/>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tx2"/>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1"/>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89CAF4FB-F738-2A4C-87E6-55E40193FEAF}"/>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69D04F89-62FD-2A4F-A275-99443D71B268}"/>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7A050525-E7AF-6F43-8E7C-0E11DB19284D}"/>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13423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2" y="3224530"/>
            <a:ext cx="5922675"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5" y="3224530"/>
            <a:ext cx="6269324"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5922808"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6724"/>
            <a:ext cx="3133344"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hasCustomPrompt="1"/>
          </p:nvPr>
        </p:nvSpPr>
        <p:spPr>
          <a:xfrm>
            <a:off x="9056019" y="5676724"/>
            <a:ext cx="3133344"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D1312D48-144D-B545-B4AC-5677FB1D1FA6}"/>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B37A81BD-1C66-5346-96B1-9C79D0AECDCB}"/>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700CDDDD-CAC9-CA46-ADE9-0D7EDFC5C5D2}"/>
              </a:ext>
            </a:extLst>
          </p:cNvPr>
          <p:cNvSpPr>
            <a:spLocks noGrp="1"/>
          </p:cNvSpPr>
          <p:nvPr>
            <p:ph sz="quarter" idx="30"/>
          </p:nvPr>
        </p:nvSpPr>
        <p:spPr>
          <a:xfrm>
            <a:off x="0" y="1317625"/>
            <a:ext cx="5922963"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338C228E-0916-E544-A9C6-FE3ECA8150C3}"/>
              </a:ext>
            </a:extLst>
          </p:cNvPr>
          <p:cNvSpPr>
            <a:spLocks noGrp="1"/>
          </p:cNvSpPr>
          <p:nvPr>
            <p:ph sz="quarter" idx="31"/>
          </p:nvPr>
        </p:nvSpPr>
        <p:spPr>
          <a:xfrm>
            <a:off x="5922673" y="1317625"/>
            <a:ext cx="6269327"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AB14A915-EE85-504E-A156-CAFE29038D0C}"/>
              </a:ext>
            </a:extLst>
          </p:cNvPr>
          <p:cNvSpPr>
            <a:spLocks noGrp="1"/>
          </p:cNvSpPr>
          <p:nvPr>
            <p:ph sz="quarter" idx="32"/>
          </p:nvPr>
        </p:nvSpPr>
        <p:spPr>
          <a:xfrm>
            <a:off x="0" y="3718859"/>
            <a:ext cx="5922963"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024580E4-58D2-9240-B3C4-0997CB7F6CC0}"/>
              </a:ext>
            </a:extLst>
          </p:cNvPr>
          <p:cNvSpPr>
            <a:spLocks noGrp="1"/>
          </p:cNvSpPr>
          <p:nvPr>
            <p:ph sz="quarter" idx="33"/>
          </p:nvPr>
        </p:nvSpPr>
        <p:spPr>
          <a:xfrm>
            <a:off x="5922673"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1A2400B1-09EC-A342-BDEA-0FAF37AA9872}"/>
              </a:ext>
            </a:extLst>
          </p:cNvPr>
          <p:cNvSpPr>
            <a:spLocks noGrp="1"/>
          </p:cNvSpPr>
          <p:nvPr>
            <p:ph sz="quarter" idx="34"/>
          </p:nvPr>
        </p:nvSpPr>
        <p:spPr>
          <a:xfrm>
            <a:off x="9055729"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6C05449D-8190-844D-A7DF-375E9665BDC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952718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2BE4A-E9A9-C448-8CA1-411B020F366C}"/>
              </a:ext>
            </a:extLst>
          </p:cNvPr>
          <p:cNvSpPr txBox="1"/>
          <p:nvPr userDrawn="1"/>
        </p:nvSpPr>
        <p:spPr>
          <a:xfrm>
            <a:off x="2613025" y="6273800"/>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
        <p:nvSpPr>
          <p:cNvPr id="11" name="Footer Placeholder 10">
            <a:extLst>
              <a:ext uri="{FF2B5EF4-FFF2-40B4-BE49-F238E27FC236}">
                <a16:creationId xmlns:a16="http://schemas.microsoft.com/office/drawing/2014/main" id="{A0826AA8-AE13-8A4D-8B51-93FA243EDC2E}"/>
              </a:ext>
            </a:extLst>
          </p:cNvPr>
          <p:cNvSpPr>
            <a:spLocks noGrp="1"/>
          </p:cNvSpPr>
          <p:nvPr>
            <p:ph type="ftr" sz="quarter" idx="30"/>
          </p:nvPr>
        </p:nvSpPr>
        <p:spPr/>
        <p:txBody>
          <a:bodyPr/>
          <a:lstStyle/>
          <a:p>
            <a:r>
              <a:rPr lang="en-US"/>
              <a:t>Classification goes here</a:t>
            </a:r>
            <a:endParaRPr lang="en-US" dirty="0"/>
          </a:p>
        </p:txBody>
      </p:sp>
      <p:sp>
        <p:nvSpPr>
          <p:cNvPr id="12" name="Slide Number Placeholder 11">
            <a:extLst>
              <a:ext uri="{FF2B5EF4-FFF2-40B4-BE49-F238E27FC236}">
                <a16:creationId xmlns:a16="http://schemas.microsoft.com/office/drawing/2014/main" id="{E1C1EE0B-1E0F-3740-B8D1-72971A8EF5BF}"/>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6" name="Content Placeholder 5">
            <a:extLst>
              <a:ext uri="{FF2B5EF4-FFF2-40B4-BE49-F238E27FC236}">
                <a16:creationId xmlns:a16="http://schemas.microsoft.com/office/drawing/2014/main" id="{455E94F2-E125-7340-A3FF-5B43E1046510}"/>
              </a:ext>
            </a:extLst>
          </p:cNvPr>
          <p:cNvSpPr>
            <a:spLocks noGrp="1"/>
          </p:cNvSpPr>
          <p:nvPr>
            <p:ph sz="quarter" idx="32"/>
          </p:nvPr>
        </p:nvSpPr>
        <p:spPr>
          <a:xfrm>
            <a:off x="1" y="1524000"/>
            <a:ext cx="4062412" cy="184504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5">
            <a:extLst>
              <a:ext uri="{FF2B5EF4-FFF2-40B4-BE49-F238E27FC236}">
                <a16:creationId xmlns:a16="http://schemas.microsoft.com/office/drawing/2014/main" id="{E7D06A56-FF4F-AA4C-A9B1-243879DDFBC1}"/>
              </a:ext>
            </a:extLst>
          </p:cNvPr>
          <p:cNvSpPr>
            <a:spLocks noGrp="1"/>
          </p:cNvSpPr>
          <p:nvPr>
            <p:ph sz="quarter" idx="33"/>
          </p:nvPr>
        </p:nvSpPr>
        <p:spPr>
          <a:xfrm>
            <a:off x="4062413" y="1520028"/>
            <a:ext cx="4062412"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5">
            <a:extLst>
              <a:ext uri="{FF2B5EF4-FFF2-40B4-BE49-F238E27FC236}">
                <a16:creationId xmlns:a16="http://schemas.microsoft.com/office/drawing/2014/main" id="{DA421E65-2064-F242-9401-608B7F7924DF}"/>
              </a:ext>
            </a:extLst>
          </p:cNvPr>
          <p:cNvSpPr>
            <a:spLocks noGrp="1"/>
          </p:cNvSpPr>
          <p:nvPr>
            <p:ph sz="quarter" idx="34"/>
          </p:nvPr>
        </p:nvSpPr>
        <p:spPr>
          <a:xfrm>
            <a:off x="8125532" y="1520027"/>
            <a:ext cx="4066467"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5">
            <a:extLst>
              <a:ext uri="{FF2B5EF4-FFF2-40B4-BE49-F238E27FC236}">
                <a16:creationId xmlns:a16="http://schemas.microsoft.com/office/drawing/2014/main" id="{A1EEFF23-CAF0-A942-9EB4-E268DF443E0D}"/>
              </a:ext>
            </a:extLst>
          </p:cNvPr>
          <p:cNvSpPr>
            <a:spLocks noGrp="1"/>
          </p:cNvSpPr>
          <p:nvPr>
            <p:ph sz="quarter" idx="35"/>
          </p:nvPr>
        </p:nvSpPr>
        <p:spPr>
          <a:xfrm>
            <a:off x="0" y="3864590"/>
            <a:ext cx="406100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5">
            <a:extLst>
              <a:ext uri="{FF2B5EF4-FFF2-40B4-BE49-F238E27FC236}">
                <a16:creationId xmlns:a16="http://schemas.microsoft.com/office/drawing/2014/main" id="{783CD63E-C262-AD49-BEE7-E3FEBA499D00}"/>
              </a:ext>
            </a:extLst>
          </p:cNvPr>
          <p:cNvSpPr>
            <a:spLocks noGrp="1"/>
          </p:cNvSpPr>
          <p:nvPr>
            <p:ph sz="quarter" idx="36"/>
          </p:nvPr>
        </p:nvSpPr>
        <p:spPr>
          <a:xfrm>
            <a:off x="4063825" y="3864590"/>
            <a:ext cx="4059588"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5">
            <a:extLst>
              <a:ext uri="{FF2B5EF4-FFF2-40B4-BE49-F238E27FC236}">
                <a16:creationId xmlns:a16="http://schemas.microsoft.com/office/drawing/2014/main" id="{F7D477B9-2A6D-0E45-8274-9A2DFCD3B730}"/>
              </a:ext>
            </a:extLst>
          </p:cNvPr>
          <p:cNvSpPr>
            <a:spLocks noGrp="1"/>
          </p:cNvSpPr>
          <p:nvPr>
            <p:ph sz="quarter" idx="37"/>
          </p:nvPr>
        </p:nvSpPr>
        <p:spPr>
          <a:xfrm>
            <a:off x="8131000" y="3864590"/>
            <a:ext cx="405668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Title 1">
            <a:extLst>
              <a:ext uri="{FF2B5EF4-FFF2-40B4-BE49-F238E27FC236}">
                <a16:creationId xmlns:a16="http://schemas.microsoft.com/office/drawing/2014/main" id="{32D019C6-F395-844A-9A13-8E9BF73BCF7D}"/>
              </a:ext>
            </a:extLst>
          </p:cNvPr>
          <p:cNvSpPr>
            <a:spLocks noGrp="1"/>
          </p:cNvSpPr>
          <p:nvPr>
            <p:ph type="title"/>
          </p:nvPr>
        </p:nvSpPr>
        <p:spPr>
          <a:xfrm>
            <a:off x="660400" y="6096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0" y="3370262"/>
            <a:ext cx="4062413"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62413" y="3370261"/>
            <a:ext cx="4063122"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5" name="Text Placeholder 9">
            <a:extLst>
              <a:ext uri="{FF2B5EF4-FFF2-40B4-BE49-F238E27FC236}">
                <a16:creationId xmlns:a16="http://schemas.microsoft.com/office/drawing/2014/main" id="{D8A99836-0CD1-634C-ACBC-EEB502997185}"/>
              </a:ext>
            </a:extLst>
          </p:cNvPr>
          <p:cNvSpPr>
            <a:spLocks noGrp="1"/>
          </p:cNvSpPr>
          <p:nvPr>
            <p:ph type="body" sz="quarter" idx="29"/>
          </p:nvPr>
        </p:nvSpPr>
        <p:spPr>
          <a:xfrm>
            <a:off x="8124826" y="3370261"/>
            <a:ext cx="4065761"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4063120"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63119" y="5676724"/>
            <a:ext cx="4062856"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5975" y="5676724"/>
            <a:ext cx="4062856" cy="494329"/>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397043421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BA257C03-D94B-3B41-A03A-3ADB8D19146B}"/>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D9D29F1-A694-D24A-A914-AE26BFCEAA42}"/>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226A5E96-3C04-BE47-AE48-DD8AB892C65D}"/>
              </a:ext>
            </a:extLst>
          </p:cNvPr>
          <p:cNvSpPr>
            <a:spLocks noGrp="1"/>
          </p:cNvSpPr>
          <p:nvPr>
            <p:ph type="title"/>
          </p:nvPr>
        </p:nvSpPr>
        <p:spPr>
          <a:xfrm>
            <a:off x="660400" y="39207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851582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3435BA-25CB-4FA9-B4A1-D4CBE5965C2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6" name="Picture Placeholder 6">
            <a:extLst>
              <a:ext uri="{FF2B5EF4-FFF2-40B4-BE49-F238E27FC236}">
                <a16:creationId xmlns:a16="http://schemas.microsoft.com/office/drawing/2014/main" id="{09568601-B688-4DD9-AE70-8E72956E34DE}"/>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C4E31FDE-6A5C-C74F-B317-0E6234F05020}"/>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136DB53-5BA3-894B-BDBA-7518A2328373}"/>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6E32F0C0-E05E-544E-A3B9-6B361A570E40}"/>
              </a:ext>
            </a:extLst>
          </p:cNvPr>
          <p:cNvSpPr>
            <a:spLocks noGrp="1"/>
          </p:cNvSpPr>
          <p:nvPr>
            <p:ph type="title"/>
          </p:nvPr>
        </p:nvSpPr>
        <p:spPr>
          <a:xfrm>
            <a:off x="660400" y="40352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3797637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69522C-95BA-4643-BD48-5870C242AD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1815877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pic>
        <p:nvPicPr>
          <p:cNvPr id="5" name="Picture 4" descr="An iPhone">
            <a:extLst>
              <a:ext uri="{FF2B5EF4-FFF2-40B4-BE49-F238E27FC236}">
                <a16:creationId xmlns:a16="http://schemas.microsoft.com/office/drawing/2014/main" id="{C31BBAEC-5A74-E74E-B4BE-A4349B6806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9876590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pic>
        <p:nvPicPr>
          <p:cNvPr id="6" name="Picture 5" descr="An Android phone">
            <a:extLst>
              <a:ext uri="{FF2B5EF4-FFF2-40B4-BE49-F238E27FC236}">
                <a16:creationId xmlns:a16="http://schemas.microsoft.com/office/drawing/2014/main" id="{951E1178-6D73-6644-AB79-C3687A4038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6443085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 w/ dark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297492302"/>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4A73D7C7-B10D-A24D-BBAE-901E217D99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3576263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p:spPr>
        <p:txBody>
          <a:bodyPr tIns="182880" anchor="t"/>
          <a:lstStyle>
            <a:lvl1pPr marL="0" marR="0" indent="0" algn="ctr" defTabSz="685800" rtl="0" eaLnBrk="1" fontAlgn="auto" latinLnBrk="0" hangingPunct="1">
              <a:lnSpc>
                <a:spcPct val="100000"/>
              </a:lnSpc>
              <a:spcBef>
                <a:spcPts val="600"/>
              </a:spcBef>
              <a:spcAft>
                <a:spcPts val="600"/>
              </a:spcAft>
              <a:buClr>
                <a:schemeClr val="accent2"/>
              </a:buClr>
              <a:buSzPct val="120000"/>
              <a:buFont typeface="Verdana" panose="020B0604030504040204" pitchFamily="34" charset="0"/>
              <a:buNone/>
              <a:tabLst/>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2785234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0D56D858-133B-6545-ACE1-FC300F981BE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9820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50CA9C-24D4-CA45-8498-DD68F1BB573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2" name="Subtitle 2">
            <a:extLst>
              <a:ext uri="{FF2B5EF4-FFF2-40B4-BE49-F238E27FC236}">
                <a16:creationId xmlns:a16="http://schemas.microsoft.com/office/drawing/2014/main" id="{4E59FF91-2E82-4DD2-8957-91E17807F291}"/>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26CE08B7-D71A-D149-B8FD-127797423E71}"/>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ooter Placeholder 1">
            <a:extLst>
              <a:ext uri="{FF2B5EF4-FFF2-40B4-BE49-F238E27FC236}">
                <a16:creationId xmlns:a16="http://schemas.microsoft.com/office/drawing/2014/main" id="{B82024E8-7087-2F4F-ADAA-94EE4C029F9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877220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32788741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805606688"/>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
        <p:nvSpPr>
          <p:cNvPr id="9" name="Freeform 5">
            <a:extLst>
              <a:ext uri="{FF2B5EF4-FFF2-40B4-BE49-F238E27FC236}">
                <a16:creationId xmlns:a16="http://schemas.microsoft.com/office/drawing/2014/main" id="{2347241C-D0FA-B84D-B5A4-8740490AB232}"/>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5650000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2"/>
            <a:ext cx="12192000" cy="6004845"/>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6004845">
                <a:moveTo>
                  <a:pt x="0" y="0"/>
                </a:moveTo>
                <a:lnTo>
                  <a:pt x="9144000" y="0"/>
                </a:lnTo>
                <a:lnTo>
                  <a:pt x="9144000" y="4992913"/>
                </a:lnTo>
                <a:lnTo>
                  <a:pt x="9142362" y="4992913"/>
                </a:lnTo>
                <a:lnTo>
                  <a:pt x="9142362" y="6004845"/>
                </a:lnTo>
                <a:lnTo>
                  <a:pt x="3652444" y="5580620"/>
                </a:lnTo>
                <a:lnTo>
                  <a:pt x="0" y="5297800"/>
                </a:ln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sp>
        <p:nvSpPr>
          <p:cNvPr id="9"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ooter Placeholder 1">
            <a:extLst>
              <a:ext uri="{FF2B5EF4-FFF2-40B4-BE49-F238E27FC236}">
                <a16:creationId xmlns:a16="http://schemas.microsoft.com/office/drawing/2014/main" id="{2BDCABF1-8CD4-1349-842E-3455134921BB}"/>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7163790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rge text, gray 1">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51909D1F-9C70-524A-91DF-E291164A933D}"/>
              </a:ext>
            </a:extLst>
          </p:cNvPr>
          <p:cNvSpPr>
            <a:spLocks noGrp="1"/>
          </p:cNvSpPr>
          <p:nvPr>
            <p:ph type="ftr" sz="quarter" idx="1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E1E2D395-43C5-AF4D-9E0B-696B54712925}"/>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29052507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2745AD-4FB2-B944-986C-F9FCB0959743}"/>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A112193-3F21-C34F-B7C4-36D05118073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
        <p:nvSpPr>
          <p:cNvPr id="5" name="Title 1">
            <a:extLst>
              <a:ext uri="{FF2B5EF4-FFF2-40B4-BE49-F238E27FC236}">
                <a16:creationId xmlns:a16="http://schemas.microsoft.com/office/drawing/2014/main" id="{C2C6B485-3603-274D-AFD2-F39FB58AED92}"/>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6479760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9303D-8A3C-AE41-9506-600F03E59F9B}"/>
              </a:ext>
            </a:extLst>
          </p:cNvPr>
          <p:cNvSpPr/>
          <p:nvPr userDrawn="1"/>
        </p:nvSpPr>
        <p:spPr>
          <a:xfrm>
            <a:off x="0" y="0"/>
            <a:ext cx="12192000" cy="5227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Tree>
    <p:extLst>
      <p:ext uri="{BB962C8B-B14F-4D97-AF65-F5344CB8AC3E}">
        <p14:creationId xmlns:p14="http://schemas.microsoft.com/office/powerpoint/2010/main" val="39951974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393B23-F1F0-4CF0-9C5A-7968F3BEFBA2}"/>
              </a:ext>
            </a:extLst>
          </p:cNvPr>
          <p:cNvSpPr>
            <a:spLocks noGrp="1"/>
          </p:cNvSpPr>
          <p:nvPr>
            <p:ph sz="quarter" idx="11" hasCustomPrompt="1"/>
          </p:nvPr>
        </p:nvSpPr>
        <p:spPr>
          <a:xfrm>
            <a:off x="660400" y="1331912"/>
            <a:ext cx="10871200" cy="4840288"/>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12ABB80F-FF98-F540-ABF4-2319647B2F2E}"/>
              </a:ext>
            </a:extLst>
          </p:cNvPr>
          <p:cNvSpPr>
            <a:spLocks noGrp="1"/>
          </p:cNvSpPr>
          <p:nvPr>
            <p:ph type="ftr" sz="quarter" idx="1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1558F4A-0546-1F4C-8B00-F5F345EA9887}"/>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6" name="Title 1">
            <a:extLst>
              <a:ext uri="{FF2B5EF4-FFF2-40B4-BE49-F238E27FC236}">
                <a16:creationId xmlns:a16="http://schemas.microsoft.com/office/drawing/2014/main" id="{805160FE-A132-F843-B0BF-209803987C4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6586967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686AF57-8308-49A5-ABCA-3BC86ECCDB04}"/>
              </a:ext>
            </a:extLst>
          </p:cNvPr>
          <p:cNvSpPr>
            <a:spLocks noGrp="1"/>
          </p:cNvSpPr>
          <p:nvPr>
            <p:ph sz="quarter" idx="11" hasCustomPrompt="1"/>
          </p:nvPr>
        </p:nvSpPr>
        <p:spPr>
          <a:xfrm>
            <a:off x="660400" y="1777999"/>
            <a:ext cx="10871200" cy="419100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6" name="Text Placeholder 2">
            <a:extLst>
              <a:ext uri="{FF2B5EF4-FFF2-40B4-BE49-F238E27FC236}">
                <a16:creationId xmlns:a16="http://schemas.microsoft.com/office/drawing/2014/main" id="{9297896E-74BC-4B67-BDB8-436C290E7796}"/>
              </a:ext>
            </a:extLst>
          </p:cNvPr>
          <p:cNvSpPr>
            <a:spLocks noGrp="1"/>
          </p:cNvSpPr>
          <p:nvPr>
            <p:ph type="body" sz="quarter" idx="10" hasCustomPrompt="1"/>
          </p:nvPr>
        </p:nvSpPr>
        <p:spPr>
          <a:xfrm>
            <a:off x="660400" y="1320800"/>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3" name="Footer Placeholder 2">
            <a:extLst>
              <a:ext uri="{FF2B5EF4-FFF2-40B4-BE49-F238E27FC236}">
                <a16:creationId xmlns:a16="http://schemas.microsoft.com/office/drawing/2014/main" id="{3E23ACA4-1DC9-D140-AE47-70A7DCAE0355}"/>
              </a:ext>
            </a:extLst>
          </p:cNvPr>
          <p:cNvSpPr>
            <a:spLocks noGrp="1"/>
          </p:cNvSpPr>
          <p:nvPr>
            <p:ph type="ftr" sz="quarter" idx="1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0A8DBA30-0C31-AB4F-A7DF-193A832F1EBA}"/>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4F5E2B15-DDBC-AD43-9075-7DE904B342BF}"/>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48742644"/>
      </p:ext>
    </p:extLst>
  </p:cSld>
  <p:clrMapOvr>
    <a:masterClrMapping/>
  </p:clrMapOvr>
  <p:extLst>
    <p:ext uri="{DCECCB84-F9BA-43D5-87BE-67443E8EF086}">
      <p15:sldGuideLst xmlns:p15="http://schemas.microsoft.com/office/powerpoint/2012/main">
        <p15:guide id="1" orient="horz" pos="96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B13FF4BB-220F-4248-8DAC-2313D0470E1D}"/>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560AC71-86E6-FA43-B367-96CDD1C33B9A}"/>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81EE5A3-A3F0-2049-A0D5-542303C936F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19307575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 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50000" y="0"/>
            <a:ext cx="584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a:t>
            </a:r>
            <a:br>
              <a:rPr lang="en-US" dirty="0"/>
            </a:br>
            <a:r>
              <a:rPr lang="en-US" dirty="0"/>
              <a:t>object or SmartArt</a:t>
            </a:r>
          </a:p>
        </p:txBody>
      </p:sp>
      <p:sp>
        <p:nvSpPr>
          <p:cNvPr id="10" name="Freeform 5">
            <a:extLst>
              <a:ext uri="{FF2B5EF4-FFF2-40B4-BE49-F238E27FC236}">
                <a16:creationId xmlns:a16="http://schemas.microsoft.com/office/drawing/2014/main" id="{DFCEB486-44D2-42A4-A6F1-9BA126270D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 name="Title 1">
            <a:extLst>
              <a:ext uri="{FF2B5EF4-FFF2-40B4-BE49-F238E27FC236}">
                <a16:creationId xmlns:a16="http://schemas.microsoft.com/office/drawing/2014/main" id="{C3429A96-7A73-7F4E-80AB-C6AD0FB3CD98}"/>
              </a:ext>
            </a:extLst>
          </p:cNvPr>
          <p:cNvSpPr>
            <a:spLocks noGrp="1"/>
          </p:cNvSpPr>
          <p:nvPr>
            <p:ph type="title"/>
          </p:nvPr>
        </p:nvSpPr>
        <p:spPr>
          <a:xfrm>
            <a:off x="660400" y="406400"/>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2757006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6A5E77-F5E6-CA44-B1CD-475B53966C77}"/>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12152E-14F7-2943-A2CD-F4F82AA1AA51}"/>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30" name="Text Placeholder 9">
            <a:extLst>
              <a:ext uri="{FF2B5EF4-FFF2-40B4-BE49-F238E27FC236}">
                <a16:creationId xmlns:a16="http://schemas.microsoft.com/office/drawing/2014/main" id="{9D76FEA4-E478-6140-8E99-3FC9338121EE}"/>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86F13B20-5150-8247-B7A8-74FD10023245}"/>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2" name="Text Placeholder 4">
            <a:extLst>
              <a:ext uri="{FF2B5EF4-FFF2-40B4-BE49-F238E27FC236}">
                <a16:creationId xmlns:a16="http://schemas.microsoft.com/office/drawing/2014/main" id="{6F67F0D9-A1E9-1A4C-B52E-38310F709D48}"/>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3" name="Text Placeholder 9">
            <a:extLst>
              <a:ext uri="{FF2B5EF4-FFF2-40B4-BE49-F238E27FC236}">
                <a16:creationId xmlns:a16="http://schemas.microsoft.com/office/drawing/2014/main" id="{2B9CC53A-2577-BB42-8BCD-F75F6A9FECFF}"/>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05640DA0-84F6-BF41-B1A0-D1BE8E6CA20E}"/>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5" name="Text Placeholder 4">
            <a:extLst>
              <a:ext uri="{FF2B5EF4-FFF2-40B4-BE49-F238E27FC236}">
                <a16:creationId xmlns:a16="http://schemas.microsoft.com/office/drawing/2014/main" id="{86B02D3C-A219-2747-847F-159DA12EFBEB}"/>
              </a:ext>
            </a:extLst>
          </p:cNvPr>
          <p:cNvSpPr>
            <a:spLocks noGrp="1"/>
          </p:cNvSpPr>
          <p:nvPr>
            <p:ph type="body" sz="quarter" idx="56" hasCustomPrompt="1"/>
          </p:nvPr>
        </p:nvSpPr>
        <p:spPr>
          <a:xfrm>
            <a:off x="660400"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6" name="Text Placeholder 9">
            <a:extLst>
              <a:ext uri="{FF2B5EF4-FFF2-40B4-BE49-F238E27FC236}">
                <a16:creationId xmlns:a16="http://schemas.microsoft.com/office/drawing/2014/main" id="{30689DF5-9B84-E34F-A9A9-23791FAE6BE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49554CD1-C933-8942-9EE9-B63C22E9D2A3}"/>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8" name="Text Placeholder 4">
            <a:extLst>
              <a:ext uri="{FF2B5EF4-FFF2-40B4-BE49-F238E27FC236}">
                <a16:creationId xmlns:a16="http://schemas.microsoft.com/office/drawing/2014/main" id="{EEEC8505-015C-F640-BC9A-D1B17FBB7E0A}"/>
              </a:ext>
            </a:extLst>
          </p:cNvPr>
          <p:cNvSpPr>
            <a:spLocks noGrp="1"/>
          </p:cNvSpPr>
          <p:nvPr>
            <p:ph type="body" sz="quarter" idx="62" hasCustomPrompt="1"/>
          </p:nvPr>
        </p:nvSpPr>
        <p:spPr>
          <a:xfrm>
            <a:off x="660400"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9" name="Text Placeholder 9">
            <a:extLst>
              <a:ext uri="{FF2B5EF4-FFF2-40B4-BE49-F238E27FC236}">
                <a16:creationId xmlns:a16="http://schemas.microsoft.com/office/drawing/2014/main" id="{8D0F0371-A0AC-3C47-B53A-11C6C7666C59}"/>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8CF132AF-C5D6-8D46-904D-95CF4C1CC5D2}"/>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1" name="Text Placeholder 4">
            <a:extLst>
              <a:ext uri="{FF2B5EF4-FFF2-40B4-BE49-F238E27FC236}">
                <a16:creationId xmlns:a16="http://schemas.microsoft.com/office/drawing/2014/main" id="{06B01A5F-1FE9-F342-ADB0-2984D1A12599}"/>
              </a:ext>
            </a:extLst>
          </p:cNvPr>
          <p:cNvSpPr>
            <a:spLocks noGrp="1"/>
          </p:cNvSpPr>
          <p:nvPr>
            <p:ph type="body" sz="quarter" idx="68" hasCustomPrompt="1"/>
          </p:nvPr>
        </p:nvSpPr>
        <p:spPr>
          <a:xfrm>
            <a:off x="660400"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2" name="Text Placeholder 9">
            <a:extLst>
              <a:ext uri="{FF2B5EF4-FFF2-40B4-BE49-F238E27FC236}">
                <a16:creationId xmlns:a16="http://schemas.microsoft.com/office/drawing/2014/main" id="{D1C5769E-E114-534C-B66A-4F5767A73BE9}"/>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3" name="Text Placeholder 9">
            <a:extLst>
              <a:ext uri="{FF2B5EF4-FFF2-40B4-BE49-F238E27FC236}">
                <a16:creationId xmlns:a16="http://schemas.microsoft.com/office/drawing/2014/main" id="{F50D4C72-03E2-7E4C-BBB2-35DCC5C26509}"/>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4" name="Text Placeholder 4">
            <a:extLst>
              <a:ext uri="{FF2B5EF4-FFF2-40B4-BE49-F238E27FC236}">
                <a16:creationId xmlns:a16="http://schemas.microsoft.com/office/drawing/2014/main" id="{302ECDF0-4591-2447-9751-1BE682D3F868}"/>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5" name="Text Placeholder 9">
            <a:extLst>
              <a:ext uri="{FF2B5EF4-FFF2-40B4-BE49-F238E27FC236}">
                <a16:creationId xmlns:a16="http://schemas.microsoft.com/office/drawing/2014/main" id="{C552D7CF-572F-A946-81C9-D41B6C2B662B}"/>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6" name="Text Placeholder 9">
            <a:extLst>
              <a:ext uri="{FF2B5EF4-FFF2-40B4-BE49-F238E27FC236}">
                <a16:creationId xmlns:a16="http://schemas.microsoft.com/office/drawing/2014/main" id="{92EF90DD-8741-DD40-9C38-0C1C3DC9C836}"/>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7" name="Text Placeholder 4">
            <a:extLst>
              <a:ext uri="{FF2B5EF4-FFF2-40B4-BE49-F238E27FC236}">
                <a16:creationId xmlns:a16="http://schemas.microsoft.com/office/drawing/2014/main" id="{DFDDCB7C-E3FE-9A4D-B785-B1820AA56485}"/>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8" name="Text Placeholder 9">
            <a:extLst>
              <a:ext uri="{FF2B5EF4-FFF2-40B4-BE49-F238E27FC236}">
                <a16:creationId xmlns:a16="http://schemas.microsoft.com/office/drawing/2014/main" id="{F32EBA3A-2C51-484C-9DF9-8BD141DC353A}"/>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9" name="Text Placeholder 9">
            <a:extLst>
              <a:ext uri="{FF2B5EF4-FFF2-40B4-BE49-F238E27FC236}">
                <a16:creationId xmlns:a16="http://schemas.microsoft.com/office/drawing/2014/main" id="{8AB2E07F-043D-2541-BE74-4C3AC1B8B6F0}"/>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0" name="Text Placeholder 4">
            <a:extLst>
              <a:ext uri="{FF2B5EF4-FFF2-40B4-BE49-F238E27FC236}">
                <a16:creationId xmlns:a16="http://schemas.microsoft.com/office/drawing/2014/main" id="{95B465AD-DEE4-9B4D-AA74-B48E88F3F55E}"/>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1" name="Text Placeholder 9">
            <a:extLst>
              <a:ext uri="{FF2B5EF4-FFF2-40B4-BE49-F238E27FC236}">
                <a16:creationId xmlns:a16="http://schemas.microsoft.com/office/drawing/2014/main" id="{CE27A615-B2A2-774C-A773-AE9A61B4933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52" name="Text Placeholder 9">
            <a:extLst>
              <a:ext uri="{FF2B5EF4-FFF2-40B4-BE49-F238E27FC236}">
                <a16:creationId xmlns:a16="http://schemas.microsoft.com/office/drawing/2014/main" id="{5474AD45-B073-8340-86CA-77FBCC66CD5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3" name="Text Placeholder 4">
            <a:extLst>
              <a:ext uri="{FF2B5EF4-FFF2-40B4-BE49-F238E27FC236}">
                <a16:creationId xmlns:a16="http://schemas.microsoft.com/office/drawing/2014/main" id="{B0B525CE-EAED-CD40-B7D7-E66F6A98C2F5}"/>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4" name="Title 1">
            <a:extLst>
              <a:ext uri="{FF2B5EF4-FFF2-40B4-BE49-F238E27FC236}">
                <a16:creationId xmlns:a16="http://schemas.microsoft.com/office/drawing/2014/main" id="{F2340808-1821-814D-980C-7AEAC9272A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752836"/>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717389"/>
            <a:ext cx="2957608" cy="456873"/>
          </a:xfrm>
          <a:prstGeom prst="rect">
            <a:avLst/>
          </a:prstGeom>
          <a:solidFill>
            <a:srgbClr val="00B2AA"/>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717389"/>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717389"/>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318897B6-397A-DF4E-BC82-72C36B61E893}"/>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262BC914-7132-2E47-97BF-D8D4C686B92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5" name="Content Placeholder 7">
            <a:extLst>
              <a:ext uri="{FF2B5EF4-FFF2-40B4-BE49-F238E27FC236}">
                <a16:creationId xmlns:a16="http://schemas.microsoft.com/office/drawing/2014/main" id="{E5F2967E-F0B1-0A40-927D-DBD1537C217D}"/>
              </a:ext>
            </a:extLst>
          </p:cNvPr>
          <p:cNvSpPr>
            <a:spLocks noGrp="1"/>
          </p:cNvSpPr>
          <p:nvPr>
            <p:ph sz="quarter" idx="31"/>
          </p:nvPr>
        </p:nvSpPr>
        <p:spPr>
          <a:xfrm>
            <a:off x="800100"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858861F1-6817-9546-9130-DEB1400CB7BF}"/>
              </a:ext>
            </a:extLst>
          </p:cNvPr>
          <p:cNvSpPr>
            <a:spLocks noGrp="1"/>
          </p:cNvSpPr>
          <p:nvPr>
            <p:ph sz="quarter" idx="32"/>
          </p:nvPr>
        </p:nvSpPr>
        <p:spPr>
          <a:xfrm>
            <a:off x="4617196"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7">
            <a:extLst>
              <a:ext uri="{FF2B5EF4-FFF2-40B4-BE49-F238E27FC236}">
                <a16:creationId xmlns:a16="http://schemas.microsoft.com/office/drawing/2014/main" id="{FB29A337-D08F-814E-B5E6-F1CEBB7357B9}"/>
              </a:ext>
            </a:extLst>
          </p:cNvPr>
          <p:cNvSpPr>
            <a:spLocks noGrp="1"/>
          </p:cNvSpPr>
          <p:nvPr>
            <p:ph sz="quarter" idx="33"/>
          </p:nvPr>
        </p:nvSpPr>
        <p:spPr>
          <a:xfrm>
            <a:off x="8433547"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1">
            <a:extLst>
              <a:ext uri="{FF2B5EF4-FFF2-40B4-BE49-F238E27FC236}">
                <a16:creationId xmlns:a16="http://schemas.microsoft.com/office/drawing/2014/main" id="{D54B2EEA-C21F-F34D-B0DA-A62C6B30567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76321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84338"/>
            <a:ext cx="2273300" cy="456873"/>
          </a:xfrm>
          <a:prstGeom prst="rect">
            <a:avLst/>
          </a:prstGeom>
          <a:solidFill>
            <a:srgbClr val="00B2AA"/>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84338"/>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84338"/>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84338"/>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86F1DD54-B3A0-8142-B280-0707A5D83E3C}"/>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59959831-F7B6-9A40-8F66-94E5C0FE8DC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7">
            <a:extLst>
              <a:ext uri="{FF2B5EF4-FFF2-40B4-BE49-F238E27FC236}">
                <a16:creationId xmlns:a16="http://schemas.microsoft.com/office/drawing/2014/main" id="{6CC0387C-1567-E648-B217-7EB48D67F994}"/>
              </a:ext>
            </a:extLst>
          </p:cNvPr>
          <p:cNvSpPr>
            <a:spLocks noGrp="1"/>
          </p:cNvSpPr>
          <p:nvPr>
            <p:ph sz="quarter" idx="32"/>
          </p:nvPr>
        </p:nvSpPr>
        <p:spPr>
          <a:xfrm>
            <a:off x="800100"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7">
            <a:extLst>
              <a:ext uri="{FF2B5EF4-FFF2-40B4-BE49-F238E27FC236}">
                <a16:creationId xmlns:a16="http://schemas.microsoft.com/office/drawing/2014/main" id="{253A21EA-F424-2248-B4F5-68E99BF595CA}"/>
              </a:ext>
            </a:extLst>
          </p:cNvPr>
          <p:cNvSpPr>
            <a:spLocks noGrp="1"/>
          </p:cNvSpPr>
          <p:nvPr>
            <p:ph sz="quarter" idx="33"/>
          </p:nvPr>
        </p:nvSpPr>
        <p:spPr>
          <a:xfrm>
            <a:off x="3562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7">
            <a:extLst>
              <a:ext uri="{FF2B5EF4-FFF2-40B4-BE49-F238E27FC236}">
                <a16:creationId xmlns:a16="http://schemas.microsoft.com/office/drawing/2014/main" id="{0B21A0D8-D451-504E-BA63-432AE4E6579B}"/>
              </a:ext>
            </a:extLst>
          </p:cNvPr>
          <p:cNvSpPr>
            <a:spLocks noGrp="1"/>
          </p:cNvSpPr>
          <p:nvPr>
            <p:ph sz="quarter" idx="34"/>
          </p:nvPr>
        </p:nvSpPr>
        <p:spPr>
          <a:xfrm>
            <a:off x="6356353"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7">
            <a:extLst>
              <a:ext uri="{FF2B5EF4-FFF2-40B4-BE49-F238E27FC236}">
                <a16:creationId xmlns:a16="http://schemas.microsoft.com/office/drawing/2014/main" id="{6E9C1EEE-ED38-D149-9BF0-F3D3E05B1D4E}"/>
              </a:ext>
            </a:extLst>
          </p:cNvPr>
          <p:cNvSpPr>
            <a:spLocks noGrp="1"/>
          </p:cNvSpPr>
          <p:nvPr>
            <p:ph sz="quarter" idx="35"/>
          </p:nvPr>
        </p:nvSpPr>
        <p:spPr>
          <a:xfrm>
            <a:off x="9150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7CE82EC2-C52F-454F-A23B-4F9F6EC0095D}"/>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66982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31912"/>
            <a:ext cx="521208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31913"/>
            <a:ext cx="5212080" cy="2313031"/>
          </a:xfrm>
          <a:prstGeom prst="rect">
            <a:avLst/>
          </a:prstGeo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59169"/>
            <a:ext cx="5212080" cy="2313031"/>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705EAD06-1D9C-E640-A53E-9D64A55D0B1F}"/>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D073A678-D27D-B547-85BC-305D30D6972C}"/>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D4CEDD9-0F99-4549-9175-439A9ACC2E1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07944351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1276"/>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49307"/>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1275"/>
            <a:ext cx="5212080" cy="4860925"/>
          </a:xfrm>
          <a:prstGeom prst="rect">
            <a:avLst/>
          </a:prstGeo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40EF97A3-AA46-3341-8715-927C2B873076}"/>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9701023-3B97-6945-A748-3B5B2D2E671A}"/>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48DBCAB-0632-4849-AF45-459085ADFA86}"/>
              </a:ext>
            </a:extLst>
          </p:cNvPr>
          <p:cNvSpPr>
            <a:spLocks noGrp="1"/>
          </p:cNvSpPr>
          <p:nvPr>
            <p:ph type="title"/>
          </p:nvPr>
        </p:nvSpPr>
        <p:spPr>
          <a:xfrm>
            <a:off x="660400" y="385763"/>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771565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31912"/>
            <a:ext cx="5212080" cy="2305757"/>
          </a:xfrm>
          <a:prstGeom prst="rect">
            <a:avLst/>
          </a:prstGeo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66443"/>
            <a:ext cx="5212080" cy="2305757"/>
          </a:xfrm>
          <a:prstGeom prst="rect">
            <a:avLst/>
          </a:prstGeo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31912"/>
            <a:ext cx="5212080" cy="2305757"/>
          </a:xfrm>
          <a:prstGeom prst="rect">
            <a:avLst/>
          </a:prstGeo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66443"/>
            <a:ext cx="5212080" cy="2305757"/>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9215D87-DF5D-9747-BECF-11D65C9D15E9}"/>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C7F9E5A-F43C-534E-A9B1-58C841DACF50}"/>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ADDC4CC-99B4-2A47-96B9-5526211ED1C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47998362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3"/>
            <a:ext cx="12192000" cy="6057940"/>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0 w 9144000"/>
              <a:gd name="connsiteY6" fmla="*/ 5297800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4424 w 9144000"/>
              <a:gd name="connsiteY6" fmla="*/ 5327297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6869 w 9144000"/>
              <a:gd name="connsiteY5" fmla="*/ 5598318 h 6057940"/>
              <a:gd name="connsiteX6" fmla="*/ 4424 w 9144000"/>
              <a:gd name="connsiteY6" fmla="*/ 5327297 h 6057940"/>
              <a:gd name="connsiteX7" fmla="*/ 0 w 9144000"/>
              <a:gd name="connsiteY7" fmla="*/ 0 h 605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6057940">
                <a:moveTo>
                  <a:pt x="0" y="0"/>
                </a:moveTo>
                <a:lnTo>
                  <a:pt x="9144000" y="0"/>
                </a:lnTo>
                <a:lnTo>
                  <a:pt x="9144000" y="4992913"/>
                </a:lnTo>
                <a:lnTo>
                  <a:pt x="9142362" y="4992913"/>
                </a:lnTo>
                <a:cubicBezTo>
                  <a:pt x="9139412" y="5347922"/>
                  <a:pt x="9136463" y="5702931"/>
                  <a:pt x="9133513" y="6057940"/>
                </a:cubicBezTo>
                <a:lnTo>
                  <a:pt x="3656869" y="5598318"/>
                </a:lnTo>
                <a:lnTo>
                  <a:pt x="4424" y="5327297"/>
                </a:lnTo>
                <a:cubicBezTo>
                  <a:pt x="2949" y="3551531"/>
                  <a:pt x="1475" y="1775766"/>
                  <a:pt x="0" y="0"/>
                </a:cubicBez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9" name="Footer Placeholder 1">
            <a:extLst>
              <a:ext uri="{FF2B5EF4-FFF2-40B4-BE49-F238E27FC236}">
                <a16:creationId xmlns:a16="http://schemas.microsoft.com/office/drawing/2014/main" id="{F8578749-D008-1C41-B0AC-0FE3177B68B0}"/>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379979655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29CCE7E7-576A-0E49-A5A3-84F2741D5B2E}"/>
              </a:ext>
            </a:extLst>
          </p:cNvPr>
          <p:cNvSpPr>
            <a:spLocks noGrp="1"/>
          </p:cNvSpPr>
          <p:nvPr>
            <p:ph type="ftr" sz="quarter" idx="2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24BDAA-13D8-294F-81D4-F21B52CAF1F8}"/>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1" name="Title 1">
            <a:extLst>
              <a:ext uri="{FF2B5EF4-FFF2-40B4-BE49-F238E27FC236}">
                <a16:creationId xmlns:a16="http://schemas.microsoft.com/office/drawing/2014/main" id="{04F80426-0C2A-A942-8880-0B018E9E2D19}"/>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422520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31912"/>
            <a:ext cx="10871200" cy="2890683"/>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3C7D1C6B-07A4-3E44-BE97-B99D342EF6A1}"/>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FF234E8-48AC-D047-9DF9-172E4B6D1F3A}"/>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2E2A338-E764-1447-A4DA-BD33B4E6BAFA}"/>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8018031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0926022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C6579B"/>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00B2AA"/>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bg2"/>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40B8D258-991E-EE43-92C8-8CE8A34AC406}"/>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13E78059-5AB9-2A45-B063-A34B13A7067C}"/>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3C60A60D-9EB0-F54D-A31F-0A809B7621CC}"/>
              </a:ext>
            </a:extLst>
          </p:cNvPr>
          <p:cNvSpPr>
            <a:spLocks noGrp="1"/>
          </p:cNvSpPr>
          <p:nvPr>
            <p:ph type="title"/>
          </p:nvPr>
        </p:nvSpPr>
        <p:spPr>
          <a:xfrm>
            <a:off x="660400" y="39896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63096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48483"/>
            <a:ext cx="5922675"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6" y="3248483"/>
            <a:ext cx="6269324"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5922808" cy="489605"/>
          </a:xfrm>
          <a:prstGeom prst="rect">
            <a:avLst/>
          </a:prstGeom>
          <a:solidFill>
            <a:schemeClr val="accent4">
              <a:lumMod val="90000"/>
              <a:lumOff val="10000"/>
            </a:schemeClr>
          </a:solidFill>
          <a:ln>
            <a:noFill/>
          </a:ln>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0431"/>
            <a:ext cx="3133344"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9056019" y="5670431"/>
            <a:ext cx="3133344"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1E1A2BE1-14CD-4842-8A65-2CE1D193F3CF}"/>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B6323F1-A8D8-5742-B273-E7D37D3C3189}"/>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E16F2CB5-8664-0643-944E-7E7838BBC4F2}"/>
              </a:ext>
            </a:extLst>
          </p:cNvPr>
          <p:cNvSpPr>
            <a:spLocks noGrp="1"/>
          </p:cNvSpPr>
          <p:nvPr>
            <p:ph sz="quarter" idx="30"/>
          </p:nvPr>
        </p:nvSpPr>
        <p:spPr>
          <a:xfrm>
            <a:off x="0" y="1311275"/>
            <a:ext cx="5922674"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4CD8FAFD-7E15-9D49-84CD-738FC9364335}"/>
              </a:ext>
            </a:extLst>
          </p:cNvPr>
          <p:cNvSpPr>
            <a:spLocks noGrp="1"/>
          </p:cNvSpPr>
          <p:nvPr>
            <p:ph sz="quarter" idx="31"/>
          </p:nvPr>
        </p:nvSpPr>
        <p:spPr>
          <a:xfrm>
            <a:off x="5922673" y="1311275"/>
            <a:ext cx="6266689"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C66B0CA9-228A-4849-A037-6994F79CEEDE}"/>
              </a:ext>
            </a:extLst>
          </p:cNvPr>
          <p:cNvSpPr>
            <a:spLocks noGrp="1"/>
          </p:cNvSpPr>
          <p:nvPr>
            <p:ph sz="quarter" idx="32"/>
          </p:nvPr>
        </p:nvSpPr>
        <p:spPr>
          <a:xfrm>
            <a:off x="-1" y="3738087"/>
            <a:ext cx="5922674"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671DD8D2-BBE0-0A40-BE01-999AB38D2A32}"/>
              </a:ext>
            </a:extLst>
          </p:cNvPr>
          <p:cNvSpPr>
            <a:spLocks noGrp="1"/>
          </p:cNvSpPr>
          <p:nvPr>
            <p:ph sz="quarter" idx="33"/>
          </p:nvPr>
        </p:nvSpPr>
        <p:spPr>
          <a:xfrm>
            <a:off x="5922672" y="3738087"/>
            <a:ext cx="3133213"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EA8E8AB2-6CBE-FD46-804E-1E23AE56D84A}"/>
              </a:ext>
            </a:extLst>
          </p:cNvPr>
          <p:cNvSpPr>
            <a:spLocks noGrp="1"/>
          </p:cNvSpPr>
          <p:nvPr>
            <p:ph sz="quarter" idx="34"/>
          </p:nvPr>
        </p:nvSpPr>
        <p:spPr>
          <a:xfrm>
            <a:off x="9055885" y="3738087"/>
            <a:ext cx="3133212"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90EB3B8A-62D2-5849-BF0E-55BA5CA2BAA6}"/>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3460581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676CC-D955-B342-9DD2-E4768E287EF4}"/>
              </a:ext>
            </a:extLst>
          </p:cNvPr>
          <p:cNvSpPr>
            <a:spLocks noGrp="1"/>
          </p:cNvSpPr>
          <p:nvPr>
            <p:ph type="ftr" sz="quarter" idx="3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8477719F-71B5-6E4C-A777-AC3DF4396CA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19" name="Content Placeholder 10">
            <a:extLst>
              <a:ext uri="{FF2B5EF4-FFF2-40B4-BE49-F238E27FC236}">
                <a16:creationId xmlns:a16="http://schemas.microsoft.com/office/drawing/2014/main" id="{F42F9E20-2986-DE43-B4F0-91C719FBFDB5}"/>
              </a:ext>
            </a:extLst>
          </p:cNvPr>
          <p:cNvSpPr>
            <a:spLocks noGrp="1"/>
          </p:cNvSpPr>
          <p:nvPr>
            <p:ph sz="quarter" idx="32"/>
          </p:nvPr>
        </p:nvSpPr>
        <p:spPr>
          <a:xfrm>
            <a:off x="0" y="1311275"/>
            <a:ext cx="4040388"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D139B161-FA37-9D4D-89AB-14CAD6B5C564}"/>
              </a:ext>
            </a:extLst>
          </p:cNvPr>
          <p:cNvSpPr>
            <a:spLocks noGrp="1"/>
          </p:cNvSpPr>
          <p:nvPr>
            <p:ph sz="quarter" idx="33"/>
          </p:nvPr>
        </p:nvSpPr>
        <p:spPr>
          <a:xfrm>
            <a:off x="4038412" y="1311274"/>
            <a:ext cx="4082556"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10">
            <a:extLst>
              <a:ext uri="{FF2B5EF4-FFF2-40B4-BE49-F238E27FC236}">
                <a16:creationId xmlns:a16="http://schemas.microsoft.com/office/drawing/2014/main" id="{AEFC428E-3D1E-824C-A406-7D8AE344EDFB}"/>
              </a:ext>
            </a:extLst>
          </p:cNvPr>
          <p:cNvSpPr>
            <a:spLocks noGrp="1"/>
          </p:cNvSpPr>
          <p:nvPr>
            <p:ph sz="quarter" idx="34"/>
          </p:nvPr>
        </p:nvSpPr>
        <p:spPr>
          <a:xfrm>
            <a:off x="8120965" y="1311274"/>
            <a:ext cx="4078443" cy="1952659"/>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10">
            <a:extLst>
              <a:ext uri="{FF2B5EF4-FFF2-40B4-BE49-F238E27FC236}">
                <a16:creationId xmlns:a16="http://schemas.microsoft.com/office/drawing/2014/main" id="{185EFEF5-3142-8849-8786-9D83C1EE72CF}"/>
              </a:ext>
            </a:extLst>
          </p:cNvPr>
          <p:cNvSpPr>
            <a:spLocks noGrp="1"/>
          </p:cNvSpPr>
          <p:nvPr>
            <p:ph sz="quarter" idx="35"/>
          </p:nvPr>
        </p:nvSpPr>
        <p:spPr>
          <a:xfrm>
            <a:off x="0" y="3753539"/>
            <a:ext cx="4038410"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10">
            <a:extLst>
              <a:ext uri="{FF2B5EF4-FFF2-40B4-BE49-F238E27FC236}">
                <a16:creationId xmlns:a16="http://schemas.microsoft.com/office/drawing/2014/main" id="{DD6EC7DA-D195-5244-952F-CF40F8624623}"/>
              </a:ext>
            </a:extLst>
          </p:cNvPr>
          <p:cNvSpPr>
            <a:spLocks noGrp="1"/>
          </p:cNvSpPr>
          <p:nvPr>
            <p:ph sz="quarter" idx="36"/>
          </p:nvPr>
        </p:nvSpPr>
        <p:spPr>
          <a:xfrm>
            <a:off x="4038410" y="3753539"/>
            <a:ext cx="4085194"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10">
            <a:extLst>
              <a:ext uri="{FF2B5EF4-FFF2-40B4-BE49-F238E27FC236}">
                <a16:creationId xmlns:a16="http://schemas.microsoft.com/office/drawing/2014/main" id="{F1F4EDE9-9F7E-A141-BB52-78AB8B635372}"/>
              </a:ext>
            </a:extLst>
          </p:cNvPr>
          <p:cNvSpPr>
            <a:spLocks noGrp="1"/>
          </p:cNvSpPr>
          <p:nvPr>
            <p:ph sz="quarter" idx="37"/>
          </p:nvPr>
        </p:nvSpPr>
        <p:spPr>
          <a:xfrm>
            <a:off x="8128376" y="3753539"/>
            <a:ext cx="4053576"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Title 1">
            <a:extLst>
              <a:ext uri="{FF2B5EF4-FFF2-40B4-BE49-F238E27FC236}">
                <a16:creationId xmlns:a16="http://schemas.microsoft.com/office/drawing/2014/main" id="{8D2F9F90-7E9D-E04D-A491-2336C7B595F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63934"/>
            <a:ext cx="4033637" cy="489605"/>
          </a:xfrm>
          <a:prstGeom prst="rect">
            <a:avLst/>
          </a:prstGeom>
          <a:solidFill>
            <a:schemeClr val="accent3"/>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33636" y="3263934"/>
            <a:ext cx="4089967"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941F6A20-14B4-7540-B6F0-13517DED0773}"/>
              </a:ext>
            </a:extLst>
          </p:cNvPr>
          <p:cNvSpPr>
            <a:spLocks noGrp="1"/>
          </p:cNvSpPr>
          <p:nvPr>
            <p:ph type="body" sz="quarter" idx="29"/>
          </p:nvPr>
        </p:nvSpPr>
        <p:spPr>
          <a:xfrm>
            <a:off x="8122941" y="3263934"/>
            <a:ext cx="4076467"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4038411" cy="489605"/>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38410" y="5670431"/>
            <a:ext cx="4089966"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8376" y="5670431"/>
            <a:ext cx="4046982"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191077420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E6486D23-731E-0A43-A9B2-0BC5254BC3A3}"/>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96AAE9-C13A-CE48-BFA3-E9759179FE89}"/>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A51B8F80-A548-9940-8E27-ECB85295E51B}"/>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6857574"/>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6BD23-76D2-6544-8CB0-FCFE74F88B1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8" name="Picture Placeholder 6">
            <a:extLst>
              <a:ext uri="{FF2B5EF4-FFF2-40B4-BE49-F238E27FC236}">
                <a16:creationId xmlns:a16="http://schemas.microsoft.com/office/drawing/2014/main" id="{5A70F76F-65C4-1642-A806-A2ABA6BBE9F6}"/>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EEF25913-E32F-9E40-81FB-F85CD081A6A2}"/>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6F7926DB-EEC0-DE42-ABC6-056B9DA64F7B}"/>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7B06DDBD-F573-704B-8675-5C22F72AD29A}"/>
              </a:ext>
            </a:extLst>
          </p:cNvPr>
          <p:cNvSpPr>
            <a:spLocks noGrp="1"/>
          </p:cNvSpPr>
          <p:nvPr>
            <p:ph type="title"/>
          </p:nvPr>
        </p:nvSpPr>
        <p:spPr>
          <a:xfrm>
            <a:off x="660400" y="42386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02457398"/>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118EE6-7BA2-E243-AAC5-AD889F8785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12" name="Picture Placeholder 6">
            <a:extLst>
              <a:ext uri="{FF2B5EF4-FFF2-40B4-BE49-F238E27FC236}">
                <a16:creationId xmlns:a16="http://schemas.microsoft.com/office/drawing/2014/main" id="{CF75B251-E7EE-9E4D-90E8-55E4B8AA6ACA}"/>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88935577"/>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8" name="Picture 7" descr="An iPhone">
            <a:extLst>
              <a:ext uri="{FF2B5EF4-FFF2-40B4-BE49-F238E27FC236}">
                <a16:creationId xmlns:a16="http://schemas.microsoft.com/office/drawing/2014/main" id="{3E58663F-9405-5942-9831-5618AD25C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9" name="Picture Placeholder 6">
            <a:extLst>
              <a:ext uri="{FF2B5EF4-FFF2-40B4-BE49-F238E27FC236}">
                <a16:creationId xmlns:a16="http://schemas.microsoft.com/office/drawing/2014/main" id="{F51F1D58-8259-1C4E-9008-FD80543CFC35}"/>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32306708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text, blue 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5" name="Freeform 5">
            <a:extLst>
              <a:ext uri="{FF2B5EF4-FFF2-40B4-BE49-F238E27FC236}">
                <a16:creationId xmlns:a16="http://schemas.microsoft.com/office/drawing/2014/main" id="{77C1858A-A22D-4FF6-B76F-A457D6C7AE9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 name="Footer Placeholder 2">
            <a:extLst>
              <a:ext uri="{FF2B5EF4-FFF2-40B4-BE49-F238E27FC236}">
                <a16:creationId xmlns:a16="http://schemas.microsoft.com/office/drawing/2014/main" id="{93B340C3-5E15-DB47-9218-592A3576DCA4}"/>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43725C88-22FD-6C42-B5A3-100415DCFC0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30878516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n Android phone">
            <a:extLst>
              <a:ext uri="{FF2B5EF4-FFF2-40B4-BE49-F238E27FC236}">
                <a16:creationId xmlns:a16="http://schemas.microsoft.com/office/drawing/2014/main" id="{290B9A4B-7B91-9843-B31E-1BB87137E4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6" name="Picture Placeholder 6">
            <a:extLst>
              <a:ext uri="{FF2B5EF4-FFF2-40B4-BE49-F238E27FC236}">
                <a16:creationId xmlns:a16="http://schemas.microsoft.com/office/drawing/2014/main" id="{B1C02F69-60B8-1842-9960-13424CC1B65D}"/>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92118116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 screenshot of a computer&#10;&#10;Description automatically generated">
            <a:extLst>
              <a:ext uri="{FF2B5EF4-FFF2-40B4-BE49-F238E27FC236}">
                <a16:creationId xmlns:a16="http://schemas.microsoft.com/office/drawing/2014/main" id="{4269C933-3888-3440-A0DE-86F9A5E3D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6" name="Picture Placeholder 6">
            <a:extLst>
              <a:ext uri="{FF2B5EF4-FFF2-40B4-BE49-F238E27FC236}">
                <a16:creationId xmlns:a16="http://schemas.microsoft.com/office/drawing/2014/main" id="{73D34AD2-AD7D-BC40-947A-611983B0CB14}"/>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226252390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8726828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6E7B3A7-DF82-1646-AA45-FAAD4C15C10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204864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rge text, teal 1">
    <p:bg>
      <p:bgPr>
        <a:solidFill>
          <a:schemeClr val="accent4"/>
        </a:solidFill>
        <a:effectLst/>
      </p:bgPr>
    </p:bg>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A64DF27C-574C-A74A-8A6B-8D341965BCF0}"/>
              </a:ext>
            </a:extLst>
          </p:cNvPr>
          <p:cNvSpPr>
            <a:spLocks noGrp="1"/>
          </p:cNvSpPr>
          <p:nvPr>
            <p:ph type="ftr" sz="quarter" idx="10"/>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E9D702B-2E44-6949-B9BF-8B9250FCFCF3}"/>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54578113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9294FB4-A0A2-9347-9F06-91F90C169C48}"/>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F5DD46-2E09-564B-9774-054855B3AD2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143534568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4926755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theme" Target="../theme/theme2.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7C52E2-1E49-45DA-8C28-09D413E61B05}"/>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3" name="Text Placeholder 2">
            <a:extLst>
              <a:ext uri="{FF2B5EF4-FFF2-40B4-BE49-F238E27FC236}">
                <a16:creationId xmlns:a16="http://schemas.microsoft.com/office/drawing/2014/main" id="{061F9DDA-55D0-4DDA-BB85-08B991C5D3B8}"/>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reeform 5">
            <a:extLst>
              <a:ext uri="{FF2B5EF4-FFF2-40B4-BE49-F238E27FC236}">
                <a16:creationId xmlns:a16="http://schemas.microsoft.com/office/drawing/2014/main" id="{B4045941-D110-4E42-B03E-967ECE24D59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ooter Placeholder 3">
            <a:extLst>
              <a:ext uri="{FF2B5EF4-FFF2-40B4-BE49-F238E27FC236}">
                <a16:creationId xmlns:a16="http://schemas.microsoft.com/office/drawing/2014/main" id="{04CE44DE-FDA6-5642-9A16-A7F433045AA7}"/>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41ADAB15-2ACC-224B-AB7E-E50C7D6D5269}"/>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8" name="Rectangle 7">
            <a:extLst>
              <a:ext uri="{FF2B5EF4-FFF2-40B4-BE49-F238E27FC236}">
                <a16:creationId xmlns:a16="http://schemas.microsoft.com/office/drawing/2014/main" id="{947F31A2-F786-5E45-A405-7A411F0ED190}"/>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7" name="TextBox 6">
            <a:extLst>
              <a:ext uri="{FF2B5EF4-FFF2-40B4-BE49-F238E27FC236}">
                <a16:creationId xmlns:a16="http://schemas.microsoft.com/office/drawing/2014/main" id="{90E6D750-1E0C-0379-2C69-86E900520D40}"/>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337208294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10" r:id="rId3"/>
    <p:sldLayoutId id="2147484000" r:id="rId4"/>
    <p:sldLayoutId id="2147483992" r:id="rId5"/>
    <p:sldLayoutId id="2147483837" r:id="rId6"/>
    <p:sldLayoutId id="2147483836" r:id="rId7"/>
    <p:sldLayoutId id="2147483829" r:id="rId8"/>
    <p:sldLayoutId id="2147483966" r:id="rId9"/>
    <p:sldLayoutId id="2147483832" r:id="rId10"/>
    <p:sldLayoutId id="2147484001" r:id="rId11"/>
    <p:sldLayoutId id="2147483794" r:id="rId12"/>
    <p:sldLayoutId id="2147483796" r:id="rId13"/>
    <p:sldLayoutId id="2147483830" r:id="rId14"/>
    <p:sldLayoutId id="2147483825" r:id="rId15"/>
    <p:sldLayoutId id="2147483799" r:id="rId16"/>
    <p:sldLayoutId id="2147483800" r:id="rId17"/>
    <p:sldLayoutId id="2147483801" r:id="rId18"/>
    <p:sldLayoutId id="2147483803" r:id="rId19"/>
    <p:sldLayoutId id="2147483804" r:id="rId20"/>
    <p:sldLayoutId id="2147484008" r:id="rId21"/>
    <p:sldLayoutId id="2147483827" r:id="rId22"/>
    <p:sldLayoutId id="2147483824" r:id="rId23"/>
    <p:sldLayoutId id="2147483994" r:id="rId24"/>
    <p:sldLayoutId id="2147483820" r:id="rId25"/>
    <p:sldLayoutId id="2147483813" r:id="rId26"/>
    <p:sldLayoutId id="2147483834" r:id="rId27"/>
    <p:sldLayoutId id="2147484002" r:id="rId28"/>
    <p:sldLayoutId id="2147484003" r:id="rId29"/>
    <p:sldLayoutId id="2147484004" r:id="rId30"/>
    <p:sldLayoutId id="2147483912" r:id="rId31"/>
    <p:sldLayoutId id="2147483767" r:id="rId32"/>
  </p:sldLayoutIdLst>
  <p:hf hdr="0" dt="0"/>
  <p:txStyles>
    <p:titleStyle>
      <a:lvl1pPr algn="l" defTabSz="685800" rtl="0" eaLnBrk="1" latinLnBrk="0" hangingPunct="1">
        <a:lnSpc>
          <a:spcPct val="90000"/>
        </a:lnSpc>
        <a:spcBef>
          <a:spcPct val="0"/>
        </a:spcBef>
        <a:buNone/>
        <a:defRPr sz="3200" b="0" kern="1200" cap="none" baseline="0">
          <a:solidFill>
            <a:schemeClr val="tx2"/>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dirty="0" smtClean="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dirty="0" smtClean="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64" userDrawn="1">
          <p15:clr>
            <a:srgbClr val="F26B43"/>
          </p15:clr>
        </p15:guide>
        <p15:guide id="6" orient="horz" pos="3888" userDrawn="1">
          <p15:clr>
            <a:srgbClr val="F26B43"/>
          </p15:clr>
        </p15:guide>
        <p15:guide id="8" orient="horz" pos="830" userDrawn="1">
          <p15:clr>
            <a:srgbClr val="F26B43"/>
          </p15:clr>
        </p15:guide>
        <p15:guide id="10" orient="horz" pos="782" userDrawn="1">
          <p15:clr>
            <a:srgbClr val="F26B43"/>
          </p15:clr>
        </p15:guide>
        <p15:guide id="11" orient="horz" pos="2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7A6A514-9200-4820-8CB1-56A0488960F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1" name="Slide Number Placeholder 4">
            <a:extLst>
              <a:ext uri="{FF2B5EF4-FFF2-40B4-BE49-F238E27FC236}">
                <a16:creationId xmlns:a16="http://schemas.microsoft.com/office/drawing/2014/main" id="{5A1F398B-343F-C440-941B-CB9F4D3F37E3}"/>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12" name="Footer Placeholder 11">
            <a:extLst>
              <a:ext uri="{FF2B5EF4-FFF2-40B4-BE49-F238E27FC236}">
                <a16:creationId xmlns:a16="http://schemas.microsoft.com/office/drawing/2014/main" id="{97827200-92D3-9146-BB60-524CEB58F72B}"/>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10" name="Rectangle 9">
            <a:extLst>
              <a:ext uri="{FF2B5EF4-FFF2-40B4-BE49-F238E27FC236}">
                <a16:creationId xmlns:a16="http://schemas.microsoft.com/office/drawing/2014/main" id="{11350093-D01D-D449-B079-47FF76F58926}"/>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3" name="Title Placeholder 1">
            <a:extLst>
              <a:ext uri="{FF2B5EF4-FFF2-40B4-BE49-F238E27FC236}">
                <a16:creationId xmlns:a16="http://schemas.microsoft.com/office/drawing/2014/main" id="{C2D7B2A4-6A4F-B340-8A29-9065D4D9A82A}"/>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14" name="Text Placeholder 2">
            <a:extLst>
              <a:ext uri="{FF2B5EF4-FFF2-40B4-BE49-F238E27FC236}">
                <a16:creationId xmlns:a16="http://schemas.microsoft.com/office/drawing/2014/main" id="{CA05C2DC-CA44-EC41-AFEA-FFD3319AD6F1}"/>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46018D58-9AF6-2CE5-5129-DC491140DD66}"/>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2353697029"/>
      </p:ext>
    </p:extLst>
  </p:cSld>
  <p:clrMap bg1="lt1" tx1="dk1" bg2="lt2" tx2="dk2" accent1="accent1" accent2="accent2" accent3="accent3" accent4="accent4" accent5="accent5" accent6="accent6" hlink="hlink" folHlink="folHlink"/>
  <p:sldLayoutIdLst>
    <p:sldLayoutId id="2147483914" r:id="rId1"/>
    <p:sldLayoutId id="2147483984" r:id="rId2"/>
    <p:sldLayoutId id="2147484011" r:id="rId3"/>
    <p:sldLayoutId id="2147483997" r:id="rId4"/>
    <p:sldLayoutId id="2147483986" r:id="rId5"/>
    <p:sldLayoutId id="2147483993" r:id="rId6"/>
    <p:sldLayoutId id="2147483918" r:id="rId7"/>
    <p:sldLayoutId id="2147483927" r:id="rId8"/>
    <p:sldLayoutId id="2147483928" r:id="rId9"/>
    <p:sldLayoutId id="2147483936" r:id="rId10"/>
    <p:sldLayoutId id="2147483937" r:id="rId11"/>
    <p:sldLayoutId id="2147483946" r:id="rId12"/>
    <p:sldLayoutId id="2147483947" r:id="rId13"/>
    <p:sldLayoutId id="2147483948" r:id="rId14"/>
    <p:sldLayoutId id="2147483949" r:id="rId15"/>
    <p:sldLayoutId id="2147483950" r:id="rId16"/>
    <p:sldLayoutId id="2147483951" r:id="rId17"/>
    <p:sldLayoutId id="2147483953" r:id="rId18"/>
    <p:sldLayoutId id="2147483954" r:id="rId19"/>
    <p:sldLayoutId id="2147484009" r:id="rId20"/>
    <p:sldLayoutId id="2147483955" r:id="rId21"/>
    <p:sldLayoutId id="2147483956" r:id="rId22"/>
    <p:sldLayoutId id="2147483996" r:id="rId23"/>
    <p:sldLayoutId id="2147483959" r:id="rId24"/>
    <p:sldLayoutId id="2147483960" r:id="rId25"/>
    <p:sldLayoutId id="2147483961" r:id="rId26"/>
    <p:sldLayoutId id="2147484005" r:id="rId27"/>
    <p:sldLayoutId id="2147484006" r:id="rId28"/>
    <p:sldLayoutId id="2147484007" r:id="rId29"/>
    <p:sldLayoutId id="2147483962" r:id="rId30"/>
    <p:sldLayoutId id="2147483963" r:id="rId31"/>
  </p:sldLayoutIdLst>
  <p:hf hdr="0" dt="0"/>
  <p:txStyles>
    <p:titleStyle>
      <a:lvl1pPr algn="l" defTabSz="685800" rtl="0" eaLnBrk="1" latinLnBrk="0" hangingPunct="1">
        <a:lnSpc>
          <a:spcPct val="90000"/>
        </a:lnSpc>
        <a:spcBef>
          <a:spcPct val="0"/>
        </a:spcBef>
        <a:buNone/>
        <a:defRPr sz="3200" b="0" kern="1200" cap="none" baseline="0">
          <a:solidFill>
            <a:schemeClr val="bg1"/>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bg1"/>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chemeClr val="bg2"/>
        </a:buClr>
        <a:buSzPct val="100000"/>
        <a:buFont typeface="Wingdings" pitchFamily="2" charset="2"/>
        <a:buChar char="§"/>
        <a:defRPr lang="en-US" sz="1600" kern="1200" dirty="0" smtClean="0">
          <a:solidFill>
            <a:schemeClr val="bg1"/>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chemeClr val="bg2"/>
        </a:buClr>
        <a:buFont typeface="System Font Regular"/>
        <a:buChar char="›"/>
        <a:defRPr lang="en-US" sz="1400" kern="1200" dirty="0" smtClean="0">
          <a:solidFill>
            <a:schemeClr val="bg1"/>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bg1"/>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64">
          <p15:clr>
            <a:srgbClr val="F26B43"/>
          </p15:clr>
        </p15:guide>
        <p15:guide id="3" orient="horz" pos="256" userDrawn="1">
          <p15:clr>
            <a:srgbClr val="F26B43"/>
          </p15:clr>
        </p15:guide>
        <p15:guide id="6" orient="horz" pos="3888">
          <p15:clr>
            <a:srgbClr val="F26B43"/>
          </p15:clr>
        </p15:guide>
        <p15:guide id="8" orient="horz" pos="826" userDrawn="1">
          <p15:clr>
            <a:srgbClr val="F26B43"/>
          </p15:clr>
        </p15:guide>
        <p15:guide id="9" orient="horz" pos="7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FA560-D63F-48C6-8256-41F52F9F07DE}"/>
              </a:ext>
            </a:extLst>
          </p:cNvPr>
          <p:cNvSpPr>
            <a:spLocks noGrp="1"/>
          </p:cNvSpPr>
          <p:nvPr>
            <p:ph type="ctrTitle"/>
          </p:nvPr>
        </p:nvSpPr>
        <p:spPr>
          <a:xfrm>
            <a:off x="243672" y="2271072"/>
            <a:ext cx="8930332" cy="1157928"/>
          </a:xfrm>
        </p:spPr>
        <p:txBody>
          <a:bodyPr/>
          <a:lstStyle/>
          <a:p>
            <a:r>
              <a:rPr lang="en-GB" sz="4400" dirty="0"/>
              <a:t>New L-band definitions and CA combinations for NR NTN</a:t>
            </a:r>
            <a:endParaRPr lang="en-US" sz="4400" dirty="0"/>
          </a:p>
        </p:txBody>
      </p:sp>
      <p:sp>
        <p:nvSpPr>
          <p:cNvPr id="6" name="Text Placeholder 5">
            <a:extLst>
              <a:ext uri="{FF2B5EF4-FFF2-40B4-BE49-F238E27FC236}">
                <a16:creationId xmlns:a16="http://schemas.microsoft.com/office/drawing/2014/main" id="{A3C33897-3B4D-4B1E-BB5D-AEFEE23D06F4}"/>
              </a:ext>
            </a:extLst>
          </p:cNvPr>
          <p:cNvSpPr>
            <a:spLocks noGrp="1"/>
          </p:cNvSpPr>
          <p:nvPr>
            <p:ph type="body" sz="quarter" idx="10"/>
          </p:nvPr>
        </p:nvSpPr>
        <p:spPr>
          <a:xfrm>
            <a:off x="243672" y="3429000"/>
            <a:ext cx="8930332" cy="504031"/>
          </a:xfrm>
        </p:spPr>
        <p:txBody>
          <a:bodyPr>
            <a:normAutofit/>
          </a:bodyPr>
          <a:lstStyle/>
          <a:p>
            <a:r>
              <a:rPr lang="en-US" sz="2800" dirty="0">
                <a:solidFill>
                  <a:schemeClr val="accent1"/>
                </a:solidFill>
              </a:rPr>
              <a:t>Viasat, Inmarsat</a:t>
            </a:r>
          </a:p>
        </p:txBody>
      </p:sp>
      <p:sp>
        <p:nvSpPr>
          <p:cNvPr id="2" name="Text Placeholder 1">
            <a:extLst>
              <a:ext uri="{FF2B5EF4-FFF2-40B4-BE49-F238E27FC236}">
                <a16:creationId xmlns:a16="http://schemas.microsoft.com/office/drawing/2014/main" id="{0D40C29B-2415-47D2-B192-1DD256EBDC3E}"/>
              </a:ext>
            </a:extLst>
          </p:cNvPr>
          <p:cNvSpPr>
            <a:spLocks noGrp="1"/>
          </p:cNvSpPr>
          <p:nvPr>
            <p:ph type="subTitle" idx="1"/>
          </p:nvPr>
        </p:nvSpPr>
        <p:spPr>
          <a:xfrm>
            <a:off x="243672" y="190417"/>
            <a:ext cx="10466671" cy="1877185"/>
          </a:xfrm>
        </p:spPr>
        <p:txBody>
          <a:bodyPr>
            <a:normAutofit/>
          </a:bodyPr>
          <a:lstStyle/>
          <a:p>
            <a:r>
              <a:rPr lang="en-GB" dirty="0"/>
              <a:t>3GPP TSG RAN #103</a:t>
            </a:r>
          </a:p>
          <a:p>
            <a:r>
              <a:rPr lang="en-GB" dirty="0"/>
              <a:t>March 18 - 22, 2024, Maastricht/The Netherlands</a:t>
            </a:r>
          </a:p>
          <a:p>
            <a:r>
              <a:rPr lang="en-GB" dirty="0"/>
              <a:t>Agenda:  9.1.5 - Proposals led by RAN4 (spectrum related)</a:t>
            </a:r>
          </a:p>
          <a:p>
            <a:r>
              <a:rPr lang="en-GB" dirty="0"/>
              <a:t>TDOC:	 RP-240551</a:t>
            </a:r>
          </a:p>
          <a:p>
            <a:r>
              <a:rPr lang="en-GB" dirty="0"/>
              <a:t>For:	discussion</a:t>
            </a:r>
          </a:p>
        </p:txBody>
      </p:sp>
      <p:sp>
        <p:nvSpPr>
          <p:cNvPr id="9" name="Footer Placeholder 8">
            <a:extLst>
              <a:ext uri="{FF2B5EF4-FFF2-40B4-BE49-F238E27FC236}">
                <a16:creationId xmlns:a16="http://schemas.microsoft.com/office/drawing/2014/main" id="{4DF9D4D1-7F88-E247-99FC-752B6FD162E3}"/>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3420027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97BB86-37D8-CC57-D90D-01372E7FF0A5}"/>
              </a:ext>
            </a:extLst>
          </p:cNvPr>
          <p:cNvSpPr>
            <a:spLocks noGrp="1"/>
          </p:cNvSpPr>
          <p:nvPr>
            <p:ph sz="quarter" idx="12"/>
          </p:nvPr>
        </p:nvSpPr>
        <p:spPr>
          <a:xfrm>
            <a:off x="660400" y="1421394"/>
            <a:ext cx="10871200" cy="4750806"/>
          </a:xfrm>
        </p:spPr>
        <p:txBody>
          <a:bodyPr>
            <a:normAutofit fontScale="92500" lnSpcReduction="20000"/>
          </a:bodyPr>
          <a:lstStyle/>
          <a:p>
            <a:pPr marL="0" indent="0">
              <a:buNone/>
            </a:pPr>
            <a:r>
              <a:rPr lang="en-US" sz="1700" b="1" u="sng" dirty="0"/>
              <a:t>Summary:</a:t>
            </a:r>
          </a:p>
          <a:p>
            <a:pPr marL="342900" indent="-342900">
              <a:buFont typeface="+mj-lt"/>
              <a:buAutoNum type="arabicPeriod"/>
            </a:pPr>
            <a:r>
              <a:rPr lang="en-US" sz="1600" dirty="0"/>
              <a:t>New NR NTN band [n253] to support the MSS </a:t>
            </a:r>
            <a:r>
              <a:rPr lang="en-GB" sz="1600" dirty="0"/>
              <a:t>Extended L-band (UL 1668-1675, DL 1518-1525), mirroring the current band 253 for IoT NTN covering the same range</a:t>
            </a:r>
          </a:p>
          <a:p>
            <a:pPr marL="342900" indent="-342900">
              <a:buFont typeface="+mj-lt"/>
              <a:buAutoNum type="arabicPeriod"/>
            </a:pPr>
            <a:r>
              <a:rPr lang="en-GB" sz="1600" dirty="0"/>
              <a:t>New un-paired NR NTN DL and UL bands encompassing the contiguous DL range of L-band and Extended L-band (e.g. n255 + n253)  and the non-contiguous UL blocks</a:t>
            </a:r>
          </a:p>
          <a:p>
            <a:pPr lvl="1"/>
            <a:r>
              <a:rPr lang="en-GB" sz="1400" dirty="0"/>
              <a:t>DL block 1518-1559 MHz</a:t>
            </a:r>
          </a:p>
          <a:p>
            <a:pPr lvl="1"/>
            <a:r>
              <a:rPr lang="en-GB" sz="1400" dirty="0"/>
              <a:t>UL block #1</a:t>
            </a:r>
            <a:r>
              <a:rPr lang="en-US" sz="1400" dirty="0"/>
              <a:t> 1626.5-1660.5 MHz</a:t>
            </a:r>
          </a:p>
          <a:p>
            <a:pPr lvl="1"/>
            <a:r>
              <a:rPr lang="en-US" sz="1400" dirty="0"/>
              <a:t>UL block #2 1668-1675 MHz</a:t>
            </a:r>
          </a:p>
          <a:p>
            <a:pPr marL="342900" indent="-342900">
              <a:buFont typeface="+mj-lt"/>
              <a:buAutoNum type="arabicPeriod"/>
            </a:pPr>
            <a:r>
              <a:rPr lang="en-US" sz="1600" dirty="0"/>
              <a:t>New DL and UL Intra-SAN Carrier Aggregation (CA) combinations for FR1 NR NTN bands. </a:t>
            </a:r>
          </a:p>
          <a:p>
            <a:pPr lvl="1"/>
            <a:r>
              <a:rPr lang="en-US" sz="1400" dirty="0"/>
              <a:t>Intra-band (e.g. n255 + n255, n255 + n253, n256 + n256)</a:t>
            </a:r>
          </a:p>
          <a:p>
            <a:pPr lvl="1"/>
            <a:r>
              <a:rPr lang="en-US" sz="1400" dirty="0"/>
              <a:t>Inter-band (e.g. n256 + n255, n255 + n253, </a:t>
            </a:r>
            <a:r>
              <a:rPr lang="en-US" sz="1400" dirty="0" err="1"/>
              <a:t>etc</a:t>
            </a:r>
            <a:r>
              <a:rPr lang="en-US" sz="1400" dirty="0"/>
              <a:t>)</a:t>
            </a:r>
          </a:p>
          <a:p>
            <a:pPr marL="342900" indent="-342900">
              <a:buFont typeface="+mj-lt"/>
              <a:buAutoNum type="arabicPeriod"/>
            </a:pPr>
            <a:r>
              <a:rPr lang="en-US" sz="1600" dirty="0"/>
              <a:t>New DL + UL inter-band pairings, to allow combining 1xDL and 1xUL from different NTN bands, </a:t>
            </a:r>
            <a:r>
              <a:rPr lang="en-US" sz="1600" dirty="0" err="1"/>
              <a:t>e.g</a:t>
            </a:r>
            <a:r>
              <a:rPr lang="en-US" sz="1600" dirty="0"/>
              <a:t>:</a:t>
            </a:r>
          </a:p>
          <a:p>
            <a:pPr lvl="1"/>
            <a:r>
              <a:rPr lang="en-US" sz="1400" dirty="0"/>
              <a:t>n255 UL + n256 DL (and vice-versa)</a:t>
            </a:r>
          </a:p>
          <a:p>
            <a:pPr lvl="1"/>
            <a:r>
              <a:rPr lang="en-US" sz="1400" dirty="0"/>
              <a:t>n255 DL + n253 UL (and vice-versa)</a:t>
            </a:r>
          </a:p>
          <a:p>
            <a:pPr lvl="1"/>
            <a:r>
              <a:rPr lang="en-US" sz="1400" dirty="0" err="1"/>
              <a:t>etc</a:t>
            </a:r>
            <a:endParaRPr lang="en-US" sz="1400" dirty="0"/>
          </a:p>
          <a:p>
            <a:endParaRPr lang="en-GB" dirty="0"/>
          </a:p>
        </p:txBody>
      </p:sp>
      <p:sp>
        <p:nvSpPr>
          <p:cNvPr id="3" name="Footer Placeholder 2">
            <a:extLst>
              <a:ext uri="{FF2B5EF4-FFF2-40B4-BE49-F238E27FC236}">
                <a16:creationId xmlns:a16="http://schemas.microsoft.com/office/drawing/2014/main" id="{29F79EC1-DD8D-EED0-9263-E7CB1B492DFA}"/>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B639793-9D28-B69A-E3D0-50A829A5F9CB}"/>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CD70D80F-818A-243A-C4E5-4AF55DDE59B8}"/>
              </a:ext>
            </a:extLst>
          </p:cNvPr>
          <p:cNvSpPr>
            <a:spLocks noGrp="1"/>
          </p:cNvSpPr>
          <p:nvPr>
            <p:ph type="title"/>
          </p:nvPr>
        </p:nvSpPr>
        <p:spPr/>
        <p:txBody>
          <a:bodyPr/>
          <a:lstStyle/>
          <a:p>
            <a:r>
              <a:rPr lang="en-US" dirty="0"/>
              <a:t>New NTN Operator Spectrum Candidate Proposals </a:t>
            </a:r>
            <a:endParaRPr lang="en-GB" dirty="0"/>
          </a:p>
        </p:txBody>
      </p:sp>
    </p:spTree>
    <p:extLst>
      <p:ext uri="{BB962C8B-B14F-4D97-AF65-F5344CB8AC3E}">
        <p14:creationId xmlns:p14="http://schemas.microsoft.com/office/powerpoint/2010/main" val="1251249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5D03A3-FDB8-8719-5939-E189A39EE3FE}"/>
              </a:ext>
            </a:extLst>
          </p:cNvPr>
          <p:cNvSpPr>
            <a:spLocks noGrp="1"/>
          </p:cNvSpPr>
          <p:nvPr>
            <p:ph sz="quarter" idx="12"/>
          </p:nvPr>
        </p:nvSpPr>
        <p:spPr>
          <a:xfrm>
            <a:off x="660400" y="1448554"/>
            <a:ext cx="10871200" cy="4723646"/>
          </a:xfrm>
        </p:spPr>
        <p:txBody>
          <a:bodyPr>
            <a:normAutofit/>
          </a:bodyPr>
          <a:lstStyle/>
          <a:p>
            <a:pPr marL="0" indent="0">
              <a:buNone/>
            </a:pPr>
            <a:r>
              <a:rPr lang="en-US" sz="1600" b="1" dirty="0"/>
              <a:t>Background and Motivation:</a:t>
            </a:r>
          </a:p>
          <a:p>
            <a:r>
              <a:rPr lang="en-US" sz="1400" dirty="0"/>
              <a:t>Extended L-band (UL 1668-1675, DL 1518-1525) is being addressed in Release-18 for IoT NTN (LTE band) only as band 253 (</a:t>
            </a:r>
            <a:r>
              <a:rPr lang="en-US" sz="1400" dirty="0" err="1"/>
              <a:t>IoT_NTN_extLband</a:t>
            </a:r>
            <a:r>
              <a:rPr lang="en-US" sz="1400" dirty="0"/>
              <a:t>).</a:t>
            </a:r>
          </a:p>
          <a:p>
            <a:r>
              <a:rPr lang="en-US" sz="1400" dirty="0"/>
              <a:t>The need for a corresponding NR NTN band covering the Extended L-band range has been expressed since RAN#100, but has been postponed due to high RAN4 workload</a:t>
            </a:r>
          </a:p>
          <a:p>
            <a:r>
              <a:rPr lang="en-US" sz="1400" dirty="0"/>
              <a:t>The L-band and Extended L-band DL ranges are contiguous and are both available in the majority of global regions (Region 1, 3 and parts of Region 2), but separate band specifications would lead to lack of flexibility, making carrier allocations at the band edges (e.g. across the 1525 MHz edge for DL) unusable</a:t>
            </a:r>
          </a:p>
          <a:p>
            <a:r>
              <a:rPr lang="en-US" sz="1400" dirty="0"/>
              <a:t>The L-band and Extended L-band UL ranges are </a:t>
            </a:r>
            <a:r>
              <a:rPr lang="en-US" sz="1400" b="1" dirty="0"/>
              <a:t>non-contiguous</a:t>
            </a:r>
            <a:r>
              <a:rPr lang="en-US" sz="1400" dirty="0"/>
              <a:t>, so there is a need to identify how to best specify them.  </a:t>
            </a:r>
            <a:r>
              <a:rPr lang="en-US" sz="1400" b="1" dirty="0"/>
              <a:t>The simplest and most future-proof option would be to specify unpaired band segments (1x DL and 2x UL)</a:t>
            </a:r>
            <a:r>
              <a:rPr lang="en-US" sz="1400" dirty="0"/>
              <a:t>.</a:t>
            </a:r>
          </a:p>
          <a:p>
            <a:pPr lvl="1"/>
            <a:r>
              <a:rPr lang="en-US" sz="1200" dirty="0"/>
              <a:t>A similar approach could be taken to allow L and S-band combinations </a:t>
            </a:r>
          </a:p>
          <a:p>
            <a:pPr lvl="2"/>
            <a:r>
              <a:rPr lang="en-US" sz="1000" dirty="0"/>
              <a:t>n255 UL with n256 DL (and vice-versa)</a:t>
            </a:r>
          </a:p>
          <a:p>
            <a:pPr lvl="2"/>
            <a:r>
              <a:rPr lang="en-US" sz="1000" dirty="0"/>
              <a:t>n255 DL with n253 UL (and vice-versa)</a:t>
            </a:r>
          </a:p>
          <a:p>
            <a:pPr lvl="2"/>
            <a:r>
              <a:rPr lang="en-US" sz="1000" dirty="0" err="1"/>
              <a:t>etc</a:t>
            </a:r>
            <a:endParaRPr lang="en-US" sz="1000" dirty="0"/>
          </a:p>
          <a:p>
            <a:r>
              <a:rPr lang="en-US" sz="1400" b="1" u="sng" dirty="0"/>
              <a:t>There is an urgent need to complete the FR1 NR NTN band plan to allow sufficient time for UE implementation in preparation for network roll-out</a:t>
            </a:r>
          </a:p>
          <a:p>
            <a:endParaRPr lang="en-GB" sz="1600" dirty="0"/>
          </a:p>
        </p:txBody>
      </p:sp>
      <p:sp>
        <p:nvSpPr>
          <p:cNvPr id="3" name="Footer Placeholder 2">
            <a:extLst>
              <a:ext uri="{FF2B5EF4-FFF2-40B4-BE49-F238E27FC236}">
                <a16:creationId xmlns:a16="http://schemas.microsoft.com/office/drawing/2014/main" id="{CD2CF960-6B39-673B-0570-9A9EC2C984AE}"/>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EBBFC166-8F2F-C7FE-19F5-CCCDCCC5FDB6}"/>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BEFF5209-D818-FA60-6B36-BC5431493DEE}"/>
              </a:ext>
            </a:extLst>
          </p:cNvPr>
          <p:cNvSpPr>
            <a:spLocks noGrp="1"/>
          </p:cNvSpPr>
          <p:nvPr>
            <p:ph type="title"/>
          </p:nvPr>
        </p:nvSpPr>
        <p:spPr/>
        <p:txBody>
          <a:bodyPr/>
          <a:lstStyle/>
          <a:p>
            <a:r>
              <a:rPr lang="en-US" dirty="0"/>
              <a:t>New NTN Operator Spectrum Candidate Proposals </a:t>
            </a:r>
            <a:endParaRPr lang="en-GB" dirty="0"/>
          </a:p>
        </p:txBody>
      </p:sp>
    </p:spTree>
    <p:extLst>
      <p:ext uri="{BB962C8B-B14F-4D97-AF65-F5344CB8AC3E}">
        <p14:creationId xmlns:p14="http://schemas.microsoft.com/office/powerpoint/2010/main" val="3964829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A0992B2A-953F-7387-8821-50DCA19168B6}"/>
              </a:ext>
            </a:extLst>
          </p:cNvPr>
          <p:cNvGraphicFramePr>
            <a:graphicFrameLocks noGrp="1"/>
          </p:cNvGraphicFramePr>
          <p:nvPr>
            <p:ph sz="quarter" idx="12"/>
            <p:extLst>
              <p:ext uri="{D42A27DB-BD31-4B8C-83A1-F6EECF244321}">
                <p14:modId xmlns:p14="http://schemas.microsoft.com/office/powerpoint/2010/main" val="2253169624"/>
              </p:ext>
            </p:extLst>
          </p:nvPr>
        </p:nvGraphicFramePr>
        <p:xfrm>
          <a:off x="470780" y="1353839"/>
          <a:ext cx="11407366" cy="1942822"/>
        </p:xfrm>
        <a:graphic>
          <a:graphicData uri="http://schemas.openxmlformats.org/drawingml/2006/table">
            <a:tbl>
              <a:tblPr firstRow="1" bandRow="1">
                <a:tableStyleId>{5C22544A-7EE6-4342-B048-85BDC9FD1C3A}</a:tableStyleId>
              </a:tblPr>
              <a:tblGrid>
                <a:gridCol w="1439501">
                  <a:extLst>
                    <a:ext uri="{9D8B030D-6E8A-4147-A177-3AD203B41FA5}">
                      <a16:colId xmlns:a16="http://schemas.microsoft.com/office/drawing/2014/main" val="2365604295"/>
                    </a:ext>
                  </a:extLst>
                </a:gridCol>
                <a:gridCol w="1176696">
                  <a:extLst>
                    <a:ext uri="{9D8B030D-6E8A-4147-A177-3AD203B41FA5}">
                      <a16:colId xmlns:a16="http://schemas.microsoft.com/office/drawing/2014/main" val="920365595"/>
                    </a:ext>
                  </a:extLst>
                </a:gridCol>
                <a:gridCol w="1448809">
                  <a:extLst>
                    <a:ext uri="{9D8B030D-6E8A-4147-A177-3AD203B41FA5}">
                      <a16:colId xmlns:a16="http://schemas.microsoft.com/office/drawing/2014/main" val="838597330"/>
                    </a:ext>
                  </a:extLst>
                </a:gridCol>
                <a:gridCol w="2480649">
                  <a:extLst>
                    <a:ext uri="{9D8B030D-6E8A-4147-A177-3AD203B41FA5}">
                      <a16:colId xmlns:a16="http://schemas.microsoft.com/office/drawing/2014/main" val="3668764464"/>
                    </a:ext>
                  </a:extLst>
                </a:gridCol>
                <a:gridCol w="1330189">
                  <a:extLst>
                    <a:ext uri="{9D8B030D-6E8A-4147-A177-3AD203B41FA5}">
                      <a16:colId xmlns:a16="http://schemas.microsoft.com/office/drawing/2014/main" val="2685083439"/>
                    </a:ext>
                  </a:extLst>
                </a:gridCol>
                <a:gridCol w="1892845">
                  <a:extLst>
                    <a:ext uri="{9D8B030D-6E8A-4147-A177-3AD203B41FA5}">
                      <a16:colId xmlns:a16="http://schemas.microsoft.com/office/drawing/2014/main" val="3057899950"/>
                    </a:ext>
                  </a:extLst>
                </a:gridCol>
                <a:gridCol w="1638677">
                  <a:extLst>
                    <a:ext uri="{9D8B030D-6E8A-4147-A177-3AD203B41FA5}">
                      <a16:colId xmlns:a16="http://schemas.microsoft.com/office/drawing/2014/main" val="3601032400"/>
                    </a:ext>
                  </a:extLst>
                </a:gridCol>
              </a:tblGrid>
              <a:tr h="647607">
                <a:tc>
                  <a:txBody>
                    <a:bodyPr/>
                    <a:lstStyle/>
                    <a:p>
                      <a:pPr algn="ctr"/>
                      <a:r>
                        <a:rPr lang="fr-FR" sz="1100" dirty="0"/>
                        <a:t>Band(s)</a:t>
                      </a:r>
                    </a:p>
                  </a:txBody>
                  <a:tcPr/>
                </a:tc>
                <a:tc>
                  <a:txBody>
                    <a:bodyPr/>
                    <a:lstStyle/>
                    <a:p>
                      <a:pPr algn="ctr"/>
                      <a:r>
                        <a:rPr lang="fr-FR" sz="1100" dirty="0"/>
                        <a:t>Candidate Band </a:t>
                      </a:r>
                      <a:r>
                        <a:rPr lang="fr-FR" sz="1100" dirty="0" err="1"/>
                        <a:t>Number</a:t>
                      </a:r>
                      <a:endParaRPr lang="fr-FR" sz="1100" dirty="0"/>
                    </a:p>
                  </a:txBody>
                  <a:tcPr/>
                </a:tc>
                <a:tc>
                  <a:txBody>
                    <a:bodyPr/>
                    <a:lstStyle/>
                    <a:p>
                      <a:pPr algn="ctr"/>
                      <a:r>
                        <a:rPr lang="fr-FR" sz="1100" dirty="0" err="1"/>
                        <a:t>Downlink</a:t>
                      </a:r>
                      <a:endParaRPr lang="fr-FR" sz="1100" dirty="0"/>
                    </a:p>
                  </a:txBody>
                  <a:tcPr/>
                </a:tc>
                <a:tc>
                  <a:txBody>
                    <a:bodyPr/>
                    <a:lstStyle/>
                    <a:p>
                      <a:pPr algn="ctr"/>
                      <a:r>
                        <a:rPr lang="fr-FR" sz="1100" dirty="0" err="1"/>
                        <a:t>Uplink</a:t>
                      </a:r>
                      <a:endParaRPr lang="fr-FR"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t>Channel Raster</a:t>
                      </a:r>
                    </a:p>
                    <a:p>
                      <a:pPr algn="ctr"/>
                      <a:endParaRPr lang="fr-FR" sz="1100" dirty="0"/>
                    </a:p>
                  </a:txBody>
                  <a:tcPr/>
                </a:tc>
                <a:tc>
                  <a:txBody>
                    <a:bodyPr/>
                    <a:lstStyle/>
                    <a:p>
                      <a:pPr algn="ctr"/>
                      <a:r>
                        <a:rPr lang="fr-FR" sz="1100" dirty="0"/>
                        <a:t>Mode</a:t>
                      </a:r>
                    </a:p>
                  </a:txBody>
                  <a:tcPr/>
                </a:tc>
                <a:tc>
                  <a:txBody>
                    <a:bodyPr/>
                    <a:lstStyle/>
                    <a:p>
                      <a:pPr algn="ctr"/>
                      <a:r>
                        <a:rPr lang="fr-FR" sz="1100" dirty="0">
                          <a:solidFill>
                            <a:schemeClr val="bg1"/>
                          </a:solidFill>
                        </a:rPr>
                        <a:t>TX-RX </a:t>
                      </a:r>
                      <a:r>
                        <a:rPr lang="fr-FR" sz="1100" dirty="0" err="1">
                          <a:solidFill>
                            <a:schemeClr val="bg1"/>
                          </a:solidFill>
                        </a:rPr>
                        <a:t>Separation</a:t>
                      </a:r>
                      <a:endParaRPr lang="fr-FR" sz="1100" dirty="0">
                        <a:solidFill>
                          <a:schemeClr val="bg1"/>
                        </a:solidFill>
                      </a:endParaRPr>
                    </a:p>
                  </a:txBody>
                  <a:tcPr/>
                </a:tc>
                <a:extLst>
                  <a:ext uri="{0D108BD9-81ED-4DB2-BD59-A6C34878D82A}">
                    <a16:rowId xmlns:a16="http://schemas.microsoft.com/office/drawing/2014/main" val="502755580"/>
                  </a:ext>
                </a:extLst>
              </a:tr>
              <a:tr h="458722">
                <a:tc>
                  <a:txBody>
                    <a:bodyPr/>
                    <a:lstStyle/>
                    <a:p>
                      <a:pPr algn="ctr"/>
                      <a:r>
                        <a:rPr lang="fr-FR" sz="1100" dirty="0">
                          <a:solidFill>
                            <a:schemeClr val="tx1"/>
                          </a:solidFill>
                        </a:rPr>
                        <a:t>Extended L-band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[n253]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mn-lt"/>
                          <a:ea typeface="+mn-ea"/>
                          <a:cs typeface="+mn-cs"/>
                        </a:rPr>
                        <a:t>1518-1525 MHz</a:t>
                      </a:r>
                      <a:endParaRPr lang="fr-FR" sz="1100" dirty="0">
                        <a:solidFill>
                          <a:schemeClr val="tx1"/>
                        </a:solidFill>
                      </a:endParaRPr>
                    </a:p>
                  </a:txBody>
                  <a:tcPr/>
                </a:tc>
                <a:tc>
                  <a:txBody>
                    <a:bodyPr/>
                    <a:lstStyle/>
                    <a:p>
                      <a:pPr algn="ctr"/>
                      <a:r>
                        <a:rPr lang="fr-FR" sz="1100" kern="1200" dirty="0">
                          <a:solidFill>
                            <a:schemeClr val="tx1"/>
                          </a:solidFill>
                          <a:effectLst/>
                          <a:latin typeface="+mn-lt"/>
                          <a:ea typeface="+mn-ea"/>
                          <a:cs typeface="+mn-cs"/>
                        </a:rPr>
                        <a:t>1668-1675 MHz</a:t>
                      </a:r>
                      <a:endParaRPr lang="fr-FR" sz="1100"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strike="noStrike" dirty="0" err="1">
                          <a:solidFill>
                            <a:schemeClr val="tx1"/>
                          </a:solidFill>
                        </a:rPr>
                        <a:t>Enhanced</a:t>
                      </a:r>
                      <a:r>
                        <a:rPr lang="fr-FR" sz="1100" strike="noStrike" dirty="0">
                          <a:solidFill>
                            <a:schemeClr val="tx1"/>
                          </a:solidFill>
                        </a:rPr>
                        <a:t> (10 kHz) - </a:t>
                      </a:r>
                      <a:r>
                        <a:rPr lang="fr-FR" sz="1100" strike="noStrike" dirty="0" err="1">
                          <a:solidFill>
                            <a:schemeClr val="tx1"/>
                          </a:solidFill>
                        </a:rPr>
                        <a:t>Mandatory</a:t>
                      </a:r>
                      <a:endParaRPr lang="fr-FR" sz="1100" strike="noStrike" dirty="0">
                        <a:solidFill>
                          <a:schemeClr val="tx1"/>
                        </a:solidFill>
                      </a:endParaRPr>
                    </a:p>
                  </a:txBody>
                  <a:tcPr/>
                </a:tc>
                <a:tc>
                  <a:txBody>
                    <a:bodyPr/>
                    <a:lstStyle/>
                    <a:p>
                      <a:pPr algn="ctr"/>
                      <a:r>
                        <a:rPr lang="fr-FR" sz="1100" dirty="0">
                          <a:solidFill>
                            <a:schemeClr val="tx1"/>
                          </a:solidFill>
                        </a:rPr>
                        <a:t>FDD or </a:t>
                      </a:r>
                      <a:r>
                        <a:rPr lang="fr-FR" sz="1100" dirty="0" err="1">
                          <a:solidFill>
                            <a:schemeClr val="tx1"/>
                          </a:solidFill>
                        </a:rPr>
                        <a:t>Unpaired</a:t>
                      </a:r>
                      <a:endParaRPr lang="fr-FR" sz="1100" dirty="0">
                        <a:solidFill>
                          <a:schemeClr val="tx1"/>
                        </a:solidFill>
                      </a:endParaRPr>
                    </a:p>
                  </a:txBody>
                  <a:tcPr/>
                </a:tc>
                <a:tc>
                  <a:txBody>
                    <a:bodyPr/>
                    <a:lstStyle/>
                    <a:p>
                      <a:pPr algn="ctr"/>
                      <a:r>
                        <a:rPr lang="fr-FR" sz="1100" dirty="0">
                          <a:solidFill>
                            <a:schemeClr val="tx1"/>
                          </a:solidFill>
                        </a:rPr>
                        <a:t>Flexible or </a:t>
                      </a:r>
                      <a:r>
                        <a:rPr lang="fr-FR" sz="1100" dirty="0" err="1">
                          <a:solidFill>
                            <a:schemeClr val="tx1"/>
                          </a:solidFill>
                        </a:rPr>
                        <a:t>unspecified</a:t>
                      </a:r>
                      <a:endParaRPr lang="fr-FR" sz="1100" dirty="0">
                        <a:solidFill>
                          <a:schemeClr val="tx1"/>
                        </a:solidFill>
                      </a:endParaRPr>
                    </a:p>
                  </a:txBody>
                  <a:tcPr/>
                </a:tc>
                <a:extLst>
                  <a:ext uri="{0D108BD9-81ED-4DB2-BD59-A6C34878D82A}">
                    <a16:rowId xmlns:a16="http://schemas.microsoft.com/office/drawing/2014/main" val="1938432712"/>
                  </a:ext>
                </a:extLst>
              </a:tr>
              <a:tr h="836493">
                <a:tc>
                  <a:txBody>
                    <a:bodyPr/>
                    <a:lstStyle/>
                    <a:p>
                      <a:pPr algn="ctr"/>
                      <a:r>
                        <a:rPr lang="fr-FR" sz="1100" dirty="0" err="1">
                          <a:solidFill>
                            <a:schemeClr val="tx1"/>
                          </a:solidFill>
                        </a:rPr>
                        <a:t>Potential</a:t>
                      </a:r>
                      <a:r>
                        <a:rPr lang="fr-FR" sz="1100" dirty="0">
                          <a:solidFill>
                            <a:schemeClr val="tx1"/>
                          </a:solidFill>
                        </a:rPr>
                        <a:t>  </a:t>
                      </a:r>
                      <a:r>
                        <a:rPr lang="fr-FR" sz="1100" dirty="0" err="1">
                          <a:solidFill>
                            <a:schemeClr val="tx1"/>
                          </a:solidFill>
                        </a:rPr>
                        <a:t>Combined</a:t>
                      </a:r>
                      <a:r>
                        <a:rPr lang="fr-FR" sz="1100" dirty="0">
                          <a:solidFill>
                            <a:schemeClr val="tx1"/>
                          </a:solidFill>
                        </a:rPr>
                        <a:t> L-band and Extended L-band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TBD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1518-1559 MHz</a:t>
                      </a:r>
                    </a:p>
                  </a:txBody>
                  <a:tcPr/>
                </a:tc>
                <a:tc>
                  <a:txBody>
                    <a:bodyPr/>
                    <a:lstStyle/>
                    <a:p>
                      <a:pPr algn="ctr"/>
                      <a:r>
                        <a:rPr lang="fr-FR" sz="1100" dirty="0">
                          <a:solidFill>
                            <a:schemeClr val="tx1"/>
                          </a:solidFill>
                        </a:rPr>
                        <a:t>Block #1 1626.5-1660.5 MHz</a:t>
                      </a:r>
                    </a:p>
                    <a:p>
                      <a:pPr algn="ctr"/>
                      <a:r>
                        <a:rPr lang="fr-FR" sz="1100" dirty="0">
                          <a:solidFill>
                            <a:schemeClr val="tx1"/>
                          </a:solidFill>
                        </a:rPr>
                        <a:t>Block #2 1668-1675 MHz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strike="noStrike" dirty="0" err="1">
                          <a:solidFill>
                            <a:schemeClr val="tx1"/>
                          </a:solidFill>
                        </a:rPr>
                        <a:t>Enhanced</a:t>
                      </a:r>
                      <a:r>
                        <a:rPr lang="fr-FR" sz="1100" strike="noStrike" dirty="0">
                          <a:solidFill>
                            <a:schemeClr val="tx1"/>
                          </a:solidFill>
                        </a:rPr>
                        <a:t> (10 kHz) - </a:t>
                      </a:r>
                      <a:r>
                        <a:rPr lang="fr-FR" sz="1100" strike="noStrike" dirty="0" err="1">
                          <a:solidFill>
                            <a:schemeClr val="tx1"/>
                          </a:solidFill>
                        </a:rPr>
                        <a:t>Mandatory</a:t>
                      </a:r>
                      <a:endParaRPr lang="fr-FR" sz="1100" strike="noStrike"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100" strike="noStrike" dirty="0">
                        <a:solidFill>
                          <a:schemeClr val="tx1"/>
                        </a:solidFill>
                      </a:endParaRPr>
                    </a:p>
                  </a:txBody>
                  <a:tcPr/>
                </a:tc>
                <a:tc>
                  <a:txBody>
                    <a:bodyPr/>
                    <a:lstStyle/>
                    <a:p>
                      <a:pPr algn="ctr"/>
                      <a:r>
                        <a:rPr lang="fr-FR" sz="1100" dirty="0" err="1">
                          <a:solidFill>
                            <a:schemeClr val="tx1"/>
                          </a:solidFill>
                        </a:rPr>
                        <a:t>Unpaired</a:t>
                      </a:r>
                      <a:r>
                        <a:rPr lang="fr-FR" sz="1100" dirty="0">
                          <a:solidFill>
                            <a:schemeClr val="tx1"/>
                          </a:solidFill>
                        </a:rPr>
                        <a:t> DL and UL</a:t>
                      </a:r>
                    </a:p>
                  </a:txBody>
                  <a:tcPr/>
                </a:tc>
                <a:tc>
                  <a:txBody>
                    <a:bodyPr/>
                    <a:lstStyle/>
                    <a:p>
                      <a:pPr algn="ctr"/>
                      <a:r>
                        <a:rPr lang="fr-FR" sz="1100" dirty="0">
                          <a:solidFill>
                            <a:schemeClr val="tx1"/>
                          </a:solidFill>
                        </a:rPr>
                        <a:t>Flexible or </a:t>
                      </a:r>
                      <a:r>
                        <a:rPr lang="fr-FR" sz="1100" dirty="0" err="1">
                          <a:solidFill>
                            <a:schemeClr val="tx1"/>
                          </a:solidFill>
                        </a:rPr>
                        <a:t>unspecified</a:t>
                      </a:r>
                      <a:endParaRPr lang="fr-FR" sz="1100" dirty="0">
                        <a:solidFill>
                          <a:schemeClr val="tx1"/>
                        </a:solidFill>
                      </a:endParaRPr>
                    </a:p>
                  </a:txBody>
                  <a:tcPr/>
                </a:tc>
                <a:extLst>
                  <a:ext uri="{0D108BD9-81ED-4DB2-BD59-A6C34878D82A}">
                    <a16:rowId xmlns:a16="http://schemas.microsoft.com/office/drawing/2014/main" val="3468746892"/>
                  </a:ext>
                </a:extLst>
              </a:tr>
            </a:tbl>
          </a:graphicData>
        </a:graphic>
      </p:graphicFrame>
      <p:sp>
        <p:nvSpPr>
          <p:cNvPr id="3" name="Footer Placeholder 2">
            <a:extLst>
              <a:ext uri="{FF2B5EF4-FFF2-40B4-BE49-F238E27FC236}">
                <a16:creationId xmlns:a16="http://schemas.microsoft.com/office/drawing/2014/main" id="{8F2B796C-36E4-251C-25F6-69572D5DE97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p:txBody>
          <a:bodyPr/>
          <a:lstStyle/>
          <a:p>
            <a:r>
              <a:rPr lang="en-US" dirty="0"/>
              <a:t>New NR NTN Band and CA combos Candidate Proposals</a:t>
            </a:r>
            <a:endParaRPr lang="en-GB" dirty="0"/>
          </a:p>
        </p:txBody>
      </p:sp>
      <p:graphicFrame>
        <p:nvGraphicFramePr>
          <p:cNvPr id="8" name="Table 7">
            <a:extLst>
              <a:ext uri="{FF2B5EF4-FFF2-40B4-BE49-F238E27FC236}">
                <a16:creationId xmlns:a16="http://schemas.microsoft.com/office/drawing/2014/main" id="{2B3B50AB-6053-C8D6-8613-0AD70A16A555}"/>
              </a:ext>
            </a:extLst>
          </p:cNvPr>
          <p:cNvGraphicFramePr>
            <a:graphicFrameLocks noGrp="1"/>
          </p:cNvGraphicFramePr>
          <p:nvPr>
            <p:extLst>
              <p:ext uri="{D42A27DB-BD31-4B8C-83A1-F6EECF244321}">
                <p14:modId xmlns:p14="http://schemas.microsoft.com/office/powerpoint/2010/main" val="910616137"/>
              </p:ext>
            </p:extLst>
          </p:nvPr>
        </p:nvGraphicFramePr>
        <p:xfrm>
          <a:off x="470780" y="4060925"/>
          <a:ext cx="10697670" cy="2011629"/>
        </p:xfrm>
        <a:graphic>
          <a:graphicData uri="http://schemas.openxmlformats.org/drawingml/2006/table">
            <a:tbl>
              <a:tblPr firstRow="1">
                <a:tableStyleId>{5C22544A-7EE6-4342-B048-85BDC9FD1C3A}</a:tableStyleId>
              </a:tblPr>
              <a:tblGrid>
                <a:gridCol w="1614216">
                  <a:extLst>
                    <a:ext uri="{9D8B030D-6E8A-4147-A177-3AD203B41FA5}">
                      <a16:colId xmlns:a16="http://schemas.microsoft.com/office/drawing/2014/main" val="1702521680"/>
                    </a:ext>
                  </a:extLst>
                </a:gridCol>
                <a:gridCol w="1600301">
                  <a:extLst>
                    <a:ext uri="{9D8B030D-6E8A-4147-A177-3AD203B41FA5}">
                      <a16:colId xmlns:a16="http://schemas.microsoft.com/office/drawing/2014/main" val="4188385341"/>
                    </a:ext>
                  </a:extLst>
                </a:gridCol>
                <a:gridCol w="1283719">
                  <a:extLst>
                    <a:ext uri="{9D8B030D-6E8A-4147-A177-3AD203B41FA5}">
                      <a16:colId xmlns:a16="http://schemas.microsoft.com/office/drawing/2014/main" val="1018666183"/>
                    </a:ext>
                  </a:extLst>
                </a:gridCol>
                <a:gridCol w="1033239">
                  <a:extLst>
                    <a:ext uri="{9D8B030D-6E8A-4147-A177-3AD203B41FA5}">
                      <a16:colId xmlns:a16="http://schemas.microsoft.com/office/drawing/2014/main" val="45662335"/>
                    </a:ext>
                  </a:extLst>
                </a:gridCol>
                <a:gridCol w="1033239">
                  <a:extLst>
                    <a:ext uri="{9D8B030D-6E8A-4147-A177-3AD203B41FA5}">
                      <a16:colId xmlns:a16="http://schemas.microsoft.com/office/drawing/2014/main" val="1163400944"/>
                    </a:ext>
                  </a:extLst>
                </a:gridCol>
                <a:gridCol w="1033239">
                  <a:extLst>
                    <a:ext uri="{9D8B030D-6E8A-4147-A177-3AD203B41FA5}">
                      <a16:colId xmlns:a16="http://schemas.microsoft.com/office/drawing/2014/main" val="4128141985"/>
                    </a:ext>
                  </a:extLst>
                </a:gridCol>
                <a:gridCol w="1033239">
                  <a:extLst>
                    <a:ext uri="{9D8B030D-6E8A-4147-A177-3AD203B41FA5}">
                      <a16:colId xmlns:a16="http://schemas.microsoft.com/office/drawing/2014/main" val="2999140719"/>
                    </a:ext>
                  </a:extLst>
                </a:gridCol>
                <a:gridCol w="1033239">
                  <a:extLst>
                    <a:ext uri="{9D8B030D-6E8A-4147-A177-3AD203B41FA5}">
                      <a16:colId xmlns:a16="http://schemas.microsoft.com/office/drawing/2014/main" val="1261999638"/>
                    </a:ext>
                  </a:extLst>
                </a:gridCol>
                <a:gridCol w="1033239">
                  <a:extLst>
                    <a:ext uri="{9D8B030D-6E8A-4147-A177-3AD203B41FA5}">
                      <a16:colId xmlns:a16="http://schemas.microsoft.com/office/drawing/2014/main" val="362022665"/>
                    </a:ext>
                  </a:extLst>
                </a:gridCol>
              </a:tblGrid>
              <a:tr h="152400">
                <a:tc>
                  <a:txBody>
                    <a:bodyPr/>
                    <a:lstStyle/>
                    <a:p>
                      <a:pPr algn="ctr" fontAlgn="ctr"/>
                      <a:r>
                        <a:rPr lang="en-GB" sz="900" b="1" u="none" strike="noStrike" dirty="0">
                          <a:effectLst/>
                        </a:rPr>
                        <a:t>New or Modified Combination</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a:effectLst/>
                        </a:rPr>
                        <a:t>Band combination configuration</a:t>
                      </a:r>
                      <a:endParaRPr lang="en-GB" sz="9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err="1">
                          <a:effectLst/>
                        </a:rPr>
                        <a:t>UpLink</a:t>
                      </a:r>
                      <a:br>
                        <a:rPr lang="en-GB" sz="900" u="none" strike="noStrike" dirty="0">
                          <a:effectLst/>
                        </a:rPr>
                      </a:br>
                      <a:r>
                        <a:rPr lang="en-GB" sz="900" u="none" strike="noStrike" dirty="0">
                          <a:effectLst/>
                        </a:rPr>
                        <a:t>configuration</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Subclass</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Power class of band X</a:t>
                      </a:r>
                      <a:endParaRPr lang="en-GB" sz="9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Tx number of band X</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Power class of band Y</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Tx number of band Y</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Total Power class</a:t>
                      </a:r>
                      <a:endParaRPr lang="en-GB" sz="9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457200">
                <a:tc>
                  <a:txBody>
                    <a:bodyPr/>
                    <a:lstStyle/>
                    <a:p>
                      <a:pPr algn="ctr" fontAlgn="ctr"/>
                      <a:r>
                        <a:rPr lang="en-GB" sz="900" u="none" strike="noStrike">
                          <a:effectLst/>
                        </a:rPr>
                        <a:t>New</a:t>
                      </a:r>
                      <a:endParaRPr lang="en-GB" sz="9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CA_n255(2A) </a:t>
                      </a:r>
                    </a:p>
                  </a:txBody>
                  <a:tcPr marL="9525" marR="9525" marT="9525" marB="0" anchor="ctr"/>
                </a:tc>
                <a:tc>
                  <a:txBody>
                    <a:bodyPr/>
                    <a:lstStyle/>
                    <a:p>
                      <a:pPr algn="ctr" fontAlgn="ctr"/>
                      <a:r>
                        <a:rPr lang="en-GB" sz="900" u="none" strike="noStrike" dirty="0">
                          <a:effectLst/>
                        </a:rPr>
                        <a:t>CA_n255(2A) </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4146810839"/>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u="none" strike="noStrike" dirty="0">
                          <a:effectLst/>
                        </a:rPr>
                        <a:t>CA_n256(2A) </a:t>
                      </a:r>
                    </a:p>
                    <a:p>
                      <a:pPr algn="ctr" fontAlgn="ctr"/>
                      <a:endParaRPr lang="pt-BR"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900" u="none" strike="noStrike" dirty="0">
                          <a:effectLst/>
                        </a:rPr>
                        <a:t>CA_n255A-n256A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4118326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74D92-677B-DE45-9A88-FB3A4186131F}"/>
              </a:ext>
            </a:extLst>
          </p:cNvPr>
          <p:cNvSpPr>
            <a:spLocks noGrp="1"/>
          </p:cNvSpPr>
          <p:nvPr>
            <p:ph type="title"/>
          </p:nvPr>
        </p:nvSpPr>
        <p:spPr/>
        <p:txBody>
          <a:bodyPr/>
          <a:lstStyle/>
          <a:p>
            <a:r>
              <a:rPr lang="en-US" dirty="0"/>
              <a:t>Thank You!</a:t>
            </a:r>
          </a:p>
        </p:txBody>
      </p:sp>
      <p:sp>
        <p:nvSpPr>
          <p:cNvPr id="5" name="Footer Placeholder 4">
            <a:extLst>
              <a:ext uri="{FF2B5EF4-FFF2-40B4-BE49-F238E27FC236}">
                <a16:creationId xmlns:a16="http://schemas.microsoft.com/office/drawing/2014/main" id="{9F090901-FB60-7540-A90F-6B2E6DA5AFCC}"/>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962776714"/>
      </p:ext>
    </p:extLst>
  </p:cSld>
  <p:clrMapOvr>
    <a:masterClrMapping/>
  </p:clrMapOvr>
</p:sld>
</file>

<file path=ppt/theme/theme1.xml><?xml version="1.0" encoding="utf-8"?>
<a:theme xmlns:a="http://schemas.openxmlformats.org/drawingml/2006/main" name="Light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err="1" smtClean="0">
            <a:solidFill>
              <a:schemeClr val="bg1"/>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4fc1b7d-2491-4325-b4ba-4ded840cc5c3" xsi:nil="true"/>
    <lcf76f155ced4ddcb4097134ff3c332f xmlns="9521437f-7a5f-4c0e-989d-711dce789f2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154D18-EC69-463D-9332-2F3339CCC629}">
  <ds:schemaRefs>
    <ds:schemaRef ds:uri="http://schemas.microsoft.com/sharepoint/v3/contenttype/forms"/>
  </ds:schemaRefs>
</ds:datastoreItem>
</file>

<file path=customXml/itemProps2.xml><?xml version="1.0" encoding="utf-8"?>
<ds:datastoreItem xmlns:ds="http://schemas.openxmlformats.org/officeDocument/2006/customXml" ds:itemID="{D4A1C244-4453-4D01-9DE9-D0B563C546C8}">
  <ds:schemaRefs>
    <ds:schemaRef ds:uri="74454b63-66bb-4212-8455-87ee665820ff"/>
    <ds:schemaRef ds:uri="74fc1b7d-2491-4325-b4ba-4ded840cc5c3"/>
    <ds:schemaRef ds:uri="9521437f-7a5f-4c0e-989d-711dce789f2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82CC521-8FF9-4DC5-8B16-0D117B49CE0A}">
  <ds:schemaRefs>
    <ds:schemaRef ds:uri="74454b63-66bb-4212-8455-87ee665820ff"/>
    <ds:schemaRef ds:uri="74fc1b7d-2491-4325-b4ba-4ded840cc5c3"/>
    <ds:schemaRef ds:uri="9521437f-7a5f-4c0e-989d-711dce789f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215603bf-d331-4615-a04c-c64506795477}" enabled="1" method="Privileged" siteId="{43eba056-5ca4-4871-89ac-bdd09160ce7e}" removed="0"/>
</clbl:labelList>
</file>

<file path=docProps/app.xml><?xml version="1.0" encoding="utf-8"?>
<Properties xmlns="http://schemas.openxmlformats.org/officeDocument/2006/extended-properties" xmlns:vt="http://schemas.openxmlformats.org/officeDocument/2006/docPropsVTypes">
  <TotalTime>26493</TotalTime>
  <Words>669</Words>
  <Application>Microsoft Office PowerPoint</Application>
  <PresentationFormat>Widescreen</PresentationFormat>
  <Paragraphs>118</Paragraphs>
  <Slides>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Calibri</vt:lpstr>
      <vt:lpstr>System Font Regular</vt:lpstr>
      <vt:lpstr>Verdana</vt:lpstr>
      <vt:lpstr>Wingdings</vt:lpstr>
      <vt:lpstr>Light Theme</vt:lpstr>
      <vt:lpstr>Dark Theme</vt:lpstr>
      <vt:lpstr>New L-band definitions and CA combinations for NR NTN</vt:lpstr>
      <vt:lpstr>New NTN Operator Spectrum Candidate Proposals </vt:lpstr>
      <vt:lpstr>New NTN Operator Spectrum Candidate Proposals </vt:lpstr>
      <vt:lpstr>New NR NTN Band and CA combos Candidate Proposals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Viasat, Inc.</dc:creator>
  <cp:keywords/>
  <dc:description/>
  <cp:lastModifiedBy>Luca Lodigiani</cp:lastModifiedBy>
  <cp:revision>643</cp:revision>
  <dcterms:created xsi:type="dcterms:W3CDTF">2017-07-28T19:18:52Z</dcterms:created>
  <dcterms:modified xsi:type="dcterms:W3CDTF">2024-03-11T20:32:37Z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Classification goes here</vt:lpwstr>
  </property>
  <property fmtid="{D5CDD505-2E9C-101B-9397-08002B2CF9AE}" pid="3" name="MediaServiceImageTags">
    <vt:lpwstr/>
  </property>
  <property fmtid="{D5CDD505-2E9C-101B-9397-08002B2CF9AE}" pid="4" name="ClassificationContentMarkingFooterLocations">
    <vt:lpwstr>Light Theme:7\Dark Theme:3</vt:lpwstr>
  </property>
  <property fmtid="{D5CDD505-2E9C-101B-9397-08002B2CF9AE}" pid="5" name="ClassificationContentMarkingFooterText">
    <vt:lpwstr>PUBLIC  |  © INMARSAT</vt:lpwstr>
  </property>
  <property fmtid="{D5CDD505-2E9C-101B-9397-08002B2CF9AE}" pid="6" name="ContentTypeId">
    <vt:lpwstr>0x010100B98573469650B343AF314866C5FCEB84</vt:lpwstr>
  </property>
</Properties>
</file>