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61" r:id="rId4"/>
    <p:sldMasterId id="2147483663" r:id="rId5"/>
    <p:sldMasterId id="2147483668" r:id="rId6"/>
    <p:sldMasterId id="2147483674" r:id="rId7"/>
    <p:sldMasterId id="2147483687" r:id="rId8"/>
    <p:sldMasterId id="2147483707" r:id="rId9"/>
  </p:sldMasterIdLst>
  <p:notesMasterIdLst>
    <p:notesMasterId r:id="rId14"/>
  </p:notesMasterIdLst>
  <p:handoutMasterIdLst>
    <p:handoutMasterId r:id="rId15"/>
  </p:handoutMasterIdLst>
  <p:sldIdLst>
    <p:sldId id="403" r:id="rId10"/>
    <p:sldId id="2831" r:id="rId11"/>
    <p:sldId id="2859" r:id="rId12"/>
    <p:sldId id="402" r:id="rId13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9">
          <p15:clr>
            <a:srgbClr val="A4A3A4"/>
          </p15:clr>
        </p15:guide>
        <p15:guide id="2" pos="290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C804"/>
    <a:srgbClr val="02E5F0"/>
    <a:srgbClr val="26B804"/>
    <a:srgbClr val="1E9303"/>
    <a:srgbClr val="94FEA8"/>
    <a:srgbClr val="A5F3F5"/>
    <a:srgbClr val="0FF2FD"/>
    <a:srgbClr val="FF9966"/>
    <a:srgbClr val="FF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3134" autoAdjust="0"/>
  </p:normalViewPr>
  <p:slideViewPr>
    <p:cSldViewPr snapToGrid="0" snapToObjects="1">
      <p:cViewPr varScale="1">
        <p:scale>
          <a:sx n="106" d="100"/>
          <a:sy n="106" d="100"/>
        </p:scale>
        <p:origin x="456" y="77"/>
      </p:cViewPr>
      <p:guideLst>
        <p:guide orient="horz" pos="1629"/>
        <p:guide pos="29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4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348786" y="105038"/>
            <a:ext cx="8850874" cy="717929"/>
          </a:xfrm>
        </p:spPr>
        <p:txBody>
          <a:bodyPr>
            <a:normAutofit/>
          </a:bodyPr>
          <a:lstStyle>
            <a:lvl1pPr>
              <a:defRPr sz="1800" b="1">
                <a:solidFill>
                  <a:srgbClr val="018ED3"/>
                </a:solidFill>
                <a:latin typeface="+mn-lt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5" name="五边形 14"/>
          <p:cNvSpPr/>
          <p:nvPr userDrawn="1"/>
        </p:nvSpPr>
        <p:spPr>
          <a:xfrm>
            <a:off x="14" y="103894"/>
            <a:ext cx="267893" cy="706399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" y="4781071"/>
            <a:ext cx="8236520" cy="38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19858" y="4910060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408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313857" y="4866741"/>
            <a:ext cx="540000" cy="135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2024/3/11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25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583008" y="1918826"/>
            <a:ext cx="7866598" cy="735012"/>
          </a:xfrm>
        </p:spPr>
        <p:txBody>
          <a:bodyPr anchor="ctr" anchorCtr="0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Proposals on Rel-19 spectrum related items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12182" y="82306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>
                <a:ea typeface="宋体" panose="02010600030101010101" pitchFamily="2" charset="-122"/>
              </a:rPr>
              <a:t>ZTE, Sanechips</a:t>
            </a:r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Agenda: 9.1.5</a:t>
            </a:r>
          </a:p>
          <a:p>
            <a:endParaRPr lang="zh-CN" altLang="en-US" dirty="0"/>
          </a:p>
        </p:txBody>
      </p:sp>
      <p:sp>
        <p:nvSpPr>
          <p:cNvPr id="5" name="Text Box 14"/>
          <p:cNvSpPr txBox="1"/>
          <p:nvPr/>
        </p:nvSpPr>
        <p:spPr>
          <a:xfrm>
            <a:off x="118110" y="90410"/>
            <a:ext cx="619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dirty="0">
                <a:solidFill>
                  <a:schemeClr val="bg1"/>
                </a:solidFill>
                <a:sym typeface="+mn-ea"/>
              </a:rPr>
              <a:t>3GPP TSG RAN Meeting #103</a:t>
            </a:r>
            <a:endParaRPr kumimoji="1" lang="en-US" altLang="zh-CN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kumimoji="1" lang="en-US" dirty="0">
                <a:solidFill>
                  <a:schemeClr val="bg1"/>
                </a:solidFill>
                <a:sym typeface="+mn-ea"/>
              </a:rPr>
              <a:t>Maastricht , NL, March 18 – 21, 2024</a:t>
            </a:r>
          </a:p>
        </p:txBody>
      </p:sp>
      <p:sp>
        <p:nvSpPr>
          <p:cNvPr id="6" name="Text Box 13"/>
          <p:cNvSpPr txBox="1"/>
          <p:nvPr/>
        </p:nvSpPr>
        <p:spPr>
          <a:xfrm>
            <a:off x="7415564" y="62053"/>
            <a:ext cx="1537249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</a:rPr>
              <a:t>RP-240475</a:t>
            </a:r>
            <a:r>
              <a:rPr lang="sv-SE" altLang="en-US" sz="16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GB" altLang="en-US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NR based AeroMACS-Use case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Justification:</a:t>
            </a:r>
          </a:p>
          <a:p>
            <a:pPr marL="74168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the aeronautical mobile airport communication system (AeroMACS) which is used to provide the wireless communication system for airport to help airlines, airport authorities and airport ground service etc.</a:t>
            </a:r>
          </a:p>
          <a:p>
            <a:pPr marL="74168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still using the WiMAX standard (IEEE 802.16) at the aeronautical C-band (5 GHz) to provide the service till now.</a:t>
            </a:r>
          </a:p>
          <a:p>
            <a:pPr marL="74168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Based on the latest decision from CAAC (Civil Aviation Administration of China), it's planned to provide the NR based AeroMACS system.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NR based AeroMACS- Spectrum status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5953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Spectrum status:</a:t>
            </a:r>
          </a:p>
          <a:p>
            <a:pPr marL="74168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WRC-07 decided to assign the 5091-5150MHz for the spectrum of AeroMACS system;</a:t>
            </a:r>
          </a:p>
          <a:p>
            <a:pPr marL="74168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WRC-12 decided to assign the 5030~5091MHz for the spectrum of AeroMACS system;</a:t>
            </a:r>
          </a:p>
          <a:p>
            <a:pPr marL="741680" indent="-285750" eaLnBrk="1" latinLnBrk="0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NASA consider the use of the 5000-5030 MHz band to extend the tuning range for the the  AeroMACS.</a:t>
            </a: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1: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Specify the band 5091~5150MHz for regional deployment and 5000~5150MHz for global deployment.</a:t>
            </a: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2: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Define RF requirement for BS and UE requirement;</a:t>
            </a: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3: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Define the RRM requirement for AeroMacs UE if necessary; </a:t>
            </a: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4: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Define the Demod requirement for </a:t>
            </a:r>
            <a:r>
              <a:rPr kumimoji="1" lang="en-US" altLang="zh-CN" sz="1400" dirty="0" err="1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AeroMacs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BS and UE if necessary;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29</TotalTime>
  <Words>237</Words>
  <Application>Microsoft Office PowerPoint</Application>
  <PresentationFormat>全屏显示(16:9)</PresentationFormat>
  <Paragraphs>26</Paragraphs>
  <Slides>4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4</vt:i4>
      </vt:variant>
      <vt:variant>
        <vt:lpstr>自定义放映</vt:lpstr>
      </vt:variant>
      <vt:variant>
        <vt:i4>1</vt:i4>
      </vt:variant>
    </vt:vector>
  </HeadingPairs>
  <TitlesOfParts>
    <vt:vector size="23" baseType="lpstr">
      <vt:lpstr>Heiti SC Light</vt:lpstr>
      <vt:lpstr>MS PGothic</vt:lpstr>
      <vt:lpstr>黑体</vt:lpstr>
      <vt:lpstr>宋体</vt:lpstr>
      <vt:lpstr>微软雅黑</vt:lpstr>
      <vt:lpstr>Arial</vt:lpstr>
      <vt:lpstr>Calibri</vt:lpstr>
      <vt:lpstr>Impact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Proposals on Rel-19 spectrum related items</vt:lpstr>
      <vt:lpstr>NR based AeroMACS-Use case</vt:lpstr>
      <vt:lpstr>NR based AeroMACS- Spectrum status</vt:lpstr>
      <vt:lpstr>Thanks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</cp:lastModifiedBy>
  <cp:revision>2684</cp:revision>
  <dcterms:created xsi:type="dcterms:W3CDTF">2015-07-14T07:21:00Z</dcterms:created>
  <dcterms:modified xsi:type="dcterms:W3CDTF">2024-03-11T15:52:18Z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09FB0CEA62AB4D3BAD6C6BC55D1F1AA0</vt:lpwstr>
  </property>
</Properties>
</file>