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25"/>
  </p:notesMasterIdLst>
  <p:handoutMasterIdLst>
    <p:handoutMasterId r:id="rId26"/>
  </p:handoutMasterIdLst>
  <p:sldIdLst>
    <p:sldId id="271" r:id="rId19"/>
    <p:sldId id="273" r:id="rId20"/>
    <p:sldId id="270" r:id="rId21"/>
    <p:sldId id="272" r:id="rId22"/>
    <p:sldId id="274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ExtraBold" panose="00000900000000000000" pitchFamily="2" charset="0"/>
      <p:bold r:id="rId31"/>
    </p:embeddedFont>
    <p:embeddedFont>
      <p:font typeface="Ericsson Hilda ExtraLight" panose="00000300000000000000" pitchFamily="2" charset="0"/>
      <p:regular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20B0604020202020204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999E1E-894E-41DE-B0F8-C87CD17BE2FC}" v="124" dt="2024-03-11T11:43:50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2" autoAdjust="0"/>
    <p:restoredTop sz="94124" autoAdjust="0"/>
  </p:normalViewPr>
  <p:slideViewPr>
    <p:cSldViewPr snapToGrid="0" snapToObjects="1" showGuides="1">
      <p:cViewPr varScale="1">
        <p:scale>
          <a:sx n="138" d="100"/>
          <a:sy n="138" d="100"/>
        </p:scale>
        <p:origin x="132" y="3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3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rbjörn Elfström" userId="35983d28-740d-4b8c-b6f2-a2caa74c9900" providerId="ADAL" clId="{AA999E1E-894E-41DE-B0F8-C87CD17BE2FC}"/>
    <pc:docChg chg="custSel addSld modSld sldOrd modMainMaster">
      <pc:chgData name="Torbjörn Elfström" userId="35983d28-740d-4b8c-b6f2-a2caa74c9900" providerId="ADAL" clId="{AA999E1E-894E-41DE-B0F8-C87CD17BE2FC}" dt="2024-03-11T11:43:50.644" v="550"/>
      <pc:docMkLst>
        <pc:docMk/>
      </pc:docMkLst>
      <pc:sldChg chg="modSp mod">
        <pc:chgData name="Torbjörn Elfström" userId="35983d28-740d-4b8c-b6f2-a2caa74c9900" providerId="ADAL" clId="{AA999E1E-894E-41DE-B0F8-C87CD17BE2FC}" dt="2024-03-04T08:26:29.767" v="48" actId="14100"/>
        <pc:sldMkLst>
          <pc:docMk/>
          <pc:sldMk cId="3709959988" sldId="270"/>
        </pc:sldMkLst>
        <pc:spChg chg="mod">
          <ac:chgData name="Torbjörn Elfström" userId="35983d28-740d-4b8c-b6f2-a2caa74c9900" providerId="ADAL" clId="{AA999E1E-894E-41DE-B0F8-C87CD17BE2FC}" dt="2024-03-04T08:25:02.769" v="19" actId="20577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Torbjörn Elfström" userId="35983d28-740d-4b8c-b6f2-a2caa74c9900" providerId="ADAL" clId="{AA999E1E-894E-41DE-B0F8-C87CD17BE2FC}" dt="2024-03-04T08:26:29.767" v="48" actId="14100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Torbjörn Elfström" userId="35983d28-740d-4b8c-b6f2-a2caa74c9900" providerId="ADAL" clId="{AA999E1E-894E-41DE-B0F8-C87CD17BE2FC}" dt="2024-03-08T12:32:18.848" v="451" actId="20577"/>
        <pc:sldMkLst>
          <pc:docMk/>
          <pc:sldMk cId="2230748882" sldId="271"/>
        </pc:sldMkLst>
        <pc:spChg chg="mod">
          <ac:chgData name="Torbjörn Elfström" userId="35983d28-740d-4b8c-b6f2-a2caa74c9900" providerId="ADAL" clId="{AA999E1E-894E-41DE-B0F8-C87CD17BE2FC}" dt="2024-03-08T12:32:18.848" v="451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Torbjörn Elfström" userId="35983d28-740d-4b8c-b6f2-a2caa74c9900" providerId="ADAL" clId="{AA999E1E-894E-41DE-B0F8-C87CD17BE2FC}" dt="2024-03-05T13:22:50.049" v="274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Torbjörn Elfström" userId="35983d28-740d-4b8c-b6f2-a2caa74c9900" providerId="ADAL" clId="{AA999E1E-894E-41DE-B0F8-C87CD17BE2FC}" dt="2024-03-04T08:27:11.576" v="54" actId="20577"/>
        <pc:sldMkLst>
          <pc:docMk/>
          <pc:sldMk cId="2604203220" sldId="272"/>
        </pc:sldMkLst>
        <pc:spChg chg="mod">
          <ac:chgData name="Torbjörn Elfström" userId="35983d28-740d-4b8c-b6f2-a2caa74c9900" providerId="ADAL" clId="{AA999E1E-894E-41DE-B0F8-C87CD17BE2FC}" dt="2024-03-04T08:27:11.576" v="54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add mod ord">
        <pc:chgData name="Torbjörn Elfström" userId="35983d28-740d-4b8c-b6f2-a2caa74c9900" providerId="ADAL" clId="{AA999E1E-894E-41DE-B0F8-C87CD17BE2FC}" dt="2024-03-04T08:24:54.577" v="6"/>
        <pc:sldMkLst>
          <pc:docMk/>
          <pc:sldMk cId="599976827" sldId="273"/>
        </pc:sldMkLst>
        <pc:spChg chg="mod">
          <ac:chgData name="Torbjörn Elfström" userId="35983d28-740d-4b8c-b6f2-a2caa74c9900" providerId="ADAL" clId="{AA999E1E-894E-41DE-B0F8-C87CD17BE2FC}" dt="2024-03-04T08:24:19.553" v="4" actId="20577"/>
          <ac:spMkLst>
            <pc:docMk/>
            <pc:sldMk cId="599976827" sldId="273"/>
            <ac:spMk id="11" creationId="{2E8E8F9E-D1C4-4C6A-B250-14307A886012}"/>
          </ac:spMkLst>
        </pc:spChg>
      </pc:sldChg>
      <pc:sldChg chg="modSp new mod">
        <pc:chgData name="Torbjörn Elfström" userId="35983d28-740d-4b8c-b6f2-a2caa74c9900" providerId="ADAL" clId="{AA999E1E-894E-41DE-B0F8-C87CD17BE2FC}" dt="2024-03-05T13:18:24.380" v="207" actId="20577"/>
        <pc:sldMkLst>
          <pc:docMk/>
          <pc:sldMk cId="3808491150" sldId="274"/>
        </pc:sldMkLst>
        <pc:spChg chg="mod">
          <ac:chgData name="Torbjörn Elfström" userId="35983d28-740d-4b8c-b6f2-a2caa74c9900" providerId="ADAL" clId="{AA999E1E-894E-41DE-B0F8-C87CD17BE2FC}" dt="2024-03-05T13:18:24.380" v="207" actId="20577"/>
          <ac:spMkLst>
            <pc:docMk/>
            <pc:sldMk cId="3808491150" sldId="274"/>
            <ac:spMk id="2" creationId="{284729D9-EAEB-0E74-81AB-2F373B465B21}"/>
          </ac:spMkLst>
        </pc:spChg>
        <pc:spChg chg="mod">
          <ac:chgData name="Torbjörn Elfström" userId="35983d28-740d-4b8c-b6f2-a2caa74c9900" providerId="ADAL" clId="{AA999E1E-894E-41DE-B0F8-C87CD17BE2FC}" dt="2024-03-05T13:17:26.766" v="203" actId="115"/>
          <ac:spMkLst>
            <pc:docMk/>
            <pc:sldMk cId="3808491150" sldId="274"/>
            <ac:spMk id="3" creationId="{4FE44B63-9B5D-0305-57F3-3E4E74FE4B71}"/>
          </ac:spMkLst>
        </pc:spChg>
      </pc:sldChg>
      <pc:sldMasterChg chg="modSldLayout">
        <pc:chgData name="Torbjörn Elfström" userId="35983d28-740d-4b8c-b6f2-a2caa74c9900" providerId="ADAL" clId="{AA999E1E-894E-41DE-B0F8-C87CD17BE2FC}" dt="2024-03-11T11:43:50.644" v="550"/>
        <pc:sldMasterMkLst>
          <pc:docMk/>
          <pc:sldMasterMk cId="2523064765" sldId="2147483660"/>
        </pc:sldMasterMkLst>
        <pc:sldLayoutChg chg="modSp mod">
          <pc:chgData name="Torbjörn Elfström" userId="35983d28-740d-4b8c-b6f2-a2caa74c9900" providerId="ADAL" clId="{AA999E1E-894E-41DE-B0F8-C87CD17BE2FC}" dt="2024-03-11T11:43:50.583" v="520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orbjörn Elfström" userId="35983d28-740d-4b8c-b6f2-a2caa74c9900" providerId="ADAL" clId="{AA999E1E-894E-41DE-B0F8-C87CD17BE2FC}" dt="2024-03-11T11:43:50.583" v="520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04" v="529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orbjörn Elfström" userId="35983d28-740d-4b8c-b6f2-a2caa74c9900" providerId="ADAL" clId="{AA999E1E-894E-41DE-B0F8-C87CD17BE2FC}" dt="2024-03-11T11:43:50.604" v="529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24" v="538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orbjörn Elfström" userId="35983d28-740d-4b8c-b6f2-a2caa74c9900" providerId="ADAL" clId="{AA999E1E-894E-41DE-B0F8-C87CD17BE2FC}" dt="2024-03-11T11:43:50.624" v="538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35" v="54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orbjörn Elfström" userId="35983d28-740d-4b8c-b6f2-a2caa74c9900" providerId="ADAL" clId="{AA999E1E-894E-41DE-B0F8-C87CD17BE2FC}" dt="2024-03-11T11:43:50.635" v="54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44" v="550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orbjörn Elfström" userId="35983d28-740d-4b8c-b6f2-a2caa74c9900" providerId="ADAL" clId="{AA999E1E-894E-41DE-B0F8-C87CD17BE2FC}" dt="2024-03-11T11:43:50.644" v="550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44" v="54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orbjörn Elfström" userId="35983d28-740d-4b8c-b6f2-a2caa74c9900" providerId="ADAL" clId="{AA999E1E-894E-41DE-B0F8-C87CD17BE2FC}" dt="2024-03-11T11:43:50.644" v="54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14" v="535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orbjörn Elfström" userId="35983d28-740d-4b8c-b6f2-a2caa74c9900" providerId="ADAL" clId="{AA999E1E-894E-41DE-B0F8-C87CD17BE2FC}" dt="2024-03-11T11:43:50.614" v="535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24" v="541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orbjörn Elfström" userId="35983d28-740d-4b8c-b6f2-a2caa74c9900" providerId="ADAL" clId="{AA999E1E-894E-41DE-B0F8-C87CD17BE2FC}" dt="2024-03-11T11:43:50.624" v="541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04" v="532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orbjörn Elfström" userId="35983d28-740d-4b8c-b6f2-a2caa74c9900" providerId="ADAL" clId="{AA999E1E-894E-41DE-B0F8-C87CD17BE2FC}" dt="2024-03-11T11:43:50.604" v="532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594" v="523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orbjörn Elfström" userId="35983d28-740d-4b8c-b6f2-a2caa74c9900" providerId="ADAL" clId="{AA999E1E-894E-41DE-B0F8-C87CD17BE2FC}" dt="2024-03-11T11:43:50.594" v="523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orbjörn Elfström" userId="35983d28-740d-4b8c-b6f2-a2caa74c9900" providerId="ADAL" clId="{AA999E1E-894E-41DE-B0F8-C87CD17BE2FC}" dt="2024-03-11T11:43:50.600" v="526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orbjörn Elfström" userId="35983d28-740d-4b8c-b6f2-a2caa74c9900" providerId="ADAL" clId="{AA999E1E-894E-41DE-B0F8-C87CD17BE2FC}" dt="2024-03-11T11:43:50.600" v="526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</a:t>
            </a:r>
            <a:r>
              <a:rPr lang="en-US"/>
              <a:t>speaker…</a:t>
            </a:r>
            <a:br>
              <a:rPr lang="en-US"/>
            </a:br>
            <a:r>
              <a:rPr lang="en-US"/>
              <a:t>Ericsson </a:t>
            </a:r>
            <a:r>
              <a:rPr lang="en-US" dirty="0"/>
              <a:t>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EC96A194-7F27-431A-ABD4-4F2AB2CB8EF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1A5F712A-3905-48BD-ADA8-1B1E8EC5B3D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532825D1-9088-434B-87F6-1FCC84E3DF1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406E4277-7E64-4B8C-B7F5-8652872C43A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0E448889-CBB6-496E-B7B2-08579C3BFC8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86149DC2-6ACA-481B-BE69-AA7A9390640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007B3A4B-9ACF-452D-8AFD-4EE1268D373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E1B3886F-6469-4316-BC56-1161F4B81C9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BA229578-F524-4BF4-A0C0-A95674B0988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FC8E993B-FDF0-468B-BE48-D7A8ECF4F2F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566134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2024-03-04  |  Public  |  Page </a:t>
            </a:r>
            <a:fld id="{C42CDA73-3FA9-45E0-BA1B-81B2B261377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hyperlink" Target="https://www.3gpp.org/ftp/tsg_ran/WG4_Radio/TSGR4_110/Docs/R4-2400333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hyperlink" Target="https://www.3gpp.org/ftp/tsg_ran/WG4_Radio/TSGR4_99-e/Docs/R4-2108080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/>
              <a:t>RP-240459</a:t>
            </a:r>
            <a:br>
              <a:rPr lang="en-US" dirty="0"/>
            </a:b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10265216" cy="2087563"/>
          </a:xfrm>
          <a:ln>
            <a:noFill/>
          </a:ln>
        </p:spPr>
        <p:txBody>
          <a:bodyPr/>
          <a:lstStyle/>
          <a:p>
            <a:r>
              <a:rPr lang="en-US" dirty="0"/>
              <a:t>Motivation for </a:t>
            </a:r>
            <a:r>
              <a:rPr lang="en-US"/>
              <a:t>a new study </a:t>
            </a:r>
            <a:r>
              <a:rPr lang="en-US" dirty="0"/>
              <a:t>on IMT parameters for 4400 to 4800 MHz, 7125 to 8400 MHz and 14800 to 15350 MHz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30326"/>
            <a:ext cx="11233150" cy="4054068"/>
          </a:xfrm>
        </p:spPr>
        <p:txBody>
          <a:bodyPr/>
          <a:lstStyle/>
          <a:p>
            <a:r>
              <a:rPr lang="en-US" sz="1800" dirty="0"/>
              <a:t>RAN4 have received an LS (</a:t>
            </a:r>
            <a:r>
              <a:rPr lang="en-US" sz="1800" dirty="0">
                <a:hlinkClick r:id="rId4"/>
              </a:rPr>
              <a:t>R4-2400333</a:t>
            </a:r>
            <a:r>
              <a:rPr lang="en-US" sz="1800" dirty="0"/>
              <a:t>) from ITU-R WP 5D requesting parameters and additional information.</a:t>
            </a:r>
          </a:p>
          <a:p>
            <a:endParaRPr lang="en-US" sz="1800" dirty="0"/>
          </a:p>
          <a:p>
            <a:r>
              <a:rPr lang="en-US" sz="1800" dirty="0"/>
              <a:t>The purpose of the study item is to study the IMT parameters relevant for sharing and compatibility for the following frequencies: 4400 to 4800 MHz, 7125 to 8400 MHz and 14800 to 15350 </a:t>
            </a:r>
            <a:r>
              <a:rPr lang="en-US" sz="1800" dirty="0" err="1"/>
              <a:t>MHz.</a:t>
            </a:r>
            <a:r>
              <a:rPr lang="en-US" sz="1800" dirty="0"/>
              <a:t> </a:t>
            </a:r>
          </a:p>
          <a:p>
            <a:endParaRPr lang="en-US" sz="1800" dirty="0"/>
          </a:p>
          <a:p>
            <a:r>
              <a:rPr lang="en-US" sz="1800" dirty="0"/>
              <a:t>Within the SI deliver information to ITU-R according to workplan indicated in response LS (R4-2403653).</a:t>
            </a:r>
          </a:p>
          <a:p>
            <a:endParaRPr lang="en-US" sz="1800" dirty="0"/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99976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 parameters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12705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For 4400 to 4800 MHz information is available in RAN4 in technical specifications and technical reports.</a:t>
            </a:r>
          </a:p>
          <a:p>
            <a:endParaRPr lang="en-US" sz="1800" dirty="0"/>
          </a:p>
          <a:p>
            <a:r>
              <a:rPr lang="en-US" sz="1800" dirty="0"/>
              <a:t>For 7125 to 8400 MHz information in technical reports is available, but some further studies is needed to conclude on relevant RF and antenna parameters for BS. </a:t>
            </a:r>
          </a:p>
          <a:p>
            <a:endParaRPr lang="en-US" sz="1800" dirty="0"/>
          </a:p>
          <a:p>
            <a:r>
              <a:rPr lang="en-US" sz="1800" dirty="0"/>
              <a:t>For 14800 to 15350 MHz information in technical reports is available, but some further studies is needed to conclude on relevant parameters. A coexistence evaluation may be needed to conclude on relevant parameters.</a:t>
            </a:r>
          </a:p>
          <a:p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Additional information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1948" y="1557338"/>
            <a:ext cx="11039180" cy="4392612"/>
          </a:xfrm>
          <a:ln>
            <a:noFill/>
          </a:ln>
        </p:spPr>
        <p:txBody>
          <a:bodyPr/>
          <a:lstStyle/>
          <a:p>
            <a:r>
              <a:rPr lang="en-US" sz="1800" dirty="0"/>
              <a:t>Provide relevant antenna array configuration with details on sub-array structures if used for 7125 to 8400 MHz and 14800 to 15350 </a:t>
            </a:r>
            <a:r>
              <a:rPr lang="en-US" sz="1800" dirty="0" err="1"/>
              <a:t>MHz.</a:t>
            </a:r>
            <a:r>
              <a:rPr lang="en-US" sz="1800" dirty="0"/>
              <a:t> </a:t>
            </a:r>
          </a:p>
          <a:p>
            <a:endParaRPr lang="en-US" sz="1800" dirty="0"/>
          </a:p>
          <a:p>
            <a:r>
              <a:rPr lang="en-US" sz="1800" dirty="0"/>
              <a:t>Provide additional description on parameters required for the extended array antenna model (</a:t>
            </a:r>
            <a:r>
              <a:rPr lang="en-US" sz="1800" dirty="0">
                <a:hlinkClick r:id="rId4"/>
              </a:rPr>
              <a:t>R4-2108080</a:t>
            </a:r>
            <a:r>
              <a:rPr lang="en-US" sz="1800" dirty="0"/>
              <a:t>).</a:t>
            </a:r>
          </a:p>
          <a:p>
            <a:endParaRPr lang="en-US" sz="1800" dirty="0"/>
          </a:p>
          <a:p>
            <a:r>
              <a:rPr lang="en-US" sz="1800" dirty="0"/>
              <a:t>Provide information relevant for the UE antenna.</a:t>
            </a:r>
          </a:p>
          <a:p>
            <a:endParaRPr lang="en-US" sz="1800" dirty="0"/>
          </a:p>
          <a:p>
            <a:r>
              <a:rPr lang="en-US" sz="1800" dirty="0"/>
              <a:t>Provide information on AAS BS array factor decorrelation characteristics moving outside the carrier.</a:t>
            </a:r>
          </a:p>
          <a:p>
            <a:endParaRPr lang="en-US" sz="1800" dirty="0"/>
          </a:p>
          <a:p>
            <a:r>
              <a:rPr lang="en-US" sz="1800" dirty="0"/>
              <a:t>Provide information on relevant simulation assumptions to evaluate coexistence aspects for M-MIMO systems. </a:t>
            </a:r>
          </a:p>
          <a:p>
            <a:endParaRPr lang="en-US" sz="1800" dirty="0"/>
          </a:p>
          <a:p>
            <a:r>
              <a:rPr lang="en-US" sz="1800" dirty="0"/>
              <a:t>The additional information will be provided o ITU-R when the study have concluded. 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729D9-EAEB-0E74-81AB-2F373B465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 LS </a:t>
            </a:r>
            <a:r>
              <a:rPr lang="en-US" dirty="0"/>
              <a:t>response to ITU-R WP 5D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44B63-9B5D-0305-57F3-3E4E74FE4B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1111940" cy="4392612"/>
          </a:xfrm>
        </p:spPr>
        <p:txBody>
          <a:bodyPr/>
          <a:lstStyle/>
          <a:p>
            <a:r>
              <a:rPr lang="en-US" sz="1800" dirty="0"/>
              <a:t>For the three frequency ranges, RAN WG4 identified the following estimated completion dates for the work:</a:t>
            </a:r>
          </a:p>
          <a:p>
            <a:pPr lvl="1"/>
            <a:r>
              <a:rPr lang="en-US" sz="1400" dirty="0"/>
              <a:t>4400 to 4800 MHz	Estimated date for completion: May 2024 (RAN WG4#111)</a:t>
            </a:r>
          </a:p>
          <a:p>
            <a:pPr lvl="1"/>
            <a:r>
              <a:rPr lang="en-US" sz="1400" dirty="0"/>
              <a:t>7125 to 8400 MHz	Estimated date for completion: August 2024 (RAN WG4#112)</a:t>
            </a:r>
          </a:p>
          <a:p>
            <a:pPr lvl="1"/>
            <a:r>
              <a:rPr lang="en-US" sz="1400" dirty="0"/>
              <a:t>14800 to 15350 MHz	Estimated date for completion: November 2024 (RAN WG4#113)</a:t>
            </a:r>
          </a:p>
          <a:p>
            <a:endParaRPr lang="en-US" sz="1800" dirty="0"/>
          </a:p>
          <a:p>
            <a:r>
              <a:rPr lang="en-US" sz="1800" dirty="0"/>
              <a:t>Note that for the initial response, if TSG RAN wishes any partial technical input made available by RAN WG4#111 in May to be sent to WP5D, TSG RAN should give a </a:t>
            </a:r>
            <a:r>
              <a:rPr lang="en-US" sz="1800" u="sng" dirty="0"/>
              <a:t>mandate for RAN WG4 to respond directly to WP5D</a:t>
            </a:r>
            <a:r>
              <a:rPr lang="en-US" sz="1800" dirty="0"/>
              <a:t>. </a:t>
            </a:r>
          </a:p>
          <a:p>
            <a:endParaRPr lang="en-US" sz="1800" dirty="0"/>
          </a:p>
          <a:p>
            <a:r>
              <a:rPr lang="en-US" sz="1800" dirty="0"/>
              <a:t>It should also be noted that even November 2024 is a challenging RAN WG4 deadline and RAN WG4 may need more time to complete parameters at 14.8-15.35 GHz. </a:t>
            </a:r>
          </a:p>
        </p:txBody>
      </p:sp>
    </p:spTree>
    <p:extLst>
      <p:ext uri="{BB962C8B-B14F-4D97-AF65-F5344CB8AC3E}">
        <p14:creationId xmlns:p14="http://schemas.microsoft.com/office/powerpoint/2010/main" val="3808491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6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agNkllV2eyX2eIcrCHIIGZXi9H2GWuA0x2OD8tNUwPsVEgKnXnO4SeDSTMwX4lIptLG3Ucjxt+w8N+ar5GRPugY+ylTev4/mNQCGNCwbAUz7V9ah03BuonGFAQSGD+du"},{"name":"ConfidentialityClass","value":"cT/FOwTWaPknrhRlNMh4SQ=="},{"name":"ExternalConfidentialityLabel","value":"u2D/MG3wyuAQhkGvE2fPaA=="},{"name":"DocTypePresentation","value":"yGgw7qhdpMFbEq5MKwTl1w=="},{"name":"LanguageCode","value":"cT/FOwTWaPknrhRlNMh4SQ=="},{"name":"Revision","value":"6m1d9LG9UzmvsTZWoE7bdw=="},{"name":"Date","value":"2HZ+OJjILz8JX75lGfYB9A=="},{"name":"TemplateType","value":"PxVEvJY8nE7m/hY9622Sng=="},{"name":"DocTitle","value":"PxVEvJY8nE7m/hY9622Sng=="},{"name":"TotalPageNo","value":"PxVEvJY8nE7m/hY9622Sng=="},{"name":"DocNo","value":"PxVEvJY8nE7m/hY9622Sng=="},{"name":"Prepared","value":"V+7RFppqsGwR5947BBHkrOE2qxar5BcYuat5jOGDp7A="}]}]]></TemplafyForm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24CF56D1-AC13-446E-AF0F-5E46D89D47CD}">
  <ds:schemaRefs/>
</ds:datastoreItem>
</file>

<file path=customXml/itemProps11.xml><?xml version="1.0" encoding="utf-8"?>
<ds:datastoreItem xmlns:ds="http://schemas.openxmlformats.org/officeDocument/2006/customXml" ds:itemID="{B44321C0-6DD4-434B-8F20-52F67A90B33E}">
  <ds:schemaRefs/>
</ds:datastoreItem>
</file>

<file path=customXml/itemProps12.xml><?xml version="1.0" encoding="utf-8"?>
<ds:datastoreItem xmlns:ds="http://schemas.openxmlformats.org/officeDocument/2006/customXml" ds:itemID="{822D38AD-8010-4CD3-BD6B-117CB8DF70A4}">
  <ds:schemaRefs/>
</ds:datastoreItem>
</file>

<file path=customXml/itemProps13.xml><?xml version="1.0" encoding="utf-8"?>
<ds:datastoreItem xmlns:ds="http://schemas.openxmlformats.org/officeDocument/2006/customXml" ds:itemID="{683FEB75-8CFA-449C-A6B1-B1E4A86A58A1}">
  <ds:schemaRefs/>
</ds:datastoreItem>
</file>

<file path=customXml/itemProps14.xml><?xml version="1.0" encoding="utf-8"?>
<ds:datastoreItem xmlns:ds="http://schemas.openxmlformats.org/officeDocument/2006/customXml" ds:itemID="{847502A6-7CBE-43AF-BDF6-4D4423521D8C}">
  <ds:schemaRefs/>
</ds:datastoreItem>
</file>

<file path=customXml/itemProps15.xml><?xml version="1.0" encoding="utf-8"?>
<ds:datastoreItem xmlns:ds="http://schemas.openxmlformats.org/officeDocument/2006/customXml" ds:itemID="{03AF3FDC-ACD1-46F3-A43E-782322DF9816}">
  <ds:schemaRefs/>
</ds:datastoreItem>
</file>

<file path=customXml/itemProps16.xml><?xml version="1.0" encoding="utf-8"?>
<ds:datastoreItem xmlns:ds="http://schemas.openxmlformats.org/officeDocument/2006/customXml" ds:itemID="{1CE36EA9-2186-4EB1-871A-8AE59C2A13BB}">
  <ds:schemaRefs/>
</ds:datastoreItem>
</file>

<file path=customXml/itemProps17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07958A4E-FAB1-42E4-B6B5-29B01F63F87B}">
  <ds:schemaRefs/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a6550eff-0fc9-443f-8e77-72cbcf778382"/>
    <ds:schemaRef ds:uri="http://schemas.microsoft.com/office/2006/metadata/properties"/>
    <ds:schemaRef ds:uri="http://purl.org/dc/terms/"/>
    <ds:schemaRef ds:uri="92e1255f-bb7b-4dc9-b051-584cc104eb44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1842</TotalTime>
  <Words>421</Words>
  <Application>Microsoft Office PowerPoint</Application>
  <PresentationFormat>Widescreen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Ericsson Technical Icons</vt:lpstr>
      <vt:lpstr>Ericsson Hilda Light</vt:lpstr>
      <vt:lpstr>Ericsson Hilda</vt:lpstr>
      <vt:lpstr>Arial</vt:lpstr>
      <vt:lpstr>Ericsson Hilda ExtraLight</vt:lpstr>
      <vt:lpstr>Ericsson Hilda ExtraBold</vt:lpstr>
      <vt:lpstr>PresentationTemplate2021</vt:lpstr>
      <vt:lpstr>RP-240459 </vt:lpstr>
      <vt:lpstr>Motivation</vt:lpstr>
      <vt:lpstr>RF parameters</vt:lpstr>
      <vt:lpstr>Additional information</vt:lpstr>
      <vt:lpstr>RAN LS response to ITU-R WP 5D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 on IMT parameters for 4400 to 4800 MHz, 7125 to 8400 MHz and 14.8 to 15.35 GHz</dc:title>
  <dc:creator>EMWTOEL Torbjörn Elfström</dc:creator>
  <cp:keywords/>
  <dc:description>Uen
Rev PA1</dc:description>
  <cp:lastModifiedBy>Torbjörn Elfström</cp:lastModifiedBy>
  <cp:revision>148</cp:revision>
  <dcterms:created xsi:type="dcterms:W3CDTF">2019-04-23T15:12:54Z</dcterms:created>
  <dcterms:modified xsi:type="dcterms:W3CDTF">2024-03-11T11:43:59Z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637104661075324763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>EMWTOEL Torbjörn Elfström</vt:lpwstr>
  </property>
  <property fmtid="{D5CDD505-2E9C-101B-9397-08002B2CF9AE}" pid="17" name="ApprovedBy">
    <vt:lpwstr/>
  </property>
  <property fmtid="{D5CDD505-2E9C-101B-9397-08002B2CF9AE}" pid="18" name="DocNo">
    <vt:lpwstr> Uen</vt:lpwstr>
  </property>
  <property fmtid="{D5CDD505-2E9C-101B-9397-08002B2CF9AE}" pid="19" name="Checked">
    <vt:lpwstr/>
  </property>
  <property fmtid="{D5CDD505-2E9C-101B-9397-08002B2CF9AE}" pid="20" name="Date">
    <vt:lpwstr>2024-03-04</vt:lpwstr>
  </property>
  <property fmtid="{D5CDD505-2E9C-101B-9397-08002B2CF9AE}" pid="21" name="Reference">
    <vt:lpwstr/>
  </property>
  <property fmtid="{D5CDD505-2E9C-101B-9397-08002B2CF9AE}" pid="22" name="Title">
    <vt:lpwstr>SI on IMT parameters for 4400 to 4800 MHz, 7125 to 8400 MHz and 14.8 to 15.35 GHz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>PA1</vt:lpwstr>
  </property>
  <property fmtid="{D5CDD505-2E9C-101B-9397-08002B2CF9AE}" pid="33" name="DocType">
    <vt:lpwstr>Proposal</vt:lpwstr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false</vt:lpwstr>
  </property>
</Properties>
</file>