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64" r:id="rId3"/>
  </p:sldMasterIdLst>
  <p:notesMasterIdLst>
    <p:notesMasterId r:id="rId9"/>
  </p:notesMasterIdLst>
  <p:sldIdLst>
    <p:sldId id="376" r:id="rId4"/>
    <p:sldId id="2147" r:id="rId5"/>
    <p:sldId id="2144" r:id="rId6"/>
    <p:sldId id="2146" r:id="rId7"/>
    <p:sldId id="347"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e Si" initials="Y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5FFF"/>
    <a:srgbClr val="A8EEF8"/>
    <a:srgbClr val="E848EC"/>
    <a:srgbClr val="41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859" autoAdjust="0"/>
    <p:restoredTop sz="94660"/>
  </p:normalViewPr>
  <p:slideViewPr>
    <p:cSldViewPr snapToGrid="0">
      <p:cViewPr varScale="1">
        <p:scale>
          <a:sx n="84" d="100"/>
          <a:sy n="84" d="100"/>
        </p:scale>
        <p:origin x="1123"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2024/3/11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68" name="文本框 67"/>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69" name="矩形 68"/>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6" name="组 176"/>
          <p:cNvGrpSpPr/>
          <p:nvPr userDrawn="1"/>
        </p:nvGrpSpPr>
        <p:grpSpPr>
          <a:xfrm>
            <a:off x="-3386918" y="1009241"/>
            <a:ext cx="2795791" cy="348813"/>
            <a:chOff x="-5043485" y="1324983"/>
            <a:chExt cx="4785749" cy="538842"/>
          </a:xfrm>
        </p:grpSpPr>
        <p:sp>
          <p:nvSpPr>
            <p:cNvPr id="77" name="矩形 7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9" name="矩形 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矩形 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userDrawn="1"/>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5" name="矩形 10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矩形 106"/>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文本框 110"/>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2" name="组 209"/>
          <p:cNvGrpSpPr/>
          <p:nvPr userDrawn="1"/>
        </p:nvGrpSpPr>
        <p:grpSpPr>
          <a:xfrm>
            <a:off x="-3398070" y="4458239"/>
            <a:ext cx="2806943" cy="351124"/>
            <a:chOff x="-3429000" y="9944467"/>
            <a:chExt cx="3171264" cy="702248"/>
          </a:xfrm>
        </p:grpSpPr>
        <p:sp>
          <p:nvSpPr>
            <p:cNvPr id="113" name="矩形 11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矩形 11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7" name="文本框 116"/>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8" name="矩形 117"/>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文本框 121"/>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文本框 12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0" name="文本框 129"/>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1" name="组 65"/>
          <p:cNvGrpSpPr/>
          <p:nvPr userDrawn="1"/>
        </p:nvGrpSpPr>
        <p:grpSpPr>
          <a:xfrm>
            <a:off x="-3400879" y="2739059"/>
            <a:ext cx="2809752" cy="348813"/>
            <a:chOff x="5058585" y="17714855"/>
            <a:chExt cx="4833751" cy="515167"/>
          </a:xfrm>
        </p:grpSpPr>
        <p:sp>
          <p:nvSpPr>
            <p:cNvPr id="132" name="矩形 13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6" name="文本框 135"/>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37" name="组 88"/>
          <p:cNvGrpSpPr/>
          <p:nvPr userDrawn="1"/>
        </p:nvGrpSpPr>
        <p:grpSpPr>
          <a:xfrm>
            <a:off x="-3388739" y="3603967"/>
            <a:ext cx="2797612" cy="348813"/>
            <a:chOff x="10651243" y="17726064"/>
            <a:chExt cx="4775839" cy="526796"/>
          </a:xfrm>
        </p:grpSpPr>
        <p:sp>
          <p:nvSpPr>
            <p:cNvPr id="138" name="矩形 13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2" name="文本框 14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文本框 14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5" name="文本框 14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6" name="文本框 14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7" name="文本框 14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p:cNvGrpSpPr/>
          <p:nvPr/>
        </p:nvGrpSpPr>
        <p:grpSpPr>
          <a:xfrm>
            <a:off x="-3386918" y="1009241"/>
            <a:ext cx="2795791" cy="348813"/>
            <a:chOff x="-5043485" y="1324983"/>
            <a:chExt cx="4785749" cy="538842"/>
          </a:xfrm>
        </p:grpSpPr>
        <p:sp>
          <p:nvSpPr>
            <p:cNvPr id="99" name="矩形 9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p:cNvGrpSpPr/>
          <p:nvPr/>
        </p:nvGrpSpPr>
        <p:grpSpPr>
          <a:xfrm>
            <a:off x="-3386918" y="1862479"/>
            <a:ext cx="2795791" cy="348813"/>
            <a:chOff x="16164196" y="17668285"/>
            <a:chExt cx="4785749" cy="486635"/>
          </a:xfrm>
        </p:grpSpPr>
        <p:sp>
          <p:nvSpPr>
            <p:cNvPr id="110" name="矩形 10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p:cNvGrpSpPr/>
          <p:nvPr/>
        </p:nvGrpSpPr>
        <p:grpSpPr>
          <a:xfrm>
            <a:off x="-3398070" y="4458239"/>
            <a:ext cx="2806943" cy="351124"/>
            <a:chOff x="-3429000" y="9944467"/>
            <a:chExt cx="3171264" cy="702248"/>
          </a:xfrm>
        </p:grpSpPr>
        <p:sp>
          <p:nvSpPr>
            <p:cNvPr id="141" name="矩形 14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p:cNvGrpSpPr/>
          <p:nvPr/>
        </p:nvGrpSpPr>
        <p:grpSpPr>
          <a:xfrm>
            <a:off x="-3400879" y="2739059"/>
            <a:ext cx="2809752" cy="348813"/>
            <a:chOff x="5058585" y="17714855"/>
            <a:chExt cx="4833751" cy="515167"/>
          </a:xfrm>
        </p:grpSpPr>
        <p:sp>
          <p:nvSpPr>
            <p:cNvPr id="160" name="矩形 15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2" name="矩形 6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3386918" y="1009241"/>
            <a:ext cx="2795791" cy="348813"/>
            <a:chOff x="-5043485" y="1324983"/>
            <a:chExt cx="4785749" cy="538842"/>
          </a:xfrm>
        </p:grpSpPr>
        <p:sp>
          <p:nvSpPr>
            <p:cNvPr id="68" name="矩形 6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3386918" y="1862479"/>
            <a:ext cx="2795791" cy="348813"/>
            <a:chOff x="16164196" y="17668285"/>
            <a:chExt cx="4785749" cy="486635"/>
          </a:xfrm>
        </p:grpSpPr>
        <p:sp>
          <p:nvSpPr>
            <p:cNvPr id="91" name="矩形 90"/>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3398070" y="4458239"/>
            <a:ext cx="2806943" cy="351124"/>
            <a:chOff x="-3429000" y="9944467"/>
            <a:chExt cx="3171264" cy="702248"/>
          </a:xfrm>
        </p:grpSpPr>
        <p:sp>
          <p:nvSpPr>
            <p:cNvPr id="101" name="矩形 10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表紙スライド">
    <p:spTree>
      <p:nvGrpSpPr>
        <p:cNvPr id="1" name=""/>
        <p:cNvGrpSpPr/>
        <p:nvPr/>
      </p:nvGrpSpPr>
      <p:grpSpPr>
        <a:xfrm>
          <a:off x="0" y="0"/>
          <a:ext cx="0" cy="0"/>
          <a:chOff x="0" y="0"/>
          <a:chExt cx="0" cy="0"/>
        </a:xfrm>
      </p:grpSpPr>
      <p:sp>
        <p:nvSpPr>
          <p:cNvPr id="6" name="正方形/長方形 5"/>
          <p:cNvSpPr/>
          <p:nvPr userDrawn="1"/>
        </p:nvSpPr>
        <p:spPr>
          <a:xfrm>
            <a:off x="442" y="3672114"/>
            <a:ext cx="12191558" cy="3185886"/>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pic>
        <p:nvPicPr>
          <p:cNvPr id="4" name="图片占位符 2"/>
          <p:cNvPicPr>
            <a:picLocks noChangeAspect="1"/>
          </p:cNvPicPr>
          <p:nvPr userDrawn="1"/>
        </p:nvPicPr>
        <p:blipFill rotWithShape="1">
          <a:blip r:embed="rId2" cstate="email"/>
          <a:srcRect/>
          <a:stretch>
            <a:fillRect/>
          </a:stretch>
        </p:blipFill>
        <p:spPr>
          <a:xfrm>
            <a:off x="0" y="-1"/>
            <a:ext cx="12192000" cy="3672115"/>
          </a:xfrm>
          <a:prstGeom prst="rect">
            <a:avLst/>
          </a:prstGeom>
        </p:spPr>
      </p:pic>
      <p:sp>
        <p:nvSpPr>
          <p:cNvPr id="647173" name="Rectangle 5"/>
          <p:cNvSpPr>
            <a:spLocks noGrp="1" noChangeArrowheads="1"/>
          </p:cNvSpPr>
          <p:nvPr>
            <p:ph type="subTitle" idx="1"/>
          </p:nvPr>
        </p:nvSpPr>
        <p:spPr>
          <a:xfrm>
            <a:off x="431800" y="5565567"/>
            <a:ext cx="10560051" cy="887769"/>
          </a:xfrm>
        </p:spPr>
        <p:txBody>
          <a:bodyPr/>
          <a:lstStyle>
            <a:lvl1pPr marL="0" indent="0">
              <a:lnSpc>
                <a:spcPct val="100000"/>
              </a:lnSpc>
              <a:spcBef>
                <a:spcPct val="0"/>
              </a:spcBef>
              <a:spcAft>
                <a:spcPct val="0"/>
              </a:spcAft>
              <a:buFont typeface="Wingdings" panose="05000000000000000000" pitchFamily="2" charset="2"/>
              <a:buNone/>
              <a:defRPr sz="2800">
                <a:solidFill>
                  <a:schemeClr val="bg1"/>
                </a:solidFill>
              </a:defRPr>
            </a:lvl1pPr>
          </a:lstStyle>
          <a:p>
            <a:r>
              <a:rPr lang="ja-JP" altLang="en-US" dirty="0"/>
              <a:t>マスタ サブタイトルの書式設定</a:t>
            </a:r>
          </a:p>
        </p:txBody>
      </p:sp>
      <p:sp>
        <p:nvSpPr>
          <p:cNvPr id="647174" name="Rectangle 6"/>
          <p:cNvSpPr>
            <a:spLocks noGrp="1" noChangeArrowheads="1"/>
          </p:cNvSpPr>
          <p:nvPr>
            <p:ph type="ctrTitle" hasCustomPrompt="1"/>
          </p:nvPr>
        </p:nvSpPr>
        <p:spPr>
          <a:xfrm>
            <a:off x="431800" y="3982223"/>
            <a:ext cx="10560051" cy="1174969"/>
          </a:xfrm>
        </p:spPr>
        <p:txBody>
          <a:bodyPr anchor="b"/>
          <a:lstStyle>
            <a:lvl1pPr>
              <a:defRPr sz="4000">
                <a:solidFill>
                  <a:srgbClr val="FFFFFF"/>
                </a:solidFill>
              </a:defRPr>
            </a:lvl1pPr>
          </a:lstStyle>
          <a:p>
            <a:br>
              <a:rPr lang="en-US" altLang="ja-JP" dirty="0"/>
            </a:br>
            <a:r>
              <a:rPr lang="ja-JP" altLang="en-US" dirty="0"/>
              <a:t>マスタ タイトルの書式設定</a:t>
            </a:r>
            <a:endParaRPr lang="de-DE" altLang="ja-JP"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マスタ タイトルの書式設定</a:t>
            </a:r>
          </a:p>
        </p:txBody>
      </p:sp>
      <p:sp>
        <p:nvSpPr>
          <p:cNvPr id="3" name="コンテンツ プレースホルダ 2"/>
          <p:cNvSpPr>
            <a:spLocks noGrp="1"/>
          </p:cNvSpPr>
          <p:nvPr>
            <p:ph idx="1"/>
          </p:nvPr>
        </p:nvSpPr>
        <p:spPr/>
        <p:txBody>
          <a:bodyPr/>
          <a:lstStyle>
            <a:lvl1pPr>
              <a:buClr>
                <a:srgbClr val="3366FF"/>
              </a:buClr>
              <a:defRPr/>
            </a:lvl1pPr>
            <a:lvl2pPr>
              <a:buClr>
                <a:srgbClr val="3366FF"/>
              </a:buClr>
              <a:defRPr/>
            </a:lvl2pPr>
            <a:lvl3pPr marL="795655" indent="-215900">
              <a:buClr>
                <a:srgbClr val="3366FF"/>
              </a:buClr>
              <a:buSzPct val="80000"/>
              <a:buFont typeface="Wingdings" panose="05000000000000000000" pitchFamily="2" charset="2"/>
              <a:buChar char="u"/>
              <a:defRPr/>
            </a:lvl3pPr>
            <a:lvl4pPr>
              <a:buClr>
                <a:srgbClr val="3366FF"/>
              </a:buClr>
              <a:defRPr/>
            </a:lvl4pPr>
            <a:lvl5pPr marL="1224280" indent="161925">
              <a:buClr>
                <a:srgbClr val="3366FF"/>
              </a:buClr>
              <a:buFont typeface="Wingdings" panose="05000000000000000000" pitchFamily="2" charset="2"/>
              <a:buChar char="ü"/>
              <a:defRPr sz="1400"/>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5" name="Rectangle 6"/>
          <p:cNvSpPr>
            <a:spLocks noGrp="1" noChangeArrowheads="1"/>
          </p:cNvSpPr>
          <p:nvPr>
            <p:ph type="sldNum" sz="quarter" idx="11"/>
          </p:nvPr>
        </p:nvSpPr>
        <p:spPr/>
        <p:txBody>
          <a:bodyPr/>
          <a:lstStyle>
            <a:lvl1pPr>
              <a:defRPr/>
            </a:lvl1pPr>
          </a:lstStyle>
          <a:p>
            <a:pPr>
              <a:defRPr/>
            </a:pPr>
            <a:fld id="{437EB465-030E-407A-8915-648F2594A060}" type="slidenum">
              <a:rPr lang="ja-JP" altLang="de-DE"/>
              <a:t>‹#›</a:t>
            </a:fld>
            <a:endParaRPr lang="de-DE" altLang="ja-JP"/>
          </a:p>
        </p:txBody>
      </p:sp>
      <p:sp>
        <p:nvSpPr>
          <p:cNvPr id="10" name="Rectangle 3"/>
          <p:cNvSpPr>
            <a:spLocks noGrp="1" noChangeArrowheads="1"/>
          </p:cNvSpPr>
          <p:nvPr>
            <p:ph type="ftr" sz="quarter" idx="3"/>
          </p:nvPr>
        </p:nvSpPr>
        <p:spPr>
          <a:xfrm>
            <a:off x="8095313" y="6635457"/>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Vivo">
    <p:bg>
      <p:bgRef idx="1001">
        <a:schemeClr val="bg1"/>
      </p:bgRef>
    </p:bg>
    <p:spTree>
      <p:nvGrpSpPr>
        <p:cNvPr id="1" name=""/>
        <p:cNvGrpSpPr/>
        <p:nvPr/>
      </p:nvGrpSpPr>
      <p:grpSpPr>
        <a:xfrm>
          <a:off x="0" y="0"/>
          <a:ext cx="0" cy="0"/>
          <a:chOff x="0" y="0"/>
          <a:chExt cx="0" cy="0"/>
        </a:xfrm>
      </p:grpSpPr>
      <p:sp>
        <p:nvSpPr>
          <p:cNvPr id="12" name="正方形/長方形 11"/>
          <p:cNvSpPr/>
          <p:nvPr userDrawn="1"/>
        </p:nvSpPr>
        <p:spPr>
          <a:xfrm>
            <a:off x="0" y="1700808"/>
            <a:ext cx="12191558" cy="3312369"/>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2" name="Rectangle 6"/>
          <p:cNvSpPr>
            <a:spLocks noChangeArrowheads="1"/>
          </p:cNvSpPr>
          <p:nvPr userDrawn="1"/>
        </p:nvSpPr>
        <p:spPr bwMode="gray">
          <a:xfrm>
            <a:off x="480484" y="3789363"/>
            <a:ext cx="11040533" cy="2519362"/>
          </a:xfrm>
          <a:prstGeom prst="rect">
            <a:avLst/>
          </a:prstGeom>
          <a:noFill/>
          <a:ln w="9525">
            <a:noFill/>
            <a:miter lim="800000"/>
          </a:ln>
        </p:spPr>
        <p:txBody>
          <a:bodyPr lIns="0" tIns="0" rIns="0" bIns="0"/>
          <a:lstStyle/>
          <a:p>
            <a:pPr indent="304800" defTabSz="457200">
              <a:spcBef>
                <a:spcPct val="10000"/>
              </a:spcBef>
              <a:spcAft>
                <a:spcPct val="10000"/>
              </a:spcAft>
              <a:buClr>
                <a:srgbClr val="87867E"/>
              </a:buClr>
              <a:buFont typeface="Wingdings" panose="05000000000000000000" pitchFamily="2" charset="2"/>
              <a:buChar char="n"/>
              <a:defRPr/>
            </a:pPr>
            <a:endParaRPr lang="ja-JP" altLang="de-DE" sz="2800" dirty="0">
              <a:latin typeface="Arial" panose="020B0604020202020204" pitchFamily="34" charset="0"/>
              <a:ea typeface="MS PGothic" panose="020B0600070205080204" pitchFamily="50" charset="-128"/>
            </a:endParaRPr>
          </a:p>
        </p:txBody>
      </p:sp>
      <p:sp>
        <p:nvSpPr>
          <p:cNvPr id="5" name="テキスト ボックス 4"/>
          <p:cNvSpPr txBox="1"/>
          <p:nvPr userDrawn="1"/>
        </p:nvSpPr>
        <p:spPr>
          <a:xfrm>
            <a:off x="4437313" y="2924944"/>
            <a:ext cx="3279359" cy="830997"/>
          </a:xfrm>
          <a:prstGeom prst="rect">
            <a:avLst/>
          </a:prstGeom>
          <a:noFill/>
        </p:spPr>
        <p:txBody>
          <a:bodyPr wrap="none" rtlCol="0">
            <a:spAutoFit/>
          </a:bodyPr>
          <a:lstStyle/>
          <a:p>
            <a:r>
              <a:rPr kumimoji="1" lang="en-US" altLang="ja-JP" sz="4800" b="1" dirty="0">
                <a:solidFill>
                  <a:schemeClr val="bg1"/>
                </a:solidFill>
                <a:latin typeface="Arial" panose="020B0604020202020204" pitchFamily="34" charset="0"/>
                <a:cs typeface="Arial" panose="020B0604020202020204" pitchFamily="34" charset="0"/>
              </a:rPr>
              <a:t>Thank</a:t>
            </a:r>
            <a:r>
              <a:rPr kumimoji="1" lang="en-US" altLang="ja-JP" sz="4800" b="1" baseline="0" dirty="0">
                <a:solidFill>
                  <a:schemeClr val="bg1"/>
                </a:solidFill>
                <a:latin typeface="Arial" panose="020B0604020202020204" pitchFamily="34" charset="0"/>
                <a:cs typeface="Arial" panose="020B0604020202020204" pitchFamily="34" charset="0"/>
              </a:rPr>
              <a:t> You</a:t>
            </a:r>
            <a:endParaRPr kumimoji="1" lang="ja-JP" altLang="en-US" sz="4800" b="1" dirty="0">
              <a:solidFill>
                <a:schemeClr val="bg1"/>
              </a:solidFill>
              <a:latin typeface="Arial" panose="020B0604020202020204" pitchFamily="34" charset="0"/>
              <a:cs typeface="Arial" panose="020B0604020202020204" pitchFamily="34" charset="0"/>
            </a:endParaRPr>
          </a:p>
        </p:txBody>
      </p:sp>
      <p:pic>
        <p:nvPicPr>
          <p:cNvPr id="8" name="图片 25"/>
          <p:cNvPicPr>
            <a:picLocks noChangeAspect="1"/>
          </p:cNvPicPr>
          <p:nvPr userDrawn="1"/>
        </p:nvPicPr>
        <p:blipFill>
          <a:blip r:embed="rId2" cstate="email"/>
          <a:stretch>
            <a:fillRect/>
          </a:stretch>
        </p:blipFill>
        <p:spPr>
          <a:xfrm>
            <a:off x="10272464" y="1903494"/>
            <a:ext cx="1415848" cy="373378"/>
          </a:xfrm>
          <a:prstGeom prst="rect">
            <a:avLst/>
          </a:prstGeom>
        </p:spPr>
      </p:pic>
      <p:sp>
        <p:nvSpPr>
          <p:cNvPr id="10" name="正方形/長方形 9"/>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1" name="正方形/長方形 10"/>
          <p:cNvSpPr/>
          <p:nvPr userDrawn="1"/>
        </p:nvSpPr>
        <p:spPr>
          <a:xfrm>
            <a:off x="65" y="0"/>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172" name="文本框 171"/>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userDrawn="1"/>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userDrawn="1"/>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userDrawn="1"/>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userDrawn="1"/>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userDrawn="1"/>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封面（品牌标志）">
    <p:bg>
      <p:bgPr>
        <a:solidFill>
          <a:schemeClr val="accent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3"/>
            <a:ext cx="12192000" cy="6857554"/>
          </a:xfrm>
          <a:prstGeom prst="rect">
            <a:avLst/>
          </a:prstGeom>
        </p:spPr>
      </p:pic>
      <p:sp>
        <p:nvSpPr>
          <p:cNvPr id="172" name="文本框 171"/>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3" name="矩形 172"/>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74" name="矩形 173"/>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76" name="文本框 17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77" name="组 176"/>
          <p:cNvGrpSpPr/>
          <p:nvPr userDrawn="1"/>
        </p:nvGrpSpPr>
        <p:grpSpPr>
          <a:xfrm>
            <a:off x="-3386918" y="1009241"/>
            <a:ext cx="2795791" cy="348813"/>
            <a:chOff x="-5043485" y="1324983"/>
            <a:chExt cx="4785749" cy="538842"/>
          </a:xfrm>
        </p:grpSpPr>
        <p:sp>
          <p:nvSpPr>
            <p:cNvPr id="178" name="矩形 17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9" name="矩形 17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0" name="矩形 179"/>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1" name="矩形 180"/>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83" name="文本框 182"/>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84" name="组 183"/>
          <p:cNvGrpSpPr/>
          <p:nvPr userDrawn="1"/>
        </p:nvGrpSpPr>
        <p:grpSpPr>
          <a:xfrm>
            <a:off x="-3386918" y="1862479"/>
            <a:ext cx="2795791" cy="348813"/>
            <a:chOff x="16164196" y="17668285"/>
            <a:chExt cx="4785749" cy="486635"/>
          </a:xfrm>
        </p:grpSpPr>
        <p:sp>
          <p:nvSpPr>
            <p:cNvPr id="185" name="矩形 184"/>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4" name="矩形 203"/>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5" name="矩形 204"/>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6" name="矩形 205"/>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7" name="矩形 206"/>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8" name="文本框 207"/>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210" name="组 209"/>
          <p:cNvGrpSpPr/>
          <p:nvPr userDrawn="1"/>
        </p:nvGrpSpPr>
        <p:grpSpPr>
          <a:xfrm>
            <a:off x="-3398070" y="4458239"/>
            <a:ext cx="2806943" cy="351124"/>
            <a:chOff x="-3429000" y="9944467"/>
            <a:chExt cx="3171264" cy="702248"/>
          </a:xfrm>
        </p:grpSpPr>
        <p:sp>
          <p:nvSpPr>
            <p:cNvPr id="212" name="矩形 211"/>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3" name="矩形 212"/>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4" name="矩形 213"/>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5" name="矩形 214"/>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11" name="文本框 210"/>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17" name="矩形 216"/>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8" name="矩形 217"/>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9" name="矩形 218"/>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0" name="矩形 219"/>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1" name="文本框 220"/>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23" name="矩形 22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4" name="矩形 22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5" name="矩形 22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6" name="矩形 22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7" name="矩形 22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8" name="矩形 22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29" name="文本框 22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37" name="文本框 236"/>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81" name="组 65"/>
          <p:cNvGrpSpPr/>
          <p:nvPr userDrawn="1"/>
        </p:nvGrpSpPr>
        <p:grpSpPr>
          <a:xfrm>
            <a:off x="-3400879" y="2739059"/>
            <a:ext cx="2809752" cy="348813"/>
            <a:chOff x="5058585" y="17714855"/>
            <a:chExt cx="4833751" cy="515167"/>
          </a:xfrm>
        </p:grpSpPr>
        <p:sp>
          <p:nvSpPr>
            <p:cNvPr id="83" name="矩形 82"/>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2" name="文本框 81"/>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88"/>
          <p:cNvGrpSpPr/>
          <p:nvPr userDrawn="1"/>
        </p:nvGrpSpPr>
        <p:grpSpPr>
          <a:xfrm>
            <a:off x="-3388739" y="3603967"/>
            <a:ext cx="2797612" cy="348813"/>
            <a:chOff x="10651243" y="17726064"/>
            <a:chExt cx="4775839" cy="526796"/>
          </a:xfrm>
        </p:grpSpPr>
        <p:sp>
          <p:nvSpPr>
            <p:cNvPr id="90" name="矩形 8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94" name="文本框 93"/>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5" name="文本框 94"/>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6" name="文本框 95"/>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7" name="文本框 96"/>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8" name="文本框 97"/>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99" name="文本框 98"/>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70" name="内容占位符 14"/>
          <p:cNvSpPr>
            <a:spLocks noGrp="1"/>
          </p:cNvSpPr>
          <p:nvPr>
            <p:ph sz="quarter" idx="37"/>
          </p:nvPr>
        </p:nvSpPr>
        <p:spPr>
          <a:xfrm>
            <a:off x="-993" y="1249570"/>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1958407"/>
            <a:ext cx="7436064"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2898881"/>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1448136"/>
            <a:ext cx="7442107"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userDrawn="1"/>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userDrawn="1"/>
        </p:nvGrpSpPr>
        <p:grpSpPr>
          <a:xfrm>
            <a:off x="-3386918" y="1862479"/>
            <a:ext cx="2795791" cy="348813"/>
            <a:chOff x="16164196" y="17668285"/>
            <a:chExt cx="4785749" cy="486635"/>
          </a:xfrm>
        </p:grpSpPr>
        <p:sp>
          <p:nvSpPr>
            <p:cNvPr id="108" name="矩形 10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p:cNvGrpSpPr/>
          <p:nvPr userDrawn="1"/>
        </p:nvGrpSpPr>
        <p:grpSpPr>
          <a:xfrm>
            <a:off x="-3398070" y="4458239"/>
            <a:ext cx="2806943" cy="351124"/>
            <a:chOff x="-3429000" y="9944467"/>
            <a:chExt cx="3171264" cy="702248"/>
          </a:xfrm>
        </p:grpSpPr>
        <p:sp>
          <p:nvSpPr>
            <p:cNvPr id="118" name="矩形 117"/>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p:cNvGrpSpPr/>
          <p:nvPr userDrawn="1"/>
        </p:nvGrpSpPr>
        <p:grpSpPr>
          <a:xfrm>
            <a:off x="-3400879" y="2739059"/>
            <a:ext cx="2809752" cy="348813"/>
            <a:chOff x="5058585" y="17714855"/>
            <a:chExt cx="4833751" cy="515167"/>
          </a:xfrm>
        </p:grpSpPr>
        <p:sp>
          <p:nvSpPr>
            <p:cNvPr id="137" name="矩形 136"/>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p:cNvGrpSpPr/>
          <p:nvPr userDrawn="1"/>
        </p:nvGrpSpPr>
        <p:grpSpPr>
          <a:xfrm>
            <a:off x="-3388739" y="3603967"/>
            <a:ext cx="2797612" cy="348813"/>
            <a:chOff x="10651243" y="17726064"/>
            <a:chExt cx="4775839" cy="526796"/>
          </a:xfrm>
        </p:grpSpPr>
        <p:sp>
          <p:nvSpPr>
            <p:cNvPr id="143" name="矩形 14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标题页面">
    <p:spTree>
      <p:nvGrpSpPr>
        <p:cNvPr id="1" name=""/>
        <p:cNvGrpSpPr/>
        <p:nvPr/>
      </p:nvGrpSpPr>
      <p:grpSpPr>
        <a:xfrm>
          <a:off x="0" y="0"/>
          <a:ext cx="0" cy="0"/>
          <a:chOff x="0" y="0"/>
          <a:chExt cx="0" cy="0"/>
        </a:xfrm>
      </p:grpSpPr>
      <p:sp>
        <p:nvSpPr>
          <p:cNvPr id="35" name="矩形 34"/>
          <p:cNvSpPr/>
          <p:nvPr userDrawn="1"/>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userDrawn="1"/>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userDrawn="1"/>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userDrawn="1"/>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userDrawn="1"/>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userDrawn="1"/>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内容页">
    <p:spTree>
      <p:nvGrpSpPr>
        <p:cNvPr id="1" name=""/>
        <p:cNvGrpSpPr/>
        <p:nvPr/>
      </p:nvGrpSpPr>
      <p:grpSpPr>
        <a:xfrm>
          <a:off x="0" y="0"/>
          <a:ext cx="0" cy="0"/>
          <a:chOff x="0" y="0"/>
          <a:chExt cx="0" cy="0"/>
        </a:xfrm>
      </p:grpSpPr>
      <p:sp>
        <p:nvSpPr>
          <p:cNvPr id="78" name="矩形 77"/>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p:cNvGrpSpPr/>
          <p:nvPr userDrawn="1"/>
        </p:nvGrpSpPr>
        <p:grpSpPr>
          <a:xfrm>
            <a:off x="-3386918" y="1009241"/>
            <a:ext cx="2795791" cy="348813"/>
            <a:chOff x="-5043485" y="1324983"/>
            <a:chExt cx="4785749" cy="538842"/>
          </a:xfrm>
        </p:grpSpPr>
        <p:sp>
          <p:nvSpPr>
            <p:cNvPr id="83" name="矩形 82"/>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p:cNvGrpSpPr/>
          <p:nvPr userDrawn="1"/>
        </p:nvGrpSpPr>
        <p:grpSpPr>
          <a:xfrm>
            <a:off x="-3386918" y="1862479"/>
            <a:ext cx="2795791" cy="348813"/>
            <a:chOff x="16164196" y="17668285"/>
            <a:chExt cx="4785749" cy="486635"/>
          </a:xfrm>
        </p:grpSpPr>
        <p:sp>
          <p:nvSpPr>
            <p:cNvPr id="116" name="矩形 115"/>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p:cNvGrpSpPr/>
          <p:nvPr userDrawn="1"/>
        </p:nvGrpSpPr>
        <p:grpSpPr>
          <a:xfrm>
            <a:off x="-3398070" y="4458239"/>
            <a:ext cx="2806943" cy="351124"/>
            <a:chOff x="-3429000" y="9944467"/>
            <a:chExt cx="3171264" cy="702248"/>
          </a:xfrm>
        </p:grpSpPr>
        <p:sp>
          <p:nvSpPr>
            <p:cNvPr id="127" name="矩形 12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p:cNvGrpSpPr/>
          <p:nvPr userDrawn="1"/>
        </p:nvGrpSpPr>
        <p:grpSpPr>
          <a:xfrm>
            <a:off x="-3388739" y="3603967"/>
            <a:ext cx="2797612" cy="348813"/>
            <a:chOff x="10651243" y="17726064"/>
            <a:chExt cx="4775839" cy="526796"/>
          </a:xfrm>
        </p:grpSpPr>
        <p:sp>
          <p:nvSpPr>
            <p:cNvPr id="152" name="矩形 15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108" name="矩形 10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矩形 10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1" name="矩形 11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2" name="矩形 11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6" name="文本框 11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7" name="组 209"/>
          <p:cNvGrpSpPr/>
          <p:nvPr/>
        </p:nvGrpSpPr>
        <p:grpSpPr>
          <a:xfrm>
            <a:off x="-3398070" y="4458239"/>
            <a:ext cx="2806943" cy="351124"/>
            <a:chOff x="-3429000" y="9944467"/>
            <a:chExt cx="3171264" cy="702248"/>
          </a:xfrm>
        </p:grpSpPr>
        <p:sp>
          <p:nvSpPr>
            <p:cNvPr id="118" name="矩形 117"/>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文本框 121"/>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3" name="矩形 122"/>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8" name="矩形 127"/>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文本框 133"/>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5" name="文本框 134"/>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6" name="组 65"/>
          <p:cNvGrpSpPr/>
          <p:nvPr/>
        </p:nvGrpSpPr>
        <p:grpSpPr>
          <a:xfrm>
            <a:off x="-3400879" y="2739059"/>
            <a:ext cx="2809752" cy="348813"/>
            <a:chOff x="5058585" y="17714855"/>
            <a:chExt cx="4833751" cy="515167"/>
          </a:xfrm>
        </p:grpSpPr>
        <p:sp>
          <p:nvSpPr>
            <p:cNvPr id="137" name="矩形 136"/>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1" name="文本框 14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2" name="组 88"/>
          <p:cNvGrpSpPr/>
          <p:nvPr/>
        </p:nvGrpSpPr>
        <p:grpSpPr>
          <a:xfrm>
            <a:off x="-3388739" y="3603967"/>
            <a:ext cx="2797612" cy="348813"/>
            <a:chOff x="10651243" y="17726064"/>
            <a:chExt cx="4775839" cy="526796"/>
          </a:xfrm>
        </p:grpSpPr>
        <p:sp>
          <p:nvSpPr>
            <p:cNvPr id="143" name="矩形 14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7" name="文本框 14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8" name="文本框 14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4" name="文本框 15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内容页">
    <p:spTree>
      <p:nvGrpSpPr>
        <p:cNvPr id="1" name=""/>
        <p:cNvGrpSpPr/>
        <p:nvPr/>
      </p:nvGrpSpPr>
      <p:grpSpPr>
        <a:xfrm>
          <a:off x="0" y="0"/>
          <a:ext cx="0" cy="0"/>
          <a:chOff x="0" y="0"/>
          <a:chExt cx="0" cy="0"/>
        </a:xfrm>
      </p:grpSpPr>
      <p:sp>
        <p:nvSpPr>
          <p:cNvPr id="38" name="矩形 37"/>
          <p:cNvSpPr/>
          <p:nvPr userDrawn="1"/>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p:cNvGrpSpPr/>
          <p:nvPr userDrawn="1"/>
        </p:nvGrpSpPr>
        <p:grpSpPr>
          <a:xfrm>
            <a:off x="-3386918" y="1009241"/>
            <a:ext cx="2795791" cy="348813"/>
            <a:chOff x="-5043485" y="1324983"/>
            <a:chExt cx="4785749" cy="538842"/>
          </a:xfrm>
        </p:grpSpPr>
        <p:sp>
          <p:nvSpPr>
            <p:cNvPr id="112" name="矩形 111"/>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p:cNvGrpSpPr/>
          <p:nvPr userDrawn="1"/>
        </p:nvGrpSpPr>
        <p:grpSpPr>
          <a:xfrm>
            <a:off x="-3386918" y="1862479"/>
            <a:ext cx="2795791" cy="348813"/>
            <a:chOff x="16164196" y="17668285"/>
            <a:chExt cx="4785749" cy="486635"/>
          </a:xfrm>
        </p:grpSpPr>
        <p:sp>
          <p:nvSpPr>
            <p:cNvPr id="118" name="矩形 11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p:cNvGrpSpPr/>
          <p:nvPr userDrawn="1"/>
        </p:nvGrpSpPr>
        <p:grpSpPr>
          <a:xfrm>
            <a:off x="-3398070" y="4458239"/>
            <a:ext cx="2806943" cy="351124"/>
            <a:chOff x="-3429000" y="9944467"/>
            <a:chExt cx="3171264" cy="702248"/>
          </a:xfrm>
        </p:grpSpPr>
        <p:sp>
          <p:nvSpPr>
            <p:cNvPr id="134" name="矩形 133"/>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p:cNvGrpSpPr/>
          <p:nvPr userDrawn="1"/>
        </p:nvGrpSpPr>
        <p:grpSpPr>
          <a:xfrm>
            <a:off x="-3400879" y="2739059"/>
            <a:ext cx="2809752" cy="348813"/>
            <a:chOff x="5058585" y="17714855"/>
            <a:chExt cx="4833751" cy="515167"/>
          </a:xfrm>
        </p:grpSpPr>
        <p:sp>
          <p:nvSpPr>
            <p:cNvPr id="164" name="矩形 16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p:cNvGrpSpPr/>
          <p:nvPr userDrawn="1"/>
        </p:nvGrpSpPr>
        <p:grpSpPr>
          <a:xfrm>
            <a:off x="-3388739" y="3603967"/>
            <a:ext cx="2797612" cy="348813"/>
            <a:chOff x="10651243" y="17726064"/>
            <a:chExt cx="4775839" cy="526796"/>
          </a:xfrm>
        </p:grpSpPr>
        <p:sp>
          <p:nvSpPr>
            <p:cNvPr id="197" name="矩形 196"/>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userDrawn="1"/>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9内容页">
    <p:spTree>
      <p:nvGrpSpPr>
        <p:cNvPr id="1" name=""/>
        <p:cNvGrpSpPr/>
        <p:nvPr/>
      </p:nvGrpSpPr>
      <p:grpSpPr>
        <a:xfrm>
          <a:off x="0" y="0"/>
          <a:ext cx="0" cy="0"/>
          <a:chOff x="0" y="0"/>
          <a:chExt cx="0" cy="0"/>
        </a:xfrm>
      </p:grpSpPr>
      <p:sp>
        <p:nvSpPr>
          <p:cNvPr id="38" name="矩形 37"/>
          <p:cNvSpPr/>
          <p:nvPr userDrawn="1"/>
        </p:nvSpPr>
        <p:spPr>
          <a:xfrm>
            <a:off x="0" y="1306186"/>
            <a:ext cx="12192000" cy="5551815"/>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p:cNvGrpSpPr/>
          <p:nvPr userDrawn="1"/>
        </p:nvGrpSpPr>
        <p:grpSpPr>
          <a:xfrm>
            <a:off x="-3386918" y="1009241"/>
            <a:ext cx="2795791" cy="348813"/>
            <a:chOff x="-5043485" y="1324983"/>
            <a:chExt cx="4785749" cy="538842"/>
          </a:xfrm>
        </p:grpSpPr>
        <p:sp>
          <p:nvSpPr>
            <p:cNvPr id="112" name="矩形 111"/>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p:cNvGrpSpPr/>
          <p:nvPr userDrawn="1"/>
        </p:nvGrpSpPr>
        <p:grpSpPr>
          <a:xfrm>
            <a:off x="-3386918" y="1862479"/>
            <a:ext cx="2795791" cy="348813"/>
            <a:chOff x="16164196" y="17668285"/>
            <a:chExt cx="4785749" cy="486635"/>
          </a:xfrm>
        </p:grpSpPr>
        <p:sp>
          <p:nvSpPr>
            <p:cNvPr id="118" name="矩形 11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p:cNvGrpSpPr/>
          <p:nvPr userDrawn="1"/>
        </p:nvGrpSpPr>
        <p:grpSpPr>
          <a:xfrm>
            <a:off x="-3398070" y="4458239"/>
            <a:ext cx="2806943" cy="351124"/>
            <a:chOff x="-3429000" y="9944467"/>
            <a:chExt cx="3171264" cy="702248"/>
          </a:xfrm>
        </p:grpSpPr>
        <p:sp>
          <p:nvSpPr>
            <p:cNvPr id="134" name="矩形 133"/>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p:cNvGrpSpPr/>
          <p:nvPr userDrawn="1"/>
        </p:nvGrpSpPr>
        <p:grpSpPr>
          <a:xfrm>
            <a:off x="-3400879" y="2739059"/>
            <a:ext cx="2809752" cy="348813"/>
            <a:chOff x="5058585" y="17714855"/>
            <a:chExt cx="4833751" cy="515167"/>
          </a:xfrm>
        </p:grpSpPr>
        <p:sp>
          <p:nvSpPr>
            <p:cNvPr id="164" name="矩形 16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p:cNvGrpSpPr/>
          <p:nvPr userDrawn="1"/>
        </p:nvGrpSpPr>
        <p:grpSpPr>
          <a:xfrm>
            <a:off x="-3388739" y="3603967"/>
            <a:ext cx="2797612" cy="348813"/>
            <a:chOff x="10651243" y="17726064"/>
            <a:chExt cx="4775839" cy="526796"/>
          </a:xfrm>
        </p:grpSpPr>
        <p:sp>
          <p:nvSpPr>
            <p:cNvPr id="197" name="矩形 196"/>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userDrawn="1"/>
        </p:nvPicPr>
        <p:blipFill>
          <a:blip r:embed="rId2" cstate="email"/>
          <a:stretch>
            <a:fillRect/>
          </a:stretch>
        </p:blipFill>
        <p:spPr>
          <a:xfrm>
            <a:off x="10625745" y="318201"/>
            <a:ext cx="979635" cy="257702"/>
          </a:xfrm>
          <a:prstGeom prst="rect">
            <a:avLst/>
          </a:prstGeom>
        </p:spPr>
      </p:pic>
      <p:sp>
        <p:nvSpPr>
          <p:cNvPr id="65" name="内容占位符 3"/>
          <p:cNvSpPr>
            <a:spLocks noGrp="1"/>
          </p:cNvSpPr>
          <p:nvPr>
            <p:ph sz="quarter" idx="59"/>
          </p:nvPr>
        </p:nvSpPr>
        <p:spPr>
          <a:xfrm>
            <a:off x="567671" y="1490773"/>
            <a:ext cx="11033080" cy="4983443"/>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74"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5"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内容页">
    <p:spTree>
      <p:nvGrpSpPr>
        <p:cNvPr id="1" name=""/>
        <p:cNvGrpSpPr/>
        <p:nvPr/>
      </p:nvGrpSpPr>
      <p:grpSpPr>
        <a:xfrm>
          <a:off x="0" y="0"/>
          <a:ext cx="0" cy="0"/>
          <a:chOff x="0" y="0"/>
          <a:chExt cx="0" cy="0"/>
        </a:xfrm>
      </p:grpSpPr>
      <p:sp>
        <p:nvSpPr>
          <p:cNvPr id="2" name="矩形 1"/>
          <p:cNvSpPr/>
          <p:nvPr userDrawn="1"/>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p:cNvGrpSpPr/>
          <p:nvPr userDrawn="1"/>
        </p:nvGrpSpPr>
        <p:grpSpPr>
          <a:xfrm>
            <a:off x="-3386918" y="1009241"/>
            <a:ext cx="2795791" cy="348813"/>
            <a:chOff x="-5043485" y="1324983"/>
            <a:chExt cx="4785749" cy="538842"/>
          </a:xfrm>
        </p:grpSpPr>
        <p:sp>
          <p:nvSpPr>
            <p:cNvPr id="95" name="矩形 94"/>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userDrawn="1"/>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userDrawn="1"/>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userDrawn="1"/>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userDrawn="1"/>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userDrawn="1"/>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内容页">
    <p:spTree>
      <p:nvGrpSpPr>
        <p:cNvPr id="1" name=""/>
        <p:cNvGrpSpPr/>
        <p:nvPr/>
      </p:nvGrpSpPr>
      <p:grpSpPr>
        <a:xfrm>
          <a:off x="0" y="0"/>
          <a:ext cx="0" cy="0"/>
          <a:chOff x="0" y="0"/>
          <a:chExt cx="0" cy="0"/>
        </a:xfrm>
      </p:grpSpPr>
      <p:sp>
        <p:nvSpPr>
          <p:cNvPr id="76" name="矩形 75"/>
          <p:cNvSpPr/>
          <p:nvPr userDrawn="1"/>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p:cNvGrpSpPr/>
          <p:nvPr userDrawn="1"/>
        </p:nvGrpSpPr>
        <p:grpSpPr>
          <a:xfrm>
            <a:off x="-3386918" y="1009241"/>
            <a:ext cx="2795791" cy="348813"/>
            <a:chOff x="-5043485" y="1324983"/>
            <a:chExt cx="4785749" cy="538842"/>
          </a:xfrm>
        </p:grpSpPr>
        <p:sp>
          <p:nvSpPr>
            <p:cNvPr id="91" name="矩形 9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userDrawn="1"/>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p:cNvGrpSpPr/>
          <p:nvPr userDrawn="1"/>
        </p:nvGrpSpPr>
        <p:grpSpPr>
          <a:xfrm>
            <a:off x="-3398070" y="4458239"/>
            <a:ext cx="2806943" cy="351124"/>
            <a:chOff x="-3429000" y="9944467"/>
            <a:chExt cx="3171264" cy="702248"/>
          </a:xfrm>
        </p:grpSpPr>
        <p:sp>
          <p:nvSpPr>
            <p:cNvPr id="135" name="矩形 134"/>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p:cNvGrpSpPr/>
          <p:nvPr userDrawn="1"/>
        </p:nvGrpSpPr>
        <p:grpSpPr>
          <a:xfrm>
            <a:off x="-3400879" y="2739059"/>
            <a:ext cx="2809752" cy="348813"/>
            <a:chOff x="5058585" y="17714855"/>
            <a:chExt cx="4833751" cy="515167"/>
          </a:xfrm>
        </p:grpSpPr>
        <p:sp>
          <p:nvSpPr>
            <p:cNvPr id="154" name="矩形 15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p:cNvGrpSpPr/>
          <p:nvPr userDrawn="1"/>
        </p:nvGrpSpPr>
        <p:grpSpPr>
          <a:xfrm>
            <a:off x="-3388739" y="3603967"/>
            <a:ext cx="2797612" cy="348813"/>
            <a:chOff x="10651243" y="17726064"/>
            <a:chExt cx="4775839" cy="526796"/>
          </a:xfrm>
        </p:grpSpPr>
        <p:sp>
          <p:nvSpPr>
            <p:cNvPr id="160" name="矩形 15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userDrawn="1"/>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userDrawn="1"/>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内容页">
    <p:spTree>
      <p:nvGrpSpPr>
        <p:cNvPr id="1" name=""/>
        <p:cNvGrpSpPr/>
        <p:nvPr/>
      </p:nvGrpSpPr>
      <p:grpSpPr>
        <a:xfrm>
          <a:off x="0" y="0"/>
          <a:ext cx="0" cy="0"/>
          <a:chOff x="0" y="0"/>
          <a:chExt cx="0" cy="0"/>
        </a:xfrm>
      </p:grpSpPr>
      <p:sp>
        <p:nvSpPr>
          <p:cNvPr id="73" name="矩形 72"/>
          <p:cNvSpPr/>
          <p:nvPr userDrawn="1"/>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userDrawn="1"/>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3" name="矩形 82"/>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p:cNvGrpSpPr/>
          <p:nvPr userDrawn="1"/>
        </p:nvGrpSpPr>
        <p:grpSpPr>
          <a:xfrm>
            <a:off x="-3386918" y="1009241"/>
            <a:ext cx="2795791" cy="348813"/>
            <a:chOff x="-5043485" y="1324983"/>
            <a:chExt cx="4785749" cy="538842"/>
          </a:xfrm>
        </p:grpSpPr>
        <p:sp>
          <p:nvSpPr>
            <p:cNvPr id="89" name="矩形 8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p:cNvGrpSpPr/>
          <p:nvPr userDrawn="1"/>
        </p:nvGrpSpPr>
        <p:grpSpPr>
          <a:xfrm>
            <a:off x="-3386918" y="1862479"/>
            <a:ext cx="2795791" cy="348813"/>
            <a:chOff x="16164196" y="17668285"/>
            <a:chExt cx="4785749" cy="486635"/>
          </a:xfrm>
        </p:grpSpPr>
        <p:sp>
          <p:nvSpPr>
            <p:cNvPr id="98" name="矩形 9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userDrawn="1"/>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userDrawn="1"/>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userDrawn="1"/>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内容页">
    <p:spTree>
      <p:nvGrpSpPr>
        <p:cNvPr id="1" name=""/>
        <p:cNvGrpSpPr/>
        <p:nvPr/>
      </p:nvGrpSpPr>
      <p:grpSpPr>
        <a:xfrm>
          <a:off x="0" y="0"/>
          <a:ext cx="0" cy="0"/>
          <a:chOff x="0" y="0"/>
          <a:chExt cx="0" cy="0"/>
        </a:xfrm>
      </p:grpSpPr>
      <p:sp>
        <p:nvSpPr>
          <p:cNvPr id="42" name="矩形 41"/>
          <p:cNvSpPr/>
          <p:nvPr userDrawn="1"/>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userDrawn="1"/>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userDrawn="1"/>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p:cNvGrpSpPr/>
          <p:nvPr userDrawn="1"/>
        </p:nvGrpSpPr>
        <p:grpSpPr>
          <a:xfrm>
            <a:off x="-3386918" y="1009241"/>
            <a:ext cx="2795791" cy="348813"/>
            <a:chOff x="-5043485" y="1324983"/>
            <a:chExt cx="4785749" cy="538842"/>
          </a:xfrm>
        </p:grpSpPr>
        <p:sp>
          <p:nvSpPr>
            <p:cNvPr id="97" name="矩形 9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userDrawn="1"/>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p:cNvGrpSpPr/>
          <p:nvPr userDrawn="1"/>
        </p:nvGrpSpPr>
        <p:grpSpPr>
          <a:xfrm>
            <a:off x="-3398070" y="4458239"/>
            <a:ext cx="2806943" cy="351124"/>
            <a:chOff x="-3429000" y="9944467"/>
            <a:chExt cx="3171264" cy="702248"/>
          </a:xfrm>
        </p:grpSpPr>
        <p:sp>
          <p:nvSpPr>
            <p:cNvPr id="139" name="矩形 138"/>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p:cNvGrpSpPr/>
          <p:nvPr userDrawn="1"/>
        </p:nvGrpSpPr>
        <p:grpSpPr>
          <a:xfrm>
            <a:off x="-3400879" y="2739059"/>
            <a:ext cx="2809752" cy="348813"/>
            <a:chOff x="5058585" y="17714855"/>
            <a:chExt cx="4833751" cy="515167"/>
          </a:xfrm>
        </p:grpSpPr>
        <p:sp>
          <p:nvSpPr>
            <p:cNvPr id="158" name="矩形 157"/>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p:cNvGrpSpPr/>
          <p:nvPr userDrawn="1"/>
        </p:nvGrpSpPr>
        <p:grpSpPr>
          <a:xfrm>
            <a:off x="-3388739" y="3603967"/>
            <a:ext cx="2797612" cy="348813"/>
            <a:chOff x="10651243" y="17726064"/>
            <a:chExt cx="4775839" cy="526796"/>
          </a:xfrm>
        </p:grpSpPr>
        <p:sp>
          <p:nvSpPr>
            <p:cNvPr id="164" name="矩形 163"/>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内容页">
    <p:spTree>
      <p:nvGrpSpPr>
        <p:cNvPr id="1" name=""/>
        <p:cNvGrpSpPr/>
        <p:nvPr/>
      </p:nvGrpSpPr>
      <p:grpSpPr>
        <a:xfrm>
          <a:off x="0" y="0"/>
          <a:ext cx="0" cy="0"/>
          <a:chOff x="0" y="0"/>
          <a:chExt cx="0" cy="0"/>
        </a:xfrm>
      </p:grpSpPr>
      <p:sp>
        <p:nvSpPr>
          <p:cNvPr id="42" name="矩形 41"/>
          <p:cNvSpPr/>
          <p:nvPr userDrawn="1"/>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userDrawn="1"/>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userDrawn="1"/>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userDrawn="1"/>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5" name="矩形 94"/>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6" name="文本框 9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8" name="组 176"/>
          <p:cNvGrpSpPr/>
          <p:nvPr userDrawn="1"/>
        </p:nvGrpSpPr>
        <p:grpSpPr>
          <a:xfrm>
            <a:off x="-3386918" y="1009241"/>
            <a:ext cx="2795791" cy="348813"/>
            <a:chOff x="-5043485" y="1324983"/>
            <a:chExt cx="4785749" cy="538842"/>
          </a:xfrm>
        </p:grpSpPr>
        <p:sp>
          <p:nvSpPr>
            <p:cNvPr id="99" name="矩形 9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6" name="矩形 105"/>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7" name="文本框 106"/>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8" name="组 183"/>
          <p:cNvGrpSpPr/>
          <p:nvPr userDrawn="1"/>
        </p:nvGrpSpPr>
        <p:grpSpPr>
          <a:xfrm>
            <a:off x="-3386918" y="1862479"/>
            <a:ext cx="2795791" cy="348813"/>
            <a:chOff x="16164196" y="17668285"/>
            <a:chExt cx="4785749" cy="486635"/>
          </a:xfrm>
        </p:grpSpPr>
        <p:sp>
          <p:nvSpPr>
            <p:cNvPr id="110" name="矩形 10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5" name="矩形 13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文本框 13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40" name="组 209"/>
          <p:cNvGrpSpPr/>
          <p:nvPr userDrawn="1"/>
        </p:nvGrpSpPr>
        <p:grpSpPr>
          <a:xfrm>
            <a:off x="-3398070" y="4458239"/>
            <a:ext cx="2806943" cy="351124"/>
            <a:chOff x="-3429000" y="9944467"/>
            <a:chExt cx="3171264" cy="702248"/>
          </a:xfrm>
        </p:grpSpPr>
        <p:sp>
          <p:nvSpPr>
            <p:cNvPr id="141" name="矩形 14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5" name="文本框 14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6" name="矩形 14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文本框 149"/>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1" name="矩形 150"/>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文本框 156"/>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9" name="组 65"/>
          <p:cNvGrpSpPr/>
          <p:nvPr userDrawn="1"/>
        </p:nvGrpSpPr>
        <p:grpSpPr>
          <a:xfrm>
            <a:off x="-3400879" y="2739059"/>
            <a:ext cx="2809752" cy="348813"/>
            <a:chOff x="5058585" y="17714855"/>
            <a:chExt cx="4833751" cy="515167"/>
          </a:xfrm>
        </p:grpSpPr>
        <p:sp>
          <p:nvSpPr>
            <p:cNvPr id="160" name="矩形 15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userDrawn="1"/>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userDrawn="1"/>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userDrawn="1"/>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userDrawn="1"/>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userDrawn="1"/>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8" name="矩形 77"/>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9" name="矩形 78"/>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1" name="文本框 80"/>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2" name="组 176"/>
          <p:cNvGrpSpPr/>
          <p:nvPr/>
        </p:nvGrpSpPr>
        <p:grpSpPr>
          <a:xfrm>
            <a:off x="-3386918" y="1009241"/>
            <a:ext cx="2795791" cy="348813"/>
            <a:chOff x="-5043485" y="1324983"/>
            <a:chExt cx="4785749" cy="538842"/>
          </a:xfrm>
        </p:grpSpPr>
        <p:sp>
          <p:nvSpPr>
            <p:cNvPr id="83" name="矩形 82"/>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8" name="文本框 8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5" name="组 183"/>
          <p:cNvGrpSpPr/>
          <p:nvPr/>
        </p:nvGrpSpPr>
        <p:grpSpPr>
          <a:xfrm>
            <a:off x="-3386918" y="1862479"/>
            <a:ext cx="2795791" cy="348813"/>
            <a:chOff x="16164196" y="17668285"/>
            <a:chExt cx="4785749" cy="486635"/>
          </a:xfrm>
        </p:grpSpPr>
        <p:sp>
          <p:nvSpPr>
            <p:cNvPr id="116" name="矩形 115"/>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矩形 120"/>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文本框 124"/>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26" name="组 209"/>
          <p:cNvGrpSpPr/>
          <p:nvPr/>
        </p:nvGrpSpPr>
        <p:grpSpPr>
          <a:xfrm>
            <a:off x="-3398070" y="4458239"/>
            <a:ext cx="2806943" cy="351124"/>
            <a:chOff x="-3429000" y="9944467"/>
            <a:chExt cx="3171264" cy="702248"/>
          </a:xfrm>
        </p:grpSpPr>
        <p:sp>
          <p:nvSpPr>
            <p:cNvPr id="127" name="矩形 12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1" name="文本框 130"/>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2" name="矩形 131"/>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1" name="组 88"/>
          <p:cNvGrpSpPr/>
          <p:nvPr/>
        </p:nvGrpSpPr>
        <p:grpSpPr>
          <a:xfrm>
            <a:off x="-3388739" y="3603967"/>
            <a:ext cx="2797612" cy="348813"/>
            <a:chOff x="10651243" y="17726064"/>
            <a:chExt cx="4775839" cy="526796"/>
          </a:xfrm>
        </p:grpSpPr>
        <p:sp>
          <p:nvSpPr>
            <p:cNvPr id="152" name="矩形 15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7" name="文本框 156"/>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8" name="文本框 157"/>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104" name="矩形 103"/>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106" name="矩形 10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109" name="文本框 108"/>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0" name="组 176"/>
          <p:cNvGrpSpPr/>
          <p:nvPr/>
        </p:nvGrpSpPr>
        <p:grpSpPr>
          <a:xfrm>
            <a:off x="-3386918" y="1009241"/>
            <a:ext cx="2795791" cy="348813"/>
            <a:chOff x="-5043485" y="1324983"/>
            <a:chExt cx="4785749" cy="538842"/>
          </a:xfrm>
        </p:grpSpPr>
        <p:sp>
          <p:nvSpPr>
            <p:cNvPr id="112" name="矩形 111"/>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矩形 114"/>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6" name="文本框 11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17" name="组 183"/>
          <p:cNvGrpSpPr/>
          <p:nvPr/>
        </p:nvGrpSpPr>
        <p:grpSpPr>
          <a:xfrm>
            <a:off x="-3386918" y="1862479"/>
            <a:ext cx="2795791" cy="348813"/>
            <a:chOff x="16164196" y="17668285"/>
            <a:chExt cx="4785749" cy="486635"/>
          </a:xfrm>
        </p:grpSpPr>
        <p:sp>
          <p:nvSpPr>
            <p:cNvPr id="118" name="矩形 11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矩形 120"/>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2" name="矩形 121"/>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3" name="组 209"/>
          <p:cNvGrpSpPr/>
          <p:nvPr/>
        </p:nvGrpSpPr>
        <p:grpSpPr>
          <a:xfrm>
            <a:off x="-3398070" y="4458239"/>
            <a:ext cx="2806943" cy="351124"/>
            <a:chOff x="-3429000" y="9944467"/>
            <a:chExt cx="3171264" cy="702248"/>
          </a:xfrm>
        </p:grpSpPr>
        <p:sp>
          <p:nvSpPr>
            <p:cNvPr id="134" name="矩形 133"/>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1" name="矩形 140"/>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文本框 15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5" name="矩形 15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8" name="矩形 15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文本框 16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63" name="组 65"/>
          <p:cNvGrpSpPr/>
          <p:nvPr/>
        </p:nvGrpSpPr>
        <p:grpSpPr>
          <a:xfrm>
            <a:off x="-3400879" y="2739059"/>
            <a:ext cx="2809752" cy="348813"/>
            <a:chOff x="5058585" y="17714855"/>
            <a:chExt cx="4833751" cy="515167"/>
          </a:xfrm>
        </p:grpSpPr>
        <p:sp>
          <p:nvSpPr>
            <p:cNvPr id="164" name="矩形 16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矩形 193"/>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95" name="文本框 194"/>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96" name="组 88"/>
          <p:cNvGrpSpPr/>
          <p:nvPr/>
        </p:nvGrpSpPr>
        <p:grpSpPr>
          <a:xfrm>
            <a:off x="-3388739" y="3603967"/>
            <a:ext cx="2797612" cy="348813"/>
            <a:chOff x="10651243" y="17726064"/>
            <a:chExt cx="4775839" cy="526796"/>
          </a:xfrm>
        </p:grpSpPr>
        <p:sp>
          <p:nvSpPr>
            <p:cNvPr id="197" name="矩形 196"/>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9" name="矩形 19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0" name="矩形 19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1" name="矩形 20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202" name="文本框 20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203" name="文本框 20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4" name="文本框 20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5" name="文本框 20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6" name="文本框 20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7" name="文本框 20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8" name="文本框 20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209" name="文本框 20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6" name="图片 65"/>
          <p:cNvPicPr>
            <a:picLocks noChangeAspect="1"/>
          </p:cNvPicPr>
          <p:nvPr/>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2" name="文本框 9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4" name="组 176"/>
          <p:cNvGrpSpPr/>
          <p:nvPr/>
        </p:nvGrpSpPr>
        <p:grpSpPr>
          <a:xfrm>
            <a:off x="-3386918" y="1009241"/>
            <a:ext cx="2795791" cy="348813"/>
            <a:chOff x="-5043485" y="1324983"/>
            <a:chExt cx="4785749" cy="538842"/>
          </a:xfrm>
        </p:grpSpPr>
        <p:sp>
          <p:nvSpPr>
            <p:cNvPr id="95" name="矩形 94"/>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6" name="矩形 85"/>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7" name="矩形 86"/>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8" name="文本框 87"/>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9" name="组 176"/>
          <p:cNvGrpSpPr/>
          <p:nvPr/>
        </p:nvGrpSpPr>
        <p:grpSpPr>
          <a:xfrm>
            <a:off x="-3386918" y="1009241"/>
            <a:ext cx="2795791" cy="348813"/>
            <a:chOff x="-5043485" y="1324983"/>
            <a:chExt cx="4785749" cy="538842"/>
          </a:xfrm>
        </p:grpSpPr>
        <p:sp>
          <p:nvSpPr>
            <p:cNvPr id="91" name="矩形 9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6" name="文本框 95"/>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22" name="组 183"/>
          <p:cNvGrpSpPr/>
          <p:nvPr/>
        </p:nvGrpSpPr>
        <p:grpSpPr>
          <a:xfrm>
            <a:off x="-3386918" y="1862479"/>
            <a:ext cx="2795791" cy="348813"/>
            <a:chOff x="16164196" y="17668285"/>
            <a:chExt cx="4785749" cy="486635"/>
          </a:xfrm>
        </p:grpSpPr>
        <p:sp>
          <p:nvSpPr>
            <p:cNvPr id="123" name="矩形 12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矩形 126"/>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9" name="矩形 128"/>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4" name="组 209"/>
          <p:cNvGrpSpPr/>
          <p:nvPr/>
        </p:nvGrpSpPr>
        <p:grpSpPr>
          <a:xfrm>
            <a:off x="-3398070" y="4458239"/>
            <a:ext cx="2806943" cy="351124"/>
            <a:chOff x="-3429000" y="9944467"/>
            <a:chExt cx="3171264" cy="702248"/>
          </a:xfrm>
        </p:grpSpPr>
        <p:sp>
          <p:nvSpPr>
            <p:cNvPr id="135" name="矩形 134"/>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9" name="文本框 138"/>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0" name="矩形 139"/>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文本框 143"/>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5" name="矩形 144"/>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文本框 150"/>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3" name="组 65"/>
          <p:cNvGrpSpPr/>
          <p:nvPr/>
        </p:nvGrpSpPr>
        <p:grpSpPr>
          <a:xfrm>
            <a:off x="-3400879" y="2739059"/>
            <a:ext cx="2809752" cy="348813"/>
            <a:chOff x="5058585" y="17714855"/>
            <a:chExt cx="4833751" cy="515167"/>
          </a:xfrm>
        </p:grpSpPr>
        <p:sp>
          <p:nvSpPr>
            <p:cNvPr id="154" name="矩形 153"/>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7" name="矩形 156"/>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8" name="文本框 157"/>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9" name="组 88"/>
          <p:cNvGrpSpPr/>
          <p:nvPr/>
        </p:nvGrpSpPr>
        <p:grpSpPr>
          <a:xfrm>
            <a:off x="-3388739" y="3603967"/>
            <a:ext cx="2797612" cy="348813"/>
            <a:chOff x="10651243" y="17726064"/>
            <a:chExt cx="4775839" cy="526796"/>
          </a:xfrm>
        </p:grpSpPr>
        <p:sp>
          <p:nvSpPr>
            <p:cNvPr id="160" name="矩形 159"/>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4" name="文本框 163"/>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5" name="文本框 164"/>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3" name="矩形 8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86" name="矩形 85"/>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87" name="文本框 86"/>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8" name="组 176"/>
          <p:cNvGrpSpPr/>
          <p:nvPr/>
        </p:nvGrpSpPr>
        <p:grpSpPr>
          <a:xfrm>
            <a:off x="-3386918" y="1009241"/>
            <a:ext cx="2795791" cy="348813"/>
            <a:chOff x="-5043485" y="1324983"/>
            <a:chExt cx="4785749" cy="538842"/>
          </a:xfrm>
        </p:grpSpPr>
        <p:sp>
          <p:nvSpPr>
            <p:cNvPr id="89" name="矩形 88"/>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矩形 90"/>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4" name="文本框 93"/>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83"/>
          <p:cNvGrpSpPr/>
          <p:nvPr/>
        </p:nvGrpSpPr>
        <p:grpSpPr>
          <a:xfrm>
            <a:off x="-3386918" y="1862479"/>
            <a:ext cx="2795791" cy="348813"/>
            <a:chOff x="16164196" y="17668285"/>
            <a:chExt cx="4785749" cy="486635"/>
          </a:xfrm>
        </p:grpSpPr>
        <p:sp>
          <p:nvSpPr>
            <p:cNvPr id="98" name="矩形 97"/>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7" name="矩形 126"/>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文本框 130"/>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2" name="组 209"/>
          <p:cNvGrpSpPr/>
          <p:nvPr/>
        </p:nvGrpSpPr>
        <p:grpSpPr>
          <a:xfrm>
            <a:off x="-3398070" y="4458239"/>
            <a:ext cx="2806943" cy="351124"/>
            <a:chOff x="-3429000" y="9944467"/>
            <a:chExt cx="3171264" cy="702248"/>
          </a:xfrm>
        </p:grpSpPr>
        <p:sp>
          <p:nvSpPr>
            <p:cNvPr id="133" name="矩形 132"/>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7" name="文本框 136"/>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8" name="矩形 137"/>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文本框 141"/>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3" name="矩形 142"/>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文本框 148"/>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1" name="组 65"/>
          <p:cNvGrpSpPr/>
          <p:nvPr/>
        </p:nvGrpSpPr>
        <p:grpSpPr>
          <a:xfrm>
            <a:off x="-3400879" y="2739059"/>
            <a:ext cx="2809752" cy="348813"/>
            <a:chOff x="5058585" y="17714855"/>
            <a:chExt cx="4833751" cy="515167"/>
          </a:xfrm>
        </p:grpSpPr>
        <p:sp>
          <p:nvSpPr>
            <p:cNvPr id="152" name="矩形 151"/>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6" name="文本框 155"/>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7" name="组 88"/>
          <p:cNvGrpSpPr/>
          <p:nvPr/>
        </p:nvGrpSpPr>
        <p:grpSpPr>
          <a:xfrm>
            <a:off x="-3388739" y="3603967"/>
            <a:ext cx="2797612" cy="348813"/>
            <a:chOff x="10651243" y="17726064"/>
            <a:chExt cx="4775839" cy="526796"/>
          </a:xfrm>
        </p:grpSpPr>
        <p:sp>
          <p:nvSpPr>
            <p:cNvPr id="158" name="矩形 157"/>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3" name="文本框 162"/>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5" name="文本框 164"/>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6" name="文本框 165"/>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7" name="文本框 166"/>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8" name="文本框 167"/>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9" name="文本框 168"/>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93" name="矩形 92"/>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94" name="矩形 93"/>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95" name="文本框 94"/>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6" name="组 176"/>
          <p:cNvGrpSpPr/>
          <p:nvPr/>
        </p:nvGrpSpPr>
        <p:grpSpPr>
          <a:xfrm>
            <a:off x="-3386918" y="1009241"/>
            <a:ext cx="2795791" cy="348813"/>
            <a:chOff x="-5043485" y="1324983"/>
            <a:chExt cx="4785749" cy="538842"/>
          </a:xfrm>
        </p:grpSpPr>
        <p:sp>
          <p:nvSpPr>
            <p:cNvPr id="97" name="矩形 96"/>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矩形 98"/>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0" name="矩形 99"/>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1" name="文本框 100"/>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02" name="组 183"/>
          <p:cNvGrpSpPr/>
          <p:nvPr/>
        </p:nvGrpSpPr>
        <p:grpSpPr>
          <a:xfrm>
            <a:off x="-3386918" y="1862479"/>
            <a:ext cx="2795791" cy="348813"/>
            <a:chOff x="16164196" y="17668285"/>
            <a:chExt cx="4785749" cy="486635"/>
          </a:xfrm>
        </p:grpSpPr>
        <p:sp>
          <p:nvSpPr>
            <p:cNvPr id="103" name="矩形 102"/>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33" name="矩形 132"/>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文本框 136"/>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38" name="组 209"/>
          <p:cNvGrpSpPr/>
          <p:nvPr/>
        </p:nvGrpSpPr>
        <p:grpSpPr>
          <a:xfrm>
            <a:off x="-3398070" y="4458239"/>
            <a:ext cx="2806943" cy="351124"/>
            <a:chOff x="-3429000" y="9944467"/>
            <a:chExt cx="3171264" cy="702248"/>
          </a:xfrm>
        </p:grpSpPr>
        <p:sp>
          <p:nvSpPr>
            <p:cNvPr id="139" name="矩形 138"/>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3" name="文本框 142"/>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4" name="矩形 143"/>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文本框 147"/>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9" name="矩形 148"/>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0" name="矩形 149"/>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1" name="矩形 150"/>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2" name="矩形 151"/>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3" name="矩形 152"/>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文本框 154"/>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6" name="文本框 155"/>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57" name="组 65"/>
          <p:cNvGrpSpPr/>
          <p:nvPr/>
        </p:nvGrpSpPr>
        <p:grpSpPr>
          <a:xfrm>
            <a:off x="-3400879" y="2739059"/>
            <a:ext cx="2809752" cy="348813"/>
            <a:chOff x="5058585" y="17714855"/>
            <a:chExt cx="4833751" cy="515167"/>
          </a:xfrm>
        </p:grpSpPr>
        <p:sp>
          <p:nvSpPr>
            <p:cNvPr id="158" name="矩形 157"/>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9" name="矩形 158"/>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2" name="文本框 161"/>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3" name="组 88"/>
          <p:cNvGrpSpPr/>
          <p:nvPr/>
        </p:nvGrpSpPr>
        <p:grpSpPr>
          <a:xfrm>
            <a:off x="-3388739" y="3603967"/>
            <a:ext cx="2797612" cy="348813"/>
            <a:chOff x="10651243" y="17726064"/>
            <a:chExt cx="4775839" cy="526796"/>
          </a:xfrm>
        </p:grpSpPr>
        <p:sp>
          <p:nvSpPr>
            <p:cNvPr id="164" name="矩形 163"/>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68" name="文本框 167"/>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69" name="文本框 168"/>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0" name="文本框 169"/>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1" name="文本框 170"/>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9235DC95-CA93-4412-83B5-44E84C2AB4A2}" type="datetimeFigureOut">
              <a:rPr lang="zh-CN" altLang="en-US" smtClean="0"/>
              <a:t>2024/3/11</a:t>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4" name="正方形/長方形 13"/>
          <p:cNvSpPr/>
          <p:nvPr userDrawn="1"/>
        </p:nvSpPr>
        <p:spPr>
          <a:xfrm>
            <a:off x="442" y="0"/>
            <a:ext cx="12191558" cy="702924"/>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646150" name="Rectangle 6"/>
          <p:cNvSpPr>
            <a:spLocks noGrp="1" noChangeArrowheads="1"/>
          </p:cNvSpPr>
          <p:nvPr>
            <p:ph type="sldNum" sz="quarter" idx="4"/>
          </p:nvPr>
        </p:nvSpPr>
        <p:spPr bwMode="gray">
          <a:xfrm>
            <a:off x="5734051" y="6643637"/>
            <a:ext cx="719667" cy="201612"/>
          </a:xfrm>
          <a:prstGeom prst="rect">
            <a:avLst/>
          </a:prstGeom>
          <a:noFill/>
          <a:ln w="9525">
            <a:noFill/>
            <a:miter lim="800000"/>
          </a:ln>
          <a:effectLst/>
        </p:spPr>
        <p:txBody>
          <a:bodyPr vert="horz" wrap="square" lIns="0" tIns="0" rIns="0" bIns="0" numCol="1" anchor="ctr" anchorCtr="0" compatLnSpc="1"/>
          <a:lstStyle>
            <a:lvl1pPr algn="ctr" fontAlgn="base">
              <a:defRPr kumimoji="0" sz="800">
                <a:solidFill>
                  <a:schemeClr val="bg1"/>
                </a:solidFill>
                <a:latin typeface="+mn-lt"/>
                <a:ea typeface="MS PGothic" panose="020B0600070205080204" pitchFamily="50" charset="-128"/>
              </a:defRPr>
            </a:lvl1pPr>
          </a:lstStyle>
          <a:p>
            <a:pPr>
              <a:defRPr/>
            </a:pPr>
            <a:fld id="{90A2944E-8D73-4226-A567-87DDE47F2CA8}" type="slidenum">
              <a:rPr lang="ja-JP" altLang="de-DE" smtClean="0"/>
              <a:t>‹#›</a:t>
            </a:fld>
            <a:endParaRPr lang="de-DE" altLang="ja-JP"/>
          </a:p>
        </p:txBody>
      </p:sp>
      <p:sp>
        <p:nvSpPr>
          <p:cNvPr id="1030" name="Rectangle 7"/>
          <p:cNvSpPr>
            <a:spLocks noGrp="1" noChangeArrowheads="1"/>
          </p:cNvSpPr>
          <p:nvPr>
            <p:ph type="title"/>
          </p:nvPr>
        </p:nvSpPr>
        <p:spPr bwMode="gray">
          <a:xfrm>
            <a:off x="226485" y="3175"/>
            <a:ext cx="10477500" cy="693738"/>
          </a:xfrm>
          <a:prstGeom prst="rect">
            <a:avLst/>
          </a:prstGeom>
          <a:noFill/>
          <a:ln w="9525">
            <a:noFill/>
            <a:miter lim="800000"/>
          </a:ln>
        </p:spPr>
        <p:txBody>
          <a:bodyPr vert="horz" wrap="square" lIns="0" tIns="0" rIns="0" bIns="0" numCol="1" anchor="ctr" anchorCtr="0" compatLnSpc="1"/>
          <a:lstStyle/>
          <a:p>
            <a:pPr lvl="0"/>
            <a:r>
              <a:rPr lang="ja-JP" altLang="en-US" dirty="0"/>
              <a:t>マスタ タイトルの書式設定</a:t>
            </a:r>
          </a:p>
        </p:txBody>
      </p:sp>
      <p:sp>
        <p:nvSpPr>
          <p:cNvPr id="1031" name="Rectangle 8"/>
          <p:cNvSpPr>
            <a:spLocks noGrp="1" noChangeArrowheads="1"/>
          </p:cNvSpPr>
          <p:nvPr>
            <p:ph type="body" idx="1"/>
          </p:nvPr>
        </p:nvSpPr>
        <p:spPr bwMode="gray">
          <a:xfrm>
            <a:off x="224367" y="869951"/>
            <a:ext cx="11715751" cy="5592763"/>
          </a:xfrm>
          <a:prstGeom prst="rect">
            <a:avLst/>
          </a:prstGeom>
          <a:noFill/>
          <a:ln w="9525">
            <a:noFill/>
            <a:miter lim="800000"/>
          </a:ln>
        </p:spPr>
        <p:txBody>
          <a:bodyPr vert="horz" wrap="square" lIns="0" tIns="0" rIns="0" bIns="0" numCol="1" anchor="t" anchorCtr="0" compatLnSpc="1"/>
          <a:lstStyle/>
          <a:p>
            <a:pPr lvl="0"/>
            <a:r>
              <a:rPr lang="ja-JP" altLang="en-US" dirty="0"/>
              <a:t>マスタテキスト</a:t>
            </a:r>
            <a:r>
              <a:rPr lang="en-US" altLang="ja-JP" dirty="0"/>
              <a:t>24</a:t>
            </a:r>
            <a:r>
              <a:rPr lang="ja-JP" altLang="en-US" dirty="0" err="1"/>
              <a:t>ｐ</a:t>
            </a:r>
            <a:r>
              <a:rPr lang="ja-JP" altLang="en-US" dirty="0"/>
              <a:t>ああああああああああああああああああああああああああああああああああああああああああああああああああ</a:t>
            </a:r>
          </a:p>
          <a:p>
            <a:pPr lvl="1"/>
            <a:r>
              <a:rPr lang="ja-JP" altLang="en-US" dirty="0"/>
              <a:t>マスタテキスト</a:t>
            </a:r>
            <a:r>
              <a:rPr lang="en-US" altLang="ja-JP" dirty="0"/>
              <a:t>20</a:t>
            </a:r>
            <a:r>
              <a:rPr lang="ja-JP" altLang="en-US" dirty="0" err="1"/>
              <a:t>ｐ</a:t>
            </a:r>
            <a:r>
              <a:rPr lang="ja-JP" altLang="en-US" dirty="0"/>
              <a:t>ああああああああああああああああああああああああああああああああああああああああああああ</a:t>
            </a:r>
          </a:p>
          <a:p>
            <a:pPr lvl="2"/>
            <a:r>
              <a:rPr lang="ja-JP" altLang="en-US" dirty="0"/>
              <a:t>マスタテキスト</a:t>
            </a:r>
            <a:r>
              <a:rPr lang="en-US" altLang="ja-JP" dirty="0"/>
              <a:t>18</a:t>
            </a:r>
            <a:r>
              <a:rPr lang="ja-JP" altLang="en-US" dirty="0" err="1"/>
              <a:t>ｐ</a:t>
            </a:r>
            <a:r>
              <a:rPr lang="ja-JP" altLang="en-US" dirty="0"/>
              <a:t>ああああああああああああああああああああああああああああああああああああああああああああああ</a:t>
            </a:r>
          </a:p>
          <a:p>
            <a:pPr lvl="3"/>
            <a:r>
              <a:rPr lang="ja-JP" altLang="en-US" dirty="0"/>
              <a:t>マスタテキスト</a:t>
            </a:r>
            <a:r>
              <a:rPr lang="en-US" altLang="ja-JP" dirty="0"/>
              <a:t>16</a:t>
            </a:r>
            <a:r>
              <a:rPr lang="ja-JP" altLang="en-US" dirty="0" err="1"/>
              <a:t>ｐ</a:t>
            </a:r>
            <a:r>
              <a:rPr lang="ja-JP" altLang="en-US" dirty="0"/>
              <a:t>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251884" y="6675438"/>
            <a:ext cx="2446867" cy="152400"/>
          </a:xfrm>
          <a:prstGeom prst="rect">
            <a:avLst/>
          </a:prstGeom>
          <a:noFill/>
          <a:ln w="9525">
            <a:noFill/>
            <a:miter lim="800000"/>
          </a:ln>
          <a:effectLst/>
        </p:spPr>
        <p:txBody>
          <a:bodyPr lIns="0" tIns="0" rIns="0" bIns="0" anchor="b">
            <a:spAutoFit/>
          </a:bodyPr>
          <a:lstStyle/>
          <a:p>
            <a:pPr>
              <a:spcBef>
                <a:spcPct val="50000"/>
              </a:spcBef>
              <a:defRPr/>
            </a:pPr>
            <a:r>
              <a:rPr kumimoji="0" lang="en-US" altLang="ja-JP" sz="1000" b="1">
                <a:solidFill>
                  <a:schemeClr val="bg1"/>
                </a:solidFill>
                <a:latin typeface="Arial" panose="020B0604020202020204" pitchFamily="34" charset="0"/>
                <a:ea typeface="MS PGothic" panose="020B0600070205080204" pitchFamily="50" charset="-128"/>
              </a:rPr>
              <a:t> </a:t>
            </a:r>
          </a:p>
        </p:txBody>
      </p:sp>
      <p:pic>
        <p:nvPicPr>
          <p:cNvPr id="9" name="图片 25"/>
          <p:cNvPicPr>
            <a:picLocks noChangeAspect="1"/>
          </p:cNvPicPr>
          <p:nvPr userDrawn="1"/>
        </p:nvPicPr>
        <p:blipFill>
          <a:blip r:embed="rId5" cstate="email"/>
          <a:stretch>
            <a:fillRect/>
          </a:stretch>
        </p:blipFill>
        <p:spPr>
          <a:xfrm>
            <a:off x="10488488" y="135351"/>
            <a:ext cx="1415848" cy="373378"/>
          </a:xfrm>
          <a:prstGeom prst="rect">
            <a:avLst/>
          </a:prstGeom>
        </p:spPr>
      </p:pic>
      <p:sp>
        <p:nvSpPr>
          <p:cNvPr id="12" name="Rectangle 3"/>
          <p:cNvSpPr txBox="1">
            <a:spLocks noChangeArrowheads="1"/>
          </p:cNvSpPr>
          <p:nvPr userDrawn="1"/>
        </p:nvSpPr>
        <p:spPr bwMode="gray">
          <a:xfrm>
            <a:off x="76200" y="6639896"/>
            <a:ext cx="4022725" cy="201613"/>
          </a:xfrm>
          <a:prstGeom prst="rect">
            <a:avLst/>
          </a:prstGeom>
          <a:noFill/>
          <a:ln w="9525">
            <a:noFill/>
            <a:miter lim="800000"/>
          </a:ln>
          <a:effectLst/>
        </p:spPr>
        <p:txBody>
          <a:bodyPr vert="horz" wrap="square" lIns="0" tIns="0" rIns="0" bIns="0" numCol="1" anchor="ctr" anchorCtr="0" compatLnSpc="1"/>
          <a:lstStyle>
            <a:defPPr>
              <a:defRPr lang="ja-JP"/>
            </a:defPPr>
            <a:lvl1pPr algn="r" rtl="0" fontAlgn="base">
              <a:spcBef>
                <a:spcPct val="0"/>
              </a:spcBef>
              <a:spcAft>
                <a:spcPct val="0"/>
              </a:spcAft>
              <a:defRPr kumimoji="0" sz="800" kern="1200">
                <a:solidFill>
                  <a:schemeClr val="tx1"/>
                </a:solidFill>
                <a:latin typeface="Arial" panose="020B0604020202020204" pitchFamily="34" charset="0"/>
                <a:ea typeface="MS PGothic" panose="020B0600070205080204" pitchFamily="50" charset="-128"/>
                <a:cs typeface="+mn-cs"/>
              </a:defRPr>
            </a:lvl1pPr>
            <a:lvl2pPr marL="4572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2pPr>
            <a:lvl3pPr marL="9144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3pPr>
            <a:lvl4pPr marL="13716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4pPr>
            <a:lvl5pPr marL="18288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5pPr>
            <a:lvl6pPr marL="22860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6pPr>
            <a:lvl7pPr marL="27432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7pPr>
            <a:lvl8pPr marL="32004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8pPr>
            <a:lvl9pPr marL="36576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9pPr>
          </a:lstStyle>
          <a:p>
            <a:pPr algn="l">
              <a:defRPr/>
            </a:pPr>
            <a:r>
              <a:rPr lang="en-US" altLang="ja-JP" sz="1000" dirty="0">
                <a:solidFill>
                  <a:schemeClr val="bg1"/>
                </a:solidFill>
                <a:effectLst/>
              </a:rPr>
              <a:t>CONFIDENTIAL MATERIAL/RESTRICTED ACCESS</a:t>
            </a:r>
            <a:endParaRPr lang="de-DE" altLang="ja-JP" sz="1000" dirty="0">
              <a:solidFill>
                <a:schemeClr val="bg1"/>
              </a:solidFill>
            </a:endParaRPr>
          </a:p>
        </p:txBody>
      </p:sp>
      <p:sp>
        <p:nvSpPr>
          <p:cNvPr id="13" name="Rectangle 3"/>
          <p:cNvSpPr>
            <a:spLocks noGrp="1" noChangeArrowheads="1"/>
          </p:cNvSpPr>
          <p:nvPr>
            <p:ph type="ftr" sz="quarter" idx="3"/>
          </p:nvPr>
        </p:nvSpPr>
        <p:spPr>
          <a:xfrm>
            <a:off x="8112224" y="6631018"/>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rtl="0" eaLnBrk="0" fontAlgn="base" hangingPunct="0">
        <a:spcBef>
          <a:spcPct val="0"/>
        </a:spcBef>
        <a:spcAft>
          <a:spcPct val="0"/>
        </a:spcAft>
        <a:tabLst>
          <a:tab pos="3676650" algn="l"/>
        </a:tabLst>
        <a:defRPr kumimoji="1" sz="3200">
          <a:solidFill>
            <a:schemeClr val="bg1"/>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5pPr>
      <a:lvl6pPr marL="4572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6pPr>
      <a:lvl7pPr marL="9144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7pPr>
      <a:lvl8pPr marL="13716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8pPr>
      <a:lvl9pPr marL="18288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9pPr>
    </p:titleStyle>
    <p:bodyStyle>
      <a:lvl1pPr marL="290830" indent="-290830" algn="l" defTabSz="457200" rtl="0" eaLnBrk="0" fontAlgn="base" hangingPunct="0">
        <a:lnSpc>
          <a:spcPct val="95000"/>
        </a:lnSpc>
        <a:spcBef>
          <a:spcPct val="20000"/>
        </a:spcBef>
        <a:spcAft>
          <a:spcPct val="10000"/>
        </a:spcAft>
        <a:buClr>
          <a:srgbClr val="0066FF"/>
        </a:buClr>
        <a:buFont typeface="Wingdings" panose="05000000000000000000" pitchFamily="2" charset="2"/>
        <a:buChar char="n"/>
        <a:defRPr kumimoji="1" sz="2000">
          <a:solidFill>
            <a:srgbClr val="000000"/>
          </a:solidFill>
          <a:latin typeface="+mn-lt"/>
          <a:ea typeface="+mn-ea"/>
          <a:cs typeface="+mn-cs"/>
        </a:defRPr>
      </a:lvl1pPr>
      <a:lvl2pPr marL="581025" indent="-243205" algn="l" defTabSz="457200" rtl="0" eaLnBrk="0" fontAlgn="base" hangingPunct="0">
        <a:lnSpc>
          <a:spcPct val="95000"/>
        </a:lnSpc>
        <a:spcBef>
          <a:spcPct val="20000"/>
        </a:spcBef>
        <a:spcAft>
          <a:spcPct val="10000"/>
        </a:spcAft>
        <a:buClr>
          <a:srgbClr val="3366FF"/>
        </a:buClr>
        <a:buFont typeface="Wingdings" panose="05000000000000000000" pitchFamily="2" charset="2"/>
        <a:buChar char="Ø"/>
        <a:defRPr kumimoji="1" sz="1800">
          <a:solidFill>
            <a:srgbClr val="000000"/>
          </a:solidFill>
          <a:latin typeface="+mn-lt"/>
          <a:ea typeface="+mn-ea"/>
          <a:cs typeface="+mn-cs"/>
        </a:defRPr>
      </a:lvl2pPr>
      <a:lvl3pPr marL="795655" indent="-138430" algn="l" defTabSz="457200" rtl="0" eaLnBrk="0" fontAlgn="base" hangingPunct="0">
        <a:lnSpc>
          <a:spcPct val="95000"/>
        </a:lnSpc>
        <a:spcBef>
          <a:spcPct val="20000"/>
        </a:spcBef>
        <a:spcAft>
          <a:spcPct val="10000"/>
        </a:spcAft>
        <a:buClr>
          <a:srgbClr val="3366FF"/>
        </a:buClr>
        <a:buSzPct val="80000"/>
        <a:buFont typeface="Wingdings" panose="05000000000000000000" pitchFamily="2" charset="2"/>
        <a:buChar char="u"/>
        <a:defRPr kumimoji="1" sz="1600">
          <a:solidFill>
            <a:srgbClr val="000000"/>
          </a:solidFill>
          <a:latin typeface="+mn-lt"/>
          <a:ea typeface="+mn-ea"/>
          <a:cs typeface="+mn-cs"/>
        </a:defRPr>
      </a:lvl3pPr>
      <a:lvl4pPr marL="1014730" indent="-135255" algn="l" defTabSz="457200" rtl="0" eaLnBrk="0" fontAlgn="base" hangingPunct="0">
        <a:lnSpc>
          <a:spcPct val="95000"/>
        </a:lnSpc>
        <a:spcBef>
          <a:spcPct val="20000"/>
        </a:spcBef>
        <a:spcAft>
          <a:spcPct val="10000"/>
        </a:spcAft>
        <a:buClr>
          <a:srgbClr val="3366FF"/>
        </a:buClr>
        <a:buSzPct val="100000"/>
        <a:buChar char="•"/>
        <a:defRPr kumimoji="1" sz="14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6"/>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BB7F2403-3A2B-7341-859C-AF9A1DF858CC}" type="datetimeFigureOut">
              <a:rPr kumimoji="1" lang="zh-CN" altLang="en-US" smtClean="0"/>
              <a:t>2024/3/11</a:t>
            </a:fld>
            <a:endParaRPr kumimoji="1" lang="zh-CN" altLang="en-US" dirty="0"/>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kumimoji="1"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3A479002-77F2-A247-957C-A41EAB498415}"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package" Target="../embeddings/Microsoft_Visio_Drawing.vsdx"/><Relationship Id="rId7" Type="http://schemas.openxmlformats.org/officeDocument/2006/relationships/package" Target="../embeddings/Microsoft_Visio_Drawing2.vsdx"/><Relationship Id="rId2" Type="http://schemas.openxmlformats.org/officeDocument/2006/relationships/slideLayout" Target="../slideLayouts/slideLayout20.xml"/><Relationship Id="rId1" Type="http://schemas.openxmlformats.org/officeDocument/2006/relationships/vmlDrawing" Target="../drawings/vmlDrawing1.vml"/><Relationship Id="rId6" Type="http://schemas.openxmlformats.org/officeDocument/2006/relationships/image" Target="../media/image11.emf"/><Relationship Id="rId5" Type="http://schemas.openxmlformats.org/officeDocument/2006/relationships/package" Target="../embeddings/Microsoft_Visio_Drawing1.vsdx"/><Relationship Id="rId4" Type="http://schemas.openxmlformats.org/officeDocument/2006/relationships/image" Target="../media/image10.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p:cNvSpPr>
            <a:spLocks noGrp="1"/>
          </p:cNvSpPr>
          <p:nvPr>
            <p:ph sz="quarter" idx="37"/>
          </p:nvPr>
        </p:nvSpPr>
        <p:spPr>
          <a:xfrm>
            <a:off x="220361" y="2542032"/>
            <a:ext cx="9481423" cy="2331720"/>
          </a:xfrm>
        </p:spPr>
        <p:txBody>
          <a:bodyPr/>
          <a:lstStyle/>
          <a:p>
            <a:endParaRPr lang="zh-CN" altLang="en-US" dirty="0"/>
          </a:p>
        </p:txBody>
      </p:sp>
      <p:sp>
        <p:nvSpPr>
          <p:cNvPr id="5" name="文本占位符 4"/>
          <p:cNvSpPr>
            <a:spLocks noGrp="1"/>
          </p:cNvSpPr>
          <p:nvPr>
            <p:ph type="body" sz="quarter" idx="38"/>
          </p:nvPr>
        </p:nvSpPr>
        <p:spPr>
          <a:xfrm>
            <a:off x="301752" y="3429000"/>
            <a:ext cx="9720072" cy="970507"/>
          </a:xfrm>
        </p:spPr>
        <p:txBody>
          <a:bodyPr/>
          <a:lstStyle/>
          <a:p>
            <a:pPr>
              <a:lnSpc>
                <a:spcPct val="100000"/>
              </a:lnSpc>
              <a:spcAft>
                <a:spcPts val="600"/>
              </a:spcAft>
            </a:pPr>
            <a:r>
              <a:rPr lang="en-GB" altLang="zh-CN" sz="1700" b="1" dirty="0">
                <a:latin typeface="Arial" panose="020B0604020202020204" pitchFamily="34" charset="0"/>
                <a:ea typeface="Times New Roman" panose="02020603050405020304" pitchFamily="18" charset="0"/>
              </a:rPr>
              <a:t>3GPP TSG RAN #103		</a:t>
            </a:r>
            <a:r>
              <a:rPr lang="en-GB" altLang="zh-CN" sz="1700" b="1" dirty="0">
                <a:latin typeface="Arial" panose="020B0604020202020204" pitchFamily="34" charset="0"/>
                <a:ea typeface="MS Mincho" panose="02020609040205080304" pitchFamily="49" charset="-128"/>
              </a:rPr>
              <a:t>		                             </a:t>
            </a:r>
            <a:r>
              <a:rPr lang="en-GB" altLang="zh-CN" sz="1700" b="1" dirty="0">
                <a:latin typeface="Arial" panose="020B0604020202020204" pitchFamily="34" charset="0"/>
                <a:ea typeface="Times New Roman" panose="02020603050405020304" pitchFamily="18" charset="0"/>
              </a:rPr>
              <a:t>RP-240438</a:t>
            </a:r>
            <a:endParaRPr lang="zh-CN" altLang="zh-CN" sz="1700" dirty="0">
              <a:latin typeface="Times New Roman" panose="02020603050405020304" pitchFamily="18" charset="0"/>
              <a:ea typeface="Times New Roman" panose="02020603050405020304" pitchFamily="18" charset="0"/>
            </a:endParaRPr>
          </a:p>
          <a:p>
            <a:pPr>
              <a:lnSpc>
                <a:spcPct val="100000"/>
              </a:lnSpc>
              <a:spcAft>
                <a:spcPts val="600"/>
              </a:spcAft>
            </a:pPr>
            <a:r>
              <a:rPr lang="en-GB" altLang="zh-CN" sz="1700" b="1" dirty="0">
                <a:latin typeface="Arial" panose="020B0604020202020204" pitchFamily="34" charset="0"/>
              </a:rPr>
              <a:t>Maastricht, NL, March 18-21, 2024</a:t>
            </a:r>
          </a:p>
          <a:p>
            <a:pPr>
              <a:lnSpc>
                <a:spcPct val="100000"/>
              </a:lnSpc>
              <a:spcAft>
                <a:spcPts val="600"/>
              </a:spcAft>
            </a:pPr>
            <a:r>
              <a:rPr lang="en-US" altLang="zh-CN" sz="1700" b="1" dirty="0">
                <a:latin typeface="Arial" panose="020B0604020202020204" pitchFamily="34" charset="0"/>
              </a:rPr>
              <a:t>Agenda Item:		9.11</a:t>
            </a:r>
            <a:endParaRPr lang="zh-CN" altLang="zh-CN" sz="1700" b="1" dirty="0">
              <a:latin typeface="Arial" panose="020B0604020202020204" pitchFamily="34" charset="0"/>
            </a:endParaRPr>
          </a:p>
          <a:p>
            <a:pPr>
              <a:lnSpc>
                <a:spcPct val="100000"/>
              </a:lnSpc>
              <a:spcAft>
                <a:spcPts val="600"/>
              </a:spcAft>
            </a:pPr>
            <a:r>
              <a:rPr lang="en-GB" altLang="zh-CN" sz="1700" b="1" dirty="0">
                <a:latin typeface="Arial" panose="020B0604020202020204" pitchFamily="34" charset="0"/>
              </a:rPr>
              <a:t>Source:	vivo, </a:t>
            </a:r>
            <a:r>
              <a:rPr lang="en-US" altLang="zh-CN" sz="1700" b="1" dirty="0">
                <a:latin typeface="Arial" panose="020B0604020202020204" pitchFamily="34" charset="0"/>
              </a:rPr>
              <a:t>China Broadnet, </a:t>
            </a:r>
            <a:r>
              <a:rPr lang="en-GB" altLang="zh-CN" sz="1700" b="1" dirty="0">
                <a:latin typeface="Arial" panose="020B0604020202020204" pitchFamily="34" charset="0"/>
              </a:rPr>
              <a:t>NTT DOCOMO, INC., China Telecom, China Unicom, CMCC, Vodafone, Charter, TCL, </a:t>
            </a:r>
            <a:r>
              <a:rPr lang="en-GB" altLang="zh-CN" sz="1700" b="1" dirty="0" err="1">
                <a:latin typeface="Arial" panose="020B0604020202020204" pitchFamily="34" charset="0"/>
              </a:rPr>
              <a:t>Spreadtrum</a:t>
            </a:r>
            <a:r>
              <a:rPr lang="en-GB" altLang="zh-CN" sz="1700" b="1" dirty="0">
                <a:latin typeface="Arial" panose="020B0604020202020204" pitchFamily="34" charset="0"/>
              </a:rPr>
              <a:t>, Lenovo, CATT, NEC, Motorola Mobility</a:t>
            </a:r>
            <a:r>
              <a:rPr lang="en-US" altLang="zh-CN" sz="1700" b="1" dirty="0">
                <a:latin typeface="Arial" panose="020B0604020202020204" pitchFamily="34" charset="0"/>
              </a:rPr>
              <a:t>, </a:t>
            </a:r>
            <a:r>
              <a:rPr lang="en-US" altLang="zh-CN" sz="1700" b="1" dirty="0" err="1">
                <a:latin typeface="Arial" panose="020B0604020202020204" pitchFamily="34" charset="0"/>
              </a:rPr>
              <a:t>CableLabs</a:t>
            </a:r>
            <a:endParaRPr lang="zh-CN" altLang="zh-CN" sz="1700" b="1" dirty="0">
              <a:latin typeface="Arial" panose="020B0604020202020204" pitchFamily="34" charset="0"/>
            </a:endParaRPr>
          </a:p>
          <a:p>
            <a:pPr>
              <a:lnSpc>
                <a:spcPct val="100000"/>
              </a:lnSpc>
              <a:spcAft>
                <a:spcPts val="600"/>
              </a:spcAft>
            </a:pPr>
            <a:r>
              <a:rPr lang="en-GB" altLang="zh-CN" sz="1700" b="1" dirty="0">
                <a:latin typeface="Arial" panose="020B0604020202020204" pitchFamily="34" charset="0"/>
              </a:rPr>
              <a:t>Title:			</a:t>
            </a:r>
            <a:r>
              <a:rPr lang="en-US" altLang="zh-CN" sz="1700" b="1" dirty="0">
                <a:latin typeface="Arial" panose="020B0604020202020204" pitchFamily="34" charset="0"/>
              </a:rPr>
              <a:t>Rel-19 MUSIM enhancements work item </a:t>
            </a:r>
            <a:endParaRPr lang="zh-CN" altLang="zh-CN" sz="1700" b="1" dirty="0">
              <a:latin typeface="Arial" panose="020B0604020202020204" pitchFamily="34" charset="0"/>
            </a:endParaRPr>
          </a:p>
          <a:p>
            <a:pPr>
              <a:lnSpc>
                <a:spcPct val="100000"/>
              </a:lnSpc>
              <a:spcAft>
                <a:spcPts val="600"/>
              </a:spcAft>
            </a:pPr>
            <a:r>
              <a:rPr lang="en-GB" altLang="zh-CN" sz="1700" b="1" dirty="0">
                <a:latin typeface="Arial" panose="020B0604020202020204" pitchFamily="34" charset="0"/>
              </a:rPr>
              <a:t>Document for:		For discussion</a:t>
            </a:r>
            <a:endParaRPr lang="zh-CN" altLang="zh-CN" sz="1700" b="1" dirty="0">
              <a:latin typeface="Arial" panose="020B0604020202020204" pitchFamily="34" charset="0"/>
            </a:endParaRPr>
          </a:p>
          <a:p>
            <a:endParaRPr lang="zh-CN" altLang="en-US" sz="1800" dirty="0"/>
          </a:p>
        </p:txBody>
      </p:sp>
      <p:pic>
        <p:nvPicPr>
          <p:cNvPr id="12" name="图片 11"/>
          <p:cNvPicPr>
            <a:picLocks noChangeAspect="1"/>
          </p:cNvPicPr>
          <p:nvPr/>
        </p:nvPicPr>
        <p:blipFill>
          <a:blip r:embed="rId2" cstate="email"/>
          <a:stretch>
            <a:fillRect/>
          </a:stretch>
        </p:blipFill>
        <p:spPr>
          <a:xfrm>
            <a:off x="857647" y="400505"/>
            <a:ext cx="979572" cy="257702"/>
          </a:xfrm>
          <a:prstGeom prst="rect">
            <a:avLst/>
          </a:prstGeom>
        </p:spPr>
      </p:pic>
      <p:sp>
        <p:nvSpPr>
          <p:cNvPr id="8" name="文本框 7">
            <a:extLst>
              <a:ext uri="{FF2B5EF4-FFF2-40B4-BE49-F238E27FC236}">
                <a16:creationId xmlns:a16="http://schemas.microsoft.com/office/drawing/2014/main" id="{F6E1B1A6-A515-48BD-8BCB-BAA974D9E42E}"/>
              </a:ext>
            </a:extLst>
          </p:cNvPr>
          <p:cNvSpPr txBox="1"/>
          <p:nvPr/>
        </p:nvSpPr>
        <p:spPr>
          <a:xfrm>
            <a:off x="630936" y="1068017"/>
            <a:ext cx="9656064" cy="261610"/>
          </a:xfrm>
          <a:prstGeom prst="rect">
            <a:avLst/>
          </a:prstGeom>
          <a:noFill/>
        </p:spPr>
        <p:txBody>
          <a:bodyPr wrap="square">
            <a:spAutoFit/>
          </a:bodyPr>
          <a:lstStyle/>
          <a:p>
            <a:pPr fontAlgn="auto" hangingPunct="1">
              <a:spcAft>
                <a:spcPts val="900"/>
              </a:spcAft>
            </a:pPr>
            <a:endParaRPr lang="zh-CN" altLang="zh-CN" sz="1100" dirty="0">
              <a:solidFill>
                <a:schemeClr val="bg1"/>
              </a:solidFill>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76796" y="497226"/>
            <a:ext cx="9822121" cy="456860"/>
          </a:xfrm>
        </p:spPr>
        <p:txBody>
          <a:bodyPr/>
          <a:lstStyle/>
          <a:p>
            <a:r>
              <a:rPr lang="en-US" sz="2000" b="1" dirty="0">
                <a:solidFill>
                  <a:srgbClr val="000000"/>
                </a:solidFill>
                <a:ea typeface="vivo type CN简 Regular" panose="02000500000000000000" charset="-122"/>
              </a:rPr>
              <a:t>Background</a:t>
            </a:r>
          </a:p>
        </p:txBody>
      </p:sp>
      <p:sp>
        <p:nvSpPr>
          <p:cNvPr id="5" name="文本框 1"/>
          <p:cNvSpPr txBox="1"/>
          <p:nvPr/>
        </p:nvSpPr>
        <p:spPr>
          <a:xfrm>
            <a:off x="739384" y="1471356"/>
            <a:ext cx="10987552" cy="3200876"/>
          </a:xfrm>
          <a:prstGeom prst="rect">
            <a:avLst/>
          </a:prstGeom>
          <a:noFill/>
        </p:spPr>
        <p:txBody>
          <a:bodyPr wrap="square" rtlCol="0">
            <a:spAutoFit/>
          </a:bodyPr>
          <a:lstStyle/>
          <a:p>
            <a:pPr defTabSz="457200">
              <a:spcBef>
                <a:spcPts val="1200"/>
              </a:spcBef>
              <a:defRPr/>
            </a:pPr>
            <a:r>
              <a:rPr lang="en-US" altLang="zh-CN" b="1" dirty="0">
                <a:solidFill>
                  <a:srgbClr val="375FFF"/>
                </a:solidFill>
                <a:latin typeface="vivo Bold"/>
                <a:ea typeface="vivo type CNS"/>
                <a:cs typeface="Times New Roman" panose="02020603050405020304" pitchFamily="18" charset="0"/>
              </a:rPr>
              <a:t>Contributions support:</a:t>
            </a:r>
          </a:p>
          <a:p>
            <a:pPr defTabSz="457200">
              <a:spcBef>
                <a:spcPts val="1200"/>
              </a:spcBef>
              <a:defRPr/>
            </a:pPr>
            <a:endParaRPr lang="en-US" altLang="zh-CN" b="1" dirty="0">
              <a:solidFill>
                <a:srgbClr val="375FFF"/>
              </a:solidFill>
              <a:latin typeface="vivo Bold"/>
              <a:ea typeface="vivo type CNS"/>
              <a:cs typeface="Times New Roman" panose="02020603050405020304" pitchFamily="18" charset="0"/>
            </a:endParaRPr>
          </a:p>
          <a:p>
            <a:pPr defTabSz="457200">
              <a:spcBef>
                <a:spcPts val="1200"/>
              </a:spcBef>
              <a:defRPr/>
            </a:pPr>
            <a:endParaRPr lang="en-US" altLang="zh-CN" b="1" dirty="0">
              <a:solidFill>
                <a:srgbClr val="375FFF"/>
              </a:solidFill>
              <a:latin typeface="vivo Bold"/>
              <a:ea typeface="vivo type CNS"/>
              <a:cs typeface="Times New Roman" panose="02020603050405020304" pitchFamily="18" charset="0"/>
            </a:endParaRPr>
          </a:p>
          <a:p>
            <a:pPr defTabSz="457200">
              <a:spcBef>
                <a:spcPts val="1200"/>
              </a:spcBef>
              <a:defRPr/>
            </a:pPr>
            <a:endParaRPr lang="en-US" altLang="zh-CN" b="1" dirty="0">
              <a:solidFill>
                <a:srgbClr val="375FFF"/>
              </a:solidFill>
              <a:latin typeface="vivo Bold"/>
              <a:ea typeface="vivo type CNS"/>
              <a:cs typeface="Times New Roman" panose="02020603050405020304" pitchFamily="18" charset="0"/>
            </a:endParaRPr>
          </a:p>
          <a:p>
            <a:pPr defTabSz="457200">
              <a:spcBef>
                <a:spcPts val="1200"/>
              </a:spcBef>
              <a:defRPr/>
            </a:pPr>
            <a:r>
              <a:rPr lang="en-US" altLang="zh-CN" b="1" dirty="0">
                <a:solidFill>
                  <a:srgbClr val="375FFF"/>
                </a:solidFill>
                <a:latin typeface="vivo Bold"/>
                <a:ea typeface="vivo type CNS"/>
                <a:cs typeface="Times New Roman" panose="02020603050405020304" pitchFamily="18" charset="0"/>
              </a:rPr>
              <a:t>Operators support: </a:t>
            </a:r>
            <a:r>
              <a:rPr lang="en-US" altLang="zh-CN" dirty="0"/>
              <a:t>including CMCC, China Telecom, China Unicom, China Broadnet, NTT </a:t>
            </a:r>
            <a:r>
              <a:rPr lang="en-US" altLang="zh-CN" dirty="0" err="1"/>
              <a:t>docomo</a:t>
            </a:r>
            <a:r>
              <a:rPr lang="en-US" altLang="zh-CN" dirty="0"/>
              <a:t>, Vodafone, Verizon, Charter, </a:t>
            </a:r>
            <a:r>
              <a:rPr lang="en-US" altLang="zh-CN" dirty="0" err="1"/>
              <a:t>CableLabs</a:t>
            </a:r>
            <a:endParaRPr lang="en-US" altLang="zh-CN" dirty="0"/>
          </a:p>
          <a:p>
            <a:pPr defTabSz="457200">
              <a:spcBef>
                <a:spcPts val="1200"/>
              </a:spcBef>
              <a:defRPr/>
            </a:pPr>
            <a:r>
              <a:rPr lang="en-US" altLang="zh-CN" b="1" dirty="0">
                <a:solidFill>
                  <a:srgbClr val="375FFF"/>
                </a:solidFill>
                <a:latin typeface="vivo Bold"/>
                <a:ea typeface="vivo type CNS"/>
                <a:cs typeface="Times New Roman" panose="02020603050405020304" pitchFamily="18" charset="0"/>
              </a:rPr>
              <a:t>Summary in </a:t>
            </a:r>
            <a:r>
              <a:rPr lang="en-GB" altLang="zh-CN" b="1" dirty="0"/>
              <a:t>RP-232627</a:t>
            </a:r>
            <a:r>
              <a:rPr lang="en-US" altLang="zh-CN" b="1" dirty="0">
                <a:solidFill>
                  <a:srgbClr val="375FFF"/>
                </a:solidFill>
                <a:latin typeface="vivo Bold"/>
                <a:ea typeface="vivo type CNS"/>
                <a:cs typeface="Times New Roman" panose="02020603050405020304" pitchFamily="18" charset="0"/>
              </a:rPr>
              <a:t> </a:t>
            </a:r>
          </a:p>
          <a:p>
            <a:pPr defTabSz="457200">
              <a:spcBef>
                <a:spcPts val="1200"/>
              </a:spcBef>
              <a:defRPr/>
            </a:pPr>
            <a:endParaRPr lang="en-US" altLang="zh-CN" sz="1600" b="1" dirty="0">
              <a:solidFill>
                <a:srgbClr val="375FFF"/>
              </a:solidFill>
              <a:latin typeface="vivo Bold"/>
              <a:ea typeface="vivo type CNS"/>
              <a:cs typeface="Times New Roman" panose="02020603050405020304" pitchFamily="18" charset="0"/>
            </a:endParaRPr>
          </a:p>
        </p:txBody>
      </p:sp>
      <p:sp>
        <p:nvSpPr>
          <p:cNvPr id="11" name="Rectangle 15">
            <a:extLst>
              <a:ext uri="{FF2B5EF4-FFF2-40B4-BE49-F238E27FC236}">
                <a16:creationId xmlns:a16="http://schemas.microsoft.com/office/drawing/2014/main" id="{E812CAE7-3001-4CF0-ADCE-04005A8D687B}"/>
              </a:ext>
            </a:extLst>
          </p:cNvPr>
          <p:cNvSpPr>
            <a:spLocks noChangeArrowheads="1"/>
          </p:cNvSpPr>
          <p:nvPr/>
        </p:nvSpPr>
        <p:spPr bwMode="auto">
          <a:xfrm>
            <a:off x="3677126" y="358599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7">
            <a:extLst>
              <a:ext uri="{FF2B5EF4-FFF2-40B4-BE49-F238E27FC236}">
                <a16:creationId xmlns:a16="http://schemas.microsoft.com/office/drawing/2014/main" id="{F3E7D092-CD54-4263-9C9C-6CB6A1470620}"/>
              </a:ext>
            </a:extLst>
          </p:cNvPr>
          <p:cNvSpPr>
            <a:spLocks noChangeArrowheads="1"/>
          </p:cNvSpPr>
          <p:nvPr/>
        </p:nvSpPr>
        <p:spPr bwMode="auto">
          <a:xfrm flipV="1">
            <a:off x="18436209" y="74207"/>
            <a:ext cx="20229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2" name="图片 1">
            <a:extLst>
              <a:ext uri="{FF2B5EF4-FFF2-40B4-BE49-F238E27FC236}">
                <a16:creationId xmlns:a16="http://schemas.microsoft.com/office/drawing/2014/main" id="{4E55F00F-D252-4E6F-AE08-E272F59D6791}"/>
              </a:ext>
            </a:extLst>
          </p:cNvPr>
          <p:cNvPicPr>
            <a:picLocks noChangeAspect="1"/>
          </p:cNvPicPr>
          <p:nvPr/>
        </p:nvPicPr>
        <p:blipFill>
          <a:blip r:embed="rId2"/>
          <a:stretch>
            <a:fillRect/>
          </a:stretch>
        </p:blipFill>
        <p:spPr>
          <a:xfrm>
            <a:off x="813816" y="1886157"/>
            <a:ext cx="7093397" cy="1322498"/>
          </a:xfrm>
          <a:prstGeom prst="rect">
            <a:avLst/>
          </a:prstGeom>
        </p:spPr>
      </p:pic>
      <p:pic>
        <p:nvPicPr>
          <p:cNvPr id="4" name="图片 3">
            <a:extLst>
              <a:ext uri="{FF2B5EF4-FFF2-40B4-BE49-F238E27FC236}">
                <a16:creationId xmlns:a16="http://schemas.microsoft.com/office/drawing/2014/main" id="{C0914FD1-A18C-43B0-A378-C8490C987946}"/>
              </a:ext>
            </a:extLst>
          </p:cNvPr>
          <p:cNvPicPr>
            <a:picLocks noChangeAspect="1"/>
          </p:cNvPicPr>
          <p:nvPr/>
        </p:nvPicPr>
        <p:blipFill>
          <a:blip r:embed="rId3"/>
          <a:stretch>
            <a:fillRect/>
          </a:stretch>
        </p:blipFill>
        <p:spPr>
          <a:xfrm>
            <a:off x="813816" y="4411372"/>
            <a:ext cx="8314140" cy="1607959"/>
          </a:xfrm>
          <a:prstGeom prst="rect">
            <a:avLst/>
          </a:prstGeom>
        </p:spPr>
      </p:pic>
    </p:spTree>
    <p:extLst>
      <p:ext uri="{BB962C8B-B14F-4D97-AF65-F5344CB8AC3E}">
        <p14:creationId xmlns:p14="http://schemas.microsoft.com/office/powerpoint/2010/main" val="4020612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77959" y="502053"/>
            <a:ext cx="9194219" cy="456860"/>
          </a:xfrm>
        </p:spPr>
        <p:txBody>
          <a:bodyPr/>
          <a:lstStyle/>
          <a:p>
            <a:r>
              <a:rPr lang="en-US" sz="2000" b="1" dirty="0">
                <a:solidFill>
                  <a:srgbClr val="000000"/>
                </a:solidFill>
                <a:ea typeface="vivo type CN简 Regular" panose="02000500000000000000" charset="-122"/>
              </a:rPr>
              <a:t>MUSIM-Gap enhancements</a:t>
            </a:r>
          </a:p>
        </p:txBody>
      </p:sp>
      <p:sp>
        <p:nvSpPr>
          <p:cNvPr id="5" name="文本框 1"/>
          <p:cNvSpPr txBox="1"/>
          <p:nvPr/>
        </p:nvSpPr>
        <p:spPr>
          <a:xfrm>
            <a:off x="670895" y="1474027"/>
            <a:ext cx="5780705" cy="1631216"/>
          </a:xfrm>
          <a:prstGeom prst="rect">
            <a:avLst/>
          </a:prstGeom>
          <a:noFill/>
        </p:spPr>
        <p:txBody>
          <a:bodyPr wrap="square" rtlCol="0">
            <a:spAutoFit/>
          </a:bodyPr>
          <a:lstStyle/>
          <a:p>
            <a:pPr defTabSz="457200">
              <a:spcBef>
                <a:spcPts val="1200"/>
              </a:spcBef>
              <a:defRPr/>
            </a:pPr>
            <a:r>
              <a:rPr lang="en-US" altLang="zh-CN" b="1" dirty="0">
                <a:solidFill>
                  <a:srgbClr val="375FFF"/>
                </a:solidFill>
                <a:latin typeface="vivo Bold"/>
                <a:ea typeface="vivo type CNS"/>
                <a:cs typeface="Times New Roman" panose="02020603050405020304" pitchFamily="18" charset="0"/>
              </a:rPr>
              <a:t>Motivation: </a:t>
            </a:r>
            <a:r>
              <a:rPr lang="en-US" altLang="zh-CN" dirty="0">
                <a:solidFill>
                  <a:srgbClr val="000000"/>
                </a:solidFill>
                <a:latin typeface="vivo Bold"/>
                <a:ea typeface="vivo type CNS"/>
                <a:cs typeface="Times New Roman" panose="02020603050405020304" pitchFamily="18" charset="0"/>
              </a:rPr>
              <a:t>For the periodic/short time activities in NW B, a finer granularity MUSIM gap in NW A is more suitable:</a:t>
            </a:r>
          </a:p>
          <a:p>
            <a:pPr marL="285750" indent="-285750">
              <a:spcBef>
                <a:spcPts val="600"/>
              </a:spcBef>
              <a:buFont typeface="Arial" panose="020B0604020202020204" pitchFamily="34" charset="0"/>
              <a:buChar char="•"/>
              <a:defRPr/>
            </a:pPr>
            <a:r>
              <a:rPr lang="en-US" altLang="zh-CN" dirty="0">
                <a:latin typeface="vivo Bold"/>
                <a:ea typeface="vivo type CNS"/>
                <a:cs typeface="Times New Roman" panose="02020603050405020304" pitchFamily="18" charset="0"/>
              </a:rPr>
              <a:t>R17 per UE MUSIM gap causes data interruption in NW A</a:t>
            </a:r>
          </a:p>
          <a:p>
            <a:pPr marL="285750" indent="-285750">
              <a:spcBef>
                <a:spcPts val="600"/>
              </a:spcBef>
              <a:buFont typeface="Arial" panose="020B0604020202020204" pitchFamily="34" charset="0"/>
              <a:buChar char="•"/>
              <a:defRPr/>
            </a:pPr>
            <a:r>
              <a:rPr lang="en-US" altLang="zh-CN" dirty="0">
                <a:latin typeface="vivo Bold"/>
                <a:ea typeface="vivo type CNS"/>
                <a:cs typeface="Times New Roman" panose="02020603050405020304" pitchFamily="18" charset="0"/>
              </a:rPr>
              <a:t>R18 MUSIM capability switching causes the related resources release with data throughput loss in NW A</a:t>
            </a:r>
          </a:p>
        </p:txBody>
      </p:sp>
      <p:sp>
        <p:nvSpPr>
          <p:cNvPr id="25" name="矩形 24">
            <a:extLst>
              <a:ext uri="{FF2B5EF4-FFF2-40B4-BE49-F238E27FC236}">
                <a16:creationId xmlns:a16="http://schemas.microsoft.com/office/drawing/2014/main" id="{C09F09B7-51F3-4A58-A397-272A74410382}"/>
              </a:ext>
            </a:extLst>
          </p:cNvPr>
          <p:cNvSpPr/>
          <p:nvPr/>
        </p:nvSpPr>
        <p:spPr>
          <a:xfrm>
            <a:off x="5898700" y="2940050"/>
            <a:ext cx="4191000" cy="707886"/>
          </a:xfrm>
          <a:prstGeom prst="rect">
            <a:avLst/>
          </a:prstGeom>
        </p:spPr>
        <p:txBody>
          <a:bodyPr wrap="square">
            <a:spAutoFit/>
          </a:bodyPr>
          <a:lstStyle/>
          <a:p>
            <a:pPr marL="800100" lvl="1" indent="-342900">
              <a:buFont typeface="Arial" panose="020B0604020202020204" pitchFamily="34" charset="0"/>
              <a:buChar char="•"/>
            </a:pPr>
            <a:endParaRPr kumimoji="1" lang="en-US" altLang="zh-CN" sz="2000" dirty="0"/>
          </a:p>
          <a:p>
            <a:pPr marL="800100" lvl="1" indent="-342900">
              <a:buFont typeface="Arial" panose="020B0604020202020204" pitchFamily="34" charset="0"/>
              <a:buChar char="•"/>
            </a:pPr>
            <a:endParaRPr kumimoji="1" lang="zh-CN" altLang="en-US" sz="2000" dirty="0"/>
          </a:p>
        </p:txBody>
      </p:sp>
      <p:sp>
        <p:nvSpPr>
          <p:cNvPr id="9" name="矩形 8">
            <a:extLst>
              <a:ext uri="{FF2B5EF4-FFF2-40B4-BE49-F238E27FC236}">
                <a16:creationId xmlns:a16="http://schemas.microsoft.com/office/drawing/2014/main" id="{D107DA62-C925-484C-AFFA-C6C25289BF32}"/>
              </a:ext>
            </a:extLst>
          </p:cNvPr>
          <p:cNvSpPr/>
          <p:nvPr/>
        </p:nvSpPr>
        <p:spPr>
          <a:xfrm>
            <a:off x="670895" y="3809782"/>
            <a:ext cx="4504174" cy="1938992"/>
          </a:xfrm>
          <a:prstGeom prst="rect">
            <a:avLst/>
          </a:prstGeom>
        </p:spPr>
        <p:txBody>
          <a:bodyPr wrap="square">
            <a:spAutoFit/>
          </a:bodyPr>
          <a:lstStyle/>
          <a:p>
            <a:pPr defTabSz="457200">
              <a:spcBef>
                <a:spcPts val="600"/>
              </a:spcBef>
              <a:defRPr/>
            </a:pPr>
            <a:r>
              <a:rPr lang="en-US" altLang="zh-CN" b="1" dirty="0">
                <a:solidFill>
                  <a:srgbClr val="375FFF"/>
                </a:solidFill>
                <a:latin typeface="vivo Bold"/>
                <a:ea typeface="vivo type CNS"/>
                <a:cs typeface="Times New Roman" panose="02020603050405020304" pitchFamily="18" charset="0"/>
              </a:rPr>
              <a:t>Potential objectives: </a:t>
            </a:r>
          </a:p>
          <a:p>
            <a:pPr marL="285750" lvl="1" indent="-285750">
              <a:spcBef>
                <a:spcPts val="600"/>
              </a:spcBef>
              <a:buFont typeface="Arial" panose="020B0604020202020204" pitchFamily="34" charset="0"/>
              <a:buChar char="•"/>
              <a:defRPr/>
            </a:pPr>
            <a:r>
              <a:rPr lang="en-US" altLang="zh-CN" dirty="0">
                <a:solidFill>
                  <a:srgbClr val="000000"/>
                </a:solidFill>
                <a:latin typeface="vivo Bold"/>
                <a:ea typeface="vivo type CNS"/>
                <a:cs typeface="Times New Roman" panose="02020603050405020304" pitchFamily="18" charset="0"/>
              </a:rPr>
              <a:t>Specify the request/configuration of a finer granularity MUSIM gap (e.g. per CG, per FR, per CC) [RAN2]</a:t>
            </a:r>
          </a:p>
          <a:p>
            <a:pPr marL="285750" lvl="0" indent="-285750">
              <a:spcBef>
                <a:spcPts val="600"/>
              </a:spcBef>
              <a:buFont typeface="Arial" panose="020B0604020202020204" pitchFamily="34" charset="0"/>
              <a:buChar char="•"/>
              <a:defRPr/>
            </a:pPr>
            <a:r>
              <a:rPr lang="en-US" altLang="zh-CN" dirty="0">
                <a:solidFill>
                  <a:srgbClr val="000000"/>
                </a:solidFill>
                <a:latin typeface="vivo Bold"/>
                <a:ea typeface="vivo type CNS"/>
                <a:cs typeface="Times New Roman" panose="02020603050405020304" pitchFamily="18" charset="0"/>
              </a:rPr>
              <a:t>Specify new RRM requirement for the finer granularity MUSIM gap [RAN4]</a:t>
            </a:r>
          </a:p>
        </p:txBody>
      </p:sp>
      <p:sp>
        <p:nvSpPr>
          <p:cNvPr id="13" name="箭头: 右 12">
            <a:extLst>
              <a:ext uri="{FF2B5EF4-FFF2-40B4-BE49-F238E27FC236}">
                <a16:creationId xmlns:a16="http://schemas.microsoft.com/office/drawing/2014/main" id="{B03769A8-62B5-40E5-9614-6C41D201E696}"/>
              </a:ext>
            </a:extLst>
          </p:cNvPr>
          <p:cNvSpPr/>
          <p:nvPr/>
        </p:nvSpPr>
        <p:spPr>
          <a:xfrm rot="5400000">
            <a:off x="9066139" y="4377947"/>
            <a:ext cx="230313" cy="198417"/>
          </a:xfrm>
          <a:prstGeom prst="rightArrow">
            <a:avLst>
              <a:gd name="adj1" fmla="val 50000"/>
              <a:gd name="adj2" fmla="val 50001"/>
            </a:avLst>
          </a:prstGeom>
          <a:solidFill>
            <a:schemeClr val="tx1">
              <a:alpha val="51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文本框 21">
            <a:extLst>
              <a:ext uri="{FF2B5EF4-FFF2-40B4-BE49-F238E27FC236}">
                <a16:creationId xmlns:a16="http://schemas.microsoft.com/office/drawing/2014/main" id="{549F90B5-A124-4B72-8B52-05286C275930}"/>
              </a:ext>
            </a:extLst>
          </p:cNvPr>
          <p:cNvSpPr txBox="1"/>
          <p:nvPr/>
        </p:nvSpPr>
        <p:spPr>
          <a:xfrm>
            <a:off x="6762174" y="4599455"/>
            <a:ext cx="4758931" cy="280422"/>
          </a:xfrm>
          <a:prstGeom prst="rect">
            <a:avLst/>
          </a:prstGeom>
          <a:solidFill>
            <a:srgbClr val="415FFF"/>
          </a:solidFill>
          <a:ln>
            <a:solidFill>
              <a:schemeClr val="accent1"/>
            </a:solidFill>
          </a:ln>
        </p:spPr>
        <p:txBody>
          <a:bodyPr wrap="square" rtlCol="0">
            <a:spAutoFit/>
          </a:bodyPr>
          <a:lstStyle/>
          <a:p>
            <a:r>
              <a:rPr lang="en-US" altLang="zh-CN" sz="1200" dirty="0">
                <a:solidFill>
                  <a:schemeClr val="bg1"/>
                </a:solidFill>
                <a:latin typeface="vivo Bold"/>
                <a:cs typeface="Times New Roman" panose="02020603050405020304" pitchFamily="18" charset="0"/>
              </a:rPr>
              <a:t>R19: A finer granularity MUSIM Gap</a:t>
            </a:r>
            <a:endParaRPr lang="en-US" altLang="zh-CN" sz="1200" dirty="0">
              <a:solidFill>
                <a:schemeClr val="bg1"/>
              </a:solidFill>
              <a:latin typeface="vivo Bold"/>
              <a:ea typeface="vivo type CNS"/>
              <a:cs typeface="Times New Roman" panose="02020603050405020304" pitchFamily="18" charset="0"/>
            </a:endParaRPr>
          </a:p>
        </p:txBody>
      </p:sp>
      <p:sp>
        <p:nvSpPr>
          <p:cNvPr id="17" name="Rectangle 4">
            <a:extLst>
              <a:ext uri="{FF2B5EF4-FFF2-40B4-BE49-F238E27FC236}">
                <a16:creationId xmlns:a16="http://schemas.microsoft.com/office/drawing/2014/main" id="{5B14BFC9-EC64-4B8B-A662-1A7DBD2915B2}"/>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0" name="Rectangle 6">
            <a:extLst>
              <a:ext uri="{FF2B5EF4-FFF2-40B4-BE49-F238E27FC236}">
                <a16:creationId xmlns:a16="http://schemas.microsoft.com/office/drawing/2014/main" id="{958F2523-50A8-431F-9B0F-5EEDC19BBB38}"/>
              </a:ext>
            </a:extLst>
          </p:cNvPr>
          <p:cNvSpPr>
            <a:spLocks noChangeArrowheads="1"/>
          </p:cNvSpPr>
          <p:nvPr/>
        </p:nvSpPr>
        <p:spPr bwMode="auto">
          <a:xfrm>
            <a:off x="6247430" y="141174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a:extLst>
              <a:ext uri="{FF2B5EF4-FFF2-40B4-BE49-F238E27FC236}">
                <a16:creationId xmlns:a16="http://schemas.microsoft.com/office/drawing/2014/main" id="{51C24E7A-7E48-447A-B31D-5C3156F387CA}"/>
              </a:ext>
            </a:extLst>
          </p:cNvPr>
          <p:cNvGraphicFramePr>
            <a:graphicFrameLocks noChangeAspect="1"/>
          </p:cNvGraphicFramePr>
          <p:nvPr>
            <p:extLst>
              <p:ext uri="{D42A27DB-BD31-4B8C-83A1-F6EECF244321}">
                <p14:modId xmlns:p14="http://schemas.microsoft.com/office/powerpoint/2010/main" val="198851458"/>
              </p:ext>
            </p:extLst>
          </p:nvPr>
        </p:nvGraphicFramePr>
        <p:xfrm>
          <a:off x="6369737" y="1381467"/>
          <a:ext cx="5273675" cy="2987675"/>
        </p:xfrm>
        <a:graphic>
          <a:graphicData uri="http://schemas.openxmlformats.org/presentationml/2006/ole">
            <mc:AlternateContent xmlns:mc="http://schemas.openxmlformats.org/markup-compatibility/2006">
              <mc:Choice xmlns:v="urn:schemas-microsoft-com:vml" Requires="v">
                <p:oleObj spid="_x0000_s1347" name="Visio" r:id="rId3" imgW="13534955" imgH="7657998" progId="Visio.Drawing.15">
                  <p:embed/>
                </p:oleObj>
              </mc:Choice>
              <mc:Fallback>
                <p:oleObj name="Visio" r:id="rId3" imgW="13534955" imgH="7657998" progId="Visio.Drawing.15">
                  <p:embed/>
                  <p:pic>
                    <p:nvPicPr>
                      <p:cNvPr id="0" name="Object 5"/>
                      <p:cNvPicPr>
                        <a:picLocks noChangeAspect="1" noChangeArrowheads="1"/>
                      </p:cNvPicPr>
                      <p:nvPr/>
                    </p:nvPicPr>
                    <p:blipFill>
                      <a:blip r:embed="rId4"/>
                      <a:srcRect/>
                      <a:stretch>
                        <a:fillRect/>
                      </a:stretch>
                    </p:blipFill>
                    <p:spPr bwMode="auto">
                      <a:xfrm>
                        <a:off x="6369737" y="1381467"/>
                        <a:ext cx="5273675" cy="2987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Rectangle 8">
            <a:extLst>
              <a:ext uri="{FF2B5EF4-FFF2-40B4-BE49-F238E27FC236}">
                <a16:creationId xmlns:a16="http://schemas.microsoft.com/office/drawing/2014/main" id="{9C7308AE-79C0-4F83-ABA1-29B0455ECCD9}"/>
              </a:ext>
            </a:extLst>
          </p:cNvPr>
          <p:cNvSpPr>
            <a:spLocks noChangeArrowheads="1"/>
          </p:cNvSpPr>
          <p:nvPr/>
        </p:nvSpPr>
        <p:spPr bwMode="auto">
          <a:xfrm>
            <a:off x="6210871" y="500317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4" name="对象 23">
            <a:extLst>
              <a:ext uri="{FF2B5EF4-FFF2-40B4-BE49-F238E27FC236}">
                <a16:creationId xmlns:a16="http://schemas.microsoft.com/office/drawing/2014/main" id="{8D544748-EEC6-4D55-BCF0-FA8E50C54BB3}"/>
              </a:ext>
            </a:extLst>
          </p:cNvPr>
          <p:cNvGraphicFramePr>
            <a:graphicFrameLocks noChangeAspect="1"/>
          </p:cNvGraphicFramePr>
          <p:nvPr>
            <p:extLst>
              <p:ext uri="{D42A27DB-BD31-4B8C-83A1-F6EECF244321}">
                <p14:modId xmlns:p14="http://schemas.microsoft.com/office/powerpoint/2010/main" val="3073830592"/>
              </p:ext>
            </p:extLst>
          </p:nvPr>
        </p:nvGraphicFramePr>
        <p:xfrm>
          <a:off x="6051457" y="4941486"/>
          <a:ext cx="5273675" cy="1493838"/>
        </p:xfrm>
        <a:graphic>
          <a:graphicData uri="http://schemas.openxmlformats.org/presentationml/2006/ole">
            <mc:AlternateContent xmlns:mc="http://schemas.openxmlformats.org/markup-compatibility/2006">
              <mc:Choice xmlns:v="urn:schemas-microsoft-com:vml" Requires="v">
                <p:oleObj spid="_x0000_s1348" name="Visio" r:id="rId5" imgW="12792120" imgH="3628923" progId="Visio.Drawing.15">
                  <p:embed/>
                </p:oleObj>
              </mc:Choice>
              <mc:Fallback>
                <p:oleObj name="Visio" r:id="rId5" imgW="12792120" imgH="3628923" progId="Visio.Drawing.15">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51457" y="4941486"/>
                        <a:ext cx="5273675" cy="1493838"/>
                      </a:xfrm>
                      <a:prstGeom prst="rect">
                        <a:avLst/>
                      </a:prstGeom>
                      <a:noFill/>
                    </p:spPr>
                  </p:pic>
                </p:oleObj>
              </mc:Fallback>
            </mc:AlternateContent>
          </a:graphicData>
        </a:graphic>
      </p:graphicFrame>
      <p:sp>
        <p:nvSpPr>
          <p:cNvPr id="26" name="Rectangle 10">
            <a:extLst>
              <a:ext uri="{FF2B5EF4-FFF2-40B4-BE49-F238E27FC236}">
                <a16:creationId xmlns:a16="http://schemas.microsoft.com/office/drawing/2014/main" id="{BF92B540-79A2-4160-87AB-BF5A35B732B7}"/>
              </a:ext>
            </a:extLst>
          </p:cNvPr>
          <p:cNvSpPr>
            <a:spLocks noChangeArrowheads="1"/>
          </p:cNvSpPr>
          <p:nvPr/>
        </p:nvSpPr>
        <p:spPr bwMode="auto">
          <a:xfrm flipV="1">
            <a:off x="10398373" y="-32657"/>
            <a:ext cx="403967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27" name="对象 26">
            <a:extLst>
              <a:ext uri="{FF2B5EF4-FFF2-40B4-BE49-F238E27FC236}">
                <a16:creationId xmlns:a16="http://schemas.microsoft.com/office/drawing/2014/main" id="{60E81788-F3E2-4351-9A3C-D0A09E751689}"/>
              </a:ext>
            </a:extLst>
          </p:cNvPr>
          <p:cNvGraphicFramePr>
            <a:graphicFrameLocks noChangeAspect="1"/>
          </p:cNvGraphicFramePr>
          <p:nvPr>
            <p:extLst>
              <p:ext uri="{D42A27DB-BD31-4B8C-83A1-F6EECF244321}">
                <p14:modId xmlns:p14="http://schemas.microsoft.com/office/powerpoint/2010/main" val="733264910"/>
              </p:ext>
            </p:extLst>
          </p:nvPr>
        </p:nvGraphicFramePr>
        <p:xfrm>
          <a:off x="4995334" y="3619757"/>
          <a:ext cx="1976700" cy="2750986"/>
        </p:xfrm>
        <a:graphic>
          <a:graphicData uri="http://schemas.openxmlformats.org/presentationml/2006/ole">
            <mc:AlternateContent xmlns:mc="http://schemas.openxmlformats.org/markup-compatibility/2006">
              <mc:Choice xmlns:v="urn:schemas-microsoft-com:vml" Requires="v">
                <p:oleObj spid="_x0000_s1349" name="Visio" r:id="rId7" imgW="5791302" imgH="8058150" progId="Visio.Drawing.15">
                  <p:embed/>
                </p:oleObj>
              </mc:Choice>
              <mc:Fallback>
                <p:oleObj name="Visio" r:id="rId7" imgW="5791302" imgH="8058150" progId="Visio.Drawing.15">
                  <p:embed/>
                  <p:pic>
                    <p:nvPicPr>
                      <p:cNvPr id="0"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95334" y="3619757"/>
                        <a:ext cx="1976700" cy="2750986"/>
                      </a:xfrm>
                      <a:prstGeom prst="rect">
                        <a:avLst/>
                      </a:prstGeom>
                      <a:noFill/>
                    </p:spPr>
                  </p:pic>
                </p:oleObj>
              </mc:Fallback>
            </mc:AlternateContent>
          </a:graphicData>
        </a:graphic>
      </p:graphicFrame>
      <p:sp>
        <p:nvSpPr>
          <p:cNvPr id="28" name="矩形 27">
            <a:extLst>
              <a:ext uri="{FF2B5EF4-FFF2-40B4-BE49-F238E27FC236}">
                <a16:creationId xmlns:a16="http://schemas.microsoft.com/office/drawing/2014/main" id="{FC40F725-4953-4696-94A7-A7DA34361015}"/>
              </a:ext>
            </a:extLst>
          </p:cNvPr>
          <p:cNvSpPr/>
          <p:nvPr/>
        </p:nvSpPr>
        <p:spPr>
          <a:xfrm>
            <a:off x="6762174" y="4872798"/>
            <a:ext cx="4758930" cy="1541385"/>
          </a:xfrm>
          <a:prstGeom prst="rect">
            <a:avLst/>
          </a:prstGeom>
          <a:noFill/>
          <a:ln w="19050">
            <a:solidFill>
              <a:srgbClr val="375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985779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76796" y="497226"/>
            <a:ext cx="9822121" cy="456860"/>
          </a:xfrm>
        </p:spPr>
        <p:txBody>
          <a:bodyPr/>
          <a:lstStyle/>
          <a:p>
            <a:r>
              <a:rPr lang="en-US" sz="2000" b="1" dirty="0">
                <a:solidFill>
                  <a:srgbClr val="000000"/>
                </a:solidFill>
                <a:ea typeface="vivo type CN简 Regular" panose="02000500000000000000" charset="-122"/>
              </a:rPr>
              <a:t>MUSIM-Optimization for same operator</a:t>
            </a:r>
          </a:p>
        </p:txBody>
      </p:sp>
      <p:sp>
        <p:nvSpPr>
          <p:cNvPr id="5" name="文本框 1"/>
          <p:cNvSpPr txBox="1"/>
          <p:nvPr/>
        </p:nvSpPr>
        <p:spPr>
          <a:xfrm>
            <a:off x="693486" y="1415690"/>
            <a:ext cx="10987552" cy="4770537"/>
          </a:xfrm>
          <a:prstGeom prst="rect">
            <a:avLst/>
          </a:prstGeom>
          <a:noFill/>
        </p:spPr>
        <p:txBody>
          <a:bodyPr wrap="square" rtlCol="0">
            <a:spAutoFit/>
          </a:bodyPr>
          <a:lstStyle/>
          <a:p>
            <a:pPr defTabSz="457200">
              <a:spcBef>
                <a:spcPts val="1200"/>
              </a:spcBef>
              <a:defRPr/>
            </a:pPr>
            <a:r>
              <a:rPr lang="en-US" altLang="zh-CN" b="1" dirty="0">
                <a:solidFill>
                  <a:srgbClr val="375FFF"/>
                </a:solidFill>
                <a:latin typeface="vivo Bold"/>
                <a:ea typeface="vivo type CNS"/>
                <a:cs typeface="Times New Roman" panose="02020603050405020304" pitchFamily="18" charset="0"/>
              </a:rPr>
              <a:t>Motivation:</a:t>
            </a:r>
          </a:p>
          <a:p>
            <a:pPr marL="342900" indent="-342900" defTabSz="457200">
              <a:spcBef>
                <a:spcPts val="600"/>
              </a:spcBef>
              <a:buFont typeface="Arial" panose="020B0604020202020204" pitchFamily="34" charset="0"/>
              <a:buChar char="•"/>
              <a:defRPr/>
            </a:pPr>
            <a:r>
              <a:rPr lang="en-US" altLang="zh-CN" dirty="0">
                <a:latin typeface="vivo Bold"/>
                <a:cs typeface="Times New Roman" panose="02020603050405020304" pitchFamily="18" charset="0"/>
              </a:rPr>
              <a:t>Based on vivo</a:t>
            </a:r>
            <a:r>
              <a:rPr lang="en-GB" altLang="zh-CN" dirty="0">
                <a:latin typeface="vivo Bold"/>
                <a:cs typeface="Times New Roman" panose="02020603050405020304" pitchFamily="18" charset="0"/>
              </a:rPr>
              <a:t> </a:t>
            </a:r>
            <a:r>
              <a:rPr lang="en-US" altLang="zh-CN" dirty="0">
                <a:latin typeface="vivo Bold"/>
                <a:cs typeface="Times New Roman" panose="02020603050405020304" pitchFamily="18" charset="0"/>
              </a:rPr>
              <a:t>statistics in China, 34% of dual USIM phones have the USIMs from the same operator. </a:t>
            </a:r>
          </a:p>
          <a:p>
            <a:pPr marL="342900" indent="-342900" defTabSz="457200">
              <a:spcBef>
                <a:spcPts val="600"/>
              </a:spcBef>
              <a:buFont typeface="Arial" panose="020B0604020202020204" pitchFamily="34" charset="0"/>
              <a:buChar char="•"/>
              <a:defRPr/>
            </a:pPr>
            <a:r>
              <a:rPr lang="en-US" altLang="zh-CN" dirty="0"/>
              <a:t>It is beneficial for the network to know two UEs are in the same device, many network side optimizations are possible by implementation, e.g., common RRM / mobility (e.g., handover to the same </a:t>
            </a:r>
            <a:r>
              <a:rPr lang="en-US" altLang="zh-CN" dirty="0" err="1"/>
              <a:t>gNB</a:t>
            </a:r>
            <a:r>
              <a:rPr lang="en-US" altLang="zh-CN" dirty="0"/>
              <a:t>/Cell at same time), and network-based UE capability sharing between two USIMs. </a:t>
            </a:r>
            <a:endParaRPr lang="zh-CN" altLang="zh-CN" dirty="0"/>
          </a:p>
          <a:p>
            <a:pPr defTabSz="457200">
              <a:spcBef>
                <a:spcPts val="1200"/>
              </a:spcBef>
              <a:defRPr/>
            </a:pPr>
            <a:r>
              <a:rPr lang="en-US" altLang="zh-CN" b="1" dirty="0">
                <a:solidFill>
                  <a:srgbClr val="375FFF"/>
                </a:solidFill>
                <a:latin typeface="vivo Bold"/>
                <a:ea typeface="vivo type CNS"/>
                <a:cs typeface="Times New Roman" panose="02020603050405020304" pitchFamily="18" charset="0"/>
              </a:rPr>
              <a:t>Potential objectives: </a:t>
            </a:r>
          </a:p>
          <a:p>
            <a:pPr marL="342900" indent="-342900" defTabSz="457200">
              <a:spcBef>
                <a:spcPts val="600"/>
              </a:spcBef>
              <a:buFont typeface="Arial" panose="020B0604020202020204" pitchFamily="34" charset="0"/>
              <a:buChar char="•"/>
              <a:defRPr/>
            </a:pPr>
            <a:r>
              <a:rPr lang="en-US" altLang="zh-CN" dirty="0">
                <a:latin typeface="vivo Bold"/>
                <a:cs typeface="Times New Roman" panose="02020603050405020304" pitchFamily="18" charset="0"/>
              </a:rPr>
              <a:t>Case 1: </a:t>
            </a:r>
            <a:r>
              <a:rPr lang="en-US" altLang="zh-CN" dirty="0"/>
              <a:t>The UE of one USIM informs the </a:t>
            </a:r>
            <a:r>
              <a:rPr lang="en-US" altLang="zh-CN" dirty="0" err="1"/>
              <a:t>gNB</a:t>
            </a:r>
            <a:r>
              <a:rPr lang="en-US" altLang="zh-CN" dirty="0"/>
              <a:t> the UE identity (e.g., C-RNTI) of another USIM in the same cell. </a:t>
            </a:r>
            <a:r>
              <a:rPr lang="en-US" altLang="zh-CN" b="1" dirty="0"/>
              <a:t>[RAN2]</a:t>
            </a:r>
            <a:r>
              <a:rPr lang="en-US" altLang="zh-CN" dirty="0">
                <a:latin typeface="vivo Bold"/>
                <a:cs typeface="Times New Roman" panose="02020603050405020304" pitchFamily="18" charset="0"/>
              </a:rPr>
              <a:t>  </a:t>
            </a:r>
          </a:p>
          <a:p>
            <a:pPr marL="342900" indent="-342900" defTabSz="457200">
              <a:spcBef>
                <a:spcPts val="600"/>
              </a:spcBef>
              <a:buFont typeface="Arial" panose="020B0604020202020204" pitchFamily="34" charset="0"/>
              <a:buChar char="•"/>
              <a:defRPr/>
            </a:pPr>
            <a:r>
              <a:rPr lang="en-US" altLang="zh-CN" dirty="0">
                <a:latin typeface="vivo Bold"/>
                <a:cs typeface="Times New Roman" panose="02020603050405020304" pitchFamily="18" charset="0"/>
              </a:rPr>
              <a:t>Case 2: </a:t>
            </a:r>
            <a:r>
              <a:rPr lang="en-US" altLang="zh-CN" dirty="0"/>
              <a:t>The UE of one USIM indicates to the </a:t>
            </a:r>
            <a:r>
              <a:rPr lang="en-US" altLang="zh-CN" dirty="0" err="1"/>
              <a:t>gNB</a:t>
            </a:r>
            <a:r>
              <a:rPr lang="en-US" altLang="zh-CN" dirty="0"/>
              <a:t> it prefers to connect to a specific cell (e.g., cell ID), such that two USIMs are in the same cell. </a:t>
            </a:r>
            <a:r>
              <a:rPr lang="en-US" altLang="zh-CN" b="1" dirty="0"/>
              <a:t>[RAN2]</a:t>
            </a:r>
            <a:endParaRPr lang="en-US" altLang="zh-CN" dirty="0">
              <a:latin typeface="vivo Bold"/>
              <a:cs typeface="Times New Roman" panose="02020603050405020304" pitchFamily="18" charset="0"/>
            </a:endParaRPr>
          </a:p>
          <a:p>
            <a:pPr defTabSz="457200">
              <a:spcBef>
                <a:spcPts val="1200"/>
              </a:spcBef>
              <a:defRPr/>
            </a:pPr>
            <a:r>
              <a:rPr lang="en-US" altLang="zh-CN" sz="1600" b="1" dirty="0">
                <a:latin typeface="vivo Bold"/>
                <a:ea typeface="vivo type CNS"/>
                <a:cs typeface="Times New Roman" panose="02020603050405020304" pitchFamily="18" charset="0"/>
              </a:rPr>
              <a:t>Note1: The </a:t>
            </a:r>
            <a:r>
              <a:rPr lang="en-US" altLang="zh-CN" sz="1600" b="1" dirty="0" err="1">
                <a:latin typeface="vivo Bold"/>
                <a:ea typeface="vivo type CNS"/>
                <a:cs typeface="Times New Roman" panose="02020603050405020304" pitchFamily="18" charset="0"/>
              </a:rPr>
              <a:t>gNB</a:t>
            </a:r>
            <a:r>
              <a:rPr lang="en-US" altLang="zh-CN" sz="1600" b="1" dirty="0">
                <a:latin typeface="vivo Bold"/>
                <a:ea typeface="vivo type CNS"/>
                <a:cs typeface="Times New Roman" panose="02020603050405020304" pitchFamily="18" charset="0"/>
              </a:rPr>
              <a:t> shall verify that the USIM A and USIM B are physical co-located in the same terminal device [coordination with SA may be needed].</a:t>
            </a:r>
          </a:p>
          <a:p>
            <a:pPr defTabSz="457200">
              <a:spcBef>
                <a:spcPts val="1200"/>
              </a:spcBef>
              <a:defRPr/>
            </a:pPr>
            <a:r>
              <a:rPr lang="en-US" altLang="zh-CN" sz="1600" b="1" dirty="0">
                <a:latin typeface="vivo Bold"/>
                <a:ea typeface="vivo type CNS"/>
                <a:cs typeface="Times New Roman" panose="02020603050405020304" pitchFamily="18" charset="0"/>
              </a:rPr>
              <a:t>Note 2: The enhancement can also apply to RAN sharing case if any.</a:t>
            </a:r>
          </a:p>
          <a:p>
            <a:pPr defTabSz="457200">
              <a:spcBef>
                <a:spcPts val="1200"/>
              </a:spcBef>
              <a:defRPr/>
            </a:pPr>
            <a:endParaRPr lang="en-US" altLang="zh-CN" sz="1600" b="1" dirty="0">
              <a:solidFill>
                <a:srgbClr val="375FFF"/>
              </a:solidFill>
              <a:latin typeface="vivo Bold"/>
              <a:ea typeface="vivo type CNS"/>
              <a:cs typeface="Times New Roman" panose="02020603050405020304" pitchFamily="18" charset="0"/>
            </a:endParaRPr>
          </a:p>
        </p:txBody>
      </p:sp>
      <p:sp>
        <p:nvSpPr>
          <p:cNvPr id="11" name="Rectangle 15">
            <a:extLst>
              <a:ext uri="{FF2B5EF4-FFF2-40B4-BE49-F238E27FC236}">
                <a16:creationId xmlns:a16="http://schemas.microsoft.com/office/drawing/2014/main" id="{E812CAE7-3001-4CF0-ADCE-04005A8D687B}"/>
              </a:ext>
            </a:extLst>
          </p:cNvPr>
          <p:cNvSpPr>
            <a:spLocks noChangeArrowheads="1"/>
          </p:cNvSpPr>
          <p:nvPr/>
        </p:nvSpPr>
        <p:spPr bwMode="auto">
          <a:xfrm>
            <a:off x="3677126" y="358599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7">
            <a:extLst>
              <a:ext uri="{FF2B5EF4-FFF2-40B4-BE49-F238E27FC236}">
                <a16:creationId xmlns:a16="http://schemas.microsoft.com/office/drawing/2014/main" id="{F3E7D092-CD54-4263-9C9C-6CB6A1470620}"/>
              </a:ext>
            </a:extLst>
          </p:cNvPr>
          <p:cNvSpPr>
            <a:spLocks noChangeArrowheads="1"/>
          </p:cNvSpPr>
          <p:nvPr/>
        </p:nvSpPr>
        <p:spPr bwMode="auto">
          <a:xfrm flipV="1">
            <a:off x="18436209" y="74207"/>
            <a:ext cx="20229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24" name="Rectangle 53">
            <a:extLst>
              <a:ext uri="{FF2B5EF4-FFF2-40B4-BE49-F238E27FC236}">
                <a16:creationId xmlns:a16="http://schemas.microsoft.com/office/drawing/2014/main" id="{C34A3093-B7AE-4A85-987F-2DD515002FB4}"/>
              </a:ext>
            </a:extLst>
          </p:cNvPr>
          <p:cNvSpPr>
            <a:spLocks noChangeArrowheads="1"/>
          </p:cNvSpPr>
          <p:nvPr/>
        </p:nvSpPr>
        <p:spPr bwMode="auto">
          <a:xfrm>
            <a:off x="3821804" y="3542364"/>
            <a:ext cx="9549235" cy="5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9587402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58"/>
          </p:nvPr>
        </p:nvSpPr>
        <p:spPr/>
        <p:txBody>
          <a:bodyPr/>
          <a:lstStyle/>
          <a:p>
            <a:endParaRPr lang="zh-CN" altLang="en-US" dirty="0"/>
          </a:p>
        </p:txBody>
      </p:sp>
    </p:spTree>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pattFill prst="wdUpDiag">
          <a:fgClr>
            <a:srgbClr val="9BE5FF"/>
          </a:fgClr>
          <a:bgClr>
            <a:schemeClr val="bg1"/>
          </a:bgClr>
        </a:pattFill>
        <a:ln w="9525">
          <a:solidFill>
            <a:srgbClr val="0000FF"/>
          </a:solidFill>
          <a:headEnd type="none" w="med" len="med"/>
          <a:tailEnd type="none" w="med" len="med"/>
        </a:ln>
      </a:spPr>
      <a:bodyPr vert="horz" wrap="none" lIns="91440" tIns="45720" rIns="91440" bIns="45720" numCol="1" rtlCol="0" anchor="ctr" anchorCtr="0" compatLnSpc="1"/>
      <a:lstStyle>
        <a:defPPr algn="ctr" fontAlgn="ctr">
          <a:defRPr dirty="0">
            <a:solidFill>
              <a:srgbClr val="000000"/>
            </a:solidFill>
            <a:latin typeface="MS PGothic" panose="020B0600070205080204" pitchFamily="50" charset="-128"/>
            <a:ea typeface="MS PGothic" panose="020B060007020508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1" lang="ja-JP" altLang="en-US" sz="1800" b="0" i="0" u="none" strike="noStrike" cap="none" normalizeH="0" baseline="0" smtClean="0">
            <a:ln>
              <a:noFill/>
            </a:ln>
            <a:solidFill>
              <a:srgbClr val="000000"/>
            </a:solidFill>
            <a:effectLst/>
            <a:latin typeface="MS PGothic" panose="020B0600070205080204" pitchFamily="50" charset="-128"/>
            <a:ea typeface="MS PGothic" panose="020B0600070205080204"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4652</TotalTime>
  <Words>423</Words>
  <Application>Microsoft Office PowerPoint</Application>
  <PresentationFormat>宽屏</PresentationFormat>
  <Paragraphs>30</Paragraphs>
  <Slides>5</Slides>
  <Notes>0</Notes>
  <HiddenSlides>0</HiddenSlides>
  <MMClips>0</MMClips>
  <ScaleCrop>false</ScaleCrop>
  <HeadingPairs>
    <vt:vector size="8" baseType="variant">
      <vt:variant>
        <vt:lpstr>已用的字体</vt:lpstr>
      </vt:variant>
      <vt:variant>
        <vt:i4>18</vt:i4>
      </vt:variant>
      <vt:variant>
        <vt:lpstr>主题</vt:lpstr>
      </vt:variant>
      <vt:variant>
        <vt:i4>3</vt:i4>
      </vt:variant>
      <vt:variant>
        <vt:lpstr>嵌入 OLE 服务器</vt:lpstr>
      </vt:variant>
      <vt:variant>
        <vt:i4>1</vt:i4>
      </vt:variant>
      <vt:variant>
        <vt:lpstr>幻灯片标题</vt:lpstr>
      </vt:variant>
      <vt:variant>
        <vt:i4>5</vt:i4>
      </vt:variant>
    </vt:vector>
  </HeadingPairs>
  <TitlesOfParts>
    <vt:vector size="27" baseType="lpstr">
      <vt:lpstr>Helvetica Neue</vt:lpstr>
      <vt:lpstr>Helvetica Neue Medium</vt:lpstr>
      <vt:lpstr>MS Mincho</vt:lpstr>
      <vt:lpstr>MS PGothic</vt:lpstr>
      <vt:lpstr>MS PGothic</vt:lpstr>
      <vt:lpstr>vivo Bold</vt:lpstr>
      <vt:lpstr>vivo type CNS</vt:lpstr>
      <vt:lpstr>vivo type CNS Light</vt:lpstr>
      <vt:lpstr>vivo type CN简 Bold</vt:lpstr>
      <vt:lpstr>vivo type CN简 Light</vt:lpstr>
      <vt:lpstr>vivo type CN简 Regular</vt:lpstr>
      <vt:lpstr>方正兰亭黑简体</vt:lpstr>
      <vt:lpstr>宋体</vt:lpstr>
      <vt:lpstr>Arial</vt:lpstr>
      <vt:lpstr>Calibri</vt:lpstr>
      <vt:lpstr>Times New Roman</vt:lpstr>
      <vt:lpstr>Wingdings</vt:lpstr>
      <vt:lpstr>等线</vt:lpstr>
      <vt:lpstr>1_Office 主题</vt:lpstr>
      <vt:lpstr>Standarddesign</vt:lpstr>
      <vt:lpstr>Office 主题</vt:lpstr>
      <vt:lpstr>Visio</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vivo views on RAN Rel-19</dc:title>
  <dc:creator>vivo</dc:creator>
  <cp:lastModifiedBy>vivo</cp:lastModifiedBy>
  <cp:revision>1171</cp:revision>
  <dcterms:created xsi:type="dcterms:W3CDTF">2019-03-21T01:16:00Z</dcterms:created>
  <dcterms:modified xsi:type="dcterms:W3CDTF">2024-03-11T09:52:46Z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ICV">
    <vt:lpwstr>B678219B1A8E46B4831FCD74C197B0DC</vt:lpwstr>
  </property>
  <property fmtid="{D5CDD505-2E9C-101B-9397-08002B2CF9AE}" pid="4" name="KSOProductBuildVer">
    <vt:lpwstr>2052-11.1.0.10667</vt:lpwstr>
  </property>
</Properties>
</file>