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slideLayouts/slideLayout9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6"/>
    <p:sldMasterId id="2147483841" r:id="rId7"/>
    <p:sldMasterId id="2147483911" r:id="rId8"/>
  </p:sldMasterIdLst>
  <p:notesMasterIdLst>
    <p:notesMasterId r:id="rId15"/>
  </p:notesMasterIdLst>
  <p:sldIdLst>
    <p:sldId id="2147475565" r:id="rId9"/>
    <p:sldId id="2147475605" r:id="rId10"/>
    <p:sldId id="2147475606" r:id="rId11"/>
    <p:sldId id="2147475607" r:id="rId12"/>
    <p:sldId id="2147475604" r:id="rId13"/>
    <p:sldId id="2147473441" r:id="rId1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  <p188:author id="{4C5E8A02-9C24-826D-1A80-322B094C04B1}" name="Matthew Baker 2" initials="MPJB" userId="Matthew Baker 2" providerId="None"/>
  <p188:author id="{B0AA6F31-FCA2-FC19-8557-746B6A09BC2C}" name="Samantha Caporal del Barrio (Nokia)" initials="SCdB(" userId="S::samantha.caporal_del_barrio@nokia.com::90599e05-2bf2-472b-a2a4-7d7fefa84182" providerId="AD"/>
  <p188:author id="{BBE2ED4D-7C30-1A7A-8236-9E3A31F889E8}" name="Rafael Paiva (Nokia)" initials="RP(" userId="S::rafael.paiva@nokia.com::f2244b69-757d-4dea-abbd-cd8eb512804e" providerId="AD"/>
  <p188:author id="{52330059-3764-95ED-E15C-641F8F442F84}" name="Petri J. Vasenkari (Nokia)" initials="P(" userId="S::petri.j.vasenkari@nokia.com::45ab63b8-482e-4d1b-9753-9204e852db48" providerId="AD"/>
  <p188:author id="{7C97276F-CA75-1F9E-6925-52C2D38907D5}" name="Matthew Baker" initials="MPJB" userId="Matthew Baker" providerId="None"/>
  <p188:author id="{28930073-21D1-1B32-9C4D-071306DCCD41}" name="Tero Henttonen (Nokia)" initials="TH(" userId="S::tero.henttonen@nokia.com::8c59b07f-d54f-43e4-8a38-fa95699606b6" providerId="AD"/>
  <p188:author id="{C96139DC-DD86-DC24-1A1B-14CEB62FABF3}" name="Murat Gursu (Nokia)" initials="MG(" userId="S::murat.gursu@nokia-bell-labs.com::18102de9-ee45-4f1a-a734-fc730e019b6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B10"/>
    <a:srgbClr val="FFFB00"/>
    <a:srgbClr val="FFFFBE"/>
    <a:srgbClr val="CCCCCC"/>
    <a:srgbClr val="E1E1E1"/>
    <a:srgbClr val="001135"/>
    <a:srgbClr val="001D47"/>
    <a:srgbClr val="0A0908"/>
    <a:srgbClr val="666666"/>
    <a:srgbClr val="333333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58" d="100"/>
          <a:sy n="158" d="100"/>
        </p:scale>
        <p:origin x="885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" Target="slides/slide5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4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3/11/2024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70CBB6F-396D-9ECA-CB6B-537365B2E26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2.1 - Bullet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0"/>
            <a:ext cx="4572001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72230E8-8C3E-FACC-BB83-0BEB16548E5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FFD06BD2-8C82-3A42-EA94-1DAD5F04366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30DEAEC4-E0F3-9FCE-BAAF-FDB63BC5E6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0CD3C9A-107F-22EC-1671-28C406CFCA7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2813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2.2 - Bullet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434747-CAC6-E3AB-43A2-737599B9350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408B049-B5A6-319C-6604-4CB974379CE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6BE57E5-418C-3CAD-E431-901873F593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9CB1E9-59D2-839A-658C-A23761FDC7C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158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2.3 - Bullet 1/2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4572000" y="0"/>
            <a:ext cx="4571999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B2B362-2879-6819-D5A2-C7BE4DDA16A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0008FED-F579-32FA-B396-B46F632C45F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8639B8D9-7FD8-8F41-6E5A-1F2F111B9E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FDCED2A-6F4B-B012-EFEA-A5A5D734636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55367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2.4 - Bullet 2/3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932C8D-B957-1CF9-AF0A-C66A4B80B16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EDFF5BE1-C27A-DAF6-539C-BE7CFB3D31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2198C15-49FA-5DCF-088F-089A36BBE5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153E126-16EC-5B6B-B79D-CDC812F5E8A7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98390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1 - Blank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FADF482-1182-15C3-2090-EF4C2A8F787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B5714932-B041-C268-D37A-89265A6401E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3D6BE398-80E2-C124-8939-1FA1DF0C1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4D514C8-0DDA-7262-4109-EF26FA846FF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81222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2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C39B26E-924A-E04C-205D-CC553972AE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4D6E92B-62A5-89F1-C025-9AFA6FCB33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F2BA0AE1-3EC1-6929-E965-9C60516B99D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8CFFAAD9-97A5-7898-E5FF-36F481EB93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93800F5-E209-664D-A7E0-BF31501FE76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6466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3 - Tex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C50F010-1A3E-13CC-A34C-23E50F7D9E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C224637-55EA-0423-7FB7-9D4C22E954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D086BFC4-A13A-A77F-C95D-F0B63E9FC79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8436AE6-E5BF-2964-DF91-2738015094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69E459F-FA2A-44D7-0042-B6749720C4A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28895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4 - 1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C4C436A-97D3-3C1B-0C95-441F1DF2F9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2203B3C-B7BE-B5F0-A84C-BF4A2D307F8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ED0C98DE-3A96-2DE1-E80F-30D10A98054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9872479-176B-250D-7009-2FACC846C8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5CA6AE9-CB4B-F137-356B-3F444DF521D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8889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5 - 2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37E9F8B-5B93-F909-6599-53CAB2225C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8BB2193-E2EE-013C-3734-26FE2B6F28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94D6E453-33BB-3D1A-87F2-BF23E7DB06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25631BE9-7C06-22AD-145E-78B1BD5F7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41F63E7-7858-9E91-BACF-9FD1D77A74A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76002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6 - 3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4635BF5-054A-3811-41D1-1B20FDF97F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B09C184-344B-3A37-4BC9-5F46DC81EA5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EA23E53E-BC8E-B2D9-8857-89A24EB07F9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E99784FE-D6A8-9580-1007-194EF43C8A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6F9891C-F679-171D-0410-18138B8C177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4172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BE0D581-C1F6-D532-2C81-71B58C252B4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7 - 4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D49FC51-3DDE-4079-644A-F3FAEB0DC4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F8C1C72-A585-7ED5-651B-B528B397081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D3FAF429-6C3E-019C-0537-840220A5BF9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4" name="Footer Placeholder 2">
            <a:extLst>
              <a:ext uri="{FF2B5EF4-FFF2-40B4-BE49-F238E27FC236}">
                <a16:creationId xmlns:a16="http://schemas.microsoft.com/office/drawing/2014/main" id="{14C8B806-8FC3-E969-CBCA-FAFFE8971D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4CB7D39-8685-8AB5-351E-6B19EEB4BBD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43127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8 - Numbered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bg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bg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bg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bg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F7ADEE1-F63C-492E-6243-826D5239E9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28DC97F-4D64-0DED-88CD-EE02622DD1A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36AADFB0-EF58-B66F-9E2F-35B8CE845DF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B5E01CE8-3A1A-97F6-CB42-2A7B7096C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22FC401-1AA8-2464-8D1C-AB4CBBB237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15639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3.9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751E31D-7B4F-D8BB-1E48-D88EA581DC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CFD536D-56F0-6B89-4E85-90A6E969D32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A2A18FDE-17E4-A96B-C3EE-A77EEBA83E2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A39C322E-4A8A-CA2E-DBCD-97DA4FDE15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B3D3C671-29A5-6951-28E5-A58089FE5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6B2A9F-7428-9787-9456-2476EC7471B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39201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4.1 - Cover N BlueGree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97BECFD-8EA7-0689-338E-FF79734814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CA7DC03-F552-0867-352F-D9703C6058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DCB03-B7A1-6B00-BC51-6A2712B64A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49D9392C-9E29-427F-3C29-C64146E898C7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86483177-9ABF-3F5C-ED1D-16C01EEE37C3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97C96119-D9F7-8022-5694-A13E7950B52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247CB589-C660-36A6-BF29-1327034A981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2B915696-0B26-9206-B2E7-93708805BDBC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A3A0836-5277-7254-E598-6DE9FA1A526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59763D9-588F-2473-91CB-B8C347B72189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3FCDC52-0E62-A2F4-0387-BFC107C7F66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53EC447-D430-EA30-E1F1-75D2164321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C6FED7A-2E54-8D43-8732-46FB9027DB7B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09633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4.2 - Cover N PurpleBlu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1E104F6-2E1E-CFDD-A69D-C115384F15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01"/>
            <a:ext cx="5144400" cy="5144400"/>
          </a:xfrm>
          <a:prstGeom prst="rect">
            <a:avLst/>
          </a:prstGeom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59E922F0-08F0-9919-8C26-CE716C3AE5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DF29A45-EE41-3151-6F22-1274BFD4DD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AC803887-2AFC-DF73-DE60-1BE27DDE158C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FB007C44-CA5E-747F-537B-FA8B422F6EF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ACD5E94E-82F7-2222-8DA7-BF2F4217D47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3422F086-3538-B59C-A13B-E07C6B18072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64270631-5CE7-99C0-6E82-FDECFC1D363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EC4CD95-FA07-887B-3375-C4368A44AF15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77E65701-8704-DC44-7F06-7957F6D50DDE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0CCF65E-F2C0-F179-6CEF-6926AE13A1AD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4148E0E7-D605-6CB3-E2A2-9F865D08BD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0704DB9-88C7-16A3-4EB3-53EDBBBBED99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09734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4.3 - Cover N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C7D16BB-9265-7D3A-E136-8F028A9F86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B531529-C0C1-501F-B90B-E578B26E0D98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40C94059-F7F6-293D-88B1-A0CCDDB75575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98343E1B-0BDB-6D7F-D5F6-35E72B8B25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6A5F513-FF52-40DD-1058-E3394F1442C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593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BE0D581-C1F6-D532-2C81-71B58C252B4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E34DB9B-0E35-525F-F0E2-6DC060DF0B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4.4 - Cover 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74FB718-4590-313D-1532-FE817A22ACB4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5144400 w 5144400"/>
              <a:gd name="connsiteY1" fmla="*/ 0 h 5144400"/>
              <a:gd name="connsiteX2" fmla="*/ 5144400 w 5144400"/>
              <a:gd name="connsiteY2" fmla="*/ 5144400 h 5144400"/>
              <a:gd name="connsiteX3" fmla="*/ 0 w 5144400"/>
              <a:gd name="connsiteY3" fmla="*/ 514440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5144400" y="0"/>
                </a:lnTo>
                <a:lnTo>
                  <a:pt x="5144400" y="5144400"/>
                </a:lnTo>
                <a:lnTo>
                  <a:pt x="0" y="5144400"/>
                </a:lnTo>
                <a:close/>
              </a:path>
            </a:pathLst>
          </a:custGeom>
          <a:noFill/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85F427-7AA2-BA79-9FAB-3B20B348D66A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0 w 5144400"/>
              <a:gd name="connsiteY1" fmla="*/ 5144400 h 5144400"/>
              <a:gd name="connsiteX2" fmla="*/ 794971 w 5144400"/>
              <a:gd name="connsiteY2" fmla="*/ 5144400 h 5144400"/>
              <a:gd name="connsiteX3" fmla="*/ 794971 w 5144400"/>
              <a:gd name="connsiteY3" fmla="*/ 1741594 h 5144400"/>
              <a:gd name="connsiteX4" fmla="*/ 5144400 w 5144400"/>
              <a:gd name="connsiteY4" fmla="*/ 5144400 h 5144400"/>
              <a:gd name="connsiteX5" fmla="*/ 5144400 w 5144400"/>
              <a:gd name="connsiteY5" fmla="*/ 4142850 h 5144400"/>
              <a:gd name="connsiteX6" fmla="*/ 0 w 5144400"/>
              <a:gd name="connsiteY6" fmla="*/ 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0" y="5144400"/>
                </a:lnTo>
                <a:cubicBezTo>
                  <a:pt x="0" y="5144400"/>
                  <a:pt x="794971" y="5144400"/>
                  <a:pt x="794971" y="5144400"/>
                </a:cubicBezTo>
                <a:lnTo>
                  <a:pt x="794971" y="1741594"/>
                </a:lnTo>
                <a:cubicBezTo>
                  <a:pt x="794971" y="1741594"/>
                  <a:pt x="5144400" y="5144400"/>
                  <a:pt x="5144400" y="5144400"/>
                </a:cubicBezTo>
                <a:lnTo>
                  <a:pt x="5144400" y="4142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E447E57-9E3B-2030-9902-A8BA6E7583E4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B61C7B4D-5A69-FF1F-0F31-D16D75C7921B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6" name="Footer Placeholder 2">
            <a:extLst>
              <a:ext uri="{FF2B5EF4-FFF2-40B4-BE49-F238E27FC236}">
                <a16:creationId xmlns:a16="http://schemas.microsoft.com/office/drawing/2014/main" id="{AD544843-BF44-8F0F-4D23-F80C60F60B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1A77665-3F1E-2A97-3EA0-9107B5BFDA7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432026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5.1 - Cover O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8A7CBB0-A767-7247-8638-81BC366967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BBDEA00-FE7A-639E-C16F-BC5E3DBD8FD3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24">
              <a:extLst>
                <a:ext uri="{FF2B5EF4-FFF2-40B4-BE49-F238E27FC236}">
                  <a16:creationId xmlns:a16="http://schemas.microsoft.com/office/drawing/2014/main" id="{0B5F76F9-295B-59E5-BDCF-8B6840E5B5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25">
              <a:extLst>
                <a:ext uri="{FF2B5EF4-FFF2-40B4-BE49-F238E27FC236}">
                  <a16:creationId xmlns:a16="http://schemas.microsoft.com/office/drawing/2014/main" id="{B473941B-CE77-6414-782E-B5933651166D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03FCE4B1-384C-92A9-F114-45634B67A11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16718376-BEBA-6EC2-B9BA-05AEA785303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55E96EEC-F984-9065-5EAC-AF9297B31DF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8B88A2-C8A9-A342-E8B5-C91DF5E71FF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EC2290D-5934-145E-499C-1CB0349E5FA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BD471F30-B344-A63E-287D-45299C3476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98C39D-9BF3-2E01-07D8-83AC83D22B6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699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E34DB9B-0E35-525F-F0E2-6DC060DF0B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5.2 - Cover O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7370059-157B-625C-8521-D3FCF8A22D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aphic 3">
            <a:extLst>
              <a:ext uri="{FF2B5EF4-FFF2-40B4-BE49-F238E27FC236}">
                <a16:creationId xmlns:a16="http://schemas.microsoft.com/office/drawing/2014/main" id="{7ADBC276-24FC-31B1-198D-D0A0EB5188BB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CDDE8834-7F71-A488-29A8-540395324479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FEFA04F6-2C3F-3E38-9E08-D6990D946A8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54253727-9053-862A-19CB-32DD1616812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6E5204B2-3785-90DB-45F2-F73CC497595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95BC05DD-4D63-F05A-843F-EE491020FFD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60E8CE17-B2D0-B92F-1A9F-C72280B6E9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BEF90E0-A2AA-9B05-58FB-3D4109E95C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132D8A-9E85-B335-C2FD-9D2508FEAF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5D1F556C-703D-0EB9-35BD-0A7DE6122BF2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F61D5928-67F7-A4E5-2767-E072B8F67A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E06C9D-E699-053A-48F6-090A15EE341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33113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0347B25-CB84-1FE7-62E9-F00844782A8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5.4 - Cover 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pic>
        <p:nvPicPr>
          <p:cNvPr id="20" name="Picture 19" descr="Circle&#10;&#10;Description automatically generated with medium confidence">
            <a:extLst>
              <a:ext uri="{FF2B5EF4-FFF2-40B4-BE49-F238E27FC236}">
                <a16:creationId xmlns:a16="http://schemas.microsoft.com/office/drawing/2014/main" id="{87D5AF06-6AF8-9002-BEDC-176CB57496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84"/>
          <a:stretch/>
        </p:blipFill>
        <p:spPr>
          <a:xfrm>
            <a:off x="5126775" y="-4796"/>
            <a:ext cx="4017225" cy="51435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D94EDB0-D38F-0FE8-27C1-80BAE2455A1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EFAF1A61-3518-0ABC-1BC0-5990D5EF88D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496FB4B1-7F2F-CF04-74B8-D3A7467B0E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5700AEF-B2E0-306E-A874-DE91DDDD98F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616006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EC99354-0705-43E6-69C9-1036477EF0BB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6.2 - Cover K BlueGreen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8FF1A58D-53A4-65F6-8F2B-645D65C53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5C4391E8-E519-220E-82C7-E7E85659A4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F3E219A7-8ADF-6CBF-872C-AEF07B645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47BEB086-B161-40ED-B2E3-DDF397278FA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35D1FEE-8FAA-6AFD-E821-344C363F2C2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36726D0-2423-B7DC-41C5-A3E0D3C9275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17257835-1368-81AC-1BB9-5374BD6AEA7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8AB2999-1929-69AE-F4B8-38F9B81ECF7A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AC62732A-D69F-1BDC-8778-1D5E71576F1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9CCAE72-315B-6DC4-6ED3-6C32104BB03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9F6B1C01-19BD-7D67-4E40-88818E2139B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7C973916-701B-92E4-FA4C-28A5746F5C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980C06-E572-7A51-AF42-18E3E2BB769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94542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6.3 - Cover K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BC0B63B-5EB2-C517-FFAF-0A5B2B5AB9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FADBBE10-EF5A-37AA-E18F-F9B27AA6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0DF69E35-608B-F57E-3615-F9FB9D11DD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02491239-1144-EB94-E007-F05D770D71DA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2FDE4536-B74E-FB0B-5701-EE95568054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DC504B4C-4BF0-DF13-D647-0C718DF4AD9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F3BB0087-C253-F0E4-3F52-1A53B4AFA97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3025D71C-0D10-5220-5980-B17FC068151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64514CD7-9102-9552-6763-AB0337AAA7E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AE80B1C-FD35-F288-8BFD-2F827D4C51A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7E72F-0CE2-D4D0-F696-BEA9F83EF5A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AB4C8BF7-D6EA-CCEB-F116-FF8F674A1D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E635509-617A-2673-6143-139A72A328AE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557383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6.4 - Cover 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798"/>
          <a:stretch/>
        </p:blipFill>
        <p:spPr>
          <a:xfrm>
            <a:off x="4966626" y="0"/>
            <a:ext cx="417737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685118FE-3A69-7878-D9BB-1A3313720C8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0F609D8D-5CB0-9FB7-12C3-CB2F81E54A6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A6A581A3-9568-ADAA-C577-D08AD5F13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597BE1-B84C-D2C8-9145-12E1EE3A2A4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592906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.1 - Divider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98BFE0-FEAC-1333-6BF5-7907903B2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3AA9E6A-3B54-EBA8-25AB-52211D52F5E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C82D3C-5CAB-DDEA-5BAD-0CE49311B44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F275CFF-10A6-01B8-606D-73D7A56422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6D07526-2E9D-2AAD-EE94-167EEE153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8D6CBFA-FE17-BB91-3580-068737D2A8A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102166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3C362B2-9A6C-0E6C-FBA1-C96043F3F40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62F7CD0-7194-262C-4163-9C9259A996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138235-402A-DB5E-7574-A36D3D7E8212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.4 - Divider PurpleBlu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01D2CA4-939C-12C2-DF49-53BE4EA4C1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0DABAD96-0284-76FF-D804-48E7FFCA08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6758511-3EE8-4852-763C-F4F1187FA97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486F512-1927-A0E0-A1C2-79941992D99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8DEF3F3-5CAD-FC0C-F7DD-4A913E71BD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E790325F-8E1D-1D8F-9BC9-63324BDA40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D2CB855-84A3-85F5-FB9C-1E75571087A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056082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.5 - Divider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EF07AED-C885-0A94-CE92-AD0235762C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13AFDC9-7EA7-195A-AC21-49A03E74AF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F57FFFB-CCE3-C058-3729-4EDEEE5E64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5665458-1735-3CFE-DB60-E654932058A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8EAC92C-19BC-5473-42AE-69A4371F286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E2C85D8-A3A9-A261-1BCF-701066856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1CF4E5-14D0-7A0E-3B20-BC1F539D9B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84253F2-17A2-0FB1-EBCA-E926952C83B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57203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.6 - Divider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D17980-F783-4A27-87DC-42985B6C77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2A1BAB-7805-96E3-BA5B-3E8B26D8AA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4C0B05D-F0F7-15F3-4C17-EED0899C7AF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9857B24-CF63-C1F9-6FBA-114618B4AAB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CB5136-AC36-0B5E-A3A9-2D5B7B13CF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45165F11-ACDF-2F83-0960-B38B3A16DA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A883A0B-71FE-CCBB-40D3-94902D79FA0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09798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7.7 - Divider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34BF0FE-66B0-30DC-7C7E-0C60AC6208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915CB6A6-17E7-3E33-E841-80BBD7036B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49B4D71-50D7-0502-EF7E-5AAF38E865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256B84B-A641-FF3B-04A5-7875DE216F3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B5AF0F0-B002-CB3B-6A1E-945904E802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BFB53FB7-1753-80D0-CDCE-10664D914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D1215D7-36B4-79D5-19D8-6A7A87DAEEB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291692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70CBB6F-396D-9ECA-CB6B-537365B2E26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BE0D581-C1F6-D532-2C81-71B58C252B4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E34DB9B-0E35-525F-F0E2-6DC060DF0B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138235-402A-DB5E-7574-A36D3D7E8212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16DBDDB-3C86-596D-3350-0B9ED619D20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37997CD-4103-2DAB-42E2-A0C1AB9ED58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16DBDDB-3C86-596D-3350-0B9ED619D20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C9C3BBB-89C3-3953-0E5E-9544F2E7BD2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0623DA-960F-6669-DFB8-70903213D9F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9E83A83-9695-3236-1E22-B800EBB14F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1 - Bullet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0"/>
            <a:ext cx="4572001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72230E8-8C3E-FACC-BB83-0BEB16548E5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FFD06BD2-8C82-3A42-EA94-1DAD5F04366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30DEAEC4-E0F3-9FCE-BAAF-FDB63BC5E6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0CD3C9A-107F-22EC-1671-28C406CFCA7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281304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2 - Bullet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434747-CAC6-E3AB-43A2-737599B9350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408B049-B5A6-319C-6604-4CB974379CE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6BE57E5-418C-3CAD-E431-901873F593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9CB1E9-59D2-839A-658C-A23761FDC7C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1585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3 - Bullet 1/2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4572000" y="0"/>
            <a:ext cx="4571999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B2B362-2879-6819-D5A2-C7BE4DDA16A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0008FED-F579-32FA-B396-B46F632C45F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8639B8D9-7FD8-8F41-6E5A-1F2F111B9E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FDCED2A-6F4B-B012-EFEA-A5A5D734636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553670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4 - Bullet 2/3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932C8D-B957-1CF9-AF0A-C66A4B80B16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EDFF5BE1-C27A-DAF6-539C-BE7CFB3D31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2198C15-49FA-5DCF-088F-089A36BBE5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153E126-16EC-5B6B-B79D-CDC812F5E8A7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983904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1 - Blank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FADF482-1182-15C3-2090-EF4C2A8F787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B5714932-B041-C268-D37A-89265A6401E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3D6BE398-80E2-C124-8939-1FA1DF0C1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4D514C8-0DDA-7262-4109-EF26FA846FF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812222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2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C39B26E-924A-E04C-205D-CC553972AE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4D6E92B-62A5-89F1-C025-9AFA6FCB33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F2BA0AE1-3EC1-6929-E965-9C60516B99D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8CFFAAD9-97A5-7898-E5FF-36F481EB93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93800F5-E209-664D-A7E0-BF31501FE76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64664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3 - Tex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C50F010-1A3E-13CC-A34C-23E50F7D9E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C224637-55EA-0423-7FB7-9D4C22E954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D086BFC4-A13A-A77F-C95D-F0B63E9FC79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8436AE6-E5BF-2964-DF91-2738015094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69E459F-FA2A-44D7-0042-B6749720C4A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2889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37997CD-4103-2DAB-42E2-A0C1AB9ED58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4 - 1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C4C436A-97D3-3C1B-0C95-441F1DF2F9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2203B3C-B7BE-B5F0-A84C-BF4A2D307F8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ED0C98DE-3A96-2DE1-E80F-30D10A98054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9872479-176B-250D-7009-2FACC846C8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5CA6AE9-CB4B-F137-356B-3F444DF521D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888923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5 - 2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37E9F8B-5B93-F909-6599-53CAB2225C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8BB2193-E2EE-013C-3734-26FE2B6F28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94D6E453-33BB-3D1A-87F2-BF23E7DB06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25631BE9-7C06-22AD-145E-78B1BD5F7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41F63E7-7858-9E91-BACF-9FD1D77A74A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760025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6 - 3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4635BF5-054A-3811-41D1-1B20FDF97F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B09C184-344B-3A37-4BC9-5F46DC81EA5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EA23E53E-BC8E-B2D9-8857-89A24EB07F9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E99784FE-D6A8-9580-1007-194EF43C8A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6F9891C-F679-171D-0410-18138B8C177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417240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7 - 4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D49FC51-3DDE-4079-644A-F3FAEB0DC4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F8C1C72-A585-7ED5-651B-B528B397081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D3FAF429-6C3E-019C-0537-840220A5BF9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4" name="Footer Placeholder 2">
            <a:extLst>
              <a:ext uri="{FF2B5EF4-FFF2-40B4-BE49-F238E27FC236}">
                <a16:creationId xmlns:a16="http://schemas.microsoft.com/office/drawing/2014/main" id="{14C8B806-8FC3-E969-CBCA-FAFFE8971D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4CB7D39-8685-8AB5-351E-6B19EEB4BBD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431279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8 - Numbered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bg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bg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bg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bg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F7ADEE1-F63C-492E-6243-826D5239E9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28DC97F-4D64-0DED-88CD-EE02622DD1A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36AADFB0-EF58-B66F-9E2F-35B8CE845DF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B5E01CE8-3A1A-97F6-CB42-2A7B7096C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22FC401-1AA8-2464-8D1C-AB4CBBB237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156398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9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751E31D-7B4F-D8BB-1E48-D88EA581DC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CFD536D-56F0-6B89-4E85-90A6E969D32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A2A18FDE-17E4-A96B-C3EE-A77EEBA83E2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A39C322E-4A8A-CA2E-DBCD-97DA4FDE15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B3D3C671-29A5-6951-28E5-A58089FE5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6B2A9F-7428-9787-9456-2476EC7471B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392012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1 - Cover N BlueGree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97BECFD-8EA7-0689-338E-FF79734814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CA7DC03-F552-0867-352F-D9703C6058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DCB03-B7A1-6B00-BC51-6A2712B64A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49D9392C-9E29-427F-3C29-C64146E898C7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86483177-9ABF-3F5C-ED1D-16C01EEE37C3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97C96119-D9F7-8022-5694-A13E7950B52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247CB589-C660-36A6-BF29-1327034A981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2B915696-0B26-9206-B2E7-93708805BDBC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A3A0836-5277-7254-E598-6DE9FA1A526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59763D9-588F-2473-91CB-B8C347B72189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3FCDC52-0E62-A2F4-0387-BFC107C7F66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53EC447-D430-EA30-E1F1-75D2164321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C6FED7A-2E54-8D43-8732-46FB9027DB7B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096335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2 - Cover N PurpleBlu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1E104F6-2E1E-CFDD-A69D-C115384F15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01"/>
            <a:ext cx="5144400" cy="5144400"/>
          </a:xfrm>
          <a:prstGeom prst="rect">
            <a:avLst/>
          </a:prstGeom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59E922F0-08F0-9919-8C26-CE716C3AE5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DF29A45-EE41-3151-6F22-1274BFD4DD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AC803887-2AFC-DF73-DE60-1BE27DDE158C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FB007C44-CA5E-747F-537B-FA8B422F6EF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ACD5E94E-82F7-2222-8DA7-BF2F4217D47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3422F086-3538-B59C-A13B-E07C6B18072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64270631-5CE7-99C0-6E82-FDECFC1D363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EC4CD95-FA07-887B-3375-C4368A44AF15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77E65701-8704-DC44-7F06-7957F6D50DDE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0CCF65E-F2C0-F179-6CEF-6926AE13A1AD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4148E0E7-D605-6CB3-E2A2-9F865D08BD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0704DB9-88C7-16A3-4EB3-53EDBBBBED99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097345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3 - Cover N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C7D16BB-9265-7D3A-E136-8F028A9F86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B531529-C0C1-501F-B90B-E578B26E0D98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40C94059-F7F6-293D-88B1-A0CCDDB75575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98343E1B-0BDB-6D7F-D5F6-35E72B8B25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6A5F513-FF52-40DD-1058-E3394F1442C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593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4 - Cover 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74FB718-4590-313D-1532-FE817A22ACB4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5144400 w 5144400"/>
              <a:gd name="connsiteY1" fmla="*/ 0 h 5144400"/>
              <a:gd name="connsiteX2" fmla="*/ 5144400 w 5144400"/>
              <a:gd name="connsiteY2" fmla="*/ 5144400 h 5144400"/>
              <a:gd name="connsiteX3" fmla="*/ 0 w 5144400"/>
              <a:gd name="connsiteY3" fmla="*/ 514440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5144400" y="0"/>
                </a:lnTo>
                <a:lnTo>
                  <a:pt x="5144400" y="5144400"/>
                </a:lnTo>
                <a:lnTo>
                  <a:pt x="0" y="5144400"/>
                </a:lnTo>
                <a:close/>
              </a:path>
            </a:pathLst>
          </a:custGeom>
          <a:noFill/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85F427-7AA2-BA79-9FAB-3B20B348D66A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0 w 5144400"/>
              <a:gd name="connsiteY1" fmla="*/ 5144400 h 5144400"/>
              <a:gd name="connsiteX2" fmla="*/ 794971 w 5144400"/>
              <a:gd name="connsiteY2" fmla="*/ 5144400 h 5144400"/>
              <a:gd name="connsiteX3" fmla="*/ 794971 w 5144400"/>
              <a:gd name="connsiteY3" fmla="*/ 1741594 h 5144400"/>
              <a:gd name="connsiteX4" fmla="*/ 5144400 w 5144400"/>
              <a:gd name="connsiteY4" fmla="*/ 5144400 h 5144400"/>
              <a:gd name="connsiteX5" fmla="*/ 5144400 w 5144400"/>
              <a:gd name="connsiteY5" fmla="*/ 4142850 h 5144400"/>
              <a:gd name="connsiteX6" fmla="*/ 0 w 5144400"/>
              <a:gd name="connsiteY6" fmla="*/ 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0" y="5144400"/>
                </a:lnTo>
                <a:cubicBezTo>
                  <a:pt x="0" y="5144400"/>
                  <a:pt x="794971" y="5144400"/>
                  <a:pt x="794971" y="5144400"/>
                </a:cubicBezTo>
                <a:lnTo>
                  <a:pt x="794971" y="1741594"/>
                </a:lnTo>
                <a:cubicBezTo>
                  <a:pt x="794971" y="1741594"/>
                  <a:pt x="5144400" y="5144400"/>
                  <a:pt x="5144400" y="5144400"/>
                </a:cubicBezTo>
                <a:lnTo>
                  <a:pt x="5144400" y="4142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E447E57-9E3B-2030-9902-A8BA6E7583E4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B61C7B4D-5A69-FF1F-0F31-D16D75C7921B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6" name="Footer Placeholder 2">
            <a:extLst>
              <a:ext uri="{FF2B5EF4-FFF2-40B4-BE49-F238E27FC236}">
                <a16:creationId xmlns:a16="http://schemas.microsoft.com/office/drawing/2014/main" id="{AD544843-BF44-8F0F-4D23-F80C60F60B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1A77665-3F1E-2A97-3EA0-9107B5BFDA7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4320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C9C3BBB-89C3-3953-0E5E-9544F2E7BD2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1 - Cover O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8A7CBB0-A767-7247-8638-81BC366967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BBDEA00-FE7A-639E-C16F-BC5E3DBD8FD3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24">
              <a:extLst>
                <a:ext uri="{FF2B5EF4-FFF2-40B4-BE49-F238E27FC236}">
                  <a16:creationId xmlns:a16="http://schemas.microsoft.com/office/drawing/2014/main" id="{0B5F76F9-295B-59E5-BDCF-8B6840E5B5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25">
              <a:extLst>
                <a:ext uri="{FF2B5EF4-FFF2-40B4-BE49-F238E27FC236}">
                  <a16:creationId xmlns:a16="http://schemas.microsoft.com/office/drawing/2014/main" id="{B473941B-CE77-6414-782E-B5933651166D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03FCE4B1-384C-92A9-F114-45634B67A11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16718376-BEBA-6EC2-B9BA-05AEA785303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55E96EEC-F984-9065-5EAC-AF9297B31DF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8B88A2-C8A9-A342-E8B5-C91DF5E71FF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EC2290D-5934-145E-499C-1CB0349E5FA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BD471F30-B344-A63E-287D-45299C3476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98C39D-9BF3-2E01-07D8-83AC83D22B6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699756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2 - Cover O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7370059-157B-625C-8521-D3FCF8A22D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aphic 3">
            <a:extLst>
              <a:ext uri="{FF2B5EF4-FFF2-40B4-BE49-F238E27FC236}">
                <a16:creationId xmlns:a16="http://schemas.microsoft.com/office/drawing/2014/main" id="{7ADBC276-24FC-31B1-198D-D0A0EB5188BB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CDDE8834-7F71-A488-29A8-540395324479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FEFA04F6-2C3F-3E38-9E08-D6990D946A8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54253727-9053-862A-19CB-32DD1616812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6E5204B2-3785-90DB-45F2-F73CC497595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95BC05DD-4D63-F05A-843F-EE491020FFD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60E8CE17-B2D0-B92F-1A9F-C72280B6E9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BEF90E0-A2AA-9B05-58FB-3D4109E95C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132D8A-9E85-B335-C2FD-9D2508FEAF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5D1F556C-703D-0EB9-35BD-0A7DE6122BF2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F61D5928-67F7-A4E5-2767-E072B8F67A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E06C9D-E699-053A-48F6-090A15EE341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331133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0347B25-CB84-1FE7-62E9-F00844782A8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4 - Cover 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pic>
        <p:nvPicPr>
          <p:cNvPr id="20" name="Picture 19" descr="Circle&#10;&#10;Description automatically generated with medium confidence">
            <a:extLst>
              <a:ext uri="{FF2B5EF4-FFF2-40B4-BE49-F238E27FC236}">
                <a16:creationId xmlns:a16="http://schemas.microsoft.com/office/drawing/2014/main" id="{87D5AF06-6AF8-9002-BEDC-176CB57496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84"/>
          <a:stretch/>
        </p:blipFill>
        <p:spPr>
          <a:xfrm>
            <a:off x="5126775" y="-4796"/>
            <a:ext cx="4017225" cy="51435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D94EDB0-D38F-0FE8-27C1-80BAE2455A1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EFAF1A61-3518-0ABC-1BC0-5990D5EF88D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496FB4B1-7F2F-CF04-74B8-D3A7467B0E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5700AEF-B2E0-306E-A874-DE91DDDD98F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616006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EC99354-0705-43E6-69C9-1036477EF0BB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2 - Cover K BlueGreen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8FF1A58D-53A4-65F6-8F2B-645D65C53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5C4391E8-E519-220E-82C7-E7E85659A4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F3E219A7-8ADF-6CBF-872C-AEF07B645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47BEB086-B161-40ED-B2E3-DDF397278FA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35D1FEE-8FAA-6AFD-E821-344C363F2C2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36726D0-2423-B7DC-41C5-A3E0D3C9275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17257835-1368-81AC-1BB9-5374BD6AEA7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8AB2999-1929-69AE-F4B8-38F9B81ECF7A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AC62732A-D69F-1BDC-8778-1D5E71576F1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9CCAE72-315B-6DC4-6ED3-6C32104BB03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9F6B1C01-19BD-7D67-4E40-88818E2139B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7C973916-701B-92E4-FA4C-28A5746F5C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980C06-E572-7A51-AF42-18E3E2BB769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945429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3 - Cover K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BC0B63B-5EB2-C517-FFAF-0A5B2B5AB9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FADBBE10-EF5A-37AA-E18F-F9B27AA6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0DF69E35-608B-F57E-3615-F9FB9D11DD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02491239-1144-EB94-E007-F05D770D71DA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2FDE4536-B74E-FB0B-5701-EE95568054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DC504B4C-4BF0-DF13-D647-0C718DF4AD9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F3BB0087-C253-F0E4-3F52-1A53B4AFA97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3025D71C-0D10-5220-5980-B17FC068151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64514CD7-9102-9552-6763-AB0337AAA7E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AE80B1C-FD35-F288-8BFD-2F827D4C51A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7E72F-0CE2-D4D0-F696-BEA9F83EF5A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AB4C8BF7-D6EA-CCEB-F116-FF8F674A1D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E635509-617A-2673-6143-139A72A328AE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557383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4 - Cover 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798"/>
          <a:stretch/>
        </p:blipFill>
        <p:spPr>
          <a:xfrm>
            <a:off x="4966626" y="0"/>
            <a:ext cx="417737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685118FE-3A69-7878-D9BB-1A3313720C8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0F609D8D-5CB0-9FB7-12C3-CB2F81E54A6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A6A581A3-9568-ADAA-C577-D08AD5F13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597BE1-B84C-D2C8-9145-12E1EE3A2A4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592906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1 - Divider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98BFE0-FEAC-1333-6BF5-7907903B2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3AA9E6A-3B54-EBA8-25AB-52211D52F5E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C82D3C-5CAB-DDEA-5BAD-0CE49311B44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F275CFF-10A6-01B8-606D-73D7A56422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6D07526-2E9D-2AAD-EE94-167EEE153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8D6CBFA-FE17-BB91-3580-068737D2A8A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102166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3C362B2-9A6C-0E6C-FBA1-C96043F3F40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0623DA-960F-6669-DFB8-70903213D9F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62F7CD0-7194-262C-4163-9C9259A996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4 - Divider PurpleBlu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01D2CA4-939C-12C2-DF49-53BE4EA4C1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0DABAD96-0284-76FF-D804-48E7FFCA08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6758511-3EE8-4852-763C-F4F1187FA97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486F512-1927-A0E0-A1C2-79941992D99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8DEF3F3-5CAD-FC0C-F7DD-4A913E71BD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E790325F-8E1D-1D8F-9BC9-63324BDA40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D2CB855-84A3-85F5-FB9C-1E75571087A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056082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5 - Divider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EF07AED-C885-0A94-CE92-AD0235762C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13AFDC9-7EA7-195A-AC21-49A03E74AF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F57FFFB-CCE3-C058-3729-4EDEEE5E64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5665458-1735-3CFE-DB60-E654932058A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8EAC92C-19BC-5473-42AE-69A4371F286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E2C85D8-A3A9-A261-1BCF-701066856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1CF4E5-14D0-7A0E-3B20-BC1F539D9B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84253F2-17A2-0FB1-EBCA-E926952C83B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57203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6 - Divider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D17980-F783-4A27-87DC-42985B6C77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2A1BAB-7805-96E3-BA5B-3E8B26D8AA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4C0B05D-F0F7-15F3-4C17-EED0899C7AF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9857B24-CF63-C1F9-6FBA-114618B4AAB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CB5136-AC36-0B5E-A3A9-2D5B7B13CF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45165F11-ACDF-2F83-0960-B38B3A16DA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A883A0B-71FE-CCBB-40D3-94902D79FA0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097989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7 - Divider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34BF0FE-66B0-30DC-7C7E-0C60AC6208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915CB6A6-17E7-3E33-E841-80BBD7036B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49B4D71-50D7-0502-EF7E-5AAF38E865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256B84B-A641-FF3B-04A5-7875DE216F3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B5AF0F0-B002-CB3B-6A1E-945904E802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BFB53FB7-1753-80D0-CDCE-10664D914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D1215D7-36B4-79D5-19D8-6A7A87DAEEB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291692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1 - End BlueGreen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3A71822B-C712-A4E6-919B-405BA7F21A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113608E-22FD-657F-8D07-CD39EC97958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DA917A93-F7DB-3A50-D98B-8185FF15DE00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8D8095F-7FCC-5669-F881-F66619242228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A8F3D3FE-D0C9-59C1-F189-DA228D51A05B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7F167DEA-E276-FD24-54AA-B4A09328CCE6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5BDAA131-A001-A420-C695-237DBC40265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2897789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2 - End BlueGreen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3 - End BlueGreen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08FFEE3-9429-FB20-94DA-036B3BA28A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F97AAA9-D469-5AE4-F90F-9020A3DDBE0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C2E78338-BF1F-47F8-574E-5A79325DD1F8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BEABEE7F-B8A9-CDE0-CB0E-B91BA834B8F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42EAFBE4-3E55-88EC-6263-AA83BE68E7C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55877F46-FE15-EE6B-7255-F5187038A7A8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F62DDA2E-E23F-3C1F-FBA8-13E4AE5F3526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806626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4 - End PurpleBlue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465075C-3A04-8F21-2D96-F11146239A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A77D7537-AB6E-150C-8EAC-2488703A550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6DD48B6-4C1B-73D2-03B9-15D30FCE5E9E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64D70B58-DDCB-C449-2352-59773ED88AE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609F40CE-5FD9-0148-24E8-B471F0E808B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921AF8C9-7D93-7437-46E4-70C04BC1FCD9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4086F6C-E115-654F-39E3-04AE3FA5602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5271785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5 - End Blue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39F40A4-C4FE-CE81-4DDE-1096BF05B1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04350EF6-70D2-8CA6-C8B4-23AD48C51B92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E3C5F24B-DEBE-91F4-60EF-98DB9598FC4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430F02E-A1F8-79E9-1749-B79A96144ED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FABBDCAD-55AC-A504-7AB9-9EA8B4E0982A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870B6CA-17E5-8094-AABA-A4EB4CF4DD7D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B471460-440F-63D0-B43A-D4E98094F4B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3694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RP-240258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9E83A83-9695-3236-1E22-B800EBB14F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6 - End 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1011232-FEC1-556E-5D81-2627C46F6D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305D3B8-631A-ECF6-F436-B2BCDEC1D146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5AA4292-461B-4E6C-D0DF-22D79FF5659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E83B83EF-F13E-0C9F-A72E-1028FFB5C1A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7583F4ED-E4FB-BC79-63D6-917602298C36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7AF8DF3-63F0-80CE-4E26-5256A0E0248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D0AD8F7-2131-0B88-1728-D3CA421A2D2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4266987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7 - Divider Orange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156547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8 -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3">
            <a:extLst>
              <a:ext uri="{FF2B5EF4-FFF2-40B4-BE49-F238E27FC236}">
                <a16:creationId xmlns:a16="http://schemas.microsoft.com/office/drawing/2014/main" id="{46DC4F6B-8D28-1514-E83F-9C8BC35CC88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3" name="Freeform 10">
              <a:extLst>
                <a:ext uri="{FF2B5EF4-FFF2-40B4-BE49-F238E27FC236}">
                  <a16:creationId xmlns:a16="http://schemas.microsoft.com/office/drawing/2014/main" id="{528AAC0C-F8F7-997C-49C5-2DDCFFEF4C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709A296F-6430-7EEE-74D0-2B39CDE8E8CE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98732BD3-7687-3964-C382-BE79A166885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9F629670-5E2F-8BFA-0D73-6127F5336BE0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9B99146A-4055-2125-3098-1EF0E51C585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RP-240258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600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320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7818652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2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1988">
                <a:latin typeface="+mj-lt"/>
              </a:defRPr>
            </a:lvl2pPr>
            <a:lvl3pPr>
              <a:defRPr sz="1988">
                <a:latin typeface="+mj-lt"/>
              </a:defRPr>
            </a:lvl3pPr>
            <a:lvl4pPr>
              <a:defRPr sz="1988">
                <a:latin typeface="+mj-lt"/>
              </a:defRPr>
            </a:lvl4pPr>
            <a:lvl5pPr>
              <a:defRPr sz="1988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95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RP-240258</a:t>
            </a:r>
            <a:endParaRPr lang="en-US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C836EC8E-5F24-405B-AED7-22B300A206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280991"/>
            <a:ext cx="8308800" cy="30935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headline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4022782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ags" Target="../tags/tag1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3.xml"/><Relationship Id="rId6" Type="http://schemas.openxmlformats.org/officeDocument/2006/relationships/image" Target="../media/image22.png"/><Relationship Id="rId5" Type="http://schemas.openxmlformats.org/officeDocument/2006/relationships/image" Target="../media/image21.emf"/><Relationship Id="rId4" Type="http://schemas.openxmlformats.org/officeDocument/2006/relationships/oleObject" Target="../embeddings/oleObject1.bin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1" r:id="rId1"/>
    <p:sldLayoutId id="2147484002" r:id="rId2"/>
    <p:sldLayoutId id="2147484003" r:id="rId3"/>
    <p:sldLayoutId id="2147484004" r:id="rId4"/>
    <p:sldLayoutId id="2147484005" r:id="rId5"/>
    <p:sldLayoutId id="2147484006" r:id="rId6"/>
    <p:sldLayoutId id="2147484007" r:id="rId7"/>
    <p:sldLayoutId id="2147484008" r:id="rId8"/>
    <p:sldLayoutId id="2147484009" r:id="rId9"/>
    <p:sldLayoutId id="2147484010" r:id="rId10"/>
    <p:sldLayoutId id="2147484011" r:id="rId11"/>
    <p:sldLayoutId id="2147484012" r:id="rId12"/>
    <p:sldLayoutId id="2147484013" r:id="rId13"/>
    <p:sldLayoutId id="2147484014" r:id="rId14"/>
    <p:sldLayoutId id="2147484015" r:id="rId15"/>
    <p:sldLayoutId id="2147484016" r:id="rId16"/>
    <p:sldLayoutId id="2147484017" r:id="rId17"/>
    <p:sldLayoutId id="2147484018" r:id="rId18"/>
    <p:sldLayoutId id="2147484019" r:id="rId19"/>
    <p:sldLayoutId id="2147484020" r:id="rId20"/>
    <p:sldLayoutId id="2147484021" r:id="rId21"/>
    <p:sldLayoutId id="2147484022" r:id="rId22"/>
    <p:sldLayoutId id="2147484023" r:id="rId23"/>
    <p:sldLayoutId id="2147484024" r:id="rId24"/>
    <p:sldLayoutId id="2147484025" r:id="rId25"/>
    <p:sldLayoutId id="2147483963" r:id="rId26"/>
    <p:sldLayoutId id="2147483923" r:id="rId27"/>
    <p:sldLayoutId id="2147483946" r:id="rId28"/>
    <p:sldLayoutId id="2147484026" r:id="rId29"/>
    <p:sldLayoutId id="2147484027" r:id="rId30"/>
    <p:sldLayoutId id="2147484028" r:id="rId31"/>
    <p:sldLayoutId id="2147483950" r:id="rId32"/>
    <p:sldLayoutId id="2147484029" r:id="rId33"/>
    <p:sldLayoutId id="2147484030" r:id="rId34"/>
    <p:sldLayoutId id="2147484031" r:id="rId35"/>
    <p:sldLayoutId id="2147484032" r:id="rId36"/>
    <p:sldLayoutId id="2147484033" r:id="rId37"/>
    <p:sldLayoutId id="2147484034" r:id="rId38"/>
    <p:sldLayoutId id="2147484035" r:id="rId39"/>
    <p:sldLayoutId id="2147484036" r:id="rId40"/>
    <p:sldLayoutId id="2147484037" r:id="rId41"/>
    <p:sldLayoutId id="2147484038" r:id="rId42"/>
    <p:sldLayoutId id="2147484039" r:id="rId43"/>
    <p:sldLayoutId id="2147483663" r:id="rId44"/>
    <p:sldLayoutId id="2147483726" r:id="rId45"/>
    <p:sldLayoutId id="2147483776" r:id="rId46"/>
    <p:sldLayoutId id="2147483778" r:id="rId47"/>
    <p:sldLayoutId id="2147483779" r:id="rId48"/>
    <p:sldLayoutId id="2147483780" r:id="rId49"/>
    <p:sldLayoutId id="2147483781" r:id="rId50"/>
    <p:sldLayoutId id="2147483777" r:id="rId51"/>
    <p:sldLayoutId id="2147483796" r:id="rId52"/>
    <p:sldLayoutId id="2147483763" r:id="rId53"/>
    <p:sldLayoutId id="2147483794" r:id="rId54"/>
    <p:sldLayoutId id="2147483775" r:id="rId55"/>
    <p:sldLayoutId id="2147483795" r:id="rId56"/>
    <p:sldLayoutId id="2147483816" r:id="rId57"/>
    <p:sldLayoutId id="2147483817" r:id="rId58"/>
    <p:sldLayoutId id="2147483818" r:id="rId59"/>
    <p:sldLayoutId id="2147483819" r:id="rId60"/>
    <p:sldLayoutId id="2147483820" r:id="rId61"/>
    <p:sldLayoutId id="2147483821" r:id="rId62"/>
    <p:sldLayoutId id="2147483822" r:id="rId63"/>
    <p:sldLayoutId id="2147483823" r:id="rId64"/>
    <p:sldLayoutId id="2147483824" r:id="rId65"/>
    <p:sldLayoutId id="2147483753" r:id="rId66"/>
    <p:sldLayoutId id="2147483757" r:id="rId67"/>
    <p:sldLayoutId id="2147483758" r:id="rId68"/>
    <p:sldLayoutId id="2147483815" r:id="rId69"/>
    <p:sldLayoutId id="2147483760" r:id="rId70"/>
    <p:sldLayoutId id="2147483761" r:id="rId71"/>
    <p:sldLayoutId id="2147483762" r:id="rId72"/>
    <p:sldLayoutId id="2147483774" r:id="rId73"/>
    <p:sldLayoutId id="2147483755" r:id="rId74"/>
    <p:sldLayoutId id="2147483756" r:id="rId75"/>
    <p:sldLayoutId id="2147483793" r:id="rId76"/>
    <p:sldLayoutId id="2147483814" r:id="rId77"/>
    <p:sldLayoutId id="2147483751" r:id="rId78"/>
    <p:sldLayoutId id="2147483746" r:id="rId79"/>
    <p:sldLayoutId id="2147483791" r:id="rId80"/>
    <p:sldLayoutId id="2147483749" r:id="rId81"/>
    <p:sldLayoutId id="2147483747" r:id="rId82"/>
    <p:sldLayoutId id="2147483748" r:id="rId83"/>
    <p:sldLayoutId id="2147483750" r:id="rId84"/>
    <p:sldLayoutId id="2147483772" r:id="rId85"/>
    <p:sldLayoutId id="2147483677" r:id="rId86"/>
    <p:sldLayoutId id="2147483792" r:id="rId87"/>
    <p:sldLayoutId id="2147483833" r:id="rId88"/>
    <p:sldLayoutId id="2147483769" r:id="rId89"/>
    <p:sldLayoutId id="2147483773" r:id="rId90"/>
    <p:sldLayoutId id="2147483771" r:id="rId91"/>
    <p:sldLayoutId id="2147483679" r:id="rId92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28751686-9367-4189-91D9-91E4C614B60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7" imgH="277" progId="TCLayout.ActiveDocument.1">
                  <p:embed/>
                </p:oleObj>
              </mc:Choice>
              <mc:Fallback>
                <p:oleObj name="think-cell Slide" r:id="rId4" imgW="277" imgH="277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28751686-9367-4189-91D9-91E4C614B6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/>
              <a:t>RP-240258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259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 userDrawn="1"/>
        </p:nvSpPr>
        <p:spPr>
          <a:xfrm>
            <a:off x="755777" y="4816698"/>
            <a:ext cx="797771" cy="122341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795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3" y="4816860"/>
            <a:ext cx="252000" cy="122341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795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994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3999" y="4816800"/>
            <a:ext cx="2628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95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RP-240258</a:t>
            </a:r>
            <a:endParaRPr lang="en-US"/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75E626D8-2123-46C2-96D3-42E300B759F1}"/>
              </a:ext>
            </a:extLst>
          </p:cNvPr>
          <p:cNvGrpSpPr/>
          <p:nvPr userDrawn="1"/>
        </p:nvGrpSpPr>
        <p:grpSpPr>
          <a:xfrm>
            <a:off x="-179387" y="-147638"/>
            <a:ext cx="9503900" cy="5464226"/>
            <a:chOff x="-179388" y="-147638"/>
            <a:chExt cx="9503900" cy="5464226"/>
          </a:xfrm>
        </p:grpSpPr>
        <p:sp>
          <p:nvSpPr>
            <p:cNvPr id="10" name="Line 9">
              <a:extLst>
                <a:ext uri="{FF2B5EF4-FFF2-40B4-BE49-F238E27FC236}">
                  <a16:creationId xmlns:a16="http://schemas.microsoft.com/office/drawing/2014/main" id="{63EF7259-2A6E-47F4-9715-664693E20E8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593725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Headline Light"/>
              </a:endParaRPr>
            </a:p>
          </p:txBody>
        </p:sp>
        <p:sp>
          <p:nvSpPr>
            <p:cNvPr id="11" name="Line 12">
              <a:extLst>
                <a:ext uri="{FF2B5EF4-FFF2-40B4-BE49-F238E27FC236}">
                  <a16:creationId xmlns:a16="http://schemas.microsoft.com/office/drawing/2014/main" id="{1D8E364D-F5BC-4555-8591-0635AE39BF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49149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2" name="Line 9">
              <a:extLst>
                <a:ext uri="{FF2B5EF4-FFF2-40B4-BE49-F238E27FC236}">
                  <a16:creationId xmlns:a16="http://schemas.microsoft.com/office/drawing/2014/main" id="{9F6CEECC-3E35-46E0-9E65-FCA64664C5D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3" name="Line 10">
              <a:extLst>
                <a:ext uri="{FF2B5EF4-FFF2-40B4-BE49-F238E27FC236}">
                  <a16:creationId xmlns:a16="http://schemas.microsoft.com/office/drawing/2014/main" id="{14A357EE-267E-40D6-A629-729DDE1F9FB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179388" y="10922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4" name="Line 12">
              <a:extLst>
                <a:ext uri="{FF2B5EF4-FFF2-40B4-BE49-F238E27FC236}">
                  <a16:creationId xmlns:a16="http://schemas.microsoft.com/office/drawing/2014/main" id="{172C827D-FAC4-489A-AC92-BC41F30998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4665663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5" name="Line 13">
              <a:extLst>
                <a:ext uri="{FF2B5EF4-FFF2-40B4-BE49-F238E27FC236}">
                  <a16:creationId xmlns:a16="http://schemas.microsoft.com/office/drawing/2014/main" id="{B5DD1171-DDCD-4F11-8236-99EDDF20F9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179388" y="440055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6" name="Line 14">
              <a:extLst>
                <a:ext uri="{FF2B5EF4-FFF2-40B4-BE49-F238E27FC236}">
                  <a16:creationId xmlns:a16="http://schemas.microsoft.com/office/drawing/2014/main" id="{5CB81B44-1D25-419B-9E45-B2FE2FE467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179388" y="28098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7" name="Line 15">
              <a:extLst>
                <a:ext uri="{FF2B5EF4-FFF2-40B4-BE49-F238E27FC236}">
                  <a16:creationId xmlns:a16="http://schemas.microsoft.com/office/drawing/2014/main" id="{77B8D310-F8E6-458A-9601-8C2B24808E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17513" y="-14763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8" name="Line 17">
              <a:extLst>
                <a:ext uri="{FF2B5EF4-FFF2-40B4-BE49-F238E27FC236}">
                  <a16:creationId xmlns:a16="http://schemas.microsoft.com/office/drawing/2014/main" id="{2F9E619D-1FFF-47B7-A2E4-25A7A6E16D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56638" y="-14763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0" name="Line 9">
              <a:extLst>
                <a:ext uri="{FF2B5EF4-FFF2-40B4-BE49-F238E27FC236}">
                  <a16:creationId xmlns:a16="http://schemas.microsoft.com/office/drawing/2014/main" id="{63CFE0CF-842C-4156-96A9-1955A42F36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593725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Headline Light"/>
              </a:endParaRPr>
            </a:p>
          </p:txBody>
        </p:sp>
        <p:sp>
          <p:nvSpPr>
            <p:cNvPr id="22" name="Line 12">
              <a:extLst>
                <a:ext uri="{FF2B5EF4-FFF2-40B4-BE49-F238E27FC236}">
                  <a16:creationId xmlns:a16="http://schemas.microsoft.com/office/drawing/2014/main" id="{09A43713-E8A6-4848-ABAC-E686CBEF90A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49149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4" name="Line 9">
              <a:extLst>
                <a:ext uri="{FF2B5EF4-FFF2-40B4-BE49-F238E27FC236}">
                  <a16:creationId xmlns:a16="http://schemas.microsoft.com/office/drawing/2014/main" id="{A23F96BE-AB65-49CE-B033-4C2B704D54F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5" name="Line 10">
              <a:extLst>
                <a:ext uri="{FF2B5EF4-FFF2-40B4-BE49-F238E27FC236}">
                  <a16:creationId xmlns:a16="http://schemas.microsoft.com/office/drawing/2014/main" id="{49456F82-7FAD-4DA8-B4C4-BE676C68199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9180512" y="10922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6" name="Line 12">
              <a:extLst>
                <a:ext uri="{FF2B5EF4-FFF2-40B4-BE49-F238E27FC236}">
                  <a16:creationId xmlns:a16="http://schemas.microsoft.com/office/drawing/2014/main" id="{BEBED2BB-2938-410A-BCEA-9C530C4696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4665663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7" name="Line 13">
              <a:extLst>
                <a:ext uri="{FF2B5EF4-FFF2-40B4-BE49-F238E27FC236}">
                  <a16:creationId xmlns:a16="http://schemas.microsoft.com/office/drawing/2014/main" id="{B29057E5-40CF-4341-9ED6-795E8FCBED2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 flipV="1">
              <a:off x="9180512" y="440055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8" name="Line 14">
              <a:extLst>
                <a:ext uri="{FF2B5EF4-FFF2-40B4-BE49-F238E27FC236}">
                  <a16:creationId xmlns:a16="http://schemas.microsoft.com/office/drawing/2014/main" id="{9EAABA67-27A4-40A1-963F-298DCD2EAB3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80512" y="28098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9" name="Line 15">
              <a:extLst>
                <a:ext uri="{FF2B5EF4-FFF2-40B4-BE49-F238E27FC236}">
                  <a16:creationId xmlns:a16="http://schemas.microsoft.com/office/drawing/2014/main" id="{365D9848-FC41-4F8E-AE01-181684EE17C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417513" y="520858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30" name="Line 17">
              <a:extLst>
                <a:ext uri="{FF2B5EF4-FFF2-40B4-BE49-F238E27FC236}">
                  <a16:creationId xmlns:a16="http://schemas.microsoft.com/office/drawing/2014/main" id="{ECD0CD1B-0DE4-4BA2-9715-10D5F6FB15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56638" y="520858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</p:grpSp>
      <p:sp>
        <p:nvSpPr>
          <p:cNvPr id="31" name="Freihandform: Form 30">
            <a:extLst>
              <a:ext uri="{FF2B5EF4-FFF2-40B4-BE49-F238E27FC236}">
                <a16:creationId xmlns:a16="http://schemas.microsoft.com/office/drawing/2014/main" id="{C9F7C012-EBCF-4BA4-9A27-93B7A3350C6A}"/>
              </a:ext>
            </a:extLst>
          </p:cNvPr>
          <p:cNvSpPr>
            <a:spLocks noChangeAspect="1"/>
          </p:cNvSpPr>
          <p:nvPr userDrawn="1"/>
        </p:nvSpPr>
        <p:spPr>
          <a:xfrm>
            <a:off x="8035126" y="4805996"/>
            <a:ext cx="690457" cy="112293"/>
          </a:xfrm>
          <a:custGeom>
            <a:avLst/>
            <a:gdLst>
              <a:gd name="connsiteX0" fmla="*/ 6960911 w 7924447"/>
              <a:gd name="connsiteY0" fmla="*/ 321135 h 1288800"/>
              <a:gd name="connsiteX1" fmla="*/ 6719487 w 7924447"/>
              <a:gd name="connsiteY1" fmla="*/ 779851 h 1288800"/>
              <a:gd name="connsiteX2" fmla="*/ 7204868 w 7924447"/>
              <a:gd name="connsiteY2" fmla="*/ 779851 h 1288800"/>
              <a:gd name="connsiteX3" fmla="*/ 2388009 w 7924447"/>
              <a:gd name="connsiteY3" fmla="*/ 315532 h 1288800"/>
              <a:gd name="connsiteX4" fmla="*/ 2313866 w 7924447"/>
              <a:gd name="connsiteY4" fmla="*/ 389523 h 1288800"/>
              <a:gd name="connsiteX5" fmla="*/ 2313866 w 7924447"/>
              <a:gd name="connsiteY5" fmla="*/ 895278 h 1288800"/>
              <a:gd name="connsiteX6" fmla="*/ 2388009 w 7924447"/>
              <a:gd name="connsiteY6" fmla="*/ 969269 h 1288800"/>
              <a:gd name="connsiteX7" fmla="*/ 3186375 w 7924447"/>
              <a:gd name="connsiteY7" fmla="*/ 969269 h 1288800"/>
              <a:gd name="connsiteX8" fmla="*/ 3260517 w 7924447"/>
              <a:gd name="connsiteY8" fmla="*/ 895278 h 1288800"/>
              <a:gd name="connsiteX9" fmla="*/ 3260517 w 7924447"/>
              <a:gd name="connsiteY9" fmla="*/ 389523 h 1288800"/>
              <a:gd name="connsiteX10" fmla="*/ 3186375 w 7924447"/>
              <a:gd name="connsiteY10" fmla="*/ 315532 h 1288800"/>
              <a:gd name="connsiteX11" fmla="*/ 5545757 w 7924447"/>
              <a:gd name="connsiteY11" fmla="*/ 14419 h 1288800"/>
              <a:gd name="connsiteX12" fmla="*/ 5939564 w 7924447"/>
              <a:gd name="connsiteY12" fmla="*/ 14419 h 1288800"/>
              <a:gd name="connsiteX13" fmla="*/ 5939564 w 7924447"/>
              <a:gd name="connsiteY13" fmla="*/ 1273030 h 1288800"/>
              <a:gd name="connsiteX14" fmla="*/ 5545757 w 7924447"/>
              <a:gd name="connsiteY14" fmla="*/ 1273030 h 1288800"/>
              <a:gd name="connsiteX15" fmla="*/ 3781683 w 7924447"/>
              <a:gd name="connsiteY15" fmla="*/ 14419 h 1288800"/>
              <a:gd name="connsiteX16" fmla="*/ 4175490 w 7924447"/>
              <a:gd name="connsiteY16" fmla="*/ 14419 h 1288800"/>
              <a:gd name="connsiteX17" fmla="*/ 4175490 w 7924447"/>
              <a:gd name="connsiteY17" fmla="*/ 1273030 h 1288800"/>
              <a:gd name="connsiteX18" fmla="*/ 3781683 w 7924447"/>
              <a:gd name="connsiteY18" fmla="*/ 1273030 h 1288800"/>
              <a:gd name="connsiteX19" fmla="*/ 6726931 w 7924447"/>
              <a:gd name="connsiteY19" fmla="*/ 14418 h 1288800"/>
              <a:gd name="connsiteX20" fmla="*/ 7216062 w 7924447"/>
              <a:gd name="connsiteY20" fmla="*/ 14418 h 1288800"/>
              <a:gd name="connsiteX21" fmla="*/ 7924447 w 7924447"/>
              <a:gd name="connsiteY21" fmla="*/ 1273030 h 1288800"/>
              <a:gd name="connsiteX22" fmla="*/ 7467155 w 7924447"/>
              <a:gd name="connsiteY22" fmla="*/ 1273030 h 1288800"/>
              <a:gd name="connsiteX23" fmla="*/ 7349796 w 7924447"/>
              <a:gd name="connsiteY23" fmla="*/ 1052360 h 1288800"/>
              <a:gd name="connsiteX24" fmla="*/ 6576065 w 7924447"/>
              <a:gd name="connsiteY24" fmla="*/ 1052360 h 1288800"/>
              <a:gd name="connsiteX25" fmla="*/ 6459926 w 7924447"/>
              <a:gd name="connsiteY25" fmla="*/ 1273030 h 1288800"/>
              <a:gd name="connsiteX26" fmla="*/ 6011821 w 7924447"/>
              <a:gd name="connsiteY26" fmla="*/ 1273030 h 1288800"/>
              <a:gd name="connsiteX27" fmla="*/ 139469 w 7924447"/>
              <a:gd name="connsiteY27" fmla="*/ 14418 h 1288800"/>
              <a:gd name="connsiteX28" fmla="*/ 657720 w 7924447"/>
              <a:gd name="connsiteY28" fmla="*/ 14418 h 1288800"/>
              <a:gd name="connsiteX29" fmla="*/ 1414558 w 7924447"/>
              <a:gd name="connsiteY29" fmla="*/ 955333 h 1288800"/>
              <a:gd name="connsiteX30" fmla="*/ 1414558 w 7924447"/>
              <a:gd name="connsiteY30" fmla="*/ 14420 h 1288800"/>
              <a:gd name="connsiteX31" fmla="*/ 1793219 w 7924447"/>
              <a:gd name="connsiteY31" fmla="*/ 14420 h 1288800"/>
              <a:gd name="connsiteX32" fmla="*/ 1793219 w 7924447"/>
              <a:gd name="connsiteY32" fmla="*/ 1273030 h 1288800"/>
              <a:gd name="connsiteX33" fmla="*/ 1151296 w 7924447"/>
              <a:gd name="connsiteY33" fmla="*/ 1273030 h 1288800"/>
              <a:gd name="connsiteX34" fmla="*/ 378661 w 7924447"/>
              <a:gd name="connsiteY34" fmla="*/ 311950 h 1288800"/>
              <a:gd name="connsiteX35" fmla="*/ 378661 w 7924447"/>
              <a:gd name="connsiteY35" fmla="*/ 1273030 h 1288800"/>
              <a:gd name="connsiteX36" fmla="*/ 0 w 7924447"/>
              <a:gd name="connsiteY36" fmla="*/ 1273030 h 1288800"/>
              <a:gd name="connsiteX37" fmla="*/ 0 w 7924447"/>
              <a:gd name="connsiteY37" fmla="*/ 14420 h 1288800"/>
              <a:gd name="connsiteX38" fmla="*/ 139470 w 7924447"/>
              <a:gd name="connsiteY38" fmla="*/ 14420 h 1288800"/>
              <a:gd name="connsiteX39" fmla="*/ 4850522 w 7924447"/>
              <a:gd name="connsiteY39" fmla="*/ 14418 h 1288800"/>
              <a:gd name="connsiteX40" fmla="*/ 5385591 w 7924447"/>
              <a:gd name="connsiteY40" fmla="*/ 14418 h 1288800"/>
              <a:gd name="connsiteX41" fmla="*/ 4668730 w 7924447"/>
              <a:gd name="connsiteY41" fmla="*/ 603446 h 1288800"/>
              <a:gd name="connsiteX42" fmla="*/ 5474313 w 7924447"/>
              <a:gd name="connsiteY42" fmla="*/ 1273029 h 1288800"/>
              <a:gd name="connsiteX43" fmla="*/ 4911442 w 7924447"/>
              <a:gd name="connsiteY43" fmla="*/ 1273029 h 1288800"/>
              <a:gd name="connsiteX44" fmla="*/ 4178297 w 7924447"/>
              <a:gd name="connsiteY44" fmla="*/ 616444 h 1288800"/>
              <a:gd name="connsiteX45" fmla="*/ 2308976 w 7924447"/>
              <a:gd name="connsiteY45" fmla="*/ 0 h 1288800"/>
              <a:gd name="connsiteX46" fmla="*/ 3257392 w 7924447"/>
              <a:gd name="connsiteY46" fmla="*/ 0 h 1288800"/>
              <a:gd name="connsiteX47" fmla="*/ 3620245 w 7924447"/>
              <a:gd name="connsiteY47" fmla="*/ 334112 h 1288800"/>
              <a:gd name="connsiteX48" fmla="*/ 3620245 w 7924447"/>
              <a:gd name="connsiteY48" fmla="*/ 950689 h 1288800"/>
              <a:gd name="connsiteX49" fmla="*/ 3261400 w 7924447"/>
              <a:gd name="connsiteY49" fmla="*/ 1284801 h 1288800"/>
              <a:gd name="connsiteX50" fmla="*/ 2333021 w 7924447"/>
              <a:gd name="connsiteY50" fmla="*/ 1288800 h 1288800"/>
              <a:gd name="connsiteX51" fmla="*/ 1954138 w 7924447"/>
              <a:gd name="connsiteY51" fmla="*/ 950689 h 1288800"/>
              <a:gd name="connsiteX52" fmla="*/ 1954138 w 7924447"/>
              <a:gd name="connsiteY52" fmla="*/ 334112 h 1288800"/>
              <a:gd name="connsiteX53" fmla="*/ 2308976 w 7924447"/>
              <a:gd name="connsiteY53" fmla="*/ 0 h 128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7924447" h="1288800">
                <a:moveTo>
                  <a:pt x="6960911" y="321135"/>
                </a:moveTo>
                <a:lnTo>
                  <a:pt x="6719487" y="779851"/>
                </a:lnTo>
                <a:lnTo>
                  <a:pt x="7204868" y="779851"/>
                </a:lnTo>
                <a:close/>
                <a:moveTo>
                  <a:pt x="2388009" y="315532"/>
                </a:moveTo>
                <a:cubicBezTo>
                  <a:pt x="2347061" y="315532"/>
                  <a:pt x="2313866" y="348659"/>
                  <a:pt x="2313866" y="389523"/>
                </a:cubicBezTo>
                <a:lnTo>
                  <a:pt x="2313866" y="895278"/>
                </a:lnTo>
                <a:cubicBezTo>
                  <a:pt x="2313866" y="936142"/>
                  <a:pt x="2347061" y="969269"/>
                  <a:pt x="2388009" y="969269"/>
                </a:cubicBezTo>
                <a:lnTo>
                  <a:pt x="3186375" y="969269"/>
                </a:lnTo>
                <a:cubicBezTo>
                  <a:pt x="3227323" y="969269"/>
                  <a:pt x="3260517" y="936142"/>
                  <a:pt x="3260517" y="895278"/>
                </a:cubicBezTo>
                <a:lnTo>
                  <a:pt x="3260517" y="389523"/>
                </a:lnTo>
                <a:cubicBezTo>
                  <a:pt x="3260517" y="348659"/>
                  <a:pt x="3227323" y="315532"/>
                  <a:pt x="3186375" y="315532"/>
                </a:cubicBezTo>
                <a:close/>
                <a:moveTo>
                  <a:pt x="5545757" y="14419"/>
                </a:moveTo>
                <a:lnTo>
                  <a:pt x="5939564" y="14419"/>
                </a:lnTo>
                <a:lnTo>
                  <a:pt x="5939564" y="1273030"/>
                </a:lnTo>
                <a:lnTo>
                  <a:pt x="5545757" y="1273030"/>
                </a:lnTo>
                <a:close/>
                <a:moveTo>
                  <a:pt x="3781683" y="14419"/>
                </a:moveTo>
                <a:lnTo>
                  <a:pt x="4175490" y="14419"/>
                </a:lnTo>
                <a:lnTo>
                  <a:pt x="4175490" y="1273030"/>
                </a:lnTo>
                <a:lnTo>
                  <a:pt x="3781683" y="1273030"/>
                </a:lnTo>
                <a:close/>
                <a:moveTo>
                  <a:pt x="6726931" y="14418"/>
                </a:moveTo>
                <a:lnTo>
                  <a:pt x="7216062" y="14418"/>
                </a:lnTo>
                <a:lnTo>
                  <a:pt x="7924447" y="1273030"/>
                </a:lnTo>
                <a:lnTo>
                  <a:pt x="7467155" y="1273030"/>
                </a:lnTo>
                <a:lnTo>
                  <a:pt x="7349796" y="1052360"/>
                </a:lnTo>
                <a:lnTo>
                  <a:pt x="6576065" y="1052360"/>
                </a:lnTo>
                <a:lnTo>
                  <a:pt x="6459926" y="1273030"/>
                </a:lnTo>
                <a:lnTo>
                  <a:pt x="6011821" y="1273030"/>
                </a:lnTo>
                <a:close/>
                <a:moveTo>
                  <a:pt x="139469" y="14418"/>
                </a:moveTo>
                <a:lnTo>
                  <a:pt x="657720" y="14418"/>
                </a:lnTo>
                <a:lnTo>
                  <a:pt x="1414558" y="955333"/>
                </a:lnTo>
                <a:lnTo>
                  <a:pt x="1414558" y="14420"/>
                </a:lnTo>
                <a:lnTo>
                  <a:pt x="1793219" y="14420"/>
                </a:lnTo>
                <a:lnTo>
                  <a:pt x="1793219" y="1273030"/>
                </a:lnTo>
                <a:lnTo>
                  <a:pt x="1151296" y="1273030"/>
                </a:lnTo>
                <a:lnTo>
                  <a:pt x="378661" y="311950"/>
                </a:lnTo>
                <a:lnTo>
                  <a:pt x="378661" y="1273030"/>
                </a:lnTo>
                <a:lnTo>
                  <a:pt x="0" y="1273030"/>
                </a:lnTo>
                <a:lnTo>
                  <a:pt x="0" y="14420"/>
                </a:lnTo>
                <a:lnTo>
                  <a:pt x="139470" y="14420"/>
                </a:lnTo>
                <a:close/>
                <a:moveTo>
                  <a:pt x="4850522" y="14418"/>
                </a:moveTo>
                <a:lnTo>
                  <a:pt x="5385591" y="14418"/>
                </a:lnTo>
                <a:lnTo>
                  <a:pt x="4668730" y="603446"/>
                </a:lnTo>
                <a:lnTo>
                  <a:pt x="5474313" y="1273029"/>
                </a:lnTo>
                <a:lnTo>
                  <a:pt x="4911442" y="1273029"/>
                </a:lnTo>
                <a:lnTo>
                  <a:pt x="4178297" y="616444"/>
                </a:lnTo>
                <a:close/>
                <a:moveTo>
                  <a:pt x="2308976" y="0"/>
                </a:moveTo>
                <a:lnTo>
                  <a:pt x="3257392" y="0"/>
                </a:lnTo>
                <a:cubicBezTo>
                  <a:pt x="3442298" y="0"/>
                  <a:pt x="3624253" y="119593"/>
                  <a:pt x="3620245" y="334112"/>
                </a:cubicBezTo>
                <a:lnTo>
                  <a:pt x="3620245" y="950689"/>
                </a:lnTo>
                <a:cubicBezTo>
                  <a:pt x="3620245" y="1159210"/>
                  <a:pt x="3446305" y="1284801"/>
                  <a:pt x="3261400" y="1284801"/>
                </a:cubicBezTo>
                <a:lnTo>
                  <a:pt x="2333021" y="1288800"/>
                </a:lnTo>
                <a:cubicBezTo>
                  <a:pt x="2148115" y="1286801"/>
                  <a:pt x="1954138" y="1181205"/>
                  <a:pt x="1954138" y="950689"/>
                </a:cubicBezTo>
                <a:lnTo>
                  <a:pt x="1954138" y="334112"/>
                </a:lnTo>
                <a:cubicBezTo>
                  <a:pt x="1962153" y="113594"/>
                  <a:pt x="2124071" y="0"/>
                  <a:pt x="2308976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90000"/>
              </a:lnSpc>
              <a:buNone/>
            </a:pPr>
            <a:endParaRPr lang="en-US" sz="1800">
              <a:latin typeface="+mn-lt"/>
            </a:endParaRPr>
          </a:p>
        </p:txBody>
      </p:sp>
      <p:sp>
        <p:nvSpPr>
          <p:cNvPr id="34" name="Title Placeholder 1">
            <a:extLst>
              <a:ext uri="{FF2B5EF4-FFF2-40B4-BE49-F238E27FC236}">
                <a16:creationId xmlns:a16="http://schemas.microsoft.com/office/drawing/2014/main" id="{4F82A268-B90C-4847-B1A7-4E340190348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17600" y="280991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56972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8" r:id="rId1"/>
  </p:sldLayoutIdLst>
  <p:transition spd="slow">
    <p:fade/>
  </p:transition>
  <p:hf sldNum="0" hdr="0" dt="0"/>
  <p:txStyles>
    <p:titleStyle>
      <a:lvl1pPr algn="l" defTabSz="908685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0757" indent="-340757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3180" kern="1200">
          <a:solidFill>
            <a:schemeClr val="tx1"/>
          </a:solidFill>
          <a:latin typeface="+mn-lt"/>
          <a:ea typeface="+mn-ea"/>
          <a:cs typeface="+mn-cs"/>
        </a:defRPr>
      </a:lvl1pPr>
      <a:lvl2pPr marL="738308" indent="-283964" algn="l" defTabSz="90868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83" kern="1200">
          <a:solidFill>
            <a:schemeClr val="tx1"/>
          </a:solidFill>
          <a:latin typeface="+mn-lt"/>
          <a:ea typeface="+mn-ea"/>
          <a:cs typeface="+mn-cs"/>
        </a:defRPr>
      </a:lvl2pPr>
      <a:lvl3pPr marL="1135856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85" kern="1200">
          <a:solidFill>
            <a:schemeClr val="tx1"/>
          </a:solidFill>
          <a:latin typeface="+mn-lt"/>
          <a:ea typeface="+mn-ea"/>
          <a:cs typeface="+mn-cs"/>
        </a:defRPr>
      </a:lvl3pPr>
      <a:lvl4pPr marL="1590200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88" kern="1200">
          <a:solidFill>
            <a:schemeClr val="tx1"/>
          </a:solidFill>
          <a:latin typeface="+mn-lt"/>
          <a:ea typeface="+mn-ea"/>
          <a:cs typeface="+mn-cs"/>
        </a:defRPr>
      </a:lvl4pPr>
      <a:lvl5pPr marL="2044542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»"/>
        <a:defRPr sz="1988" kern="1200">
          <a:solidFill>
            <a:schemeClr val="tx1"/>
          </a:solidFill>
          <a:latin typeface="+mn-lt"/>
          <a:ea typeface="+mn-ea"/>
          <a:cs typeface="+mn-cs"/>
        </a:defRPr>
      </a:lvl5pPr>
      <a:lvl6pPr marL="2498885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6pPr>
      <a:lvl7pPr marL="2953227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7pPr>
      <a:lvl8pPr marL="3407570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8pPr>
      <a:lvl9pPr marL="3861914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1pPr>
      <a:lvl2pPr marL="454343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2pPr>
      <a:lvl3pPr marL="908685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3pPr>
      <a:lvl4pPr marL="1363028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4pPr>
      <a:lvl5pPr marL="1817371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5pPr>
      <a:lvl6pPr marL="2271713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6pPr>
      <a:lvl7pPr marL="2726056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7pPr>
      <a:lvl8pPr marL="3180400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8pPr>
      <a:lvl9pPr marL="3634742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9E9242-8D67-72EA-4F37-5C39D927E6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530" y="1634673"/>
            <a:ext cx="5027617" cy="1244465"/>
          </a:xfrm>
        </p:spPr>
        <p:txBody>
          <a:bodyPr/>
          <a:lstStyle/>
          <a:p>
            <a:r>
              <a:rPr lang="en-US"/>
              <a:t>BS RF topics for Rel-19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AFB0485A-FD1C-9AB2-E18F-92E2E2FC0496}"/>
              </a:ext>
            </a:extLst>
          </p:cNvPr>
          <p:cNvSpPr txBox="1">
            <a:spLocks/>
          </p:cNvSpPr>
          <p:nvPr/>
        </p:nvSpPr>
        <p:spPr>
          <a:xfrm>
            <a:off x="417531" y="367393"/>
            <a:ext cx="5027618" cy="441957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RP-240258</a:t>
            </a:r>
            <a:endParaRPr lang="it-I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24EABF-5451-E0EA-4464-23DBFEEF6177}"/>
              </a:ext>
            </a:extLst>
          </p:cNvPr>
          <p:cNvSpPr txBox="1">
            <a:spLocks/>
          </p:cNvSpPr>
          <p:nvPr/>
        </p:nvSpPr>
        <p:spPr>
          <a:xfrm>
            <a:off x="417530" y="3332187"/>
            <a:ext cx="5996521" cy="1099518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3GPP TSG RAN Meeting #103</a:t>
            </a:r>
          </a:p>
          <a:p>
            <a:r>
              <a:rPr lang="en-US"/>
              <a:t>Maastricht, The Netherlands, 18</a:t>
            </a:r>
            <a:r>
              <a:rPr lang="en-US" baseline="30000"/>
              <a:t>th</a:t>
            </a:r>
            <a:r>
              <a:rPr lang="en-US"/>
              <a:t> – 21</a:t>
            </a:r>
            <a:r>
              <a:rPr lang="en-US" baseline="30000"/>
              <a:t>st</a:t>
            </a:r>
            <a:r>
              <a:rPr lang="en-US"/>
              <a:t> March, 2024</a:t>
            </a:r>
          </a:p>
          <a:p>
            <a:r>
              <a:rPr lang="en-US"/>
              <a:t>Agenda Item 9.1.4.2</a:t>
            </a:r>
          </a:p>
          <a:p>
            <a:r>
              <a:rPr lang="it-IT"/>
              <a:t>Source: Nokia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831B5C-D560-4117-5B24-7CDE7D8EFB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RP-240258</a:t>
            </a:r>
          </a:p>
        </p:txBody>
      </p:sp>
    </p:spTree>
    <p:extLst>
      <p:ext uri="{BB962C8B-B14F-4D97-AF65-F5344CB8AC3E}">
        <p14:creationId xmlns:p14="http://schemas.microsoft.com/office/powerpoint/2010/main" val="3330557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8DB495A-DCB6-2919-40D8-6A0590E5682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lIns="0" tIns="0" rIns="0" bIns="0" anchor="t"/>
          <a:lstStyle/>
          <a:p>
            <a:r>
              <a:rPr lang="en-US" sz="2000">
                <a:latin typeface="Nokia Pure Headline Light"/>
              </a:rPr>
              <a:t>BS RF – Mask of “Expected EIRP” above horizon in the 6425-7125 MHz band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D0BF32-5A5C-013F-35B1-C8C5CECF4E3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430594"/>
            <a:ext cx="8308800" cy="3316959"/>
          </a:xfrm>
        </p:spPr>
        <p:txBody>
          <a:bodyPr lIns="0" tIns="0" rIns="0" bIns="0" anchor="t"/>
          <a:lstStyle/>
          <a:p>
            <a:r>
              <a:rPr lang="en-US"/>
              <a:t>Regulatory requirement for a single BS for protecting co-channel FSS space receivers from aggregate interference </a:t>
            </a:r>
          </a:p>
          <a:p>
            <a:endParaRPr lang="en-US" sz="1400">
              <a:latin typeface="Nokia Pure Text Light"/>
            </a:endParaRP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21288EE-0C5F-2A6B-C920-5D9F7CB536F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764520"/>
            <a:ext cx="8308800" cy="340654"/>
          </a:xfrm>
        </p:spPr>
        <p:txBody>
          <a:bodyPr lIns="0" tIns="0" rIns="0" bIns="0" anchor="t"/>
          <a:lstStyle/>
          <a:p>
            <a:r>
              <a:rPr lang="en-GB">
                <a:latin typeface="Nokia Pure Headline Light"/>
              </a:rPr>
              <a:t>Coexistence with Fixed Satellite Service (FSS) space receivers</a:t>
            </a:r>
            <a:endParaRPr lang="en-GB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B35CEED6-6F11-709F-5202-0359CE68FB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480" y="3075006"/>
            <a:ext cx="3389524" cy="1640544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97DE8B34-47B7-77C0-CD35-E009039B5C21}"/>
              </a:ext>
            </a:extLst>
          </p:cNvPr>
          <p:cNvSpPr txBox="1"/>
          <p:nvPr/>
        </p:nvSpPr>
        <p:spPr>
          <a:xfrm>
            <a:off x="419074" y="1803122"/>
            <a:ext cx="4062985" cy="181700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171450" marR="0" indent="-171450" defTabSz="685800" fontAlgn="auto">
              <a:spcAft>
                <a:spcPts val="600"/>
              </a:spcAft>
              <a:buClrTx/>
              <a:buSzPct val="70000"/>
              <a:buFont typeface="Arial" panose="020B0604020202020204" pitchFamily="34" charset="0"/>
              <a:buChar char="•"/>
              <a:tabLst>
                <a:tab pos="180000" algn="l"/>
              </a:tabLst>
            </a:pPr>
            <a:r>
              <a:rPr lang="en-US" sz="1200">
                <a:solidFill>
                  <a:schemeClr val="tx2"/>
                </a:solidFill>
              </a:rPr>
              <a:t>Limits take into account that BSs within the satellite footprint have different:</a:t>
            </a:r>
          </a:p>
          <a:p>
            <a:pPr marL="628650" lvl="1" indent="-171450" defTabSz="685800"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tabLst>
                <a:tab pos="180000" algn="l"/>
              </a:tabLst>
            </a:pPr>
            <a:r>
              <a:rPr lang="en-US" sz="1200">
                <a:solidFill>
                  <a:schemeClr val="tx2"/>
                </a:solidFill>
              </a:rPr>
              <a:t>Orientations in azimuth</a:t>
            </a:r>
          </a:p>
          <a:p>
            <a:pPr marL="628650" lvl="1" indent="-171450" defTabSz="685800"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tabLst>
                <a:tab pos="180000" algn="l"/>
              </a:tabLst>
            </a:pPr>
            <a:r>
              <a:rPr lang="en-US" sz="1200">
                <a:solidFill>
                  <a:schemeClr val="tx2"/>
                </a:solidFill>
              </a:rPr>
              <a:t>Elevation angles range</a:t>
            </a:r>
          </a:p>
          <a:p>
            <a:pPr marL="628650" lvl="1" indent="-171450" defTabSz="685800"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tabLst>
                <a:tab pos="180000" algn="l"/>
              </a:tabLst>
            </a:pPr>
            <a:r>
              <a:rPr lang="en-US" sz="1200">
                <a:solidFill>
                  <a:schemeClr val="tx2"/>
                </a:solidFill>
              </a:rPr>
              <a:t>Beamforming directions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927D99-4A4A-87C2-3BE4-8AE1CD37FA13}"/>
              </a:ext>
            </a:extLst>
          </p:cNvPr>
          <p:cNvSpPr txBox="1"/>
          <p:nvPr/>
        </p:nvSpPr>
        <p:spPr>
          <a:xfrm>
            <a:off x="4661943" y="1803122"/>
            <a:ext cx="4062985" cy="181700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171450" marR="0" indent="-171450" defTabSz="685800" fontAlgn="auto">
              <a:spcAft>
                <a:spcPts val="600"/>
              </a:spcAft>
              <a:buClrTx/>
              <a:buSzPct val="70000"/>
              <a:buFont typeface="Arial" panose="020B0604020202020204" pitchFamily="34" charset="0"/>
              <a:buChar char="•"/>
              <a:tabLst>
                <a:tab pos="180000" algn="l"/>
              </a:tabLst>
            </a:pPr>
            <a:r>
              <a:rPr lang="en-US" sz="1200">
                <a:solidFill>
                  <a:schemeClr val="tx2"/>
                </a:solidFill>
              </a:rPr>
              <a:t>Technical conditions finalized at the ITU 2023 World Radiocommunication Conference (WRC-23)</a:t>
            </a:r>
          </a:p>
          <a:p>
            <a:pPr marR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>
                <a:tab pos="180000" algn="l"/>
              </a:tabLst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2" name="Table 31">
                <a:extLst>
                  <a:ext uri="{FF2B5EF4-FFF2-40B4-BE49-F238E27FC236}">
                    <a16:creationId xmlns:a16="http://schemas.microsoft.com/office/drawing/2014/main" id="{134A9BB5-2478-8772-D7BB-B897B643CB69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4841955" y="2439526"/>
              <a:ext cx="3861017" cy="2151888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758443">
                      <a:extLst>
                        <a:ext uri="{9D8B030D-6E8A-4147-A177-3AD203B41FA5}">
                          <a16:colId xmlns:a16="http://schemas.microsoft.com/office/drawing/2014/main" val="3384656538"/>
                        </a:ext>
                      </a:extLst>
                    </a:gridCol>
                    <a:gridCol w="1102574">
                      <a:extLst>
                        <a:ext uri="{9D8B030D-6E8A-4147-A177-3AD203B41FA5}">
                          <a16:colId xmlns:a16="http://schemas.microsoft.com/office/drawing/2014/main" val="4193878434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000" kern="1200">
                              <a:effectLst/>
                            </a:rPr>
                            <a:t>Vertical angle measurement window </a:t>
                          </a:r>
                          <a:br>
                            <a:rPr lang="en-GB" sz="1000" kern="1200">
                              <a:effectLst/>
                            </a:rPr>
                          </a:b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000" i="1" kern="120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000" kern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GB" sz="1000" kern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</m:sub>
                              </m:sSub>
                              <m:r>
                                <a:rPr lang="en-GB" sz="1000" kern="1200">
                                  <a:effectLst/>
                                  <a:latin typeface="Cambria Math" panose="02040503050406030204" pitchFamily="18" charset="0"/>
                                </a:rPr>
                                <m:t>≤</m:t>
                              </m:r>
                              <m:r>
                                <a:rPr lang="en-GB" sz="1000" kern="1200">
                                  <a:effectLst/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  <m:r>
                                <a:rPr lang="en-GB" sz="1000" kern="1200">
                                  <a:effectLst/>
                                  <a:latin typeface="Cambria Math" panose="02040503050406030204" pitchFamily="18" charset="0"/>
                                </a:rPr>
                                <m:t>&lt;</m:t>
                              </m:r>
                              <m:sSub>
                                <m:sSubPr>
                                  <m:ctrlPr>
                                    <a:rPr lang="en-US" sz="1000" i="1" kern="120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000" kern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GB" sz="1000" kern="1200">
                                      <a:effectLst/>
                                      <a:latin typeface="Cambria Math" panose="02040503050406030204" pitchFamily="18" charset="0"/>
                                    </a:rPr>
                                    <m:t>𝐻</m:t>
                                  </m:r>
                                </m:sub>
                              </m:sSub>
                            </m:oMath>
                          </a14:m>
                          <a:r>
                            <a:rPr lang="en-GB" sz="1000" kern="1200">
                              <a:effectLst/>
                            </a:rPr>
                            <a:t> (vertical angle </a:t>
                          </a:r>
                          <a14:m>
                            <m:oMath xmlns:m="http://schemas.openxmlformats.org/officeDocument/2006/math">
                              <m:r>
                                <a:rPr lang="en-GB" sz="1000" kern="1200">
                                  <a:effectLst/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oMath>
                          </a14:m>
                          <a:r>
                            <a:rPr lang="en-GB" sz="1000" kern="1200">
                              <a:effectLst/>
                            </a:rPr>
                            <a:t> above horizon)</a:t>
                          </a:r>
                          <a:endParaRPr lang="en-US" sz="1000">
                            <a:effectLst/>
                            <a:latin typeface="CG Times"/>
                            <a:ea typeface="SimSun" panose="02010600030101010101" pitchFamily="2" charset="-122"/>
                          </a:endParaRPr>
                        </a:p>
                      </a:txBody>
                      <a:tcPr marL="27432" marR="27432" marT="91440" marB="91440" anchor="ctr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tabLst>
                              <a:tab pos="1188085" algn="l"/>
                            </a:tabLst>
                          </a:pPr>
                          <a:r>
                            <a:rPr lang="en-GB" sz="1000" kern="1200">
                              <a:effectLst/>
                            </a:rPr>
                            <a:t>Expected EIRP (dBm/MHz)</a:t>
                          </a:r>
                          <a:endParaRPr lang="en-US" sz="1000">
                            <a:effectLst/>
                            <a:latin typeface="CG Times"/>
                            <a:ea typeface="SimSun" panose="02010600030101010101" pitchFamily="2" charset="-122"/>
                          </a:endParaRPr>
                        </a:p>
                      </a:txBody>
                      <a:tcPr marL="27432" marR="27432" marT="91440" marB="91440" anchor="ctr"/>
                    </a:tc>
                    <a:extLst>
                      <a:ext uri="{0D108BD9-81ED-4DB2-BD59-A6C34878D82A}">
                        <a16:rowId xmlns:a16="http://schemas.microsoft.com/office/drawing/2014/main" val="1818042339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00"/>
                            </a:spcBef>
                            <a:tabLst>
                              <a:tab pos="1188085" algn="l"/>
                            </a:tabLst>
                          </a:pPr>
                          <a:r>
                            <a:rPr lang="en-GB" sz="1200" kern="1200">
                              <a:effectLst/>
                            </a:rPr>
                            <a:t>0</a:t>
                          </a:r>
                          <a:r>
                            <a:rPr lang="en-GB" sz="1200" kern="1200">
                              <a:effectLst/>
                              <a:sym typeface="Symbol" panose="05050102010706020507" pitchFamily="18" charset="2"/>
                            </a:rPr>
                            <a:t></a:t>
                          </a:r>
                          <a:r>
                            <a:rPr lang="en-GB" sz="1200" kern="1200">
                              <a:effectLst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GB" sz="1200" kern="1200">
                                  <a:effectLst/>
                                  <a:latin typeface="Cambria Math" panose="02040503050406030204" pitchFamily="18" charset="0"/>
                                </a:rPr>
                                <m:t>≤</m:t>
                              </m:r>
                              <m:r>
                                <a:rPr lang="en-GB" sz="1200" kern="1200">
                                  <a:effectLst/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  <m:r>
                                <a:rPr lang="en-US" sz="1200" kern="1200">
                                  <a:effectLst/>
                                  <a:latin typeface="Cambria Math" panose="02040503050406030204" pitchFamily="18" charset="0"/>
                                </a:rPr>
                                <m:t>&lt;</m:t>
                              </m:r>
                            </m:oMath>
                          </a14:m>
                          <a:r>
                            <a:rPr lang="en-GB" sz="1200" kern="1200">
                              <a:effectLst/>
                            </a:rPr>
                            <a:t> 5</a:t>
                          </a:r>
                          <a:r>
                            <a:rPr lang="en-GB" sz="1200" kern="1200">
                              <a:effectLst/>
                              <a:sym typeface="Symbol" panose="05050102010706020507" pitchFamily="18" charset="2"/>
                            </a:rPr>
                            <a:t>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27432" marR="27432" marT="27432" marB="27432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00"/>
                            </a:spcBef>
                            <a:tabLst>
                              <a:tab pos="1188085" algn="l"/>
                            </a:tabLst>
                          </a:pPr>
                          <a:r>
                            <a:rPr lang="en-GB" sz="1200" b="1" kern="1200">
                              <a:solidFill>
                                <a:schemeClr val="bg1"/>
                              </a:solidFill>
                              <a:effectLst/>
                            </a:rPr>
                            <a:t>P1</a:t>
                          </a:r>
                          <a:endParaRPr lang="en-US" sz="1200" b="1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27432" marR="27432" marT="27432" marB="27432"/>
                    </a:tc>
                    <a:extLst>
                      <a:ext uri="{0D108BD9-81ED-4DB2-BD59-A6C34878D82A}">
                        <a16:rowId xmlns:a16="http://schemas.microsoft.com/office/drawing/2014/main" val="2450113229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00"/>
                            </a:spcBef>
                            <a:tabLst>
                              <a:tab pos="1188085" algn="l"/>
                            </a:tabLst>
                          </a:pPr>
                          <a:r>
                            <a:rPr lang="en-GB" sz="1200" kern="1200">
                              <a:effectLst/>
                            </a:rPr>
                            <a:t>  5</a:t>
                          </a:r>
                          <a:r>
                            <a:rPr lang="en-GB" sz="1200" kern="1200">
                              <a:effectLst/>
                              <a:sym typeface="Symbol" panose="05050102010706020507" pitchFamily="18" charset="2"/>
                            </a:rPr>
                            <a:t></a:t>
                          </a:r>
                          <a:r>
                            <a:rPr lang="en-GB" sz="1200" kern="1200">
                              <a:effectLst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GB" sz="1200" kern="1200">
                                  <a:effectLst/>
                                  <a:latin typeface="Cambria Math" panose="02040503050406030204" pitchFamily="18" charset="0"/>
                                </a:rPr>
                                <m:t>≤</m:t>
                              </m:r>
                              <m:r>
                                <a:rPr lang="en-GB" sz="1200" kern="1200">
                                  <a:effectLst/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  <m:r>
                                <a:rPr lang="en-US" sz="1200" kern="1200">
                                  <a:effectLst/>
                                  <a:latin typeface="Cambria Math" panose="02040503050406030204" pitchFamily="18" charset="0"/>
                                </a:rPr>
                                <m:t>&lt;</m:t>
                              </m:r>
                            </m:oMath>
                          </a14:m>
                          <a:r>
                            <a:rPr lang="en-GB" sz="1200" kern="1200">
                              <a:effectLst/>
                            </a:rPr>
                            <a:t> 10</a:t>
                          </a:r>
                          <a:r>
                            <a:rPr lang="en-GB" sz="1200" kern="1200">
                              <a:effectLst/>
                              <a:sym typeface="Symbol" panose="05050102010706020507" pitchFamily="18" charset="2"/>
                            </a:rPr>
                            <a:t>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27432" marR="27432" marT="27432" marB="27432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00"/>
                            </a:spcBef>
                            <a:tabLst>
                              <a:tab pos="1188085" algn="l"/>
                            </a:tabLst>
                          </a:pPr>
                          <a:r>
                            <a:rPr lang="en-GB" sz="1200" b="1" kern="1200">
                              <a:solidFill>
                                <a:schemeClr val="bg1"/>
                              </a:solidFill>
                              <a:effectLst/>
                            </a:rPr>
                            <a:t>P2</a:t>
                          </a:r>
                          <a:endParaRPr lang="en-US" sz="1200" b="1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27432" marR="27432" marT="27432" marB="27432"/>
                    </a:tc>
                    <a:extLst>
                      <a:ext uri="{0D108BD9-81ED-4DB2-BD59-A6C34878D82A}">
                        <a16:rowId xmlns:a16="http://schemas.microsoft.com/office/drawing/2014/main" val="385254493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00"/>
                            </a:spcBef>
                            <a:tabLst>
                              <a:tab pos="1188085" algn="l"/>
                            </a:tabLst>
                          </a:pPr>
                          <a:r>
                            <a:rPr lang="en-GB" sz="1200" kern="1200">
                              <a:effectLst/>
                            </a:rPr>
                            <a:t>10</a:t>
                          </a:r>
                          <a:r>
                            <a:rPr lang="en-GB" sz="1200" kern="1200">
                              <a:effectLst/>
                              <a:sym typeface="Symbol" panose="05050102010706020507" pitchFamily="18" charset="2"/>
                            </a:rPr>
                            <a:t></a:t>
                          </a:r>
                          <a:r>
                            <a:rPr lang="en-GB" sz="1200" kern="1200">
                              <a:effectLst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GB" sz="1200" kern="1200">
                                  <a:effectLst/>
                                  <a:latin typeface="Cambria Math" panose="02040503050406030204" pitchFamily="18" charset="0"/>
                                </a:rPr>
                                <m:t>≤</m:t>
                              </m:r>
                              <m:r>
                                <a:rPr lang="en-GB" sz="1200" kern="1200">
                                  <a:effectLst/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  <m:r>
                                <a:rPr lang="en-US" sz="1200" kern="1200">
                                  <a:effectLst/>
                                  <a:latin typeface="Cambria Math" panose="02040503050406030204" pitchFamily="18" charset="0"/>
                                </a:rPr>
                                <m:t>&lt;</m:t>
                              </m:r>
                            </m:oMath>
                          </a14:m>
                          <a:r>
                            <a:rPr lang="en-GB" sz="1200" kern="1200">
                              <a:effectLst/>
                            </a:rPr>
                            <a:t> 15</a:t>
                          </a:r>
                          <a:r>
                            <a:rPr lang="en-GB" sz="1200" kern="1200">
                              <a:effectLst/>
                              <a:sym typeface="Symbol" panose="05050102010706020507" pitchFamily="18" charset="2"/>
                            </a:rPr>
                            <a:t>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27432" marR="27432" marT="27432" marB="27432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00"/>
                            </a:spcBef>
                            <a:tabLst>
                              <a:tab pos="1188085" algn="l"/>
                            </a:tabLst>
                          </a:pPr>
                          <a:r>
                            <a:rPr lang="en-GB" sz="1200" b="1" kern="1200">
                              <a:solidFill>
                                <a:schemeClr val="bg1"/>
                              </a:solidFill>
                              <a:effectLst/>
                            </a:rPr>
                            <a:t>P3</a:t>
                          </a:r>
                          <a:endParaRPr lang="en-US" sz="1200" b="1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27432" marR="27432" marT="27432" marB="27432"/>
                    </a:tc>
                    <a:extLst>
                      <a:ext uri="{0D108BD9-81ED-4DB2-BD59-A6C34878D82A}">
                        <a16:rowId xmlns:a16="http://schemas.microsoft.com/office/drawing/2014/main" val="1818780197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00"/>
                            </a:spcBef>
                            <a:tabLst>
                              <a:tab pos="1188085" algn="l"/>
                            </a:tabLst>
                          </a:pPr>
                          <a:r>
                            <a:rPr lang="en-GB" sz="1200" kern="1200">
                              <a:effectLst/>
                            </a:rPr>
                            <a:t>15</a:t>
                          </a:r>
                          <a:r>
                            <a:rPr lang="en-GB" sz="1200" kern="1200">
                              <a:effectLst/>
                              <a:sym typeface="Symbol" panose="05050102010706020507" pitchFamily="18" charset="2"/>
                            </a:rPr>
                            <a:t></a:t>
                          </a:r>
                          <a:r>
                            <a:rPr lang="en-GB" sz="1200" kern="1200">
                              <a:effectLst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GB" sz="1200" kern="1200">
                                  <a:effectLst/>
                                  <a:latin typeface="Cambria Math" panose="02040503050406030204" pitchFamily="18" charset="0"/>
                                </a:rPr>
                                <m:t>≤</m:t>
                              </m:r>
                              <m:r>
                                <a:rPr lang="en-GB" sz="1200" kern="1200">
                                  <a:effectLst/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  <m:r>
                                <a:rPr lang="en-US" sz="1200" kern="1200">
                                  <a:effectLst/>
                                  <a:latin typeface="Cambria Math" panose="02040503050406030204" pitchFamily="18" charset="0"/>
                                </a:rPr>
                                <m:t>&lt;</m:t>
                              </m:r>
                            </m:oMath>
                          </a14:m>
                          <a:r>
                            <a:rPr lang="en-GB" sz="1200" kern="1200">
                              <a:effectLst/>
                            </a:rPr>
                            <a:t> 20</a:t>
                          </a:r>
                          <a:r>
                            <a:rPr lang="en-GB" sz="1200" kern="1200">
                              <a:effectLst/>
                              <a:sym typeface="Symbol" panose="05050102010706020507" pitchFamily="18" charset="2"/>
                            </a:rPr>
                            <a:t>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27432" marR="27432" marT="27432" marB="27432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00"/>
                            </a:spcBef>
                            <a:tabLst>
                              <a:tab pos="1188085" algn="l"/>
                            </a:tabLst>
                          </a:pPr>
                          <a:r>
                            <a:rPr lang="en-GB" sz="1200" b="1" kern="1200">
                              <a:solidFill>
                                <a:schemeClr val="bg1"/>
                              </a:solidFill>
                              <a:effectLst/>
                            </a:rPr>
                            <a:t>P4 </a:t>
                          </a:r>
                          <a:endParaRPr lang="en-US" sz="1200" b="1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27432" marR="27432" marT="27432" marB="27432"/>
                    </a:tc>
                    <a:extLst>
                      <a:ext uri="{0D108BD9-81ED-4DB2-BD59-A6C34878D82A}">
                        <a16:rowId xmlns:a16="http://schemas.microsoft.com/office/drawing/2014/main" val="856241566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00"/>
                            </a:spcBef>
                            <a:tabLst>
                              <a:tab pos="1188085" algn="l"/>
                            </a:tabLst>
                          </a:pPr>
                          <a:r>
                            <a:rPr lang="en-GB" sz="1200" kern="1200">
                              <a:effectLst/>
                            </a:rPr>
                            <a:t>20</a:t>
                          </a:r>
                          <a:r>
                            <a:rPr lang="en-GB" sz="1200" kern="1200">
                              <a:effectLst/>
                              <a:sym typeface="Symbol" panose="05050102010706020507" pitchFamily="18" charset="2"/>
                            </a:rPr>
                            <a:t></a:t>
                          </a:r>
                          <a:r>
                            <a:rPr lang="en-GB" sz="1200" kern="1200">
                              <a:effectLst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GB" sz="1200" kern="1200">
                                  <a:effectLst/>
                                  <a:latin typeface="Cambria Math" panose="02040503050406030204" pitchFamily="18" charset="0"/>
                                </a:rPr>
                                <m:t>≤</m:t>
                              </m:r>
                              <m:r>
                                <a:rPr lang="en-GB" sz="1200" kern="1200">
                                  <a:effectLst/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  <m:r>
                                <a:rPr lang="en-US" sz="1200" kern="1200">
                                  <a:effectLst/>
                                  <a:latin typeface="Cambria Math" panose="02040503050406030204" pitchFamily="18" charset="0"/>
                                </a:rPr>
                                <m:t>&lt;</m:t>
                              </m:r>
                            </m:oMath>
                          </a14:m>
                          <a:r>
                            <a:rPr lang="en-GB" sz="1200" kern="1200">
                              <a:effectLst/>
                            </a:rPr>
                            <a:t> 30</a:t>
                          </a:r>
                          <a:r>
                            <a:rPr lang="en-GB" sz="1200" kern="1200">
                              <a:effectLst/>
                              <a:sym typeface="Symbol" panose="05050102010706020507" pitchFamily="18" charset="2"/>
                            </a:rPr>
                            <a:t>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27432" marR="27432" marT="27432" marB="27432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00"/>
                            </a:spcBef>
                            <a:tabLst>
                              <a:tab pos="1188085" algn="l"/>
                            </a:tabLst>
                          </a:pPr>
                          <a:r>
                            <a:rPr lang="en-GB" sz="1200" b="1" kern="1200">
                              <a:solidFill>
                                <a:schemeClr val="bg1"/>
                              </a:solidFill>
                              <a:effectLst/>
                            </a:rPr>
                            <a:t>P5</a:t>
                          </a:r>
                          <a:endParaRPr lang="en-US" sz="1200" b="1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27432" marR="27432" marT="27432" marB="27432"/>
                    </a:tc>
                    <a:extLst>
                      <a:ext uri="{0D108BD9-81ED-4DB2-BD59-A6C34878D82A}">
                        <a16:rowId xmlns:a16="http://schemas.microsoft.com/office/drawing/2014/main" val="3376137129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00"/>
                            </a:spcBef>
                            <a:tabLst>
                              <a:tab pos="1188085" algn="l"/>
                            </a:tabLst>
                          </a:pPr>
                          <a:r>
                            <a:rPr lang="en-GB" sz="1200" kern="1200">
                              <a:effectLst/>
                            </a:rPr>
                            <a:t>30</a:t>
                          </a:r>
                          <a:r>
                            <a:rPr lang="en-GB" sz="1200" kern="1200">
                              <a:effectLst/>
                              <a:sym typeface="Symbol" panose="05050102010706020507" pitchFamily="18" charset="2"/>
                            </a:rPr>
                            <a:t></a:t>
                          </a:r>
                          <a:r>
                            <a:rPr lang="en-GB" sz="1200" kern="1200">
                              <a:effectLst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GB" sz="1200" kern="1200">
                                  <a:effectLst/>
                                  <a:latin typeface="Cambria Math" panose="02040503050406030204" pitchFamily="18" charset="0"/>
                                </a:rPr>
                                <m:t>≤</m:t>
                              </m:r>
                              <m:r>
                                <a:rPr lang="en-GB" sz="1200" kern="1200">
                                  <a:effectLst/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  <m:r>
                                <a:rPr lang="en-US" sz="1200" kern="1200">
                                  <a:effectLst/>
                                  <a:latin typeface="Cambria Math" panose="02040503050406030204" pitchFamily="18" charset="0"/>
                                </a:rPr>
                                <m:t>&lt;</m:t>
                              </m:r>
                            </m:oMath>
                          </a14:m>
                          <a:r>
                            <a:rPr lang="en-GB" sz="1200" kern="1200">
                              <a:effectLst/>
                            </a:rPr>
                            <a:t> 60</a:t>
                          </a:r>
                          <a:r>
                            <a:rPr lang="en-GB" sz="1200" kern="1200">
                              <a:effectLst/>
                              <a:sym typeface="Symbol" panose="05050102010706020507" pitchFamily="18" charset="2"/>
                            </a:rPr>
                            <a:t>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27432" marR="27432" marT="27432" marB="27432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00"/>
                            </a:spcBef>
                            <a:tabLst>
                              <a:tab pos="1188085" algn="l"/>
                            </a:tabLst>
                          </a:pPr>
                          <a:r>
                            <a:rPr lang="en-GB" sz="1200" b="1" kern="1200">
                              <a:solidFill>
                                <a:schemeClr val="bg1"/>
                              </a:solidFill>
                              <a:effectLst/>
                            </a:rPr>
                            <a:t>P6</a:t>
                          </a:r>
                          <a:endParaRPr lang="en-US" sz="1200" b="1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27432" marR="27432" marT="27432" marB="27432"/>
                    </a:tc>
                    <a:extLst>
                      <a:ext uri="{0D108BD9-81ED-4DB2-BD59-A6C34878D82A}">
                        <a16:rowId xmlns:a16="http://schemas.microsoft.com/office/drawing/2014/main" val="1101894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00"/>
                            </a:spcBef>
                            <a:tabLst>
                              <a:tab pos="1188085" algn="l"/>
                            </a:tabLst>
                          </a:pPr>
                          <a:r>
                            <a:rPr lang="en-GB" sz="1200" kern="1200">
                              <a:effectLst/>
                            </a:rPr>
                            <a:t>60</a:t>
                          </a:r>
                          <a:r>
                            <a:rPr lang="en-GB" sz="1200" kern="1200">
                              <a:effectLst/>
                              <a:sym typeface="Symbol" panose="05050102010706020507" pitchFamily="18" charset="2"/>
                            </a:rPr>
                            <a:t></a:t>
                          </a:r>
                          <a:r>
                            <a:rPr lang="en-GB" sz="1200" kern="1200">
                              <a:effectLst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GB" sz="1200" kern="1200">
                                  <a:effectLst/>
                                  <a:latin typeface="Cambria Math" panose="02040503050406030204" pitchFamily="18" charset="0"/>
                                </a:rPr>
                                <m:t>≤</m:t>
                              </m:r>
                              <m:r>
                                <a:rPr lang="en-GB" sz="1200" kern="1200">
                                  <a:effectLst/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  <m:r>
                                <a:rPr lang="en-GB" sz="1200" kern="1200">
                                  <a:effectLst/>
                                  <a:latin typeface="Cambria Math" panose="02040503050406030204" pitchFamily="18" charset="0"/>
                                </a:rPr>
                                <m:t>≤</m:t>
                              </m:r>
                            </m:oMath>
                          </a14:m>
                          <a:r>
                            <a:rPr lang="en-GB" sz="1200" kern="1200">
                              <a:effectLst/>
                            </a:rPr>
                            <a:t> 90</a:t>
                          </a:r>
                          <a:r>
                            <a:rPr lang="en-GB" sz="1200" kern="1200">
                              <a:effectLst/>
                              <a:sym typeface="Symbol" panose="05050102010706020507" pitchFamily="18" charset="2"/>
                            </a:rPr>
                            <a:t></a:t>
                          </a:r>
                          <a:endParaRPr lang="en-US" sz="120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27432" marR="27432" marT="27432" marB="27432"/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00"/>
                            </a:spcBef>
                            <a:tabLst>
                              <a:tab pos="1188085" algn="l"/>
                            </a:tabLst>
                          </a:pPr>
                          <a:r>
                            <a:rPr lang="en-GB" sz="1200" b="1" kern="1200">
                              <a:solidFill>
                                <a:schemeClr val="bg1"/>
                              </a:solidFill>
                              <a:effectLst/>
                            </a:rPr>
                            <a:t>P7</a:t>
                          </a:r>
                          <a:endParaRPr lang="en-US" sz="1200" b="1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27432" marR="27432" marT="27432" marB="27432"/>
                    </a:tc>
                    <a:extLst>
                      <a:ext uri="{0D108BD9-81ED-4DB2-BD59-A6C34878D82A}">
                        <a16:rowId xmlns:a16="http://schemas.microsoft.com/office/drawing/2014/main" val="347819829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2" name="Table 31">
                <a:extLst>
                  <a:ext uri="{FF2B5EF4-FFF2-40B4-BE49-F238E27FC236}">
                    <a16:creationId xmlns:a16="http://schemas.microsoft.com/office/drawing/2014/main" id="{134A9BB5-2478-8772-D7BB-B897B643CB69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4841955" y="2439526"/>
              <a:ext cx="3861017" cy="2151888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758443">
                      <a:extLst>
                        <a:ext uri="{9D8B030D-6E8A-4147-A177-3AD203B41FA5}">
                          <a16:colId xmlns:a16="http://schemas.microsoft.com/office/drawing/2014/main" val="3384656538"/>
                        </a:ext>
                      </a:extLst>
                    </a:gridCol>
                    <a:gridCol w="1102574">
                      <a:extLst>
                        <a:ext uri="{9D8B030D-6E8A-4147-A177-3AD203B41FA5}">
                          <a16:colId xmlns:a16="http://schemas.microsoft.com/office/drawing/2014/main" val="4193878434"/>
                        </a:ext>
                      </a:extLst>
                    </a:gridCol>
                  </a:tblGrid>
                  <a:tr h="4876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7432" marT="91440" marB="91440" anchor="ctr">
                        <a:blipFill>
                          <a:blip r:embed="rId3"/>
                          <a:stretch>
                            <a:fillRect l="-221" t="-1250" r="-40839" b="-3537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tabLst>
                              <a:tab pos="1188085" algn="l"/>
                            </a:tabLst>
                          </a:pPr>
                          <a:r>
                            <a:rPr lang="en-GB" sz="1000" kern="1200">
                              <a:effectLst/>
                            </a:rPr>
                            <a:t>Expected EIRP (dBm/MHz)</a:t>
                          </a:r>
                          <a:endParaRPr lang="en-US" sz="1000">
                            <a:effectLst/>
                            <a:latin typeface="CG Times"/>
                            <a:ea typeface="SimSun" panose="02010600030101010101" pitchFamily="2" charset="-122"/>
                          </a:endParaRPr>
                        </a:p>
                      </a:txBody>
                      <a:tcPr marL="27432" marR="27432" marT="91440" marB="91440" anchor="ctr"/>
                    </a:tc>
                    <a:extLst>
                      <a:ext uri="{0D108BD9-81ED-4DB2-BD59-A6C34878D82A}">
                        <a16:rowId xmlns:a16="http://schemas.microsoft.com/office/drawing/2014/main" val="1818042339"/>
                      </a:ext>
                    </a:extLst>
                  </a:tr>
                  <a:tr h="23774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7432" marT="27432" marB="27432">
                        <a:blipFill>
                          <a:blip r:embed="rId3"/>
                          <a:stretch>
                            <a:fillRect l="-221" t="-207692" r="-40839" b="-6256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00"/>
                            </a:spcBef>
                            <a:tabLst>
                              <a:tab pos="1188085" algn="l"/>
                            </a:tabLst>
                          </a:pPr>
                          <a:r>
                            <a:rPr lang="en-GB" sz="1200" b="1" kern="1200">
                              <a:solidFill>
                                <a:schemeClr val="bg1"/>
                              </a:solidFill>
                              <a:effectLst/>
                            </a:rPr>
                            <a:t>P1</a:t>
                          </a:r>
                          <a:endParaRPr lang="en-US" sz="1200" b="1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27432" marR="27432" marT="27432" marB="27432"/>
                    </a:tc>
                    <a:extLst>
                      <a:ext uri="{0D108BD9-81ED-4DB2-BD59-A6C34878D82A}">
                        <a16:rowId xmlns:a16="http://schemas.microsoft.com/office/drawing/2014/main" val="2450113229"/>
                      </a:ext>
                    </a:extLst>
                  </a:tr>
                  <a:tr h="23774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7432" marT="27432" marB="27432">
                        <a:blipFill>
                          <a:blip r:embed="rId3"/>
                          <a:stretch>
                            <a:fillRect l="-221" t="-307692" r="-40839" b="-5256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00"/>
                            </a:spcBef>
                            <a:tabLst>
                              <a:tab pos="1188085" algn="l"/>
                            </a:tabLst>
                          </a:pPr>
                          <a:r>
                            <a:rPr lang="en-GB" sz="1200" b="1" kern="1200">
                              <a:solidFill>
                                <a:schemeClr val="bg1"/>
                              </a:solidFill>
                              <a:effectLst/>
                            </a:rPr>
                            <a:t>P2</a:t>
                          </a:r>
                          <a:endParaRPr lang="en-US" sz="1200" b="1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27432" marR="27432" marT="27432" marB="27432"/>
                    </a:tc>
                    <a:extLst>
                      <a:ext uri="{0D108BD9-81ED-4DB2-BD59-A6C34878D82A}">
                        <a16:rowId xmlns:a16="http://schemas.microsoft.com/office/drawing/2014/main" val="3852544930"/>
                      </a:ext>
                    </a:extLst>
                  </a:tr>
                  <a:tr h="23774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7432" marT="27432" marB="27432">
                        <a:blipFill>
                          <a:blip r:embed="rId3"/>
                          <a:stretch>
                            <a:fillRect l="-221" t="-397500" r="-40839" b="-41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00"/>
                            </a:spcBef>
                            <a:tabLst>
                              <a:tab pos="1188085" algn="l"/>
                            </a:tabLst>
                          </a:pPr>
                          <a:r>
                            <a:rPr lang="en-GB" sz="1200" b="1" kern="1200">
                              <a:solidFill>
                                <a:schemeClr val="bg1"/>
                              </a:solidFill>
                              <a:effectLst/>
                            </a:rPr>
                            <a:t>P3</a:t>
                          </a:r>
                          <a:endParaRPr lang="en-US" sz="1200" b="1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27432" marR="27432" marT="27432" marB="27432"/>
                    </a:tc>
                    <a:extLst>
                      <a:ext uri="{0D108BD9-81ED-4DB2-BD59-A6C34878D82A}">
                        <a16:rowId xmlns:a16="http://schemas.microsoft.com/office/drawing/2014/main" val="1818780197"/>
                      </a:ext>
                    </a:extLst>
                  </a:tr>
                  <a:tr h="23774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7432" marT="27432" marB="27432">
                        <a:blipFill>
                          <a:blip r:embed="rId3"/>
                          <a:stretch>
                            <a:fillRect l="-221" t="-510256" r="-40839" b="-3230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00"/>
                            </a:spcBef>
                            <a:tabLst>
                              <a:tab pos="1188085" algn="l"/>
                            </a:tabLst>
                          </a:pPr>
                          <a:r>
                            <a:rPr lang="en-GB" sz="1200" b="1" kern="1200">
                              <a:solidFill>
                                <a:schemeClr val="bg1"/>
                              </a:solidFill>
                              <a:effectLst/>
                            </a:rPr>
                            <a:t>P4 </a:t>
                          </a:r>
                          <a:endParaRPr lang="en-US" sz="1200" b="1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27432" marR="27432" marT="27432" marB="27432"/>
                    </a:tc>
                    <a:extLst>
                      <a:ext uri="{0D108BD9-81ED-4DB2-BD59-A6C34878D82A}">
                        <a16:rowId xmlns:a16="http://schemas.microsoft.com/office/drawing/2014/main" val="856241566"/>
                      </a:ext>
                    </a:extLst>
                  </a:tr>
                  <a:tr h="23774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7432" marT="27432" marB="27432">
                        <a:blipFill>
                          <a:blip r:embed="rId3"/>
                          <a:stretch>
                            <a:fillRect l="-221" t="-610256" r="-40839" b="-2230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00"/>
                            </a:spcBef>
                            <a:tabLst>
                              <a:tab pos="1188085" algn="l"/>
                            </a:tabLst>
                          </a:pPr>
                          <a:r>
                            <a:rPr lang="en-GB" sz="1200" b="1" kern="1200">
                              <a:solidFill>
                                <a:schemeClr val="bg1"/>
                              </a:solidFill>
                              <a:effectLst/>
                            </a:rPr>
                            <a:t>P5</a:t>
                          </a:r>
                          <a:endParaRPr lang="en-US" sz="1200" b="1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27432" marR="27432" marT="27432" marB="27432"/>
                    </a:tc>
                    <a:extLst>
                      <a:ext uri="{0D108BD9-81ED-4DB2-BD59-A6C34878D82A}">
                        <a16:rowId xmlns:a16="http://schemas.microsoft.com/office/drawing/2014/main" val="3376137129"/>
                      </a:ext>
                    </a:extLst>
                  </a:tr>
                  <a:tr h="23774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7432" marT="27432" marB="27432">
                        <a:blipFill>
                          <a:blip r:embed="rId3"/>
                          <a:stretch>
                            <a:fillRect l="-221" t="-710256" r="-40839" b="-1230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00"/>
                            </a:spcBef>
                            <a:tabLst>
                              <a:tab pos="1188085" algn="l"/>
                            </a:tabLst>
                          </a:pPr>
                          <a:r>
                            <a:rPr lang="en-GB" sz="1200" b="1" kern="1200">
                              <a:solidFill>
                                <a:schemeClr val="bg1"/>
                              </a:solidFill>
                              <a:effectLst/>
                            </a:rPr>
                            <a:t>P6</a:t>
                          </a:r>
                          <a:endParaRPr lang="en-US" sz="1200" b="1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27432" marR="27432" marT="27432" marB="27432"/>
                    </a:tc>
                    <a:extLst>
                      <a:ext uri="{0D108BD9-81ED-4DB2-BD59-A6C34878D82A}">
                        <a16:rowId xmlns:a16="http://schemas.microsoft.com/office/drawing/2014/main" val="11018940"/>
                      </a:ext>
                    </a:extLst>
                  </a:tr>
                  <a:tr h="23774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27432" marR="27432" marT="27432" marB="27432">
                        <a:blipFill>
                          <a:blip r:embed="rId3"/>
                          <a:stretch>
                            <a:fillRect l="-221" t="-810256" r="-40839" b="-230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00"/>
                            </a:spcBef>
                            <a:tabLst>
                              <a:tab pos="1188085" algn="l"/>
                            </a:tabLst>
                          </a:pPr>
                          <a:r>
                            <a:rPr lang="en-GB" sz="1200" b="1" kern="1200">
                              <a:solidFill>
                                <a:schemeClr val="bg1"/>
                              </a:solidFill>
                              <a:effectLst/>
                            </a:rPr>
                            <a:t>P7</a:t>
                          </a:r>
                          <a:endParaRPr lang="en-US" sz="1200" b="1">
                            <a:solidFill>
                              <a:schemeClr val="bg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27432" marR="27432" marT="27432" marB="27432"/>
                    </a:tc>
                    <a:extLst>
                      <a:ext uri="{0D108BD9-81ED-4DB2-BD59-A6C34878D82A}">
                        <a16:rowId xmlns:a16="http://schemas.microsoft.com/office/drawing/2014/main" val="347819829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Right Brace 6">
            <a:extLst>
              <a:ext uri="{FF2B5EF4-FFF2-40B4-BE49-F238E27FC236}">
                <a16:creationId xmlns:a16="http://schemas.microsoft.com/office/drawing/2014/main" id="{8C9729F9-A5CD-DE67-8D2A-1B49A8845FFD}"/>
              </a:ext>
            </a:extLst>
          </p:cNvPr>
          <p:cNvSpPr/>
          <p:nvPr/>
        </p:nvSpPr>
        <p:spPr>
          <a:xfrm>
            <a:off x="2803161" y="2211049"/>
            <a:ext cx="127416" cy="779489"/>
          </a:xfrm>
          <a:prstGeom prst="rightBrace">
            <a:avLst/>
          </a:prstGeom>
          <a:ln w="63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ECFBB41-E5D1-4EB6-4FC4-B7DA330E9FA6}"/>
              </a:ext>
            </a:extLst>
          </p:cNvPr>
          <p:cNvSpPr txBox="1"/>
          <p:nvPr/>
        </p:nvSpPr>
        <p:spPr>
          <a:xfrm>
            <a:off x="3065359" y="2239155"/>
            <a:ext cx="1663516" cy="80384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R="0" defTabSz="685800" fontAlgn="auto">
              <a:spcAft>
                <a:spcPts val="600"/>
              </a:spcAft>
              <a:buClrTx/>
              <a:buSzPct val="70000"/>
              <a:tabLst>
                <a:tab pos="180000" algn="l"/>
              </a:tabLst>
            </a:pPr>
            <a:r>
              <a:rPr lang="en-US" sz="1200">
                <a:solidFill>
                  <a:srgbClr val="FF0000"/>
                </a:solidFill>
              </a:rPr>
              <a:t>“Expected EIRP” for a vertical angle window is the averaging of EIRP over these 3 domains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6E5C52-0C77-AEF1-7105-456FF77F86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RP-240258</a:t>
            </a:r>
          </a:p>
        </p:txBody>
      </p:sp>
    </p:spTree>
    <p:extLst>
      <p:ext uri="{BB962C8B-B14F-4D97-AF65-F5344CB8AC3E}">
        <p14:creationId xmlns:p14="http://schemas.microsoft.com/office/powerpoint/2010/main" val="509238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8DB495A-DCB6-2919-40D8-6A0590E5682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lIns="0" tIns="0" rIns="0" bIns="0" anchor="t"/>
          <a:lstStyle/>
          <a:p>
            <a:r>
              <a:rPr lang="en-US">
                <a:latin typeface="Nokia Pure Headline Light"/>
              </a:rPr>
              <a:t>BS RF – Mask of “Expected EIRP” above horizon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D0BF32-5A5C-013F-35B1-C8C5CECF4E3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37128"/>
            <a:ext cx="8308800" cy="3510425"/>
          </a:xfrm>
        </p:spPr>
        <p:txBody>
          <a:bodyPr lIns="0" tIns="0" rIns="0" bIns="0" anchor="t"/>
          <a:lstStyle/>
          <a:p>
            <a:pPr marL="285750" indent="-285750">
              <a:buFont typeface="Arial,Sans-Serif"/>
              <a:buChar char="•"/>
            </a:pPr>
            <a:r>
              <a:rPr lang="en-US" sz="1400"/>
              <a:t>Motivation:</a:t>
            </a:r>
          </a:p>
          <a:p>
            <a:pPr marL="465750" lvl="1" indent="-285750">
              <a:buFont typeface="Arial,Sans-Serif"/>
              <a:buChar char="•"/>
            </a:pPr>
            <a:r>
              <a:rPr lang="en-US" sz="1400"/>
              <a:t>Need for reflecting the new metric and the resulting regulatory technical conditions in the BS RF core specifications as well as developing a methodology for measuring the expected EIRP for conformance test purposes.</a:t>
            </a:r>
          </a:p>
          <a:p>
            <a:pPr marL="285750" indent="-285750">
              <a:buFont typeface="Arial,Sans-Serif"/>
              <a:buChar char="•"/>
            </a:pPr>
            <a:r>
              <a:rPr lang="en-US" sz="1400"/>
              <a:t>Proposed objectives:</a:t>
            </a:r>
          </a:p>
          <a:p>
            <a:pPr marL="465750" lvl="1" indent="-285750">
              <a:buFont typeface="Arial,Sans-Serif"/>
              <a:buChar char="•"/>
            </a:pPr>
            <a:r>
              <a:rPr lang="en-GB" sz="1400"/>
              <a:t>Introduce the concept of “limits on expected EIRP for angles above horizon” into the RAN4 specifications and specify related requirement for 6425-7125 MHz based on the WRC-23 outcome.</a:t>
            </a:r>
          </a:p>
          <a:p>
            <a:pPr marL="465750" lvl="1" indent="-285750">
              <a:buFont typeface="Arial,Sans-Serif"/>
              <a:buChar char="•"/>
            </a:pPr>
            <a:r>
              <a:rPr lang="en-GB" sz="1400"/>
              <a:t>Specify manufacturer declarations, conformance test descriptions, test tolerances and test requirements.</a:t>
            </a:r>
            <a:endParaRPr lang="en-US" sz="1400"/>
          </a:p>
          <a:p>
            <a:pPr marL="285750" indent="-285750">
              <a:buFont typeface="Arial,Sans-Serif"/>
              <a:buChar char="•"/>
            </a:pPr>
            <a:r>
              <a:rPr lang="en-US" sz="1400"/>
              <a:t>Impacted specifications:</a:t>
            </a:r>
          </a:p>
          <a:p>
            <a:pPr marL="465750" lvl="1" indent="-285750">
              <a:buFont typeface="Arial,Sans-Serif"/>
              <a:buChar char="•"/>
            </a:pPr>
            <a:r>
              <a:rPr lang="en-US" sz="1400"/>
              <a:t>38.104</a:t>
            </a:r>
          </a:p>
          <a:p>
            <a:pPr marL="465750" lvl="1" indent="-285750">
              <a:buFont typeface="Arial,Sans-Serif"/>
              <a:buChar char="•"/>
            </a:pPr>
            <a:r>
              <a:rPr lang="en-US" sz="1400"/>
              <a:t>38.141-2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21288EE-0C5F-2A6B-C920-5D9F7CB536F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764520"/>
            <a:ext cx="8308800" cy="340654"/>
          </a:xfrm>
        </p:spPr>
        <p:txBody>
          <a:bodyPr lIns="0" tIns="0" rIns="0" bIns="0" anchor="t"/>
          <a:lstStyle/>
          <a:p>
            <a:r>
              <a:rPr lang="en-GB">
                <a:latin typeface="Nokia Pure Headline Light"/>
              </a:rPr>
              <a:t>BS RF core requirements and conformance testing 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1B05B14-CDE9-25D5-9F19-BA84143216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RP-240258</a:t>
            </a:r>
          </a:p>
        </p:txBody>
      </p:sp>
    </p:spTree>
    <p:extLst>
      <p:ext uri="{BB962C8B-B14F-4D97-AF65-F5344CB8AC3E}">
        <p14:creationId xmlns:p14="http://schemas.microsoft.com/office/powerpoint/2010/main" val="19891283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8DB495A-DCB6-2919-40D8-6A0590E5682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lIns="0" tIns="0" rIns="0" bIns="0" anchor="t"/>
          <a:lstStyle/>
          <a:p>
            <a:r>
              <a:rPr lang="en-US">
                <a:latin typeface="Nokia Pure Headline Light"/>
              </a:rPr>
              <a:t>BS RF – OTA conformance testing enhancements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D0BF32-5A5C-013F-35B1-C8C5CECF4E3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000062"/>
            <a:ext cx="8308800" cy="3510425"/>
          </a:xfrm>
        </p:spPr>
        <p:txBody>
          <a:bodyPr lIns="0" tIns="0" rIns="0" bIns="0" anchor="t"/>
          <a:lstStyle/>
          <a:p>
            <a:pPr marL="285750" indent="-285750">
              <a:buFont typeface="Arial,Sans-Serif"/>
              <a:buChar char="•"/>
            </a:pPr>
            <a:r>
              <a:rPr lang="en-US" sz="1400"/>
              <a:t>Motivation:</a:t>
            </a:r>
          </a:p>
          <a:p>
            <a:pPr marL="465750" lvl="1" indent="-285750">
              <a:buFont typeface="Arial,Sans-Serif"/>
              <a:buChar char="•"/>
            </a:pPr>
            <a:r>
              <a:rPr lang="en-US" sz="1400"/>
              <a:t>Technical quality of 3GPP OTA conformance tests needs to be improved, address significant testing time for at least some of OTA requirements.</a:t>
            </a:r>
          </a:p>
          <a:p>
            <a:pPr marL="285750" indent="-285750">
              <a:buFont typeface="Arial,Sans-Serif"/>
              <a:buChar char="•"/>
            </a:pPr>
            <a:r>
              <a:rPr lang="en-US" sz="1400"/>
              <a:t>Proposed objectives:</a:t>
            </a:r>
          </a:p>
          <a:p>
            <a:pPr marL="465750" lvl="1" indent="-285750">
              <a:buFont typeface="Arial,Sans-Serif"/>
              <a:buChar char="•"/>
            </a:pPr>
            <a:r>
              <a:rPr lang="en-GB" sz="1400"/>
              <a:t>Identify excessive OTA test scope cases and reduce it for selected RF requirements, e.g., TX IM, RX out of band blocking.</a:t>
            </a:r>
          </a:p>
          <a:p>
            <a:pPr marL="465750" lvl="1" indent="-285750">
              <a:buFont typeface="Arial,Sans-Serif"/>
              <a:buChar char="•"/>
            </a:pPr>
            <a:r>
              <a:rPr lang="en-GB" sz="1400"/>
              <a:t>Re-evaluate and develop improved methods for co-location requirements and tests for AAS-based test specifications.</a:t>
            </a:r>
          </a:p>
          <a:p>
            <a:pPr marL="465750" lvl="1" indent="-285750">
              <a:buFont typeface="Arial,Sans-Serif"/>
              <a:buChar char="•"/>
            </a:pPr>
            <a:r>
              <a:rPr lang="en-GB" sz="1400"/>
              <a:t>Re-evaluate and simplify TRP test methods.</a:t>
            </a:r>
            <a:endParaRPr lang="en-US" sz="1400"/>
          </a:p>
          <a:p>
            <a:pPr marL="285750" indent="-285750">
              <a:buFont typeface="Arial,Sans-Serif"/>
              <a:buChar char="•"/>
            </a:pPr>
            <a:r>
              <a:rPr lang="en-US" sz="1400"/>
              <a:t>Impacted specifications:</a:t>
            </a:r>
          </a:p>
          <a:p>
            <a:pPr marL="465750" lvl="1" indent="-285750">
              <a:buFont typeface="Arial,Sans-Serif"/>
              <a:buChar char="•"/>
            </a:pPr>
            <a:r>
              <a:rPr lang="en-US" sz="1400"/>
              <a:t>38.141-2</a:t>
            </a:r>
          </a:p>
          <a:p>
            <a:pPr marL="465750" lvl="1" indent="-285750">
              <a:buFont typeface="Arial,Sans-Serif"/>
              <a:buChar char="•"/>
            </a:pPr>
            <a:r>
              <a:rPr lang="en-US" sz="1400"/>
              <a:t>37.145-2</a:t>
            </a:r>
          </a:p>
          <a:p>
            <a:pPr marL="645160" lvl="2" indent="-285750">
              <a:buChar char="•"/>
            </a:pPr>
            <a:endParaRPr lang="en-US" sz="1400"/>
          </a:p>
          <a:p>
            <a:pPr marL="465455" lvl="1" indent="-285750">
              <a:buChar char="•"/>
            </a:pPr>
            <a:endParaRPr lang="en-US" sz="14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A16EC3-CF69-94BC-CCF2-BFAE5301A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RP-240258</a:t>
            </a:r>
          </a:p>
        </p:txBody>
      </p:sp>
    </p:spTree>
    <p:extLst>
      <p:ext uri="{BB962C8B-B14F-4D97-AF65-F5344CB8AC3E}">
        <p14:creationId xmlns:p14="http://schemas.microsoft.com/office/powerpoint/2010/main" val="12575461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8DB495A-DCB6-2919-40D8-6A0590E5682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lIns="0" tIns="0" rIns="0" bIns="0" anchor="t"/>
          <a:lstStyle/>
          <a:p>
            <a:r>
              <a:rPr lang="en-US">
                <a:latin typeface="Nokia Pure Headline Light"/>
              </a:rPr>
              <a:t>BS RF - BS specifications simplification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D0BF32-5A5C-013F-35B1-C8C5CECF4E3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600" y="993288"/>
            <a:ext cx="8308800" cy="3510425"/>
          </a:xfrm>
        </p:spPr>
        <p:txBody>
          <a:bodyPr lIns="0" tIns="0" rIns="0" bIns="0" anchor="t"/>
          <a:lstStyle/>
          <a:p>
            <a:pPr marL="285750" indent="-285750">
              <a:buFont typeface="Arial,Sans-Serif"/>
              <a:buChar char="•"/>
            </a:pPr>
            <a:r>
              <a:rPr lang="en-US" sz="1400"/>
              <a:t>Motivation:</a:t>
            </a:r>
          </a:p>
          <a:p>
            <a:pPr marL="465750" lvl="1" indent="-285750">
              <a:buFont typeface="Arial,Sans-Serif"/>
              <a:buChar char="•"/>
            </a:pPr>
            <a:r>
              <a:rPr lang="en-US" sz="1400"/>
              <a:t>Simplification of specifications below would significantly reduce number of CRs due to introduction of new band as well as reduce RAN4 workload overall.</a:t>
            </a:r>
          </a:p>
          <a:p>
            <a:pPr marL="285750" indent="-285750">
              <a:buFont typeface="Arial,Sans-Serif"/>
              <a:buChar char="•"/>
            </a:pPr>
            <a:r>
              <a:rPr lang="en-US" sz="1400"/>
              <a:t>Proposed objectives:</a:t>
            </a:r>
          </a:p>
          <a:p>
            <a:pPr marL="465750" lvl="1" indent="-285750">
              <a:buFont typeface="Arial,Sans-Serif"/>
              <a:buChar char="•"/>
            </a:pPr>
            <a:r>
              <a:rPr lang="en-GB" sz="1400"/>
              <a:t>Simplify structure of network nodes specifications, in cases where requirements are mirrored (e.g., co-location and co-existence) in order to minimize amount of CRs needed for new bands (both new WIDs and Maintenance).</a:t>
            </a:r>
            <a:endParaRPr lang="en-US" sz="1400"/>
          </a:p>
          <a:p>
            <a:pPr marL="285750" indent="-285750">
              <a:buFont typeface="Arial,Sans-Serif"/>
              <a:buChar char="•"/>
            </a:pPr>
            <a:r>
              <a:rPr lang="en-US" sz="1400"/>
              <a:t>Impacted specifications:</a:t>
            </a:r>
          </a:p>
          <a:p>
            <a:pPr marL="465455" lvl="1" indent="-285750">
              <a:buFont typeface="Arial,Sans-Serif"/>
              <a:buChar char="•"/>
            </a:pPr>
            <a:r>
              <a:rPr lang="en-US" sz="1400"/>
              <a:t>36.104/141 (LTE)</a:t>
            </a:r>
          </a:p>
          <a:p>
            <a:pPr marL="465455" lvl="1" indent="-285750">
              <a:buFont typeface="Arial,Sans-Serif"/>
              <a:buChar char="•"/>
            </a:pPr>
            <a:r>
              <a:rPr lang="en-US" sz="1400"/>
              <a:t>37.104/141 (MSR)</a:t>
            </a:r>
          </a:p>
          <a:p>
            <a:pPr marL="465455" lvl="1" indent="-285750">
              <a:buFont typeface="Arial,Sans-Serif"/>
              <a:buChar char="•"/>
            </a:pPr>
            <a:r>
              <a:rPr lang="en-US" sz="1400"/>
              <a:t>37.105/145-1/145-2 (AAS)</a:t>
            </a:r>
          </a:p>
          <a:p>
            <a:pPr marL="465455" lvl="1" indent="-285750">
              <a:buFont typeface="Arial,Sans-Serif"/>
              <a:buChar char="•"/>
            </a:pPr>
            <a:r>
              <a:rPr lang="en-US" sz="1400"/>
              <a:t>38.104/141-1/141-2 (NR)</a:t>
            </a:r>
          </a:p>
          <a:p>
            <a:pPr marL="465455" lvl="1" indent="-285750">
              <a:buFont typeface="Arial,Sans-Serif"/>
              <a:buChar char="•"/>
            </a:pPr>
            <a:r>
              <a:rPr lang="en-US" sz="1400"/>
              <a:t>38.106/115-1/115-2 (Repeater)</a:t>
            </a:r>
          </a:p>
          <a:p>
            <a:pPr marL="465455" lvl="1" indent="-285750">
              <a:buFont typeface="Arial,Sans-Serif"/>
              <a:buChar char="•"/>
            </a:pPr>
            <a:r>
              <a:rPr lang="en-US" sz="1400"/>
              <a:t>38.174/176-1/176-2 (IAB)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F020DE-1578-07B3-3524-358D8A8F4B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RP-240258</a:t>
            </a:r>
          </a:p>
        </p:txBody>
      </p:sp>
    </p:spTree>
    <p:extLst>
      <p:ext uri="{BB962C8B-B14F-4D97-AF65-F5344CB8AC3E}">
        <p14:creationId xmlns:p14="http://schemas.microsoft.com/office/powerpoint/2010/main" val="21651770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7063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. Master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3 - PowerPoint template v1.3.1" id="{95EDE8F7-58AB-440A-82AC-4DC9E39A292C}" vid="{533A05BB-4D65-4753-8F51-029C8738C22F}"/>
    </a:ext>
  </a:extLst>
</a:theme>
</file>

<file path=ppt/theme/theme2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ank.potx" id="{B4A126FF-C6CE-4A69-B5C5-BC11574908D1}" vid="{4E46BE80-07DA-49CD-8549-587C898E8144}"/>
    </a:ext>
  </a:extLst>
</a:theme>
</file>

<file path=ppt/theme/theme3.xml><?xml version="1.0" encoding="utf-8"?>
<a:theme xmlns:a="http://schemas.openxmlformats.org/drawingml/2006/main" name="2_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Mod val="20000"/>
            <a:lumOff val="80000"/>
          </a:schemeClr>
        </a:solidFill>
        <a:ln w="3175">
          <a:noFill/>
          <a:prstDash val="solid"/>
        </a:ln>
      </a:spPr>
      <a:bodyPr rot="0" spcFirstLastPara="0" vertOverflow="overflow" horzOverflow="overflow" vert="horz" wrap="square" lIns="90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lnSpc>
            <a:spcPct val="90000"/>
          </a:lnSpc>
          <a:spcAft>
            <a:spcPts val="600"/>
          </a:spcAft>
          <a:defRPr sz="1200" dirty="0" smtClean="0">
            <a:solidFill>
              <a:schemeClr val="tx2"/>
            </a:solidFill>
            <a:latin typeface="+mj-lt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auto">
        <a:noFill/>
        <a:ln w="9525">
          <a:noFill/>
          <a:miter lim="800000"/>
          <a:headEnd/>
          <a:tailEnd/>
        </a:ln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algn="l" fontAlgn="auto">
          <a:lnSpc>
            <a:spcPct val="90000"/>
          </a:lnSpc>
          <a:spcAft>
            <a:spcPts val="600"/>
          </a:spcAft>
          <a:defRPr sz="1600" dirty="0">
            <a:solidFill>
              <a:sysClr val="windowText" lastClr="000000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.potx" id="{6205CDBA-22D6-4D7B-AFCF-904B849D1A79}" vid="{4B5F5FB7-7E9B-4B8B-941F-65FF29DB7DBE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RBI5PAMIO524-485775681-80</_dlc_DocId>
    <_dlc_DocIdUrl xmlns="71c5aaf6-e6ce-465b-b873-5148d2a4c105">
      <Url>https://nokia.sharepoint.com/sites/gxp/_layouts/15/DocIdRedir.aspx?ID=RBI5PAMIO524-485775681-80</Url>
      <Description>RBI5PAMIO524-485775681-80</Description>
    </_dlc_DocIdUrl>
  </documentManagement>
</p:properti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5B424B673583543B6F776E103F2A363" ma:contentTypeVersion="6" ma:contentTypeDescription="Create a new document." ma:contentTypeScope="" ma:versionID="1418040a5fb08aee1bd4ee6bed2159ec">
  <xsd:schema xmlns:xsd="http://www.w3.org/2001/XMLSchema" xmlns:xs="http://www.w3.org/2001/XMLSchema" xmlns:p="http://schemas.microsoft.com/office/2006/metadata/properties" xmlns:ns2="71c5aaf6-e6ce-465b-b873-5148d2a4c105" xmlns:ns3="fd29e756-1e88-48a1-974b-d7d8a56481f3" xmlns:ns4="7275bb01-7583-478d-bc14-e839a2dd5989" targetNamespace="http://schemas.microsoft.com/office/2006/metadata/properties" ma:root="true" ma:fieldsID="cf2b2c59e383efc14bffb89283c1a0e6" ns2:_="" ns3:_="" ns4:_="">
    <xsd:import namespace="71c5aaf6-e6ce-465b-b873-5148d2a4c105"/>
    <xsd:import namespace="fd29e756-1e88-48a1-974b-d7d8a56481f3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4:SharedWithUsers" minOccurs="0"/>
                <xsd:element ref="ns4:SharedWithDetail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29e756-1e88-48a1-974b-d7d8a56481f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Props1.xml><?xml version="1.0" encoding="utf-8"?>
<ds:datastoreItem xmlns:ds="http://schemas.openxmlformats.org/officeDocument/2006/customXml" ds:itemID="{29F34A3B-01BA-4606-87DA-3E7B0B064FD5}">
  <ds:schemaRefs>
    <ds:schemaRef ds:uri="http://purl.org/dc/elements/1.1/"/>
    <ds:schemaRef ds:uri="http://www.w3.org/XML/1998/namespace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fd29e756-1e88-48a1-974b-d7d8a56481f3"/>
    <ds:schemaRef ds:uri="http://purl.org/dc/dcmitype/"/>
    <ds:schemaRef ds:uri="http://purl.org/dc/terms/"/>
    <ds:schemaRef ds:uri="http://schemas.openxmlformats.org/package/2006/metadata/core-properties"/>
    <ds:schemaRef ds:uri="7275bb01-7583-478d-bc14-e839a2dd5989"/>
    <ds:schemaRef ds:uri="71c5aaf6-e6ce-465b-b873-5148d2a4c105"/>
  </ds:schemaRefs>
</ds:datastoreItem>
</file>

<file path=customXml/itemProps2.xml><?xml version="1.0" encoding="utf-8"?>
<ds:datastoreItem xmlns:ds="http://schemas.openxmlformats.org/officeDocument/2006/customXml" ds:itemID="{5D08B932-C052-4FF8-BEF1-5A00252B255C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BB209B2D-C17F-4075-86A3-E2F6F9C719D5}">
  <ds:schemaRefs>
    <ds:schemaRef ds:uri="71c5aaf6-e6ce-465b-b873-5148d2a4c105"/>
    <ds:schemaRef ds:uri="7275bb01-7583-478d-bc14-e839a2dd5989"/>
    <ds:schemaRef ds:uri="fd29e756-1e88-48a1-974b-d7d8a56481f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4.xml><?xml version="1.0" encoding="utf-8"?>
<ds:datastoreItem xmlns:ds="http://schemas.openxmlformats.org/officeDocument/2006/customXml" ds:itemID="{D5E462D1-5CF9-4D72-A078-AF08B6564B13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203EEF9D-B5AB-4DBE-87AC-FA36ED83ACE5}">
  <ds:schemaRefs>
    <ds:schemaRef ds:uri="Microsoft.SharePoint.Taxonomy.ContentTypeSync"/>
  </ds:schemaRefs>
</ds:datastoreItem>
</file>

<file path=docMetadata/LabelInfo.xml><?xml version="1.0" encoding="utf-8"?>
<clbl:labelList xmlns:clbl="http://schemas.microsoft.com/office/2020/mipLabelMetadata">
  <clbl:label id="{b1aa2129-79ec-42c0-bfac-e5b7a0374572}" enabled="1" method="Privileged" siteId="{5d471751-9675-428d-917b-70f44f9630b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Nokia 2023 - PowerPoint template v1.3.1</Template>
  <TotalTime>0</TotalTime>
  <Words>507</Words>
  <Application>Microsoft Office PowerPoint</Application>
  <PresentationFormat>On-screen Show (16:9)</PresentationFormat>
  <Paragraphs>68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21" baseType="lpstr">
      <vt:lpstr>Arial</vt:lpstr>
      <vt:lpstr>Arial,Sans-Serif</vt:lpstr>
      <vt:lpstr>Calibri</vt:lpstr>
      <vt:lpstr>Cambria Math</vt:lpstr>
      <vt:lpstr>CG Times</vt:lpstr>
      <vt:lpstr>Nokia Pure Headline Light</vt:lpstr>
      <vt:lpstr>Nokia Pure Headline Ultra Light</vt:lpstr>
      <vt:lpstr>Nokia Pure Text</vt:lpstr>
      <vt:lpstr>Nokia Pure Text Light</vt:lpstr>
      <vt:lpstr>Symbol</vt:lpstr>
      <vt:lpstr>Times New Roman</vt:lpstr>
      <vt:lpstr>1. Master</vt:lpstr>
      <vt:lpstr>1. White master</vt:lpstr>
      <vt:lpstr>2_Nokia White Master with headline</vt:lpstr>
      <vt:lpstr>think-cell Slide</vt:lpstr>
      <vt:lpstr>BS RF topics for Rel-19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Release 19</dc:title>
  <dc:creator>Matthew Baker (Nokia)</dc:creator>
  <cp:lastModifiedBy>Matthew Baker</cp:lastModifiedBy>
  <cp:revision>2</cp:revision>
  <dcterms:created xsi:type="dcterms:W3CDTF">2023-02-07T12:57:47Z</dcterms:created>
  <dcterms:modified xsi:type="dcterms:W3CDTF">2024-03-11T19:11:44Z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aa2129-79ec-42c0-bfac-e5b7a0374572_Enabled">
    <vt:lpwstr>true</vt:lpwstr>
  </property>
  <property fmtid="{D5CDD505-2E9C-101B-9397-08002B2CF9AE}" pid="3" name="MSIP_Label_b1aa2129-79ec-42c0-bfac-e5b7a0374572_SetDate">
    <vt:lpwstr>2023-02-27T22:05:02Z</vt:lpwstr>
  </property>
  <property fmtid="{D5CDD505-2E9C-101B-9397-08002B2CF9AE}" pid="4" name="MSIP_Label_b1aa2129-79ec-42c0-bfac-e5b7a0374572_Method">
    <vt:lpwstr>Privileged</vt:lpwstr>
  </property>
  <property fmtid="{D5CDD505-2E9C-101B-9397-08002B2CF9AE}" pid="5" name="MSIP_Label_b1aa2129-79ec-42c0-bfac-e5b7a0374572_Name">
    <vt:lpwstr>b1aa2129-79ec-42c0-bfac-e5b7a0374572</vt:lpwstr>
  </property>
  <property fmtid="{D5CDD505-2E9C-101B-9397-08002B2CF9AE}" pid="6" name="MSIP_Label_b1aa2129-79ec-42c0-bfac-e5b7a0374572_SiteId">
    <vt:lpwstr>5d471751-9675-428d-917b-70f44f9630b0</vt:lpwstr>
  </property>
  <property fmtid="{D5CDD505-2E9C-101B-9397-08002B2CF9AE}" pid="7" name="MSIP_Label_b1aa2129-79ec-42c0-bfac-e5b7a0374572_ActionId">
    <vt:lpwstr>78c89d18-b6a3-445a-8216-8f7e5a5d4a63</vt:lpwstr>
  </property>
  <property fmtid="{D5CDD505-2E9C-101B-9397-08002B2CF9AE}" pid="8" name="MSIP_Label_b1aa2129-79ec-42c0-bfac-e5b7a0374572_ContentBits">
    <vt:lpwstr>0</vt:lpwstr>
  </property>
  <property fmtid="{D5CDD505-2E9C-101B-9397-08002B2CF9AE}" pid="9" name="ContentTypeId">
    <vt:lpwstr>0x01010085B424B673583543B6F776E103F2A363</vt:lpwstr>
  </property>
  <property fmtid="{D5CDD505-2E9C-101B-9397-08002B2CF9AE}" pid="10" name="_dlc_DocIdItemGuid">
    <vt:lpwstr>868a07f5-7b6d-49d0-bd95-7485165d207e</vt:lpwstr>
  </property>
  <property fmtid="{D5CDD505-2E9C-101B-9397-08002B2CF9AE}" pid="11" name="MediaServiceImageTags">
    <vt:lpwstr/>
  </property>
</Properties>
</file>