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 id="2147483687" r:id="rId2"/>
    <p:sldMasterId id="2147483688" r:id="rId3"/>
    <p:sldMasterId id="2147483693" r:id="rId4"/>
    <p:sldMasterId id="2147483698" r:id="rId5"/>
    <p:sldMasterId id="2147483704" r:id="rId6"/>
  </p:sldMasterIdLst>
  <p:notesMasterIdLst>
    <p:notesMasterId r:id="rId15"/>
  </p:notesMasterIdLst>
  <p:handoutMasterIdLst>
    <p:handoutMasterId r:id="rId16"/>
  </p:handoutMasterIdLst>
  <p:sldIdLst>
    <p:sldId id="436" r:id="rId7"/>
    <p:sldId id="2147309803" r:id="rId8"/>
    <p:sldId id="2147309812" r:id="rId9"/>
    <p:sldId id="2147309813" r:id="rId10"/>
    <p:sldId id="2147309821" r:id="rId11"/>
    <p:sldId id="2147309815" r:id="rId12"/>
    <p:sldId id="2147309817" r:id="rId13"/>
    <p:sldId id="282" r:id="rId14"/>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FFFF"/>
    <a:srgbClr val="E6FAD9"/>
    <a:srgbClr val="D4F7BC"/>
    <a:srgbClr val="FFFFCC"/>
    <a:srgbClr val="CC0033"/>
    <a:srgbClr val="FF9999"/>
    <a:srgbClr val="FF0066"/>
    <a:srgbClr val="FF5050"/>
    <a:srgbClr val="3366FF"/>
    <a:srgbClr val="C05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457" autoAdjust="0"/>
  </p:normalViewPr>
  <p:slideViewPr>
    <p:cSldViewPr snapToGrid="0">
      <p:cViewPr varScale="1">
        <p:scale>
          <a:sx n="97" d="100"/>
          <a:sy n="97" d="100"/>
        </p:scale>
        <p:origin x="84" y="45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30"/>
        <p:guide pos="214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2024/3/11</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endParaRPr kumimoji="1" lang="ja-JP" altLang="en-US"/>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1</a:t>
            </a:fld>
            <a:endParaRPr lang="en-GB" altLang="ja-JP"/>
          </a:p>
        </p:txBody>
      </p:sp>
    </p:spTree>
    <p:extLst>
      <p:ext uri="{BB962C8B-B14F-4D97-AF65-F5344CB8AC3E}">
        <p14:creationId xmlns:p14="http://schemas.microsoft.com/office/powerpoint/2010/main" val="3590026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4</a:t>
            </a:fld>
            <a:endParaRPr lang="en-GB" altLang="ja-JP"/>
          </a:p>
        </p:txBody>
      </p:sp>
    </p:spTree>
    <p:extLst>
      <p:ext uri="{BB962C8B-B14F-4D97-AF65-F5344CB8AC3E}">
        <p14:creationId xmlns:p14="http://schemas.microsoft.com/office/powerpoint/2010/main" val="3427218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5</a:t>
            </a:fld>
            <a:endParaRPr lang="en-GB" altLang="ja-JP"/>
          </a:p>
        </p:txBody>
      </p:sp>
    </p:spTree>
    <p:extLst>
      <p:ext uri="{BB962C8B-B14F-4D97-AF65-F5344CB8AC3E}">
        <p14:creationId xmlns:p14="http://schemas.microsoft.com/office/powerpoint/2010/main" val="2409029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6</a:t>
            </a:fld>
            <a:endParaRPr lang="en-GB" altLang="ja-JP"/>
          </a:p>
        </p:txBody>
      </p:sp>
    </p:spTree>
    <p:extLst>
      <p:ext uri="{BB962C8B-B14F-4D97-AF65-F5344CB8AC3E}">
        <p14:creationId xmlns:p14="http://schemas.microsoft.com/office/powerpoint/2010/main" val="3568433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a:defRPr/>
            </a:pPr>
            <a:fld id="{5E2C8AE7-5628-4DF3-9CBB-D0DF79F70B13}" type="slidenum">
              <a:rPr lang="en-GB" altLang="ja-JP" smtClean="0"/>
              <a:pPr>
                <a:defRPr/>
              </a:pPr>
              <a:t>7</a:t>
            </a:fld>
            <a:endParaRPr lang="en-GB" altLang="ja-JP"/>
          </a:p>
        </p:txBody>
      </p:sp>
    </p:spTree>
    <p:extLst>
      <p:ext uri="{BB962C8B-B14F-4D97-AF65-F5344CB8AC3E}">
        <p14:creationId xmlns:p14="http://schemas.microsoft.com/office/powerpoint/2010/main" val="714563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3" y="811213"/>
            <a:ext cx="11857567" cy="0"/>
          </a:xfrm>
          <a:prstGeom prst="line">
            <a:avLst/>
          </a:prstGeom>
          <a:noFill/>
          <a:ln w="57150">
            <a:solidFill>
              <a:schemeClr val="accent6"/>
            </a:solidFill>
            <a:round/>
            <a:headEnd/>
            <a:tailEnd/>
          </a:ln>
          <a:effectLst/>
        </p:spPr>
        <p:txBody>
          <a:bodyPr lIns="91432" tIns="45718" rIns="91432" bIns="45718"/>
          <a:lstStyle/>
          <a:p>
            <a:pPr>
              <a:defRPr/>
            </a:pPr>
            <a:endParaRPr lang="ja-JP" altLang="en-US" sz="2400">
              <a:ea typeface="ＭＳ Ｐゴシック" pitchFamily="50" charset="-128"/>
            </a:endParaRPr>
          </a:p>
        </p:txBody>
      </p:sp>
      <p:sp>
        <p:nvSpPr>
          <p:cNvPr id="41986" name="Rectangle 2"/>
          <p:cNvSpPr>
            <a:spLocks noGrp="1" noChangeArrowheads="1"/>
          </p:cNvSpPr>
          <p:nvPr>
            <p:ph type="ctrTitle"/>
          </p:nvPr>
        </p:nvSpPr>
        <p:spPr>
          <a:xfrm>
            <a:off x="903817" y="2130433"/>
            <a:ext cx="10363200" cy="1470025"/>
          </a:xfrm>
        </p:spPr>
        <p:txBody>
          <a:bodyPr/>
          <a:lstStyle>
            <a:lvl1pPr>
              <a:defRPr sz="4000" smtClean="0">
                <a:latin typeface="+mn-lt"/>
              </a:defRPr>
            </a:lvl1pPr>
          </a:lstStyle>
          <a:p>
            <a:endParaRPr lang="ja-JP" altLang="en-US"/>
          </a:p>
        </p:txBody>
      </p:sp>
      <p:sp>
        <p:nvSpPr>
          <p:cNvPr id="41987" name="Rectangle 3"/>
          <p:cNvSpPr>
            <a:spLocks noGrp="1" noChangeArrowheads="1"/>
          </p:cNvSpPr>
          <p:nvPr>
            <p:ph type="subTitle" idx="1"/>
          </p:nvPr>
        </p:nvSpPr>
        <p:spPr>
          <a:xfrm>
            <a:off x="1818217" y="3886203"/>
            <a:ext cx="8534400" cy="523220"/>
          </a:xfrm>
          <a:ln>
            <a:noFill/>
          </a:ln>
        </p:spPr>
        <p:txBody>
          <a:bodyPr/>
          <a:lstStyle>
            <a:lvl1pPr marL="0" indent="0" algn="ctr">
              <a:buFont typeface="Wingdings" pitchFamily="2" charset="2"/>
              <a:buNone/>
              <a:defRPr sz="2800" smtClean="0">
                <a:latin typeface="+mn-lt"/>
              </a:defRPr>
            </a:lvl1pPr>
          </a:lstStyle>
          <a:p>
            <a:endParaRPr lang="ja-JP" altLang="en-US"/>
          </a:p>
        </p:txBody>
      </p:sp>
      <p:sp>
        <p:nvSpPr>
          <p:cNvPr id="8" name="Text Box 9"/>
          <p:cNvSpPr txBox="1">
            <a:spLocks noChangeArrowheads="1"/>
          </p:cNvSpPr>
          <p:nvPr userDrawn="1"/>
        </p:nvSpPr>
        <p:spPr bwMode="auto">
          <a:xfrm>
            <a:off x="1" y="6468091"/>
            <a:ext cx="6237987" cy="384719"/>
          </a:xfrm>
          <a:prstGeom prst="rect">
            <a:avLst/>
          </a:prstGeom>
          <a:noFill/>
          <a:ln w="9525">
            <a:noFill/>
            <a:miter lim="800000"/>
            <a:headEnd/>
            <a:tailEnd/>
          </a:ln>
          <a:effectLst/>
        </p:spPr>
        <p:txBody>
          <a:bodyPr wrap="none" lIns="91432" tIns="45718" rIns="91432" bIns="45718">
            <a:spAutoFit/>
          </a:bodyPr>
          <a:lstStyle/>
          <a:p>
            <a:pPr>
              <a:defRPr/>
            </a:pPr>
            <a:r>
              <a:rPr lang="en-US" altLang="ja-JP" sz="1900" b="0">
                <a:solidFill>
                  <a:schemeClr val="bg1">
                    <a:lumMod val="75000"/>
                  </a:schemeClr>
                </a:solidFill>
                <a:latin typeface="+mn-lt"/>
              </a:rPr>
              <a:t>NTT DOCOMO, INC., Copyright 2023, All rights reserved.</a:t>
            </a:r>
            <a:endParaRPr lang="en-GB" altLang="ja-JP" sz="1900" b="0">
              <a:solidFill>
                <a:schemeClr val="bg1">
                  <a:lumMod val="75000"/>
                </a:schemeClr>
              </a:solidFill>
              <a:latin typeface="+mn-lt"/>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2" y="321729"/>
            <a:ext cx="1882937" cy="41014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38" y="811213"/>
            <a:ext cx="11857567" cy="0"/>
          </a:xfrm>
          <a:prstGeom prst="line">
            <a:avLst/>
          </a:prstGeom>
          <a:noFill/>
          <a:ln w="57150">
            <a:solidFill>
              <a:schemeClr val="accent6"/>
            </a:solidFill>
            <a:round/>
            <a:headEnd/>
            <a:tailEnd/>
          </a:ln>
          <a:effectLst/>
        </p:spPr>
        <p:txBody>
          <a:bodyPr lIns="121917" tIns="60958" rIns="121917" bIns="60958"/>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28"/>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1"/>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sp>
        <p:nvSpPr>
          <p:cNvPr id="8" name="Text Box 9"/>
          <p:cNvSpPr txBox="1">
            <a:spLocks noChangeArrowheads="1"/>
          </p:cNvSpPr>
          <p:nvPr userDrawn="1"/>
        </p:nvSpPr>
        <p:spPr bwMode="auto">
          <a:xfrm>
            <a:off x="1" y="6468088"/>
            <a:ext cx="5775870" cy="415494"/>
          </a:xfrm>
          <a:prstGeom prst="rect">
            <a:avLst/>
          </a:prstGeom>
          <a:noFill/>
          <a:ln w="9525">
            <a:noFill/>
            <a:miter lim="800000"/>
            <a:headEnd/>
            <a:tailEnd/>
          </a:ln>
          <a:effectLst/>
        </p:spPr>
        <p:txBody>
          <a:bodyPr wrap="none" lIns="121917" tIns="60958" rIns="121917" bIns="60958">
            <a:spAutoFit/>
          </a:bodyPr>
          <a:lstStyle/>
          <a:p>
            <a:pPr>
              <a:defRPr/>
            </a:pPr>
            <a:r>
              <a:rPr lang="en-US" altLang="ja-JP">
                <a:solidFill>
                  <a:srgbClr val="FFFFFF">
                    <a:lumMod val="75000"/>
                  </a:srgbClr>
                </a:solidFill>
                <a:latin typeface="Calibri" panose="020F0502020204030204" pitchFamily="34" charset="0"/>
              </a:rPr>
              <a:t>NTT DOCOMO, INC., Copyright 2021, All rights reserved.</a:t>
            </a:r>
            <a:endParaRPr lang="en-GB" altLang="ja-JP">
              <a:solidFill>
                <a:srgbClr val="FFFFFF">
                  <a:lumMod val="7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26" y="321724"/>
            <a:ext cx="1882937" cy="410145"/>
          </a:xfrm>
          <a:prstGeom prst="rect">
            <a:avLst/>
          </a:prstGeom>
          <a:noFill/>
          <a:ln w="9525">
            <a:noFill/>
            <a:miter lim="800000"/>
            <a:headEnd/>
            <a:tailEnd/>
          </a:ln>
        </p:spPr>
      </p:pic>
    </p:spTree>
    <p:extLst>
      <p:ext uri="{BB962C8B-B14F-4D97-AF65-F5344CB8AC3E}">
        <p14:creationId xmlns:p14="http://schemas.microsoft.com/office/powerpoint/2010/main" val="3057859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1"/>
            <a:ext cx="11760200" cy="1592231"/>
          </a:xfrm>
        </p:spPr>
        <p:txBody>
          <a:bodyPr/>
          <a:lstStyle>
            <a:lvl1pPr>
              <a:defRPr sz="1900">
                <a:latin typeface="Calibri" panose="020F0502020204030204" pitchFamily="34" charset="0"/>
              </a:defRPr>
            </a:lvl1pPr>
            <a:lvl2pPr marL="592652" indent="-239178">
              <a:buFont typeface="Arial" pitchFamily="34" charset="0"/>
              <a:buChar char="•"/>
              <a:defRPr sz="1900">
                <a:latin typeface="Calibri" panose="020F0502020204030204" pitchFamily="34" charset="0"/>
              </a:defRPr>
            </a:lvl2pPr>
            <a:lvl3pPr marL="831830" indent="-239178">
              <a:buFont typeface="Arial" pitchFamily="34" charset="0"/>
              <a:buChar char="»"/>
              <a:defRPr sz="1600">
                <a:latin typeface="Calibri" panose="020F0502020204030204" pitchFamily="34" charset="0"/>
              </a:defRPr>
            </a:lvl3pPr>
            <a:lvl4pPr marL="1071007" indent="-239178">
              <a:buFont typeface="Times New Roman" pitchFamily="18" charset="0"/>
              <a:buChar char="–"/>
              <a:defRPr sz="1500">
                <a:latin typeface="Calibri" panose="020F0502020204030204" pitchFamily="34" charset="0"/>
              </a:defRPr>
            </a:lvl4pPr>
            <a:lvl5pPr marL="1310185" indent="-239178">
              <a:buFont typeface="Wingdings" pitchFamily="2" charset="2"/>
              <a:buChar char="ü"/>
              <a:defRPr sz="14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1717591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181984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716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9" y="811213"/>
            <a:ext cx="11857567" cy="0"/>
          </a:xfrm>
          <a:prstGeom prst="line">
            <a:avLst/>
          </a:prstGeom>
          <a:noFill/>
          <a:ln w="57150">
            <a:solidFill>
              <a:schemeClr val="accent6"/>
            </a:solidFill>
            <a:round/>
            <a:headEnd/>
            <a:tailEnd/>
          </a:ln>
          <a:effectLst/>
        </p:spPr>
        <p:txBody>
          <a:bodyPr lIns="91424" tIns="45718" rIns="91424" bIns="45718"/>
          <a:lstStyle/>
          <a:p>
            <a:pPr>
              <a:defRPr/>
            </a:pPr>
            <a:endParaRPr lang="ja-JP" altLang="en-US" sz="2400">
              <a:ea typeface="ＭＳ Ｐゴシック" pitchFamily="50" charset="-128"/>
            </a:endParaRPr>
          </a:p>
        </p:txBody>
      </p:sp>
      <p:sp>
        <p:nvSpPr>
          <p:cNvPr id="41986" name="Rectangle 2"/>
          <p:cNvSpPr>
            <a:spLocks noGrp="1" noChangeArrowheads="1"/>
          </p:cNvSpPr>
          <p:nvPr>
            <p:ph type="ctrTitle"/>
          </p:nvPr>
        </p:nvSpPr>
        <p:spPr>
          <a:xfrm>
            <a:off x="903817" y="2130438"/>
            <a:ext cx="10363200" cy="1470025"/>
          </a:xfrm>
        </p:spPr>
        <p:txBody>
          <a:bodyPr/>
          <a:lstStyle>
            <a:lvl1pPr>
              <a:defRPr sz="4000" smtClean="0">
                <a:latin typeface="+mn-lt"/>
              </a:defRPr>
            </a:lvl1pPr>
          </a:lstStyle>
          <a:p>
            <a:endParaRPr lang="ja-JP" altLang="en-US"/>
          </a:p>
        </p:txBody>
      </p:sp>
      <p:sp>
        <p:nvSpPr>
          <p:cNvPr id="41987" name="Rectangle 3"/>
          <p:cNvSpPr>
            <a:spLocks noGrp="1" noChangeArrowheads="1"/>
          </p:cNvSpPr>
          <p:nvPr>
            <p:ph type="subTitle" idx="1"/>
          </p:nvPr>
        </p:nvSpPr>
        <p:spPr>
          <a:xfrm>
            <a:off x="1818217" y="3886203"/>
            <a:ext cx="8534400" cy="523220"/>
          </a:xfrm>
          <a:ln>
            <a:noFill/>
          </a:ln>
        </p:spPr>
        <p:txBody>
          <a:bodyPr/>
          <a:lstStyle>
            <a:lvl1pPr marL="0" indent="0" algn="ctr">
              <a:buFont typeface="Wingdings" pitchFamily="2" charset="2"/>
              <a:buNone/>
              <a:defRPr sz="2800" smtClean="0">
                <a:latin typeface="+mn-lt"/>
              </a:defRPr>
            </a:lvl1pPr>
          </a:lstStyle>
          <a:p>
            <a:endParaRPr lang="ja-JP" altLang="en-US"/>
          </a:p>
        </p:txBody>
      </p:sp>
      <p:sp>
        <p:nvSpPr>
          <p:cNvPr id="8" name="Text Box 9"/>
          <p:cNvSpPr txBox="1">
            <a:spLocks noChangeArrowheads="1"/>
          </p:cNvSpPr>
          <p:nvPr userDrawn="1"/>
        </p:nvSpPr>
        <p:spPr bwMode="auto">
          <a:xfrm>
            <a:off x="1" y="6468097"/>
            <a:ext cx="6237987" cy="384719"/>
          </a:xfrm>
          <a:prstGeom prst="rect">
            <a:avLst/>
          </a:prstGeom>
          <a:noFill/>
          <a:ln w="9525">
            <a:noFill/>
            <a:miter lim="800000"/>
            <a:headEnd/>
            <a:tailEnd/>
          </a:ln>
          <a:effectLst/>
        </p:spPr>
        <p:txBody>
          <a:bodyPr wrap="none" lIns="91424" tIns="45718" rIns="91424" bIns="45718">
            <a:spAutoFit/>
          </a:bodyPr>
          <a:lstStyle/>
          <a:p>
            <a:pPr>
              <a:defRPr/>
            </a:pPr>
            <a:r>
              <a:rPr lang="en-US" altLang="ja-JP" sz="1900" b="0">
                <a:solidFill>
                  <a:schemeClr val="bg1">
                    <a:lumMod val="75000"/>
                  </a:schemeClr>
                </a:solidFill>
                <a:latin typeface="+mn-lt"/>
              </a:rPr>
              <a:t>NTT DOCOMO, INC., Copyright 2021, All rights reserved.</a:t>
            </a:r>
            <a:endParaRPr lang="en-GB" altLang="ja-JP" sz="1900" b="0">
              <a:solidFill>
                <a:schemeClr val="bg1">
                  <a:lumMod val="75000"/>
                </a:schemeClr>
              </a:solidFill>
              <a:latin typeface="+mn-lt"/>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7" y="321734"/>
            <a:ext cx="1882937" cy="410145"/>
          </a:xfrm>
          <a:prstGeom prst="rect">
            <a:avLst/>
          </a:prstGeom>
          <a:noFill/>
          <a:ln w="9525">
            <a:noFill/>
            <a:miter lim="800000"/>
            <a:headEnd/>
            <a:tailEnd/>
          </a:ln>
        </p:spPr>
      </p:pic>
    </p:spTree>
    <p:extLst>
      <p:ext uri="{BB962C8B-B14F-4D97-AF65-F5344CB8AC3E}">
        <p14:creationId xmlns:p14="http://schemas.microsoft.com/office/powerpoint/2010/main" val="2480259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atin typeface="+mn-ea"/>
                <a:ea typeface="+mn-ea"/>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511181"/>
          </a:xfrm>
        </p:spPr>
        <p:txBody>
          <a:bodyPr/>
          <a:lstStyle>
            <a:lvl1pPr>
              <a:defRPr sz="1900">
                <a:latin typeface="+mn-lt"/>
                <a:ea typeface="+mn-ea"/>
              </a:defRPr>
            </a:lvl1pPr>
            <a:lvl2pPr marL="592535" indent="-239131">
              <a:buFont typeface="Arial" pitchFamily="34" charset="0"/>
              <a:buChar char="•"/>
              <a:defRPr sz="1900">
                <a:latin typeface="+mn-lt"/>
                <a:ea typeface="+mn-ea"/>
              </a:defRPr>
            </a:lvl2pPr>
            <a:lvl3pPr marL="831670" indent="-239131">
              <a:buFont typeface="Arial" pitchFamily="34" charset="0"/>
              <a:buChar char="»"/>
              <a:defRPr sz="1500">
                <a:latin typeface="+mn-lt"/>
                <a:ea typeface="+mn-ea"/>
              </a:defRPr>
            </a:lvl3pPr>
            <a:lvl4pPr marL="1070793" indent="-239131">
              <a:buFont typeface="Times New Roman" pitchFamily="18" charset="0"/>
              <a:buChar char="–"/>
              <a:defRPr sz="1500">
                <a:latin typeface="+mn-lt"/>
                <a:ea typeface="+mn-ea"/>
              </a:defRPr>
            </a:lvl4pPr>
            <a:lvl5pPr marL="1309929" indent="-239131">
              <a:buFont typeface="Wingdings" pitchFamily="2" charset="2"/>
              <a:buChar char="ü"/>
              <a:defRPr sz="1200">
                <a:latin typeface="+mn-lt"/>
                <a:ea typeface="+mn-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3412039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sz="2800">
                <a:latin typeface="+mn-lt"/>
                <a:ea typeface="+mn-ea"/>
              </a:defRPr>
            </a:lvl1pPr>
          </a:lstStyle>
          <a:p>
            <a:r>
              <a:rPr lang="ja-JP" altLang="en-US"/>
              <a:t>マスタ タイトルの書式設定</a:t>
            </a:r>
          </a:p>
        </p:txBody>
      </p:sp>
    </p:spTree>
    <p:extLst>
      <p:ext uri="{BB962C8B-B14F-4D97-AF65-F5344CB8AC3E}">
        <p14:creationId xmlns:p14="http://schemas.microsoft.com/office/powerpoint/2010/main" val="5607890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61680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sp>
        <p:nvSpPr>
          <p:cNvPr id="8" name="Text Box 9"/>
          <p:cNvSpPr txBox="1">
            <a:spLocks noChangeArrowheads="1"/>
          </p:cNvSpPr>
          <p:nvPr userDrawn="1"/>
        </p:nvSpPr>
        <p:spPr bwMode="auto">
          <a:xfrm>
            <a:off x="5" y="6468091"/>
            <a:ext cx="5862416" cy="415486"/>
          </a:xfrm>
          <a:prstGeom prst="rect">
            <a:avLst/>
          </a:prstGeom>
          <a:noFill/>
          <a:ln w="9525">
            <a:noFill/>
            <a:miter lim="800000"/>
            <a:headEnd/>
            <a:tailEnd/>
          </a:ln>
          <a:effectLst/>
        </p:spPr>
        <p:txBody>
          <a:bodyPr wrap="none" lIns="121909" tIns="60954" rIns="121909" bIns="60954">
            <a:spAutoFit/>
          </a:bodyPr>
          <a:lstStyle/>
          <a:p>
            <a:pPr>
              <a:defRPr/>
            </a:pPr>
            <a:r>
              <a:rPr lang="en-US" altLang="ja-JP">
                <a:solidFill>
                  <a:srgbClr val="FFFFFF">
                    <a:lumMod val="75000"/>
                  </a:srgbClr>
                </a:solidFill>
                <a:latin typeface="Calibri" panose="020F0502020204030204" pitchFamily="34" charset="0"/>
              </a:rPr>
              <a:t>NTT DOCOMO, INC., Copyright 2022, All rights reserved.</a:t>
            </a:r>
            <a:endParaRPr lang="en-GB" altLang="ja-JP">
              <a:solidFill>
                <a:srgbClr val="FFFFFF">
                  <a:lumMod val="7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
        <p:nvSpPr>
          <p:cNvPr id="2" name="TextBox 1"/>
          <p:cNvSpPr txBox="1"/>
          <p:nvPr userDrawn="1"/>
        </p:nvSpPr>
        <p:spPr>
          <a:xfrm>
            <a:off x="10792449" y="41577"/>
            <a:ext cx="1348763" cy="341631"/>
          </a:xfrm>
          <a:prstGeom prst="rect">
            <a:avLst/>
          </a:prstGeom>
          <a:solidFill>
            <a:schemeClr val="accent6"/>
          </a:solidFill>
        </p:spPr>
        <p:txBody>
          <a:bodyPr wrap="none" lIns="60954" tIns="24382" rIns="60954" bIns="24382" rtlCol="0">
            <a:spAutoFit/>
          </a:bodyPr>
          <a:lstStyle/>
          <a:p>
            <a:r>
              <a:rPr lang="en-US" b="1" i="1">
                <a:solidFill>
                  <a:srgbClr val="FFFFFF"/>
                </a:solidFill>
                <a:latin typeface="Calibri"/>
                <a:ea typeface="メイリオ"/>
              </a:rPr>
              <a:t>Confidential</a:t>
            </a:r>
          </a:p>
        </p:txBody>
      </p:sp>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800">
                <a:latin typeface="+mn-ea"/>
                <a:ea typeface="+mn-ea"/>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511181"/>
          </a:xfrm>
        </p:spPr>
        <p:txBody>
          <a:bodyPr/>
          <a:lstStyle>
            <a:lvl1pPr>
              <a:defRPr sz="1900">
                <a:latin typeface="+mn-lt"/>
                <a:ea typeface="+mn-ea"/>
              </a:defRPr>
            </a:lvl1pPr>
            <a:lvl2pPr marL="592593" indent="-239155">
              <a:buFont typeface="Arial" pitchFamily="34" charset="0"/>
              <a:buChar char="•"/>
              <a:defRPr sz="1900">
                <a:latin typeface="+mn-lt"/>
                <a:ea typeface="+mn-ea"/>
              </a:defRPr>
            </a:lvl2pPr>
            <a:lvl3pPr marL="831750" indent="-239155">
              <a:buFont typeface="Arial" pitchFamily="34" charset="0"/>
              <a:buChar char="»"/>
              <a:defRPr sz="1500">
                <a:latin typeface="+mn-lt"/>
                <a:ea typeface="+mn-ea"/>
              </a:defRPr>
            </a:lvl3pPr>
            <a:lvl4pPr marL="1070900" indent="-239155">
              <a:buFont typeface="Times New Roman" pitchFamily="18" charset="0"/>
              <a:buChar char="–"/>
              <a:defRPr sz="1500">
                <a:latin typeface="+mn-lt"/>
                <a:ea typeface="+mn-ea"/>
              </a:defRPr>
            </a:lvl4pPr>
            <a:lvl5pPr marL="1310057" indent="-239155">
              <a:buFont typeface="Wingdings" pitchFamily="2" charset="2"/>
              <a:buChar char="ü"/>
              <a:defRPr sz="1200">
                <a:latin typeface="+mn-lt"/>
                <a:ea typeface="+mn-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sz="2800">
                <a:latin typeface="+mn-lt"/>
                <a:ea typeface="+mn-ea"/>
              </a:defRPr>
            </a:lvl1pPr>
          </a:lstStyle>
          <a:p>
            <a:r>
              <a:rPr lang="ja-JP" altLang="en-US"/>
              <a:t>マスタ タイトルの書式設定</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CF42B-B365-EF8D-1C1E-831F4128FBB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75C6AF9-63E1-018A-4151-9EFB5787158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87553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1905679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Calibri" panose="020F0502020204030204" pitchFamily="34" charset="0"/>
              </a:defRPr>
            </a:lvl1pPr>
          </a:lstStyle>
          <a:p>
            <a:endParaRPr lang="ja-JP" altLang="en-US"/>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Calibri" panose="020F0502020204030204" pitchFamily="34" charset="0"/>
              </a:defRPr>
            </a:lvl1pPr>
          </a:lstStyle>
          <a:p>
            <a:endParaRPr lang="ja-JP" altLang="en-US"/>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jpeg"/><Relationship Id="rId5" Type="http://schemas.openxmlformats.org/officeDocument/2006/relationships/theme" Target="../theme/theme4.xml"/><Relationship Id="rId4"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1.jpeg"/><Relationship Id="rId5" Type="http://schemas.openxmlformats.org/officeDocument/2006/relationships/theme" Target="../theme/theme5.xml"/><Relationship Id="rId4" Type="http://schemas.openxmlformats.org/officeDocument/2006/relationships/slideLayout" Target="../slideLayouts/slideLayout18.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1.jpeg"/><Relationship Id="rId5" Type="http://schemas.openxmlformats.org/officeDocument/2006/relationships/theme" Target="../theme/theme6.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5"/>
            <a:ext cx="9505949" cy="692151"/>
          </a:xfrm>
          <a:prstGeom prst="rect">
            <a:avLst/>
          </a:prstGeom>
          <a:noFill/>
          <a:ln w="9525">
            <a:noFill/>
            <a:miter lim="800000"/>
            <a:headEnd/>
            <a:tailEnd/>
          </a:ln>
        </p:spPr>
        <p:txBody>
          <a:bodyPr vert="horz" wrap="square" lIns="91432" tIns="45718" rIns="91432" bIns="4571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492715"/>
          </a:xfrm>
          <a:prstGeom prst="rect">
            <a:avLst/>
          </a:prstGeom>
          <a:noFill/>
          <a:ln w="9525">
            <a:noFill/>
            <a:miter lim="800000"/>
            <a:headEnd/>
            <a:tailEnd/>
          </a:ln>
        </p:spPr>
        <p:txBody>
          <a:bodyPr vert="horz" wrap="square" lIns="91432" tIns="45718" rIns="91432" bIns="4571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3" y="811213"/>
            <a:ext cx="11857567" cy="0"/>
          </a:xfrm>
          <a:prstGeom prst="line">
            <a:avLst/>
          </a:prstGeom>
          <a:noFill/>
          <a:ln w="57150">
            <a:solidFill>
              <a:schemeClr val="accent6"/>
            </a:solidFill>
            <a:round/>
            <a:headEnd/>
            <a:tailEnd/>
          </a:ln>
          <a:effectLst/>
        </p:spPr>
        <p:txBody>
          <a:bodyPr lIns="91432" tIns="45718" rIns="91432" bIns="45718"/>
          <a:lstStyle/>
          <a:p>
            <a:pPr>
              <a:defRPr/>
            </a:pPr>
            <a:endParaRPr lang="ja-JP" altLang="en-US" sz="2400">
              <a:ea typeface="ＭＳ Ｐゴシック" pitchFamily="50" charset="-128"/>
            </a:endParaRPr>
          </a:p>
        </p:txBody>
      </p:sp>
      <p:sp>
        <p:nvSpPr>
          <p:cNvPr id="1036" name="Text Box 12"/>
          <p:cNvSpPr txBox="1">
            <a:spLocks noChangeArrowheads="1"/>
          </p:cNvSpPr>
          <p:nvPr userDrawn="1"/>
        </p:nvSpPr>
        <p:spPr bwMode="auto">
          <a:xfrm>
            <a:off x="11694367" y="6458381"/>
            <a:ext cx="482820" cy="384719"/>
          </a:xfrm>
          <a:prstGeom prst="rect">
            <a:avLst/>
          </a:prstGeom>
          <a:noFill/>
          <a:ln w="9525">
            <a:noFill/>
            <a:miter lim="800000"/>
            <a:headEnd/>
            <a:tailEnd/>
          </a:ln>
          <a:effectLst/>
        </p:spPr>
        <p:txBody>
          <a:bodyPr wrap="none" lIns="91432" tIns="45718" rIns="91432" bIns="45718">
            <a:spAutoFit/>
          </a:bodyPr>
          <a:lstStyle/>
          <a:p>
            <a:pPr algn="r">
              <a:defRPr/>
            </a:pPr>
            <a:fld id="{FDAF5FD0-3C21-406B-8448-EA50035719F9}" type="slidenum">
              <a:rPr lang="en-GB" altLang="ja-JP" sz="1900">
                <a:solidFill>
                  <a:schemeClr val="bg1">
                    <a:lumMod val="85000"/>
                  </a:schemeClr>
                </a:solidFill>
                <a:latin typeface="+mn-lt"/>
                <a:ea typeface="+mn-ea"/>
              </a:rPr>
              <a:pPr algn="r">
                <a:defRPr/>
              </a:pPr>
              <a:t>‹#›</a:t>
            </a:fld>
            <a:endParaRPr lang="en-GB" altLang="ja-JP" sz="1900">
              <a:solidFill>
                <a:schemeClr val="bg1">
                  <a:lumMod val="85000"/>
                </a:schemeClr>
              </a:solidFill>
              <a:latin typeface="+mn-lt"/>
              <a:ea typeface="+mn-ea"/>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2" y="321729"/>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91"/>
            <a:ext cx="6237974" cy="384717"/>
          </a:xfrm>
          <a:prstGeom prst="rect">
            <a:avLst/>
          </a:prstGeom>
          <a:noFill/>
          <a:ln w="9525">
            <a:noFill/>
            <a:miter lim="800000"/>
            <a:headEnd/>
            <a:tailEnd/>
          </a:ln>
          <a:effectLst/>
        </p:spPr>
        <p:txBody>
          <a:bodyPr wrap="none" lIns="91432" tIns="45718" rIns="91432" bIns="45718">
            <a:spAutoFit/>
          </a:bodyPr>
          <a:lstStyle/>
          <a:p>
            <a:pPr>
              <a:defRPr/>
            </a:pPr>
            <a:r>
              <a:rPr lang="en-US" altLang="ja-JP" sz="1900" b="0">
                <a:solidFill>
                  <a:schemeClr val="bg1">
                    <a:lumMod val="75000"/>
                  </a:schemeClr>
                </a:solidFill>
                <a:latin typeface="+mn-lt"/>
                <a:ea typeface="+mn-ea"/>
              </a:rPr>
              <a:t>NTT DOCOMO, INC., Copyright 2023, All rights reserved.</a:t>
            </a:r>
            <a:endParaRPr lang="en-GB" altLang="ja-JP" sz="1900" b="0">
              <a:solidFill>
                <a:schemeClr val="bg1">
                  <a:lumMod val="75000"/>
                </a:schemeClr>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3686" r:id="rId1"/>
    <p:sldLayoutId id="2147483676" r:id="rId2"/>
    <p:sldLayoutId id="2147483680" r:id="rId3"/>
    <p:sldLayoutId id="2147483681" r:id="rId4"/>
  </p:sldLayoutIdLst>
  <p:hf sldNum="0" hdr="0" ftr="0" dt="0"/>
  <p:txStyles>
    <p:titleStyle>
      <a:lvl1pPr algn="l" rtl="0" eaLnBrk="0" fontAlgn="base" hangingPunct="0">
        <a:lnSpc>
          <a:spcPct val="90000"/>
        </a:lnSpc>
        <a:spcBef>
          <a:spcPct val="0"/>
        </a:spcBef>
        <a:spcAft>
          <a:spcPct val="0"/>
        </a:spcAft>
        <a:defRPr kumimoji="1" sz="2800" b="1">
          <a:solidFill>
            <a:schemeClr val="tx2"/>
          </a:solidFill>
          <a:latin typeface="Segoe UI" panose="020B0502040204020203" pitchFamily="34" charset="0"/>
          <a:ea typeface="Meiryo UI" panose="020B0604030504040204" pitchFamily="50" charset="-128"/>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23" algn="l" rtl="0" fontAlgn="base">
        <a:spcBef>
          <a:spcPct val="0"/>
        </a:spcBef>
        <a:spcAft>
          <a:spcPct val="0"/>
        </a:spcAft>
        <a:defRPr kumimoji="1" sz="4800">
          <a:solidFill>
            <a:schemeClr val="tx2"/>
          </a:solidFill>
          <a:latin typeface="Arial" charset="0"/>
          <a:ea typeface="ＭＳ Ｐゴシック" pitchFamily="50" charset="-128"/>
        </a:defRPr>
      </a:lvl6pPr>
      <a:lvl7pPr marL="1219050" algn="l" rtl="0" fontAlgn="base">
        <a:spcBef>
          <a:spcPct val="0"/>
        </a:spcBef>
        <a:spcAft>
          <a:spcPct val="0"/>
        </a:spcAft>
        <a:defRPr kumimoji="1" sz="4800">
          <a:solidFill>
            <a:schemeClr val="tx2"/>
          </a:solidFill>
          <a:latin typeface="Arial" charset="0"/>
          <a:ea typeface="ＭＳ Ｐゴシック" pitchFamily="50" charset="-128"/>
        </a:defRPr>
      </a:lvl7pPr>
      <a:lvl8pPr marL="1828573" algn="l" rtl="0" fontAlgn="base">
        <a:spcBef>
          <a:spcPct val="0"/>
        </a:spcBef>
        <a:spcAft>
          <a:spcPct val="0"/>
        </a:spcAft>
        <a:defRPr kumimoji="1" sz="4800">
          <a:solidFill>
            <a:schemeClr val="tx2"/>
          </a:solidFill>
          <a:latin typeface="Arial" charset="0"/>
          <a:ea typeface="ＭＳ Ｐゴシック" pitchFamily="50" charset="-128"/>
        </a:defRPr>
      </a:lvl8pPr>
      <a:lvl9pPr marL="243809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42" indent="-353442"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592593" indent="-239155"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831750" indent="-239155" algn="l" rtl="0" eaLnBrk="0" fontAlgn="base" hangingPunct="0">
        <a:spcBef>
          <a:spcPct val="20000"/>
        </a:spcBef>
        <a:spcAft>
          <a:spcPct val="0"/>
        </a:spcAft>
        <a:buChar char="•"/>
        <a:defRPr kumimoji="1" sz="1500">
          <a:solidFill>
            <a:schemeClr val="tx1"/>
          </a:solidFill>
          <a:latin typeface="Segoe UI" panose="020B0502040204020203" pitchFamily="34" charset="0"/>
          <a:ea typeface="Meiryo UI" panose="020B0604030504040204" pitchFamily="50" charset="-128"/>
          <a:cs typeface="Segoe UI" panose="020B0502040204020203" pitchFamily="34" charset="0"/>
        </a:defRPr>
      </a:lvl3pPr>
      <a:lvl4pPr marL="1070900" indent="-239155"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eiryo UI" panose="020B0604030504040204" pitchFamily="50" charset="-128"/>
          <a:cs typeface="Segoe UI" panose="020B0502040204020203" pitchFamily="34" charset="0"/>
        </a:defRPr>
      </a:lvl4pPr>
      <a:lvl5pPr marL="1310057" indent="-239155" algn="l" rtl="0" eaLnBrk="0" fontAlgn="base" hangingPunct="0">
        <a:spcBef>
          <a:spcPct val="20000"/>
        </a:spcBef>
        <a:spcAft>
          <a:spcPct val="0"/>
        </a:spcAft>
        <a:buFont typeface="Times New Roman" pitchFamily="18" charset="0"/>
        <a:buChar char="–"/>
        <a:defRPr kumimoji="1" sz="1100" i="0">
          <a:solidFill>
            <a:schemeClr val="tx1"/>
          </a:solidFill>
          <a:latin typeface="Segoe UI" panose="020B0502040204020203" pitchFamily="34" charset="0"/>
          <a:ea typeface="Meiryo UI" panose="020B0604030504040204" pitchFamily="50" charset="-128"/>
          <a:cs typeface="Segoe UI" panose="020B0502040204020203" pitchFamily="34" charset="0"/>
        </a:defRPr>
      </a:lvl5pPr>
      <a:lvl6pPr marL="3352380" indent="-304760" algn="l" rtl="0" fontAlgn="base">
        <a:spcBef>
          <a:spcPct val="20000"/>
        </a:spcBef>
        <a:spcAft>
          <a:spcPct val="0"/>
        </a:spcAft>
        <a:buChar char="»"/>
        <a:defRPr kumimoji="1" sz="1900">
          <a:solidFill>
            <a:schemeClr val="tx1"/>
          </a:solidFill>
          <a:latin typeface="+mn-lt"/>
          <a:ea typeface="+mn-ea"/>
        </a:defRPr>
      </a:lvl6pPr>
      <a:lvl7pPr marL="3961906" indent="-304760" algn="l" rtl="0" fontAlgn="base">
        <a:spcBef>
          <a:spcPct val="20000"/>
        </a:spcBef>
        <a:spcAft>
          <a:spcPct val="0"/>
        </a:spcAft>
        <a:buChar char="»"/>
        <a:defRPr kumimoji="1" sz="1900">
          <a:solidFill>
            <a:schemeClr val="tx1"/>
          </a:solidFill>
          <a:latin typeface="+mn-lt"/>
          <a:ea typeface="+mn-ea"/>
        </a:defRPr>
      </a:lvl7pPr>
      <a:lvl8pPr marL="4571430" indent="-304760" algn="l" rtl="0" fontAlgn="base">
        <a:spcBef>
          <a:spcPct val="20000"/>
        </a:spcBef>
        <a:spcAft>
          <a:spcPct val="0"/>
        </a:spcAft>
        <a:buChar char="»"/>
        <a:defRPr kumimoji="1" sz="1900">
          <a:solidFill>
            <a:schemeClr val="tx1"/>
          </a:solidFill>
          <a:latin typeface="+mn-lt"/>
          <a:ea typeface="+mn-ea"/>
        </a:defRPr>
      </a:lvl8pPr>
      <a:lvl9pPr marL="5180953" indent="-304760"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50" rtl="0" eaLnBrk="1" latinLnBrk="0" hangingPunct="1">
        <a:defRPr kumimoji="1" sz="2400" kern="1200">
          <a:solidFill>
            <a:schemeClr val="tx1"/>
          </a:solidFill>
          <a:latin typeface="+mn-lt"/>
          <a:ea typeface="+mn-ea"/>
          <a:cs typeface="+mn-cs"/>
        </a:defRPr>
      </a:lvl1pPr>
      <a:lvl2pPr marL="609523" algn="l" defTabSz="1219050" rtl="0" eaLnBrk="1" latinLnBrk="0" hangingPunct="1">
        <a:defRPr kumimoji="1" sz="2400" kern="1200">
          <a:solidFill>
            <a:schemeClr val="tx1"/>
          </a:solidFill>
          <a:latin typeface="+mn-lt"/>
          <a:ea typeface="+mn-ea"/>
          <a:cs typeface="+mn-cs"/>
        </a:defRPr>
      </a:lvl2pPr>
      <a:lvl3pPr marL="1219050" algn="l" defTabSz="1219050" rtl="0" eaLnBrk="1" latinLnBrk="0" hangingPunct="1">
        <a:defRPr kumimoji="1" sz="2400" kern="1200">
          <a:solidFill>
            <a:schemeClr val="tx1"/>
          </a:solidFill>
          <a:latin typeface="+mn-lt"/>
          <a:ea typeface="+mn-ea"/>
          <a:cs typeface="+mn-cs"/>
        </a:defRPr>
      </a:lvl3pPr>
      <a:lvl4pPr marL="1828573" algn="l" defTabSz="1219050" rtl="0" eaLnBrk="1" latinLnBrk="0" hangingPunct="1">
        <a:defRPr kumimoji="1" sz="2400" kern="1200">
          <a:solidFill>
            <a:schemeClr val="tx1"/>
          </a:solidFill>
          <a:latin typeface="+mn-lt"/>
          <a:ea typeface="+mn-ea"/>
          <a:cs typeface="+mn-cs"/>
        </a:defRPr>
      </a:lvl4pPr>
      <a:lvl5pPr marL="2438098" algn="l" defTabSz="1219050" rtl="0" eaLnBrk="1" latinLnBrk="0" hangingPunct="1">
        <a:defRPr kumimoji="1" sz="2400" kern="1200">
          <a:solidFill>
            <a:schemeClr val="tx1"/>
          </a:solidFill>
          <a:latin typeface="+mn-lt"/>
          <a:ea typeface="+mn-ea"/>
          <a:cs typeface="+mn-cs"/>
        </a:defRPr>
      </a:lvl5pPr>
      <a:lvl6pPr marL="3047620" algn="l" defTabSz="1219050" rtl="0" eaLnBrk="1" latinLnBrk="0" hangingPunct="1">
        <a:defRPr kumimoji="1" sz="2400" kern="1200">
          <a:solidFill>
            <a:schemeClr val="tx1"/>
          </a:solidFill>
          <a:latin typeface="+mn-lt"/>
          <a:ea typeface="+mn-ea"/>
          <a:cs typeface="+mn-cs"/>
        </a:defRPr>
      </a:lvl6pPr>
      <a:lvl7pPr marL="3657143" algn="l" defTabSz="1219050" rtl="0" eaLnBrk="1" latinLnBrk="0" hangingPunct="1">
        <a:defRPr kumimoji="1" sz="2400" kern="1200">
          <a:solidFill>
            <a:schemeClr val="tx1"/>
          </a:solidFill>
          <a:latin typeface="+mn-lt"/>
          <a:ea typeface="+mn-ea"/>
          <a:cs typeface="+mn-cs"/>
        </a:defRPr>
      </a:lvl7pPr>
      <a:lvl8pPr marL="4266667" algn="l" defTabSz="1219050" rtl="0" eaLnBrk="1" latinLnBrk="0" hangingPunct="1">
        <a:defRPr kumimoji="1" sz="2400" kern="1200">
          <a:solidFill>
            <a:schemeClr val="tx1"/>
          </a:solidFill>
          <a:latin typeface="+mn-lt"/>
          <a:ea typeface="+mn-ea"/>
          <a:cs typeface="+mn-cs"/>
        </a:defRPr>
      </a:lvl8pPr>
      <a:lvl9pPr marL="4876191" algn="l" defTabSz="1219050" rtl="0" eaLnBrk="1" latinLnBrk="0" hangingPunct="1">
        <a:defRPr kumimoji="1"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sldLayoutIdLst>
    <p:sldLayoutId id="2147483703" r:id="rId1"/>
  </p:sldLayoutIdLst>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31" y="6458381"/>
            <a:ext cx="534756" cy="415495"/>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7"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4108" r:id="rId1"/>
    <p:sldLayoutId id="2147483689" r:id="rId2"/>
    <p:sldLayoutId id="2147483690" r:id="rId3"/>
    <p:sldLayoutId id="2147483691" r:id="rId4"/>
    <p:sldLayoutId id="2147483692" r:id="rId5"/>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770" indent="-239161"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0"/>
            <a:ext cx="9505949" cy="692151"/>
          </a:xfrm>
          <a:prstGeom prst="rect">
            <a:avLst/>
          </a:prstGeom>
          <a:noFill/>
          <a:ln w="9525">
            <a:noFill/>
            <a:miter lim="800000"/>
            <a:headEnd/>
            <a:tailEnd/>
          </a:ln>
        </p:spPr>
        <p:txBody>
          <a:bodyPr vert="horz" wrap="square" lIns="121917" tIns="60958" rIns="121917" bIns="6095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17" tIns="60958" rIns="121917" bIns="6095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38" y="811213"/>
            <a:ext cx="11857567" cy="0"/>
          </a:xfrm>
          <a:prstGeom prst="line">
            <a:avLst/>
          </a:prstGeom>
          <a:noFill/>
          <a:ln w="57150">
            <a:solidFill>
              <a:schemeClr val="accent6"/>
            </a:solidFill>
            <a:round/>
            <a:headEnd/>
            <a:tailEnd/>
          </a:ln>
          <a:effectLst/>
        </p:spPr>
        <p:txBody>
          <a:bodyPr lIns="121917" tIns="60958" rIns="121917" bIns="60958"/>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28" y="6458378"/>
            <a:ext cx="534756" cy="415494"/>
          </a:xfrm>
          <a:prstGeom prst="rect">
            <a:avLst/>
          </a:prstGeom>
          <a:noFill/>
          <a:ln w="9525">
            <a:noFill/>
            <a:miter lim="800000"/>
            <a:headEnd/>
            <a:tailEnd/>
          </a:ln>
          <a:effectLst/>
        </p:spPr>
        <p:txBody>
          <a:bodyPr wrap="none" lIns="121917" tIns="60958" rIns="121917" bIns="60958">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26" y="321724"/>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88"/>
            <a:ext cx="5775870" cy="415494"/>
          </a:xfrm>
          <a:prstGeom prst="rect">
            <a:avLst/>
          </a:prstGeom>
          <a:noFill/>
          <a:ln w="9525">
            <a:noFill/>
            <a:miter lim="800000"/>
            <a:headEnd/>
            <a:tailEnd/>
          </a:ln>
          <a:effectLst/>
        </p:spPr>
        <p:txBody>
          <a:bodyPr wrap="none" lIns="121917" tIns="60958" rIns="121917" bIns="60958">
            <a:spAutoFit/>
          </a:bodyPr>
          <a:lstStyle/>
          <a:p>
            <a:pPr>
              <a:defRPr/>
            </a:pPr>
            <a:r>
              <a:rPr lang="en-US" altLang="ja-JP">
                <a:solidFill>
                  <a:srgbClr val="FFFFFF">
                    <a:lumMod val="75000"/>
                  </a:srgbClr>
                </a:solidFill>
                <a:latin typeface="Calibri" panose="020F0502020204030204" pitchFamily="34" charset="0"/>
              </a:rPr>
              <a:t>NTT DOCOMO, INC., Copyright 2023, All rights reserved.</a:t>
            </a:r>
            <a:endParaRPr lang="en-GB" altLang="ja-JP">
              <a:solidFill>
                <a:srgbClr val="FFFFFF">
                  <a:lumMod val="75000"/>
                </a:srgbClr>
              </a:solidFill>
              <a:latin typeface="Calibri" panose="020F0502020204030204" pitchFamily="34" charset="0"/>
            </a:endParaRPr>
          </a:p>
        </p:txBody>
      </p:sp>
    </p:spTree>
    <p:extLst>
      <p:ext uri="{BB962C8B-B14F-4D97-AF65-F5344CB8AC3E}">
        <p14:creationId xmlns:p14="http://schemas.microsoft.com/office/powerpoint/2010/main" val="177700321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85" algn="l" rtl="0" fontAlgn="base">
        <a:spcBef>
          <a:spcPct val="0"/>
        </a:spcBef>
        <a:spcAft>
          <a:spcPct val="0"/>
        </a:spcAft>
        <a:defRPr kumimoji="1" sz="4800">
          <a:solidFill>
            <a:schemeClr val="tx2"/>
          </a:solidFill>
          <a:latin typeface="Arial" charset="0"/>
          <a:ea typeface="ＭＳ Ｐゴシック" pitchFamily="50" charset="-128"/>
        </a:defRPr>
      </a:lvl6pPr>
      <a:lvl7pPr marL="1219170" algn="l" rtl="0" fontAlgn="base">
        <a:spcBef>
          <a:spcPct val="0"/>
        </a:spcBef>
        <a:spcAft>
          <a:spcPct val="0"/>
        </a:spcAft>
        <a:defRPr kumimoji="1" sz="4800">
          <a:solidFill>
            <a:schemeClr val="tx2"/>
          </a:solidFill>
          <a:latin typeface="Arial" charset="0"/>
          <a:ea typeface="ＭＳ Ｐゴシック" pitchFamily="50" charset="-128"/>
        </a:defRPr>
      </a:lvl7pPr>
      <a:lvl8pPr marL="1828754" algn="l" rtl="0" fontAlgn="base">
        <a:spcBef>
          <a:spcPct val="0"/>
        </a:spcBef>
        <a:spcAft>
          <a:spcPct val="0"/>
        </a:spcAft>
        <a:defRPr kumimoji="1" sz="4800">
          <a:solidFill>
            <a:schemeClr val="tx2"/>
          </a:solidFill>
          <a:latin typeface="Arial" charset="0"/>
          <a:ea typeface="ＭＳ Ｐゴシック" pitchFamily="50" charset="-128"/>
        </a:defRPr>
      </a:lvl8pPr>
      <a:lvl9pPr marL="2438339"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75" indent="-353475"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52" indent="-239178"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830" indent="-239178"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1007" indent="-239178"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185" indent="-239178"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716" indent="-304792" algn="l" rtl="0" fontAlgn="base">
        <a:spcBef>
          <a:spcPct val="20000"/>
        </a:spcBef>
        <a:spcAft>
          <a:spcPct val="0"/>
        </a:spcAft>
        <a:buChar char="»"/>
        <a:defRPr kumimoji="1" sz="1900">
          <a:solidFill>
            <a:schemeClr val="tx1"/>
          </a:solidFill>
          <a:latin typeface="+mn-lt"/>
          <a:ea typeface="+mn-ea"/>
        </a:defRPr>
      </a:lvl6pPr>
      <a:lvl7pPr marL="3962301" indent="-304792" algn="l" rtl="0" fontAlgn="base">
        <a:spcBef>
          <a:spcPct val="20000"/>
        </a:spcBef>
        <a:spcAft>
          <a:spcPct val="0"/>
        </a:spcAft>
        <a:buChar char="»"/>
        <a:defRPr kumimoji="1" sz="1900">
          <a:solidFill>
            <a:schemeClr val="tx1"/>
          </a:solidFill>
          <a:latin typeface="+mn-lt"/>
          <a:ea typeface="+mn-ea"/>
        </a:defRPr>
      </a:lvl7pPr>
      <a:lvl8pPr marL="4571886" indent="-304792" algn="l" rtl="0" fontAlgn="base">
        <a:spcBef>
          <a:spcPct val="20000"/>
        </a:spcBef>
        <a:spcAft>
          <a:spcPct val="0"/>
        </a:spcAft>
        <a:buChar char="»"/>
        <a:defRPr kumimoji="1" sz="1900">
          <a:solidFill>
            <a:schemeClr val="tx1"/>
          </a:solidFill>
          <a:latin typeface="+mn-lt"/>
          <a:ea typeface="+mn-ea"/>
        </a:defRPr>
      </a:lvl8pPr>
      <a:lvl9pPr marL="5181470" indent="-304792"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170" rtl="0" eaLnBrk="1" latinLnBrk="0" hangingPunct="1">
        <a:defRPr kumimoji="1" sz="2400" kern="1200">
          <a:solidFill>
            <a:schemeClr val="tx1"/>
          </a:solidFill>
          <a:latin typeface="+mn-lt"/>
          <a:ea typeface="+mn-ea"/>
          <a:cs typeface="+mn-cs"/>
        </a:defRPr>
      </a:lvl1pPr>
      <a:lvl2pPr marL="609585" algn="l" defTabSz="1219170" rtl="0" eaLnBrk="1" latinLnBrk="0" hangingPunct="1">
        <a:defRPr kumimoji="1" sz="2400" kern="1200">
          <a:solidFill>
            <a:schemeClr val="tx1"/>
          </a:solidFill>
          <a:latin typeface="+mn-lt"/>
          <a:ea typeface="+mn-ea"/>
          <a:cs typeface="+mn-cs"/>
        </a:defRPr>
      </a:lvl2pPr>
      <a:lvl3pPr marL="1219170" algn="l" defTabSz="1219170" rtl="0" eaLnBrk="1" latinLnBrk="0" hangingPunct="1">
        <a:defRPr kumimoji="1" sz="2400" kern="1200">
          <a:solidFill>
            <a:schemeClr val="tx1"/>
          </a:solidFill>
          <a:latin typeface="+mn-lt"/>
          <a:ea typeface="+mn-ea"/>
          <a:cs typeface="+mn-cs"/>
        </a:defRPr>
      </a:lvl3pPr>
      <a:lvl4pPr marL="1828754" algn="l" defTabSz="1219170" rtl="0" eaLnBrk="1" latinLnBrk="0" hangingPunct="1">
        <a:defRPr kumimoji="1" sz="2400" kern="1200">
          <a:solidFill>
            <a:schemeClr val="tx1"/>
          </a:solidFill>
          <a:latin typeface="+mn-lt"/>
          <a:ea typeface="+mn-ea"/>
          <a:cs typeface="+mn-cs"/>
        </a:defRPr>
      </a:lvl4pPr>
      <a:lvl5pPr marL="2438339" algn="l" defTabSz="1219170" rtl="0" eaLnBrk="1" latinLnBrk="0" hangingPunct="1">
        <a:defRPr kumimoji="1" sz="2400" kern="1200">
          <a:solidFill>
            <a:schemeClr val="tx1"/>
          </a:solidFill>
          <a:latin typeface="+mn-lt"/>
          <a:ea typeface="+mn-ea"/>
          <a:cs typeface="+mn-cs"/>
        </a:defRPr>
      </a:lvl5pPr>
      <a:lvl6pPr marL="3047924" algn="l" defTabSz="1219170" rtl="0" eaLnBrk="1" latinLnBrk="0" hangingPunct="1">
        <a:defRPr kumimoji="1" sz="2400" kern="1200">
          <a:solidFill>
            <a:schemeClr val="tx1"/>
          </a:solidFill>
          <a:latin typeface="+mn-lt"/>
          <a:ea typeface="+mn-ea"/>
          <a:cs typeface="+mn-cs"/>
        </a:defRPr>
      </a:lvl6pPr>
      <a:lvl7pPr marL="3657509" algn="l" defTabSz="1219170" rtl="0" eaLnBrk="1" latinLnBrk="0" hangingPunct="1">
        <a:defRPr kumimoji="1" sz="2400" kern="1200">
          <a:solidFill>
            <a:schemeClr val="tx1"/>
          </a:solidFill>
          <a:latin typeface="+mn-lt"/>
          <a:ea typeface="+mn-ea"/>
          <a:cs typeface="+mn-cs"/>
        </a:defRPr>
      </a:lvl7pPr>
      <a:lvl8pPr marL="4267093" algn="l" defTabSz="1219170" rtl="0" eaLnBrk="1" latinLnBrk="0" hangingPunct="1">
        <a:defRPr kumimoji="1" sz="2400" kern="1200">
          <a:solidFill>
            <a:schemeClr val="tx1"/>
          </a:solidFill>
          <a:latin typeface="+mn-lt"/>
          <a:ea typeface="+mn-ea"/>
          <a:cs typeface="+mn-cs"/>
        </a:defRPr>
      </a:lvl8pPr>
      <a:lvl9pPr marL="4876678" algn="l" defTabSz="1219170" rtl="0" eaLnBrk="1" latinLnBrk="0" hangingPunct="1">
        <a:defRPr kumimoji="1"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801"/>
            <a:ext cx="9505949" cy="692151"/>
          </a:xfrm>
          <a:prstGeom prst="rect">
            <a:avLst/>
          </a:prstGeom>
          <a:noFill/>
          <a:ln w="9525">
            <a:noFill/>
            <a:miter lim="800000"/>
            <a:headEnd/>
            <a:tailEnd/>
          </a:ln>
        </p:spPr>
        <p:txBody>
          <a:bodyPr vert="horz" wrap="square" lIns="91424" tIns="45718" rIns="91424" bIns="45718"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492715"/>
          </a:xfrm>
          <a:prstGeom prst="rect">
            <a:avLst/>
          </a:prstGeom>
          <a:noFill/>
          <a:ln w="9525">
            <a:noFill/>
            <a:miter lim="800000"/>
            <a:headEnd/>
            <a:tailEnd/>
          </a:ln>
        </p:spPr>
        <p:txBody>
          <a:bodyPr vert="horz" wrap="square" lIns="91424" tIns="45718" rIns="91424" bIns="45718"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9" y="811213"/>
            <a:ext cx="11857567" cy="0"/>
          </a:xfrm>
          <a:prstGeom prst="line">
            <a:avLst/>
          </a:prstGeom>
          <a:noFill/>
          <a:ln w="57150">
            <a:solidFill>
              <a:schemeClr val="accent6"/>
            </a:solidFill>
            <a:round/>
            <a:headEnd/>
            <a:tailEnd/>
          </a:ln>
          <a:effectLst/>
        </p:spPr>
        <p:txBody>
          <a:bodyPr lIns="91424" tIns="45718" rIns="91424" bIns="45718"/>
          <a:lstStyle/>
          <a:p>
            <a:pPr>
              <a:defRPr/>
            </a:pPr>
            <a:endParaRPr lang="ja-JP" altLang="en-US" sz="2400">
              <a:ea typeface="ＭＳ Ｐゴシック" pitchFamily="50" charset="-128"/>
            </a:endParaRPr>
          </a:p>
        </p:txBody>
      </p:sp>
      <p:sp>
        <p:nvSpPr>
          <p:cNvPr id="1036" name="Text Box 12"/>
          <p:cNvSpPr txBox="1">
            <a:spLocks noChangeArrowheads="1"/>
          </p:cNvSpPr>
          <p:nvPr userDrawn="1"/>
        </p:nvSpPr>
        <p:spPr bwMode="auto">
          <a:xfrm>
            <a:off x="11694367" y="6458386"/>
            <a:ext cx="482820" cy="384719"/>
          </a:xfrm>
          <a:prstGeom prst="rect">
            <a:avLst/>
          </a:prstGeom>
          <a:noFill/>
          <a:ln w="9525">
            <a:noFill/>
            <a:miter lim="800000"/>
            <a:headEnd/>
            <a:tailEnd/>
          </a:ln>
          <a:effectLst/>
        </p:spPr>
        <p:txBody>
          <a:bodyPr wrap="none" lIns="91424" tIns="45718" rIns="91424" bIns="45718">
            <a:spAutoFit/>
          </a:bodyPr>
          <a:lstStyle/>
          <a:p>
            <a:pPr algn="r">
              <a:defRPr/>
            </a:pPr>
            <a:fld id="{FDAF5FD0-3C21-406B-8448-EA50035719F9}" type="slidenum">
              <a:rPr lang="en-GB" altLang="ja-JP" sz="1900">
                <a:solidFill>
                  <a:schemeClr val="bg1">
                    <a:lumMod val="85000"/>
                  </a:schemeClr>
                </a:solidFill>
                <a:latin typeface="+mn-lt"/>
                <a:ea typeface="+mn-ea"/>
              </a:rPr>
              <a:pPr algn="r">
                <a:defRPr/>
              </a:pPr>
              <a:t>‹#›</a:t>
            </a:fld>
            <a:endParaRPr lang="en-GB" altLang="ja-JP" sz="1900">
              <a:solidFill>
                <a:schemeClr val="bg1">
                  <a:lumMod val="85000"/>
                </a:schemeClr>
              </a:solidFill>
              <a:latin typeface="+mn-lt"/>
              <a:ea typeface="+mn-ea"/>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7" y="321734"/>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1" y="6468097"/>
            <a:ext cx="6237987" cy="384719"/>
          </a:xfrm>
          <a:prstGeom prst="rect">
            <a:avLst/>
          </a:prstGeom>
          <a:noFill/>
          <a:ln w="9525">
            <a:noFill/>
            <a:miter lim="800000"/>
            <a:headEnd/>
            <a:tailEnd/>
          </a:ln>
          <a:effectLst/>
        </p:spPr>
        <p:txBody>
          <a:bodyPr wrap="none" lIns="91424" tIns="45718" rIns="91424" bIns="45718">
            <a:spAutoFit/>
          </a:bodyPr>
          <a:lstStyle/>
          <a:p>
            <a:pPr>
              <a:defRPr/>
            </a:pPr>
            <a:r>
              <a:rPr lang="en-US" altLang="ja-JP" sz="1900" b="0">
                <a:solidFill>
                  <a:schemeClr val="bg1">
                    <a:lumMod val="75000"/>
                  </a:schemeClr>
                </a:solidFill>
                <a:latin typeface="+mn-lt"/>
                <a:ea typeface="+mn-ea"/>
              </a:rPr>
              <a:t>NTT DOCOMO, INC., Copyright 2023, All rights reserved.</a:t>
            </a:r>
            <a:endParaRPr lang="en-GB" altLang="ja-JP" sz="1900" b="0">
              <a:solidFill>
                <a:schemeClr val="bg1">
                  <a:lumMod val="75000"/>
                </a:schemeClr>
              </a:solidFill>
              <a:latin typeface="+mn-lt"/>
              <a:ea typeface="+mn-ea"/>
            </a:endParaRPr>
          </a:p>
        </p:txBody>
      </p:sp>
    </p:spTree>
    <p:extLst>
      <p:ext uri="{BB962C8B-B14F-4D97-AF65-F5344CB8AC3E}">
        <p14:creationId xmlns:p14="http://schemas.microsoft.com/office/powerpoint/2010/main" val="226775723"/>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Lst>
  <p:hf sldNum="0" hdr="0" ftr="0" dt="0"/>
  <p:txStyles>
    <p:titleStyle>
      <a:lvl1pPr algn="l" rtl="0" eaLnBrk="0" fontAlgn="base" hangingPunct="0">
        <a:lnSpc>
          <a:spcPct val="90000"/>
        </a:lnSpc>
        <a:spcBef>
          <a:spcPct val="0"/>
        </a:spcBef>
        <a:spcAft>
          <a:spcPct val="0"/>
        </a:spcAft>
        <a:defRPr kumimoji="1" sz="2800" b="1">
          <a:solidFill>
            <a:schemeClr val="tx2"/>
          </a:solidFill>
          <a:latin typeface="Segoe UI" panose="020B0502040204020203" pitchFamily="34" charset="0"/>
          <a:ea typeface="Meiryo UI" panose="020B0604030504040204" pitchFamily="50" charset="-128"/>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459" algn="l" rtl="0" fontAlgn="base">
        <a:spcBef>
          <a:spcPct val="0"/>
        </a:spcBef>
        <a:spcAft>
          <a:spcPct val="0"/>
        </a:spcAft>
        <a:defRPr kumimoji="1" sz="4800">
          <a:solidFill>
            <a:schemeClr val="tx2"/>
          </a:solidFill>
          <a:latin typeface="Arial" charset="0"/>
          <a:ea typeface="ＭＳ Ｐゴシック" pitchFamily="50" charset="-128"/>
        </a:defRPr>
      </a:lvl6pPr>
      <a:lvl7pPr marL="1218930" algn="l" rtl="0" fontAlgn="base">
        <a:spcBef>
          <a:spcPct val="0"/>
        </a:spcBef>
        <a:spcAft>
          <a:spcPct val="0"/>
        </a:spcAft>
        <a:defRPr kumimoji="1" sz="4800">
          <a:solidFill>
            <a:schemeClr val="tx2"/>
          </a:solidFill>
          <a:latin typeface="Arial" charset="0"/>
          <a:ea typeface="ＭＳ Ｐゴシック" pitchFamily="50" charset="-128"/>
        </a:defRPr>
      </a:lvl7pPr>
      <a:lvl8pPr marL="1828392" algn="l" rtl="0" fontAlgn="base">
        <a:spcBef>
          <a:spcPct val="0"/>
        </a:spcBef>
        <a:spcAft>
          <a:spcPct val="0"/>
        </a:spcAft>
        <a:defRPr kumimoji="1" sz="4800">
          <a:solidFill>
            <a:schemeClr val="tx2"/>
          </a:solidFill>
          <a:latin typeface="Arial" charset="0"/>
          <a:ea typeface="ＭＳ Ｐゴシック" pitchFamily="50" charset="-128"/>
        </a:defRPr>
      </a:lvl8pPr>
      <a:lvl9pPr marL="24378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10" indent="-35341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1pPr>
      <a:lvl2pPr marL="592535" indent="-23913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eiryo UI" panose="020B0604030504040204" pitchFamily="50" charset="-128"/>
          <a:cs typeface="Segoe UI" panose="020B0502040204020203" pitchFamily="34" charset="0"/>
        </a:defRPr>
      </a:lvl2pPr>
      <a:lvl3pPr marL="831670" indent="-239131" algn="l" rtl="0" eaLnBrk="0" fontAlgn="base" hangingPunct="0">
        <a:spcBef>
          <a:spcPct val="20000"/>
        </a:spcBef>
        <a:spcAft>
          <a:spcPct val="0"/>
        </a:spcAft>
        <a:buChar char="•"/>
        <a:defRPr kumimoji="1" sz="1500">
          <a:solidFill>
            <a:schemeClr val="tx1"/>
          </a:solidFill>
          <a:latin typeface="Segoe UI" panose="020B0502040204020203" pitchFamily="34" charset="0"/>
          <a:ea typeface="Meiryo UI" panose="020B0604030504040204" pitchFamily="50" charset="-128"/>
          <a:cs typeface="Segoe UI" panose="020B0502040204020203" pitchFamily="34" charset="0"/>
        </a:defRPr>
      </a:lvl3pPr>
      <a:lvl4pPr marL="1070793" indent="-23913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eiryo UI" panose="020B0604030504040204" pitchFamily="50" charset="-128"/>
          <a:cs typeface="Segoe UI" panose="020B0502040204020203" pitchFamily="34" charset="0"/>
        </a:defRPr>
      </a:lvl4pPr>
      <a:lvl5pPr marL="1309929" indent="-239131" algn="l" rtl="0" eaLnBrk="0" fontAlgn="base" hangingPunct="0">
        <a:spcBef>
          <a:spcPct val="20000"/>
        </a:spcBef>
        <a:spcAft>
          <a:spcPct val="0"/>
        </a:spcAft>
        <a:buFont typeface="Times New Roman" pitchFamily="18" charset="0"/>
        <a:buChar char="–"/>
        <a:defRPr kumimoji="1" sz="1100" i="0">
          <a:solidFill>
            <a:schemeClr val="tx1"/>
          </a:solidFill>
          <a:latin typeface="Segoe UI" panose="020B0502040204020203" pitchFamily="34" charset="0"/>
          <a:ea typeface="Meiryo UI" panose="020B0604030504040204" pitchFamily="50" charset="-128"/>
          <a:cs typeface="Segoe UI" panose="020B0502040204020203" pitchFamily="34" charset="0"/>
        </a:defRPr>
      </a:lvl5pPr>
      <a:lvl6pPr marL="3352044" indent="-304728" algn="l" rtl="0" fontAlgn="base">
        <a:spcBef>
          <a:spcPct val="20000"/>
        </a:spcBef>
        <a:spcAft>
          <a:spcPct val="0"/>
        </a:spcAft>
        <a:buChar char="»"/>
        <a:defRPr kumimoji="1" sz="1900">
          <a:solidFill>
            <a:schemeClr val="tx1"/>
          </a:solidFill>
          <a:latin typeface="+mn-lt"/>
          <a:ea typeface="+mn-ea"/>
        </a:defRPr>
      </a:lvl6pPr>
      <a:lvl7pPr marL="3961512" indent="-304728" algn="l" rtl="0" fontAlgn="base">
        <a:spcBef>
          <a:spcPct val="20000"/>
        </a:spcBef>
        <a:spcAft>
          <a:spcPct val="0"/>
        </a:spcAft>
        <a:buChar char="»"/>
        <a:defRPr kumimoji="1" sz="1900">
          <a:solidFill>
            <a:schemeClr val="tx1"/>
          </a:solidFill>
          <a:latin typeface="+mn-lt"/>
          <a:ea typeface="+mn-ea"/>
        </a:defRPr>
      </a:lvl7pPr>
      <a:lvl8pPr marL="4570974" indent="-304728" algn="l" rtl="0" fontAlgn="base">
        <a:spcBef>
          <a:spcPct val="20000"/>
        </a:spcBef>
        <a:spcAft>
          <a:spcPct val="0"/>
        </a:spcAft>
        <a:buChar char="»"/>
        <a:defRPr kumimoji="1" sz="1900">
          <a:solidFill>
            <a:schemeClr val="tx1"/>
          </a:solidFill>
          <a:latin typeface="+mn-lt"/>
          <a:ea typeface="+mn-ea"/>
        </a:defRPr>
      </a:lvl8pPr>
      <a:lvl9pPr marL="5180436" indent="-30472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8930" rtl="0" eaLnBrk="1" latinLnBrk="0" hangingPunct="1">
        <a:defRPr kumimoji="1" sz="2400" kern="1200">
          <a:solidFill>
            <a:schemeClr val="tx1"/>
          </a:solidFill>
          <a:latin typeface="+mn-lt"/>
          <a:ea typeface="+mn-ea"/>
          <a:cs typeface="+mn-cs"/>
        </a:defRPr>
      </a:lvl1pPr>
      <a:lvl2pPr marL="609459" algn="l" defTabSz="1218930" rtl="0" eaLnBrk="1" latinLnBrk="0" hangingPunct="1">
        <a:defRPr kumimoji="1" sz="2400" kern="1200">
          <a:solidFill>
            <a:schemeClr val="tx1"/>
          </a:solidFill>
          <a:latin typeface="+mn-lt"/>
          <a:ea typeface="+mn-ea"/>
          <a:cs typeface="+mn-cs"/>
        </a:defRPr>
      </a:lvl2pPr>
      <a:lvl3pPr marL="1218930" algn="l" defTabSz="1218930" rtl="0" eaLnBrk="1" latinLnBrk="0" hangingPunct="1">
        <a:defRPr kumimoji="1" sz="2400" kern="1200">
          <a:solidFill>
            <a:schemeClr val="tx1"/>
          </a:solidFill>
          <a:latin typeface="+mn-lt"/>
          <a:ea typeface="+mn-ea"/>
          <a:cs typeface="+mn-cs"/>
        </a:defRPr>
      </a:lvl3pPr>
      <a:lvl4pPr marL="1828392" algn="l" defTabSz="1218930" rtl="0" eaLnBrk="1" latinLnBrk="0" hangingPunct="1">
        <a:defRPr kumimoji="1" sz="2400" kern="1200">
          <a:solidFill>
            <a:schemeClr val="tx1"/>
          </a:solidFill>
          <a:latin typeface="+mn-lt"/>
          <a:ea typeface="+mn-ea"/>
          <a:cs typeface="+mn-cs"/>
        </a:defRPr>
      </a:lvl4pPr>
      <a:lvl5pPr marL="2437858" algn="l" defTabSz="1218930" rtl="0" eaLnBrk="1" latinLnBrk="0" hangingPunct="1">
        <a:defRPr kumimoji="1" sz="2400" kern="1200">
          <a:solidFill>
            <a:schemeClr val="tx1"/>
          </a:solidFill>
          <a:latin typeface="+mn-lt"/>
          <a:ea typeface="+mn-ea"/>
          <a:cs typeface="+mn-cs"/>
        </a:defRPr>
      </a:lvl5pPr>
      <a:lvl6pPr marL="3047316" algn="l" defTabSz="1218930" rtl="0" eaLnBrk="1" latinLnBrk="0" hangingPunct="1">
        <a:defRPr kumimoji="1" sz="2400" kern="1200">
          <a:solidFill>
            <a:schemeClr val="tx1"/>
          </a:solidFill>
          <a:latin typeface="+mn-lt"/>
          <a:ea typeface="+mn-ea"/>
          <a:cs typeface="+mn-cs"/>
        </a:defRPr>
      </a:lvl6pPr>
      <a:lvl7pPr marL="3656775" algn="l" defTabSz="1218930" rtl="0" eaLnBrk="1" latinLnBrk="0" hangingPunct="1">
        <a:defRPr kumimoji="1" sz="2400" kern="1200">
          <a:solidFill>
            <a:schemeClr val="tx1"/>
          </a:solidFill>
          <a:latin typeface="+mn-lt"/>
          <a:ea typeface="+mn-ea"/>
          <a:cs typeface="+mn-cs"/>
        </a:defRPr>
      </a:lvl7pPr>
      <a:lvl8pPr marL="4266240" algn="l" defTabSz="1218930" rtl="0" eaLnBrk="1" latinLnBrk="0" hangingPunct="1">
        <a:defRPr kumimoji="1" sz="2400" kern="1200">
          <a:solidFill>
            <a:schemeClr val="tx1"/>
          </a:solidFill>
          <a:latin typeface="+mn-lt"/>
          <a:ea typeface="+mn-ea"/>
          <a:cs typeface="+mn-cs"/>
        </a:defRPr>
      </a:lvl8pPr>
      <a:lvl9pPr marL="4875703" algn="l" defTabSz="1218930" rtl="0" eaLnBrk="1" latinLnBrk="0" hangingPunct="1">
        <a:defRPr kumimoji="1"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ea typeface="ＭＳ Ｐゴシック" pitchFamily="50" charset="-128"/>
            </a:endParaRPr>
          </a:p>
        </p:txBody>
      </p:sp>
      <p:sp>
        <p:nvSpPr>
          <p:cNvPr id="1036" name="Text Box 12"/>
          <p:cNvSpPr txBox="1">
            <a:spLocks noChangeArrowheads="1"/>
          </p:cNvSpPr>
          <p:nvPr userDrawn="1"/>
        </p:nvSpPr>
        <p:spPr bwMode="auto">
          <a:xfrm>
            <a:off x="11642431" y="6458381"/>
            <a:ext cx="534756" cy="415495"/>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Calibri" panose="020F0502020204030204" pitchFamily="34" charset="0"/>
              </a:rPr>
              <a:pPr algn="r">
                <a:defRPr/>
              </a:pPr>
              <a:t>‹#›</a:t>
            </a:fld>
            <a:endParaRPr lang="en-GB" altLang="ja-JP">
              <a:solidFill>
                <a:srgbClr val="FFFFFF">
                  <a:lumMod val="85000"/>
                </a:srgbClr>
              </a:solidFill>
              <a:latin typeface="Calibri" panose="020F0502020204030204"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
        <p:nvSpPr>
          <p:cNvPr id="13" name="Text Box 9"/>
          <p:cNvSpPr txBox="1">
            <a:spLocks noChangeArrowheads="1"/>
          </p:cNvSpPr>
          <p:nvPr userDrawn="1"/>
        </p:nvSpPr>
        <p:spPr bwMode="auto">
          <a:xfrm>
            <a:off x="5" y="6468091"/>
            <a:ext cx="5862416" cy="415486"/>
          </a:xfrm>
          <a:prstGeom prst="rect">
            <a:avLst/>
          </a:prstGeom>
          <a:noFill/>
          <a:ln w="9525">
            <a:noFill/>
            <a:miter lim="800000"/>
            <a:headEnd/>
            <a:tailEnd/>
          </a:ln>
          <a:effectLst/>
        </p:spPr>
        <p:txBody>
          <a:bodyPr wrap="none" lIns="121909" tIns="60954" rIns="121909" bIns="60954">
            <a:spAutoFit/>
          </a:bodyPr>
          <a:lstStyle/>
          <a:p>
            <a:pPr>
              <a:defRPr/>
            </a:pPr>
            <a:r>
              <a:rPr lang="en-US" altLang="ja-JP">
                <a:solidFill>
                  <a:srgbClr val="FFFFFF">
                    <a:lumMod val="75000"/>
                  </a:srgbClr>
                </a:solidFill>
                <a:latin typeface="Calibri" panose="020F0502020204030204" pitchFamily="34" charset="0"/>
              </a:rPr>
              <a:t>NTT DOCOMO, INC., Copyright 2022, All rights reserved.</a:t>
            </a:r>
            <a:endParaRPr lang="en-GB" altLang="ja-JP">
              <a:solidFill>
                <a:srgbClr val="FFFFFF">
                  <a:lumMod val="75000"/>
                </a:srgbClr>
              </a:solidFill>
              <a:latin typeface="Calibri" panose="020F0502020204030204" pitchFamily="34" charset="0"/>
            </a:endParaRPr>
          </a:p>
        </p:txBody>
      </p:sp>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Calibri" panose="020F0502020204030204" pitchFamily="34" charset="0"/>
          <a:ea typeface="+mn-ea"/>
          <a:cs typeface="+mn-cs"/>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Calibri" panose="020F0502020204030204" pitchFamily="34" charset="0"/>
          <a:ea typeface="+mn-ea"/>
        </a:defRPr>
      </a:lvl2pPr>
      <a:lvl3pPr marL="831770" indent="-239161" algn="l" rtl="0" eaLnBrk="0" fontAlgn="base" hangingPunct="0">
        <a:spcBef>
          <a:spcPct val="20000"/>
        </a:spcBef>
        <a:spcAft>
          <a:spcPct val="0"/>
        </a:spcAft>
        <a:buChar char="•"/>
        <a:defRPr kumimoji="1" sz="1600">
          <a:solidFill>
            <a:schemeClr val="tx1"/>
          </a:solidFill>
          <a:latin typeface="Calibri" panose="020F0502020204030204" pitchFamily="34" charset="0"/>
          <a:ea typeface="+mn-ea"/>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Calibri" panose="020F0502020204030204" pitchFamily="34" charset="0"/>
          <a:ea typeface="+mn-ea"/>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Calibri" panose="020F0502020204030204" pitchFamily="34" charset="0"/>
          <a:ea typeface="+mn-ea"/>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pPr algn="ctr"/>
            <a:r>
              <a:rPr lang="en-US" altLang="ja-JP" dirty="0">
                <a:solidFill>
                  <a:schemeClr val="tx1"/>
                </a:solidFill>
              </a:rPr>
              <a:t>Proposals</a:t>
            </a:r>
            <a:r>
              <a:rPr kumimoji="1" lang="en-US" altLang="ja-JP" dirty="0">
                <a:solidFill>
                  <a:schemeClr val="tx1"/>
                </a:solidFill>
              </a:rPr>
              <a:t> on UE RF Topics for Rel-19</a:t>
            </a:r>
            <a:endParaRPr kumimoji="1" lang="ja-JP" altLang="en-US" dirty="0">
              <a:solidFill>
                <a:schemeClr val="tx1"/>
              </a:solidFill>
            </a:endParaRPr>
          </a:p>
        </p:txBody>
      </p:sp>
      <p:sp>
        <p:nvSpPr>
          <p:cNvPr id="3" name="サブタイトル 2"/>
          <p:cNvSpPr>
            <a:spLocks noGrp="1"/>
          </p:cNvSpPr>
          <p:nvPr>
            <p:ph type="subTitle" idx="1"/>
          </p:nvPr>
        </p:nvSpPr>
        <p:spPr/>
        <p:txBody>
          <a:bodyPr/>
          <a:lstStyle/>
          <a:p>
            <a:r>
              <a:rPr kumimoji="1" lang="en-US" altLang="ja-JP" dirty="0"/>
              <a:t>NTT</a:t>
            </a:r>
            <a:r>
              <a:rPr kumimoji="1" lang="ja-JP" altLang="en-US" dirty="0"/>
              <a:t> </a:t>
            </a:r>
            <a:r>
              <a:rPr kumimoji="1" lang="en-US" altLang="ja-JP" dirty="0"/>
              <a:t>DOCOMO,</a:t>
            </a:r>
            <a:r>
              <a:rPr kumimoji="1" lang="ja-JP" altLang="en-US" dirty="0"/>
              <a:t> </a:t>
            </a:r>
            <a:r>
              <a:rPr kumimoji="1" lang="en-US" altLang="ja-JP" dirty="0"/>
              <a:t>INC.</a:t>
            </a:r>
            <a:endParaRPr kumimoji="1" lang="ja-JP" altLang="en-US" dirty="0"/>
          </a:p>
        </p:txBody>
      </p:sp>
      <p:sp>
        <p:nvSpPr>
          <p:cNvPr id="4" name="テキスト ボックス 4">
            <a:extLst>
              <a:ext uri="{FF2B5EF4-FFF2-40B4-BE49-F238E27FC236}">
                <a16:creationId xmlns:a16="http://schemas.microsoft.com/office/drawing/2014/main" id="{057AFA79-FFEA-498C-A102-805245EB7626}"/>
              </a:ext>
            </a:extLst>
          </p:cNvPr>
          <p:cNvSpPr txBox="1"/>
          <p:nvPr/>
        </p:nvSpPr>
        <p:spPr>
          <a:xfrm>
            <a:off x="101363" y="806993"/>
            <a:ext cx="6390710" cy="1323439"/>
          </a:xfrm>
          <a:prstGeom prst="rect">
            <a:avLst/>
          </a:prstGeom>
          <a:noFill/>
        </p:spPr>
        <p:txBody>
          <a:bodyPr wrap="square">
            <a:spAutoFit/>
          </a:bodyPr>
          <a:ls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a:t>
            </a:r>
            <a:r>
              <a:rPr lang="en-US" altLang="ja-JP" sz="2400" b="1">
                <a:effectLst/>
                <a:latin typeface="+mn-lt"/>
                <a:ea typeface="Times New Roman" panose="02020603050405020304" pitchFamily="18" charset="0"/>
                <a:cs typeface="Segoe UI" panose="020B0502040204020203" pitchFamily="34" charset="0"/>
              </a:rPr>
              <a:t>#103</a:t>
            </a:r>
            <a:endParaRPr lang="en-US" altLang="ja-JP" sz="24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Maastricht, Netherlands, March 18-21, 2024</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9.1.4.1</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Discussion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5" name="テキスト ボックス 5">
            <a:extLst>
              <a:ext uri="{FF2B5EF4-FFF2-40B4-BE49-F238E27FC236}">
                <a16:creationId xmlns:a16="http://schemas.microsoft.com/office/drawing/2014/main" id="{1A204F25-287F-492A-824E-2B9A7FFF3DF1}"/>
              </a:ext>
            </a:extLst>
          </p:cNvPr>
          <p:cNvSpPr txBox="1"/>
          <p:nvPr/>
        </p:nvSpPr>
        <p:spPr>
          <a:xfrm>
            <a:off x="10047468" y="825243"/>
            <a:ext cx="2043169" cy="461665"/>
          </a:xfrm>
          <a:prstGeom prst="rect">
            <a:avLst/>
          </a:prstGeom>
          <a:noFill/>
        </p:spPr>
        <p:txBody>
          <a:bodyPr wrap="square" lIns="91440" tIns="45720" rIns="91440" bIns="45720" anchor="t">
            <a:spAutoFit/>
          </a:bodyPr>
          <a:ls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a:lstStyle>
          <a:p>
            <a:pPr hangingPunct="0">
              <a:spcBef>
                <a:spcPts val="600"/>
              </a:spcBef>
              <a:spcAft>
                <a:spcPts val="900"/>
              </a:spcAft>
            </a:pPr>
            <a:r>
              <a:rPr lang="en-US" altLang="ja-JP" sz="2400" b="1" dirty="0">
                <a:latin typeface="+mn-lt"/>
                <a:ea typeface="Times New Roman" panose="02020603050405020304" pitchFamily="18" charset="0"/>
                <a:cs typeface="Segoe UI"/>
              </a:rPr>
              <a:t>RP-240067</a:t>
            </a:r>
            <a:endParaRPr lang="ja-JP" altLang="ja-JP" sz="2400" dirty="0">
              <a:effectLst/>
              <a:latin typeface="+mn-lt"/>
              <a:ea typeface="Times New Roman" panose="02020603050405020304" pitchFamily="18" charset="0"/>
              <a:cs typeface="Segoe UI" panose="020B0502040204020203" pitchFamily="34" charset="0"/>
            </a:endParaRPr>
          </a:p>
        </p:txBody>
      </p:sp>
    </p:spTree>
    <p:extLst>
      <p:ext uri="{BB962C8B-B14F-4D97-AF65-F5344CB8AC3E}">
        <p14:creationId xmlns:p14="http://schemas.microsoft.com/office/powerpoint/2010/main" val="2182931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71373F-35C8-FD09-6800-9921DC6EE11A}"/>
              </a:ext>
            </a:extLst>
          </p:cNvPr>
          <p:cNvSpPr>
            <a:spLocks noGrp="1"/>
          </p:cNvSpPr>
          <p:nvPr>
            <p:ph type="title"/>
          </p:nvPr>
        </p:nvSpPr>
        <p:spPr/>
        <p:txBody>
          <a:bodyPr/>
          <a:lstStyle/>
          <a:p>
            <a:r>
              <a:rPr kumimoji="1" lang="en-US" altLang="ja-JP"/>
              <a:t>Overview</a:t>
            </a:r>
            <a:endParaRPr kumimoji="1" lang="ja-JP" altLang="en-US"/>
          </a:p>
        </p:txBody>
      </p:sp>
      <p:sp>
        <p:nvSpPr>
          <p:cNvPr id="3" name="コンテンツ プレースホルダー 2">
            <a:extLst>
              <a:ext uri="{FF2B5EF4-FFF2-40B4-BE49-F238E27FC236}">
                <a16:creationId xmlns:a16="http://schemas.microsoft.com/office/drawing/2014/main" id="{F8785A92-EB50-C028-2E88-B49F8A7F782E}"/>
              </a:ext>
            </a:extLst>
          </p:cNvPr>
          <p:cNvSpPr>
            <a:spLocks noGrp="1"/>
          </p:cNvSpPr>
          <p:nvPr>
            <p:ph idx="1"/>
          </p:nvPr>
        </p:nvSpPr>
        <p:spPr>
          <a:xfrm>
            <a:off x="215900" y="952504"/>
            <a:ext cx="11760200" cy="3656373"/>
          </a:xfrm>
        </p:spPr>
        <p:txBody>
          <a:bodyPr/>
          <a:lstStyle/>
          <a:p>
            <a:pPr marL="353060" indent="-353060"/>
            <a:r>
              <a:rPr lang="en-US" altLang="ja-JP" sz="2000" dirty="0">
                <a:cs typeface="Calibri" panose="020F0502020204030204" pitchFamily="34" charset="0"/>
              </a:rPr>
              <a:t>During RAN#102, candidate RF&amp;OTA topics were discussed and several topics were recommended for further discussions and down-selection</a:t>
            </a:r>
          </a:p>
          <a:p>
            <a:pPr marL="353060" indent="-353060"/>
            <a:r>
              <a:rPr lang="en-US" altLang="ja-JP" sz="2000" dirty="0">
                <a:cs typeface="Calibri" panose="020F0502020204030204" pitchFamily="34" charset="0"/>
              </a:rPr>
              <a:t>Based on the summary, we propose UE RF topics for Rel-19 RAN4 package as follows:</a:t>
            </a:r>
          </a:p>
          <a:p>
            <a:pPr marL="592053" lvl="1" indent="-238760"/>
            <a:r>
              <a:rPr kumimoji="1" lang="en-US" altLang="ja-JP" sz="2100" dirty="0"/>
              <a:t>FR1 3Tx requirements for handheld UE</a:t>
            </a:r>
          </a:p>
          <a:p>
            <a:pPr marL="831215" lvl="2" indent="-238760"/>
            <a:r>
              <a:rPr lang="en-US" altLang="ja-JP" sz="1800" dirty="0"/>
              <a:t>Can be discussed under HPUE related topic</a:t>
            </a:r>
            <a:endParaRPr kumimoji="1" lang="en-US" altLang="ja-JP" sz="1800" dirty="0"/>
          </a:p>
          <a:p>
            <a:pPr marL="592053" lvl="1" indent="-238760"/>
            <a:r>
              <a:rPr kumimoji="1" lang="en-US" altLang="ja-JP" sz="2100" dirty="0"/>
              <a:t>FR1 6Rx requirements for handheld UE</a:t>
            </a:r>
            <a:endParaRPr lang="en-US" altLang="ja-JP" sz="2100" dirty="0">
              <a:cs typeface="Calibri" panose="020F0502020204030204" pitchFamily="34" charset="0"/>
            </a:endParaRPr>
          </a:p>
          <a:p>
            <a:pPr marL="592053" lvl="1" indent="-238760"/>
            <a:r>
              <a:rPr kumimoji="1" lang="en-US" altLang="ja-JP" sz="2100" dirty="0"/>
              <a:t>FR2 MPR requirements improvement for intra band CA</a:t>
            </a:r>
          </a:p>
          <a:p>
            <a:pPr marL="831215" lvl="2" indent="-238760"/>
            <a:r>
              <a:rPr lang="en-US" altLang="ja-JP" sz="1800" dirty="0">
                <a:cs typeface="Calibri" panose="020F0502020204030204" pitchFamily="34" charset="0"/>
              </a:rPr>
              <a:t>Our main motivation is “MPR reduction for FR2 </a:t>
            </a:r>
            <a:r>
              <a:rPr lang="en-US" altLang="ja-JP" sz="1800" dirty="0">
                <a:latin typeface="+mn-lt"/>
              </a:rPr>
              <a:t>independent from DL CBW</a:t>
            </a:r>
            <a:r>
              <a:rPr lang="en-US" altLang="ja-JP" sz="1800" dirty="0">
                <a:cs typeface="Calibri" panose="020F0502020204030204" pitchFamily="34" charset="0"/>
              </a:rPr>
              <a:t>”</a:t>
            </a:r>
          </a:p>
          <a:p>
            <a:pPr marL="592053" lvl="1" indent="-238760"/>
            <a:r>
              <a:rPr kumimoji="1" lang="en-US" altLang="ja-JP" sz="2100" dirty="0"/>
              <a:t>FR2 </a:t>
            </a:r>
            <a:r>
              <a:rPr kumimoji="1" lang="en-US" altLang="ja-JP" sz="2100" dirty="0" err="1"/>
              <a:t>Intra+Inter</a:t>
            </a:r>
            <a:r>
              <a:rPr kumimoji="1" lang="en-US" altLang="ja-JP" sz="2100" dirty="0"/>
              <a:t> UL CA with different frequency bands for PC1/2/3/5</a:t>
            </a:r>
          </a:p>
          <a:p>
            <a:pPr marL="831215" lvl="2" indent="-238760"/>
            <a:r>
              <a:rPr kumimoji="1" lang="en-US" altLang="ja-JP" sz="1800" dirty="0"/>
              <a:t>This topic was not discussed in RAN#102 due to time limitation</a:t>
            </a:r>
          </a:p>
        </p:txBody>
      </p:sp>
    </p:spTree>
    <p:extLst>
      <p:ext uri="{BB962C8B-B14F-4D97-AF65-F5344CB8AC3E}">
        <p14:creationId xmlns:p14="http://schemas.microsoft.com/office/powerpoint/2010/main" val="1751689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FR1 3Tx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1994380"/>
          </a:xfrm>
        </p:spPr>
        <p:txBody>
          <a:bodyPr/>
          <a:lstStyle/>
          <a:p>
            <a:r>
              <a:rPr kumimoji="1" lang="en-US" altLang="ja-JP" dirty="0"/>
              <a:t>Motivation</a:t>
            </a:r>
          </a:p>
          <a:p>
            <a:pPr lvl="1"/>
            <a:r>
              <a:rPr lang="en-US" altLang="ja-JP" dirty="0"/>
              <a:t>For 3Tx,</a:t>
            </a:r>
            <a:r>
              <a:rPr kumimoji="1" lang="en-US" altLang="ja-JP" dirty="0"/>
              <a:t> in Rel-18, </a:t>
            </a:r>
            <a:r>
              <a:rPr lang="en-US" altLang="ja-JP" dirty="0"/>
              <a:t>1Tx+2Tx requirements for FWA were introduced in Rel-18 WI (</a:t>
            </a:r>
            <a:r>
              <a:rPr lang="nn-NO" altLang="ja-JP" dirty="0"/>
              <a:t>4Rx_low_NR_band_handheld_3Tx_NR_CA_ENDC</a:t>
            </a:r>
            <a:r>
              <a:rPr lang="en-US" altLang="ja-JP" dirty="0"/>
              <a:t>). S</a:t>
            </a:r>
            <a:r>
              <a:rPr kumimoji="1" lang="en-US" altLang="ja-JP" dirty="0"/>
              <a:t>tudy for 1Tx+2Tx for handheld UE </a:t>
            </a:r>
            <a:r>
              <a:rPr lang="en-US" altLang="ja-JP" dirty="0"/>
              <a:t>is also the scope of the WI</a:t>
            </a:r>
            <a:r>
              <a:rPr kumimoji="1" lang="en-US" altLang="ja-JP" dirty="0"/>
              <a:t>, but no normative work for handheld UE in Rel-18. </a:t>
            </a:r>
          </a:p>
          <a:p>
            <a:pPr lvl="1"/>
            <a:r>
              <a:rPr lang="en-US" altLang="ja-JP" dirty="0"/>
              <a:t>Without 1Tx+2Tx feature, even if a </a:t>
            </a:r>
            <a:r>
              <a:rPr kumimoji="1" lang="en-US" altLang="ja-JP" dirty="0"/>
              <a:t>UE supports UL MIMO in single carrier and NR UL CA, the </a:t>
            </a:r>
            <a:r>
              <a:rPr lang="en-US" altLang="ja-JP" dirty="0"/>
              <a:t>UE </a:t>
            </a:r>
            <a:r>
              <a:rPr kumimoji="1" lang="en-US" altLang="ja-JP" dirty="0"/>
              <a:t>can not enable UL MIMO and NR UL CA </a:t>
            </a:r>
            <a:r>
              <a:rPr lang="en-US" altLang="ja-JP" dirty="0"/>
              <a:t>simultaneously due to the 2Tx limitation.</a:t>
            </a:r>
            <a:endParaRPr kumimoji="1" lang="en-US" altLang="ja-JP" dirty="0"/>
          </a:p>
        </p:txBody>
      </p:sp>
    </p:spTree>
    <p:extLst>
      <p:ext uri="{BB962C8B-B14F-4D97-AF65-F5344CB8AC3E}">
        <p14:creationId xmlns:p14="http://schemas.microsoft.com/office/powerpoint/2010/main" val="3731237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5EF3FEE-190C-E784-1155-21CB151A7BAA}"/>
              </a:ext>
            </a:extLst>
          </p:cNvPr>
          <p:cNvSpPr>
            <a:spLocks noGrp="1"/>
          </p:cNvSpPr>
          <p:nvPr>
            <p:ph type="title"/>
          </p:nvPr>
        </p:nvSpPr>
        <p:spPr/>
        <p:txBody>
          <a:bodyPr/>
          <a:lstStyle/>
          <a:p>
            <a:r>
              <a:rPr kumimoji="1" lang="en-US" altLang="ja-JP" sz="2800" dirty="0"/>
              <a:t>FR1 3Tx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CC03F850-519A-DA98-0192-6E155DEE99B4}"/>
              </a:ext>
            </a:extLst>
          </p:cNvPr>
          <p:cNvSpPr>
            <a:spLocks noGrp="1"/>
          </p:cNvSpPr>
          <p:nvPr>
            <p:ph idx="1"/>
          </p:nvPr>
        </p:nvSpPr>
        <p:spPr>
          <a:xfrm>
            <a:off x="215900" y="952504"/>
            <a:ext cx="11760200" cy="6029331"/>
          </a:xfrm>
        </p:spPr>
        <p:txBody>
          <a:bodyPr/>
          <a:lstStyle/>
          <a:p>
            <a:pPr marL="353060" indent="-353060"/>
            <a:r>
              <a:rPr kumimoji="1" lang="en-US" altLang="ja-JP" dirty="0"/>
              <a:t>Possible objectives</a:t>
            </a:r>
            <a:endParaRPr lang="en-US" dirty="0"/>
          </a:p>
          <a:p>
            <a:pPr marL="592455" lvl="1" indent="-238760"/>
            <a:r>
              <a:rPr kumimoji="1" lang="en-US" altLang="ja-JP" dirty="0"/>
              <a:t>Specify UE RF requirements to enable </a:t>
            </a:r>
            <a:r>
              <a:rPr lang="en-US" altLang="ja-JP" dirty="0"/>
              <a:t>3</a:t>
            </a:r>
            <a:r>
              <a:rPr kumimoji="1" lang="en-US" altLang="ja-JP" dirty="0"/>
              <a:t>Tx  for NR CA/EN-DC with two bands for handheld UE</a:t>
            </a:r>
            <a:endParaRPr lang="en-US" altLang="ja-JP" dirty="0">
              <a:cs typeface="Calibri" panose="020F0502020204030204" pitchFamily="34" charset="0"/>
            </a:endParaRPr>
          </a:p>
          <a:p>
            <a:pPr marL="831215" lvl="2" indent="-238760"/>
            <a:r>
              <a:rPr kumimoji="1" lang="en-US" altLang="ja-JP" sz="1900" dirty="0">
                <a:latin typeface="Calibri"/>
                <a:cs typeface="Calibri"/>
              </a:rPr>
              <a:t>In each band only 1CC included. The Tx capability considered is 1Tx in one band, and 2Tx in the other band</a:t>
            </a:r>
            <a:endParaRPr lang="en-US" altLang="ja-JP" sz="1900" dirty="0">
              <a:latin typeface="Calibri"/>
              <a:cs typeface="Calibri"/>
            </a:endParaRPr>
          </a:p>
          <a:p>
            <a:pPr marL="831215" lvl="2" indent="-238760"/>
            <a:r>
              <a:rPr kumimoji="1" lang="en-US" altLang="ja-JP" sz="1900" dirty="0">
                <a:latin typeface="Calibri"/>
                <a:cs typeface="Calibri"/>
              </a:rPr>
              <a:t>The following power capabilities will be considered</a:t>
            </a:r>
            <a:endParaRPr lang="en-US" altLang="ja-JP" sz="1900" dirty="0">
              <a:latin typeface="Calibri"/>
              <a:cs typeface="Calibri"/>
            </a:endParaRPr>
          </a:p>
          <a:p>
            <a:pPr marL="1070610" lvl="3" indent="-238760"/>
            <a:r>
              <a:rPr kumimoji="1" lang="en-US" altLang="ja-JP" sz="1900" dirty="0"/>
              <a:t>CA power class or EN-DC power class is PC2</a:t>
            </a:r>
            <a:endParaRPr lang="en-US" altLang="ja-JP" sz="1900" dirty="0">
              <a:cs typeface="Calibri" panose="020F0502020204030204" pitchFamily="34" charset="0"/>
            </a:endParaRPr>
          </a:p>
          <a:p>
            <a:pPr marL="1310005" lvl="4" indent="-238760"/>
            <a:r>
              <a:rPr lang="en-US" altLang="ja-JP" sz="1900" dirty="0">
                <a:latin typeface="Calibri"/>
                <a:cs typeface="Calibri"/>
              </a:rPr>
              <a:t>Case 1: PC3</a:t>
            </a:r>
            <a:r>
              <a:rPr kumimoji="1" lang="en-US" altLang="ja-JP" sz="1900" dirty="0">
                <a:latin typeface="Calibri"/>
                <a:cs typeface="Calibri"/>
              </a:rPr>
              <a:t> FDD band 1Tx + PC2 TDD band 2Tx (UL MIMO and </a:t>
            </a:r>
            <a:r>
              <a:rPr kumimoji="1" lang="en-US" altLang="ja-JP" sz="1900" dirty="0" err="1">
                <a:latin typeface="Calibri"/>
                <a:cs typeface="Calibri"/>
              </a:rPr>
              <a:t>TxD</a:t>
            </a:r>
            <a:r>
              <a:rPr kumimoji="1" lang="en-US" altLang="ja-JP" sz="1900" dirty="0">
                <a:latin typeface="Calibri"/>
                <a:cs typeface="Calibri"/>
              </a:rPr>
              <a:t>)</a:t>
            </a:r>
            <a:endParaRPr lang="en-US" altLang="ja-JP" sz="1900" dirty="0">
              <a:latin typeface="Calibri"/>
              <a:cs typeface="Calibri"/>
            </a:endParaRPr>
          </a:p>
          <a:p>
            <a:pPr marL="1310005" lvl="4" indent="-238760"/>
            <a:r>
              <a:rPr lang="en-US" altLang="ja-JP" sz="1900" dirty="0">
                <a:latin typeface="Calibri"/>
                <a:cs typeface="Calibri"/>
              </a:rPr>
              <a:t>Case 2: PC3</a:t>
            </a:r>
            <a:r>
              <a:rPr kumimoji="1" lang="en-US" altLang="ja-JP" sz="1900" dirty="0">
                <a:latin typeface="Calibri"/>
                <a:cs typeface="Calibri"/>
              </a:rPr>
              <a:t> FDD band 1Tx + PC3 TDD band 2Tx (UL MIMO)</a:t>
            </a:r>
            <a:endParaRPr lang="en-US" altLang="ja-JP" sz="1900" dirty="0">
              <a:latin typeface="Calibri"/>
              <a:cs typeface="Calibri"/>
            </a:endParaRPr>
          </a:p>
          <a:p>
            <a:pPr marL="1310005" lvl="4" indent="-238760"/>
            <a:r>
              <a:rPr lang="en-US" altLang="ja-JP" sz="1900" dirty="0">
                <a:latin typeface="Calibri"/>
                <a:cs typeface="Calibri"/>
              </a:rPr>
              <a:t>Case 3: PC3</a:t>
            </a:r>
            <a:r>
              <a:rPr kumimoji="1" lang="en-US" altLang="ja-JP" sz="1900" dirty="0">
                <a:latin typeface="Calibri"/>
                <a:cs typeface="Calibri"/>
              </a:rPr>
              <a:t> TDD band 1Tx + PC2 TDD band 2Tx (UL MIMO)</a:t>
            </a:r>
            <a:endParaRPr lang="en-US" altLang="ja-JP" sz="1900" dirty="0">
              <a:latin typeface="Calibri"/>
              <a:cs typeface="Calibri"/>
            </a:endParaRPr>
          </a:p>
          <a:p>
            <a:pPr marL="1070610" lvl="3" indent="-238760"/>
            <a:r>
              <a:rPr kumimoji="1" lang="en-US" altLang="ja-JP" sz="1900" dirty="0"/>
              <a:t> CA power class or EN-DC power class is PC1.5</a:t>
            </a:r>
            <a:endParaRPr lang="en-US" altLang="ja-JP" sz="1900" dirty="0">
              <a:cs typeface="Calibri" panose="020F0502020204030204" pitchFamily="34" charset="0"/>
            </a:endParaRPr>
          </a:p>
          <a:p>
            <a:pPr marL="1310005" lvl="4" indent="-238760"/>
            <a:r>
              <a:rPr lang="en-US" altLang="ja-JP" sz="1900" dirty="0">
                <a:latin typeface="Calibri"/>
                <a:cs typeface="Calibri"/>
              </a:rPr>
              <a:t>Case 4: </a:t>
            </a:r>
            <a:r>
              <a:rPr kumimoji="1" lang="en-US" altLang="ja-JP" sz="1900" dirty="0">
                <a:latin typeface="Calibri"/>
                <a:cs typeface="Calibri"/>
              </a:rPr>
              <a:t>PC3 FDD band 1Tx + PC1.5 TDD band 2Tx (UL MIMO and </a:t>
            </a:r>
            <a:r>
              <a:rPr kumimoji="1" lang="en-US" altLang="ja-JP" sz="1900" dirty="0" err="1">
                <a:latin typeface="Calibri"/>
                <a:cs typeface="Calibri"/>
              </a:rPr>
              <a:t>TxD</a:t>
            </a:r>
            <a:r>
              <a:rPr kumimoji="1" lang="en-US" altLang="ja-JP" sz="1900" dirty="0">
                <a:latin typeface="Calibri"/>
                <a:cs typeface="Calibri"/>
              </a:rPr>
              <a:t>)</a:t>
            </a:r>
            <a:endParaRPr lang="en-US" altLang="ja-JP" sz="1900" dirty="0">
              <a:latin typeface="Calibri"/>
              <a:cs typeface="Calibri"/>
            </a:endParaRPr>
          </a:p>
          <a:p>
            <a:pPr marL="831215" lvl="2" indent="-238760"/>
            <a:r>
              <a:rPr lang="en-US" altLang="ja-JP" sz="1900" dirty="0">
                <a:latin typeface="Calibri"/>
                <a:cs typeface="Calibri"/>
              </a:rPr>
              <a:t>Consider whether 3Tx requirements for FWA introduced in Rel-18 can be reused or not.</a:t>
            </a:r>
          </a:p>
          <a:p>
            <a:pPr marL="831215" lvl="2" indent="-238760"/>
            <a:r>
              <a:rPr lang="en-US" altLang="ja-JP" sz="1900" dirty="0">
                <a:latin typeface="Calibri"/>
                <a:cs typeface="Calibri"/>
              </a:rPr>
              <a:t>Study and specify increase UE power high limit feature for CA power class PC2 and PC1.5</a:t>
            </a:r>
          </a:p>
          <a:p>
            <a:pPr marL="831215" lvl="2" indent="-238760"/>
            <a:r>
              <a:rPr lang="en-US" altLang="ja-JP" sz="1900" dirty="0"/>
              <a:t>Frequency band combinations considered in this WI are in the table below:</a:t>
            </a:r>
            <a:endParaRPr lang="en-US" altLang="ja-JP" sz="1900" dirty="0">
              <a:cs typeface="Calibri" panose="020F0502020204030204" pitchFamily="34" charset="0"/>
            </a:endParaRPr>
          </a:p>
          <a:p>
            <a:pPr marL="1070610" lvl="3" indent="-238760">
              <a:buFont typeface="Times New Roman" pitchFamily="34" charset="0"/>
              <a:buChar char="–"/>
            </a:pPr>
            <a:r>
              <a:rPr lang="en-US" altLang="ja-JP" sz="1800" dirty="0">
                <a:latin typeface="Calibri"/>
                <a:cs typeface="Calibri"/>
              </a:rPr>
              <a:t>#Example band combinations for case 3 and 4 can be discussed.</a:t>
            </a:r>
          </a:p>
          <a:p>
            <a:pPr marL="1070610" lvl="3" indent="-238760"/>
            <a:endParaRPr lang="en-US" altLang="ja-JP" sz="1900" dirty="0">
              <a:cs typeface="Calibri" panose="020F0502020204030204" pitchFamily="34" charset="0"/>
            </a:endParaRPr>
          </a:p>
          <a:p>
            <a:pPr marL="831215" lvl="2" indent="-238760"/>
            <a:endParaRPr lang="en-US" altLang="ja-JP" sz="1900" dirty="0">
              <a:cs typeface="Calibri" panose="020F0502020204030204" pitchFamily="34" charset="0"/>
            </a:endParaRPr>
          </a:p>
          <a:p>
            <a:pPr marL="831215" lvl="2" indent="-238760"/>
            <a:endParaRPr lang="ja-JP" altLang="en-US" sz="1900" dirty="0">
              <a:cs typeface="Calibri" panose="020F0502020204030204" pitchFamily="34" charset="0"/>
            </a:endParaRPr>
          </a:p>
        </p:txBody>
      </p:sp>
      <p:graphicFrame>
        <p:nvGraphicFramePr>
          <p:cNvPr id="5" name="表 4">
            <a:extLst>
              <a:ext uri="{FF2B5EF4-FFF2-40B4-BE49-F238E27FC236}">
                <a16:creationId xmlns:a16="http://schemas.microsoft.com/office/drawing/2014/main" id="{CA68D592-4294-A6F9-3D24-E39A548D7F0B}"/>
              </a:ext>
            </a:extLst>
          </p:cNvPr>
          <p:cNvGraphicFramePr>
            <a:graphicFrameLocks noGrp="1"/>
          </p:cNvGraphicFramePr>
          <p:nvPr>
            <p:extLst>
              <p:ext uri="{D42A27DB-BD31-4B8C-83A1-F6EECF244321}">
                <p14:modId xmlns:p14="http://schemas.microsoft.com/office/powerpoint/2010/main" val="1318453969"/>
              </p:ext>
            </p:extLst>
          </p:nvPr>
        </p:nvGraphicFramePr>
        <p:xfrm>
          <a:off x="942974" y="5833785"/>
          <a:ext cx="10558463" cy="868680"/>
        </p:xfrm>
        <a:graphic>
          <a:graphicData uri="http://schemas.openxmlformats.org/drawingml/2006/table">
            <a:tbl>
              <a:tblPr firstRow="1" firstCol="1" bandRow="1"/>
              <a:tblGrid>
                <a:gridCol w="2058497">
                  <a:extLst>
                    <a:ext uri="{9D8B030D-6E8A-4147-A177-3AD203B41FA5}">
                      <a16:colId xmlns:a16="http://schemas.microsoft.com/office/drawing/2014/main" val="329128722"/>
                    </a:ext>
                  </a:extLst>
                </a:gridCol>
                <a:gridCol w="2255139">
                  <a:extLst>
                    <a:ext uri="{9D8B030D-6E8A-4147-A177-3AD203B41FA5}">
                      <a16:colId xmlns:a16="http://schemas.microsoft.com/office/drawing/2014/main" val="2296074130"/>
                    </a:ext>
                  </a:extLst>
                </a:gridCol>
                <a:gridCol w="6244827">
                  <a:extLst>
                    <a:ext uri="{9D8B030D-6E8A-4147-A177-3AD203B41FA5}">
                      <a16:colId xmlns:a16="http://schemas.microsoft.com/office/drawing/2014/main" val="2922849467"/>
                    </a:ext>
                  </a:extLst>
                </a:gridCol>
              </a:tblGrid>
              <a:tr h="61595">
                <a:tc>
                  <a:txBody>
                    <a:bodyPr/>
                    <a:lstStyle/>
                    <a:p>
                      <a:pPr algn="ctr" hangingPunct="0">
                        <a:spcAft>
                          <a:spcPts val="900"/>
                        </a:spcAft>
                      </a:pPr>
                      <a:r>
                        <a:rPr lang="en-GB" sz="1900" b="1" u="none" dirty="0">
                          <a:solidFill>
                            <a:schemeClr val="tx1"/>
                          </a:solidFill>
                          <a:effectLst/>
                          <a:latin typeface="Times New Roman" panose="02020603050405020304" pitchFamily="18" charset="0"/>
                          <a:ea typeface="DengXian" panose="02010600030101010101" pitchFamily="2" charset="-122"/>
                        </a:rPr>
                        <a:t>Band combination</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hangingPunct="0">
                        <a:spcAft>
                          <a:spcPts val="900"/>
                        </a:spcAft>
                      </a:pPr>
                      <a:r>
                        <a:rPr lang="en-GB" sz="1900" b="1" u="none" dirty="0">
                          <a:solidFill>
                            <a:schemeClr val="tx1"/>
                          </a:solidFill>
                          <a:effectLst/>
                          <a:latin typeface="Times New Roman"/>
                          <a:ea typeface="DengXian"/>
                        </a:rPr>
                        <a:t>UL configuration</a:t>
                      </a:r>
                      <a:endParaRPr lang="ja-JP" sz="1900" u="none" dirty="0">
                        <a:solidFill>
                          <a:schemeClr val="tx1"/>
                        </a:solidFill>
                        <a:effectLst/>
                        <a:latin typeface="Times New Roman"/>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hangingPunct="0">
                        <a:spcAft>
                          <a:spcPts val="900"/>
                        </a:spcAft>
                      </a:pPr>
                      <a:r>
                        <a:rPr lang="en-GB" sz="1900" b="1" u="none" dirty="0">
                          <a:solidFill>
                            <a:schemeClr val="tx1"/>
                          </a:solidFill>
                          <a:effectLst/>
                          <a:latin typeface="Times New Roman"/>
                          <a:ea typeface="DengXian"/>
                        </a:rPr>
                        <a:t>Max Power capabilities</a:t>
                      </a:r>
                      <a:endParaRPr lang="ja-JP" sz="1900" u="none" dirty="0">
                        <a:solidFill>
                          <a:schemeClr val="tx1"/>
                        </a:solidFill>
                        <a:effectLst/>
                        <a:latin typeface="Times New Roman"/>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460039414"/>
                  </a:ext>
                </a:extLst>
              </a:tr>
              <a:tr h="0">
                <a:tc>
                  <a:txBody>
                    <a:bodyPr/>
                    <a:lstStyle/>
                    <a:p>
                      <a:pPr hangingPunct="0">
                        <a:spcAft>
                          <a:spcPts val="900"/>
                        </a:spcAft>
                      </a:pPr>
                      <a:r>
                        <a:rPr lang="en-GB" sz="1900" u="none" dirty="0">
                          <a:solidFill>
                            <a:schemeClr val="tx1"/>
                          </a:solidFill>
                          <a:effectLst/>
                          <a:latin typeface="Times New Roman" panose="02020603050405020304" pitchFamily="18" charset="0"/>
                          <a:ea typeface="SimSun" panose="02010600030101010101" pitchFamily="2" charset="-122"/>
                        </a:rPr>
                        <a:t>CA_n28A-n78A</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900" u="none" dirty="0">
                          <a:solidFill>
                            <a:schemeClr val="tx1"/>
                          </a:solidFill>
                          <a:effectLst/>
                          <a:latin typeface="Times New Roman" panose="02020603050405020304" pitchFamily="18" charset="0"/>
                          <a:ea typeface="SimSun" panose="02010600030101010101" pitchFamily="2" charset="-122"/>
                        </a:rPr>
                        <a:t>CA_n28A-n78A</a:t>
                      </a:r>
                      <a:endParaRPr lang="ja-JP" sz="1900" u="none" dirty="0">
                        <a:solidFill>
                          <a:schemeClr val="tx1"/>
                        </a:solidFill>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900" u="none" dirty="0">
                          <a:solidFill>
                            <a:schemeClr val="tx1"/>
                          </a:solidFill>
                          <a:effectLst/>
                          <a:latin typeface="Times New Roman"/>
                          <a:ea typeface="DengXian"/>
                        </a:rPr>
                        <a:t>PC3@n28A 1Tx; PC3/2@n78A 2Tx; CA power class PC2</a:t>
                      </a:r>
                      <a:endParaRPr lang="ja-JP" sz="1900" u="none" dirty="0">
                        <a:solidFill>
                          <a:schemeClr val="tx1"/>
                        </a:solidFill>
                        <a:effectLst/>
                        <a:latin typeface="Times New Roman"/>
                        <a:ea typeface="DengXi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4602097"/>
                  </a:ext>
                </a:extLst>
              </a:tr>
              <a:tr h="0">
                <a:tc>
                  <a:txBody>
                    <a:bodyPr/>
                    <a:lstStyle/>
                    <a:p>
                      <a:pPr lvl="0">
                        <a:spcAft>
                          <a:spcPts val="900"/>
                        </a:spcAft>
                        <a:buNone/>
                      </a:pPr>
                      <a:r>
                        <a:rPr lang="en-GB" altLang="ja-JP" sz="1900" u="none" dirty="0">
                          <a:solidFill>
                            <a:schemeClr val="tx1"/>
                          </a:solidFill>
                          <a:effectLst/>
                          <a:latin typeface="Times New Roman"/>
                          <a:ea typeface="SimSun"/>
                        </a:rPr>
                        <a:t>DC_3A_n78A</a:t>
                      </a:r>
                      <a:endParaRPr lang="en-US" dirty="0"/>
                    </a:p>
                  </a:txBody>
                  <a:tcPr marL="68580" marR="68580" marT="0" marB="0">
                    <a:lnL w="12700">
                      <a:solidFill>
                        <a:srgbClr val="000000"/>
                      </a:solidFill>
                    </a:lnL>
                    <a:lnR w="12700">
                      <a:solidFill>
                        <a:srgbClr val="000000"/>
                      </a:solidFill>
                    </a:lnR>
                    <a:lnT w="12700">
                      <a:solidFill>
                        <a:srgbClr val="000000"/>
                      </a:solidFill>
                    </a:lnT>
                    <a:lnB w="12700">
                      <a:solidFill>
                        <a:srgbClr val="000000"/>
                      </a:solidFill>
                    </a:lnB>
                  </a:tcPr>
                </a:tc>
                <a:tc>
                  <a:txBody>
                    <a:bodyPr/>
                    <a:lstStyle/>
                    <a:p>
                      <a:pPr lvl="0">
                        <a:spcAft>
                          <a:spcPts val="900"/>
                        </a:spcAft>
                        <a:buNone/>
                      </a:pPr>
                      <a:r>
                        <a:rPr lang="en-GB" altLang="ja-JP" sz="1900" u="none" dirty="0">
                          <a:solidFill>
                            <a:schemeClr val="tx1"/>
                          </a:solidFill>
                          <a:effectLst/>
                          <a:latin typeface="Times New Roman"/>
                          <a:ea typeface="SimSun"/>
                        </a:rPr>
                        <a:t>DC_3A_n78A</a:t>
                      </a:r>
                    </a:p>
                  </a:txBody>
                  <a:tcPr marL="68580" marR="68580" marT="0" marB="0">
                    <a:lnL w="12700">
                      <a:solidFill>
                        <a:srgbClr val="000000"/>
                      </a:solidFill>
                    </a:lnL>
                    <a:lnR w="12700">
                      <a:solidFill>
                        <a:srgbClr val="000000"/>
                      </a:solidFill>
                    </a:lnR>
                    <a:lnT w="12700">
                      <a:solidFill>
                        <a:srgbClr val="000000"/>
                      </a:solidFill>
                    </a:lnT>
                    <a:lnB w="12700">
                      <a:solidFill>
                        <a:srgbClr val="000000"/>
                      </a:solidFill>
                    </a:lnB>
                  </a:tcPr>
                </a:tc>
                <a:tc>
                  <a:txBody>
                    <a:bodyPr/>
                    <a:lstStyle/>
                    <a:p>
                      <a:pPr lvl="0">
                        <a:spcAft>
                          <a:spcPts val="900"/>
                        </a:spcAft>
                        <a:buNone/>
                      </a:pPr>
                      <a:r>
                        <a:rPr lang="en-GB" sz="1900" b="0" i="0" u="none" strike="noStrike" noProof="0" dirty="0">
                          <a:solidFill>
                            <a:schemeClr val="tx1"/>
                          </a:solidFill>
                          <a:effectLst/>
                          <a:latin typeface="Times New Roman"/>
                        </a:rPr>
                        <a:t>PC3@3A 1Tx; PC2@n78A 2Tx; EN-DC power class PC2</a:t>
                      </a:r>
                      <a:endParaRPr lang="en-US" dirty="0"/>
                    </a:p>
                  </a:txBody>
                  <a:tcPr marL="68580" marR="68580" marT="0" marB="0">
                    <a:lnL w="12700">
                      <a:solidFill>
                        <a:srgbClr val="000000"/>
                      </a:solidFill>
                    </a:lnL>
                    <a:lnR w="12700">
                      <a:solidFill>
                        <a:srgbClr val="000000"/>
                      </a:solidFill>
                    </a:lnR>
                    <a:lnT w="12700">
                      <a:solidFill>
                        <a:srgbClr val="000000"/>
                      </a:solidFill>
                    </a:lnT>
                    <a:lnB w="12700">
                      <a:solidFill>
                        <a:srgbClr val="000000"/>
                      </a:solidFill>
                    </a:lnB>
                  </a:tcPr>
                </a:tc>
                <a:extLst>
                  <a:ext uri="{0D108BD9-81ED-4DB2-BD59-A6C34878D82A}">
                    <a16:rowId xmlns:a16="http://schemas.microsoft.com/office/drawing/2014/main" val="4164448482"/>
                  </a:ext>
                </a:extLst>
              </a:tr>
            </a:tbl>
          </a:graphicData>
        </a:graphic>
      </p:graphicFrame>
    </p:spTree>
    <p:extLst>
      <p:ext uri="{BB962C8B-B14F-4D97-AF65-F5344CB8AC3E}">
        <p14:creationId xmlns:p14="http://schemas.microsoft.com/office/powerpoint/2010/main" val="1767204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FR1 6Rx requirements for handheld UE</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3807184"/>
          </a:xfrm>
        </p:spPr>
        <p:txBody>
          <a:bodyPr/>
          <a:lstStyle/>
          <a:p>
            <a:r>
              <a:rPr kumimoji="1" lang="en-US" altLang="ja-JP" dirty="0"/>
              <a:t>Motivation</a:t>
            </a:r>
          </a:p>
          <a:p>
            <a:pPr lvl="1"/>
            <a:r>
              <a:rPr kumimoji="1" lang="en-US" altLang="ja-JP" dirty="0"/>
              <a:t>For 6Rx, 4Rx for handheld UE </a:t>
            </a:r>
            <a:r>
              <a:rPr lang="en-US" altLang="ja-JP" dirty="0"/>
              <a:t>has been introduced from initial release of NR specification (Rel-15). In Rel-18, 8Rx for FWA/CPE/Vehicle/Industrial devices was introduced in Rel-18 WI (</a:t>
            </a:r>
            <a:r>
              <a:rPr lang="nn-NO" altLang="ja-JP" dirty="0"/>
              <a:t>NR_ENDC_ RF_FR1_enh2</a:t>
            </a:r>
            <a:r>
              <a:rPr lang="en-US" altLang="ja-JP" dirty="0"/>
              <a:t>). 6Rx for handheld UE would be a reasonable extension.</a:t>
            </a:r>
          </a:p>
          <a:p>
            <a:endParaRPr kumimoji="1" lang="en-US" altLang="ja-JP" dirty="0"/>
          </a:p>
          <a:p>
            <a:r>
              <a:rPr kumimoji="1" lang="en-US" altLang="ja-JP" dirty="0"/>
              <a:t>Possible objectives</a:t>
            </a:r>
          </a:p>
          <a:p>
            <a:pPr lvl="1"/>
            <a:r>
              <a:rPr kumimoji="1" lang="en-US" altLang="ja-JP" dirty="0"/>
              <a:t>Specify 6Rx requirements for handheld UE.</a:t>
            </a:r>
          </a:p>
          <a:p>
            <a:pPr lvl="2"/>
            <a:r>
              <a:rPr lang="en-US" altLang="ja-JP" sz="1900" dirty="0"/>
              <a:t>Example bands: n77/n78/n79.</a:t>
            </a:r>
          </a:p>
          <a:p>
            <a:pPr lvl="2"/>
            <a:r>
              <a:rPr lang="en-US" altLang="ja-JP" sz="1900" dirty="0"/>
              <a:t>Specify the UE RF requirements to support 6Rx for both single carrier and CA/DC</a:t>
            </a:r>
          </a:p>
          <a:p>
            <a:pPr lvl="2"/>
            <a:r>
              <a:rPr lang="en-US" altLang="ja-JP" sz="1900" dirty="0"/>
              <a:t>Study and if needed, specify the requirements to support SRS antenna switching for t1r6, t2r6, t4r6</a:t>
            </a:r>
          </a:p>
          <a:p>
            <a:pPr lvl="2"/>
            <a:r>
              <a:rPr kumimoji="1" lang="en-US" altLang="ja-JP" sz="1900" dirty="0"/>
              <a:t>6 DL MIMO layers is considered.</a:t>
            </a:r>
          </a:p>
        </p:txBody>
      </p:sp>
    </p:spTree>
    <p:extLst>
      <p:ext uri="{BB962C8B-B14F-4D97-AF65-F5344CB8AC3E}">
        <p14:creationId xmlns:p14="http://schemas.microsoft.com/office/powerpoint/2010/main" val="3878823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FR2 MPR requirements improvement for intra band CA</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4684347"/>
          </a:xfrm>
        </p:spPr>
        <p:txBody>
          <a:bodyPr/>
          <a:lstStyle/>
          <a:p>
            <a:r>
              <a:rPr kumimoji="1" lang="en-US" altLang="ja-JP" dirty="0">
                <a:latin typeface="+mn-lt"/>
              </a:rPr>
              <a:t>Motivation</a:t>
            </a:r>
          </a:p>
          <a:p>
            <a:pPr lvl="1"/>
            <a:r>
              <a:rPr kumimoji="1" lang="en-US" altLang="ja-JP" dirty="0">
                <a:latin typeface="+mn-lt"/>
              </a:rPr>
              <a:t>Until Rel-18, MPR for intra-band CA is large and hence it is difficult to keep intra-band CA in practice (e.g., switching to single cell operation around cell edge). </a:t>
            </a:r>
          </a:p>
          <a:p>
            <a:pPr lvl="1"/>
            <a:r>
              <a:rPr kumimoji="1" lang="en-US" altLang="ja-JP" dirty="0">
                <a:latin typeface="+mn-lt"/>
              </a:rPr>
              <a:t>Moreover, FR2 CA MPR is currently defined based on not only UL CBW but also DL CBW (i.e., cumulative aggregated channel bandwidth), and thus 1UL/</a:t>
            </a:r>
            <a:r>
              <a:rPr kumimoji="1" lang="en-US" altLang="ja-JP" dirty="0" err="1">
                <a:latin typeface="+mn-lt"/>
              </a:rPr>
              <a:t>xDL</a:t>
            </a:r>
            <a:r>
              <a:rPr kumimoji="1" lang="en-US" altLang="ja-JP" dirty="0">
                <a:latin typeface="+mn-lt"/>
              </a:rPr>
              <a:t> CA operation needs large MPR. To avoid the large MPR, switching from 1UL/</a:t>
            </a:r>
            <a:r>
              <a:rPr kumimoji="1" lang="en-US" altLang="ja-JP" dirty="0" err="1">
                <a:latin typeface="+mn-lt"/>
              </a:rPr>
              <a:t>xDL</a:t>
            </a:r>
            <a:r>
              <a:rPr kumimoji="1" lang="en-US" altLang="ja-JP" dirty="0">
                <a:latin typeface="+mn-lt"/>
              </a:rPr>
              <a:t> CA to 1UL/1DL may be required.</a:t>
            </a:r>
          </a:p>
          <a:p>
            <a:pPr lvl="1"/>
            <a:r>
              <a:rPr kumimoji="1" lang="en-US" altLang="ja-JP" dirty="0">
                <a:latin typeface="+mn-lt"/>
              </a:rPr>
              <a:t>Due to such switching between intra-band CA and single cell operation, it is difficult to use joint scheduler for multi-cell scheduling instead of per-cell scheduler in practice</a:t>
            </a:r>
            <a:r>
              <a:rPr lang="en-US" altLang="ja-JP" dirty="0">
                <a:latin typeface="+mn-lt"/>
              </a:rPr>
              <a:t>.</a:t>
            </a:r>
          </a:p>
          <a:p>
            <a:r>
              <a:rPr kumimoji="1" lang="en-US" altLang="ja-JP" dirty="0">
                <a:latin typeface="+mn-lt"/>
              </a:rPr>
              <a:t>Possible objectives</a:t>
            </a:r>
          </a:p>
          <a:p>
            <a:pPr lvl="1"/>
            <a:r>
              <a:rPr lang="en-US" altLang="ja-JP" dirty="0">
                <a:latin typeface="+mn-lt"/>
              </a:rPr>
              <a:t>Study and specify improved MPR for FR2 intra-band CA.</a:t>
            </a:r>
          </a:p>
          <a:p>
            <a:pPr lvl="2"/>
            <a:r>
              <a:rPr lang="en-US" altLang="ja-JP" sz="1900" dirty="0">
                <a:latin typeface="+mn-lt"/>
              </a:rPr>
              <a:t>Study, as one of the improved MPR solution, whether MPR for FR2 intra band CA can be defined based on only UL CBW (i.e., independent from DL CBW). Other solutions are not precluded.</a:t>
            </a:r>
          </a:p>
          <a:p>
            <a:pPr lvl="2"/>
            <a:r>
              <a:rPr lang="en-US" altLang="ja-JP" sz="1900" dirty="0">
                <a:latin typeface="+mn-lt"/>
              </a:rPr>
              <a:t>Target band combination is CA n257I.</a:t>
            </a:r>
            <a:endParaRPr lang="en-US" altLang="ja-JP" dirty="0">
              <a:latin typeface="+mn-lt"/>
            </a:endParaRPr>
          </a:p>
          <a:p>
            <a:endParaRPr lang="en-US" altLang="ja-JP" dirty="0">
              <a:latin typeface="+mn-lt"/>
            </a:endParaRPr>
          </a:p>
        </p:txBody>
      </p:sp>
      <p:grpSp>
        <p:nvGrpSpPr>
          <p:cNvPr id="5" name="グループ化 4">
            <a:extLst>
              <a:ext uri="{FF2B5EF4-FFF2-40B4-BE49-F238E27FC236}">
                <a16:creationId xmlns:a16="http://schemas.microsoft.com/office/drawing/2014/main" id="{CBC34D45-9129-7FEF-C6D2-42A862195CFE}"/>
              </a:ext>
            </a:extLst>
          </p:cNvPr>
          <p:cNvGrpSpPr/>
          <p:nvPr/>
        </p:nvGrpSpPr>
        <p:grpSpPr>
          <a:xfrm>
            <a:off x="9351690" y="4614581"/>
            <a:ext cx="2440260" cy="2112987"/>
            <a:chOff x="9583068" y="2631611"/>
            <a:chExt cx="2440260" cy="2112987"/>
          </a:xfrm>
        </p:grpSpPr>
        <p:sp>
          <p:nvSpPr>
            <p:cNvPr id="6" name="正方形/長方形 5">
              <a:extLst>
                <a:ext uri="{FF2B5EF4-FFF2-40B4-BE49-F238E27FC236}">
                  <a16:creationId xmlns:a16="http://schemas.microsoft.com/office/drawing/2014/main" id="{77EEFC48-8C70-1070-74DE-E987D8F84925}"/>
                </a:ext>
              </a:extLst>
            </p:cNvPr>
            <p:cNvSpPr/>
            <p:nvPr/>
          </p:nvSpPr>
          <p:spPr bwMode="auto">
            <a:xfrm>
              <a:off x="9732141" y="3176973"/>
              <a:ext cx="396000" cy="216024"/>
            </a:xfrm>
            <a:prstGeom prst="rect">
              <a:avLst/>
            </a:prstGeom>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ja-JP"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rPr>
                <a:t>UL</a:t>
              </a: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7" name="正方形/長方形 6">
              <a:extLst>
                <a:ext uri="{FF2B5EF4-FFF2-40B4-BE49-F238E27FC236}">
                  <a16:creationId xmlns:a16="http://schemas.microsoft.com/office/drawing/2014/main" id="{86A62F29-A39C-2A72-1F0F-865492163D1D}"/>
                </a:ext>
              </a:extLst>
            </p:cNvPr>
            <p:cNvSpPr/>
            <p:nvPr/>
          </p:nvSpPr>
          <p:spPr bwMode="auto">
            <a:xfrm>
              <a:off x="9732141"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ja-JP"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rPr>
                <a:t>DL</a:t>
              </a: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8" name="正方形/長方形 7">
              <a:extLst>
                <a:ext uri="{FF2B5EF4-FFF2-40B4-BE49-F238E27FC236}">
                  <a16:creationId xmlns:a16="http://schemas.microsoft.com/office/drawing/2014/main" id="{0F9249EE-3E81-C750-54A0-8CAD2BA08323}"/>
                </a:ext>
              </a:extLst>
            </p:cNvPr>
            <p:cNvSpPr/>
            <p:nvPr/>
          </p:nvSpPr>
          <p:spPr bwMode="auto">
            <a:xfrm>
              <a:off x="10227080"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C36523F8-4DB1-17D7-AF58-A0465BA28B48}"/>
                </a:ext>
              </a:extLst>
            </p:cNvPr>
            <p:cNvSpPr/>
            <p:nvPr/>
          </p:nvSpPr>
          <p:spPr bwMode="auto">
            <a:xfrm>
              <a:off x="10722019"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
          <p:nvSpPr>
            <p:cNvPr id="10" name="正方形/長方形 9">
              <a:extLst>
                <a:ext uri="{FF2B5EF4-FFF2-40B4-BE49-F238E27FC236}">
                  <a16:creationId xmlns:a16="http://schemas.microsoft.com/office/drawing/2014/main" id="{FDD2A921-9D67-3B93-484E-F9F37B07F0A5}"/>
                </a:ext>
              </a:extLst>
            </p:cNvPr>
            <p:cNvSpPr/>
            <p:nvPr/>
          </p:nvSpPr>
          <p:spPr bwMode="auto">
            <a:xfrm>
              <a:off x="11216959" y="3535922"/>
              <a:ext cx="396000" cy="216024"/>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50" b="1" i="0" u="none" strike="noStrike" cap="none" normalizeH="0" baseline="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cxnSp>
          <p:nvCxnSpPr>
            <p:cNvPr id="11" name="直線矢印コネクタ 10">
              <a:extLst>
                <a:ext uri="{FF2B5EF4-FFF2-40B4-BE49-F238E27FC236}">
                  <a16:creationId xmlns:a16="http://schemas.microsoft.com/office/drawing/2014/main" id="{C6DB59F4-6C0A-1635-70D5-7DC38BC2AAE4}"/>
                </a:ext>
              </a:extLst>
            </p:cNvPr>
            <p:cNvCxnSpPr/>
            <p:nvPr/>
          </p:nvCxnSpPr>
          <p:spPr bwMode="auto">
            <a:xfrm>
              <a:off x="9732141" y="2960949"/>
              <a:ext cx="3960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2" name="直線矢印コネクタ 11">
              <a:extLst>
                <a:ext uri="{FF2B5EF4-FFF2-40B4-BE49-F238E27FC236}">
                  <a16:creationId xmlns:a16="http://schemas.microsoft.com/office/drawing/2014/main" id="{19CE52D9-3B19-F24B-D88A-96A6F579A0C7}"/>
                </a:ext>
              </a:extLst>
            </p:cNvPr>
            <p:cNvCxnSpPr>
              <a:cxnSpLocks/>
            </p:cNvCxnSpPr>
            <p:nvPr/>
          </p:nvCxnSpPr>
          <p:spPr bwMode="auto">
            <a:xfrm>
              <a:off x="9732141" y="3897053"/>
              <a:ext cx="188081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3" name="直線矢印コネクタ 12">
              <a:extLst>
                <a:ext uri="{FF2B5EF4-FFF2-40B4-BE49-F238E27FC236}">
                  <a16:creationId xmlns:a16="http://schemas.microsoft.com/office/drawing/2014/main" id="{ACF51765-68B0-CE8C-D886-BDA87112C694}"/>
                </a:ext>
              </a:extLst>
            </p:cNvPr>
            <p:cNvCxnSpPr>
              <a:cxnSpLocks/>
            </p:cNvCxnSpPr>
            <p:nvPr/>
          </p:nvCxnSpPr>
          <p:spPr bwMode="auto">
            <a:xfrm>
              <a:off x="9745133" y="4329101"/>
              <a:ext cx="188081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4" name="テキスト ボックス 13">
              <a:extLst>
                <a:ext uri="{FF2B5EF4-FFF2-40B4-BE49-F238E27FC236}">
                  <a16:creationId xmlns:a16="http://schemas.microsoft.com/office/drawing/2014/main" id="{40666FF1-2434-DAD5-0C74-27F64471E597}"/>
                </a:ext>
              </a:extLst>
            </p:cNvPr>
            <p:cNvSpPr txBox="1"/>
            <p:nvPr/>
          </p:nvSpPr>
          <p:spPr>
            <a:xfrm>
              <a:off x="9596060" y="2631611"/>
              <a:ext cx="708848" cy="253916"/>
            </a:xfrm>
            <a:prstGeom prst="rect">
              <a:avLst/>
            </a:prstGeom>
            <a:noFill/>
          </p:spPr>
          <p:txBody>
            <a:bodyPr wrap="none" rtlCol="0">
              <a:spAutoFit/>
            </a:bodyPr>
            <a:lstStyle/>
            <a:p>
              <a:r>
                <a:rPr kumimoji="1" lang="en-US" altLang="ja-JP" sz="1050"/>
                <a:t>UL CBW</a:t>
              </a:r>
              <a:endParaRPr kumimoji="1" lang="ja-JP" altLang="en-US" sz="1050"/>
            </a:p>
          </p:txBody>
        </p:sp>
        <p:sp>
          <p:nvSpPr>
            <p:cNvPr id="15" name="テキスト ボックス 14">
              <a:extLst>
                <a:ext uri="{FF2B5EF4-FFF2-40B4-BE49-F238E27FC236}">
                  <a16:creationId xmlns:a16="http://schemas.microsoft.com/office/drawing/2014/main" id="{3C6A20E4-EFD1-089C-001E-65E3A87EF6C8}"/>
                </a:ext>
              </a:extLst>
            </p:cNvPr>
            <p:cNvSpPr txBox="1"/>
            <p:nvPr/>
          </p:nvSpPr>
          <p:spPr>
            <a:xfrm>
              <a:off x="9583068" y="3951782"/>
              <a:ext cx="1430200" cy="253916"/>
            </a:xfrm>
            <a:prstGeom prst="rect">
              <a:avLst/>
            </a:prstGeom>
            <a:noFill/>
          </p:spPr>
          <p:txBody>
            <a:bodyPr wrap="none" rtlCol="0">
              <a:spAutoFit/>
            </a:bodyPr>
            <a:lstStyle/>
            <a:p>
              <a:r>
                <a:rPr lang="en-US" altLang="ja-JP" sz="1050"/>
                <a:t>DL</a:t>
              </a:r>
              <a:r>
                <a:rPr kumimoji="1" lang="en-US" altLang="ja-JP" sz="1050"/>
                <a:t> aggregated CBW</a:t>
              </a:r>
              <a:endParaRPr kumimoji="1" lang="ja-JP" altLang="en-US" sz="1050"/>
            </a:p>
          </p:txBody>
        </p:sp>
        <p:sp>
          <p:nvSpPr>
            <p:cNvPr id="16" name="テキスト ボックス 15">
              <a:extLst>
                <a:ext uri="{FF2B5EF4-FFF2-40B4-BE49-F238E27FC236}">
                  <a16:creationId xmlns:a16="http://schemas.microsoft.com/office/drawing/2014/main" id="{116F684F-C9B4-E36D-0550-74E8CD40B2F2}"/>
                </a:ext>
              </a:extLst>
            </p:cNvPr>
            <p:cNvSpPr txBox="1"/>
            <p:nvPr/>
          </p:nvSpPr>
          <p:spPr>
            <a:xfrm>
              <a:off x="9596060" y="4329100"/>
              <a:ext cx="2427268" cy="415498"/>
            </a:xfrm>
            <a:prstGeom prst="rect">
              <a:avLst/>
            </a:prstGeom>
            <a:noFill/>
          </p:spPr>
          <p:txBody>
            <a:bodyPr wrap="none" rtlCol="0">
              <a:spAutoFit/>
            </a:bodyPr>
            <a:lstStyle/>
            <a:p>
              <a:r>
                <a:rPr kumimoji="1" lang="en-US" altLang="ja-JP" sz="1050" dirty="0">
                  <a:solidFill>
                    <a:srgbClr val="FF0000"/>
                  </a:solidFill>
                </a:rPr>
                <a:t>Cumulative aggregated CBW(CABW)</a:t>
              </a:r>
            </a:p>
            <a:p>
              <a:r>
                <a:rPr lang="ja-JP" altLang="en-US" sz="1050" dirty="0">
                  <a:solidFill>
                    <a:srgbClr val="FF0000"/>
                  </a:solidFill>
                </a:rPr>
                <a:t>→　</a:t>
              </a:r>
              <a:r>
                <a:rPr lang="en-US" altLang="ja-JP" sz="1050" dirty="0">
                  <a:solidFill>
                    <a:srgbClr val="FF0000"/>
                  </a:solidFill>
                </a:rPr>
                <a:t>MPR is defined based on CABW</a:t>
              </a:r>
              <a:endParaRPr kumimoji="1" lang="ja-JP" altLang="en-US" sz="1050" dirty="0">
                <a:solidFill>
                  <a:srgbClr val="FF0000"/>
                </a:solidFill>
              </a:endParaRPr>
            </a:p>
          </p:txBody>
        </p:sp>
      </p:grpSp>
    </p:spTree>
    <p:extLst>
      <p:ext uri="{BB962C8B-B14F-4D97-AF65-F5344CB8AC3E}">
        <p14:creationId xmlns:p14="http://schemas.microsoft.com/office/powerpoint/2010/main" val="1260190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BD792B8-1986-65D6-0543-F7F22E2DFA6B}"/>
              </a:ext>
            </a:extLst>
          </p:cNvPr>
          <p:cNvSpPr>
            <a:spLocks noGrp="1"/>
          </p:cNvSpPr>
          <p:nvPr>
            <p:ph type="title"/>
          </p:nvPr>
        </p:nvSpPr>
        <p:spPr/>
        <p:txBody>
          <a:bodyPr/>
          <a:lstStyle/>
          <a:p>
            <a:r>
              <a:rPr kumimoji="1" lang="en-US" altLang="ja-JP" sz="2800" dirty="0"/>
              <a:t>FR2 </a:t>
            </a:r>
            <a:r>
              <a:rPr kumimoji="1" lang="en-US" altLang="ja-JP" sz="2800" dirty="0" err="1"/>
              <a:t>Intra+Inter</a:t>
            </a:r>
            <a:r>
              <a:rPr kumimoji="1" lang="en-US" altLang="ja-JP" sz="2800" dirty="0"/>
              <a:t> UL CA with different frequency bands for PC1/2/3/5</a:t>
            </a:r>
            <a:endParaRPr kumimoji="1" lang="ja-JP" altLang="en-US" dirty="0"/>
          </a:p>
        </p:txBody>
      </p:sp>
      <p:sp>
        <p:nvSpPr>
          <p:cNvPr id="3" name="コンテンツ プレースホルダー 2">
            <a:extLst>
              <a:ext uri="{FF2B5EF4-FFF2-40B4-BE49-F238E27FC236}">
                <a16:creationId xmlns:a16="http://schemas.microsoft.com/office/drawing/2014/main" id="{D6CA9580-B520-9F8A-6CA4-70A5881A706B}"/>
              </a:ext>
            </a:extLst>
          </p:cNvPr>
          <p:cNvSpPr>
            <a:spLocks noGrp="1"/>
          </p:cNvSpPr>
          <p:nvPr>
            <p:ph idx="1"/>
          </p:nvPr>
        </p:nvSpPr>
        <p:spPr>
          <a:xfrm>
            <a:off x="215900" y="952504"/>
            <a:ext cx="11760200" cy="3514796"/>
          </a:xfrm>
        </p:spPr>
        <p:txBody>
          <a:bodyPr/>
          <a:lstStyle/>
          <a:p>
            <a:r>
              <a:rPr kumimoji="1" lang="en-US" altLang="ja-JP" dirty="0"/>
              <a:t>Motivation</a:t>
            </a:r>
          </a:p>
          <a:p>
            <a:pPr lvl="1"/>
            <a:r>
              <a:rPr lang="en-US" altLang="ja-JP" dirty="0"/>
              <a:t>FR2 Intra-band UL CA had been introduced from Rel-15, and already widely deployed in the market.</a:t>
            </a:r>
          </a:p>
          <a:p>
            <a:pPr lvl="1"/>
            <a:r>
              <a:rPr lang="en-US" altLang="ja-JP" dirty="0"/>
              <a:t>During</a:t>
            </a:r>
            <a:r>
              <a:rPr kumimoji="1" lang="en-US" altLang="ja-JP" dirty="0"/>
              <a:t> Rel-17 work, FR2 inter band UL CA with different frequency bands with 1CC in each band for PC1/2/3/5 was introduced(e.g., n257A+n259A).</a:t>
            </a:r>
          </a:p>
          <a:p>
            <a:pPr lvl="1"/>
            <a:r>
              <a:rPr kumimoji="1" lang="en-US" altLang="ja-JP" dirty="0"/>
              <a:t>To enable higher peak rate, simultaneous operation of intra and inter-band CA is required.</a:t>
            </a:r>
          </a:p>
          <a:p>
            <a:r>
              <a:rPr lang="en-US" altLang="ja-JP" dirty="0"/>
              <a:t>Possible objectives</a:t>
            </a:r>
            <a:r>
              <a:rPr kumimoji="1" lang="en-US" altLang="ja-JP" dirty="0"/>
              <a:t> </a:t>
            </a:r>
          </a:p>
          <a:p>
            <a:pPr lvl="1"/>
            <a:r>
              <a:rPr kumimoji="1" lang="en-US" altLang="ja-JP" dirty="0"/>
              <a:t>Specify UE RF requirements to enable FR2 </a:t>
            </a:r>
            <a:r>
              <a:rPr kumimoji="1" lang="en-US" altLang="ja-JP" dirty="0" err="1"/>
              <a:t>intra+inter</a:t>
            </a:r>
            <a:r>
              <a:rPr kumimoji="1" lang="en-US" altLang="ja-JP" dirty="0"/>
              <a:t> band UL CA with different frequency bands with IBM</a:t>
            </a:r>
          </a:p>
          <a:p>
            <a:pPr lvl="2"/>
            <a:r>
              <a:rPr kumimoji="1" lang="en-US" altLang="ja-JP" sz="1900" dirty="0"/>
              <a:t>Target power class: PC1/2/3/5</a:t>
            </a:r>
          </a:p>
          <a:p>
            <a:pPr lvl="2"/>
            <a:r>
              <a:rPr kumimoji="1" lang="en-US" altLang="ja-JP" sz="1900" dirty="0"/>
              <a:t>Example band combination: n257I+n259M</a:t>
            </a:r>
          </a:p>
          <a:p>
            <a:pPr lvl="1"/>
            <a:endParaRPr kumimoji="1" lang="ja-JP" altLang="en-US" dirty="0"/>
          </a:p>
        </p:txBody>
      </p:sp>
    </p:spTree>
    <p:extLst>
      <p:ext uri="{BB962C8B-B14F-4D97-AF65-F5344CB8AC3E}">
        <p14:creationId xmlns:p14="http://schemas.microsoft.com/office/powerpoint/2010/main" val="28261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5499377\OUT\tmp\01_corp_brandlogo_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4432" y="2768927"/>
            <a:ext cx="6272773" cy="1368951"/>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NTT DOCOMO ロゴ」の画像検索結果"/>
          <p:cNvSpPr>
            <a:spLocks noChangeAspect="1" noChangeArrowheads="1"/>
          </p:cNvSpPr>
          <p:nvPr/>
        </p:nvSpPr>
        <p:spPr bwMode="auto">
          <a:xfrm>
            <a:off x="207433" y="-144461"/>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
        <p:nvSpPr>
          <p:cNvPr id="4" name="AutoShape 4" descr="「NTT DOCOMO ロゴ」の画像検索結果"/>
          <p:cNvSpPr>
            <a:spLocks noChangeAspect="1" noChangeArrowheads="1"/>
          </p:cNvSpPr>
          <p:nvPr/>
        </p:nvSpPr>
        <p:spPr bwMode="auto">
          <a:xfrm>
            <a:off x="410633" y="7940"/>
            <a:ext cx="4064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533"/>
          </a:p>
        </p:txBody>
      </p:sp>
    </p:spTree>
    <p:extLst>
      <p:ext uri="{BB962C8B-B14F-4D97-AF65-F5344CB8AC3E}">
        <p14:creationId xmlns:p14="http://schemas.microsoft.com/office/powerpoint/2010/main" val="3751383928"/>
      </p:ext>
    </p:extLst>
  </p:cSld>
  <p:clrMapOvr>
    <a:masterClrMapping/>
  </p:clrMapOvr>
</p:sld>
</file>

<file path=ppt/theme/theme1.xml><?xml version="1.0" encoding="utf-8"?>
<a:theme xmlns:a="http://schemas.openxmlformats.org/drawingml/2006/main" name="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3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953</Words>
  <Application>Microsoft Office PowerPoint</Application>
  <PresentationFormat>ワイド画面</PresentationFormat>
  <Paragraphs>85</Paragraphs>
  <Slides>8</Slides>
  <Notes>5</Notes>
  <HiddenSlides>0</HiddenSlides>
  <MMClips>0</MMClips>
  <ScaleCrop>false</ScaleCrop>
  <HeadingPairs>
    <vt:vector size="6" baseType="variant">
      <vt:variant>
        <vt:lpstr>使用されているフォント</vt:lpstr>
      </vt:variant>
      <vt:variant>
        <vt:i4>6</vt:i4>
      </vt:variant>
      <vt:variant>
        <vt:lpstr>テーマ</vt:lpstr>
      </vt:variant>
      <vt:variant>
        <vt:i4>6</vt:i4>
      </vt:variant>
      <vt:variant>
        <vt:lpstr>スライド タイトル</vt:lpstr>
      </vt:variant>
      <vt:variant>
        <vt:i4>8</vt:i4>
      </vt:variant>
    </vt:vector>
  </HeadingPairs>
  <TitlesOfParts>
    <vt:vector size="20" baseType="lpstr">
      <vt:lpstr>Meiryo UI</vt:lpstr>
      <vt:lpstr>Arial</vt:lpstr>
      <vt:lpstr>Calibri</vt:lpstr>
      <vt:lpstr>Segoe UI</vt:lpstr>
      <vt:lpstr>Times New Roman</vt:lpstr>
      <vt:lpstr>Wingdings</vt:lpstr>
      <vt:lpstr>標準デザイン</vt:lpstr>
      <vt:lpstr>Custom Design</vt:lpstr>
      <vt:lpstr>1_標準デザイン</vt:lpstr>
      <vt:lpstr>2_標準デザイン</vt:lpstr>
      <vt:lpstr>3_標準デザイン</vt:lpstr>
      <vt:lpstr>1_標準デザイン</vt:lpstr>
      <vt:lpstr>Proposals on UE RF Topics for Rel-19</vt:lpstr>
      <vt:lpstr>Overview</vt:lpstr>
      <vt:lpstr>FR1 3Tx requirements for handheld UE</vt:lpstr>
      <vt:lpstr>FR1 3Tx requirements for handheld UE</vt:lpstr>
      <vt:lpstr>FR1 6Rx requirements for handheld UE</vt:lpstr>
      <vt:lpstr>FR2 MPR requirements improvement for intra band CA</vt:lpstr>
      <vt:lpstr>FR2 Intra+Inter UL CA with different frequency bands for PC1/2/3/5</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2024-03-11T02:42:18Z</dcterms:created>
  <dcterms:modified xsi:type="dcterms:W3CDTF">2024-03-11T02:42:30Z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7b7771f-98a2-4ec9-8160-ee37e9359e20_Enabled">
    <vt:lpwstr>true</vt:lpwstr>
  </property>
  <property fmtid="{D5CDD505-2E9C-101B-9397-08002B2CF9AE}" pid="3" name="MSIP_Label_f7b7771f-98a2-4ec9-8160-ee37e9359e20_SetDate">
    <vt:lpwstr>2024-03-11T02:42:28Z</vt:lpwstr>
  </property>
  <property fmtid="{D5CDD505-2E9C-101B-9397-08002B2CF9AE}" pid="4" name="MSIP_Label_f7b7771f-98a2-4ec9-8160-ee37e9359e20_Method">
    <vt:lpwstr>Privileged</vt:lpwstr>
  </property>
  <property fmtid="{D5CDD505-2E9C-101B-9397-08002B2CF9AE}" pid="5" name="MSIP_Label_f7b7771f-98a2-4ec9-8160-ee37e9359e20_Name">
    <vt:lpwstr>社外開示</vt:lpwstr>
  </property>
  <property fmtid="{D5CDD505-2E9C-101B-9397-08002B2CF9AE}" pid="6" name="MSIP_Label_f7b7771f-98a2-4ec9-8160-ee37e9359e20_SiteId">
    <vt:lpwstr>6786d483-f51b-44bd-b40a-6fe409a5265e</vt:lpwstr>
  </property>
  <property fmtid="{D5CDD505-2E9C-101B-9397-08002B2CF9AE}" pid="7" name="MSIP_Label_f7b7771f-98a2-4ec9-8160-ee37e9359e20_ActionId">
    <vt:lpwstr>9ad7f1a6-b3e9-4311-9f93-a458bf609394</vt:lpwstr>
  </property>
  <property fmtid="{D5CDD505-2E9C-101B-9397-08002B2CF9AE}" pid="8" name="MSIP_Label_f7b7771f-98a2-4ec9-8160-ee37e9359e20_ContentBits">
    <vt:lpwstr>0</vt:lpwstr>
  </property>
</Properties>
</file>