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7.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12" r:id="rId4"/>
    <p:sldMasterId id="2147483648" r:id="rId5"/>
    <p:sldMasterId id="2147483650" r:id="rId6"/>
    <p:sldMasterId id="2147483652" r:id="rId7"/>
    <p:sldMasterId id="2147483661" r:id="rId8"/>
    <p:sldMasterId id="2147483663" r:id="rId9"/>
    <p:sldMasterId id="2147483668" r:id="rId10"/>
    <p:sldMasterId id="2147483674" r:id="rId11"/>
    <p:sldMasterId id="2147483687" r:id="rId12"/>
    <p:sldMasterId id="2147483707" r:id="rId13"/>
  </p:sldMasterIdLst>
  <p:notesMasterIdLst>
    <p:notesMasterId r:id="rId23"/>
  </p:notesMasterIdLst>
  <p:handoutMasterIdLst>
    <p:handoutMasterId r:id="rId24"/>
  </p:handoutMasterIdLst>
  <p:sldIdLst>
    <p:sldId id="403" r:id="rId14"/>
    <p:sldId id="2949" r:id="rId15"/>
    <p:sldId id="2948" r:id="rId16"/>
    <p:sldId id="2917" r:id="rId17"/>
    <p:sldId id="2918" r:id="rId18"/>
    <p:sldId id="2919" r:id="rId19"/>
    <p:sldId id="2920" r:id="rId20"/>
    <p:sldId id="2921" r:id="rId21"/>
    <p:sldId id="402" r:id="rId22"/>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29">
          <p15:clr>
            <a:srgbClr val="A4A3A4"/>
          </p15:clr>
        </p15:guide>
        <p15:guide id="2" pos="28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F3F5"/>
    <a:srgbClr val="0FF2FD"/>
    <a:srgbClr val="94FEA8"/>
    <a:srgbClr val="FFCCFF"/>
    <a:srgbClr val="FF0000"/>
    <a:srgbClr val="29C804"/>
    <a:srgbClr val="02E5F0"/>
    <a:srgbClr val="26B804"/>
    <a:srgbClr val="1E9303"/>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2C91B1-0428-417C-BF85-E6FCB089C91D}" v="6" dt="2024-03-08T01:22:55.5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134" autoAdjust="0"/>
  </p:normalViewPr>
  <p:slideViewPr>
    <p:cSldViewPr snapToGrid="0" snapToObjects="1">
      <p:cViewPr varScale="1">
        <p:scale>
          <a:sx n="78" d="100"/>
          <a:sy n="78" d="100"/>
        </p:scale>
        <p:origin x="884" y="48"/>
      </p:cViewPr>
      <p:guideLst>
        <p:guide orient="horz" pos="1629"/>
        <p:guide pos="288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8.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武田 洋樹" userId="e77c89d6-e1fa-460b-baa8-3d233d6eb2d7" providerId="ADAL" clId="{5B2C91B1-0428-417C-BF85-E6FCB089C91D}"/>
    <pc:docChg chg="undo custSel addSld delSld modSld sldOrd">
      <pc:chgData name="武田 洋樹" userId="e77c89d6-e1fa-460b-baa8-3d233d6eb2d7" providerId="ADAL" clId="{5B2C91B1-0428-417C-BF85-E6FCB089C91D}" dt="2024-03-08T01:23:45.051" v="39" actId="20577"/>
      <pc:docMkLst>
        <pc:docMk/>
      </pc:docMkLst>
      <pc:sldChg chg="modSp mod">
        <pc:chgData name="武田 洋樹" userId="e77c89d6-e1fa-460b-baa8-3d233d6eb2d7" providerId="ADAL" clId="{5B2C91B1-0428-417C-BF85-E6FCB089C91D}" dt="2024-03-05T06:22:27.853" v="1"/>
        <pc:sldMkLst>
          <pc:docMk/>
          <pc:sldMk cId="0" sldId="403"/>
        </pc:sldMkLst>
        <pc:spChg chg="mod">
          <ac:chgData name="武田 洋樹" userId="e77c89d6-e1fa-460b-baa8-3d233d6eb2d7" providerId="ADAL" clId="{5B2C91B1-0428-417C-BF85-E6FCB089C91D}" dt="2024-03-05T06:22:17.315" v="0"/>
          <ac:spMkLst>
            <pc:docMk/>
            <pc:sldMk cId="0" sldId="403"/>
            <ac:spMk id="3" creationId="{7C92E741-13AF-F82C-4270-4B0966634F50}"/>
          </ac:spMkLst>
        </pc:spChg>
        <pc:spChg chg="mod">
          <ac:chgData name="武田 洋樹" userId="e77c89d6-e1fa-460b-baa8-3d233d6eb2d7" providerId="ADAL" clId="{5B2C91B1-0428-417C-BF85-E6FCB089C91D}" dt="2024-03-05T06:22:27.853" v="1"/>
          <ac:spMkLst>
            <pc:docMk/>
            <pc:sldMk cId="0" sldId="403"/>
            <ac:spMk id="4" creationId="{00000000-0000-0000-0000-000000000000}"/>
          </ac:spMkLst>
        </pc:spChg>
      </pc:sldChg>
      <pc:sldChg chg="del">
        <pc:chgData name="武田 洋樹" userId="e77c89d6-e1fa-460b-baa8-3d233d6eb2d7" providerId="ADAL" clId="{5B2C91B1-0428-417C-BF85-E6FCB089C91D}" dt="2024-03-08T01:22:04.336" v="3" actId="47"/>
        <pc:sldMkLst>
          <pc:docMk/>
          <pc:sldMk cId="0" sldId="2947"/>
        </pc:sldMkLst>
      </pc:sldChg>
      <pc:sldChg chg="delSp mod">
        <pc:chgData name="武田 洋樹" userId="e77c89d6-e1fa-460b-baa8-3d233d6eb2d7" providerId="ADAL" clId="{5B2C91B1-0428-417C-BF85-E6FCB089C91D}" dt="2024-03-05T06:22:47.274" v="2" actId="478"/>
        <pc:sldMkLst>
          <pc:docMk/>
          <pc:sldMk cId="654546571" sldId="2948"/>
        </pc:sldMkLst>
        <pc:spChg chg="del">
          <ac:chgData name="武田 洋樹" userId="e77c89d6-e1fa-460b-baa8-3d233d6eb2d7" providerId="ADAL" clId="{5B2C91B1-0428-417C-BF85-E6FCB089C91D}" dt="2024-03-05T06:22:47.274" v="2" actId="478"/>
          <ac:spMkLst>
            <pc:docMk/>
            <pc:sldMk cId="654546571" sldId="2948"/>
            <ac:spMk id="3" creationId="{24FE3DE0-DB93-CD29-7C08-4EC852BE8FAC}"/>
          </ac:spMkLst>
        </pc:spChg>
      </pc:sldChg>
      <pc:sldChg chg="new del">
        <pc:chgData name="武田 洋樹" userId="e77c89d6-e1fa-460b-baa8-3d233d6eb2d7" providerId="ADAL" clId="{5B2C91B1-0428-417C-BF85-E6FCB089C91D}" dt="2024-03-08T01:22:28.190" v="5" actId="680"/>
        <pc:sldMkLst>
          <pc:docMk/>
          <pc:sldMk cId="516434144" sldId="2949"/>
        </pc:sldMkLst>
      </pc:sldChg>
      <pc:sldChg chg="addSp delSp modSp new mod ord">
        <pc:chgData name="武田 洋樹" userId="e77c89d6-e1fa-460b-baa8-3d233d6eb2d7" providerId="ADAL" clId="{5B2C91B1-0428-417C-BF85-E6FCB089C91D}" dt="2024-03-08T01:23:45.051" v="39" actId="20577"/>
        <pc:sldMkLst>
          <pc:docMk/>
          <pc:sldMk cId="560705593" sldId="2949"/>
        </pc:sldMkLst>
        <pc:spChg chg="del">
          <ac:chgData name="武田 洋樹" userId="e77c89d6-e1fa-460b-baa8-3d233d6eb2d7" providerId="ADAL" clId="{5B2C91B1-0428-417C-BF85-E6FCB089C91D}" dt="2024-03-08T01:22:38.182" v="9" actId="478"/>
          <ac:spMkLst>
            <pc:docMk/>
            <pc:sldMk cId="560705593" sldId="2949"/>
            <ac:spMk id="2" creationId="{2FB9EACA-2F13-E920-1C3D-7631A3654480}"/>
          </ac:spMkLst>
        </pc:spChg>
        <pc:spChg chg="add mod">
          <ac:chgData name="武田 洋樹" userId="e77c89d6-e1fa-460b-baa8-3d233d6eb2d7" providerId="ADAL" clId="{5B2C91B1-0428-417C-BF85-E6FCB089C91D}" dt="2024-03-08T01:23:45.051" v="39" actId="20577"/>
          <ac:spMkLst>
            <pc:docMk/>
            <pc:sldMk cId="560705593" sldId="2949"/>
            <ac:spMk id="3" creationId="{19B5E0BC-EF13-3166-B978-7BE4AF6AA0E1}"/>
          </ac:spMkLst>
        </pc:spChg>
        <pc:spChg chg="add del mod">
          <ac:chgData name="武田 洋樹" userId="e77c89d6-e1fa-460b-baa8-3d233d6eb2d7" providerId="ADAL" clId="{5B2C91B1-0428-417C-BF85-E6FCB089C91D}" dt="2024-03-08T01:22:44.344" v="12"/>
          <ac:spMkLst>
            <pc:docMk/>
            <pc:sldMk cId="560705593" sldId="2949"/>
            <ac:spMk id="4" creationId="{E5FD8D42-C0E2-E4CA-495F-EA27BCE77013}"/>
          </ac:spMkLst>
        </pc:spChg>
        <pc:spChg chg="add del mod">
          <ac:chgData name="武田 洋樹" userId="e77c89d6-e1fa-460b-baa8-3d233d6eb2d7" providerId="ADAL" clId="{5B2C91B1-0428-417C-BF85-E6FCB089C91D}" dt="2024-03-08T01:22:50.526" v="14"/>
          <ac:spMkLst>
            <pc:docMk/>
            <pc:sldMk cId="560705593" sldId="2949"/>
            <ac:spMk id="5" creationId="{519359BE-61F1-454B-6536-2BF8560C06D6}"/>
          </ac:spMkLst>
        </pc:spChg>
        <pc:spChg chg="add mod">
          <ac:chgData name="武田 洋樹" userId="e77c89d6-e1fa-460b-baa8-3d233d6eb2d7" providerId="ADAL" clId="{5B2C91B1-0428-417C-BF85-E6FCB089C91D}" dt="2024-03-08T01:23:31.401" v="25" actId="33524"/>
          <ac:spMkLst>
            <pc:docMk/>
            <pc:sldMk cId="560705593" sldId="2949"/>
            <ac:spMk id="6" creationId="{6EE2F95E-AA02-863D-9B01-B1E5E699E144}"/>
          </ac:spMkLst>
        </pc:spChg>
      </pc:sldChg>
    </pc:docChg>
  </pc:docChgLst>
  <pc:docChgLst>
    <pc:chgData name="有賀 樹広" userId="fcdea5f0-3bad-4cbb-bba2-68f3842907d9" providerId="ADAL" clId="{DE4E21CC-9620-4113-8DAC-D0DB233C6391}"/>
    <pc:docChg chg="undo custSel modSld">
      <pc:chgData name="有賀 樹広" userId="fcdea5f0-3bad-4cbb-bba2-68f3842907d9" providerId="ADAL" clId="{DE4E21CC-9620-4113-8DAC-D0DB233C6391}" dt="2024-02-22T13:08:40.464" v="697" actId="14100"/>
      <pc:docMkLst>
        <pc:docMk/>
      </pc:docMkLst>
      <pc:sldChg chg="addSp modSp mod">
        <pc:chgData name="有賀 樹広" userId="fcdea5f0-3bad-4cbb-bba2-68f3842907d9" providerId="ADAL" clId="{DE4E21CC-9620-4113-8DAC-D0DB233C6391}" dt="2024-02-22T13:01:06.145" v="194" actId="2085"/>
        <pc:sldMkLst>
          <pc:docMk/>
          <pc:sldMk cId="0" sldId="2916"/>
        </pc:sldMkLst>
        <pc:spChg chg="add mod">
          <ac:chgData name="有賀 樹広" userId="fcdea5f0-3bad-4cbb-bba2-68f3842907d9" providerId="ADAL" clId="{DE4E21CC-9620-4113-8DAC-D0DB233C6391}" dt="2024-02-22T13:01:06.145" v="194" actId="2085"/>
          <ac:spMkLst>
            <pc:docMk/>
            <pc:sldMk cId="0" sldId="2916"/>
            <ac:spMk id="3" creationId="{24FE3DE0-DB93-CD29-7C08-4EC852BE8FAC}"/>
          </ac:spMkLst>
        </pc:spChg>
      </pc:sldChg>
      <pc:sldChg chg="addSp modSp mod">
        <pc:chgData name="有賀 樹広" userId="fcdea5f0-3bad-4cbb-bba2-68f3842907d9" providerId="ADAL" clId="{DE4E21CC-9620-4113-8DAC-D0DB233C6391}" dt="2024-02-22T13:08:40.464" v="697" actId="14100"/>
        <pc:sldMkLst>
          <pc:docMk/>
          <pc:sldMk cId="0" sldId="2947"/>
        </pc:sldMkLst>
        <pc:spChg chg="add mod">
          <ac:chgData name="有賀 樹広" userId="fcdea5f0-3bad-4cbb-bba2-68f3842907d9" providerId="ADAL" clId="{DE4E21CC-9620-4113-8DAC-D0DB233C6391}" dt="2024-02-22T13:08:40.464" v="697" actId="14100"/>
          <ac:spMkLst>
            <pc:docMk/>
            <pc:sldMk cId="0" sldId="2947"/>
            <ac:spMk id="3" creationId="{23377DA3-F063-3436-FDDA-CD7533773C22}"/>
          </ac:spMkLst>
        </pc:spChg>
        <pc:spChg chg="add mod">
          <ac:chgData name="有賀 樹広" userId="fcdea5f0-3bad-4cbb-bba2-68f3842907d9" providerId="ADAL" clId="{DE4E21CC-9620-4113-8DAC-D0DB233C6391}" dt="2024-02-22T13:04:58.887" v="467" actId="20577"/>
          <ac:spMkLst>
            <pc:docMk/>
            <pc:sldMk cId="0" sldId="2947"/>
            <ac:spMk id="7" creationId="{69C04A10-0444-AA13-0436-7B7885DF5615}"/>
          </ac:spMkLst>
        </pc:spChg>
        <pc:spChg chg="add mod">
          <ac:chgData name="有賀 樹広" userId="fcdea5f0-3bad-4cbb-bba2-68f3842907d9" providerId="ADAL" clId="{DE4E21CC-9620-4113-8DAC-D0DB233C6391}" dt="2024-02-22T13:06:26.558" v="604" actId="14100"/>
          <ac:spMkLst>
            <pc:docMk/>
            <pc:sldMk cId="0" sldId="2947"/>
            <ac:spMk id="10" creationId="{E879B8C4-5A92-C585-18EB-EEAF5AC0CED5}"/>
          </ac:spMkLst>
        </pc:spChg>
      </pc:sldChg>
    </pc:docChg>
  </pc:docChgLst>
  <pc:docChgLst>
    <pc:chgData name="今田 諭志" userId="0d74888a-776e-4be0-a79d-4a889f47c3d9" providerId="ADAL" clId="{565D4303-622D-413C-8388-872F95C9DE7C}"/>
    <pc:docChg chg="undo redo custSel modSld">
      <pc:chgData name="今田 諭志" userId="0d74888a-776e-4be0-a79d-4a889f47c3d9" providerId="ADAL" clId="{565D4303-622D-413C-8388-872F95C9DE7C}" dt="2024-02-26T08:50:14.429" v="234" actId="478"/>
      <pc:docMkLst>
        <pc:docMk/>
      </pc:docMkLst>
      <pc:sldChg chg="delSp modSp mod modClrScheme chgLayout">
        <pc:chgData name="今田 諭志" userId="0d74888a-776e-4be0-a79d-4a889f47c3d9" providerId="ADAL" clId="{565D4303-622D-413C-8388-872F95C9DE7C}" dt="2024-02-26T08:42:32.659" v="8" actId="478"/>
        <pc:sldMkLst>
          <pc:docMk/>
          <pc:sldMk cId="0" sldId="402"/>
        </pc:sldMkLst>
        <pc:spChg chg="del mod ord">
          <ac:chgData name="今田 諭志" userId="0d74888a-776e-4be0-a79d-4a889f47c3d9" providerId="ADAL" clId="{565D4303-622D-413C-8388-872F95C9DE7C}" dt="2024-02-26T08:42:32.659" v="8" actId="478"/>
          <ac:spMkLst>
            <pc:docMk/>
            <pc:sldMk cId="0" sldId="402"/>
            <ac:spMk id="3" creationId="{00000000-0000-0000-0000-000000000000}"/>
          </ac:spMkLst>
        </pc:spChg>
      </pc:sldChg>
      <pc:sldChg chg="addSp delSp modSp mod modClrScheme chgLayout">
        <pc:chgData name="今田 諭志" userId="0d74888a-776e-4be0-a79d-4a889f47c3d9" providerId="ADAL" clId="{565D4303-622D-413C-8388-872F95C9DE7C}" dt="2024-02-26T08:50:14.429" v="234" actId="478"/>
        <pc:sldMkLst>
          <pc:docMk/>
          <pc:sldMk cId="0" sldId="403"/>
        </pc:sldMkLst>
        <pc:spChg chg="add del mod ord">
          <ac:chgData name="今田 諭志" userId="0d74888a-776e-4be0-a79d-4a889f47c3d9" providerId="ADAL" clId="{565D4303-622D-413C-8388-872F95C9DE7C}" dt="2024-02-26T08:50:14.429" v="234" actId="478"/>
          <ac:spMkLst>
            <pc:docMk/>
            <pc:sldMk cId="0" sldId="403"/>
            <ac:spMk id="2" creationId="{063AEACB-8E3B-D264-D6D3-8F4F2B3A7C24}"/>
          </ac:spMkLst>
        </pc:spChg>
        <pc:spChg chg="add mod ord">
          <ac:chgData name="今田 諭志" userId="0d74888a-776e-4be0-a79d-4a889f47c3d9" providerId="ADAL" clId="{565D4303-622D-413C-8388-872F95C9DE7C}" dt="2024-02-26T08:48:59.904" v="227" actId="1076"/>
          <ac:spMkLst>
            <pc:docMk/>
            <pc:sldMk cId="0" sldId="403"/>
            <ac:spMk id="3" creationId="{7C92E741-13AF-F82C-4270-4B0966634F50}"/>
          </ac:spMkLst>
        </pc:spChg>
        <pc:spChg chg="mod ord">
          <ac:chgData name="今田 諭志" userId="0d74888a-776e-4be0-a79d-4a889f47c3d9" providerId="ADAL" clId="{565D4303-622D-413C-8388-872F95C9DE7C}" dt="2024-02-26T08:49:57.251" v="233" actId="14100"/>
          <ac:spMkLst>
            <pc:docMk/>
            <pc:sldMk cId="0" sldId="403"/>
            <ac:spMk id="4" creationId="{00000000-0000-0000-0000-000000000000}"/>
          </ac:spMkLst>
        </pc:spChg>
        <pc:spChg chg="mod">
          <ac:chgData name="今田 諭志" userId="0d74888a-776e-4be0-a79d-4a889f47c3d9" providerId="ADAL" clId="{565D4303-622D-413C-8388-872F95C9DE7C}" dt="2024-02-26T08:47:22.254" v="188" actId="20577"/>
          <ac:spMkLst>
            <pc:docMk/>
            <pc:sldMk cId="0" sldId="403"/>
            <ac:spMk id="5" creationId="{00000000-0000-0000-0000-000000000000}"/>
          </ac:spMkLst>
        </pc:spChg>
        <pc:spChg chg="mod ord">
          <ac:chgData name="今田 諭志" userId="0d74888a-776e-4be0-a79d-4a889f47c3d9" providerId="ADAL" clId="{565D4303-622D-413C-8388-872F95C9DE7C}" dt="2024-02-26T08:47:36.989" v="194" actId="14100"/>
          <ac:spMkLst>
            <pc:docMk/>
            <pc:sldMk cId="0" sldId="403"/>
            <ac:spMk id="7" creationId="{00000000-0000-0000-0000-000000000000}"/>
          </ac:spMkLst>
        </pc:spChg>
      </pc:sldChg>
      <pc:sldChg chg="modSp mod modClrScheme chgLayout">
        <pc:chgData name="今田 諭志" userId="0d74888a-776e-4be0-a79d-4a889f47c3d9" providerId="ADAL" clId="{565D4303-622D-413C-8388-872F95C9DE7C}" dt="2024-02-26T08:41:15.290" v="3" actId="700"/>
        <pc:sldMkLst>
          <pc:docMk/>
          <pc:sldMk cId="0" sldId="2917"/>
        </pc:sldMkLst>
        <pc:spChg chg="mod ord">
          <ac:chgData name="今田 諭志" userId="0d74888a-776e-4be0-a79d-4a889f47c3d9" providerId="ADAL" clId="{565D4303-622D-413C-8388-872F95C9DE7C}" dt="2024-02-26T08:41:15.290" v="3" actId="700"/>
          <ac:spMkLst>
            <pc:docMk/>
            <pc:sldMk cId="0" sldId="2917"/>
            <ac:spMk id="2" creationId="{00000000-0000-0000-0000-000000000000}"/>
          </ac:spMkLst>
        </pc:spChg>
      </pc:sldChg>
      <pc:sldChg chg="modSp mod modClrScheme chgLayout">
        <pc:chgData name="今田 諭志" userId="0d74888a-776e-4be0-a79d-4a889f47c3d9" providerId="ADAL" clId="{565D4303-622D-413C-8388-872F95C9DE7C}" dt="2024-02-26T08:41:31.511" v="4" actId="700"/>
        <pc:sldMkLst>
          <pc:docMk/>
          <pc:sldMk cId="0" sldId="2918"/>
        </pc:sldMkLst>
        <pc:spChg chg="mod ord">
          <ac:chgData name="今田 諭志" userId="0d74888a-776e-4be0-a79d-4a889f47c3d9" providerId="ADAL" clId="{565D4303-622D-413C-8388-872F95C9DE7C}" dt="2024-02-26T08:41:31.511" v="4" actId="700"/>
          <ac:spMkLst>
            <pc:docMk/>
            <pc:sldMk cId="0" sldId="2918"/>
            <ac:spMk id="2" creationId="{00000000-0000-0000-0000-000000000000}"/>
          </ac:spMkLst>
        </pc:spChg>
      </pc:sldChg>
      <pc:sldChg chg="modSp mod modClrScheme chgLayout">
        <pc:chgData name="今田 諭志" userId="0d74888a-776e-4be0-a79d-4a889f47c3d9" providerId="ADAL" clId="{565D4303-622D-413C-8388-872F95C9DE7C}" dt="2024-02-26T08:41:47.929" v="5" actId="700"/>
        <pc:sldMkLst>
          <pc:docMk/>
          <pc:sldMk cId="0" sldId="2919"/>
        </pc:sldMkLst>
        <pc:spChg chg="mod ord">
          <ac:chgData name="今田 諭志" userId="0d74888a-776e-4be0-a79d-4a889f47c3d9" providerId="ADAL" clId="{565D4303-622D-413C-8388-872F95C9DE7C}" dt="2024-02-26T08:41:47.929" v="5" actId="700"/>
          <ac:spMkLst>
            <pc:docMk/>
            <pc:sldMk cId="0" sldId="2919"/>
            <ac:spMk id="2" creationId="{00000000-0000-0000-0000-000000000000}"/>
          </ac:spMkLst>
        </pc:spChg>
      </pc:sldChg>
      <pc:sldChg chg="modSp mod modClrScheme chgLayout">
        <pc:chgData name="今田 諭志" userId="0d74888a-776e-4be0-a79d-4a889f47c3d9" providerId="ADAL" clId="{565D4303-622D-413C-8388-872F95C9DE7C}" dt="2024-02-26T08:42:10.237" v="6" actId="700"/>
        <pc:sldMkLst>
          <pc:docMk/>
          <pc:sldMk cId="0" sldId="2920"/>
        </pc:sldMkLst>
        <pc:spChg chg="mod ord">
          <ac:chgData name="今田 諭志" userId="0d74888a-776e-4be0-a79d-4a889f47c3d9" providerId="ADAL" clId="{565D4303-622D-413C-8388-872F95C9DE7C}" dt="2024-02-26T08:42:10.237" v="6" actId="700"/>
          <ac:spMkLst>
            <pc:docMk/>
            <pc:sldMk cId="0" sldId="2920"/>
            <ac:spMk id="2" creationId="{00000000-0000-0000-0000-000000000000}"/>
          </ac:spMkLst>
        </pc:spChg>
      </pc:sldChg>
      <pc:sldChg chg="modSp mod modClrScheme chgLayout">
        <pc:chgData name="今田 諭志" userId="0d74888a-776e-4be0-a79d-4a889f47c3d9" providerId="ADAL" clId="{565D4303-622D-413C-8388-872F95C9DE7C}" dt="2024-02-26T08:42:10.237" v="6" actId="700"/>
        <pc:sldMkLst>
          <pc:docMk/>
          <pc:sldMk cId="0" sldId="2921"/>
        </pc:sldMkLst>
        <pc:spChg chg="mod ord">
          <ac:chgData name="今田 諭志" userId="0d74888a-776e-4be0-a79d-4a889f47c3d9" providerId="ADAL" clId="{565D4303-622D-413C-8388-872F95C9DE7C}" dt="2024-02-26T08:42:10.237" v="6" actId="700"/>
          <ac:spMkLst>
            <pc:docMk/>
            <pc:sldMk cId="0" sldId="2921"/>
            <ac:spMk id="2" creationId="{00000000-0000-0000-0000-000000000000}"/>
          </ac:spMkLst>
        </pc:spChg>
      </pc:sldChg>
      <pc:sldChg chg="modSp mod modClrScheme chgLayout">
        <pc:chgData name="今田 諭志" userId="0d74888a-776e-4be0-a79d-4a889f47c3d9" providerId="ADAL" clId="{565D4303-622D-413C-8388-872F95C9DE7C}" dt="2024-02-26T08:45:06.132" v="131" actId="14100"/>
        <pc:sldMkLst>
          <pc:docMk/>
          <pc:sldMk cId="0" sldId="2947"/>
        </pc:sldMkLst>
        <pc:spChg chg="mod ord">
          <ac:chgData name="今田 諭志" userId="0d74888a-776e-4be0-a79d-4a889f47c3d9" providerId="ADAL" clId="{565D4303-622D-413C-8388-872F95C9DE7C}" dt="2024-02-26T08:41:01.797" v="2" actId="700"/>
          <ac:spMkLst>
            <pc:docMk/>
            <pc:sldMk cId="0" sldId="2947"/>
            <ac:spMk id="2" creationId="{00000000-0000-0000-0000-000000000000}"/>
          </ac:spMkLst>
        </pc:spChg>
        <pc:spChg chg="mod">
          <ac:chgData name="今田 諭志" userId="0d74888a-776e-4be0-a79d-4a889f47c3d9" providerId="ADAL" clId="{565D4303-622D-413C-8388-872F95C9DE7C}" dt="2024-02-26T08:45:06.132" v="131" actId="14100"/>
          <ac:spMkLst>
            <pc:docMk/>
            <pc:sldMk cId="0" sldId="2947"/>
            <ac:spMk id="3" creationId="{23377DA3-F063-3436-FDDA-CD7533773C22}"/>
          </ac:spMkLst>
        </pc:spChg>
      </pc:sldChg>
      <pc:sldChg chg="modSp mod modClrScheme chgLayout">
        <pc:chgData name="今田 諭志" userId="0d74888a-776e-4be0-a79d-4a889f47c3d9" providerId="ADAL" clId="{565D4303-622D-413C-8388-872F95C9DE7C}" dt="2024-02-26T08:43:47.515" v="81" actId="20577"/>
        <pc:sldMkLst>
          <pc:docMk/>
          <pc:sldMk cId="654546571" sldId="2948"/>
        </pc:sldMkLst>
        <pc:spChg chg="mod ord">
          <ac:chgData name="今田 諭志" userId="0d74888a-776e-4be0-a79d-4a889f47c3d9" providerId="ADAL" clId="{565D4303-622D-413C-8388-872F95C9DE7C}" dt="2024-02-26T08:40:48.732" v="1" actId="700"/>
          <ac:spMkLst>
            <pc:docMk/>
            <pc:sldMk cId="654546571" sldId="2948"/>
            <ac:spMk id="2" creationId="{00000000-0000-0000-0000-000000000000}"/>
          </ac:spMkLst>
        </pc:spChg>
        <pc:spChg chg="mod">
          <ac:chgData name="今田 諭志" userId="0d74888a-776e-4be0-a79d-4a889f47c3d9" providerId="ADAL" clId="{565D4303-622D-413C-8388-872F95C9DE7C}" dt="2024-02-26T08:43:47.515" v="81" actId="20577"/>
          <ac:spMkLst>
            <pc:docMk/>
            <pc:sldMk cId="654546571" sldId="2948"/>
            <ac:spMk id="3" creationId="{24FE3DE0-DB93-CD29-7C08-4EC852BE8FAC}"/>
          </ac:spMkLst>
        </pc:spChg>
      </pc:sldChg>
    </pc:docChg>
  </pc:docChgLst>
  <pc:docChgLst>
    <pc:chgData name="今田 諭志" userId="0d74888a-776e-4be0-a79d-4a889f47c3d9" providerId="ADAL" clId="{C9CA0142-2FB0-49C0-9D52-4516742F16B8}"/>
    <pc:docChg chg="custSel delSld modSld">
      <pc:chgData name="今田 諭志" userId="0d74888a-776e-4be0-a79d-4a889f47c3d9" providerId="ADAL" clId="{C9CA0142-2FB0-49C0-9D52-4516742F16B8}" dt="2024-02-26T08:10:39.688" v="85" actId="6549"/>
      <pc:docMkLst>
        <pc:docMk/>
      </pc:docMkLst>
      <pc:sldChg chg="del">
        <pc:chgData name="今田 諭志" userId="0d74888a-776e-4be0-a79d-4a889f47c3d9" providerId="ADAL" clId="{C9CA0142-2FB0-49C0-9D52-4516742F16B8}" dt="2024-02-26T08:09:00.713" v="0" actId="47"/>
        <pc:sldMkLst>
          <pc:docMk/>
          <pc:sldMk cId="0" sldId="2916"/>
        </pc:sldMkLst>
      </pc:sldChg>
      <pc:sldChg chg="delSp modSp mod">
        <pc:chgData name="今田 諭志" userId="0d74888a-776e-4be0-a79d-4a889f47c3d9" providerId="ADAL" clId="{C9CA0142-2FB0-49C0-9D52-4516742F16B8}" dt="2024-02-26T08:10:39.688" v="85" actId="6549"/>
        <pc:sldMkLst>
          <pc:docMk/>
          <pc:sldMk cId="0" sldId="2947"/>
        </pc:sldMkLst>
        <pc:spChg chg="mod">
          <ac:chgData name="今田 諭志" userId="0d74888a-776e-4be0-a79d-4a889f47c3d9" providerId="ADAL" clId="{C9CA0142-2FB0-49C0-9D52-4516742F16B8}" dt="2024-02-26T08:10:39.688" v="85" actId="6549"/>
          <ac:spMkLst>
            <pc:docMk/>
            <pc:sldMk cId="0" sldId="2947"/>
            <ac:spMk id="3" creationId="{23377DA3-F063-3436-FDDA-CD7533773C22}"/>
          </ac:spMkLst>
        </pc:spChg>
        <pc:spChg chg="del">
          <ac:chgData name="今田 諭志" userId="0d74888a-776e-4be0-a79d-4a889f47c3d9" providerId="ADAL" clId="{C9CA0142-2FB0-49C0-9D52-4516742F16B8}" dt="2024-02-26T08:09:46.582" v="27" actId="478"/>
          <ac:spMkLst>
            <pc:docMk/>
            <pc:sldMk cId="0" sldId="2947"/>
            <ac:spMk id="7" creationId="{69C04A10-0444-AA13-0436-7B7885DF5615}"/>
          </ac:spMkLst>
        </pc:spChg>
        <pc:spChg chg="del">
          <ac:chgData name="今田 諭志" userId="0d74888a-776e-4be0-a79d-4a889f47c3d9" providerId="ADAL" clId="{C9CA0142-2FB0-49C0-9D52-4516742F16B8}" dt="2024-02-26T08:09:45.386" v="26" actId="478"/>
          <ac:spMkLst>
            <pc:docMk/>
            <pc:sldMk cId="0" sldId="2947"/>
            <ac:spMk id="10" creationId="{E879B8C4-5A92-C585-18EB-EEAF5AC0CED5}"/>
          </ac:spMkLst>
        </pc:spChg>
      </pc:sldChg>
      <pc:sldChg chg="delSp mod">
        <pc:chgData name="今田 諭志" userId="0d74888a-776e-4be0-a79d-4a889f47c3d9" providerId="ADAL" clId="{C9CA0142-2FB0-49C0-9D52-4516742F16B8}" dt="2024-02-26T08:09:05.779" v="1" actId="478"/>
        <pc:sldMkLst>
          <pc:docMk/>
          <pc:sldMk cId="654546571" sldId="2948"/>
        </pc:sldMkLst>
        <pc:spChg chg="del">
          <ac:chgData name="今田 諭志" userId="0d74888a-776e-4be0-a79d-4a889f47c3d9" providerId="ADAL" clId="{C9CA0142-2FB0-49C0-9D52-4516742F16B8}" dt="2024-02-26T08:09:05.779" v="1" actId="478"/>
          <ac:spMkLst>
            <pc:docMk/>
            <pc:sldMk cId="654546571" sldId="2948"/>
            <ac:spMk id="5" creationId="{FE037D5B-A2B2-BFDB-D16B-9E39693441D8}"/>
          </ac:spMkLst>
        </pc:spChg>
      </pc:sldChg>
    </pc:docChg>
  </pc:docChgLst>
  <pc:docChgLst>
    <pc:chgData name="今田 諭志" userId="0d74888a-776e-4be0-a79d-4a889f47c3d9" providerId="ADAL" clId="{56CEEF3A-C700-43BD-A741-1C155F307765}"/>
    <pc:docChg chg="addSld modSld">
      <pc:chgData name="今田 諭志" userId="0d74888a-776e-4be0-a79d-4a889f47c3d9" providerId="ADAL" clId="{56CEEF3A-C700-43BD-A741-1C155F307765}" dt="2024-02-26T02:02:58.204" v="900"/>
      <pc:docMkLst>
        <pc:docMk/>
      </pc:docMkLst>
      <pc:sldChg chg="addSp modSp mod">
        <pc:chgData name="今田 諭志" userId="0d74888a-776e-4be0-a79d-4a889f47c3d9" providerId="ADAL" clId="{56CEEF3A-C700-43BD-A741-1C155F307765}" dt="2024-02-26T01:22:13.371" v="20" actId="1076"/>
        <pc:sldMkLst>
          <pc:docMk/>
          <pc:sldMk cId="0" sldId="2916"/>
        </pc:sldMkLst>
        <pc:spChg chg="add mod">
          <ac:chgData name="今田 諭志" userId="0d74888a-776e-4be0-a79d-4a889f47c3d9" providerId="ADAL" clId="{56CEEF3A-C700-43BD-A741-1C155F307765}" dt="2024-02-26T01:22:13.371" v="20" actId="1076"/>
          <ac:spMkLst>
            <pc:docMk/>
            <pc:sldMk cId="0" sldId="2916"/>
            <ac:spMk id="5" creationId="{7FA513E5-0D73-28BB-6992-32898C8E0B56}"/>
          </ac:spMkLst>
        </pc:spChg>
      </pc:sldChg>
      <pc:sldChg chg="addSp modSp add mod">
        <pc:chgData name="今田 諭志" userId="0d74888a-776e-4be0-a79d-4a889f47c3d9" providerId="ADAL" clId="{56CEEF3A-C700-43BD-A741-1C155F307765}" dt="2024-02-26T02:02:58.204" v="900"/>
        <pc:sldMkLst>
          <pc:docMk/>
          <pc:sldMk cId="654546571" sldId="2948"/>
        </pc:sldMkLst>
        <pc:spChg chg="mod">
          <ac:chgData name="今田 諭志" userId="0d74888a-776e-4be0-a79d-4a889f47c3d9" providerId="ADAL" clId="{56CEEF3A-C700-43BD-A741-1C155F307765}" dt="2024-02-26T01:27:29.780" v="279" actId="20577"/>
          <ac:spMkLst>
            <pc:docMk/>
            <pc:sldMk cId="654546571" sldId="2948"/>
            <ac:spMk id="3" creationId="{24FE3DE0-DB93-CD29-7C08-4EC852BE8FAC}"/>
          </ac:spMkLst>
        </pc:spChg>
        <pc:spChg chg="mod">
          <ac:chgData name="今田 諭志" userId="0d74888a-776e-4be0-a79d-4a889f47c3d9" providerId="ADAL" clId="{56CEEF3A-C700-43BD-A741-1C155F307765}" dt="2024-02-26T02:02:58.204" v="900"/>
          <ac:spMkLst>
            <pc:docMk/>
            <pc:sldMk cId="654546571" sldId="2948"/>
            <ac:spMk id="4" creationId="{00000000-0000-0000-0000-000000000000}"/>
          </ac:spMkLst>
        </pc:spChg>
        <pc:spChg chg="add mod">
          <ac:chgData name="今田 諭志" userId="0d74888a-776e-4be0-a79d-4a889f47c3d9" providerId="ADAL" clId="{56CEEF3A-C700-43BD-A741-1C155F307765}" dt="2024-02-26T01:22:25.074" v="26" actId="20577"/>
          <ac:spMkLst>
            <pc:docMk/>
            <pc:sldMk cId="654546571" sldId="2948"/>
            <ac:spMk id="5" creationId="{FE037D5B-A2B2-BFDB-D16B-9E39693441D8}"/>
          </ac:spMkLst>
        </pc:spChg>
        <pc:spChg chg="add mod">
          <ac:chgData name="今田 諭志" userId="0d74888a-776e-4be0-a79d-4a889f47c3d9" providerId="ADAL" clId="{56CEEF3A-C700-43BD-A741-1C155F307765}" dt="2024-02-26T01:48:46.542" v="666" actId="1035"/>
          <ac:spMkLst>
            <pc:docMk/>
            <pc:sldMk cId="654546571" sldId="2948"/>
            <ac:spMk id="10" creationId="{C9D172AF-2F62-7397-AF1D-640E536F8250}"/>
          </ac:spMkLst>
        </pc:spChg>
        <pc:spChg chg="add mod">
          <ac:chgData name="今田 諭志" userId="0d74888a-776e-4be0-a79d-4a889f47c3d9" providerId="ADAL" clId="{56CEEF3A-C700-43BD-A741-1C155F307765}" dt="2024-02-26T01:55:45.042" v="830" actId="1037"/>
          <ac:spMkLst>
            <pc:docMk/>
            <pc:sldMk cId="654546571" sldId="2948"/>
            <ac:spMk id="11" creationId="{DAF7CB58-C39D-7174-576F-46A16DADE265}"/>
          </ac:spMkLst>
        </pc:spChg>
        <pc:spChg chg="add mod">
          <ac:chgData name="今田 諭志" userId="0d74888a-776e-4be0-a79d-4a889f47c3d9" providerId="ADAL" clId="{56CEEF3A-C700-43BD-A741-1C155F307765}" dt="2024-02-26T01:57:16.709" v="852" actId="1038"/>
          <ac:spMkLst>
            <pc:docMk/>
            <pc:sldMk cId="654546571" sldId="2948"/>
            <ac:spMk id="12" creationId="{FF2671A6-B91F-8AD9-2D83-B52640C9426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2024/3/8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2024/3/8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1</a:t>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3</a:t>
            </a:fld>
            <a:endParaRPr lang="zh-CN" altLang="en-US"/>
          </a:p>
        </p:txBody>
      </p:sp>
    </p:spTree>
    <p:extLst>
      <p:ext uri="{BB962C8B-B14F-4D97-AF65-F5344CB8AC3E}">
        <p14:creationId xmlns:p14="http://schemas.microsoft.com/office/powerpoint/2010/main" val="1426128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9</a:t>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Master" Target="../slideMasters/slideMaster8.xml"/><Relationship Id="rId4" Type="http://schemas.openxmlformats.org/officeDocument/2006/relationships/image" Target="../media/image21.png"/></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5.jpeg"/><Relationship Id="rId1" Type="http://schemas.openxmlformats.org/officeDocument/2006/relationships/slideMaster" Target="../slideMasters/slideMaster8.xml"/><Relationship Id="rId4" Type="http://schemas.openxmlformats.org/officeDocument/2006/relationships/image" Target="../media/image2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7" name="マスク_ページ番号"/>
          <p:cNvSpPr/>
          <p:nvPr userDrawn="1"/>
        </p:nvSpPr>
        <p:spPr bwMode="gray">
          <a:xfrm>
            <a:off x="8846820" y="390525"/>
            <a:ext cx="234315"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マスク_ロゴ"/>
          <p:cNvSpPr/>
          <p:nvPr userDrawn="1"/>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ロゴ"/>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788552" y="4132660"/>
            <a:ext cx="2355448" cy="1010840"/>
          </a:xfrm>
          <a:prstGeom prst="rect">
            <a:avLst/>
          </a:prstGeom>
        </p:spPr>
      </p:pic>
      <p:cxnSp>
        <p:nvCxnSpPr>
          <p:cNvPr id="14" name="直線コネクタ"/>
          <p:cNvCxnSpPr/>
          <p:nvPr userDrawn="1"/>
        </p:nvCxnSpPr>
        <p:spPr bwMode="gray">
          <a:xfrm flipH="1">
            <a:off x="716280" y="2777966"/>
            <a:ext cx="842772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プレースホルダ―_タイトル"/>
          <p:cNvSpPr>
            <a:spLocks noGrp="1"/>
          </p:cNvSpPr>
          <p:nvPr>
            <p:ph type="ctrTitle" hasCustomPrompt="1"/>
          </p:nvPr>
        </p:nvSpPr>
        <p:spPr bwMode="gray">
          <a:xfrm>
            <a:off x="651510" y="1971718"/>
            <a:ext cx="8065551" cy="511286"/>
          </a:xfrm>
          <a:prstGeom prst="rect">
            <a:avLst/>
          </a:prstGeom>
        </p:spPr>
        <p:txBody>
          <a:bodyPr anchor="b"/>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11" name="プレースホルダ―_部署名・氏名"/>
          <p:cNvSpPr>
            <a:spLocks noGrp="1"/>
          </p:cNvSpPr>
          <p:nvPr>
            <p:ph type="subTitle" idx="1" hasCustomPrompt="1"/>
          </p:nvPr>
        </p:nvSpPr>
        <p:spPr bwMode="gray">
          <a:xfrm>
            <a:off x="685800" y="3112994"/>
            <a:ext cx="8031262" cy="665630"/>
          </a:xfrm>
          <a:prstGeom prst="rect">
            <a:avLst/>
          </a:prstGeom>
        </p:spPr>
        <p:txBody>
          <a:bodyPr/>
          <a:lstStyle>
            <a:lvl1pPr marL="0" indent="0" algn="l">
              <a:buNone/>
              <a:defRPr sz="1050">
                <a:latin typeface="メイリオ" panose="020B0604030504040204" pitchFamily="50" charset="-128"/>
                <a:ea typeface="メイリオ"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部署名・氏名</a:t>
            </a:r>
            <a:endParaRPr kumimoji="1" lang="en-US" altLang="ja-JP"/>
          </a:p>
        </p:txBody>
      </p:sp>
      <p:sp>
        <p:nvSpPr>
          <p:cNvPr id="12" name="プレースホルダ―_日付"/>
          <p:cNvSpPr>
            <a:spLocks noGrp="1"/>
          </p:cNvSpPr>
          <p:nvPr>
            <p:ph type="body" sz="quarter" idx="10" hasCustomPrompt="1"/>
          </p:nvPr>
        </p:nvSpPr>
        <p:spPr bwMode="gray">
          <a:xfrm>
            <a:off x="685799" y="3796912"/>
            <a:ext cx="1209675" cy="265160"/>
          </a:xfrm>
          <a:prstGeom prst="rect">
            <a:avLst/>
          </a:prstGeom>
        </p:spPr>
        <p:txBody>
          <a:bodyPr/>
          <a:lstStyle>
            <a:lvl1pPr marL="0" indent="0">
              <a:buNone/>
              <a:defRPr sz="105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5" name="プレースホルダー_社名"/>
          <p:cNvSpPr>
            <a:spLocks noGrp="1"/>
          </p:cNvSpPr>
          <p:nvPr>
            <p:ph type="body" sz="quarter" idx="12" hasCustomPrompt="1"/>
          </p:nvPr>
        </p:nvSpPr>
        <p:spPr bwMode="gray">
          <a:xfrm>
            <a:off x="651510" y="1694719"/>
            <a:ext cx="8065551" cy="305853"/>
          </a:xfrm>
          <a:prstGeom prst="rect">
            <a:avLst/>
          </a:prstGeom>
        </p:spPr>
        <p:txBody>
          <a:bodyPr wrap="square">
            <a:spAutoFit/>
          </a:bodyPr>
          <a:lstStyle>
            <a:lvl1pPr marL="0" indent="0" algn="l" defTabSz="685800" rtl="0" eaLnBrk="1" latinLnBrk="0" hangingPunct="1">
              <a:buNone/>
              <a:defRPr kumimoji="1" lang="ja-JP" altLang="en-US" sz="1500" b="1" kern="1200" smtClean="0">
                <a:solidFill>
                  <a:schemeClr val="tx1"/>
                </a:solidFill>
                <a:latin typeface="+mn-lt"/>
                <a:ea typeface="+mn-ea"/>
                <a:cs typeface="+mn-cs"/>
              </a:defRPr>
            </a:lvl1pPr>
            <a:lvl2pPr marL="0" algn="l" defTabSz="685800" rtl="0" eaLnBrk="1" latinLnBrk="0" hangingPunct="1">
              <a:defRPr kumimoji="1" lang="ja-JP" altLang="en-US" sz="1500" b="1" kern="1200" smtClean="0">
                <a:solidFill>
                  <a:schemeClr val="tx1"/>
                </a:solidFill>
                <a:latin typeface="+mj-ea"/>
                <a:ea typeface="+mj-ea"/>
                <a:cs typeface="+mn-cs"/>
              </a:defRPr>
            </a:lvl2pPr>
            <a:lvl3pPr marL="0" algn="l" defTabSz="685800" rtl="0" eaLnBrk="1" latinLnBrk="0" hangingPunct="1">
              <a:defRPr kumimoji="1" lang="ja-JP" altLang="en-US" sz="1500" b="1" kern="1200" smtClean="0">
                <a:solidFill>
                  <a:schemeClr val="tx1"/>
                </a:solidFill>
                <a:latin typeface="+mj-ea"/>
                <a:ea typeface="+mj-ea"/>
                <a:cs typeface="+mn-cs"/>
              </a:defRPr>
            </a:lvl3pPr>
            <a:lvl4pPr marL="0" algn="l" defTabSz="685800" rtl="0" eaLnBrk="1" latinLnBrk="0" hangingPunct="1">
              <a:defRPr kumimoji="1" lang="ja-JP" altLang="en-US" sz="1500" b="1" kern="1200" smtClean="0">
                <a:solidFill>
                  <a:schemeClr val="tx1"/>
                </a:solidFill>
                <a:latin typeface="+mj-ea"/>
                <a:ea typeface="+mj-ea"/>
                <a:cs typeface="+mn-cs"/>
              </a:defRPr>
            </a:lvl4pPr>
            <a:lvl5pPr marL="0" algn="l" defTabSz="685800" rtl="0" eaLnBrk="1" latinLnBrk="0" hangingPunct="1">
              <a:defRPr kumimoji="1" lang="ja-JP" altLang="en-US" sz="15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96122655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1"/>
            <a:ext cx="7886700" cy="511460"/>
          </a:xfrm>
        </p:spPr>
        <p:txBody>
          <a:bodyPr>
            <a:normAutofit/>
          </a:bodyPr>
          <a:lstStyle>
            <a:lvl1pPr>
              <a:defRPr sz="2175">
                <a:latin typeface="Meiryo UI" panose="020B0604030504040204" pitchFamily="50" charset="-128"/>
                <a:ea typeface="Meiryo UI" panose="020B0604030504040204" pitchFamily="50" charset="-128"/>
              </a:defRPr>
            </a:lvl1pPr>
          </a:lstStyle>
          <a:p>
            <a:r>
              <a:rPr lang="ja-JP" altLang="en-US" dirty="0"/>
              <a:t>マスター タイトルの書式設定</a:t>
            </a:r>
            <a:endParaRPr lang="en-US" dirty="0"/>
          </a:p>
        </p:txBody>
      </p:sp>
      <p:sp>
        <p:nvSpPr>
          <p:cNvPr id="3" name="Date Placeholder 2"/>
          <p:cNvSpPr>
            <a:spLocks noGrp="1"/>
          </p:cNvSpPr>
          <p:nvPr>
            <p:ph type="dt" sz="half" idx="10"/>
          </p:nvPr>
        </p:nvSpPr>
        <p:spPr/>
        <p:txBody>
          <a:bodyPr/>
          <a:lstStyle/>
          <a:p>
            <a:fld id="{55FD8166-DBAE-448D-89ED-EBC294B4C7F4}" type="datetimeFigureOut">
              <a:rPr kumimoji="1" lang="ja-JP" altLang="en-US" smtClean="0"/>
              <a:t>2024/3/8</a:t>
            </a:fld>
            <a:endParaRPr kumimoji="1" lang="ja-JP" altLang="en-US" dirty="0"/>
          </a:p>
        </p:txBody>
      </p:sp>
      <p:sp>
        <p:nvSpPr>
          <p:cNvPr id="4" name="Footer Placeholder 3"/>
          <p:cNvSpPr>
            <a:spLocks noGrp="1"/>
          </p:cNvSpPr>
          <p:nvPr>
            <p:ph type="ftr" sz="quarter" idx="11"/>
          </p:nvPr>
        </p:nvSpPr>
        <p:spPr/>
        <p:txBody>
          <a:bodyPr/>
          <a:lstStyle/>
          <a:p>
            <a:endParaRPr kumimoji="1" lang="ja-JP" altLang="en-US" dirty="0"/>
          </a:p>
        </p:txBody>
      </p:sp>
      <p:sp>
        <p:nvSpPr>
          <p:cNvPr id="5" name="Slide Number Placeholder 4"/>
          <p:cNvSpPr>
            <a:spLocks noGrp="1"/>
          </p:cNvSpPr>
          <p:nvPr>
            <p:ph type="sldNum" sz="quarter" idx="12"/>
          </p:nvPr>
        </p:nvSpPr>
        <p:spPr>
          <a:xfrm>
            <a:off x="8624405" y="53231"/>
            <a:ext cx="405000" cy="405000"/>
          </a:xfrm>
          <a:ln w="12700">
            <a:solidFill>
              <a:schemeClr val="bg1">
                <a:lumMod val="50000"/>
              </a:schemeClr>
            </a:solidFill>
          </a:ln>
        </p:spPr>
        <p:txBody>
          <a:bodyPr lIns="46800" rIns="46800"/>
          <a:lstStyle>
            <a:lvl1pPr algn="ctr">
              <a:defRPr sz="1500">
                <a:latin typeface="Meiryo UI" panose="020B0604030504040204" pitchFamily="50" charset="-128"/>
                <a:ea typeface="Meiryo UI" panose="020B0604030504040204" pitchFamily="50" charset="-128"/>
              </a:defRPr>
            </a:lvl1pPr>
          </a:lstStyle>
          <a:p>
            <a:fld id="{D0B345C5-CEA2-46DE-B3E2-4D28312DCCD9}" type="slidenum">
              <a:rPr kumimoji="1" lang="ja-JP" altLang="en-US" smtClean="0"/>
              <a:pPr/>
              <a:t>‹#›</a:t>
            </a:fld>
            <a:endParaRPr kumimoji="1" lang="ja-JP" altLang="en-US" dirty="0"/>
          </a:p>
        </p:txBody>
      </p:sp>
      <p:sp>
        <p:nvSpPr>
          <p:cNvPr id="6" name="Line 18"/>
          <p:cNvSpPr>
            <a:spLocks noChangeShapeType="1"/>
          </p:cNvSpPr>
          <p:nvPr userDrawn="1"/>
        </p:nvSpPr>
        <p:spPr bwMode="auto">
          <a:xfrm>
            <a:off x="1" y="511460"/>
            <a:ext cx="9138461" cy="0"/>
          </a:xfrm>
          <a:prstGeom prst="line">
            <a:avLst/>
          </a:prstGeom>
          <a:noFill/>
          <a:ln w="57150" cmpd="thinThick">
            <a:solidFill>
              <a:schemeClr val="accent1">
                <a:lumMod val="75000"/>
              </a:schemeClr>
            </a:solidFill>
            <a:round/>
            <a:headEnd/>
            <a:tailEnd/>
          </a:ln>
          <a:effectLst/>
        </p:spPr>
        <p:txBody>
          <a:bodyPr/>
          <a:lstStyle/>
          <a:p>
            <a:pPr>
              <a:defRPr/>
            </a:pPr>
            <a:endParaRPr lang="ja-JP" altLang="en-US" sz="1350" dirty="0"/>
          </a:p>
        </p:txBody>
      </p:sp>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869" y="36275"/>
            <a:ext cx="438912" cy="438912"/>
          </a:xfrm>
          <a:prstGeom prst="rect">
            <a:avLst/>
          </a:prstGeom>
        </p:spPr>
      </p:pic>
    </p:spTree>
    <p:extLst>
      <p:ext uri="{BB962C8B-B14F-4D97-AF65-F5344CB8AC3E}">
        <p14:creationId xmlns:p14="http://schemas.microsoft.com/office/powerpoint/2010/main" val="1414136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社内用　目次・中ページ">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784274" y="152989"/>
            <a:ext cx="8164283" cy="355013"/>
          </a:xfrm>
          <a:prstGeom prst="rect">
            <a:avLst/>
          </a:prstGeom>
        </p:spPr>
        <p:txBody>
          <a:bodyPr anchor="ctr"/>
          <a:lstStyle>
            <a:lvl1pPr marL="0" algn="l">
              <a:tabLst/>
              <a:defRPr lang="ja-JP" altLang="en-US" sz="1800" b="1" dirty="0">
                <a:solidFill>
                  <a:schemeClr val="accent4"/>
                </a:solidFill>
                <a:latin typeface="+mj-ea"/>
                <a:ea typeface="+mj-ea"/>
              </a:defRPr>
            </a:lvl1pPr>
          </a:lstStyle>
          <a:p>
            <a:pPr marL="0" lvl="0" algn="l"/>
            <a:r>
              <a:rPr kumimoji="1" lang="ja-JP" altLang="en-US"/>
              <a:t>クリックしてタイトルを入力</a:t>
            </a:r>
          </a:p>
        </p:txBody>
      </p:sp>
      <p:sp>
        <p:nvSpPr>
          <p:cNvPr id="3" name="正方形/長方形 2"/>
          <p:cNvSpPr/>
          <p:nvPr userDrawn="1"/>
        </p:nvSpPr>
        <p:spPr>
          <a:xfrm>
            <a:off x="188119" y="681037"/>
            <a:ext cx="8760438" cy="4050506"/>
          </a:xfrm>
          <a:prstGeom prst="rect">
            <a:avLst/>
          </a:prstGeom>
          <a:solidFill>
            <a:schemeClr val="bg1">
              <a:lumMod val="95000"/>
            </a:schemeClr>
          </a:solidFill>
          <a:ln w="19050" cap="flat" cmpd="sng" algn="ctr">
            <a:noFill/>
            <a:prstDash val="solid"/>
          </a:ln>
          <a:effectLst/>
        </p:spPr>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marL="0" marR="0" indent="0" algn="ctr" defTabSz="685800" eaLnBrk="1" fontAlgn="auto" latinLnBrk="0" hangingPunct="1">
              <a:lnSpc>
                <a:spcPct val="100000"/>
              </a:lnSpc>
              <a:spcBef>
                <a:spcPts val="0"/>
              </a:spcBef>
              <a:spcAft>
                <a:spcPts val="0"/>
              </a:spcAft>
              <a:buClrTx/>
              <a:buSzTx/>
              <a:buFontTx/>
              <a:buNone/>
              <a:tabLst/>
            </a:pPr>
            <a:endParaRPr kumimoji="0" lang="ja-JP" altLang="en-US" sz="1200" b="1" kern="0">
              <a:solidFill>
                <a:schemeClr val="accent4"/>
              </a:solidFill>
              <a:latin typeface="+mn-ea"/>
            </a:endParaRPr>
          </a:p>
        </p:txBody>
      </p:sp>
    </p:spTree>
    <p:extLst>
      <p:ext uri="{BB962C8B-B14F-4D97-AF65-F5344CB8AC3E}">
        <p14:creationId xmlns:p14="http://schemas.microsoft.com/office/powerpoint/2010/main" val="560875442"/>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7514">
          <p15:clr>
            <a:srgbClr val="FBAE40"/>
          </p15:clr>
        </p15:guide>
        <p15:guide id="6" pos="15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990E6-089F-6CA0-5B8E-62F34160F162}"/>
              </a:ext>
            </a:extLst>
          </p:cNvPr>
          <p:cNvSpPr>
            <a:spLocks noGrp="1"/>
          </p:cNvSpPr>
          <p:nvPr>
            <p:ph type="title"/>
          </p:nvPr>
        </p:nvSpPr>
        <p:spPr/>
        <p:txBody>
          <a:bodyPr/>
          <a:lstStyle/>
          <a:p>
            <a:r>
              <a:rPr lang="en-US"/>
              <a:t>Click to edit Master title style</a:t>
            </a:r>
            <a:endParaRPr lang="en-NZ"/>
          </a:p>
        </p:txBody>
      </p:sp>
      <p:sp>
        <p:nvSpPr>
          <p:cNvPr id="3" name="Content Placeholder 2">
            <a:extLst>
              <a:ext uri="{FF2B5EF4-FFF2-40B4-BE49-F238E27FC236}">
                <a16:creationId xmlns:a16="http://schemas.microsoft.com/office/drawing/2014/main" id="{739A28F6-B2DF-4FE0-BBF4-8970FC6109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2C8636E9-9B7F-5195-B23D-3F0E6EC1EF5E}"/>
              </a:ext>
            </a:extLst>
          </p:cNvPr>
          <p:cNvSpPr>
            <a:spLocks noGrp="1"/>
          </p:cNvSpPr>
          <p:nvPr>
            <p:ph type="dt" sz="half" idx="10"/>
          </p:nvPr>
        </p:nvSpPr>
        <p:spPr/>
        <p:txBody>
          <a:bodyPr/>
          <a:lstStyle/>
          <a:p>
            <a:fld id="{58C50622-41CA-45F2-872B-994AC202E539}" type="datetime1">
              <a:rPr lang="en-NZ" smtClean="0"/>
              <a:t>8/03/2024</a:t>
            </a:fld>
            <a:endParaRPr lang="en-NZ"/>
          </a:p>
        </p:txBody>
      </p:sp>
      <p:sp>
        <p:nvSpPr>
          <p:cNvPr id="5" name="Footer Placeholder 4">
            <a:extLst>
              <a:ext uri="{FF2B5EF4-FFF2-40B4-BE49-F238E27FC236}">
                <a16:creationId xmlns:a16="http://schemas.microsoft.com/office/drawing/2014/main" id="{D458C6C1-58CE-ADA6-8ED9-B94E97AF738C}"/>
              </a:ext>
            </a:extLst>
          </p:cNvPr>
          <p:cNvSpPr>
            <a:spLocks noGrp="1"/>
          </p:cNvSpPr>
          <p:nvPr>
            <p:ph type="ftr" sz="quarter" idx="11"/>
          </p:nvPr>
        </p:nvSpPr>
        <p:spPr/>
        <p:txBody>
          <a:bodyPr/>
          <a:lstStyle/>
          <a:p>
            <a:r>
              <a:rPr lang="en-US"/>
              <a:t>AI 10 - Fixed Mobile and IMT Issues - Issue 5 </a:t>
            </a:r>
            <a:endParaRPr lang="en-NZ"/>
          </a:p>
        </p:txBody>
      </p:sp>
      <p:sp>
        <p:nvSpPr>
          <p:cNvPr id="6" name="Slide Number Placeholder 5">
            <a:extLst>
              <a:ext uri="{FF2B5EF4-FFF2-40B4-BE49-F238E27FC236}">
                <a16:creationId xmlns:a16="http://schemas.microsoft.com/office/drawing/2014/main" id="{EBAE9390-8124-46BE-CE33-284EEBB7F579}"/>
              </a:ext>
            </a:extLst>
          </p:cNvPr>
          <p:cNvSpPr>
            <a:spLocks noGrp="1"/>
          </p:cNvSpPr>
          <p:nvPr>
            <p:ph type="sldNum" sz="quarter" idx="12"/>
          </p:nvPr>
        </p:nvSpPr>
        <p:spPr/>
        <p:txBody>
          <a:bodyPr/>
          <a:lstStyle/>
          <a:p>
            <a:fld id="{CE2905F6-FD4A-471D-97E7-290555939CF5}" type="slidenum">
              <a:rPr lang="en-NZ" smtClean="0"/>
              <a:t>‹#›</a:t>
            </a:fld>
            <a:endParaRPr lang="en-NZ"/>
          </a:p>
        </p:txBody>
      </p:sp>
    </p:spTree>
    <p:extLst>
      <p:ext uri="{BB962C8B-B14F-4D97-AF65-F5344CB8AC3E}">
        <p14:creationId xmlns:p14="http://schemas.microsoft.com/office/powerpoint/2010/main" val="2222682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社内用　本文　1カラム0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784274" y="196295"/>
            <a:ext cx="8164283" cy="342000"/>
          </a:xfrm>
          <a:prstGeom prst="rect">
            <a:avLst/>
          </a:prstGeom>
        </p:spPr>
        <p:txBody>
          <a:bodyPr/>
          <a:lstStyle>
            <a:lvl1pPr marL="0" algn="l">
              <a:tabLst/>
              <a:defRPr lang="ja-JP" altLang="en-US" sz="2400" b="1" dirty="0">
                <a:latin typeface="+mj-ea"/>
                <a:ea typeface="+mj-ea"/>
              </a:defRPr>
            </a:lvl1pPr>
          </a:lstStyle>
          <a:p>
            <a:pPr marL="0" lvl="0" algn="l"/>
            <a:r>
              <a:rPr kumimoji="1" lang="ja-JP" altLang="en-US"/>
              <a:t>クリックしてタイトルを入力</a:t>
            </a:r>
          </a:p>
        </p:txBody>
      </p:sp>
    </p:spTree>
    <p:extLst>
      <p:ext uri="{BB962C8B-B14F-4D97-AF65-F5344CB8AC3E}">
        <p14:creationId xmlns:p14="http://schemas.microsoft.com/office/powerpoint/2010/main" val="2611004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社外用　本文　1カラム0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784274" y="196295"/>
            <a:ext cx="8164283" cy="342000"/>
          </a:xfrm>
          <a:prstGeom prst="rect">
            <a:avLst/>
          </a:prstGeom>
        </p:spPr>
        <p:txBody>
          <a:bodyPr/>
          <a:lstStyle>
            <a:lvl1pPr marL="0" algn="l">
              <a:tabLst/>
              <a:defRPr lang="ja-JP" altLang="en-US" sz="2400" b="1" dirty="0">
                <a:latin typeface="+mj-ea"/>
                <a:ea typeface="+mj-ea"/>
              </a:defRPr>
            </a:lvl1pPr>
          </a:lstStyle>
          <a:p>
            <a:pPr marL="0" lvl="0" algn="l"/>
            <a:r>
              <a:rPr kumimoji="1" lang="ja-JP" altLang="en-US" dirty="0"/>
              <a:t>クリックしてタイトルを入力</a:t>
            </a:r>
          </a:p>
        </p:txBody>
      </p:sp>
    </p:spTree>
    <p:extLst>
      <p:ext uri="{BB962C8B-B14F-4D97-AF65-F5344CB8AC3E}">
        <p14:creationId xmlns:p14="http://schemas.microsoft.com/office/powerpoint/2010/main" val="204377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社内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250826" y="730851"/>
            <a:ext cx="8642349" cy="3877600"/>
          </a:xfrm>
          <a:prstGeom prst="rect">
            <a:avLst/>
          </a:prstGeom>
        </p:spPr>
        <p:txBody>
          <a:bodyPr/>
          <a:lstStyle>
            <a:lvl1pPr marL="266693" indent="-266693">
              <a:buClr>
                <a:schemeClr val="tx1"/>
              </a:buClr>
              <a:buFont typeface="Wingdings" panose="05000000000000000000" pitchFamily="2" charset="2"/>
              <a:buChar char="n"/>
              <a:defRPr sz="2000" b="1">
                <a:solidFill>
                  <a:schemeClr val="tx1"/>
                </a:solidFill>
              </a:defRPr>
            </a:lvl1pPr>
            <a:lvl2pPr marL="539737" indent="-273044">
              <a:buClr>
                <a:schemeClr val="tx1"/>
              </a:buClr>
              <a:buFont typeface="Wingdings" panose="05000000000000000000" pitchFamily="2" charset="2"/>
              <a:buChar char="l"/>
              <a:defRPr sz="1800" b="1">
                <a:solidFill>
                  <a:schemeClr val="tx1"/>
                </a:solidFill>
              </a:defRPr>
            </a:lvl2pPr>
            <a:lvl3pPr marL="719120" indent="-179384">
              <a:buClr>
                <a:schemeClr val="tx1"/>
              </a:buClr>
              <a:defRPr sz="1600">
                <a:solidFill>
                  <a:schemeClr val="tx1"/>
                </a:solidFill>
              </a:defRPr>
            </a:lvl3pPr>
            <a:lvl4pPr marL="896915" indent="-177796">
              <a:buClr>
                <a:schemeClr val="tx1"/>
              </a:buClr>
              <a:defRPr sz="1400">
                <a:solidFill>
                  <a:schemeClr val="tx1"/>
                </a:solidFill>
              </a:defRPr>
            </a:lvl4pPr>
            <a:lvl5pPr marL="1074711" indent="-177796">
              <a:defRPr sz="1400"/>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784273" y="196295"/>
            <a:ext cx="8164800" cy="342000"/>
          </a:xfrm>
          <a:prstGeom prst="rect">
            <a:avLst/>
          </a:prstGeom>
        </p:spPr>
        <p:txBody>
          <a:bodyPr/>
          <a:lstStyle>
            <a:lvl1pPr algn="l">
              <a:defRPr lang="ja-JP" altLang="en-US" sz="2400"/>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43379313"/>
      </p:ext>
    </p:extLst>
  </p:cSld>
  <p:clrMapOvr>
    <a:masterClrMapping/>
  </p:clrMapOvr>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マスク_ページ番号"/>
          <p:cNvSpPr/>
          <p:nvPr userDrawn="1"/>
        </p:nvSpPr>
        <p:spPr bwMode="gray">
          <a:xfrm>
            <a:off x="8846820" y="390525"/>
            <a:ext cx="234315"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p:cNvCxnSpPr/>
          <p:nvPr userDrawn="1"/>
        </p:nvCxnSpPr>
        <p:spPr bwMode="gray">
          <a:xfrm flipH="1">
            <a:off x="716280" y="1714976"/>
            <a:ext cx="842772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プレースホルダ―_タイトル"/>
          <p:cNvSpPr>
            <a:spLocks noGrp="1"/>
          </p:cNvSpPr>
          <p:nvPr>
            <p:ph type="ctrTitle" hasCustomPrompt="1"/>
          </p:nvPr>
        </p:nvSpPr>
        <p:spPr bwMode="gray">
          <a:xfrm>
            <a:off x="651510" y="2064360"/>
            <a:ext cx="8065551" cy="1012102"/>
          </a:xfrm>
          <a:prstGeom prst="rect">
            <a:avLst/>
          </a:prstGeom>
        </p:spPr>
        <p:txBody>
          <a:bodyPr anchor="t"/>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8483138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2024/3/8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cxnSp>
        <p:nvCxnSpPr>
          <p:cNvPr id="5"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
          <p:cNvSpPr>
            <a:spLocks noGrp="1"/>
          </p:cNvSpPr>
          <p:nvPr>
            <p:ph idx="1" hasCustomPrompt="1"/>
          </p:nvPr>
        </p:nvSpPr>
        <p:spPr>
          <a:xfrm>
            <a:off x="89297" y="763929"/>
            <a:ext cx="8965406"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92508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cxnSp>
        <p:nvCxnSpPr>
          <p:cNvPr id="4"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0134456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cxnSp>
        <p:nvCxnSpPr>
          <p:cNvPr id="6"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プレースホルダー_コンテンツ"/>
          <p:cNvSpPr>
            <a:spLocks noGrp="1"/>
          </p:cNvSpPr>
          <p:nvPr>
            <p:ph idx="1" hasCustomPrompt="1"/>
          </p:nvPr>
        </p:nvSpPr>
        <p:spPr>
          <a:xfrm>
            <a:off x="89297" y="1226512"/>
            <a:ext cx="8965406" cy="3568373"/>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2"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89297" y="733448"/>
            <a:ext cx="8965406"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768011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11" name="マスク_ロゴ"/>
          <p:cNvSpPr/>
          <p:nvPr userDrawn="1"/>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プレースホルダー_コンテンツ"/>
          <p:cNvSpPr>
            <a:spLocks noGrp="1"/>
          </p:cNvSpPr>
          <p:nvPr>
            <p:ph idx="1" hasCustomPrompt="1"/>
          </p:nvPr>
        </p:nvSpPr>
        <p:spPr>
          <a:xfrm>
            <a:off x="89297" y="763929"/>
            <a:ext cx="8965406" cy="42926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717220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348786" y="105038"/>
            <a:ext cx="8850874" cy="717929"/>
          </a:xfrm>
        </p:spPr>
        <p:txBody>
          <a:bodyPr>
            <a:normAutofit/>
          </a:bodyPr>
          <a:lstStyle>
            <a:lvl1pPr>
              <a:defRPr sz="1800"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4" y="103894"/>
            <a:ext cx="267893" cy="706399"/>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35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9" y="4781071"/>
            <a:ext cx="8236520" cy="387440"/>
          </a:xfrm>
          <a:prstGeom prst="rect">
            <a:avLst/>
          </a:prstGeom>
          <a:noFill/>
          <a:ln w="9525">
            <a:noFill/>
            <a:miter lim="800000"/>
            <a:headEnd/>
            <a:tailEnd/>
          </a:ln>
        </p:spPr>
      </p:pic>
      <p:sp>
        <p:nvSpPr>
          <p:cNvPr id="17" name="Slide Number Placeholder 5"/>
          <p:cNvSpPr>
            <a:spLocks noGrp="1"/>
          </p:cNvSpPr>
          <p:nvPr userDrawn="1"/>
        </p:nvSpPr>
        <p:spPr bwMode="auto">
          <a:xfrm>
            <a:off x="119858" y="4910060"/>
            <a:ext cx="419045" cy="293755"/>
          </a:xfrm>
          <a:prstGeom prst="rect">
            <a:avLst/>
          </a:prstGeom>
          <a:noFill/>
          <a:ln w="9525">
            <a:noFill/>
            <a:miter lim="800000"/>
          </a:ln>
        </p:spPr>
        <p:txBody>
          <a:bodyPr lIns="91438" tIns="45719" rIns="91438" bIns="45719"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t>‹#›</a:t>
            </a:fld>
            <a:endParaRPr lang="en-US" sz="825"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4271408" y="4916039"/>
            <a:ext cx="2190465" cy="169902"/>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pic>
        <p:nvPicPr>
          <p:cNvPr id="9" name="图片 8"/>
          <p:cNvPicPr>
            <a:picLocks noChangeAspect="1"/>
          </p:cNvPicPr>
          <p:nvPr userDrawn="1"/>
        </p:nvPicPr>
        <p:blipFill>
          <a:blip r:embed="rId3" cstate="screen"/>
          <a:stretch>
            <a:fillRect/>
          </a:stretch>
        </p:blipFill>
        <p:spPr>
          <a:xfrm>
            <a:off x="8313857" y="4866741"/>
            <a:ext cx="540000" cy="135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60FBDFE-C587-4B4C-A407-44438C67B59E}" type="datetimeFigureOut">
              <a:rPr lang="zh-CN" altLang="en-US" smtClean="0"/>
              <a:t>2024/3/8</a:t>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cxnSp>
        <p:nvCxnSpPr>
          <p:cNvPr id="10"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4640580" y="763929"/>
            <a:ext cx="4414124"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8" name="プレースホルダー_コンテンツ1"/>
          <p:cNvSpPr>
            <a:spLocks noGrp="1"/>
          </p:cNvSpPr>
          <p:nvPr>
            <p:ph idx="1" hasCustomPrompt="1"/>
          </p:nvPr>
        </p:nvSpPr>
        <p:spPr>
          <a:xfrm>
            <a:off x="89297" y="763929"/>
            <a:ext cx="4414123"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654748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cxnSp>
        <p:nvCxnSpPr>
          <p:cNvPr id="10" name="直線コネクタ"/>
          <p:cNvCxnSpPr/>
          <p:nvPr userDrawn="1"/>
        </p:nvCxnSpPr>
        <p:spPr>
          <a:xfrm flipH="1">
            <a:off x="89298" y="663416"/>
            <a:ext cx="90547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4640580" y="1226511"/>
            <a:ext cx="4414124"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4640581"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クリックしてテキストを入力</a:t>
            </a:r>
          </a:p>
        </p:txBody>
      </p:sp>
      <p:sp>
        <p:nvSpPr>
          <p:cNvPr id="8" name="プレースホルダー_コンテンツ1"/>
          <p:cNvSpPr>
            <a:spLocks noGrp="1"/>
          </p:cNvSpPr>
          <p:nvPr>
            <p:ph idx="1" hasCustomPrompt="1"/>
          </p:nvPr>
        </p:nvSpPr>
        <p:spPr>
          <a:xfrm>
            <a:off x="89297" y="1226511"/>
            <a:ext cx="4414123"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89297"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クリックしてテキストを入力</a:t>
            </a:r>
          </a:p>
        </p:txBody>
      </p:sp>
      <p:sp>
        <p:nvSpPr>
          <p:cNvPr id="12" name="プレースホルダー_タイトル"/>
          <p:cNvSpPr>
            <a:spLocks noGrp="1"/>
          </p:cNvSpPr>
          <p:nvPr>
            <p:ph type="title" hasCustomPrompt="1"/>
          </p:nvPr>
        </p:nvSpPr>
        <p:spPr>
          <a:xfrm>
            <a:off x="89298" y="86917"/>
            <a:ext cx="8965406"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832669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背表紙">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50764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image" Target="../media/image29.jpeg"/><Relationship Id="rId5" Type="http://schemas.openxmlformats.org/officeDocument/2006/relationships/theme" Target="../theme/theme10.xml"/><Relationship Id="rId4" Type="http://schemas.openxmlformats.org/officeDocument/2006/relationships/slideLayout" Target="../slideLayouts/slideLayout7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2.xml"/><Relationship Id="rId1" Type="http://schemas.openxmlformats.org/officeDocument/2006/relationships/slideLayout" Target="../slideLayouts/slideLayout16.xml"/><Relationship Id="rId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8.jpeg"/><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theme" Target="../theme/theme5.xml"/><Relationship Id="rId1" Type="http://schemas.openxmlformats.org/officeDocument/2006/relationships/slideLayout" Target="../slideLayouts/slideLayout2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8.jpeg"/><Relationship Id="rId5" Type="http://schemas.openxmlformats.org/officeDocument/2006/relationships/theme" Target="../theme/theme6.xml"/><Relationship Id="rId4"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7.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theme" Target="../theme/theme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ロゴ"/>
          <p:cNvPicPr>
            <a:picLocks noChangeAspect="1"/>
          </p:cNvPicPr>
          <p:nvPr userDrawn="1"/>
        </p:nvPicPr>
        <p:blipFill rotWithShape="1">
          <a:blip r:embed="rId17" cstate="print">
            <a:extLst>
              <a:ext uri="{28A0092B-C50C-407E-A947-70E740481C1C}">
                <a14:useLocalDpi xmlns:a14="http://schemas.microsoft.com/office/drawing/2010/main" val="0"/>
              </a:ext>
            </a:extLst>
          </a:blip>
          <a:srcRect/>
          <a:stretch/>
        </p:blipFill>
        <p:spPr>
          <a:xfrm>
            <a:off x="7920318" y="4793876"/>
            <a:ext cx="1169894" cy="316006"/>
          </a:xfrm>
          <a:prstGeom prst="rect">
            <a:avLst/>
          </a:prstGeom>
        </p:spPr>
      </p:pic>
      <p:sp>
        <p:nvSpPr>
          <p:cNvPr id="5" name="コピーライト">
            <a:extLst>
              <a:ext uri="{FF2B5EF4-FFF2-40B4-BE49-F238E27FC236}">
                <a16:creationId xmlns:a16="http://schemas.microsoft.com/office/drawing/2014/main" id="{44EFBD0C-D994-4BC1-AB88-73DC8B45136F}"/>
              </a:ext>
            </a:extLst>
          </p:cNvPr>
          <p:cNvSpPr txBox="1"/>
          <p:nvPr userDrawn="1"/>
        </p:nvSpPr>
        <p:spPr>
          <a:xfrm>
            <a:off x="89298" y="4964257"/>
            <a:ext cx="509755" cy="115416"/>
          </a:xfrm>
          <a:prstGeom prst="rect">
            <a:avLst/>
          </a:prstGeom>
          <a:noFill/>
        </p:spPr>
        <p:txBody>
          <a:bodyPr wrap="none" lIns="0" tIns="0" rIns="0" bIns="0" rtlCol="0" anchor="b">
            <a:spAutoFit/>
          </a:bodyPr>
          <a:lstStyle/>
          <a:p>
            <a:r>
              <a:rPr kumimoji="1" lang="en-US" altLang="ja-JP" sz="750" dirty="0">
                <a:solidFill>
                  <a:schemeClr val="accent4"/>
                </a:solidFill>
              </a:rPr>
              <a:t>© 2024 KDDI</a:t>
            </a:r>
            <a:endParaRPr kumimoji="1" lang="ja-JP" altLang="en-US" sz="750" dirty="0">
              <a:solidFill>
                <a:schemeClr val="accent4"/>
              </a:solidFill>
            </a:endParaRPr>
          </a:p>
        </p:txBody>
      </p:sp>
      <p:sp>
        <p:nvSpPr>
          <p:cNvPr id="10" name="ページ番号">
            <a:extLst>
              <a:ext uri="{FF2B5EF4-FFF2-40B4-BE49-F238E27FC236}">
                <a16:creationId xmlns:a16="http://schemas.microsoft.com/office/drawing/2014/main" id="{C290B84F-F8ED-433E-AF87-CD74A57E0906}"/>
              </a:ext>
            </a:extLst>
          </p:cNvPr>
          <p:cNvSpPr txBox="1"/>
          <p:nvPr userDrawn="1"/>
        </p:nvSpPr>
        <p:spPr>
          <a:xfrm>
            <a:off x="8913640" y="394380"/>
            <a:ext cx="141064" cy="138499"/>
          </a:xfrm>
          <a:prstGeom prst="rect">
            <a:avLst/>
          </a:prstGeom>
          <a:noFill/>
        </p:spPr>
        <p:txBody>
          <a:bodyPr wrap="none" lIns="0" tIns="0" rIns="0" bIns="0" rtlCol="0" anchor="t">
            <a:spAutoFit/>
          </a:bodyPr>
          <a:lstStyle/>
          <a:p>
            <a:pPr algn="r"/>
            <a:fld id="{E92F5356-8360-4518-8584-93A8F6983246}" type="slidenum">
              <a:rPr kumimoji="1" lang="ja-JP" altLang="en-US" sz="900" smtClean="0">
                <a:solidFill>
                  <a:schemeClr val="accent4"/>
                </a:solidFill>
                <a:latin typeface="Arial" panose="020B0604020202020204" pitchFamily="34" charset="0"/>
                <a:cs typeface="Arial" panose="020B0604020202020204" pitchFamily="34" charset="0"/>
              </a:rPr>
              <a:pPr algn="r"/>
              <a:t>‹#›</a:t>
            </a:fld>
            <a:endParaRPr kumimoji="1" lang="ja-JP" altLang="en-US" sz="90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918158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p:nvPr>
        </p:nvSpPr>
        <p:spPr>
          <a:xfrm>
            <a:off x="651510" y="1971717"/>
            <a:ext cx="8065551" cy="810671"/>
          </a:xfrm>
        </p:spPr>
        <p:txBody>
          <a:bodyPr anchor="ctr" anchorCtr="0"/>
          <a:lstStyle/>
          <a:p>
            <a:pPr algn="ctr"/>
            <a:r>
              <a:rPr lang="en-US" sz="3600" dirty="0">
                <a:latin typeface="Arial" panose="020B0604020202020204" pitchFamily="34" charset="0"/>
                <a:cs typeface="Arial" panose="020B0604020202020204" pitchFamily="34" charset="0"/>
              </a:rPr>
              <a:t>Motivation on </a:t>
            </a:r>
            <a:r>
              <a:rPr lang="en-US" sz="3600" dirty="0" err="1">
                <a:latin typeface="Arial" panose="020B0604020202020204" pitchFamily="34" charset="0"/>
                <a:cs typeface="Arial" panose="020B0604020202020204" pitchFamily="34" charset="0"/>
              </a:rPr>
              <a:t>Scell</a:t>
            </a:r>
            <a:r>
              <a:rPr lang="en-US" sz="3600" dirty="0">
                <a:latin typeface="Arial" panose="020B0604020202020204" pitchFamily="34" charset="0"/>
                <a:cs typeface="Arial" panose="020B0604020202020204" pitchFamily="34" charset="0"/>
              </a:rPr>
              <a:t> with uplink only transmission</a:t>
            </a:r>
          </a:p>
        </p:txBody>
      </p:sp>
      <p:sp>
        <p:nvSpPr>
          <p:cNvPr id="4" name="Text Placeholder 3"/>
          <p:cNvSpPr>
            <a:spLocks noGrp="1"/>
          </p:cNvSpPr>
          <p:nvPr>
            <p:ph type="body" sz="quarter" idx="10"/>
          </p:nvPr>
        </p:nvSpPr>
        <p:spPr>
          <a:xfrm>
            <a:off x="222068" y="873363"/>
            <a:ext cx="3526971" cy="960561"/>
          </a:xfrm>
        </p:spPr>
        <p:txBody>
          <a:bodyPr/>
          <a:lstStyle/>
          <a:p>
            <a:r>
              <a:rPr lang="en-US" altLang="zh-CN" sz="1600" dirty="0"/>
              <a:t>Source: KDDI,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9.1.4.4</a:t>
            </a:r>
          </a:p>
          <a:p>
            <a:endParaRPr lang="zh-CN" altLang="en-US" dirty="0"/>
          </a:p>
        </p:txBody>
      </p:sp>
      <p:sp>
        <p:nvSpPr>
          <p:cNvPr id="3" name="テキスト プレースホルダー 2">
            <a:extLst>
              <a:ext uri="{FF2B5EF4-FFF2-40B4-BE49-F238E27FC236}">
                <a16:creationId xmlns:a16="http://schemas.microsoft.com/office/drawing/2014/main" id="{7C92E741-13AF-F82C-4270-4B0966634F50}"/>
              </a:ext>
            </a:extLst>
          </p:cNvPr>
          <p:cNvSpPr>
            <a:spLocks noGrp="1"/>
          </p:cNvSpPr>
          <p:nvPr>
            <p:ph type="body" sz="quarter" idx="12"/>
          </p:nvPr>
        </p:nvSpPr>
        <p:spPr>
          <a:xfrm>
            <a:off x="7501236" y="258687"/>
            <a:ext cx="1364850" cy="305853"/>
          </a:xfrm>
        </p:spPr>
        <p:txBody>
          <a:bodyPr/>
          <a:lstStyle/>
          <a:p>
            <a:r>
              <a:rPr lang="en-US" altLang="ja-JP" dirty="0"/>
              <a:t>RP-240058</a:t>
            </a:r>
            <a:endParaRPr lang="ja-JP" altLang="en-US" dirty="0"/>
          </a:p>
        </p:txBody>
      </p:sp>
      <p:sp>
        <p:nvSpPr>
          <p:cNvPr id="5" name="Text Box 14"/>
          <p:cNvSpPr txBox="1"/>
          <p:nvPr/>
        </p:nvSpPr>
        <p:spPr>
          <a:xfrm>
            <a:off x="118110" y="90410"/>
            <a:ext cx="6193790" cy="645160"/>
          </a:xfrm>
          <a:prstGeom prst="rect">
            <a:avLst/>
          </a:prstGeom>
          <a:noFill/>
          <a:ln w="9525">
            <a:noFill/>
          </a:ln>
        </p:spPr>
        <p:txBody>
          <a:bodyPr wrap="square" anchor="t">
            <a:spAutoFit/>
          </a:bodyPr>
          <a:lstStyle/>
          <a:p>
            <a:pPr>
              <a:lnSpc>
                <a:spcPct val="100000"/>
              </a:lnSpc>
              <a:spcBef>
                <a:spcPct val="0"/>
              </a:spcBef>
              <a:buFontTx/>
              <a:buNone/>
            </a:pPr>
            <a:r>
              <a:rPr kumimoji="1" lang="en-US" altLang="zh-CN" dirty="0">
                <a:sym typeface="+mn-ea"/>
              </a:rPr>
              <a:t>3GPP TSG RAN Meeting #103</a:t>
            </a:r>
            <a:endParaRPr kumimoji="1" lang="en-US" altLang="zh-CN" dirty="0">
              <a:ea typeface="宋体" panose="02010600030101010101" pitchFamily="2" charset="-122"/>
            </a:endParaRPr>
          </a:p>
          <a:p>
            <a:pPr>
              <a:lnSpc>
                <a:spcPct val="100000"/>
              </a:lnSpc>
              <a:spcBef>
                <a:spcPct val="0"/>
              </a:spcBef>
            </a:pPr>
            <a:r>
              <a:rPr kumimoji="1" lang="en-US" dirty="0">
                <a:sym typeface="+mn-ea"/>
              </a:rPr>
              <a:t>Maastricht , NL, Mar 18th-21th, 2024</a:t>
            </a:r>
          </a:p>
        </p:txBody>
      </p:sp>
      <p:sp>
        <p:nvSpPr>
          <p:cNvPr id="6" name="Text Box 13"/>
          <p:cNvSpPr txBox="1"/>
          <p:nvPr/>
        </p:nvSpPr>
        <p:spPr>
          <a:xfrm>
            <a:off x="7415564" y="62053"/>
            <a:ext cx="1537249" cy="337185"/>
          </a:xfrm>
          <a:prstGeom prst="rect">
            <a:avLst/>
          </a:prstGeom>
          <a:noFill/>
          <a:ln w="9525">
            <a:noFill/>
          </a:ln>
        </p:spPr>
        <p:txBody>
          <a:bodyPr wrap="square" anchor="t">
            <a:spAutoFit/>
          </a:bodyPr>
          <a:lstStyle/>
          <a:p>
            <a:pPr lvl="0" algn="r">
              <a:spcBef>
                <a:spcPct val="50000"/>
              </a:spcBef>
            </a:pPr>
            <a:r>
              <a:rPr lang="en-US" altLang="zh-CN" sz="1600" b="1" dirty="0">
                <a:solidFill>
                  <a:schemeClr val="bg1"/>
                </a:solidFill>
                <a:latin typeface="Arial" panose="020B0604020202020204" pitchFamily="34" charset="0"/>
              </a:rPr>
              <a:t>RP-24xxxx</a:t>
            </a:r>
            <a:r>
              <a:rPr lang="sv-SE" altLang="en-US" sz="1600" b="1" dirty="0">
                <a:solidFill>
                  <a:schemeClr val="bg1"/>
                </a:solidFill>
                <a:latin typeface="Arial" panose="020B0604020202020204" pitchFamily="34" charset="0"/>
              </a:rPr>
              <a:t> </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9B5E0BC-EF13-3166-B978-7BE4AF6AA0E1}"/>
              </a:ext>
            </a:extLst>
          </p:cNvPr>
          <p:cNvSpPr>
            <a:spLocks noGrp="1"/>
          </p:cNvSpPr>
          <p:nvPr>
            <p:ph type="title"/>
          </p:nvPr>
        </p:nvSpPr>
        <p:spPr>
          <a:xfrm>
            <a:off x="89298" y="86917"/>
            <a:ext cx="8965406" cy="568880"/>
          </a:xfrm>
        </p:spPr>
        <p:txBody>
          <a:bodyPr/>
          <a:lstStyle/>
          <a:p>
            <a:r>
              <a:rPr lang="en-US" altLang="ja-JP" dirty="0">
                <a:latin typeface="Arial" panose="020B0604020202020204" pitchFamily="34" charset="0"/>
                <a:cs typeface="Arial" panose="020B0604020202020204" pitchFamily="34" charset="0"/>
                <a:sym typeface="+mn-ea"/>
              </a:rPr>
              <a:t>Background</a:t>
            </a:r>
            <a:endParaRPr lang="en-US" altLang="zh-CN" dirty="0">
              <a:latin typeface="Arial" panose="020B0604020202020204" pitchFamily="34" charset="0"/>
              <a:cs typeface="Arial" panose="020B0604020202020204" pitchFamily="34" charset="0"/>
            </a:endParaRPr>
          </a:p>
        </p:txBody>
      </p:sp>
      <p:sp>
        <p:nvSpPr>
          <p:cNvPr id="6" name="文本框 3">
            <a:extLst>
              <a:ext uri="{FF2B5EF4-FFF2-40B4-BE49-F238E27FC236}">
                <a16:creationId xmlns:a16="http://schemas.microsoft.com/office/drawing/2014/main" id="{6EE2F95E-AA02-863D-9B01-B1E5E699E144}"/>
              </a:ext>
            </a:extLst>
          </p:cNvPr>
          <p:cNvSpPr txBox="1"/>
          <p:nvPr/>
        </p:nvSpPr>
        <p:spPr>
          <a:xfrm>
            <a:off x="452755" y="1336857"/>
            <a:ext cx="8068945" cy="2127885"/>
          </a:xfrm>
          <a:prstGeom prst="rect">
            <a:avLst/>
          </a:prstGeom>
        </p:spPr>
        <p:txBody>
          <a:bodyPr vert="horz" wrap="square" lIns="0" tIns="0" rIns="0" bIns="0" rtlCol="0" anchor="t">
            <a:noAutofit/>
          </a:bodyPr>
          <a:lstStyle/>
          <a:p>
            <a:pPr>
              <a:spcAft>
                <a:spcPts val="600"/>
              </a:spcAft>
            </a:pPr>
            <a:r>
              <a:rPr kumimoji="1" lang="en-US" altLang="zh-CN" b="1" dirty="0" err="1">
                <a:solidFill>
                  <a:srgbClr val="018ED3"/>
                </a:solidFill>
                <a:latin typeface="Arial" panose="020B0604020202020204" pitchFamily="34" charset="0"/>
              </a:rPr>
              <a:t>Scell</a:t>
            </a:r>
            <a:r>
              <a:rPr kumimoji="1" lang="en-US" altLang="zh-CN" b="1" dirty="0">
                <a:solidFill>
                  <a:srgbClr val="018ED3"/>
                </a:solidFill>
                <a:latin typeface="Arial" panose="020B0604020202020204" pitchFamily="34" charset="0"/>
              </a:rPr>
              <a:t> with uplink only transmission has been discussed in the previous release, lots of merits and applicable use case as listed in following have been identified and well discussed. </a:t>
            </a:r>
            <a:r>
              <a:rPr kumimoji="1" lang="en-US" altLang="ja-JP" b="1" dirty="0">
                <a:solidFill>
                  <a:srgbClr val="018ED3"/>
                </a:solidFill>
                <a:latin typeface="Arial" panose="020B0604020202020204" pitchFamily="34" charset="0"/>
              </a:rPr>
              <a:t>However,</a:t>
            </a:r>
            <a:r>
              <a:rPr kumimoji="1" lang="en-US" altLang="zh-CN" b="1" dirty="0">
                <a:solidFill>
                  <a:srgbClr val="018ED3"/>
                </a:solidFill>
                <a:latin typeface="Arial" panose="020B0604020202020204" pitchFamily="34" charset="0"/>
              </a:rPr>
              <a:t> due to the workload and limited TU restrictions, RRM requirement for </a:t>
            </a:r>
            <a:r>
              <a:rPr kumimoji="1" lang="en-US" altLang="zh-CN" b="1" dirty="0" err="1">
                <a:solidFill>
                  <a:srgbClr val="018ED3"/>
                </a:solidFill>
                <a:latin typeface="Arial" panose="020B0604020202020204" pitchFamily="34" charset="0"/>
              </a:rPr>
              <a:t>Scell</a:t>
            </a:r>
            <a:r>
              <a:rPr kumimoji="1" lang="en-US" altLang="zh-CN" b="1" dirty="0">
                <a:solidFill>
                  <a:srgbClr val="018ED3"/>
                </a:solidFill>
                <a:latin typeface="Arial" panose="020B0604020202020204" pitchFamily="34" charset="0"/>
              </a:rPr>
              <a:t> with uplink only transmission has not been specified yet until Rel-18. In order to enable this feature with full set of requirements in RAN4, it’s proposed to define the corresponding RRM requirement for it in Rel-19.</a:t>
            </a:r>
          </a:p>
        </p:txBody>
      </p:sp>
    </p:spTree>
    <p:extLst>
      <p:ext uri="{BB962C8B-B14F-4D97-AF65-F5344CB8AC3E}">
        <p14:creationId xmlns:p14="http://schemas.microsoft.com/office/powerpoint/2010/main" val="560705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Arial" panose="020B0604020202020204" pitchFamily="34" charset="0"/>
                <a:cs typeface="Arial" panose="020B0604020202020204" pitchFamily="34" charset="0"/>
                <a:sym typeface="+mn-ea"/>
              </a:rPr>
              <a:t>UE RRM related evolution in Rel-19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67385"/>
            <a:ext cx="8068945" cy="2127885"/>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Justification:</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In Japan, MIC had allocated the 700MHz band to the use of IMT systems and migrated the use of FPU systems to 1.2GHz and 2.3GHz bands. </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MIC assigned the band 2330-2370MHz for</a:t>
            </a:r>
            <a:r>
              <a:rPr kumimoji="1" lang="en-US" altLang="zh-CN" sz="1400" dirty="0">
                <a:latin typeface="Arial" panose="020B0604020202020204" pitchFamily="34" charset="0"/>
              </a:rPr>
              <a:t> the use of IMT system in</a:t>
            </a:r>
            <a:r>
              <a:rPr kumimoji="1" lang="en-US" altLang="zh-CN" sz="1400" dirty="0">
                <a:solidFill>
                  <a:schemeClr val="tx1"/>
                </a:solidFill>
                <a:latin typeface="Arial" panose="020B0604020202020204" pitchFamily="34" charset="0"/>
              </a:rPr>
              <a:t> 2022 and the operation of the IMT system in the band has started in 2023.</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It's essential to protect the incumbent service FPU from the foreseen IMT deployment, otherwise IMT BS DL CLI towards to FPU receiver would be significant. </a:t>
            </a:r>
          </a:p>
          <a:p>
            <a:pPr marL="741680" indent="-285750" eaLnBrk="1" latinLnBrk="0" hangingPunct="1">
              <a:spcAft>
                <a:spcPts val="600"/>
              </a:spcAft>
              <a:buFont typeface="Arial" panose="020B0604020202020204" pitchFamily="34" charset="0"/>
              <a:buChar char="•"/>
            </a:pPr>
            <a:r>
              <a:rPr kumimoji="1" lang="en-US" altLang="zh-CN" sz="1400" b="1" dirty="0">
                <a:solidFill>
                  <a:srgbClr val="018ED3"/>
                </a:solidFill>
                <a:latin typeface="Arial" panose="020B0604020202020204" pitchFamily="34" charset="0"/>
                <a:sym typeface="+mn-ea"/>
              </a:rPr>
              <a:t>Scell with UL only transmission</a:t>
            </a:r>
            <a:r>
              <a:rPr kumimoji="1" lang="en-US" altLang="zh-CN" sz="1400" b="1" dirty="0">
                <a:solidFill>
                  <a:srgbClr val="018ED3"/>
                </a:solidFill>
                <a:latin typeface="Arial" panose="020B0604020202020204" pitchFamily="34" charset="0"/>
              </a:rPr>
              <a:t> at 2.3GHz could mitigate the gNB to gNB CLI issue to enable the good coexistence performance with FPU.</a:t>
            </a: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7" name="pic"/>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11785" y="3375025"/>
            <a:ext cx="5076825" cy="995045"/>
          </a:xfrm>
          <a:prstGeom prst="rect">
            <a:avLst/>
          </a:prstGeom>
        </p:spPr>
      </p:pic>
      <p:pic>
        <p:nvPicPr>
          <p:cNvPr id="8" name="pic"/>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472305" y="2708910"/>
            <a:ext cx="4601210" cy="2242820"/>
          </a:xfrm>
          <a:prstGeom prst="rect">
            <a:avLst/>
          </a:prstGeom>
        </p:spPr>
      </p:pic>
      <p:cxnSp>
        <p:nvCxnSpPr>
          <p:cNvPr id="9" name="直接连接符 8"/>
          <p:cNvCxnSpPr/>
          <p:nvPr/>
        </p:nvCxnSpPr>
        <p:spPr>
          <a:xfrm>
            <a:off x="4472305" y="2884170"/>
            <a:ext cx="0" cy="1978025"/>
          </a:xfrm>
          <a:prstGeom prst="line">
            <a:avLst/>
          </a:prstGeom>
          <a:ln>
            <a:solidFill>
              <a:srgbClr val="018ED3"/>
            </a:solidFill>
          </a:ln>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C9D172AF-2F62-7397-AF1D-640E536F8250}"/>
              </a:ext>
            </a:extLst>
          </p:cNvPr>
          <p:cNvSpPr txBox="1"/>
          <p:nvPr/>
        </p:nvSpPr>
        <p:spPr>
          <a:xfrm>
            <a:off x="272152" y="3674093"/>
            <a:ext cx="565484" cy="288390"/>
          </a:xfrm>
          <a:prstGeom prst="rect">
            <a:avLst/>
          </a:prstGeom>
          <a:solidFill>
            <a:srgbClr val="FFCCFF"/>
          </a:solidFill>
        </p:spPr>
        <p:txBody>
          <a:bodyPr vert="horz" wrap="none" lIns="0" tIns="0" rIns="0" bIns="0" rtlCol="0" anchor="ctr">
            <a:noAutofit/>
          </a:bodyPr>
          <a:lstStyle/>
          <a:p>
            <a:pPr algn="ctr"/>
            <a:r>
              <a:rPr kumimoji="1" lang="en-US" altLang="ja-JP" sz="800" dirty="0"/>
              <a:t>Former FPU</a:t>
            </a:r>
            <a:endParaRPr kumimoji="1" lang="ja-JP" altLang="en-US" sz="800" dirty="0"/>
          </a:p>
        </p:txBody>
      </p:sp>
      <p:sp>
        <p:nvSpPr>
          <p:cNvPr id="11" name="テキスト ボックス 10">
            <a:extLst>
              <a:ext uri="{FF2B5EF4-FFF2-40B4-BE49-F238E27FC236}">
                <a16:creationId xmlns:a16="http://schemas.microsoft.com/office/drawing/2014/main" id="{DAF7CB58-C39D-7174-576F-46A16DADE265}"/>
              </a:ext>
            </a:extLst>
          </p:cNvPr>
          <p:cNvSpPr txBox="1"/>
          <p:nvPr/>
        </p:nvSpPr>
        <p:spPr>
          <a:xfrm>
            <a:off x="1183893" y="3674093"/>
            <a:ext cx="1217401" cy="288390"/>
          </a:xfrm>
          <a:prstGeom prst="rect">
            <a:avLst/>
          </a:prstGeom>
          <a:solidFill>
            <a:srgbClr val="A5F3F5"/>
          </a:solidFill>
        </p:spPr>
        <p:txBody>
          <a:bodyPr vert="horz" wrap="none" lIns="0" tIns="0" rIns="0" bIns="0" rtlCol="0" anchor="ctr">
            <a:noAutofit/>
          </a:bodyPr>
          <a:lstStyle/>
          <a:p>
            <a:pPr algn="ctr"/>
            <a:r>
              <a:rPr kumimoji="1" lang="en-US" altLang="ja-JP" sz="800" dirty="0"/>
              <a:t>Current spectrum for  FPU</a:t>
            </a:r>
          </a:p>
          <a:p>
            <a:pPr algn="ctr"/>
            <a:r>
              <a:rPr kumimoji="1" lang="en-US" altLang="ja-JP" sz="800" dirty="0"/>
              <a:t>(1.2GHz band)</a:t>
            </a:r>
            <a:endParaRPr kumimoji="1" lang="ja-JP" altLang="en-US" sz="800" dirty="0"/>
          </a:p>
        </p:txBody>
      </p:sp>
      <p:sp>
        <p:nvSpPr>
          <p:cNvPr id="12" name="テキスト ボックス 11">
            <a:extLst>
              <a:ext uri="{FF2B5EF4-FFF2-40B4-BE49-F238E27FC236}">
                <a16:creationId xmlns:a16="http://schemas.microsoft.com/office/drawing/2014/main" id="{FF2671A6-B91F-8AD9-2D83-B52640C94265}"/>
              </a:ext>
            </a:extLst>
          </p:cNvPr>
          <p:cNvSpPr txBox="1"/>
          <p:nvPr/>
        </p:nvSpPr>
        <p:spPr>
          <a:xfrm>
            <a:off x="2986023" y="3674092"/>
            <a:ext cx="1225352" cy="280439"/>
          </a:xfrm>
          <a:prstGeom prst="rect">
            <a:avLst/>
          </a:prstGeom>
          <a:solidFill>
            <a:srgbClr val="FFC000"/>
          </a:solidFill>
        </p:spPr>
        <p:txBody>
          <a:bodyPr vert="horz" wrap="none" lIns="0" tIns="0" rIns="0" bIns="0" rtlCol="0" anchor="ctr">
            <a:noAutofit/>
          </a:bodyPr>
          <a:lstStyle/>
          <a:p>
            <a:pPr algn="ctr"/>
            <a:r>
              <a:rPr kumimoji="1" lang="en-US" altLang="ja-JP" sz="800" dirty="0"/>
              <a:t>Current spectrum for  FPU</a:t>
            </a:r>
          </a:p>
          <a:p>
            <a:pPr algn="ctr"/>
            <a:r>
              <a:rPr kumimoji="1" lang="en-US" altLang="ja-JP" sz="800" dirty="0"/>
              <a:t>(2.3GHz band)</a:t>
            </a:r>
            <a:endParaRPr kumimoji="1" lang="ja-JP" altLang="en-US" sz="800" dirty="0"/>
          </a:p>
        </p:txBody>
      </p:sp>
    </p:spTree>
    <p:extLst>
      <p:ext uri="{BB962C8B-B14F-4D97-AF65-F5344CB8AC3E}">
        <p14:creationId xmlns:p14="http://schemas.microsoft.com/office/powerpoint/2010/main" val="654546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atin typeface="Arial" panose="020B0604020202020204" pitchFamily="34" charset="0"/>
                <a:cs typeface="Arial" panose="020B0604020202020204" pitchFamily="34" charset="0"/>
                <a:sym typeface="+mn-ea"/>
              </a:rPr>
              <a:t>UE RRM related evolution in Rel-19 </a:t>
            </a:r>
            <a:br>
              <a:rPr lang="en-US" altLang="zh-CN" dirty="0">
                <a:latin typeface="Arial" panose="020B0604020202020204" pitchFamily="34" charset="0"/>
                <a:cs typeface="Arial" panose="020B0604020202020204" pitchFamily="34" charset="0"/>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67385"/>
            <a:ext cx="8068945" cy="2025650"/>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Justification:</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In USA, there are long discussion on coexistence issue between IMT deployment at C-band and aircraft radio altimeter at 4.2-4.4GHz.</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The FAA determined that radio altimeters cannot be relied upon to perform their intended function if they experience interference from wireless broadband operations in the 3.7-3.98 GHz frequency band (5G C-Band).</a:t>
            </a:r>
          </a:p>
          <a:p>
            <a:pPr marL="741680" indent="-285750" eaLnBrk="1" latinLnBrk="0" hangingPunct="1">
              <a:spcAft>
                <a:spcPts val="600"/>
              </a:spcAft>
              <a:buFont typeface="Arial" panose="020B0604020202020204" pitchFamily="34" charset="0"/>
              <a:buChar char="•"/>
            </a:pPr>
            <a:r>
              <a:rPr kumimoji="1" lang="en-US" altLang="zh-CN" sz="1400" b="1" dirty="0">
                <a:solidFill>
                  <a:srgbClr val="018ED3"/>
                </a:solidFill>
                <a:latin typeface="Arial" panose="020B0604020202020204" pitchFamily="34" charset="0"/>
                <a:sym typeface="+mn-ea"/>
              </a:rPr>
              <a:t>Scell with UL only transmission at 5G C-band could provide good solution to enable the good coexistence performance with aircraft radio altimeter if there are no additional filtering implemented for the protection of interference from IMT network at the aircraft. </a:t>
            </a:r>
            <a:endParaRPr kumimoji="1" lang="en-US" altLang="zh-CN" sz="1400" b="1" dirty="0">
              <a:solidFill>
                <a:srgbClr val="018ED3"/>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b="1" i="1" dirty="0">
              <a:solidFill>
                <a:srgbClr val="018ED3"/>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5" name="pic"/>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2865" y="3502660"/>
            <a:ext cx="4808855" cy="828040"/>
          </a:xfrm>
          <a:prstGeom prst="rect">
            <a:avLst/>
          </a:prstGeom>
        </p:spPr>
      </p:pic>
      <p:cxnSp>
        <p:nvCxnSpPr>
          <p:cNvPr id="8" name="直接连接符 7"/>
          <p:cNvCxnSpPr/>
          <p:nvPr/>
        </p:nvCxnSpPr>
        <p:spPr>
          <a:xfrm>
            <a:off x="4487545" y="2861945"/>
            <a:ext cx="0" cy="1920875"/>
          </a:xfrm>
          <a:prstGeom prst="line">
            <a:avLst/>
          </a:prstGeom>
          <a:ln>
            <a:solidFill>
              <a:srgbClr val="018ED3"/>
            </a:solidFill>
          </a:ln>
        </p:spPr>
        <p:style>
          <a:lnRef idx="2">
            <a:schemeClr val="accent1"/>
          </a:lnRef>
          <a:fillRef idx="0">
            <a:schemeClr val="accent1"/>
          </a:fillRef>
          <a:effectRef idx="1">
            <a:schemeClr val="accent1"/>
          </a:effectRef>
          <a:fontRef idx="minor">
            <a:schemeClr val="tx1"/>
          </a:fontRef>
        </p:style>
      </p:cxnSp>
      <p:pic>
        <p:nvPicPr>
          <p:cNvPr id="3" name="pic"/>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737100" y="3029585"/>
            <a:ext cx="3628390" cy="16224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atin typeface="Arial" panose="020B0604020202020204" pitchFamily="34" charset="0"/>
                <a:cs typeface="Arial" panose="020B0604020202020204" pitchFamily="34" charset="0"/>
                <a:sym typeface="+mn-ea"/>
              </a:rPr>
              <a:t>UE RRM related evolution in Rel-19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833324"/>
            <a:ext cx="8136634" cy="2003476"/>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Justification:</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With the deployment of NR network, operators may refarm some of the LTE bands to NR to improve UL coverage and throughput. </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Re-farm bands for UL transmission might be possible given NR coverage is UL limited. An operator may use other higher NR bands for capacity and the re-farming LTE band for coverage. </a:t>
            </a:r>
            <a:endParaRPr kumimoji="1" lang="en-US" altLang="zh-CN" sz="1400" dirty="0">
              <a:solidFill>
                <a:srgbClr val="0070C0"/>
              </a:solidFill>
              <a:latin typeface="Arial" panose="020B0604020202020204" pitchFamily="34" charset="0"/>
            </a:endParaRPr>
          </a:p>
          <a:p>
            <a:pPr marL="741680" indent="-285750" eaLnBrk="1" latinLnBrk="0" hangingPunct="1">
              <a:spcAft>
                <a:spcPts val="600"/>
              </a:spcAft>
              <a:buFont typeface="Arial" panose="020B0604020202020204" pitchFamily="34" charset="0"/>
              <a:buChar char="•"/>
            </a:pPr>
            <a:r>
              <a:rPr kumimoji="1" lang="en-US" altLang="zh-CN" sz="1400" b="1" dirty="0">
                <a:solidFill>
                  <a:srgbClr val="018ED3"/>
                </a:solidFill>
                <a:latin typeface="Arial" panose="020B0604020202020204" pitchFamily="34" charset="0"/>
                <a:sym typeface="+mn-ea"/>
              </a:rPr>
              <a:t>Scell with UL only transmission can address such re-farming demands from operators. </a:t>
            </a:r>
            <a:endParaRPr kumimoji="1" lang="en-US" altLang="zh-CN" sz="1400" b="1" dirty="0">
              <a:solidFill>
                <a:srgbClr val="0070C0"/>
              </a:solidFill>
              <a:latin typeface="Arial" panose="020B0604020202020204" pitchFamily="34" charset="0"/>
              <a:sym typeface="+mn-ea"/>
            </a:endParaRPr>
          </a:p>
        </p:txBody>
      </p:sp>
      <p:sp>
        <p:nvSpPr>
          <p:cNvPr id="6" name="文本框 5"/>
          <p:cNvSpPr txBox="1"/>
          <p:nvPr/>
        </p:nvSpPr>
        <p:spPr>
          <a:xfrm>
            <a:off x="1837260" y="3969638"/>
            <a:ext cx="422002" cy="67481"/>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3" name="矩形 2"/>
          <p:cNvSpPr/>
          <p:nvPr/>
        </p:nvSpPr>
        <p:spPr>
          <a:xfrm>
            <a:off x="1966762" y="2848722"/>
            <a:ext cx="786599" cy="274243"/>
          </a:xfrm>
          <a:prstGeom prst="rect">
            <a:avLst/>
          </a:prstGeom>
          <a:solidFill>
            <a:srgbClr val="3399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椭圆 8"/>
          <p:cNvSpPr/>
          <p:nvPr/>
        </p:nvSpPr>
        <p:spPr>
          <a:xfrm>
            <a:off x="2672173" y="3443907"/>
            <a:ext cx="3048513" cy="1207355"/>
          </a:xfrm>
          <a:prstGeom prst="ellipse">
            <a:avLst/>
          </a:prstGeom>
          <a:solidFill>
            <a:srgbClr val="3399FF">
              <a:alpha val="6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矩形 9"/>
          <p:cNvSpPr/>
          <p:nvPr/>
        </p:nvSpPr>
        <p:spPr>
          <a:xfrm>
            <a:off x="2772973" y="2768498"/>
            <a:ext cx="1880503" cy="430887"/>
          </a:xfrm>
          <a:prstGeom prst="rect">
            <a:avLst/>
          </a:prstGeom>
        </p:spPr>
        <p:txBody>
          <a:bodyPr wrap="square">
            <a:spAutoFit/>
          </a:bodyPr>
          <a:lstStyle/>
          <a:p>
            <a:r>
              <a:rPr kumimoji="1" lang="en-US" altLang="zh-CN" sz="1100" dirty="0">
                <a:solidFill>
                  <a:srgbClr val="0070C0"/>
                </a:solidFill>
                <a:latin typeface="Arial" panose="020B0604020202020204" pitchFamily="34" charset="0"/>
              </a:rPr>
              <a:t>Serving cell using the re-farming band from LTE</a:t>
            </a:r>
            <a:endParaRPr lang="zh-CN" altLang="en-US" sz="1100" dirty="0"/>
          </a:p>
        </p:txBody>
      </p:sp>
      <p:sp>
        <p:nvSpPr>
          <p:cNvPr id="11" name="矩形 10"/>
          <p:cNvSpPr/>
          <p:nvPr/>
        </p:nvSpPr>
        <p:spPr>
          <a:xfrm>
            <a:off x="4715142" y="2842375"/>
            <a:ext cx="786599" cy="274243"/>
          </a:xfrm>
          <a:prstGeom prst="rect">
            <a:avLst/>
          </a:prstGeom>
          <a:solidFill>
            <a:schemeClr val="accent6"/>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椭圆 14"/>
          <p:cNvSpPr/>
          <p:nvPr/>
        </p:nvSpPr>
        <p:spPr>
          <a:xfrm>
            <a:off x="3270676" y="3632570"/>
            <a:ext cx="1593333" cy="741618"/>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8" name="矩形 17"/>
          <p:cNvSpPr/>
          <p:nvPr/>
        </p:nvSpPr>
        <p:spPr>
          <a:xfrm>
            <a:off x="5563407" y="2768498"/>
            <a:ext cx="1651221" cy="374600"/>
          </a:xfrm>
          <a:prstGeom prst="rect">
            <a:avLst/>
          </a:prstGeom>
        </p:spPr>
        <p:txBody>
          <a:bodyPr wrap="square">
            <a:spAutoFit/>
          </a:bodyPr>
          <a:lstStyle/>
          <a:p>
            <a:r>
              <a:rPr kumimoji="1" lang="en-US" altLang="zh-CN" sz="1100" dirty="0">
                <a:solidFill>
                  <a:srgbClr val="0070C0"/>
                </a:solidFill>
                <a:latin typeface="Arial" panose="020B0604020202020204" pitchFamily="34" charset="0"/>
              </a:rPr>
              <a:t>Serving cell using the existing NR band</a:t>
            </a:r>
            <a:endParaRPr lang="zh-CN" altLang="en-US" sz="1100" dirty="0"/>
          </a:p>
        </p:txBody>
      </p:sp>
      <p:pic>
        <p:nvPicPr>
          <p:cNvPr id="20" name="pic"/>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724854" y="3705305"/>
            <a:ext cx="240873" cy="3746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atin typeface="Arial" panose="020B0604020202020204" pitchFamily="34" charset="0"/>
                <a:cs typeface="Arial" panose="020B0604020202020204" pitchFamily="34" charset="0"/>
                <a:sym typeface="+mn-ea"/>
              </a:rPr>
              <a:t>UE RRM related evolution in Rel-19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Justification:</a:t>
            </a: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Based on the study in Rel-18, UL only scell by shutting down the NW DL transmitter could achieve significant power saving. For BS Category 1, 65.5% to 71.7% of network power saving gain could be achieved and for BS Category 2, 80.7% to 83.3% of power saving gain could be achieved.</a:t>
            </a:r>
            <a:r>
              <a:rPr kumimoji="1" lang="en-US" altLang="zh-CN" sz="1600" b="1" dirty="0">
                <a:solidFill>
                  <a:schemeClr val="tx1"/>
                </a:solidFill>
                <a:latin typeface="Arial" panose="020B0604020202020204" pitchFamily="34" charset="0"/>
              </a:rPr>
              <a:t> </a:t>
            </a:r>
          </a:p>
          <a:p>
            <a:pPr marL="741680" indent="-285750" eaLnBrk="1" latinLnBrk="0" hangingPunct="1">
              <a:spcAft>
                <a:spcPts val="600"/>
              </a:spcAft>
              <a:buFont typeface="Arial" panose="020B0604020202020204" pitchFamily="34" charset="0"/>
              <a:buChar char="•"/>
            </a:pPr>
            <a:r>
              <a:rPr kumimoji="1" lang="en-US" altLang="zh-CN" sz="1400" b="1" dirty="0">
                <a:solidFill>
                  <a:srgbClr val="018ED3"/>
                </a:solidFill>
                <a:latin typeface="Arial" panose="020B0604020202020204" pitchFamily="34" charset="0"/>
                <a:sym typeface="+mn-ea"/>
              </a:rPr>
              <a:t>Scell with UL only transmission</a:t>
            </a:r>
            <a:r>
              <a:rPr kumimoji="1" lang="en-US" altLang="zh-CN" sz="1400" b="1" dirty="0">
                <a:solidFill>
                  <a:srgbClr val="018ED3"/>
                </a:solidFill>
                <a:latin typeface="Arial" panose="020B0604020202020204" pitchFamily="34" charset="0"/>
              </a:rPr>
              <a:t> could provide further network energy saving enhancement.</a:t>
            </a:r>
          </a:p>
          <a:p>
            <a:pPr marL="285750" indent="-285750">
              <a:spcAft>
                <a:spcPts val="600"/>
              </a:spcAft>
              <a:buFont typeface="Wingdings" panose="05000000000000000000" pitchFamily="2" charset="2"/>
              <a:buChar char="p"/>
            </a:pPr>
            <a:endParaRPr kumimoji="1" lang="en-US" altLang="zh-CN" sz="1400" b="1" i="1" dirty="0">
              <a:solidFill>
                <a:srgbClr val="018ED3"/>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12" name="图片 11"/>
          <p:cNvPicPr>
            <a:picLocks noChangeAspect="1"/>
          </p:cNvPicPr>
          <p:nvPr/>
        </p:nvPicPr>
        <p:blipFill>
          <a:blip r:embed="rId3"/>
          <a:stretch>
            <a:fillRect/>
          </a:stretch>
        </p:blipFill>
        <p:spPr>
          <a:xfrm>
            <a:off x="1949450" y="2312035"/>
            <a:ext cx="5076190" cy="25412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atin typeface="Arial" panose="020B0604020202020204" pitchFamily="34" charset="0"/>
                <a:cs typeface="Arial" panose="020B0604020202020204" pitchFamily="34" charset="0"/>
                <a:sym typeface="+mn-ea"/>
              </a:rPr>
              <a:t>UE RRM related evolution in Rel-19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67385"/>
            <a:ext cx="8068945" cy="2181860"/>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18ED3"/>
                </a:solidFill>
                <a:latin typeface="Arial" panose="020B0604020202020204" pitchFamily="34" charset="0"/>
                <a:sym typeface="+mn-ea"/>
              </a:rPr>
              <a:t>Justification:</a:t>
            </a:r>
            <a:endParaRPr kumimoji="1" lang="en-US" altLang="zh-CN" sz="1400" dirty="0">
              <a:solidFill>
                <a:schemeClr val="tx1"/>
              </a:solidFill>
              <a:latin typeface="Arial" panose="020B0604020202020204" pitchFamily="34" charset="0"/>
              <a:sym typeface="+mn-ea"/>
            </a:endParaRPr>
          </a:p>
          <a:p>
            <a:pPr marL="741680"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sym typeface="+mn-ea"/>
              </a:rPr>
              <a:t>In Rel-18, for the band combination of CA_n5-n8, options 2 &amp; 3 are dropped and only option 1 will be considered.</a:t>
            </a:r>
            <a:r>
              <a:rPr kumimoji="1" lang="en-US" altLang="zh-CN" sz="1400" dirty="0">
                <a:solidFill>
                  <a:schemeClr val="tx1"/>
                </a:solidFill>
                <a:latin typeface="Arial" panose="020B0604020202020204" pitchFamily="34" charset="0"/>
              </a:rPr>
              <a:t> </a:t>
            </a:r>
          </a:p>
          <a:p>
            <a:pPr marL="1101725" indent="0" eaLnBrk="1" latinLnBrk="0" hangingPunct="1">
              <a:spcAft>
                <a:spcPts val="600"/>
              </a:spcAft>
              <a:buFont typeface="Wingdings" panose="05000000000000000000" charset="0"/>
              <a:buChar char="ü"/>
            </a:pPr>
            <a:r>
              <a:rPr kumimoji="1" lang="en-US" altLang="zh-CN" sz="1400" dirty="0">
                <a:solidFill>
                  <a:schemeClr val="tx1"/>
                </a:solidFill>
                <a:latin typeface="Arial" panose="020B0604020202020204" pitchFamily="34" charset="0"/>
              </a:rPr>
              <a:t> Option 1: DL CA_n5-n8 with single UL in n5 only</a:t>
            </a:r>
          </a:p>
          <a:p>
            <a:pPr marL="1101725" indent="0" eaLnBrk="1" latinLnBrk="0" hangingPunct="1">
              <a:spcAft>
                <a:spcPts val="600"/>
              </a:spcAft>
              <a:buFont typeface="Wingdings" panose="05000000000000000000" charset="0"/>
              <a:buChar char="ü"/>
            </a:pPr>
            <a:r>
              <a:rPr kumimoji="1" lang="en-US" altLang="zh-CN" sz="1400" dirty="0">
                <a:solidFill>
                  <a:schemeClr val="tx1"/>
                </a:solidFill>
                <a:latin typeface="Arial" panose="020B0604020202020204" pitchFamily="34" charset="0"/>
              </a:rPr>
              <a:t> Option 2: UL/DL CA_n5-n8 with non-simultaneous Rx/Tx between n5 DL and n8 UL</a:t>
            </a:r>
          </a:p>
          <a:p>
            <a:pPr marL="1101725" indent="0" eaLnBrk="1" latinLnBrk="0" hangingPunct="1">
              <a:spcAft>
                <a:spcPts val="600"/>
              </a:spcAft>
              <a:buFont typeface="Wingdings" panose="05000000000000000000" charset="0"/>
              <a:buChar char="ü"/>
            </a:pPr>
            <a:r>
              <a:rPr kumimoji="1" lang="en-US" altLang="zh-CN" sz="1400" dirty="0">
                <a:solidFill>
                  <a:schemeClr val="tx1"/>
                </a:solidFill>
                <a:latin typeface="Arial" panose="020B0604020202020204" pitchFamily="34" charset="0"/>
              </a:rPr>
              <a:t> Option 3: UL/DL CA_n5-n8 with additional dedicated filter for the restricted frequency ranges for specific operator</a:t>
            </a:r>
            <a:endParaRPr kumimoji="1" lang="en-US" altLang="zh-CN" sz="1600" b="1" dirty="0">
              <a:solidFill>
                <a:schemeClr val="tx1"/>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b="1" dirty="0">
                <a:solidFill>
                  <a:srgbClr val="018ED3"/>
                </a:solidFill>
                <a:latin typeface="Arial" panose="020B0604020202020204" pitchFamily="34" charset="0"/>
                <a:sym typeface="+mn-ea"/>
              </a:rPr>
              <a:t>Scell with UL only transmission</a:t>
            </a:r>
            <a:r>
              <a:rPr kumimoji="1" lang="en-US" altLang="zh-CN" sz="1400" b="1" dirty="0">
                <a:solidFill>
                  <a:srgbClr val="018ED3"/>
                </a:solidFill>
                <a:latin typeface="Arial" panose="020B0604020202020204" pitchFamily="34" charset="0"/>
              </a:rPr>
              <a:t> could enable the operators to utilize the uplink spectrum in band n8 in addition to Rel-18 Option 1 solution.</a:t>
            </a:r>
          </a:p>
          <a:p>
            <a:pPr marL="285750" indent="-285750">
              <a:spcAft>
                <a:spcPts val="600"/>
              </a:spcAft>
              <a:buFont typeface="Wingdings" panose="05000000000000000000" pitchFamily="2" charset="2"/>
              <a:buChar char="p"/>
            </a:pPr>
            <a:endParaRPr kumimoji="1" lang="en-US" altLang="zh-CN" sz="1400" b="1" i="1" dirty="0">
              <a:solidFill>
                <a:srgbClr val="018ED3"/>
              </a:solidFill>
              <a:latin typeface="Arial" panose="020B0604020202020204" pitchFamily="34" charset="0"/>
            </a:endParaRPr>
          </a:p>
        </p:txBody>
      </p:sp>
      <p:sp>
        <p:nvSpPr>
          <p:cNvPr id="6" name="文本框 5"/>
          <p:cNvSpPr txBox="1"/>
          <p:nvPr/>
        </p:nvSpPr>
        <p:spPr>
          <a:xfrm>
            <a:off x="1790698" y="400836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5" name="pic"/>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435" y="3218180"/>
            <a:ext cx="4266565" cy="1436370"/>
          </a:xfrm>
          <a:prstGeom prst="rect">
            <a:avLst/>
          </a:prstGeom>
        </p:spPr>
      </p:pic>
      <p:pic>
        <p:nvPicPr>
          <p:cNvPr id="7" name="pic"/>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667250" y="3134995"/>
            <a:ext cx="4266565" cy="1261745"/>
          </a:xfrm>
          <a:prstGeom prst="rect">
            <a:avLst/>
          </a:prstGeom>
        </p:spPr>
      </p:pic>
      <p:cxnSp>
        <p:nvCxnSpPr>
          <p:cNvPr id="8" name="直接连接符 7"/>
          <p:cNvCxnSpPr/>
          <p:nvPr/>
        </p:nvCxnSpPr>
        <p:spPr>
          <a:xfrm>
            <a:off x="4572000" y="3069590"/>
            <a:ext cx="0" cy="1732915"/>
          </a:xfrm>
          <a:prstGeom prst="line">
            <a:avLst/>
          </a:prstGeom>
          <a:ln>
            <a:solidFill>
              <a:srgbClr val="018ED3"/>
            </a:solidFill>
          </a:ln>
        </p:spPr>
        <p:style>
          <a:lnRef idx="2">
            <a:schemeClr val="accent1"/>
          </a:lnRef>
          <a:fillRef idx="0">
            <a:schemeClr val="accent1"/>
          </a:fillRef>
          <a:effectRef idx="1">
            <a:schemeClr val="accent1"/>
          </a:effectRef>
          <a:fontRef idx="minor">
            <a:schemeClr val="tx1"/>
          </a:fontRef>
        </p:style>
      </p:cxnSp>
      <p:sp>
        <p:nvSpPr>
          <p:cNvPr id="9" name="文本框 8"/>
          <p:cNvSpPr txBox="1"/>
          <p:nvPr/>
        </p:nvSpPr>
        <p:spPr>
          <a:xfrm>
            <a:off x="1326390" y="4591050"/>
            <a:ext cx="2677795" cy="370840"/>
          </a:xfrm>
          <a:prstGeom prst="rect">
            <a:avLst/>
          </a:prstGeom>
        </p:spPr>
        <p:txBody>
          <a:bodyPr vert="horz" lIns="0" tIns="0" rIns="0" bIns="0" rtlCol="0" anchor="t">
            <a:noAutofit/>
          </a:bodyPr>
          <a:lstStyle/>
          <a:p>
            <a:r>
              <a:rPr kumimoji="1" lang="en-US" altLang="zh-CN" sz="1200" dirty="0">
                <a:latin typeface="Arial" panose="020B0604020202020204" pitchFamily="34" charset="0"/>
              </a:rPr>
              <a:t>Rel-18 solution for CA_n5-n8</a:t>
            </a:r>
          </a:p>
        </p:txBody>
      </p:sp>
      <p:sp>
        <p:nvSpPr>
          <p:cNvPr id="10" name="文本框 9"/>
          <p:cNvSpPr txBox="1"/>
          <p:nvPr/>
        </p:nvSpPr>
        <p:spPr>
          <a:xfrm>
            <a:off x="5308925" y="4413630"/>
            <a:ext cx="3361081" cy="269240"/>
          </a:xfrm>
          <a:prstGeom prst="rect">
            <a:avLst/>
          </a:prstGeom>
        </p:spPr>
        <p:txBody>
          <a:bodyPr vert="horz" lIns="0" tIns="0" rIns="0" bIns="0" rtlCol="0" anchor="t">
            <a:noAutofit/>
          </a:bodyPr>
          <a:lstStyle>
            <a:defPPr>
              <a:defRPr lang="zh-CN"/>
            </a:defPPr>
            <a:lvl1pPr>
              <a:defRPr kumimoji="1" sz="1200">
                <a:latin typeface="Arial" panose="020B0604020202020204" pitchFamily="34" charset="0"/>
              </a:defRPr>
            </a:lvl1pPr>
          </a:lstStyle>
          <a:p>
            <a:r>
              <a:rPr lang="en-US" altLang="zh-CN" dirty="0"/>
              <a:t>Rel-19 complementary solution for CA_n5-n8</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latin typeface="Arial" panose="020B0604020202020204" pitchFamily="34" charset="0"/>
                <a:cs typeface="Arial" panose="020B0604020202020204" pitchFamily="34" charset="0"/>
                <a:sym typeface="+mn-ea"/>
              </a:rPr>
              <a:t>UE RRM related evolution in Rel-19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67385"/>
            <a:ext cx="8068945" cy="2181860"/>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chemeClr val="tx1"/>
                </a:solidFill>
                <a:latin typeface="Arial" panose="020B0604020202020204" pitchFamily="34" charset="0"/>
              </a:rPr>
              <a:t>To consider the Scell with UL only transmission in Rel-19 RAN4 RRM WID: </a:t>
            </a:r>
          </a:p>
          <a:p>
            <a:pPr marL="464820" indent="133350" eaLnBrk="1" latinLnBrk="0" hangingPunct="1">
              <a:spcAft>
                <a:spcPts val="600"/>
              </a:spcAft>
              <a:buFont typeface="Wingdings" panose="05000000000000000000" charset="0"/>
              <a:buChar char="ü"/>
            </a:pPr>
            <a:r>
              <a:rPr kumimoji="1" lang="en-US" altLang="zh-CN" sz="1400" dirty="0">
                <a:solidFill>
                  <a:schemeClr val="tx1"/>
                </a:solidFill>
                <a:latin typeface="Arial" panose="020B0604020202020204" pitchFamily="34" charset="0"/>
              </a:rPr>
              <a:t> Objective:</a:t>
            </a:r>
          </a:p>
          <a:p>
            <a:pPr marL="929005"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To define the RRM requirement for Scell with UL only transmission [RAN4].</a:t>
            </a:r>
          </a:p>
          <a:p>
            <a:pPr marL="929005" indent="-285750" eaLnBrk="1" latinLnBrk="0" hangingPunct="1">
              <a:spcAft>
                <a:spcPts val="600"/>
              </a:spcAft>
              <a:buFont typeface="Arial" panose="020B0604020202020204" pitchFamily="34" charset="0"/>
              <a:buChar char="•"/>
            </a:pPr>
            <a:r>
              <a:rPr kumimoji="1" lang="en-US" altLang="zh-CN" sz="1400" dirty="0">
                <a:solidFill>
                  <a:schemeClr val="tx1"/>
                </a:solidFill>
                <a:latin typeface="Arial" panose="020B0604020202020204" pitchFamily="34" charset="0"/>
              </a:rPr>
              <a:t>Potential RAN1/2 impact if any could be triggered by LS. </a:t>
            </a:r>
          </a:p>
          <a:p>
            <a:pPr marL="464820" indent="0" eaLnBrk="1" latinLnBrk="0" hangingPunct="1">
              <a:spcAft>
                <a:spcPts val="600"/>
              </a:spcAft>
              <a:buFont typeface="Wingdings" panose="05000000000000000000" charset="0"/>
              <a:buNone/>
            </a:pPr>
            <a:endParaRPr kumimoji="1" lang="en-US" altLang="zh-CN" sz="1400" b="1" dirty="0">
              <a:solidFill>
                <a:srgbClr val="018ED3"/>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b="1" i="1" dirty="0">
              <a:solidFill>
                <a:srgbClr val="018ED3"/>
              </a:solidFill>
              <a:latin typeface="Arial" panose="020B0604020202020204" pitchFamily="34" charset="0"/>
            </a:endParaRPr>
          </a:p>
        </p:txBody>
      </p:sp>
      <p:sp>
        <p:nvSpPr>
          <p:cNvPr id="6" name="文本框 5"/>
          <p:cNvSpPr txBox="1"/>
          <p:nvPr/>
        </p:nvSpPr>
        <p:spPr>
          <a:xfrm>
            <a:off x="1790698" y="400836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社外用">
  <a:themeElements>
    <a:clrScheme name="kddi-std">
      <a:dk1>
        <a:srgbClr val="262626"/>
      </a:dk1>
      <a:lt1>
        <a:srgbClr val="FFFFFF"/>
      </a:lt1>
      <a:dk2>
        <a:srgbClr val="EA6031"/>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73d9e67-a9ca-4e7c-bfdf-30229664f52d" xsi:nil="true"/>
    <lcf76f155ced4ddcb4097134ff3c332f xmlns="221a138d-a416-4ae7-95b6-75a0d2fe6d5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FFB062F50F4205409276BDD83113AB01" ma:contentTypeVersion="13" ma:contentTypeDescription="新しいドキュメントを作成します。" ma:contentTypeScope="" ma:versionID="1465d03683bea452f880bdd3a0bead80">
  <xsd:schema xmlns:xsd="http://www.w3.org/2001/XMLSchema" xmlns:xs="http://www.w3.org/2001/XMLSchema" xmlns:p="http://schemas.microsoft.com/office/2006/metadata/properties" xmlns:ns2="221a138d-a416-4ae7-95b6-75a0d2fe6d54" xmlns:ns3="b73d9e67-a9ca-4e7c-bfdf-30229664f52d" targetNamespace="http://schemas.microsoft.com/office/2006/metadata/properties" ma:root="true" ma:fieldsID="a9ee3c869aeeedd2c412042abb7b506d" ns2:_="" ns3:_="">
    <xsd:import namespace="221a138d-a416-4ae7-95b6-75a0d2fe6d54"/>
    <xsd:import namespace="b73d9e67-a9ca-4e7c-bfdf-30229664f52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1a138d-a416-4ae7-95b6-75a0d2fe6d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Location" ma:index="12" nillable="true" ma:displayName="Location" ma:indexed="true"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9339dfd0-b53b-470a-a1af-2eb893bacac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73d9e67-a9ca-4e7c-bfdf-30229664f52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395f9b6-def5-4913-a4ff-8b953e3f394c}" ma:internalName="TaxCatchAll" ma:showField="CatchAllData" ma:web="b73d9e67-a9ca-4e7c-bfdf-30229664f5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671C35-B2F2-4B3B-AFCA-1455E2C1F47E}">
  <ds:schemaRefs>
    <ds:schemaRef ds:uri="http://schemas.openxmlformats.org/package/2006/metadata/core-properties"/>
    <ds:schemaRef ds:uri="http://schemas.microsoft.com/office/2006/documentManagement/types"/>
    <ds:schemaRef ds:uri="http://schemas.microsoft.com/office/infopath/2007/PartnerControls"/>
    <ds:schemaRef ds:uri="b73d9e67-a9ca-4e7c-bfdf-30229664f52d"/>
    <ds:schemaRef ds:uri="http://purl.org/dc/elements/1.1/"/>
    <ds:schemaRef ds:uri="http://www.w3.org/XML/1998/namespace"/>
    <ds:schemaRef ds:uri="221a138d-a416-4ae7-95b6-75a0d2fe6d54"/>
    <ds:schemaRef ds:uri="http://purl.org/dc/term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16DAC06-2972-460C-AA8F-4D7813ED1925}">
  <ds:schemaRefs>
    <ds:schemaRef ds:uri="http://schemas.microsoft.com/sharepoint/v3/contenttype/forms"/>
  </ds:schemaRefs>
</ds:datastoreItem>
</file>

<file path=customXml/itemProps3.xml><?xml version="1.0" encoding="utf-8"?>
<ds:datastoreItem xmlns:ds="http://schemas.openxmlformats.org/officeDocument/2006/customXml" ds:itemID="{19B644B8-A20E-453B-99B9-8C058FC0E4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1a138d-a416-4ae7-95b6-75a0d2fe6d54"/>
    <ds:schemaRef ds:uri="b73d9e67-a9ca-4e7c-bfdf-30229664f5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ZTE-内部公开-16X9</Template>
  <TotalTime>73</TotalTime>
  <Words>716</Words>
  <Application>Microsoft Office PowerPoint</Application>
  <PresentationFormat>画面に合わせる (16:9)</PresentationFormat>
  <Paragraphs>58</Paragraphs>
  <Slides>9</Slides>
  <Notes>8</Notes>
  <HiddenSlides>0</HiddenSlides>
  <MMClips>0</MMClips>
  <ScaleCrop>false</ScaleCrop>
  <HeadingPairs>
    <vt:vector size="8" baseType="variant">
      <vt:variant>
        <vt:lpstr>使用されているフォント</vt:lpstr>
      </vt:variant>
      <vt:variant>
        <vt:i4>9</vt:i4>
      </vt:variant>
      <vt:variant>
        <vt:lpstr>テーマ</vt:lpstr>
      </vt:variant>
      <vt:variant>
        <vt:i4>10</vt:i4>
      </vt:variant>
      <vt:variant>
        <vt:lpstr>スライド タイトル</vt:lpstr>
      </vt:variant>
      <vt:variant>
        <vt:i4>9</vt:i4>
      </vt:variant>
      <vt:variant>
        <vt:lpstr>目的別スライド ショー</vt:lpstr>
      </vt:variant>
      <vt:variant>
        <vt:i4>1</vt:i4>
      </vt:variant>
    </vt:vector>
  </HeadingPairs>
  <TitlesOfParts>
    <vt:vector size="29" baseType="lpstr">
      <vt:lpstr>Heiti SC Light</vt:lpstr>
      <vt:lpstr>Meiryo UI</vt:lpstr>
      <vt:lpstr>微软雅黑</vt:lpstr>
      <vt:lpstr>宋体</vt:lpstr>
      <vt:lpstr>メイリオ</vt:lpstr>
      <vt:lpstr>Arial</vt:lpstr>
      <vt:lpstr>Calibri</vt:lpstr>
      <vt:lpstr>Impact</vt:lpstr>
      <vt:lpstr>Wingdings</vt:lpstr>
      <vt:lpstr>社外用</vt:lpstr>
      <vt:lpstr>ZTE-内部公开-16X9</vt:lpstr>
      <vt:lpstr>目录</vt:lpstr>
      <vt:lpstr>正文</vt:lpstr>
      <vt:lpstr>封底</vt:lpstr>
      <vt:lpstr>1_正文</vt:lpstr>
      <vt:lpstr>ZTE-For All Readers-16X9</vt:lpstr>
      <vt:lpstr>FDD产品线2015 PPT模板_169_EN</vt:lpstr>
      <vt:lpstr>ZTE-Confidential-16X9</vt:lpstr>
      <vt:lpstr>2_正文</vt:lpstr>
      <vt:lpstr>Motivation on Scell with uplink only transmission</vt:lpstr>
      <vt:lpstr>Background</vt:lpstr>
      <vt:lpstr>UE RRM related evolution in Rel-19 </vt:lpstr>
      <vt:lpstr>UE RRM related evolution in Rel-19  </vt:lpstr>
      <vt:lpstr>UE RRM related evolution in Rel-19 </vt:lpstr>
      <vt:lpstr>UE RRM related evolution in Rel-19 </vt:lpstr>
      <vt:lpstr>UE RRM related evolution in Rel-19 </vt:lpstr>
      <vt:lpstr>UE RRM related evolution in Rel-19 </vt:lpstr>
      <vt:lpstr>PowerPoint プレゼンテーション</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KDDI Hiroki TAKEDA</cp:lastModifiedBy>
  <cp:revision>2717</cp:revision>
  <dcterms:created xsi:type="dcterms:W3CDTF">2015-07-14T07:21:00Z</dcterms:created>
  <dcterms:modified xsi:type="dcterms:W3CDTF">2024-03-08T01:23:50Z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3DC84A35A15F4D06B9A3438C609AA1A6</vt:lpwstr>
  </property>
  <property fmtid="{D5CDD505-2E9C-101B-9397-08002B2CF9AE}" pid="4" name="ContentTypeId">
    <vt:lpwstr>0x010100FFB062F50F4205409276BDD83113AB01</vt:lpwstr>
  </property>
  <property fmtid="{D5CDD505-2E9C-101B-9397-08002B2CF9AE}" pid="5" name="MediaServiceImageTags">
    <vt:lpwstr/>
  </property>
</Properties>
</file>