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87" r:id="rId5"/>
    <p:sldMasterId id="2147483688" r:id="rId6"/>
    <p:sldMasterId id="2147483693" r:id="rId7"/>
    <p:sldMasterId id="2147483698" r:id="rId8"/>
    <p:sldMasterId id="2147483704" r:id="rId9"/>
  </p:sldMasterIdLst>
  <p:notesMasterIdLst>
    <p:notesMasterId r:id="rId19"/>
  </p:notesMasterIdLst>
  <p:handoutMasterIdLst>
    <p:handoutMasterId r:id="rId20"/>
  </p:handoutMasterIdLst>
  <p:sldIdLst>
    <p:sldId id="436" r:id="rId10"/>
    <p:sldId id="2147309803" r:id="rId11"/>
    <p:sldId id="2147309812" r:id="rId12"/>
    <p:sldId id="2147309813" r:id="rId13"/>
    <p:sldId id="2147309819" r:id="rId14"/>
    <p:sldId id="2147309815" r:id="rId15"/>
    <p:sldId id="2147309817" r:id="rId16"/>
    <p:sldId id="2147309820" r:id="rId17"/>
    <p:sldId id="282" r:id="rId18"/>
  </p:sldIdLst>
  <p:sldSz cx="12192000" cy="6858000"/>
  <p:notesSz cx="6805613" cy="9939338"/>
  <p:defaultTex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C1DDE95-13E7-1B45-294A-E5362AE073B1}" name="Shinya Kumagai (熊谷 慎也)" initials="SK(慎" userId="S::shinya.kumagai.yw@nttdocomo.com::d22c9741-fed2-4331-abb8-72920a4e3e9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FFFF"/>
    <a:srgbClr val="E6FAD9"/>
    <a:srgbClr val="D4F7BC"/>
    <a:srgbClr val="FFFFCC"/>
    <a:srgbClr val="CC0033"/>
    <a:srgbClr val="FF9999"/>
    <a:srgbClr val="FF0066"/>
    <a:srgbClr val="FF5050"/>
    <a:srgbClr val="3366FF"/>
    <a:srgbClr val="C05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258" y="9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30"/>
        <p:guide pos="214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dekazu Shimodaira (下平 英和)" userId="3fd672c4-e007-4f9d-83e4-2ad823b5666b" providerId="ADAL" clId="{E91ADD83-603A-453D-AB77-A84393B948FD}"/>
    <pc:docChg chg="modSld">
      <pc:chgData name="Hidekazu Shimodaira (下平 英和)" userId="3fd672c4-e007-4f9d-83e4-2ad823b5666b" providerId="ADAL" clId="{E91ADD83-603A-453D-AB77-A84393B948FD}" dt="2023-12-01T12:53:47.113" v="16" actId="20577"/>
      <pc:docMkLst>
        <pc:docMk/>
      </pc:docMkLst>
      <pc:sldChg chg="modSp mod">
        <pc:chgData name="Hidekazu Shimodaira (下平 英和)" userId="3fd672c4-e007-4f9d-83e4-2ad823b5666b" providerId="ADAL" clId="{E91ADD83-603A-453D-AB77-A84393B948FD}" dt="2023-12-01T12:53:47.113" v="16" actId="20577"/>
        <pc:sldMkLst>
          <pc:docMk/>
          <pc:sldMk cId="2182931869" sldId="436"/>
        </pc:sldMkLst>
        <pc:spChg chg="mod">
          <ac:chgData name="Hidekazu Shimodaira (下平 英和)" userId="3fd672c4-e007-4f9d-83e4-2ad823b5666b" providerId="ADAL" clId="{E91ADD83-603A-453D-AB77-A84393B948FD}" dt="2023-12-01T12:34:40.590" v="8" actId="20577"/>
          <ac:spMkLst>
            <pc:docMk/>
            <pc:sldMk cId="2182931869" sldId="436"/>
            <ac:spMk id="3" creationId="{00000000-0000-0000-0000-000000000000}"/>
          </ac:spMkLst>
        </pc:spChg>
        <pc:spChg chg="mod">
          <ac:chgData name="Hidekazu Shimodaira (下平 英和)" userId="3fd672c4-e007-4f9d-83e4-2ad823b5666b" providerId="ADAL" clId="{E91ADD83-603A-453D-AB77-A84393B948FD}" dt="2023-12-01T12:53:47.113" v="16" actId="20577"/>
          <ac:spMkLst>
            <pc:docMk/>
            <pc:sldMk cId="2182931869" sldId="436"/>
            <ac:spMk id="5" creationId="{1A204F25-287F-492A-824E-2B9A7FFF3DF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t>2023/12/1</a:t>
            </a:fld>
            <a:endParaRPr kumimoji="1" lang="ja-JP" altLang="en-US"/>
          </a:p>
        </p:txBody>
      </p:sp>
      <p:sp>
        <p:nvSpPr>
          <p:cNvPr id="4" name="フッター プレースホルダー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t>‹#›</a:t>
            </a:fld>
            <a:endParaRPr kumimoji="1" lang="ja-JP" altLang="en-US"/>
          </a:p>
        </p:txBody>
      </p:sp>
    </p:spTree>
    <p:extLst>
      <p:ext uri="{BB962C8B-B14F-4D97-AF65-F5344CB8AC3E}">
        <p14:creationId xmlns:p14="http://schemas.microsoft.com/office/powerpoint/2010/main"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93663" y="746125"/>
            <a:ext cx="6621462" cy="3725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a:t>マスタ テキストの書式設定</a:t>
            </a:r>
          </a:p>
          <a:p>
            <a:pPr lvl="1"/>
            <a:r>
              <a:rPr lang="ja-JP" altLang="en-GB" noProof="0"/>
              <a:t>第 </a:t>
            </a:r>
            <a:r>
              <a:rPr lang="en-GB" altLang="ja-JP" noProof="0"/>
              <a:t>2 </a:t>
            </a:r>
            <a:r>
              <a:rPr lang="ja-JP" altLang="en-GB" noProof="0"/>
              <a:t>レベル</a:t>
            </a:r>
          </a:p>
          <a:p>
            <a:pPr lvl="2"/>
            <a:r>
              <a:rPr lang="ja-JP" altLang="en-GB" noProof="0"/>
              <a:t>第 </a:t>
            </a:r>
            <a:r>
              <a:rPr lang="en-GB" altLang="ja-JP" noProof="0"/>
              <a:t>3 </a:t>
            </a:r>
            <a:r>
              <a:rPr lang="ja-JP" altLang="en-GB" noProof="0"/>
              <a:t>レベル</a:t>
            </a:r>
          </a:p>
          <a:p>
            <a:pPr lvl="3"/>
            <a:r>
              <a:rPr lang="ja-JP" altLang="en-GB" noProof="0"/>
              <a:t>第 </a:t>
            </a:r>
            <a:r>
              <a:rPr lang="en-GB" altLang="ja-JP" noProof="0"/>
              <a:t>4 </a:t>
            </a:r>
            <a:r>
              <a:rPr lang="ja-JP" altLang="en-GB" noProof="0"/>
              <a:t>レベル</a:t>
            </a:r>
          </a:p>
          <a:p>
            <a:pPr lvl="4"/>
            <a:r>
              <a:rPr lang="ja-JP" altLang="en-GB" noProof="0"/>
              <a:t>第 </a:t>
            </a:r>
            <a:r>
              <a:rPr lang="en-GB" altLang="ja-JP" noProof="0"/>
              <a:t>5 </a:t>
            </a:r>
            <a:r>
              <a:rPr lang="ja-JP" altLang="en-GB" noProof="0"/>
              <a:t>レベル</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1pPr>
    <a:lvl2pPr marL="60952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2pPr>
    <a:lvl3pPr marL="1219050"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3pPr>
    <a:lvl4pPr marL="182857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4pPr>
    <a:lvl5pPr marL="2438098"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5pPr>
    <a:lvl6pPr marL="3047620" algn="l" defTabSz="1219050" rtl="0" eaLnBrk="1" latinLnBrk="0" hangingPunct="1">
      <a:defRPr kumimoji="1" sz="1600" kern="1200">
        <a:solidFill>
          <a:schemeClr val="tx1"/>
        </a:solidFill>
        <a:latin typeface="+mn-lt"/>
        <a:ea typeface="+mn-ea"/>
        <a:cs typeface="+mn-cs"/>
      </a:defRPr>
    </a:lvl6pPr>
    <a:lvl7pPr marL="3657143" algn="l" defTabSz="1219050" rtl="0" eaLnBrk="1" latinLnBrk="0" hangingPunct="1">
      <a:defRPr kumimoji="1" sz="1600" kern="1200">
        <a:solidFill>
          <a:schemeClr val="tx1"/>
        </a:solidFill>
        <a:latin typeface="+mn-lt"/>
        <a:ea typeface="+mn-ea"/>
        <a:cs typeface="+mn-cs"/>
      </a:defRPr>
    </a:lvl7pPr>
    <a:lvl8pPr marL="4266667" algn="l" defTabSz="1219050" rtl="0" eaLnBrk="1" latinLnBrk="0" hangingPunct="1">
      <a:defRPr kumimoji="1" sz="1600" kern="1200">
        <a:solidFill>
          <a:schemeClr val="tx1"/>
        </a:solidFill>
        <a:latin typeface="+mn-lt"/>
        <a:ea typeface="+mn-ea"/>
        <a:cs typeface="+mn-cs"/>
      </a:defRPr>
    </a:lvl8pPr>
    <a:lvl9pPr marL="4876191" algn="l" defTabSz="1219050" rtl="0" eaLnBrk="1" latinLnBrk="0" hangingPunct="1">
      <a:defRPr kumimoji="1"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endParaRPr kumimoji="1" lang="ja-JP" altLang="en-US"/>
          </a:p>
        </p:txBody>
      </p:sp>
      <p:sp>
        <p:nvSpPr>
          <p:cNvPr id="4" name="スライド番号プレースホルダー 3"/>
          <p:cNvSpPr>
            <a:spLocks noGrp="1"/>
          </p:cNvSpPr>
          <p:nvPr>
            <p:ph type="sldNum" sz="quarter" idx="5"/>
          </p:nvPr>
        </p:nvSpPr>
        <p:spPr/>
        <p:txBody>
          <a:bodyPr/>
          <a:lstStyle/>
          <a:p>
            <a:pPr>
              <a:defRPr/>
            </a:pPr>
            <a:fld id="{5E2C8AE7-5628-4DF3-9CBB-D0DF79F70B13}" type="slidenum">
              <a:rPr lang="en-GB" altLang="ja-JP" smtClean="0"/>
              <a:pPr>
                <a:defRPr/>
              </a:pPr>
              <a:t>1</a:t>
            </a:fld>
            <a:endParaRPr lang="en-GB" altLang="ja-JP"/>
          </a:p>
        </p:txBody>
      </p:sp>
    </p:spTree>
    <p:extLst>
      <p:ext uri="{BB962C8B-B14F-4D97-AF65-F5344CB8AC3E}">
        <p14:creationId xmlns:p14="http://schemas.microsoft.com/office/powerpoint/2010/main" val="35900265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3" y="811213"/>
            <a:ext cx="11857567" cy="0"/>
          </a:xfrm>
          <a:prstGeom prst="line">
            <a:avLst/>
          </a:prstGeom>
          <a:noFill/>
          <a:ln w="57150">
            <a:solidFill>
              <a:schemeClr val="accent6"/>
            </a:solidFill>
            <a:round/>
            <a:headEnd/>
            <a:tailEnd/>
          </a:ln>
          <a:effectLst/>
        </p:spPr>
        <p:txBody>
          <a:bodyPr lIns="91432" tIns="45718" rIns="91432" bIns="45718"/>
          <a:lstStyle/>
          <a:p>
            <a:pPr>
              <a:defRPr/>
            </a:pPr>
            <a:endParaRPr lang="ja-JP" altLang="en-US" sz="2400">
              <a:ea typeface="ＭＳ Ｐゴシック" pitchFamily="50" charset="-128"/>
            </a:endParaRPr>
          </a:p>
        </p:txBody>
      </p:sp>
      <p:sp>
        <p:nvSpPr>
          <p:cNvPr id="41986" name="Rectangle 2"/>
          <p:cNvSpPr>
            <a:spLocks noGrp="1" noChangeArrowheads="1"/>
          </p:cNvSpPr>
          <p:nvPr>
            <p:ph type="ctrTitle"/>
          </p:nvPr>
        </p:nvSpPr>
        <p:spPr>
          <a:xfrm>
            <a:off x="903817" y="2130433"/>
            <a:ext cx="10363200" cy="1470025"/>
          </a:xfrm>
        </p:spPr>
        <p:txBody>
          <a:bodyPr/>
          <a:lstStyle>
            <a:lvl1pPr>
              <a:defRPr sz="4000" smtClean="0">
                <a:latin typeface="+mn-lt"/>
              </a:defRPr>
            </a:lvl1pPr>
          </a:lstStyle>
          <a:p>
            <a:endParaRPr lang="ja-JP" altLang="en-US"/>
          </a:p>
        </p:txBody>
      </p:sp>
      <p:sp>
        <p:nvSpPr>
          <p:cNvPr id="41987" name="Rectangle 3"/>
          <p:cNvSpPr>
            <a:spLocks noGrp="1" noChangeArrowheads="1"/>
          </p:cNvSpPr>
          <p:nvPr>
            <p:ph type="subTitle" idx="1"/>
          </p:nvPr>
        </p:nvSpPr>
        <p:spPr>
          <a:xfrm>
            <a:off x="1818217" y="3886203"/>
            <a:ext cx="8534400" cy="523220"/>
          </a:xfrm>
          <a:ln>
            <a:noFill/>
          </a:ln>
        </p:spPr>
        <p:txBody>
          <a:bodyPr/>
          <a:lstStyle>
            <a:lvl1pPr marL="0" indent="0" algn="ctr">
              <a:buFont typeface="Wingdings" pitchFamily="2" charset="2"/>
              <a:buNone/>
              <a:defRPr sz="2800" smtClean="0">
                <a:latin typeface="+mn-lt"/>
              </a:defRPr>
            </a:lvl1pPr>
          </a:lstStyle>
          <a:p>
            <a:endParaRPr lang="ja-JP" altLang="en-US"/>
          </a:p>
        </p:txBody>
      </p:sp>
      <p:sp>
        <p:nvSpPr>
          <p:cNvPr id="8" name="Text Box 9"/>
          <p:cNvSpPr txBox="1">
            <a:spLocks noChangeArrowheads="1"/>
          </p:cNvSpPr>
          <p:nvPr userDrawn="1"/>
        </p:nvSpPr>
        <p:spPr bwMode="auto">
          <a:xfrm>
            <a:off x="1" y="6468091"/>
            <a:ext cx="6237987" cy="384719"/>
          </a:xfrm>
          <a:prstGeom prst="rect">
            <a:avLst/>
          </a:prstGeom>
          <a:noFill/>
          <a:ln w="9525">
            <a:noFill/>
            <a:miter lim="800000"/>
            <a:headEnd/>
            <a:tailEnd/>
          </a:ln>
          <a:effectLst/>
        </p:spPr>
        <p:txBody>
          <a:bodyPr wrap="none" lIns="91432" tIns="45718" rIns="91432" bIns="45718">
            <a:spAutoFit/>
          </a:bodyPr>
          <a:lstStyle/>
          <a:p>
            <a:pPr>
              <a:defRPr/>
            </a:pPr>
            <a:r>
              <a:rPr lang="en-US" altLang="ja-JP" sz="1900" b="0">
                <a:solidFill>
                  <a:schemeClr val="bg1">
                    <a:lumMod val="75000"/>
                  </a:schemeClr>
                </a:solidFill>
                <a:latin typeface="+mn-lt"/>
              </a:rPr>
              <a:t>NTT DOCOMO, INC., Copyright 2023, All rights reserved.</a:t>
            </a:r>
            <a:endParaRPr lang="en-GB" altLang="ja-JP" sz="1900" b="0">
              <a:solidFill>
                <a:schemeClr val="bg1">
                  <a:lumMod val="75000"/>
                </a:schemeClr>
              </a:solidFill>
              <a:latin typeface="+mn-lt"/>
            </a:endParaRPr>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2" y="321729"/>
            <a:ext cx="1882937" cy="410145"/>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38" y="811213"/>
            <a:ext cx="11857567" cy="0"/>
          </a:xfrm>
          <a:prstGeom prst="line">
            <a:avLst/>
          </a:prstGeom>
          <a:noFill/>
          <a:ln w="57150">
            <a:solidFill>
              <a:schemeClr val="accent6"/>
            </a:solidFill>
            <a:round/>
            <a:headEnd/>
            <a:tailEnd/>
          </a:ln>
          <a:effectLst/>
        </p:spPr>
        <p:txBody>
          <a:bodyPr lIns="121917" tIns="60958" rIns="121917" bIns="60958"/>
          <a:lstStyle/>
          <a:p>
            <a:pPr>
              <a:defRPr/>
            </a:pPr>
            <a:endParaRPr lang="ja-JP" altLang="en-US" sz="2400">
              <a:solidFill>
                <a:srgbClr val="000000"/>
              </a:solidFill>
              <a:ea typeface="ＭＳ Ｐゴシック" pitchFamily="50" charset="-128"/>
            </a:endParaRPr>
          </a:p>
        </p:txBody>
      </p:sp>
      <p:sp>
        <p:nvSpPr>
          <p:cNvPr id="41986" name="Rectangle 2"/>
          <p:cNvSpPr>
            <a:spLocks noGrp="1" noChangeArrowheads="1"/>
          </p:cNvSpPr>
          <p:nvPr>
            <p:ph type="ctrTitle"/>
          </p:nvPr>
        </p:nvSpPr>
        <p:spPr>
          <a:xfrm>
            <a:off x="903817" y="2130428"/>
            <a:ext cx="10363200" cy="1470025"/>
          </a:xfrm>
        </p:spPr>
        <p:txBody>
          <a:bodyPr/>
          <a:lstStyle>
            <a:lvl1pPr>
              <a:defRPr sz="4300" smtClean="0">
                <a:latin typeface="Calibri" panose="020F0502020204030204" pitchFamily="34" charset="0"/>
              </a:defRPr>
            </a:lvl1pPr>
          </a:lstStyle>
          <a:p>
            <a:endParaRPr lang="ja-JP" altLang="en-US"/>
          </a:p>
        </p:txBody>
      </p:sp>
      <p:sp>
        <p:nvSpPr>
          <p:cNvPr id="41987" name="Rectangle 3"/>
          <p:cNvSpPr>
            <a:spLocks noGrp="1" noChangeArrowheads="1"/>
          </p:cNvSpPr>
          <p:nvPr>
            <p:ph type="subTitle" idx="1"/>
          </p:nvPr>
        </p:nvSpPr>
        <p:spPr>
          <a:xfrm>
            <a:off x="1818217" y="3886201"/>
            <a:ext cx="8534400" cy="615553"/>
          </a:xfrm>
          <a:ln>
            <a:noFill/>
          </a:ln>
        </p:spPr>
        <p:txBody>
          <a:bodyPr/>
          <a:lstStyle>
            <a:lvl1pPr marL="0" indent="0" algn="ctr">
              <a:buFont typeface="Wingdings" pitchFamily="2" charset="2"/>
              <a:buNone/>
              <a:defRPr sz="3200" smtClean="0">
                <a:latin typeface="Calibri" panose="020F0502020204030204" pitchFamily="34" charset="0"/>
              </a:defRPr>
            </a:lvl1pPr>
          </a:lstStyle>
          <a:p>
            <a:endParaRPr lang="ja-JP" altLang="en-US"/>
          </a:p>
        </p:txBody>
      </p:sp>
      <p:sp>
        <p:nvSpPr>
          <p:cNvPr id="8" name="Text Box 9"/>
          <p:cNvSpPr txBox="1">
            <a:spLocks noChangeArrowheads="1"/>
          </p:cNvSpPr>
          <p:nvPr userDrawn="1"/>
        </p:nvSpPr>
        <p:spPr bwMode="auto">
          <a:xfrm>
            <a:off x="1" y="6468088"/>
            <a:ext cx="5775870" cy="415494"/>
          </a:xfrm>
          <a:prstGeom prst="rect">
            <a:avLst/>
          </a:prstGeom>
          <a:noFill/>
          <a:ln w="9525">
            <a:noFill/>
            <a:miter lim="800000"/>
            <a:headEnd/>
            <a:tailEnd/>
          </a:ln>
          <a:effectLst/>
        </p:spPr>
        <p:txBody>
          <a:bodyPr wrap="none" lIns="121917" tIns="60958" rIns="121917" bIns="60958">
            <a:spAutoFit/>
          </a:bodyPr>
          <a:lstStyle/>
          <a:p>
            <a:pPr>
              <a:defRPr/>
            </a:pPr>
            <a:r>
              <a:rPr lang="en-US" altLang="ja-JP">
                <a:solidFill>
                  <a:srgbClr val="FFFFFF">
                    <a:lumMod val="75000"/>
                  </a:srgbClr>
                </a:solidFill>
                <a:latin typeface="Calibri" panose="020F0502020204030204" pitchFamily="34" charset="0"/>
              </a:rPr>
              <a:t>NTT DOCOMO, INC., Copyright 2021, All rights reserved.</a:t>
            </a:r>
            <a:endParaRPr lang="en-GB" altLang="ja-JP">
              <a:solidFill>
                <a:srgbClr val="FFFFFF">
                  <a:lumMod val="75000"/>
                </a:srgbClr>
              </a:solidFill>
              <a:latin typeface="Calibri" panose="020F0502020204030204" pitchFamily="34" charset="0"/>
            </a:endParaRPr>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26" y="321724"/>
            <a:ext cx="1882937" cy="410145"/>
          </a:xfrm>
          <a:prstGeom prst="rect">
            <a:avLst/>
          </a:prstGeom>
          <a:noFill/>
          <a:ln w="9525">
            <a:noFill/>
            <a:miter lim="800000"/>
            <a:headEnd/>
            <a:tailEnd/>
          </a:ln>
        </p:spPr>
      </p:pic>
    </p:spTree>
    <p:extLst>
      <p:ext uri="{BB962C8B-B14F-4D97-AF65-F5344CB8AC3E}">
        <p14:creationId xmlns:p14="http://schemas.microsoft.com/office/powerpoint/2010/main" val="30578591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1"/>
            <a:ext cx="11760200" cy="1592231"/>
          </a:xfrm>
        </p:spPr>
        <p:txBody>
          <a:bodyPr/>
          <a:lstStyle>
            <a:lvl1pPr>
              <a:defRPr sz="1900">
                <a:latin typeface="Calibri" panose="020F0502020204030204" pitchFamily="34" charset="0"/>
              </a:defRPr>
            </a:lvl1pPr>
            <a:lvl2pPr marL="592652" indent="-239178">
              <a:buFont typeface="Arial" pitchFamily="34" charset="0"/>
              <a:buChar char="•"/>
              <a:defRPr sz="1900">
                <a:latin typeface="Calibri" panose="020F0502020204030204" pitchFamily="34" charset="0"/>
              </a:defRPr>
            </a:lvl2pPr>
            <a:lvl3pPr marL="831830" indent="-239178">
              <a:buFont typeface="Arial" pitchFamily="34" charset="0"/>
              <a:buChar char="»"/>
              <a:defRPr sz="1600">
                <a:latin typeface="Calibri" panose="020F0502020204030204" pitchFamily="34" charset="0"/>
              </a:defRPr>
            </a:lvl3pPr>
            <a:lvl4pPr marL="1071007" indent="-239178">
              <a:buFont typeface="Times New Roman" pitchFamily="18" charset="0"/>
              <a:buChar char="–"/>
              <a:defRPr sz="1500">
                <a:latin typeface="Calibri" panose="020F0502020204030204" pitchFamily="34" charset="0"/>
              </a:defRPr>
            </a:lvl4pPr>
            <a:lvl5pPr marL="1310185" indent="-239178">
              <a:buFont typeface="Wingdings" pitchFamily="2" charset="2"/>
              <a:buChar char="ü"/>
              <a:defRPr sz="1400">
                <a:latin typeface="Calibri" panose="020F0502020204030204" pitchFamily="34" charset="0"/>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17175919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Tree>
    <p:extLst>
      <p:ext uri="{BB962C8B-B14F-4D97-AF65-F5344CB8AC3E}">
        <p14:creationId xmlns:p14="http://schemas.microsoft.com/office/powerpoint/2010/main" val="2181984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716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9" y="811213"/>
            <a:ext cx="11857567" cy="0"/>
          </a:xfrm>
          <a:prstGeom prst="line">
            <a:avLst/>
          </a:prstGeom>
          <a:noFill/>
          <a:ln w="57150">
            <a:solidFill>
              <a:schemeClr val="accent6"/>
            </a:solidFill>
            <a:round/>
            <a:headEnd/>
            <a:tailEnd/>
          </a:ln>
          <a:effectLst/>
        </p:spPr>
        <p:txBody>
          <a:bodyPr lIns="91424" tIns="45718" rIns="91424" bIns="45718"/>
          <a:lstStyle/>
          <a:p>
            <a:pPr>
              <a:defRPr/>
            </a:pPr>
            <a:endParaRPr lang="ja-JP" altLang="en-US" sz="2400">
              <a:ea typeface="ＭＳ Ｐゴシック" pitchFamily="50" charset="-128"/>
            </a:endParaRPr>
          </a:p>
        </p:txBody>
      </p:sp>
      <p:sp>
        <p:nvSpPr>
          <p:cNvPr id="41986" name="Rectangle 2"/>
          <p:cNvSpPr>
            <a:spLocks noGrp="1" noChangeArrowheads="1"/>
          </p:cNvSpPr>
          <p:nvPr>
            <p:ph type="ctrTitle"/>
          </p:nvPr>
        </p:nvSpPr>
        <p:spPr>
          <a:xfrm>
            <a:off x="903817" y="2130438"/>
            <a:ext cx="10363200" cy="1470025"/>
          </a:xfrm>
        </p:spPr>
        <p:txBody>
          <a:bodyPr/>
          <a:lstStyle>
            <a:lvl1pPr>
              <a:defRPr sz="4000" smtClean="0">
                <a:latin typeface="+mn-lt"/>
              </a:defRPr>
            </a:lvl1pPr>
          </a:lstStyle>
          <a:p>
            <a:endParaRPr lang="ja-JP" altLang="en-US"/>
          </a:p>
        </p:txBody>
      </p:sp>
      <p:sp>
        <p:nvSpPr>
          <p:cNvPr id="41987" name="Rectangle 3"/>
          <p:cNvSpPr>
            <a:spLocks noGrp="1" noChangeArrowheads="1"/>
          </p:cNvSpPr>
          <p:nvPr>
            <p:ph type="subTitle" idx="1"/>
          </p:nvPr>
        </p:nvSpPr>
        <p:spPr>
          <a:xfrm>
            <a:off x="1818217" y="3886203"/>
            <a:ext cx="8534400" cy="523220"/>
          </a:xfrm>
          <a:ln>
            <a:noFill/>
          </a:ln>
        </p:spPr>
        <p:txBody>
          <a:bodyPr/>
          <a:lstStyle>
            <a:lvl1pPr marL="0" indent="0" algn="ctr">
              <a:buFont typeface="Wingdings" pitchFamily="2" charset="2"/>
              <a:buNone/>
              <a:defRPr sz="2800" smtClean="0">
                <a:latin typeface="+mn-lt"/>
              </a:defRPr>
            </a:lvl1pPr>
          </a:lstStyle>
          <a:p>
            <a:endParaRPr lang="ja-JP" altLang="en-US"/>
          </a:p>
        </p:txBody>
      </p:sp>
      <p:sp>
        <p:nvSpPr>
          <p:cNvPr id="8" name="Text Box 9"/>
          <p:cNvSpPr txBox="1">
            <a:spLocks noChangeArrowheads="1"/>
          </p:cNvSpPr>
          <p:nvPr userDrawn="1"/>
        </p:nvSpPr>
        <p:spPr bwMode="auto">
          <a:xfrm>
            <a:off x="1" y="6468097"/>
            <a:ext cx="6237987" cy="384719"/>
          </a:xfrm>
          <a:prstGeom prst="rect">
            <a:avLst/>
          </a:prstGeom>
          <a:noFill/>
          <a:ln w="9525">
            <a:noFill/>
            <a:miter lim="800000"/>
            <a:headEnd/>
            <a:tailEnd/>
          </a:ln>
          <a:effectLst/>
        </p:spPr>
        <p:txBody>
          <a:bodyPr wrap="none" lIns="91424" tIns="45718" rIns="91424" bIns="45718">
            <a:spAutoFit/>
          </a:bodyPr>
          <a:lstStyle/>
          <a:p>
            <a:pPr>
              <a:defRPr/>
            </a:pPr>
            <a:r>
              <a:rPr lang="en-US" altLang="ja-JP" sz="1900" b="0">
                <a:solidFill>
                  <a:schemeClr val="bg1">
                    <a:lumMod val="75000"/>
                  </a:schemeClr>
                </a:solidFill>
                <a:latin typeface="+mn-lt"/>
              </a:rPr>
              <a:t>NTT DOCOMO, INC., Copyright 2021, All rights reserved.</a:t>
            </a:r>
            <a:endParaRPr lang="en-GB" altLang="ja-JP" sz="1900" b="0">
              <a:solidFill>
                <a:schemeClr val="bg1">
                  <a:lumMod val="75000"/>
                </a:schemeClr>
              </a:solidFill>
              <a:latin typeface="+mn-lt"/>
            </a:endParaRPr>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7" y="321734"/>
            <a:ext cx="1882937" cy="410145"/>
          </a:xfrm>
          <a:prstGeom prst="rect">
            <a:avLst/>
          </a:prstGeom>
          <a:noFill/>
          <a:ln w="9525">
            <a:noFill/>
            <a:miter lim="800000"/>
            <a:headEnd/>
            <a:tailEnd/>
          </a:ln>
        </p:spPr>
      </p:pic>
    </p:spTree>
    <p:extLst>
      <p:ext uri="{BB962C8B-B14F-4D97-AF65-F5344CB8AC3E}">
        <p14:creationId xmlns:p14="http://schemas.microsoft.com/office/powerpoint/2010/main" val="24802598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800">
                <a:latin typeface="+mn-ea"/>
                <a:ea typeface="+mn-ea"/>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4"/>
            <a:ext cx="11760200" cy="1511181"/>
          </a:xfrm>
        </p:spPr>
        <p:txBody>
          <a:bodyPr/>
          <a:lstStyle>
            <a:lvl1pPr>
              <a:defRPr sz="1900">
                <a:latin typeface="+mn-lt"/>
                <a:ea typeface="+mn-ea"/>
              </a:defRPr>
            </a:lvl1pPr>
            <a:lvl2pPr marL="592535" indent="-239131">
              <a:buFont typeface="Arial" pitchFamily="34" charset="0"/>
              <a:buChar char="•"/>
              <a:defRPr sz="1900">
                <a:latin typeface="+mn-lt"/>
                <a:ea typeface="+mn-ea"/>
              </a:defRPr>
            </a:lvl2pPr>
            <a:lvl3pPr marL="831670" indent="-239131">
              <a:buFont typeface="Arial" pitchFamily="34" charset="0"/>
              <a:buChar char="»"/>
              <a:defRPr sz="1500">
                <a:latin typeface="+mn-lt"/>
                <a:ea typeface="+mn-ea"/>
              </a:defRPr>
            </a:lvl3pPr>
            <a:lvl4pPr marL="1070793" indent="-239131">
              <a:buFont typeface="Times New Roman" pitchFamily="18" charset="0"/>
              <a:buChar char="–"/>
              <a:defRPr sz="1500">
                <a:latin typeface="+mn-lt"/>
                <a:ea typeface="+mn-ea"/>
              </a:defRPr>
            </a:lvl4pPr>
            <a:lvl5pPr marL="1309929" indent="-239131">
              <a:buFont typeface="Wingdings" pitchFamily="2" charset="2"/>
              <a:buChar char="ü"/>
              <a:defRPr sz="1200">
                <a:latin typeface="+mn-lt"/>
                <a:ea typeface="+mn-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4120398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sz="2800">
                <a:latin typeface="+mn-lt"/>
                <a:ea typeface="+mn-ea"/>
              </a:defRPr>
            </a:lvl1pPr>
          </a:lstStyle>
          <a:p>
            <a:r>
              <a:rPr lang="ja-JP" altLang="en-US"/>
              <a:t>マスタ タイトルの書式設定</a:t>
            </a:r>
          </a:p>
        </p:txBody>
      </p:sp>
    </p:spTree>
    <p:extLst>
      <p:ext uri="{BB962C8B-B14F-4D97-AF65-F5344CB8AC3E}">
        <p14:creationId xmlns:p14="http://schemas.microsoft.com/office/powerpoint/2010/main" val="5607890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6168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ea typeface="ＭＳ Ｐゴシック" pitchFamily="50" charset="-128"/>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Calibri" panose="020F0502020204030204" pitchFamily="34" charset="0"/>
              </a:defRPr>
            </a:lvl1pPr>
          </a:lstStyle>
          <a:p>
            <a:endParaRPr lang="ja-JP" altLang="en-US"/>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Calibri" panose="020F0502020204030204" pitchFamily="34" charset="0"/>
              </a:defRPr>
            </a:lvl1pPr>
          </a:lstStyle>
          <a:p>
            <a:endParaRPr lang="ja-JP" altLang="en-US"/>
          </a:p>
        </p:txBody>
      </p:sp>
      <p:sp>
        <p:nvSpPr>
          <p:cNvPr id="8" name="Text Box 9"/>
          <p:cNvSpPr txBox="1">
            <a:spLocks noChangeArrowheads="1"/>
          </p:cNvSpPr>
          <p:nvPr userDrawn="1"/>
        </p:nvSpPr>
        <p:spPr bwMode="auto">
          <a:xfrm>
            <a:off x="5" y="6468091"/>
            <a:ext cx="5862416" cy="415486"/>
          </a:xfrm>
          <a:prstGeom prst="rect">
            <a:avLst/>
          </a:prstGeom>
          <a:noFill/>
          <a:ln w="9525">
            <a:noFill/>
            <a:miter lim="800000"/>
            <a:headEnd/>
            <a:tailEnd/>
          </a:ln>
          <a:effectLst/>
        </p:spPr>
        <p:txBody>
          <a:bodyPr wrap="none" lIns="121909" tIns="60954" rIns="121909" bIns="60954">
            <a:spAutoFit/>
          </a:bodyPr>
          <a:lstStyle/>
          <a:p>
            <a:pPr>
              <a:defRPr/>
            </a:pPr>
            <a:r>
              <a:rPr lang="en-US" altLang="ja-JP">
                <a:solidFill>
                  <a:srgbClr val="FFFFFF">
                    <a:lumMod val="75000"/>
                  </a:srgbClr>
                </a:solidFill>
                <a:latin typeface="Calibri" panose="020F0502020204030204" pitchFamily="34" charset="0"/>
              </a:rPr>
              <a:t>NTT DOCOMO, INC., Copyright 2022, All rights reserved.</a:t>
            </a:r>
            <a:endParaRPr lang="en-GB" altLang="ja-JP">
              <a:solidFill>
                <a:srgbClr val="FFFFFF">
                  <a:lumMod val="75000"/>
                </a:srgbClr>
              </a:solidFill>
              <a:latin typeface="Calibri" panose="020F0502020204030204" pitchFamily="34" charset="0"/>
            </a:endParaRPr>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
        <p:nvSpPr>
          <p:cNvPr id="2" name="TextBox 1"/>
          <p:cNvSpPr txBox="1"/>
          <p:nvPr userDrawn="1"/>
        </p:nvSpPr>
        <p:spPr>
          <a:xfrm>
            <a:off x="10792449" y="41577"/>
            <a:ext cx="1348763" cy="341631"/>
          </a:xfrm>
          <a:prstGeom prst="rect">
            <a:avLst/>
          </a:prstGeom>
          <a:solidFill>
            <a:schemeClr val="accent6"/>
          </a:solidFill>
        </p:spPr>
        <p:txBody>
          <a:bodyPr wrap="none" lIns="60954" tIns="24382" rIns="60954" bIns="24382" rtlCol="0">
            <a:spAutoFit/>
          </a:bodyPr>
          <a:lstStyle/>
          <a:p>
            <a:r>
              <a:rPr lang="en-US" b="1" i="1">
                <a:solidFill>
                  <a:srgbClr val="FFFFFF"/>
                </a:solidFill>
                <a:latin typeface="Calibri"/>
                <a:ea typeface="メイリオ"/>
              </a:rPr>
              <a:t>Confidential</a:t>
            </a:r>
          </a:p>
        </p:txBody>
      </p:sp>
    </p:spTree>
    <p:extLst>
      <p:ext uri="{BB962C8B-B14F-4D97-AF65-F5344CB8AC3E}">
        <p14:creationId xmlns:p14="http://schemas.microsoft.com/office/powerpoint/2010/main" val="3529002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800">
                <a:latin typeface="+mn-ea"/>
                <a:ea typeface="+mn-ea"/>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4"/>
            <a:ext cx="11760200" cy="1511181"/>
          </a:xfrm>
        </p:spPr>
        <p:txBody>
          <a:bodyPr/>
          <a:lstStyle>
            <a:lvl1pPr>
              <a:defRPr sz="1900">
                <a:latin typeface="+mn-lt"/>
                <a:ea typeface="+mn-ea"/>
              </a:defRPr>
            </a:lvl1pPr>
            <a:lvl2pPr marL="592593" indent="-239155">
              <a:buFont typeface="Arial" pitchFamily="34" charset="0"/>
              <a:buChar char="•"/>
              <a:defRPr sz="1900">
                <a:latin typeface="+mn-lt"/>
                <a:ea typeface="+mn-ea"/>
              </a:defRPr>
            </a:lvl2pPr>
            <a:lvl3pPr marL="831750" indent="-239155">
              <a:buFont typeface="Arial" pitchFamily="34" charset="0"/>
              <a:buChar char="»"/>
              <a:defRPr sz="1500">
                <a:latin typeface="+mn-lt"/>
                <a:ea typeface="+mn-ea"/>
              </a:defRPr>
            </a:lvl3pPr>
            <a:lvl4pPr marL="1070900" indent="-239155">
              <a:buFont typeface="Times New Roman" pitchFamily="18" charset="0"/>
              <a:buChar char="–"/>
              <a:defRPr sz="1500">
                <a:latin typeface="+mn-lt"/>
                <a:ea typeface="+mn-ea"/>
              </a:defRPr>
            </a:lvl4pPr>
            <a:lvl5pPr marL="1310057" indent="-239155">
              <a:buFont typeface="Wingdings" pitchFamily="2" charset="2"/>
              <a:buChar char="ü"/>
              <a:defRPr sz="1200">
                <a:latin typeface="+mn-lt"/>
                <a:ea typeface="+mn-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sz="2800">
                <a:latin typeface="+mn-lt"/>
                <a:ea typeface="+mn-ea"/>
              </a:defRPr>
            </a:lvl1pPr>
          </a:lstStyle>
          <a:p>
            <a:r>
              <a:rPr lang="ja-JP" altLang="en-US"/>
              <a:t>マスタ タイトルの書式設定</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CF42B-B365-EF8D-1C1E-831F4128FBBF}"/>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75C6AF9-63E1-018A-4151-9EFB5787158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87553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ea typeface="ＭＳ Ｐゴシック" pitchFamily="50" charset="-128"/>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Calibri" panose="020F0502020204030204" pitchFamily="34" charset="0"/>
              </a:defRPr>
            </a:lvl1pPr>
          </a:lstStyle>
          <a:p>
            <a:endParaRPr lang="ja-JP" altLang="en-US"/>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Calibri" panose="020F0502020204030204" pitchFamily="34" charset="0"/>
              </a:defRPr>
            </a:lvl1pPr>
          </a:lstStyle>
          <a:p>
            <a:endParaRPr lang="ja-JP" altLang="en-US"/>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1905679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ea typeface="ＭＳ Ｐゴシック" pitchFamily="50" charset="-128"/>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Calibri" panose="020F0502020204030204" pitchFamily="34" charset="0"/>
              </a:defRPr>
            </a:lvl1pPr>
          </a:lstStyle>
          <a:p>
            <a:endParaRPr lang="ja-JP" altLang="en-US"/>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Calibri" panose="020F0502020204030204" pitchFamily="34" charset="0"/>
              </a:defRPr>
            </a:lvl1pPr>
          </a:lstStyle>
          <a:p>
            <a:endParaRPr lang="ja-JP" altLang="en-US"/>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529002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3.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jpeg"/><Relationship Id="rId5" Type="http://schemas.openxmlformats.org/officeDocument/2006/relationships/theme" Target="../theme/theme4.xml"/><Relationship Id="rId4"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1.jpeg"/><Relationship Id="rId5" Type="http://schemas.openxmlformats.org/officeDocument/2006/relationships/theme" Target="../theme/theme5.xml"/><Relationship Id="rId4"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1.jpeg"/><Relationship Id="rId5" Type="http://schemas.openxmlformats.org/officeDocument/2006/relationships/theme" Target="../theme/theme6.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5"/>
            <a:ext cx="9505949" cy="692151"/>
          </a:xfrm>
          <a:prstGeom prst="rect">
            <a:avLst/>
          </a:prstGeom>
          <a:noFill/>
          <a:ln w="9525">
            <a:noFill/>
            <a:miter lim="800000"/>
            <a:headEnd/>
            <a:tailEnd/>
          </a:ln>
        </p:spPr>
        <p:txBody>
          <a:bodyPr vert="horz" wrap="square" lIns="91432" tIns="45718" rIns="91432" bIns="45718"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492715"/>
          </a:xfrm>
          <a:prstGeom prst="rect">
            <a:avLst/>
          </a:prstGeom>
          <a:noFill/>
          <a:ln w="9525">
            <a:noFill/>
            <a:miter lim="800000"/>
            <a:headEnd/>
            <a:tailEnd/>
          </a:ln>
        </p:spPr>
        <p:txBody>
          <a:bodyPr vert="horz" wrap="square" lIns="91432" tIns="45718" rIns="91432" bIns="45718"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43" y="811213"/>
            <a:ext cx="11857567" cy="0"/>
          </a:xfrm>
          <a:prstGeom prst="line">
            <a:avLst/>
          </a:prstGeom>
          <a:noFill/>
          <a:ln w="57150">
            <a:solidFill>
              <a:schemeClr val="accent6"/>
            </a:solidFill>
            <a:round/>
            <a:headEnd/>
            <a:tailEnd/>
          </a:ln>
          <a:effectLst/>
        </p:spPr>
        <p:txBody>
          <a:bodyPr lIns="91432" tIns="45718" rIns="91432" bIns="45718"/>
          <a:lstStyle/>
          <a:p>
            <a:pPr>
              <a:defRPr/>
            </a:pPr>
            <a:endParaRPr lang="ja-JP" altLang="en-US" sz="2400">
              <a:ea typeface="ＭＳ Ｐゴシック" pitchFamily="50" charset="-128"/>
            </a:endParaRPr>
          </a:p>
        </p:txBody>
      </p:sp>
      <p:sp>
        <p:nvSpPr>
          <p:cNvPr id="1036" name="Text Box 12"/>
          <p:cNvSpPr txBox="1">
            <a:spLocks noChangeArrowheads="1"/>
          </p:cNvSpPr>
          <p:nvPr userDrawn="1"/>
        </p:nvSpPr>
        <p:spPr bwMode="auto">
          <a:xfrm>
            <a:off x="11694367" y="6458381"/>
            <a:ext cx="482820" cy="384719"/>
          </a:xfrm>
          <a:prstGeom prst="rect">
            <a:avLst/>
          </a:prstGeom>
          <a:noFill/>
          <a:ln w="9525">
            <a:noFill/>
            <a:miter lim="800000"/>
            <a:headEnd/>
            <a:tailEnd/>
          </a:ln>
          <a:effectLst/>
        </p:spPr>
        <p:txBody>
          <a:bodyPr wrap="none" lIns="91432" tIns="45718" rIns="91432" bIns="45718">
            <a:spAutoFit/>
          </a:bodyPr>
          <a:lstStyle/>
          <a:p>
            <a:pPr algn="r">
              <a:defRPr/>
            </a:pPr>
            <a:fld id="{FDAF5FD0-3C21-406B-8448-EA50035719F9}" type="slidenum">
              <a:rPr lang="en-GB" altLang="ja-JP" sz="1900">
                <a:solidFill>
                  <a:schemeClr val="bg1">
                    <a:lumMod val="85000"/>
                  </a:schemeClr>
                </a:solidFill>
                <a:latin typeface="+mn-lt"/>
                <a:ea typeface="+mn-ea"/>
              </a:rPr>
              <a:pPr algn="r">
                <a:defRPr/>
              </a:pPr>
              <a:t>‹#›</a:t>
            </a:fld>
            <a:endParaRPr lang="en-GB" altLang="ja-JP" sz="1900">
              <a:solidFill>
                <a:schemeClr val="bg1">
                  <a:lumMod val="85000"/>
                </a:schemeClr>
              </a:solidFill>
              <a:latin typeface="+mn-lt"/>
              <a:ea typeface="+mn-ea"/>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2" y="321729"/>
            <a:ext cx="1882937" cy="410145"/>
          </a:xfrm>
          <a:prstGeom prst="rect">
            <a:avLst/>
          </a:prstGeom>
          <a:noFill/>
          <a:ln w="9525">
            <a:noFill/>
            <a:miter lim="800000"/>
            <a:headEnd/>
            <a:tailEnd/>
          </a:ln>
        </p:spPr>
      </p:pic>
      <p:sp>
        <p:nvSpPr>
          <p:cNvPr id="13" name="Text Box 9"/>
          <p:cNvSpPr txBox="1">
            <a:spLocks noChangeArrowheads="1"/>
          </p:cNvSpPr>
          <p:nvPr userDrawn="1"/>
        </p:nvSpPr>
        <p:spPr bwMode="auto">
          <a:xfrm>
            <a:off x="1" y="6468091"/>
            <a:ext cx="6237974" cy="384717"/>
          </a:xfrm>
          <a:prstGeom prst="rect">
            <a:avLst/>
          </a:prstGeom>
          <a:noFill/>
          <a:ln w="9525">
            <a:noFill/>
            <a:miter lim="800000"/>
            <a:headEnd/>
            <a:tailEnd/>
          </a:ln>
          <a:effectLst/>
        </p:spPr>
        <p:txBody>
          <a:bodyPr wrap="none" lIns="91432" tIns="45718" rIns="91432" bIns="45718">
            <a:spAutoFit/>
          </a:bodyPr>
          <a:lstStyle/>
          <a:p>
            <a:pPr>
              <a:defRPr/>
            </a:pPr>
            <a:r>
              <a:rPr lang="en-US" altLang="ja-JP" sz="1900" b="0">
                <a:solidFill>
                  <a:schemeClr val="bg1">
                    <a:lumMod val="75000"/>
                  </a:schemeClr>
                </a:solidFill>
                <a:latin typeface="+mn-lt"/>
                <a:ea typeface="+mn-ea"/>
              </a:rPr>
              <a:t>NTT DOCOMO, INC., Copyright 2023, All rights reserved.</a:t>
            </a:r>
            <a:endParaRPr lang="en-GB" altLang="ja-JP" sz="1900" b="0">
              <a:solidFill>
                <a:schemeClr val="bg1">
                  <a:lumMod val="75000"/>
                </a:schemeClr>
              </a:solidFill>
              <a:latin typeface="+mn-lt"/>
              <a:ea typeface="+mn-ea"/>
            </a:endParaRPr>
          </a:p>
        </p:txBody>
      </p:sp>
    </p:spTree>
  </p:cSld>
  <p:clrMap bg1="lt1" tx1="dk1" bg2="lt2" tx2="dk2" accent1="accent1" accent2="accent2" accent3="accent3" accent4="accent4" accent5="accent5" accent6="accent6" hlink="hlink" folHlink="folHlink"/>
  <p:sldLayoutIdLst>
    <p:sldLayoutId id="2147483686" r:id="rId1"/>
    <p:sldLayoutId id="2147483676" r:id="rId2"/>
    <p:sldLayoutId id="2147483680" r:id="rId3"/>
    <p:sldLayoutId id="2147483681" r:id="rId4"/>
  </p:sldLayoutIdLst>
  <p:hf sldNum="0" hdr="0" ftr="0" dt="0"/>
  <p:txStyles>
    <p:titleStyle>
      <a:lvl1pPr algn="l" rtl="0" eaLnBrk="0" fontAlgn="base" hangingPunct="0">
        <a:lnSpc>
          <a:spcPct val="90000"/>
        </a:lnSpc>
        <a:spcBef>
          <a:spcPct val="0"/>
        </a:spcBef>
        <a:spcAft>
          <a:spcPct val="0"/>
        </a:spcAft>
        <a:defRPr kumimoji="1" sz="2800" b="1">
          <a:solidFill>
            <a:schemeClr val="tx2"/>
          </a:solidFill>
          <a:latin typeface="Segoe UI" panose="020B0502040204020203" pitchFamily="34" charset="0"/>
          <a:ea typeface="Meiryo UI" panose="020B0604030504040204" pitchFamily="50" charset="-128"/>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23" algn="l" rtl="0" fontAlgn="base">
        <a:spcBef>
          <a:spcPct val="0"/>
        </a:spcBef>
        <a:spcAft>
          <a:spcPct val="0"/>
        </a:spcAft>
        <a:defRPr kumimoji="1" sz="4800">
          <a:solidFill>
            <a:schemeClr val="tx2"/>
          </a:solidFill>
          <a:latin typeface="Arial" charset="0"/>
          <a:ea typeface="ＭＳ Ｐゴシック" pitchFamily="50" charset="-128"/>
        </a:defRPr>
      </a:lvl6pPr>
      <a:lvl7pPr marL="1219050" algn="l" rtl="0" fontAlgn="base">
        <a:spcBef>
          <a:spcPct val="0"/>
        </a:spcBef>
        <a:spcAft>
          <a:spcPct val="0"/>
        </a:spcAft>
        <a:defRPr kumimoji="1" sz="4800">
          <a:solidFill>
            <a:schemeClr val="tx2"/>
          </a:solidFill>
          <a:latin typeface="Arial" charset="0"/>
          <a:ea typeface="ＭＳ Ｐゴシック" pitchFamily="50" charset="-128"/>
        </a:defRPr>
      </a:lvl7pPr>
      <a:lvl8pPr marL="1828573" algn="l" rtl="0" fontAlgn="base">
        <a:spcBef>
          <a:spcPct val="0"/>
        </a:spcBef>
        <a:spcAft>
          <a:spcPct val="0"/>
        </a:spcAft>
        <a:defRPr kumimoji="1" sz="4800">
          <a:solidFill>
            <a:schemeClr val="tx2"/>
          </a:solidFill>
          <a:latin typeface="Arial" charset="0"/>
          <a:ea typeface="ＭＳ Ｐゴシック" pitchFamily="50" charset="-128"/>
        </a:defRPr>
      </a:lvl8pPr>
      <a:lvl9pPr marL="243809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42" indent="-353442"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eiryo UI" panose="020B0604030504040204" pitchFamily="50" charset="-128"/>
          <a:cs typeface="Segoe UI" panose="020B0502040204020203" pitchFamily="34" charset="0"/>
        </a:defRPr>
      </a:lvl1pPr>
      <a:lvl2pPr marL="592593" indent="-239155"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eiryo UI" panose="020B0604030504040204" pitchFamily="50" charset="-128"/>
          <a:cs typeface="Segoe UI" panose="020B0502040204020203" pitchFamily="34" charset="0"/>
        </a:defRPr>
      </a:lvl2pPr>
      <a:lvl3pPr marL="831750" indent="-239155" algn="l" rtl="0" eaLnBrk="0" fontAlgn="base" hangingPunct="0">
        <a:spcBef>
          <a:spcPct val="20000"/>
        </a:spcBef>
        <a:spcAft>
          <a:spcPct val="0"/>
        </a:spcAft>
        <a:buChar char="•"/>
        <a:defRPr kumimoji="1" sz="1500">
          <a:solidFill>
            <a:schemeClr val="tx1"/>
          </a:solidFill>
          <a:latin typeface="Segoe UI" panose="020B0502040204020203" pitchFamily="34" charset="0"/>
          <a:ea typeface="Meiryo UI" panose="020B0604030504040204" pitchFamily="50" charset="-128"/>
          <a:cs typeface="Segoe UI" panose="020B0502040204020203" pitchFamily="34" charset="0"/>
        </a:defRPr>
      </a:lvl3pPr>
      <a:lvl4pPr marL="1070900" indent="-239155"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eiryo UI" panose="020B0604030504040204" pitchFamily="50" charset="-128"/>
          <a:cs typeface="Segoe UI" panose="020B0502040204020203" pitchFamily="34" charset="0"/>
        </a:defRPr>
      </a:lvl4pPr>
      <a:lvl5pPr marL="1310057" indent="-239155" algn="l" rtl="0" eaLnBrk="0" fontAlgn="base" hangingPunct="0">
        <a:spcBef>
          <a:spcPct val="20000"/>
        </a:spcBef>
        <a:spcAft>
          <a:spcPct val="0"/>
        </a:spcAft>
        <a:buFont typeface="Times New Roman" pitchFamily="18" charset="0"/>
        <a:buChar char="–"/>
        <a:defRPr kumimoji="1" sz="1100" i="0">
          <a:solidFill>
            <a:schemeClr val="tx1"/>
          </a:solidFill>
          <a:latin typeface="Segoe UI" panose="020B0502040204020203" pitchFamily="34" charset="0"/>
          <a:ea typeface="Meiryo UI" panose="020B0604030504040204" pitchFamily="50" charset="-128"/>
          <a:cs typeface="Segoe UI" panose="020B0502040204020203" pitchFamily="34" charset="0"/>
        </a:defRPr>
      </a:lvl5pPr>
      <a:lvl6pPr marL="3352380" indent="-304760" algn="l" rtl="0" fontAlgn="base">
        <a:spcBef>
          <a:spcPct val="20000"/>
        </a:spcBef>
        <a:spcAft>
          <a:spcPct val="0"/>
        </a:spcAft>
        <a:buChar char="»"/>
        <a:defRPr kumimoji="1" sz="1900">
          <a:solidFill>
            <a:schemeClr val="tx1"/>
          </a:solidFill>
          <a:latin typeface="+mn-lt"/>
          <a:ea typeface="+mn-ea"/>
        </a:defRPr>
      </a:lvl6pPr>
      <a:lvl7pPr marL="3961906" indent="-304760" algn="l" rtl="0" fontAlgn="base">
        <a:spcBef>
          <a:spcPct val="20000"/>
        </a:spcBef>
        <a:spcAft>
          <a:spcPct val="0"/>
        </a:spcAft>
        <a:buChar char="»"/>
        <a:defRPr kumimoji="1" sz="1900">
          <a:solidFill>
            <a:schemeClr val="tx1"/>
          </a:solidFill>
          <a:latin typeface="+mn-lt"/>
          <a:ea typeface="+mn-ea"/>
        </a:defRPr>
      </a:lvl7pPr>
      <a:lvl8pPr marL="4571430" indent="-304760" algn="l" rtl="0" fontAlgn="base">
        <a:spcBef>
          <a:spcPct val="20000"/>
        </a:spcBef>
        <a:spcAft>
          <a:spcPct val="0"/>
        </a:spcAft>
        <a:buChar char="»"/>
        <a:defRPr kumimoji="1" sz="1900">
          <a:solidFill>
            <a:schemeClr val="tx1"/>
          </a:solidFill>
          <a:latin typeface="+mn-lt"/>
          <a:ea typeface="+mn-ea"/>
        </a:defRPr>
      </a:lvl8pPr>
      <a:lvl9pPr marL="5180953" indent="-304760"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50" rtl="0" eaLnBrk="1" latinLnBrk="0" hangingPunct="1">
        <a:defRPr kumimoji="1" sz="2400" kern="1200">
          <a:solidFill>
            <a:schemeClr val="tx1"/>
          </a:solidFill>
          <a:latin typeface="+mn-lt"/>
          <a:ea typeface="+mn-ea"/>
          <a:cs typeface="+mn-cs"/>
        </a:defRPr>
      </a:lvl1pPr>
      <a:lvl2pPr marL="609523" algn="l" defTabSz="1219050" rtl="0" eaLnBrk="1" latinLnBrk="0" hangingPunct="1">
        <a:defRPr kumimoji="1" sz="2400" kern="1200">
          <a:solidFill>
            <a:schemeClr val="tx1"/>
          </a:solidFill>
          <a:latin typeface="+mn-lt"/>
          <a:ea typeface="+mn-ea"/>
          <a:cs typeface="+mn-cs"/>
        </a:defRPr>
      </a:lvl2pPr>
      <a:lvl3pPr marL="1219050" algn="l" defTabSz="1219050" rtl="0" eaLnBrk="1" latinLnBrk="0" hangingPunct="1">
        <a:defRPr kumimoji="1" sz="2400" kern="1200">
          <a:solidFill>
            <a:schemeClr val="tx1"/>
          </a:solidFill>
          <a:latin typeface="+mn-lt"/>
          <a:ea typeface="+mn-ea"/>
          <a:cs typeface="+mn-cs"/>
        </a:defRPr>
      </a:lvl3pPr>
      <a:lvl4pPr marL="1828573" algn="l" defTabSz="1219050" rtl="0" eaLnBrk="1" latinLnBrk="0" hangingPunct="1">
        <a:defRPr kumimoji="1" sz="2400" kern="1200">
          <a:solidFill>
            <a:schemeClr val="tx1"/>
          </a:solidFill>
          <a:latin typeface="+mn-lt"/>
          <a:ea typeface="+mn-ea"/>
          <a:cs typeface="+mn-cs"/>
        </a:defRPr>
      </a:lvl4pPr>
      <a:lvl5pPr marL="2438098" algn="l" defTabSz="1219050" rtl="0" eaLnBrk="1" latinLnBrk="0" hangingPunct="1">
        <a:defRPr kumimoji="1" sz="2400" kern="1200">
          <a:solidFill>
            <a:schemeClr val="tx1"/>
          </a:solidFill>
          <a:latin typeface="+mn-lt"/>
          <a:ea typeface="+mn-ea"/>
          <a:cs typeface="+mn-cs"/>
        </a:defRPr>
      </a:lvl5pPr>
      <a:lvl6pPr marL="3047620" algn="l" defTabSz="1219050" rtl="0" eaLnBrk="1" latinLnBrk="0" hangingPunct="1">
        <a:defRPr kumimoji="1" sz="2400" kern="1200">
          <a:solidFill>
            <a:schemeClr val="tx1"/>
          </a:solidFill>
          <a:latin typeface="+mn-lt"/>
          <a:ea typeface="+mn-ea"/>
          <a:cs typeface="+mn-cs"/>
        </a:defRPr>
      </a:lvl6pPr>
      <a:lvl7pPr marL="3657143" algn="l" defTabSz="1219050" rtl="0" eaLnBrk="1" latinLnBrk="0" hangingPunct="1">
        <a:defRPr kumimoji="1" sz="2400" kern="1200">
          <a:solidFill>
            <a:schemeClr val="tx1"/>
          </a:solidFill>
          <a:latin typeface="+mn-lt"/>
          <a:ea typeface="+mn-ea"/>
          <a:cs typeface="+mn-cs"/>
        </a:defRPr>
      </a:lvl7pPr>
      <a:lvl8pPr marL="4266667" algn="l" defTabSz="1219050" rtl="0" eaLnBrk="1" latinLnBrk="0" hangingPunct="1">
        <a:defRPr kumimoji="1" sz="2400" kern="1200">
          <a:solidFill>
            <a:schemeClr val="tx1"/>
          </a:solidFill>
          <a:latin typeface="+mn-lt"/>
          <a:ea typeface="+mn-ea"/>
          <a:cs typeface="+mn-cs"/>
        </a:defRPr>
      </a:lvl8pPr>
      <a:lvl9pPr marL="4876191" algn="l" defTabSz="1219050" rtl="0" eaLnBrk="1" latinLnBrk="0" hangingPunct="1">
        <a:defRPr kumimoji="1"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310149"/>
      </p:ext>
    </p:extLst>
  </p:cSld>
  <p:clrMap bg1="lt1" tx1="dk1" bg2="lt2" tx2="dk2" accent1="accent1" accent2="accent2" accent3="accent3" accent4="accent4" accent5="accent5" accent6="accent6" hlink="hlink" folHlink="folHlink"/>
  <p:sldLayoutIdLst>
    <p:sldLayoutId id="2147483703" r:id="rId1"/>
  </p:sldLayoutIdLst>
  <p:txStyles>
    <p:titleStyle>
      <a:lvl1pPr algn="ctr" defTabSz="1219050"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5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478" indent="-380953" algn="l" defTabSz="121905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811" indent="-304760" algn="l" defTabSz="121905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33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858"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38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906"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43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5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ea typeface="ＭＳ Ｐゴシック" pitchFamily="50" charset="-128"/>
            </a:endParaRPr>
          </a:p>
        </p:txBody>
      </p:sp>
      <p:sp>
        <p:nvSpPr>
          <p:cNvPr id="1036" name="Text Box 12"/>
          <p:cNvSpPr txBox="1">
            <a:spLocks noChangeArrowheads="1"/>
          </p:cNvSpPr>
          <p:nvPr userDrawn="1"/>
        </p:nvSpPr>
        <p:spPr bwMode="auto">
          <a:xfrm>
            <a:off x="11642431" y="6458381"/>
            <a:ext cx="534756" cy="415495"/>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Calibri" panose="020F0502020204030204" pitchFamily="34" charset="0"/>
              </a:rPr>
              <a:pPr algn="r">
                <a:defRPr/>
              </a:pPr>
              <a:t>‹#›</a:t>
            </a:fld>
            <a:endParaRPr lang="en-GB" altLang="ja-JP">
              <a:solidFill>
                <a:srgbClr val="FFFFFF">
                  <a:lumMod val="85000"/>
                </a:srgbClr>
              </a:solidFill>
              <a:latin typeface="Calibri" panose="020F0502020204030204" pitchFamily="34" charset="0"/>
            </a:endParaRPr>
          </a:p>
        </p:txBody>
      </p:sp>
      <p:pic>
        <p:nvPicPr>
          <p:cNvPr id="11" name="Picture 7" descr="01_corp_brandlogo_S"/>
          <p:cNvPicPr>
            <a:picLocks noChangeAspect="1" noChangeArrowheads="1"/>
          </p:cNvPicPr>
          <p:nvPr userDrawn="1"/>
        </p:nvPicPr>
        <p:blipFill>
          <a:blip r:embed="rId7"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4108" r:id="rId1"/>
    <p:sldLayoutId id="2147483689" r:id="rId2"/>
    <p:sldLayoutId id="2147483690" r:id="rId3"/>
    <p:sldLayoutId id="2147483691" r:id="rId4"/>
    <p:sldLayoutId id="2147483692" r:id="rId5"/>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Calibri" panose="020F0502020204030204" pitchFamily="34" charset="0"/>
          <a:ea typeface="+mn-ea"/>
          <a:cs typeface="+mn-cs"/>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Calibri" panose="020F0502020204030204" pitchFamily="34" charset="0"/>
          <a:ea typeface="+mn-ea"/>
        </a:defRPr>
      </a:lvl2pPr>
      <a:lvl3pPr marL="831770" indent="-239161" algn="l" rtl="0" eaLnBrk="0" fontAlgn="base" hangingPunct="0">
        <a:spcBef>
          <a:spcPct val="20000"/>
        </a:spcBef>
        <a:spcAft>
          <a:spcPct val="0"/>
        </a:spcAft>
        <a:buChar char="•"/>
        <a:defRPr kumimoji="1" sz="1600">
          <a:solidFill>
            <a:schemeClr val="tx1"/>
          </a:solidFill>
          <a:latin typeface="Calibri" panose="020F0502020204030204" pitchFamily="34" charset="0"/>
          <a:ea typeface="+mn-ea"/>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Calibri" panose="020F0502020204030204" pitchFamily="34" charset="0"/>
          <a:ea typeface="+mn-ea"/>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Calibri" panose="020F0502020204030204" pitchFamily="34" charset="0"/>
          <a:ea typeface="+mn-ea"/>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0"/>
            <a:ext cx="9505949" cy="692151"/>
          </a:xfrm>
          <a:prstGeom prst="rect">
            <a:avLst/>
          </a:prstGeom>
          <a:noFill/>
          <a:ln w="9525">
            <a:noFill/>
            <a:miter lim="800000"/>
            <a:headEnd/>
            <a:tailEnd/>
          </a:ln>
        </p:spPr>
        <p:txBody>
          <a:bodyPr vert="horz" wrap="square" lIns="121917" tIns="60958" rIns="121917" bIns="60958"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17" tIns="60958" rIns="121917" bIns="60958"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38" y="811213"/>
            <a:ext cx="11857567" cy="0"/>
          </a:xfrm>
          <a:prstGeom prst="line">
            <a:avLst/>
          </a:prstGeom>
          <a:noFill/>
          <a:ln w="57150">
            <a:solidFill>
              <a:schemeClr val="accent6"/>
            </a:solidFill>
            <a:round/>
            <a:headEnd/>
            <a:tailEnd/>
          </a:ln>
          <a:effectLst/>
        </p:spPr>
        <p:txBody>
          <a:bodyPr lIns="121917" tIns="60958" rIns="121917" bIns="60958"/>
          <a:lstStyle/>
          <a:p>
            <a:pPr>
              <a:defRPr/>
            </a:pPr>
            <a:endParaRPr lang="ja-JP" altLang="en-US" sz="2400">
              <a:solidFill>
                <a:srgbClr val="000000"/>
              </a:solidFill>
              <a:ea typeface="ＭＳ Ｐゴシック" pitchFamily="50" charset="-128"/>
            </a:endParaRPr>
          </a:p>
        </p:txBody>
      </p:sp>
      <p:sp>
        <p:nvSpPr>
          <p:cNvPr id="1036" name="Text Box 12"/>
          <p:cNvSpPr txBox="1">
            <a:spLocks noChangeArrowheads="1"/>
          </p:cNvSpPr>
          <p:nvPr userDrawn="1"/>
        </p:nvSpPr>
        <p:spPr bwMode="auto">
          <a:xfrm>
            <a:off x="11642428" y="6458378"/>
            <a:ext cx="534756" cy="415494"/>
          </a:xfrm>
          <a:prstGeom prst="rect">
            <a:avLst/>
          </a:prstGeom>
          <a:noFill/>
          <a:ln w="9525">
            <a:noFill/>
            <a:miter lim="800000"/>
            <a:headEnd/>
            <a:tailEnd/>
          </a:ln>
          <a:effectLst/>
        </p:spPr>
        <p:txBody>
          <a:bodyPr wrap="none" lIns="121917" tIns="60958" rIns="121917" bIns="60958">
            <a:spAutoFit/>
          </a:bodyPr>
          <a:lstStyle/>
          <a:p>
            <a:pPr algn="r">
              <a:defRPr/>
            </a:pPr>
            <a:fld id="{FDAF5FD0-3C21-406B-8448-EA50035719F9}" type="slidenum">
              <a:rPr lang="en-GB" altLang="ja-JP">
                <a:solidFill>
                  <a:srgbClr val="FFFFFF">
                    <a:lumMod val="85000"/>
                  </a:srgbClr>
                </a:solidFill>
                <a:latin typeface="Calibri" panose="020F0502020204030204" pitchFamily="34" charset="0"/>
              </a:rPr>
              <a:pPr algn="r">
                <a:defRPr/>
              </a:pPr>
              <a:t>‹#›</a:t>
            </a:fld>
            <a:endParaRPr lang="en-GB" altLang="ja-JP">
              <a:solidFill>
                <a:srgbClr val="FFFFFF">
                  <a:lumMod val="85000"/>
                </a:srgbClr>
              </a:solidFill>
              <a:latin typeface="Calibri" panose="020F0502020204030204"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26" y="321724"/>
            <a:ext cx="1882937" cy="410145"/>
          </a:xfrm>
          <a:prstGeom prst="rect">
            <a:avLst/>
          </a:prstGeom>
          <a:noFill/>
          <a:ln w="9525">
            <a:noFill/>
            <a:miter lim="800000"/>
            <a:headEnd/>
            <a:tailEnd/>
          </a:ln>
        </p:spPr>
      </p:pic>
      <p:sp>
        <p:nvSpPr>
          <p:cNvPr id="13" name="Text Box 9"/>
          <p:cNvSpPr txBox="1">
            <a:spLocks noChangeArrowheads="1"/>
          </p:cNvSpPr>
          <p:nvPr userDrawn="1"/>
        </p:nvSpPr>
        <p:spPr bwMode="auto">
          <a:xfrm>
            <a:off x="1" y="6468088"/>
            <a:ext cx="5775870" cy="415494"/>
          </a:xfrm>
          <a:prstGeom prst="rect">
            <a:avLst/>
          </a:prstGeom>
          <a:noFill/>
          <a:ln w="9525">
            <a:noFill/>
            <a:miter lim="800000"/>
            <a:headEnd/>
            <a:tailEnd/>
          </a:ln>
          <a:effectLst/>
        </p:spPr>
        <p:txBody>
          <a:bodyPr wrap="none" lIns="121917" tIns="60958" rIns="121917" bIns="60958">
            <a:spAutoFit/>
          </a:bodyPr>
          <a:lstStyle/>
          <a:p>
            <a:pPr>
              <a:defRPr/>
            </a:pPr>
            <a:r>
              <a:rPr lang="en-US" altLang="ja-JP">
                <a:solidFill>
                  <a:srgbClr val="FFFFFF">
                    <a:lumMod val="75000"/>
                  </a:srgbClr>
                </a:solidFill>
                <a:latin typeface="Calibri" panose="020F0502020204030204" pitchFamily="34" charset="0"/>
              </a:rPr>
              <a:t>NTT DOCOMO, INC., Copyright 2023, All rights reserved.</a:t>
            </a:r>
            <a:endParaRPr lang="en-GB" altLang="ja-JP">
              <a:solidFill>
                <a:srgbClr val="FFFFFF">
                  <a:lumMod val="75000"/>
                </a:srgbClr>
              </a:solidFill>
              <a:latin typeface="Calibri" panose="020F0502020204030204" pitchFamily="34" charset="0"/>
            </a:endParaRPr>
          </a:p>
        </p:txBody>
      </p:sp>
    </p:spTree>
    <p:extLst>
      <p:ext uri="{BB962C8B-B14F-4D97-AF65-F5344CB8AC3E}">
        <p14:creationId xmlns:p14="http://schemas.microsoft.com/office/powerpoint/2010/main" val="1777003217"/>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85" algn="l" rtl="0" fontAlgn="base">
        <a:spcBef>
          <a:spcPct val="0"/>
        </a:spcBef>
        <a:spcAft>
          <a:spcPct val="0"/>
        </a:spcAft>
        <a:defRPr kumimoji="1" sz="4800">
          <a:solidFill>
            <a:schemeClr val="tx2"/>
          </a:solidFill>
          <a:latin typeface="Arial" charset="0"/>
          <a:ea typeface="ＭＳ Ｐゴシック" pitchFamily="50" charset="-128"/>
        </a:defRPr>
      </a:lvl6pPr>
      <a:lvl7pPr marL="1219170" algn="l" rtl="0" fontAlgn="base">
        <a:spcBef>
          <a:spcPct val="0"/>
        </a:spcBef>
        <a:spcAft>
          <a:spcPct val="0"/>
        </a:spcAft>
        <a:defRPr kumimoji="1" sz="4800">
          <a:solidFill>
            <a:schemeClr val="tx2"/>
          </a:solidFill>
          <a:latin typeface="Arial" charset="0"/>
          <a:ea typeface="ＭＳ Ｐゴシック" pitchFamily="50" charset="-128"/>
        </a:defRPr>
      </a:lvl7pPr>
      <a:lvl8pPr marL="1828754" algn="l" rtl="0" fontAlgn="base">
        <a:spcBef>
          <a:spcPct val="0"/>
        </a:spcBef>
        <a:spcAft>
          <a:spcPct val="0"/>
        </a:spcAft>
        <a:defRPr kumimoji="1" sz="4800">
          <a:solidFill>
            <a:schemeClr val="tx2"/>
          </a:solidFill>
          <a:latin typeface="Arial" charset="0"/>
          <a:ea typeface="ＭＳ Ｐゴシック" pitchFamily="50" charset="-128"/>
        </a:defRPr>
      </a:lvl8pPr>
      <a:lvl9pPr marL="2438339"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75" indent="-353475"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Calibri" panose="020F0502020204030204" pitchFamily="34" charset="0"/>
          <a:ea typeface="+mn-ea"/>
          <a:cs typeface="+mn-cs"/>
        </a:defRPr>
      </a:lvl1pPr>
      <a:lvl2pPr marL="592652" indent="-239178" algn="l" rtl="0" eaLnBrk="0" fontAlgn="base" hangingPunct="0">
        <a:spcBef>
          <a:spcPct val="20000"/>
        </a:spcBef>
        <a:spcAft>
          <a:spcPct val="0"/>
        </a:spcAft>
        <a:buClr>
          <a:srgbClr val="CC0033"/>
        </a:buClr>
        <a:buChar char="•"/>
        <a:defRPr kumimoji="1" sz="1900">
          <a:solidFill>
            <a:schemeClr val="tx1"/>
          </a:solidFill>
          <a:latin typeface="Calibri" panose="020F0502020204030204" pitchFamily="34" charset="0"/>
          <a:ea typeface="+mn-ea"/>
        </a:defRPr>
      </a:lvl2pPr>
      <a:lvl3pPr marL="831830" indent="-239178" algn="l" rtl="0" eaLnBrk="0" fontAlgn="base" hangingPunct="0">
        <a:spcBef>
          <a:spcPct val="20000"/>
        </a:spcBef>
        <a:spcAft>
          <a:spcPct val="0"/>
        </a:spcAft>
        <a:buChar char="•"/>
        <a:defRPr kumimoji="1" sz="1600">
          <a:solidFill>
            <a:schemeClr val="tx1"/>
          </a:solidFill>
          <a:latin typeface="Calibri" panose="020F0502020204030204" pitchFamily="34" charset="0"/>
          <a:ea typeface="+mn-ea"/>
        </a:defRPr>
      </a:lvl3pPr>
      <a:lvl4pPr marL="1071007" indent="-239178" algn="l" rtl="0" eaLnBrk="0" fontAlgn="base" hangingPunct="0">
        <a:spcBef>
          <a:spcPct val="20000"/>
        </a:spcBef>
        <a:spcAft>
          <a:spcPct val="0"/>
        </a:spcAft>
        <a:buFont typeface="Arial" charset="0"/>
        <a:buChar char="»"/>
        <a:defRPr kumimoji="1" sz="1500" i="0">
          <a:solidFill>
            <a:schemeClr val="tx1"/>
          </a:solidFill>
          <a:latin typeface="Calibri" panose="020F0502020204030204" pitchFamily="34" charset="0"/>
          <a:ea typeface="+mn-ea"/>
        </a:defRPr>
      </a:lvl4pPr>
      <a:lvl5pPr marL="1310185" indent="-239178" algn="l" rtl="0" eaLnBrk="0" fontAlgn="base" hangingPunct="0">
        <a:spcBef>
          <a:spcPct val="20000"/>
        </a:spcBef>
        <a:spcAft>
          <a:spcPct val="0"/>
        </a:spcAft>
        <a:buFont typeface="Times New Roman" pitchFamily="18" charset="0"/>
        <a:buChar char="–"/>
        <a:defRPr kumimoji="1" sz="1200" i="0">
          <a:solidFill>
            <a:schemeClr val="tx1"/>
          </a:solidFill>
          <a:latin typeface="Calibri" panose="020F0502020204030204" pitchFamily="34" charset="0"/>
          <a:ea typeface="+mn-ea"/>
        </a:defRPr>
      </a:lvl5pPr>
      <a:lvl6pPr marL="3352716" indent="-304792" algn="l" rtl="0" fontAlgn="base">
        <a:spcBef>
          <a:spcPct val="20000"/>
        </a:spcBef>
        <a:spcAft>
          <a:spcPct val="0"/>
        </a:spcAft>
        <a:buChar char="»"/>
        <a:defRPr kumimoji="1" sz="1900">
          <a:solidFill>
            <a:schemeClr val="tx1"/>
          </a:solidFill>
          <a:latin typeface="+mn-lt"/>
          <a:ea typeface="+mn-ea"/>
        </a:defRPr>
      </a:lvl6pPr>
      <a:lvl7pPr marL="3962301" indent="-304792" algn="l" rtl="0" fontAlgn="base">
        <a:spcBef>
          <a:spcPct val="20000"/>
        </a:spcBef>
        <a:spcAft>
          <a:spcPct val="0"/>
        </a:spcAft>
        <a:buChar char="»"/>
        <a:defRPr kumimoji="1" sz="1900">
          <a:solidFill>
            <a:schemeClr val="tx1"/>
          </a:solidFill>
          <a:latin typeface="+mn-lt"/>
          <a:ea typeface="+mn-ea"/>
        </a:defRPr>
      </a:lvl7pPr>
      <a:lvl8pPr marL="4571886" indent="-304792" algn="l" rtl="0" fontAlgn="base">
        <a:spcBef>
          <a:spcPct val="20000"/>
        </a:spcBef>
        <a:spcAft>
          <a:spcPct val="0"/>
        </a:spcAft>
        <a:buChar char="»"/>
        <a:defRPr kumimoji="1" sz="1900">
          <a:solidFill>
            <a:schemeClr val="tx1"/>
          </a:solidFill>
          <a:latin typeface="+mn-lt"/>
          <a:ea typeface="+mn-ea"/>
        </a:defRPr>
      </a:lvl8pPr>
      <a:lvl9pPr marL="5181470" indent="-304792"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170" rtl="0" eaLnBrk="1" latinLnBrk="0" hangingPunct="1">
        <a:defRPr kumimoji="1" sz="2400" kern="1200">
          <a:solidFill>
            <a:schemeClr val="tx1"/>
          </a:solidFill>
          <a:latin typeface="+mn-lt"/>
          <a:ea typeface="+mn-ea"/>
          <a:cs typeface="+mn-cs"/>
        </a:defRPr>
      </a:lvl1pPr>
      <a:lvl2pPr marL="609585" algn="l" defTabSz="1219170" rtl="0" eaLnBrk="1" latinLnBrk="0" hangingPunct="1">
        <a:defRPr kumimoji="1" sz="2400" kern="1200">
          <a:solidFill>
            <a:schemeClr val="tx1"/>
          </a:solidFill>
          <a:latin typeface="+mn-lt"/>
          <a:ea typeface="+mn-ea"/>
          <a:cs typeface="+mn-cs"/>
        </a:defRPr>
      </a:lvl2pPr>
      <a:lvl3pPr marL="1219170" algn="l" defTabSz="1219170" rtl="0" eaLnBrk="1" latinLnBrk="0" hangingPunct="1">
        <a:defRPr kumimoji="1" sz="2400" kern="1200">
          <a:solidFill>
            <a:schemeClr val="tx1"/>
          </a:solidFill>
          <a:latin typeface="+mn-lt"/>
          <a:ea typeface="+mn-ea"/>
          <a:cs typeface="+mn-cs"/>
        </a:defRPr>
      </a:lvl3pPr>
      <a:lvl4pPr marL="1828754" algn="l" defTabSz="1219170" rtl="0" eaLnBrk="1" latinLnBrk="0" hangingPunct="1">
        <a:defRPr kumimoji="1" sz="2400" kern="1200">
          <a:solidFill>
            <a:schemeClr val="tx1"/>
          </a:solidFill>
          <a:latin typeface="+mn-lt"/>
          <a:ea typeface="+mn-ea"/>
          <a:cs typeface="+mn-cs"/>
        </a:defRPr>
      </a:lvl4pPr>
      <a:lvl5pPr marL="2438339" algn="l" defTabSz="1219170" rtl="0" eaLnBrk="1" latinLnBrk="0" hangingPunct="1">
        <a:defRPr kumimoji="1" sz="2400" kern="1200">
          <a:solidFill>
            <a:schemeClr val="tx1"/>
          </a:solidFill>
          <a:latin typeface="+mn-lt"/>
          <a:ea typeface="+mn-ea"/>
          <a:cs typeface="+mn-cs"/>
        </a:defRPr>
      </a:lvl5pPr>
      <a:lvl6pPr marL="3047924" algn="l" defTabSz="1219170" rtl="0" eaLnBrk="1" latinLnBrk="0" hangingPunct="1">
        <a:defRPr kumimoji="1" sz="2400" kern="1200">
          <a:solidFill>
            <a:schemeClr val="tx1"/>
          </a:solidFill>
          <a:latin typeface="+mn-lt"/>
          <a:ea typeface="+mn-ea"/>
          <a:cs typeface="+mn-cs"/>
        </a:defRPr>
      </a:lvl6pPr>
      <a:lvl7pPr marL="3657509" algn="l" defTabSz="1219170" rtl="0" eaLnBrk="1" latinLnBrk="0" hangingPunct="1">
        <a:defRPr kumimoji="1" sz="2400" kern="1200">
          <a:solidFill>
            <a:schemeClr val="tx1"/>
          </a:solidFill>
          <a:latin typeface="+mn-lt"/>
          <a:ea typeface="+mn-ea"/>
          <a:cs typeface="+mn-cs"/>
        </a:defRPr>
      </a:lvl7pPr>
      <a:lvl8pPr marL="4267093" algn="l" defTabSz="1219170" rtl="0" eaLnBrk="1" latinLnBrk="0" hangingPunct="1">
        <a:defRPr kumimoji="1" sz="2400" kern="1200">
          <a:solidFill>
            <a:schemeClr val="tx1"/>
          </a:solidFill>
          <a:latin typeface="+mn-lt"/>
          <a:ea typeface="+mn-ea"/>
          <a:cs typeface="+mn-cs"/>
        </a:defRPr>
      </a:lvl8pPr>
      <a:lvl9pPr marL="4876678" algn="l" defTabSz="1219170" rtl="0" eaLnBrk="1" latinLnBrk="0" hangingPunct="1">
        <a:defRPr kumimoji="1"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801"/>
            <a:ext cx="9505949" cy="692151"/>
          </a:xfrm>
          <a:prstGeom prst="rect">
            <a:avLst/>
          </a:prstGeom>
          <a:noFill/>
          <a:ln w="9525">
            <a:noFill/>
            <a:miter lim="800000"/>
            <a:headEnd/>
            <a:tailEnd/>
          </a:ln>
        </p:spPr>
        <p:txBody>
          <a:bodyPr vert="horz" wrap="square" lIns="91424" tIns="45718" rIns="91424" bIns="45718"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492715"/>
          </a:xfrm>
          <a:prstGeom prst="rect">
            <a:avLst/>
          </a:prstGeom>
          <a:noFill/>
          <a:ln w="9525">
            <a:noFill/>
            <a:miter lim="800000"/>
            <a:headEnd/>
            <a:tailEnd/>
          </a:ln>
        </p:spPr>
        <p:txBody>
          <a:bodyPr vert="horz" wrap="square" lIns="91424" tIns="45718" rIns="91424" bIns="45718"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49" y="811213"/>
            <a:ext cx="11857567" cy="0"/>
          </a:xfrm>
          <a:prstGeom prst="line">
            <a:avLst/>
          </a:prstGeom>
          <a:noFill/>
          <a:ln w="57150">
            <a:solidFill>
              <a:schemeClr val="accent6"/>
            </a:solidFill>
            <a:round/>
            <a:headEnd/>
            <a:tailEnd/>
          </a:ln>
          <a:effectLst/>
        </p:spPr>
        <p:txBody>
          <a:bodyPr lIns="91424" tIns="45718" rIns="91424" bIns="45718"/>
          <a:lstStyle/>
          <a:p>
            <a:pPr>
              <a:defRPr/>
            </a:pPr>
            <a:endParaRPr lang="ja-JP" altLang="en-US" sz="2400">
              <a:ea typeface="ＭＳ Ｐゴシック" pitchFamily="50" charset="-128"/>
            </a:endParaRPr>
          </a:p>
        </p:txBody>
      </p:sp>
      <p:sp>
        <p:nvSpPr>
          <p:cNvPr id="1036" name="Text Box 12"/>
          <p:cNvSpPr txBox="1">
            <a:spLocks noChangeArrowheads="1"/>
          </p:cNvSpPr>
          <p:nvPr userDrawn="1"/>
        </p:nvSpPr>
        <p:spPr bwMode="auto">
          <a:xfrm>
            <a:off x="11694367" y="6458386"/>
            <a:ext cx="482820" cy="384719"/>
          </a:xfrm>
          <a:prstGeom prst="rect">
            <a:avLst/>
          </a:prstGeom>
          <a:noFill/>
          <a:ln w="9525">
            <a:noFill/>
            <a:miter lim="800000"/>
            <a:headEnd/>
            <a:tailEnd/>
          </a:ln>
          <a:effectLst/>
        </p:spPr>
        <p:txBody>
          <a:bodyPr wrap="none" lIns="91424" tIns="45718" rIns="91424" bIns="45718">
            <a:spAutoFit/>
          </a:bodyPr>
          <a:lstStyle/>
          <a:p>
            <a:pPr algn="r">
              <a:defRPr/>
            </a:pPr>
            <a:fld id="{FDAF5FD0-3C21-406B-8448-EA50035719F9}" type="slidenum">
              <a:rPr lang="en-GB" altLang="ja-JP" sz="1900">
                <a:solidFill>
                  <a:schemeClr val="bg1">
                    <a:lumMod val="85000"/>
                  </a:schemeClr>
                </a:solidFill>
                <a:latin typeface="+mn-lt"/>
                <a:ea typeface="+mn-ea"/>
              </a:rPr>
              <a:pPr algn="r">
                <a:defRPr/>
              </a:pPr>
              <a:t>‹#›</a:t>
            </a:fld>
            <a:endParaRPr lang="en-GB" altLang="ja-JP" sz="1900">
              <a:solidFill>
                <a:schemeClr val="bg1">
                  <a:lumMod val="85000"/>
                </a:schemeClr>
              </a:solidFill>
              <a:latin typeface="+mn-lt"/>
              <a:ea typeface="+mn-ea"/>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7" y="321734"/>
            <a:ext cx="1882937" cy="410145"/>
          </a:xfrm>
          <a:prstGeom prst="rect">
            <a:avLst/>
          </a:prstGeom>
          <a:noFill/>
          <a:ln w="9525">
            <a:noFill/>
            <a:miter lim="800000"/>
            <a:headEnd/>
            <a:tailEnd/>
          </a:ln>
        </p:spPr>
      </p:pic>
      <p:sp>
        <p:nvSpPr>
          <p:cNvPr id="13" name="Text Box 9"/>
          <p:cNvSpPr txBox="1">
            <a:spLocks noChangeArrowheads="1"/>
          </p:cNvSpPr>
          <p:nvPr userDrawn="1"/>
        </p:nvSpPr>
        <p:spPr bwMode="auto">
          <a:xfrm>
            <a:off x="1" y="6468097"/>
            <a:ext cx="6237987" cy="384719"/>
          </a:xfrm>
          <a:prstGeom prst="rect">
            <a:avLst/>
          </a:prstGeom>
          <a:noFill/>
          <a:ln w="9525">
            <a:noFill/>
            <a:miter lim="800000"/>
            <a:headEnd/>
            <a:tailEnd/>
          </a:ln>
          <a:effectLst/>
        </p:spPr>
        <p:txBody>
          <a:bodyPr wrap="none" lIns="91424" tIns="45718" rIns="91424" bIns="45718">
            <a:spAutoFit/>
          </a:bodyPr>
          <a:lstStyle/>
          <a:p>
            <a:pPr>
              <a:defRPr/>
            </a:pPr>
            <a:r>
              <a:rPr lang="en-US" altLang="ja-JP" sz="1900" b="0">
                <a:solidFill>
                  <a:schemeClr val="bg1">
                    <a:lumMod val="75000"/>
                  </a:schemeClr>
                </a:solidFill>
                <a:latin typeface="+mn-lt"/>
                <a:ea typeface="+mn-ea"/>
              </a:rPr>
              <a:t>NTT DOCOMO, INC., Copyright 2023, All rights reserved.</a:t>
            </a:r>
            <a:endParaRPr lang="en-GB" altLang="ja-JP" sz="1900" b="0">
              <a:solidFill>
                <a:schemeClr val="bg1">
                  <a:lumMod val="75000"/>
                </a:schemeClr>
              </a:solidFill>
              <a:latin typeface="+mn-lt"/>
              <a:ea typeface="+mn-ea"/>
            </a:endParaRPr>
          </a:p>
        </p:txBody>
      </p:sp>
    </p:spTree>
    <p:extLst>
      <p:ext uri="{BB962C8B-B14F-4D97-AF65-F5344CB8AC3E}">
        <p14:creationId xmlns:p14="http://schemas.microsoft.com/office/powerpoint/2010/main" val="226775723"/>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Lst>
  <p:hf sldNum="0" hdr="0" ftr="0" dt="0"/>
  <p:txStyles>
    <p:titleStyle>
      <a:lvl1pPr algn="l" rtl="0" eaLnBrk="0" fontAlgn="base" hangingPunct="0">
        <a:lnSpc>
          <a:spcPct val="90000"/>
        </a:lnSpc>
        <a:spcBef>
          <a:spcPct val="0"/>
        </a:spcBef>
        <a:spcAft>
          <a:spcPct val="0"/>
        </a:spcAft>
        <a:defRPr kumimoji="1" sz="2800" b="1">
          <a:solidFill>
            <a:schemeClr val="tx2"/>
          </a:solidFill>
          <a:latin typeface="Segoe UI" panose="020B0502040204020203" pitchFamily="34" charset="0"/>
          <a:ea typeface="Meiryo UI" panose="020B0604030504040204" pitchFamily="50" charset="-128"/>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459" algn="l" rtl="0" fontAlgn="base">
        <a:spcBef>
          <a:spcPct val="0"/>
        </a:spcBef>
        <a:spcAft>
          <a:spcPct val="0"/>
        </a:spcAft>
        <a:defRPr kumimoji="1" sz="4800">
          <a:solidFill>
            <a:schemeClr val="tx2"/>
          </a:solidFill>
          <a:latin typeface="Arial" charset="0"/>
          <a:ea typeface="ＭＳ Ｐゴシック" pitchFamily="50" charset="-128"/>
        </a:defRPr>
      </a:lvl6pPr>
      <a:lvl7pPr marL="1218930" algn="l" rtl="0" fontAlgn="base">
        <a:spcBef>
          <a:spcPct val="0"/>
        </a:spcBef>
        <a:spcAft>
          <a:spcPct val="0"/>
        </a:spcAft>
        <a:defRPr kumimoji="1" sz="4800">
          <a:solidFill>
            <a:schemeClr val="tx2"/>
          </a:solidFill>
          <a:latin typeface="Arial" charset="0"/>
          <a:ea typeface="ＭＳ Ｐゴシック" pitchFamily="50" charset="-128"/>
        </a:defRPr>
      </a:lvl7pPr>
      <a:lvl8pPr marL="1828392" algn="l" rtl="0" fontAlgn="base">
        <a:spcBef>
          <a:spcPct val="0"/>
        </a:spcBef>
        <a:spcAft>
          <a:spcPct val="0"/>
        </a:spcAft>
        <a:defRPr kumimoji="1" sz="4800">
          <a:solidFill>
            <a:schemeClr val="tx2"/>
          </a:solidFill>
          <a:latin typeface="Arial" charset="0"/>
          <a:ea typeface="ＭＳ Ｐゴシック" pitchFamily="50" charset="-128"/>
        </a:defRPr>
      </a:lvl8pPr>
      <a:lvl9pPr marL="24378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10" indent="-35341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eiryo UI" panose="020B0604030504040204" pitchFamily="50" charset="-128"/>
          <a:cs typeface="Segoe UI" panose="020B0502040204020203" pitchFamily="34" charset="0"/>
        </a:defRPr>
      </a:lvl1pPr>
      <a:lvl2pPr marL="592535" indent="-239131"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eiryo UI" panose="020B0604030504040204" pitchFamily="50" charset="-128"/>
          <a:cs typeface="Segoe UI" panose="020B0502040204020203" pitchFamily="34" charset="0"/>
        </a:defRPr>
      </a:lvl2pPr>
      <a:lvl3pPr marL="831670" indent="-239131" algn="l" rtl="0" eaLnBrk="0" fontAlgn="base" hangingPunct="0">
        <a:spcBef>
          <a:spcPct val="20000"/>
        </a:spcBef>
        <a:spcAft>
          <a:spcPct val="0"/>
        </a:spcAft>
        <a:buChar char="•"/>
        <a:defRPr kumimoji="1" sz="1500">
          <a:solidFill>
            <a:schemeClr val="tx1"/>
          </a:solidFill>
          <a:latin typeface="Segoe UI" panose="020B0502040204020203" pitchFamily="34" charset="0"/>
          <a:ea typeface="Meiryo UI" panose="020B0604030504040204" pitchFamily="50" charset="-128"/>
          <a:cs typeface="Segoe UI" panose="020B0502040204020203" pitchFamily="34" charset="0"/>
        </a:defRPr>
      </a:lvl3pPr>
      <a:lvl4pPr marL="1070793" indent="-239131"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eiryo UI" panose="020B0604030504040204" pitchFamily="50" charset="-128"/>
          <a:cs typeface="Segoe UI" panose="020B0502040204020203" pitchFamily="34" charset="0"/>
        </a:defRPr>
      </a:lvl4pPr>
      <a:lvl5pPr marL="1309929" indent="-239131" algn="l" rtl="0" eaLnBrk="0" fontAlgn="base" hangingPunct="0">
        <a:spcBef>
          <a:spcPct val="20000"/>
        </a:spcBef>
        <a:spcAft>
          <a:spcPct val="0"/>
        </a:spcAft>
        <a:buFont typeface="Times New Roman" pitchFamily="18" charset="0"/>
        <a:buChar char="–"/>
        <a:defRPr kumimoji="1" sz="1100" i="0">
          <a:solidFill>
            <a:schemeClr val="tx1"/>
          </a:solidFill>
          <a:latin typeface="Segoe UI" panose="020B0502040204020203" pitchFamily="34" charset="0"/>
          <a:ea typeface="Meiryo UI" panose="020B0604030504040204" pitchFamily="50" charset="-128"/>
          <a:cs typeface="Segoe UI" panose="020B0502040204020203" pitchFamily="34" charset="0"/>
        </a:defRPr>
      </a:lvl5pPr>
      <a:lvl6pPr marL="3352044" indent="-304728" algn="l" rtl="0" fontAlgn="base">
        <a:spcBef>
          <a:spcPct val="20000"/>
        </a:spcBef>
        <a:spcAft>
          <a:spcPct val="0"/>
        </a:spcAft>
        <a:buChar char="»"/>
        <a:defRPr kumimoji="1" sz="1900">
          <a:solidFill>
            <a:schemeClr val="tx1"/>
          </a:solidFill>
          <a:latin typeface="+mn-lt"/>
          <a:ea typeface="+mn-ea"/>
        </a:defRPr>
      </a:lvl6pPr>
      <a:lvl7pPr marL="3961512" indent="-304728" algn="l" rtl="0" fontAlgn="base">
        <a:spcBef>
          <a:spcPct val="20000"/>
        </a:spcBef>
        <a:spcAft>
          <a:spcPct val="0"/>
        </a:spcAft>
        <a:buChar char="»"/>
        <a:defRPr kumimoji="1" sz="1900">
          <a:solidFill>
            <a:schemeClr val="tx1"/>
          </a:solidFill>
          <a:latin typeface="+mn-lt"/>
          <a:ea typeface="+mn-ea"/>
        </a:defRPr>
      </a:lvl7pPr>
      <a:lvl8pPr marL="4570974" indent="-304728" algn="l" rtl="0" fontAlgn="base">
        <a:spcBef>
          <a:spcPct val="20000"/>
        </a:spcBef>
        <a:spcAft>
          <a:spcPct val="0"/>
        </a:spcAft>
        <a:buChar char="»"/>
        <a:defRPr kumimoji="1" sz="1900">
          <a:solidFill>
            <a:schemeClr val="tx1"/>
          </a:solidFill>
          <a:latin typeface="+mn-lt"/>
          <a:ea typeface="+mn-ea"/>
        </a:defRPr>
      </a:lvl8pPr>
      <a:lvl9pPr marL="5180436" indent="-30472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8930" rtl="0" eaLnBrk="1" latinLnBrk="0" hangingPunct="1">
        <a:defRPr kumimoji="1" sz="2400" kern="1200">
          <a:solidFill>
            <a:schemeClr val="tx1"/>
          </a:solidFill>
          <a:latin typeface="+mn-lt"/>
          <a:ea typeface="+mn-ea"/>
          <a:cs typeface="+mn-cs"/>
        </a:defRPr>
      </a:lvl1pPr>
      <a:lvl2pPr marL="609459" algn="l" defTabSz="1218930" rtl="0" eaLnBrk="1" latinLnBrk="0" hangingPunct="1">
        <a:defRPr kumimoji="1" sz="2400" kern="1200">
          <a:solidFill>
            <a:schemeClr val="tx1"/>
          </a:solidFill>
          <a:latin typeface="+mn-lt"/>
          <a:ea typeface="+mn-ea"/>
          <a:cs typeface="+mn-cs"/>
        </a:defRPr>
      </a:lvl2pPr>
      <a:lvl3pPr marL="1218930" algn="l" defTabSz="1218930" rtl="0" eaLnBrk="1" latinLnBrk="0" hangingPunct="1">
        <a:defRPr kumimoji="1" sz="2400" kern="1200">
          <a:solidFill>
            <a:schemeClr val="tx1"/>
          </a:solidFill>
          <a:latin typeface="+mn-lt"/>
          <a:ea typeface="+mn-ea"/>
          <a:cs typeface="+mn-cs"/>
        </a:defRPr>
      </a:lvl3pPr>
      <a:lvl4pPr marL="1828392" algn="l" defTabSz="1218930" rtl="0" eaLnBrk="1" latinLnBrk="0" hangingPunct="1">
        <a:defRPr kumimoji="1" sz="2400" kern="1200">
          <a:solidFill>
            <a:schemeClr val="tx1"/>
          </a:solidFill>
          <a:latin typeface="+mn-lt"/>
          <a:ea typeface="+mn-ea"/>
          <a:cs typeface="+mn-cs"/>
        </a:defRPr>
      </a:lvl4pPr>
      <a:lvl5pPr marL="2437858" algn="l" defTabSz="1218930" rtl="0" eaLnBrk="1" latinLnBrk="0" hangingPunct="1">
        <a:defRPr kumimoji="1" sz="2400" kern="1200">
          <a:solidFill>
            <a:schemeClr val="tx1"/>
          </a:solidFill>
          <a:latin typeface="+mn-lt"/>
          <a:ea typeface="+mn-ea"/>
          <a:cs typeface="+mn-cs"/>
        </a:defRPr>
      </a:lvl5pPr>
      <a:lvl6pPr marL="3047316" algn="l" defTabSz="1218930" rtl="0" eaLnBrk="1" latinLnBrk="0" hangingPunct="1">
        <a:defRPr kumimoji="1" sz="2400" kern="1200">
          <a:solidFill>
            <a:schemeClr val="tx1"/>
          </a:solidFill>
          <a:latin typeface="+mn-lt"/>
          <a:ea typeface="+mn-ea"/>
          <a:cs typeface="+mn-cs"/>
        </a:defRPr>
      </a:lvl6pPr>
      <a:lvl7pPr marL="3656775" algn="l" defTabSz="1218930" rtl="0" eaLnBrk="1" latinLnBrk="0" hangingPunct="1">
        <a:defRPr kumimoji="1" sz="2400" kern="1200">
          <a:solidFill>
            <a:schemeClr val="tx1"/>
          </a:solidFill>
          <a:latin typeface="+mn-lt"/>
          <a:ea typeface="+mn-ea"/>
          <a:cs typeface="+mn-cs"/>
        </a:defRPr>
      </a:lvl7pPr>
      <a:lvl8pPr marL="4266240" algn="l" defTabSz="1218930" rtl="0" eaLnBrk="1" latinLnBrk="0" hangingPunct="1">
        <a:defRPr kumimoji="1" sz="2400" kern="1200">
          <a:solidFill>
            <a:schemeClr val="tx1"/>
          </a:solidFill>
          <a:latin typeface="+mn-lt"/>
          <a:ea typeface="+mn-ea"/>
          <a:cs typeface="+mn-cs"/>
        </a:defRPr>
      </a:lvl8pPr>
      <a:lvl9pPr marL="4875703" algn="l" defTabSz="1218930" rtl="0" eaLnBrk="1" latinLnBrk="0" hangingPunct="1">
        <a:defRPr kumimoji="1"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ea typeface="ＭＳ Ｐゴシック" pitchFamily="50" charset="-128"/>
            </a:endParaRPr>
          </a:p>
        </p:txBody>
      </p:sp>
      <p:sp>
        <p:nvSpPr>
          <p:cNvPr id="1036" name="Text Box 12"/>
          <p:cNvSpPr txBox="1">
            <a:spLocks noChangeArrowheads="1"/>
          </p:cNvSpPr>
          <p:nvPr userDrawn="1"/>
        </p:nvSpPr>
        <p:spPr bwMode="auto">
          <a:xfrm>
            <a:off x="11642431" y="6458381"/>
            <a:ext cx="534756" cy="415495"/>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Calibri" panose="020F0502020204030204" pitchFamily="34" charset="0"/>
              </a:rPr>
              <a:pPr algn="r">
                <a:defRPr/>
              </a:pPr>
              <a:t>‹#›</a:t>
            </a:fld>
            <a:endParaRPr lang="en-GB" altLang="ja-JP">
              <a:solidFill>
                <a:srgbClr val="FFFFFF">
                  <a:lumMod val="85000"/>
                </a:srgbClr>
              </a:solidFill>
              <a:latin typeface="Calibri" panose="020F0502020204030204"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0" y="321728"/>
            <a:ext cx="1882937" cy="410145"/>
          </a:xfrm>
          <a:prstGeom prst="rect">
            <a:avLst/>
          </a:prstGeom>
          <a:noFill/>
          <a:ln w="9525">
            <a:noFill/>
            <a:miter lim="800000"/>
            <a:headEnd/>
            <a:tailEnd/>
          </a:ln>
        </p:spPr>
      </p:pic>
      <p:sp>
        <p:nvSpPr>
          <p:cNvPr id="13" name="Text Box 9"/>
          <p:cNvSpPr txBox="1">
            <a:spLocks noChangeArrowheads="1"/>
          </p:cNvSpPr>
          <p:nvPr userDrawn="1"/>
        </p:nvSpPr>
        <p:spPr bwMode="auto">
          <a:xfrm>
            <a:off x="5" y="6468091"/>
            <a:ext cx="5862416" cy="415486"/>
          </a:xfrm>
          <a:prstGeom prst="rect">
            <a:avLst/>
          </a:prstGeom>
          <a:noFill/>
          <a:ln w="9525">
            <a:noFill/>
            <a:miter lim="800000"/>
            <a:headEnd/>
            <a:tailEnd/>
          </a:ln>
          <a:effectLst/>
        </p:spPr>
        <p:txBody>
          <a:bodyPr wrap="none" lIns="121909" tIns="60954" rIns="121909" bIns="60954">
            <a:spAutoFit/>
          </a:bodyPr>
          <a:lstStyle/>
          <a:p>
            <a:pPr>
              <a:defRPr/>
            </a:pPr>
            <a:r>
              <a:rPr lang="en-US" altLang="ja-JP">
                <a:solidFill>
                  <a:srgbClr val="FFFFFF">
                    <a:lumMod val="75000"/>
                  </a:srgbClr>
                </a:solidFill>
                <a:latin typeface="Calibri" panose="020F0502020204030204" pitchFamily="34" charset="0"/>
              </a:rPr>
              <a:t>NTT DOCOMO, INC., Copyright 2022, All rights reserved.</a:t>
            </a:r>
            <a:endParaRPr lang="en-GB" altLang="ja-JP">
              <a:solidFill>
                <a:srgbClr val="FFFFFF">
                  <a:lumMod val="75000"/>
                </a:srgbClr>
              </a:solidFill>
              <a:latin typeface="Calibri" panose="020F0502020204030204" pitchFamily="34" charset="0"/>
            </a:endParaRPr>
          </a:p>
        </p:txBody>
      </p:sp>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Calibri" panose="020F0502020204030204" pitchFamily="34" charset="0"/>
          <a:ea typeface="+mn-ea"/>
          <a:cs typeface="+mn-cs"/>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Calibri" panose="020F0502020204030204" pitchFamily="34" charset="0"/>
          <a:ea typeface="+mn-ea"/>
        </a:defRPr>
      </a:lvl2pPr>
      <a:lvl3pPr marL="831770" indent="-239161" algn="l" rtl="0" eaLnBrk="0" fontAlgn="base" hangingPunct="0">
        <a:spcBef>
          <a:spcPct val="20000"/>
        </a:spcBef>
        <a:spcAft>
          <a:spcPct val="0"/>
        </a:spcAft>
        <a:buChar char="•"/>
        <a:defRPr kumimoji="1" sz="1600">
          <a:solidFill>
            <a:schemeClr val="tx1"/>
          </a:solidFill>
          <a:latin typeface="Calibri" panose="020F0502020204030204" pitchFamily="34" charset="0"/>
          <a:ea typeface="+mn-ea"/>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Calibri" panose="020F0502020204030204" pitchFamily="34" charset="0"/>
          <a:ea typeface="+mn-ea"/>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Calibri" panose="020F0502020204030204" pitchFamily="34" charset="0"/>
          <a:ea typeface="+mn-ea"/>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pPr algn="ctr"/>
            <a:r>
              <a:rPr kumimoji="1" lang="en-US" altLang="ja-JP" dirty="0">
                <a:solidFill>
                  <a:schemeClr val="tx1"/>
                </a:solidFill>
              </a:rPr>
              <a:t>Views on RF/OTA Topics for Rel-19</a:t>
            </a:r>
            <a:endParaRPr kumimoji="1" lang="ja-JP" altLang="en-US" dirty="0">
              <a:solidFill>
                <a:schemeClr val="tx1"/>
              </a:solidFill>
            </a:endParaRPr>
          </a:p>
        </p:txBody>
      </p:sp>
      <p:sp>
        <p:nvSpPr>
          <p:cNvPr id="3" name="サブタイトル 2"/>
          <p:cNvSpPr>
            <a:spLocks noGrp="1"/>
          </p:cNvSpPr>
          <p:nvPr>
            <p:ph type="subTitle" idx="1"/>
          </p:nvPr>
        </p:nvSpPr>
        <p:spPr/>
        <p:txBody>
          <a:bodyPr/>
          <a:lstStyle/>
          <a:p>
            <a:r>
              <a:rPr kumimoji="1" lang="en-US" altLang="ja-JP" dirty="0"/>
              <a:t>NTT</a:t>
            </a:r>
            <a:r>
              <a:rPr kumimoji="1" lang="ja-JP" altLang="en-US" dirty="0"/>
              <a:t> </a:t>
            </a:r>
            <a:r>
              <a:rPr kumimoji="1" lang="en-US" altLang="ja-JP" dirty="0"/>
              <a:t>DOCOMO,</a:t>
            </a:r>
            <a:r>
              <a:rPr kumimoji="1" lang="ja-JP" altLang="en-US" dirty="0"/>
              <a:t> </a:t>
            </a:r>
            <a:r>
              <a:rPr kumimoji="1" lang="en-US" altLang="ja-JP" dirty="0"/>
              <a:t>INC., Fujitsu</a:t>
            </a:r>
            <a:endParaRPr kumimoji="1" lang="ja-JP" altLang="en-US" dirty="0"/>
          </a:p>
        </p:txBody>
      </p:sp>
      <p:sp>
        <p:nvSpPr>
          <p:cNvPr id="4" name="テキスト ボックス 4">
            <a:extLst>
              <a:ext uri="{FF2B5EF4-FFF2-40B4-BE49-F238E27FC236}">
                <a16:creationId xmlns:a16="http://schemas.microsoft.com/office/drawing/2014/main" id="{057AFA79-FFEA-498C-A102-805245EB7626}"/>
              </a:ext>
            </a:extLst>
          </p:cNvPr>
          <p:cNvSpPr txBox="1"/>
          <p:nvPr/>
        </p:nvSpPr>
        <p:spPr>
          <a:xfrm>
            <a:off x="101363" y="806993"/>
            <a:ext cx="6390710" cy="1323439"/>
          </a:xfrm>
          <a:prstGeom prst="rect">
            <a:avLst/>
          </a:prstGeom>
          <a:noFill/>
        </p:spPr>
        <p:txBody>
          <a:bodyPr wrap="square">
            <a:spAutoFit/>
          </a:bodyPr>
          <a:ls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a:lstStyle>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3GPP TSG RAN #102</a:t>
            </a:r>
          </a:p>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Edinburgh, Scotland, December 11-15, 2023</a:t>
            </a:r>
            <a:endParaRPr lang="en-US" altLang="ja-JP" sz="2000" b="1"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US" altLang="ja-JP" sz="1600" b="1" dirty="0">
                <a:effectLst/>
                <a:latin typeface="+mn-lt"/>
                <a:ea typeface="Times New Roman" panose="02020603050405020304" pitchFamily="18" charset="0"/>
                <a:cs typeface="Segoe UI" panose="020B0502040204020203" pitchFamily="34" charset="0"/>
              </a:rPr>
              <a:t>Agenda Item:</a:t>
            </a:r>
            <a:r>
              <a:rPr lang="en-US" altLang="ja-JP" sz="1600" dirty="0">
                <a:effectLst/>
                <a:latin typeface="+mn-lt"/>
                <a:ea typeface="Times New Roman" panose="02020603050405020304" pitchFamily="18" charset="0"/>
                <a:cs typeface="Segoe UI" panose="020B0502040204020203" pitchFamily="34" charset="0"/>
              </a:rPr>
              <a:t>	</a:t>
            </a:r>
            <a:r>
              <a:rPr lang="en-US" altLang="ja-JP" sz="1600" b="1" dirty="0">
                <a:effectLst/>
                <a:latin typeface="+mn-lt"/>
                <a:ea typeface="Times New Roman" panose="02020603050405020304" pitchFamily="18" charset="0"/>
                <a:cs typeface="Segoe UI" panose="020B0502040204020203" pitchFamily="34" charset="0"/>
              </a:rPr>
              <a:t>	</a:t>
            </a:r>
            <a:r>
              <a:rPr lang="en-US" altLang="ja-JP" sz="1600" b="1" dirty="0">
                <a:latin typeface="+mn-lt"/>
                <a:ea typeface="Times New Roman" panose="02020603050405020304" pitchFamily="18" charset="0"/>
                <a:cs typeface="Segoe UI" panose="020B0502040204020203" pitchFamily="34" charset="0"/>
              </a:rPr>
              <a:t>9.1.4.2</a:t>
            </a:r>
            <a:endParaRPr lang="ja-JP" altLang="ja-JP" sz="1600"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GB" altLang="ja-JP" sz="1600" b="1" dirty="0">
                <a:effectLst/>
                <a:latin typeface="+mn-lt"/>
                <a:ea typeface="Times New Roman" panose="02020603050405020304" pitchFamily="18" charset="0"/>
                <a:cs typeface="Segoe UI" panose="020B0502040204020203" pitchFamily="34" charset="0"/>
              </a:rPr>
              <a:t>Document for:</a:t>
            </a:r>
            <a:r>
              <a:rPr lang="en-GB" altLang="ja-JP" sz="1600" dirty="0">
                <a:effectLst/>
                <a:latin typeface="+mn-lt"/>
                <a:ea typeface="Times New Roman" panose="02020603050405020304" pitchFamily="18" charset="0"/>
                <a:cs typeface="Segoe UI" panose="020B0502040204020203" pitchFamily="34" charset="0"/>
              </a:rPr>
              <a:t>		</a:t>
            </a:r>
            <a:r>
              <a:rPr lang="en-GB" altLang="ja-JP" sz="1600" b="1" dirty="0">
                <a:effectLst/>
                <a:latin typeface="+mn-lt"/>
                <a:ea typeface="Times New Roman" panose="02020603050405020304" pitchFamily="18" charset="0"/>
                <a:cs typeface="Segoe UI" panose="020B0502040204020203" pitchFamily="34" charset="0"/>
              </a:rPr>
              <a:t>Discussion</a:t>
            </a:r>
            <a:endParaRPr lang="ja-JP" altLang="ja-JP" sz="1600" dirty="0">
              <a:effectLst/>
              <a:latin typeface="+mn-lt"/>
              <a:ea typeface="Times New Roman" panose="02020603050405020304" pitchFamily="18" charset="0"/>
              <a:cs typeface="Segoe UI" panose="020B0502040204020203" pitchFamily="34" charset="0"/>
            </a:endParaRPr>
          </a:p>
        </p:txBody>
      </p:sp>
      <p:sp>
        <p:nvSpPr>
          <p:cNvPr id="5" name="テキスト ボックス 5">
            <a:extLst>
              <a:ext uri="{FF2B5EF4-FFF2-40B4-BE49-F238E27FC236}">
                <a16:creationId xmlns:a16="http://schemas.microsoft.com/office/drawing/2014/main" id="{1A204F25-287F-492A-824E-2B9A7FFF3DF1}"/>
              </a:ext>
            </a:extLst>
          </p:cNvPr>
          <p:cNvSpPr txBox="1"/>
          <p:nvPr/>
        </p:nvSpPr>
        <p:spPr>
          <a:xfrm>
            <a:off x="10047468" y="825243"/>
            <a:ext cx="2043169" cy="461665"/>
          </a:xfrm>
          <a:prstGeom prst="rect">
            <a:avLst/>
          </a:prstGeom>
          <a:noFill/>
        </p:spPr>
        <p:txBody>
          <a:bodyPr wrap="square">
            <a:spAutoFit/>
          </a:bodyPr>
          <a:ls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a:lstStyle>
          <a:p>
            <a:pPr hangingPunct="0">
              <a:spcBef>
                <a:spcPts val="600"/>
              </a:spcBef>
              <a:spcAft>
                <a:spcPts val="900"/>
              </a:spcAft>
            </a:pPr>
            <a:r>
              <a:rPr lang="en-US" altLang="ja-JP" sz="2400" b="1">
                <a:latin typeface="+mn-lt"/>
                <a:ea typeface="Times New Roman" panose="02020603050405020304" pitchFamily="18" charset="0"/>
                <a:cs typeface="Segoe UI" panose="020B0502040204020203" pitchFamily="34" charset="0"/>
              </a:rPr>
              <a:t>RP-233751</a:t>
            </a:r>
            <a:endParaRPr lang="ja-JP" altLang="ja-JP" sz="2400" dirty="0">
              <a:effectLst/>
              <a:latin typeface="+mn-lt"/>
              <a:ea typeface="Times New Roman" panose="02020603050405020304" pitchFamily="18" charset="0"/>
              <a:cs typeface="Segoe UI" panose="020B0502040204020203" pitchFamily="34" charset="0"/>
            </a:endParaRPr>
          </a:p>
        </p:txBody>
      </p:sp>
    </p:spTree>
    <p:extLst>
      <p:ext uri="{BB962C8B-B14F-4D97-AF65-F5344CB8AC3E}">
        <p14:creationId xmlns:p14="http://schemas.microsoft.com/office/powerpoint/2010/main" val="2182931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71373F-35C8-FD09-6800-9921DC6EE11A}"/>
              </a:ext>
            </a:extLst>
          </p:cNvPr>
          <p:cNvSpPr>
            <a:spLocks noGrp="1"/>
          </p:cNvSpPr>
          <p:nvPr>
            <p:ph type="title"/>
          </p:nvPr>
        </p:nvSpPr>
        <p:spPr/>
        <p:txBody>
          <a:bodyPr/>
          <a:lstStyle/>
          <a:p>
            <a:r>
              <a:rPr kumimoji="1" lang="en-US" altLang="ja-JP"/>
              <a:t>Overview</a:t>
            </a:r>
            <a:endParaRPr kumimoji="1" lang="ja-JP" altLang="en-US"/>
          </a:p>
        </p:txBody>
      </p:sp>
      <p:sp>
        <p:nvSpPr>
          <p:cNvPr id="3" name="コンテンツ プレースホルダー 2">
            <a:extLst>
              <a:ext uri="{FF2B5EF4-FFF2-40B4-BE49-F238E27FC236}">
                <a16:creationId xmlns:a16="http://schemas.microsoft.com/office/drawing/2014/main" id="{F8785A92-EB50-C028-2E88-B49F8A7F782E}"/>
              </a:ext>
            </a:extLst>
          </p:cNvPr>
          <p:cNvSpPr>
            <a:spLocks noGrp="1"/>
          </p:cNvSpPr>
          <p:nvPr>
            <p:ph idx="1"/>
          </p:nvPr>
        </p:nvSpPr>
        <p:spPr>
          <a:xfrm>
            <a:off x="215900" y="952504"/>
            <a:ext cx="11760200" cy="3391686"/>
          </a:xfrm>
        </p:spPr>
        <p:txBody>
          <a:bodyPr/>
          <a:lstStyle/>
          <a:p>
            <a:pPr marL="353060" indent="-353060"/>
            <a:r>
              <a:rPr lang="en-US" altLang="ja-JP" sz="2000" dirty="0">
                <a:cs typeface="Calibri" panose="020F0502020204030204" pitchFamily="34" charset="0"/>
              </a:rPr>
              <a:t>In last RAN#101, we proposed several topics to be introduced as Rel-19 items and receive comment from companies</a:t>
            </a:r>
          </a:p>
          <a:p>
            <a:pPr marL="353060" indent="-353060"/>
            <a:r>
              <a:rPr lang="en-US" altLang="ja-JP" sz="2000" dirty="0">
                <a:cs typeface="Calibri" panose="020F0502020204030204" pitchFamily="34" charset="0"/>
              </a:rPr>
              <a:t>With consideration of these comments, we brush-up our proposal with clear motivation and possible objectives</a:t>
            </a:r>
          </a:p>
          <a:p>
            <a:pPr marL="353060" indent="-353060"/>
            <a:r>
              <a:rPr lang="en-US" altLang="ja-JP" sz="2000" dirty="0">
                <a:cs typeface="Calibri" panose="020F0502020204030204" pitchFamily="34" charset="0"/>
              </a:rPr>
              <a:t>The list of proposals for RF/OTA topic are as follows:</a:t>
            </a:r>
          </a:p>
          <a:p>
            <a:pPr marL="592053" lvl="1" indent="-238760"/>
            <a:r>
              <a:rPr kumimoji="1" lang="en-US" altLang="ja-JP" sz="2100" dirty="0"/>
              <a:t>FR1 3Tx/6Rx requirements for handheld UE</a:t>
            </a:r>
            <a:endParaRPr lang="en-US" altLang="ja-JP" sz="2100" dirty="0">
              <a:cs typeface="Calibri" panose="020F0502020204030204" pitchFamily="34" charset="0"/>
            </a:endParaRPr>
          </a:p>
          <a:p>
            <a:pPr marL="592053" lvl="1" indent="-238760"/>
            <a:r>
              <a:rPr kumimoji="1" lang="en-US" altLang="ja-JP" sz="2100" dirty="0"/>
              <a:t>FR2 MPR requirements improvement for intra band CA</a:t>
            </a:r>
            <a:endParaRPr lang="en-US" altLang="ja-JP" sz="2100" dirty="0">
              <a:cs typeface="Calibri" panose="020F0502020204030204" pitchFamily="34" charset="0"/>
            </a:endParaRPr>
          </a:p>
          <a:p>
            <a:pPr marL="592053" lvl="1" indent="-238760"/>
            <a:r>
              <a:rPr kumimoji="1" lang="en-US" altLang="ja-JP" sz="2100" dirty="0"/>
              <a:t>FR2 </a:t>
            </a:r>
            <a:r>
              <a:rPr kumimoji="1" lang="en-US" altLang="ja-JP" sz="2100" dirty="0" err="1"/>
              <a:t>Intra+Inter</a:t>
            </a:r>
            <a:r>
              <a:rPr kumimoji="1" lang="en-US" altLang="ja-JP" sz="2100" dirty="0"/>
              <a:t> UL CA with different frequency bands for PC1/2/3/5</a:t>
            </a:r>
          </a:p>
          <a:p>
            <a:pPr marL="592053" lvl="1" indent="-238760"/>
            <a:r>
              <a:rPr lang="en-US" altLang="ja-JP" sz="2100" dirty="0"/>
              <a:t>BS RF requirements for femtocell/home </a:t>
            </a:r>
            <a:r>
              <a:rPr lang="en-US" altLang="ja-JP" sz="2100" dirty="0" err="1"/>
              <a:t>gNB</a:t>
            </a:r>
            <a:r>
              <a:rPr lang="en-US" altLang="ja-JP" sz="2100" dirty="0"/>
              <a:t> for FR2</a:t>
            </a:r>
            <a:endParaRPr lang="ja-JP" altLang="en-US" sz="2100" dirty="0"/>
          </a:p>
        </p:txBody>
      </p:sp>
    </p:spTree>
    <p:extLst>
      <p:ext uri="{BB962C8B-B14F-4D97-AF65-F5344CB8AC3E}">
        <p14:creationId xmlns:p14="http://schemas.microsoft.com/office/powerpoint/2010/main" val="1751689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D792B8-1986-65D6-0543-F7F22E2DFA6B}"/>
              </a:ext>
            </a:extLst>
          </p:cNvPr>
          <p:cNvSpPr>
            <a:spLocks noGrp="1"/>
          </p:cNvSpPr>
          <p:nvPr>
            <p:ph type="title"/>
          </p:nvPr>
        </p:nvSpPr>
        <p:spPr/>
        <p:txBody>
          <a:bodyPr/>
          <a:lstStyle/>
          <a:p>
            <a:r>
              <a:rPr kumimoji="1" lang="en-US" altLang="ja-JP" sz="2800" dirty="0"/>
              <a:t>FR1 3Tx/6Rx requirements for handheld UE</a:t>
            </a:r>
            <a:endParaRPr kumimoji="1" lang="ja-JP" altLang="en-US" dirty="0"/>
          </a:p>
        </p:txBody>
      </p:sp>
      <p:sp>
        <p:nvSpPr>
          <p:cNvPr id="3" name="コンテンツ プレースホルダー 2">
            <a:extLst>
              <a:ext uri="{FF2B5EF4-FFF2-40B4-BE49-F238E27FC236}">
                <a16:creationId xmlns:a16="http://schemas.microsoft.com/office/drawing/2014/main" id="{D6CA9580-B520-9F8A-6CA4-70A5881A706B}"/>
              </a:ext>
            </a:extLst>
          </p:cNvPr>
          <p:cNvSpPr>
            <a:spLocks noGrp="1"/>
          </p:cNvSpPr>
          <p:nvPr>
            <p:ph idx="1"/>
          </p:nvPr>
        </p:nvSpPr>
        <p:spPr>
          <a:xfrm>
            <a:off x="215900" y="952504"/>
            <a:ext cx="11760200" cy="2930021"/>
          </a:xfrm>
        </p:spPr>
        <p:txBody>
          <a:bodyPr/>
          <a:lstStyle/>
          <a:p>
            <a:r>
              <a:rPr kumimoji="1" lang="en-US" altLang="ja-JP" dirty="0"/>
              <a:t>Motivation</a:t>
            </a:r>
          </a:p>
          <a:p>
            <a:pPr lvl="1"/>
            <a:r>
              <a:rPr lang="en-US" altLang="ja-JP" dirty="0"/>
              <a:t>For 3Tx,</a:t>
            </a:r>
            <a:r>
              <a:rPr kumimoji="1" lang="en-US" altLang="ja-JP" dirty="0"/>
              <a:t> in Rel-18, </a:t>
            </a:r>
            <a:r>
              <a:rPr lang="en-US" altLang="ja-JP" dirty="0"/>
              <a:t>1Tx+2Tx requirements for FWA were introduced in Rel-18 WI (</a:t>
            </a:r>
            <a:r>
              <a:rPr lang="nn-NO" altLang="ja-JP" dirty="0"/>
              <a:t>4Rx_low_NR_band_handheld_3Tx_NR_CA_ENDC</a:t>
            </a:r>
            <a:r>
              <a:rPr lang="en-US" altLang="ja-JP" dirty="0"/>
              <a:t>). S</a:t>
            </a:r>
            <a:r>
              <a:rPr kumimoji="1" lang="en-US" altLang="ja-JP" dirty="0"/>
              <a:t>tudy for 1Tx+2Tx for handheld UE </a:t>
            </a:r>
            <a:r>
              <a:rPr lang="en-US" altLang="ja-JP" dirty="0"/>
              <a:t>is also the scope of the WI</a:t>
            </a:r>
            <a:r>
              <a:rPr kumimoji="1" lang="en-US" altLang="ja-JP" dirty="0"/>
              <a:t>, but no normative work for handheld UE in Rel-18. </a:t>
            </a:r>
          </a:p>
          <a:p>
            <a:pPr lvl="1"/>
            <a:r>
              <a:rPr lang="en-US" altLang="ja-JP" dirty="0"/>
              <a:t>Without 1Tx+2Tx feature, even if a </a:t>
            </a:r>
            <a:r>
              <a:rPr kumimoji="1" lang="en-US" altLang="ja-JP" dirty="0"/>
              <a:t>UE supports UL MIMO in single carrier and NR UL CA, the </a:t>
            </a:r>
            <a:r>
              <a:rPr lang="en-US" altLang="ja-JP" dirty="0"/>
              <a:t>UE </a:t>
            </a:r>
            <a:r>
              <a:rPr kumimoji="1" lang="en-US" altLang="ja-JP" dirty="0"/>
              <a:t>can not enable UL MIMO and NR UL CA </a:t>
            </a:r>
            <a:r>
              <a:rPr lang="en-US" altLang="ja-JP" dirty="0"/>
              <a:t>simultaneously due to the 2Tx limitation.</a:t>
            </a:r>
            <a:endParaRPr kumimoji="1" lang="en-US" altLang="ja-JP" dirty="0"/>
          </a:p>
          <a:p>
            <a:pPr lvl="1"/>
            <a:r>
              <a:rPr kumimoji="1" lang="en-US" altLang="ja-JP" dirty="0"/>
              <a:t>For 6Rx, 4Rx for handheld UE </a:t>
            </a:r>
            <a:r>
              <a:rPr lang="en-US" altLang="ja-JP" dirty="0"/>
              <a:t>has been introduced from initial release of NR specification (Rel-15). In Rel-18, 8Rx for FWA/CPE/Vehicle/Industrial devices was introduced in Rel-18 WI (</a:t>
            </a:r>
            <a:r>
              <a:rPr lang="nn-NO" altLang="ja-JP" dirty="0"/>
              <a:t>NR_ENDC_ RF_FR1_enh2</a:t>
            </a:r>
            <a:r>
              <a:rPr lang="en-US" altLang="ja-JP" dirty="0"/>
              <a:t>). 6Rx for handheld UE would be a reasonable extension.</a:t>
            </a:r>
            <a:endParaRPr kumimoji="1" lang="ja-JP" altLang="en-US" dirty="0"/>
          </a:p>
        </p:txBody>
      </p:sp>
    </p:spTree>
    <p:extLst>
      <p:ext uri="{BB962C8B-B14F-4D97-AF65-F5344CB8AC3E}">
        <p14:creationId xmlns:p14="http://schemas.microsoft.com/office/powerpoint/2010/main" val="3731237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EF3FEE-190C-E784-1155-21CB151A7BAA}"/>
              </a:ext>
            </a:extLst>
          </p:cNvPr>
          <p:cNvSpPr>
            <a:spLocks noGrp="1"/>
          </p:cNvSpPr>
          <p:nvPr>
            <p:ph type="title"/>
          </p:nvPr>
        </p:nvSpPr>
        <p:spPr/>
        <p:txBody>
          <a:bodyPr/>
          <a:lstStyle/>
          <a:p>
            <a:r>
              <a:rPr kumimoji="1" lang="en-US" altLang="ja-JP" sz="2800" dirty="0"/>
              <a:t>FR1 3Tx/6Rx requirements for handheld UE</a:t>
            </a:r>
            <a:endParaRPr kumimoji="1" lang="ja-JP" altLang="en-US" dirty="0"/>
          </a:p>
        </p:txBody>
      </p:sp>
      <p:sp>
        <p:nvSpPr>
          <p:cNvPr id="3" name="コンテンツ プレースホルダー 2">
            <a:extLst>
              <a:ext uri="{FF2B5EF4-FFF2-40B4-BE49-F238E27FC236}">
                <a16:creationId xmlns:a16="http://schemas.microsoft.com/office/drawing/2014/main" id="{CC03F850-519A-DA98-0192-6E155DEE99B4}"/>
              </a:ext>
            </a:extLst>
          </p:cNvPr>
          <p:cNvSpPr>
            <a:spLocks noGrp="1"/>
          </p:cNvSpPr>
          <p:nvPr>
            <p:ph idx="1"/>
          </p:nvPr>
        </p:nvSpPr>
        <p:spPr>
          <a:xfrm>
            <a:off x="215900" y="952504"/>
            <a:ext cx="11760200" cy="5678465"/>
          </a:xfrm>
        </p:spPr>
        <p:txBody>
          <a:bodyPr/>
          <a:lstStyle/>
          <a:p>
            <a:r>
              <a:rPr kumimoji="1" lang="en-US" altLang="ja-JP" dirty="0"/>
              <a:t>Possible objectives</a:t>
            </a:r>
          </a:p>
          <a:p>
            <a:pPr lvl="1"/>
            <a:r>
              <a:rPr kumimoji="1" lang="en-US" altLang="ja-JP" dirty="0"/>
              <a:t>Specify UE RF requirements to enable </a:t>
            </a:r>
            <a:r>
              <a:rPr lang="en-US" altLang="ja-JP" dirty="0"/>
              <a:t>3</a:t>
            </a:r>
            <a:r>
              <a:rPr kumimoji="1" lang="en-US" altLang="ja-JP" dirty="0"/>
              <a:t>Tx  for NR CA/[NR DC]/[EN-DC] with two bands for handheld UE</a:t>
            </a:r>
          </a:p>
          <a:p>
            <a:pPr lvl="2"/>
            <a:r>
              <a:rPr kumimoji="1" lang="en-US" altLang="ja-JP" sz="1900" dirty="0"/>
              <a:t>In each band only 1CC included. The Tx capability considered is 1Tx in one band, and 2Tx in the other band</a:t>
            </a:r>
          </a:p>
          <a:p>
            <a:pPr lvl="2"/>
            <a:r>
              <a:rPr kumimoji="1" lang="en-US" altLang="ja-JP" sz="1900" dirty="0"/>
              <a:t>The following power capabilities will be considered</a:t>
            </a:r>
          </a:p>
          <a:p>
            <a:pPr lvl="3"/>
            <a:r>
              <a:rPr kumimoji="1" lang="en-US" altLang="ja-JP" sz="1900" dirty="0"/>
              <a:t>CA power class or EN-DC power class is PC2</a:t>
            </a:r>
          </a:p>
          <a:p>
            <a:pPr lvl="4"/>
            <a:r>
              <a:rPr kumimoji="1" lang="en-US" altLang="ja-JP" sz="1900" dirty="0"/>
              <a:t>PC3 FDD band 1Tx + PC2 TDD band 2Tx (UL MIMO and </a:t>
            </a:r>
            <a:r>
              <a:rPr kumimoji="1" lang="en-US" altLang="ja-JP" sz="1900" dirty="0" err="1"/>
              <a:t>TxD</a:t>
            </a:r>
            <a:r>
              <a:rPr kumimoji="1" lang="en-US" altLang="ja-JP" sz="1900" dirty="0"/>
              <a:t>)</a:t>
            </a:r>
          </a:p>
          <a:p>
            <a:pPr lvl="4"/>
            <a:r>
              <a:rPr kumimoji="1" lang="en-US" altLang="ja-JP" sz="1900" dirty="0"/>
              <a:t>PC3 FDD band 1Tx + PC3 TDD band 2Tx (UL MIMO)</a:t>
            </a:r>
          </a:p>
          <a:p>
            <a:pPr lvl="4"/>
            <a:r>
              <a:rPr kumimoji="1" lang="en-US" altLang="ja-JP" sz="1900" dirty="0"/>
              <a:t>PC3 TDD band 1Tx + PC2 TDD band 2Tx (UL MIMO)</a:t>
            </a:r>
          </a:p>
          <a:p>
            <a:pPr lvl="3"/>
            <a:r>
              <a:rPr kumimoji="1" lang="en-US" altLang="ja-JP" sz="1900" dirty="0"/>
              <a:t> CA power class or EN-DC power class is PC1.5</a:t>
            </a:r>
          </a:p>
          <a:p>
            <a:pPr lvl="4"/>
            <a:r>
              <a:rPr kumimoji="1" lang="en-US" altLang="ja-JP" sz="1900" dirty="0"/>
              <a:t>PC3 FDD band 1Tx + PC1.5 TDD band 2Tx (UL MIMO and </a:t>
            </a:r>
            <a:r>
              <a:rPr kumimoji="1" lang="en-US" altLang="ja-JP" sz="1900" dirty="0" err="1"/>
              <a:t>TxD</a:t>
            </a:r>
            <a:r>
              <a:rPr kumimoji="1" lang="en-US" altLang="ja-JP" sz="1900" dirty="0"/>
              <a:t>)</a:t>
            </a:r>
            <a:endParaRPr lang="en-US" altLang="ja-JP" sz="1900" dirty="0"/>
          </a:p>
          <a:p>
            <a:pPr lvl="2"/>
            <a:r>
              <a:rPr lang="en-US" altLang="ja-JP" sz="1900" dirty="0"/>
              <a:t>Consider whether 3Tx requirements for FWA introduced in Rel-18 can be reused or not.</a:t>
            </a:r>
          </a:p>
          <a:p>
            <a:pPr lvl="2"/>
            <a:r>
              <a:rPr lang="en-US" altLang="ja-JP" sz="1900" dirty="0"/>
              <a:t>Study and specify increase UE power high limit feature for CA power class PC2 and PC1.5</a:t>
            </a:r>
          </a:p>
          <a:p>
            <a:pPr lvl="2"/>
            <a:r>
              <a:rPr lang="en-US" altLang="ja-JP" sz="1900" dirty="0"/>
              <a:t>Frequency band combinations considered in this WI are in the table below:</a:t>
            </a:r>
          </a:p>
          <a:p>
            <a:pPr lvl="3"/>
            <a:endParaRPr kumimoji="1" lang="en-US" altLang="ja-JP" sz="1900" dirty="0"/>
          </a:p>
          <a:p>
            <a:pPr lvl="2"/>
            <a:endParaRPr kumimoji="1" lang="en-US" altLang="ja-JP" sz="1900" dirty="0"/>
          </a:p>
          <a:p>
            <a:pPr lvl="2"/>
            <a:endParaRPr kumimoji="1" lang="ja-JP" altLang="en-US" sz="1900" dirty="0"/>
          </a:p>
        </p:txBody>
      </p:sp>
      <p:graphicFrame>
        <p:nvGraphicFramePr>
          <p:cNvPr id="5" name="表 4">
            <a:extLst>
              <a:ext uri="{FF2B5EF4-FFF2-40B4-BE49-F238E27FC236}">
                <a16:creationId xmlns:a16="http://schemas.microsoft.com/office/drawing/2014/main" id="{CA68D592-4294-A6F9-3D24-E39A548D7F0B}"/>
              </a:ext>
            </a:extLst>
          </p:cNvPr>
          <p:cNvGraphicFramePr>
            <a:graphicFrameLocks noGrp="1"/>
          </p:cNvGraphicFramePr>
          <p:nvPr>
            <p:extLst>
              <p:ext uri="{D42A27DB-BD31-4B8C-83A1-F6EECF244321}">
                <p14:modId xmlns:p14="http://schemas.microsoft.com/office/powerpoint/2010/main" val="1980394863"/>
              </p:ext>
            </p:extLst>
          </p:nvPr>
        </p:nvGraphicFramePr>
        <p:xfrm>
          <a:off x="942974" y="5760716"/>
          <a:ext cx="10558463" cy="579120"/>
        </p:xfrm>
        <a:graphic>
          <a:graphicData uri="http://schemas.openxmlformats.org/drawingml/2006/table">
            <a:tbl>
              <a:tblPr firstRow="1" firstCol="1" bandRow="1"/>
              <a:tblGrid>
                <a:gridCol w="2058497">
                  <a:extLst>
                    <a:ext uri="{9D8B030D-6E8A-4147-A177-3AD203B41FA5}">
                      <a16:colId xmlns:a16="http://schemas.microsoft.com/office/drawing/2014/main" val="329128722"/>
                    </a:ext>
                  </a:extLst>
                </a:gridCol>
                <a:gridCol w="2255139">
                  <a:extLst>
                    <a:ext uri="{9D8B030D-6E8A-4147-A177-3AD203B41FA5}">
                      <a16:colId xmlns:a16="http://schemas.microsoft.com/office/drawing/2014/main" val="2296074130"/>
                    </a:ext>
                  </a:extLst>
                </a:gridCol>
                <a:gridCol w="6244827">
                  <a:extLst>
                    <a:ext uri="{9D8B030D-6E8A-4147-A177-3AD203B41FA5}">
                      <a16:colId xmlns:a16="http://schemas.microsoft.com/office/drawing/2014/main" val="2922849467"/>
                    </a:ext>
                  </a:extLst>
                </a:gridCol>
              </a:tblGrid>
              <a:tr h="61595">
                <a:tc>
                  <a:txBody>
                    <a:bodyPr/>
                    <a:lstStyle/>
                    <a:p>
                      <a:pPr algn="ctr" hangingPunct="0">
                        <a:spcAft>
                          <a:spcPts val="900"/>
                        </a:spcAft>
                      </a:pPr>
                      <a:r>
                        <a:rPr lang="en-GB" sz="1900" b="1" u="none" dirty="0">
                          <a:solidFill>
                            <a:schemeClr val="tx1"/>
                          </a:solidFill>
                          <a:effectLst/>
                          <a:latin typeface="Times New Roman" panose="02020603050405020304" pitchFamily="18" charset="0"/>
                          <a:ea typeface="DengXian" panose="02010600030101010101" pitchFamily="2" charset="-122"/>
                        </a:rPr>
                        <a:t>Band combination</a:t>
                      </a:r>
                      <a:endParaRPr lang="ja-JP" sz="1900" u="none" dirty="0">
                        <a:solidFill>
                          <a:schemeClr val="tx1"/>
                        </a:solidFill>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hangingPunct="0">
                        <a:spcAft>
                          <a:spcPts val="900"/>
                        </a:spcAft>
                      </a:pPr>
                      <a:r>
                        <a:rPr lang="en-GB" sz="1900" b="1" u="none">
                          <a:solidFill>
                            <a:schemeClr val="tx1"/>
                          </a:solidFill>
                          <a:effectLst/>
                          <a:latin typeface="Times New Roman" panose="02020603050405020304" pitchFamily="18" charset="0"/>
                          <a:ea typeface="DengXian" panose="02010600030101010101" pitchFamily="2" charset="-122"/>
                        </a:rPr>
                        <a:t>UL configuration</a:t>
                      </a:r>
                      <a:endParaRPr lang="ja-JP" sz="1900" u="none">
                        <a:solidFill>
                          <a:schemeClr val="tx1"/>
                        </a:solidFill>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hangingPunct="0">
                        <a:spcAft>
                          <a:spcPts val="900"/>
                        </a:spcAft>
                      </a:pPr>
                      <a:r>
                        <a:rPr lang="en-GB" sz="1900" b="1" u="none">
                          <a:solidFill>
                            <a:schemeClr val="tx1"/>
                          </a:solidFill>
                          <a:effectLst/>
                          <a:latin typeface="Times New Roman" panose="02020603050405020304" pitchFamily="18" charset="0"/>
                          <a:ea typeface="DengXian" panose="02010600030101010101" pitchFamily="2" charset="-122"/>
                        </a:rPr>
                        <a:t>Max Power capabilities</a:t>
                      </a:r>
                      <a:endParaRPr lang="ja-JP" sz="1900" u="none">
                        <a:solidFill>
                          <a:schemeClr val="tx1"/>
                        </a:solidFill>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460039414"/>
                  </a:ext>
                </a:extLst>
              </a:tr>
              <a:tr h="0">
                <a:tc>
                  <a:txBody>
                    <a:bodyPr/>
                    <a:lstStyle/>
                    <a:p>
                      <a:pPr hangingPunct="0">
                        <a:spcAft>
                          <a:spcPts val="900"/>
                        </a:spcAft>
                      </a:pPr>
                      <a:r>
                        <a:rPr lang="en-GB" sz="1900" u="none" dirty="0">
                          <a:solidFill>
                            <a:schemeClr val="tx1"/>
                          </a:solidFill>
                          <a:effectLst/>
                          <a:latin typeface="Times New Roman" panose="02020603050405020304" pitchFamily="18" charset="0"/>
                          <a:ea typeface="SimSun" panose="02010600030101010101" pitchFamily="2" charset="-122"/>
                        </a:rPr>
                        <a:t>CA_n28A-n78A</a:t>
                      </a:r>
                      <a:endParaRPr lang="ja-JP" sz="1900" u="none" dirty="0">
                        <a:solidFill>
                          <a:schemeClr val="tx1"/>
                        </a:solidFill>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900" u="none" dirty="0">
                          <a:solidFill>
                            <a:schemeClr val="tx1"/>
                          </a:solidFill>
                          <a:effectLst/>
                          <a:latin typeface="Times New Roman" panose="02020603050405020304" pitchFamily="18" charset="0"/>
                          <a:ea typeface="SimSun" panose="02010600030101010101" pitchFamily="2" charset="-122"/>
                        </a:rPr>
                        <a:t>CA_n28A-n78A</a:t>
                      </a:r>
                      <a:endParaRPr lang="ja-JP" sz="1900" u="none" dirty="0">
                        <a:solidFill>
                          <a:schemeClr val="tx1"/>
                        </a:solidFill>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900" u="none" dirty="0">
                          <a:solidFill>
                            <a:schemeClr val="tx1"/>
                          </a:solidFill>
                          <a:effectLst/>
                          <a:latin typeface="Times New Roman" panose="02020603050405020304" pitchFamily="18" charset="0"/>
                          <a:ea typeface="DengXian" panose="02010600030101010101" pitchFamily="2" charset="-122"/>
                        </a:rPr>
                        <a:t>PC3@n28 1Tx; PC1.5@n78 2Tx; CA power class PC1.5</a:t>
                      </a:r>
                      <a:endParaRPr lang="ja-JP" sz="1900" u="none" dirty="0">
                        <a:solidFill>
                          <a:schemeClr val="tx1"/>
                        </a:solidFill>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4602097"/>
                  </a:ext>
                </a:extLst>
              </a:tr>
            </a:tbl>
          </a:graphicData>
        </a:graphic>
      </p:graphicFrame>
    </p:spTree>
    <p:extLst>
      <p:ext uri="{BB962C8B-B14F-4D97-AF65-F5344CB8AC3E}">
        <p14:creationId xmlns:p14="http://schemas.microsoft.com/office/powerpoint/2010/main" val="17672049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EF3FEE-190C-E784-1155-21CB151A7BAA}"/>
              </a:ext>
            </a:extLst>
          </p:cNvPr>
          <p:cNvSpPr>
            <a:spLocks noGrp="1"/>
          </p:cNvSpPr>
          <p:nvPr>
            <p:ph type="title"/>
          </p:nvPr>
        </p:nvSpPr>
        <p:spPr/>
        <p:txBody>
          <a:bodyPr/>
          <a:lstStyle/>
          <a:p>
            <a:r>
              <a:rPr kumimoji="1" lang="en-US" altLang="ja-JP" sz="2800" dirty="0"/>
              <a:t>FR1 3Tx/6Rx requirements for handheld UE</a:t>
            </a:r>
            <a:endParaRPr kumimoji="1" lang="ja-JP" altLang="en-US" dirty="0"/>
          </a:p>
        </p:txBody>
      </p:sp>
      <p:sp>
        <p:nvSpPr>
          <p:cNvPr id="3" name="コンテンツ プレースホルダー 2">
            <a:extLst>
              <a:ext uri="{FF2B5EF4-FFF2-40B4-BE49-F238E27FC236}">
                <a16:creationId xmlns:a16="http://schemas.microsoft.com/office/drawing/2014/main" id="{CC03F850-519A-DA98-0192-6E155DEE99B4}"/>
              </a:ext>
            </a:extLst>
          </p:cNvPr>
          <p:cNvSpPr>
            <a:spLocks noGrp="1"/>
          </p:cNvSpPr>
          <p:nvPr>
            <p:ph idx="1"/>
          </p:nvPr>
        </p:nvSpPr>
        <p:spPr>
          <a:xfrm>
            <a:off x="215900" y="952504"/>
            <a:ext cx="11760200" cy="2520678"/>
          </a:xfrm>
        </p:spPr>
        <p:txBody>
          <a:bodyPr/>
          <a:lstStyle/>
          <a:p>
            <a:r>
              <a:rPr kumimoji="1" lang="en-US" altLang="ja-JP" dirty="0"/>
              <a:t>Possible objectives</a:t>
            </a:r>
          </a:p>
          <a:p>
            <a:pPr lvl="1"/>
            <a:r>
              <a:rPr kumimoji="1" lang="en-US" altLang="ja-JP" dirty="0"/>
              <a:t>Specify 6Rx requirements for handheld UE.</a:t>
            </a:r>
          </a:p>
          <a:p>
            <a:pPr lvl="2"/>
            <a:r>
              <a:rPr lang="en-US" altLang="ja-JP" sz="1900" dirty="0"/>
              <a:t>Example bands: n77/n78/n79.</a:t>
            </a:r>
          </a:p>
          <a:p>
            <a:pPr lvl="2"/>
            <a:r>
              <a:rPr lang="en-US" altLang="ja-JP" sz="1900" dirty="0"/>
              <a:t>Specify the UE RF requirements to support 6Rx for both single carrier and CA/DC</a:t>
            </a:r>
          </a:p>
          <a:p>
            <a:pPr lvl="2"/>
            <a:r>
              <a:rPr lang="en-US" altLang="ja-JP" sz="1900" dirty="0"/>
              <a:t>Study and if needed, specify the requirements to support SRS antenna switching for t1r6, t2r6, t4r6</a:t>
            </a:r>
          </a:p>
          <a:p>
            <a:pPr lvl="2"/>
            <a:r>
              <a:rPr kumimoji="1" lang="en-US" altLang="ja-JP" sz="1900" dirty="0"/>
              <a:t>6 DL MIMO layers is considered.</a:t>
            </a:r>
          </a:p>
          <a:p>
            <a:pPr lvl="2"/>
            <a:endParaRPr kumimoji="1" lang="ja-JP" altLang="en-US" sz="1900" dirty="0"/>
          </a:p>
        </p:txBody>
      </p:sp>
    </p:spTree>
    <p:extLst>
      <p:ext uri="{BB962C8B-B14F-4D97-AF65-F5344CB8AC3E}">
        <p14:creationId xmlns:p14="http://schemas.microsoft.com/office/powerpoint/2010/main" val="1465383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D792B8-1986-65D6-0543-F7F22E2DFA6B}"/>
              </a:ext>
            </a:extLst>
          </p:cNvPr>
          <p:cNvSpPr>
            <a:spLocks noGrp="1"/>
          </p:cNvSpPr>
          <p:nvPr>
            <p:ph type="title"/>
          </p:nvPr>
        </p:nvSpPr>
        <p:spPr/>
        <p:txBody>
          <a:bodyPr/>
          <a:lstStyle/>
          <a:p>
            <a:r>
              <a:rPr kumimoji="1" lang="en-US" altLang="ja-JP" sz="2800" dirty="0"/>
              <a:t>FR2 MPR requirements improvement for intra band CA</a:t>
            </a:r>
            <a:endParaRPr kumimoji="1" lang="ja-JP" altLang="en-US" dirty="0"/>
          </a:p>
        </p:txBody>
      </p:sp>
      <p:sp>
        <p:nvSpPr>
          <p:cNvPr id="3" name="コンテンツ プレースホルダー 2">
            <a:extLst>
              <a:ext uri="{FF2B5EF4-FFF2-40B4-BE49-F238E27FC236}">
                <a16:creationId xmlns:a16="http://schemas.microsoft.com/office/drawing/2014/main" id="{D6CA9580-B520-9F8A-6CA4-70A5881A706B}"/>
              </a:ext>
            </a:extLst>
          </p:cNvPr>
          <p:cNvSpPr>
            <a:spLocks noGrp="1"/>
          </p:cNvSpPr>
          <p:nvPr>
            <p:ph idx="1"/>
          </p:nvPr>
        </p:nvSpPr>
        <p:spPr>
          <a:xfrm>
            <a:off x="215900" y="952504"/>
            <a:ext cx="11760200" cy="4684347"/>
          </a:xfrm>
        </p:spPr>
        <p:txBody>
          <a:bodyPr/>
          <a:lstStyle/>
          <a:p>
            <a:r>
              <a:rPr kumimoji="1" lang="en-US" altLang="ja-JP" dirty="0">
                <a:latin typeface="+mn-lt"/>
              </a:rPr>
              <a:t>Motivation</a:t>
            </a:r>
          </a:p>
          <a:p>
            <a:pPr lvl="1"/>
            <a:r>
              <a:rPr kumimoji="1" lang="en-US" altLang="ja-JP" dirty="0">
                <a:latin typeface="+mn-lt"/>
              </a:rPr>
              <a:t>Until Rel-18, MPR for intra-band CA is large and hence it is difficult to keep intra-band CA in practice (e.g., switching to single cell operation around cell edge). </a:t>
            </a:r>
          </a:p>
          <a:p>
            <a:pPr lvl="1"/>
            <a:r>
              <a:rPr kumimoji="1" lang="en-US" altLang="ja-JP" dirty="0">
                <a:latin typeface="+mn-lt"/>
              </a:rPr>
              <a:t>Moreover, FR2 CA MPR is currently defined based on not only UL CBW but also DL CBW (i.e., cumulative aggregated channel bandwidth), and thus 1UL/</a:t>
            </a:r>
            <a:r>
              <a:rPr kumimoji="1" lang="en-US" altLang="ja-JP" dirty="0" err="1">
                <a:latin typeface="+mn-lt"/>
              </a:rPr>
              <a:t>xDL</a:t>
            </a:r>
            <a:r>
              <a:rPr kumimoji="1" lang="en-US" altLang="ja-JP" dirty="0">
                <a:latin typeface="+mn-lt"/>
              </a:rPr>
              <a:t> CA operation needs large MPR. To avoid the large MPR, switching from 1UL/</a:t>
            </a:r>
            <a:r>
              <a:rPr kumimoji="1" lang="en-US" altLang="ja-JP" dirty="0" err="1">
                <a:latin typeface="+mn-lt"/>
              </a:rPr>
              <a:t>xDL</a:t>
            </a:r>
            <a:r>
              <a:rPr kumimoji="1" lang="en-US" altLang="ja-JP" dirty="0">
                <a:latin typeface="+mn-lt"/>
              </a:rPr>
              <a:t> CA to 1UL/1DL may be required.</a:t>
            </a:r>
          </a:p>
          <a:p>
            <a:pPr lvl="1"/>
            <a:r>
              <a:rPr kumimoji="1" lang="en-US" altLang="ja-JP" dirty="0">
                <a:latin typeface="+mn-lt"/>
              </a:rPr>
              <a:t>Due to such switching between intra-band CA and single cell operation, it is difficult to use joint scheduler for multi-cell scheduling instead of per-cell scheduler in practice</a:t>
            </a:r>
            <a:r>
              <a:rPr lang="en-US" altLang="ja-JP" dirty="0">
                <a:latin typeface="+mn-lt"/>
              </a:rPr>
              <a:t>.</a:t>
            </a:r>
          </a:p>
          <a:p>
            <a:r>
              <a:rPr kumimoji="1" lang="en-US" altLang="ja-JP" dirty="0">
                <a:latin typeface="+mn-lt"/>
              </a:rPr>
              <a:t>Possible objectives</a:t>
            </a:r>
          </a:p>
          <a:p>
            <a:pPr lvl="1"/>
            <a:r>
              <a:rPr lang="en-US" altLang="ja-JP" dirty="0">
                <a:latin typeface="+mn-lt"/>
              </a:rPr>
              <a:t>Study and specify improved MPR for FR2 intra-band CA.</a:t>
            </a:r>
          </a:p>
          <a:p>
            <a:pPr lvl="2"/>
            <a:r>
              <a:rPr lang="en-US" altLang="ja-JP" sz="1900" dirty="0">
                <a:latin typeface="+mn-lt"/>
              </a:rPr>
              <a:t>Study, as one of the improved MPR solution, whether MPR for FR2 intra band CA can be defined based on only UL CBW (i.e., independent from DL CBW). Other solutions are not precluded.</a:t>
            </a:r>
          </a:p>
          <a:p>
            <a:pPr lvl="2"/>
            <a:r>
              <a:rPr lang="en-US" altLang="ja-JP" sz="1900" dirty="0">
                <a:latin typeface="+mn-lt"/>
              </a:rPr>
              <a:t>Target band combination is UL n257I.</a:t>
            </a:r>
            <a:endParaRPr lang="en-US" altLang="ja-JP" dirty="0">
              <a:latin typeface="+mn-lt"/>
            </a:endParaRPr>
          </a:p>
          <a:p>
            <a:endParaRPr lang="en-US" altLang="ja-JP" dirty="0">
              <a:latin typeface="+mn-lt"/>
            </a:endParaRPr>
          </a:p>
        </p:txBody>
      </p:sp>
      <p:grpSp>
        <p:nvGrpSpPr>
          <p:cNvPr id="5" name="グループ化 4">
            <a:extLst>
              <a:ext uri="{FF2B5EF4-FFF2-40B4-BE49-F238E27FC236}">
                <a16:creationId xmlns:a16="http://schemas.microsoft.com/office/drawing/2014/main" id="{CBC34D45-9129-7FEF-C6D2-42A862195CFE}"/>
              </a:ext>
            </a:extLst>
          </p:cNvPr>
          <p:cNvGrpSpPr/>
          <p:nvPr/>
        </p:nvGrpSpPr>
        <p:grpSpPr>
          <a:xfrm>
            <a:off x="9351690" y="4614581"/>
            <a:ext cx="2440260" cy="2112987"/>
            <a:chOff x="9583068" y="2631611"/>
            <a:chExt cx="2440260" cy="2112987"/>
          </a:xfrm>
        </p:grpSpPr>
        <p:sp>
          <p:nvSpPr>
            <p:cNvPr id="6" name="正方形/長方形 5">
              <a:extLst>
                <a:ext uri="{FF2B5EF4-FFF2-40B4-BE49-F238E27FC236}">
                  <a16:creationId xmlns:a16="http://schemas.microsoft.com/office/drawing/2014/main" id="{77EEFC48-8C70-1070-74DE-E987D8F84925}"/>
                </a:ext>
              </a:extLst>
            </p:cNvPr>
            <p:cNvSpPr/>
            <p:nvPr/>
          </p:nvSpPr>
          <p:spPr bwMode="auto">
            <a:xfrm>
              <a:off x="9732141" y="3176973"/>
              <a:ext cx="396000" cy="216024"/>
            </a:xfrm>
            <a:prstGeom prst="rect">
              <a:avLst/>
            </a:prstGeom>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ja-JP"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rPr>
                <a:t>UL</a:t>
              </a:r>
              <a:endParaRPr kumimoji="0" lang="ja-JP" altLang="en-US"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86A62F29-A39C-2A72-1F0F-865492163D1D}"/>
                </a:ext>
              </a:extLst>
            </p:cNvPr>
            <p:cNvSpPr/>
            <p:nvPr/>
          </p:nvSpPr>
          <p:spPr bwMode="auto">
            <a:xfrm>
              <a:off x="9732141" y="3535922"/>
              <a:ext cx="396000" cy="216024"/>
            </a:xfrm>
            <a:prstGeom prst="rect">
              <a:avLst/>
            </a:prstGeo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ja-JP"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rPr>
                <a:t>DL</a:t>
              </a:r>
              <a:endParaRPr kumimoji="0" lang="ja-JP" altLang="en-US"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0F9249EE-3E81-C750-54A0-8CAD2BA08323}"/>
                </a:ext>
              </a:extLst>
            </p:cNvPr>
            <p:cNvSpPr/>
            <p:nvPr/>
          </p:nvSpPr>
          <p:spPr bwMode="auto">
            <a:xfrm>
              <a:off x="10227080" y="3535922"/>
              <a:ext cx="396000" cy="216024"/>
            </a:xfrm>
            <a:prstGeom prst="rect">
              <a:avLst/>
            </a:prstGeo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C36523F8-4DB1-17D7-AF58-A0465BA28B48}"/>
                </a:ext>
              </a:extLst>
            </p:cNvPr>
            <p:cNvSpPr/>
            <p:nvPr/>
          </p:nvSpPr>
          <p:spPr bwMode="auto">
            <a:xfrm>
              <a:off x="10722019" y="3535922"/>
              <a:ext cx="396000" cy="216024"/>
            </a:xfrm>
            <a:prstGeom prst="rect">
              <a:avLst/>
            </a:prstGeo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
          <p:nvSpPr>
            <p:cNvPr id="10" name="正方形/長方形 9">
              <a:extLst>
                <a:ext uri="{FF2B5EF4-FFF2-40B4-BE49-F238E27FC236}">
                  <a16:creationId xmlns:a16="http://schemas.microsoft.com/office/drawing/2014/main" id="{FDD2A921-9D67-3B93-484E-F9F37B07F0A5}"/>
                </a:ext>
              </a:extLst>
            </p:cNvPr>
            <p:cNvSpPr/>
            <p:nvPr/>
          </p:nvSpPr>
          <p:spPr bwMode="auto">
            <a:xfrm>
              <a:off x="11216959" y="3535922"/>
              <a:ext cx="396000" cy="216024"/>
            </a:xfrm>
            <a:prstGeom prst="rect">
              <a:avLst/>
            </a:prstGeo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cxnSp>
          <p:nvCxnSpPr>
            <p:cNvPr id="11" name="直線矢印コネクタ 10">
              <a:extLst>
                <a:ext uri="{FF2B5EF4-FFF2-40B4-BE49-F238E27FC236}">
                  <a16:creationId xmlns:a16="http://schemas.microsoft.com/office/drawing/2014/main" id="{C6DB59F4-6C0A-1635-70D5-7DC38BC2AAE4}"/>
                </a:ext>
              </a:extLst>
            </p:cNvPr>
            <p:cNvCxnSpPr/>
            <p:nvPr/>
          </p:nvCxnSpPr>
          <p:spPr bwMode="auto">
            <a:xfrm>
              <a:off x="9732141" y="2960949"/>
              <a:ext cx="39600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2" name="直線矢印コネクタ 11">
              <a:extLst>
                <a:ext uri="{FF2B5EF4-FFF2-40B4-BE49-F238E27FC236}">
                  <a16:creationId xmlns:a16="http://schemas.microsoft.com/office/drawing/2014/main" id="{19CE52D9-3B19-F24B-D88A-96A6F579A0C7}"/>
                </a:ext>
              </a:extLst>
            </p:cNvPr>
            <p:cNvCxnSpPr>
              <a:cxnSpLocks/>
            </p:cNvCxnSpPr>
            <p:nvPr/>
          </p:nvCxnSpPr>
          <p:spPr bwMode="auto">
            <a:xfrm>
              <a:off x="9732141" y="3897053"/>
              <a:ext cx="1880818"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3" name="直線矢印コネクタ 12">
              <a:extLst>
                <a:ext uri="{FF2B5EF4-FFF2-40B4-BE49-F238E27FC236}">
                  <a16:creationId xmlns:a16="http://schemas.microsoft.com/office/drawing/2014/main" id="{ACF51765-68B0-CE8C-D886-BDA87112C694}"/>
                </a:ext>
              </a:extLst>
            </p:cNvPr>
            <p:cNvCxnSpPr>
              <a:cxnSpLocks/>
            </p:cNvCxnSpPr>
            <p:nvPr/>
          </p:nvCxnSpPr>
          <p:spPr bwMode="auto">
            <a:xfrm>
              <a:off x="9745133" y="4329101"/>
              <a:ext cx="1880818"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14" name="テキスト ボックス 13">
              <a:extLst>
                <a:ext uri="{FF2B5EF4-FFF2-40B4-BE49-F238E27FC236}">
                  <a16:creationId xmlns:a16="http://schemas.microsoft.com/office/drawing/2014/main" id="{40666FF1-2434-DAD5-0C74-27F64471E597}"/>
                </a:ext>
              </a:extLst>
            </p:cNvPr>
            <p:cNvSpPr txBox="1"/>
            <p:nvPr/>
          </p:nvSpPr>
          <p:spPr>
            <a:xfrm>
              <a:off x="9596060" y="2631611"/>
              <a:ext cx="708848" cy="253916"/>
            </a:xfrm>
            <a:prstGeom prst="rect">
              <a:avLst/>
            </a:prstGeom>
            <a:noFill/>
          </p:spPr>
          <p:txBody>
            <a:bodyPr wrap="none" rtlCol="0">
              <a:spAutoFit/>
            </a:bodyPr>
            <a:lstStyle/>
            <a:p>
              <a:r>
                <a:rPr kumimoji="1" lang="en-US" altLang="ja-JP" sz="1050"/>
                <a:t>UL CBW</a:t>
              </a:r>
              <a:endParaRPr kumimoji="1" lang="ja-JP" altLang="en-US" sz="1050"/>
            </a:p>
          </p:txBody>
        </p:sp>
        <p:sp>
          <p:nvSpPr>
            <p:cNvPr id="15" name="テキスト ボックス 14">
              <a:extLst>
                <a:ext uri="{FF2B5EF4-FFF2-40B4-BE49-F238E27FC236}">
                  <a16:creationId xmlns:a16="http://schemas.microsoft.com/office/drawing/2014/main" id="{3C6A20E4-EFD1-089C-001E-65E3A87EF6C8}"/>
                </a:ext>
              </a:extLst>
            </p:cNvPr>
            <p:cNvSpPr txBox="1"/>
            <p:nvPr/>
          </p:nvSpPr>
          <p:spPr>
            <a:xfrm>
              <a:off x="9583068" y="3951782"/>
              <a:ext cx="1430200" cy="253916"/>
            </a:xfrm>
            <a:prstGeom prst="rect">
              <a:avLst/>
            </a:prstGeom>
            <a:noFill/>
          </p:spPr>
          <p:txBody>
            <a:bodyPr wrap="none" rtlCol="0">
              <a:spAutoFit/>
            </a:bodyPr>
            <a:lstStyle/>
            <a:p>
              <a:r>
                <a:rPr lang="en-US" altLang="ja-JP" sz="1050"/>
                <a:t>DL</a:t>
              </a:r>
              <a:r>
                <a:rPr kumimoji="1" lang="en-US" altLang="ja-JP" sz="1050"/>
                <a:t> aggregated CBW</a:t>
              </a:r>
              <a:endParaRPr kumimoji="1" lang="ja-JP" altLang="en-US" sz="1050"/>
            </a:p>
          </p:txBody>
        </p:sp>
        <p:sp>
          <p:nvSpPr>
            <p:cNvPr id="16" name="テキスト ボックス 15">
              <a:extLst>
                <a:ext uri="{FF2B5EF4-FFF2-40B4-BE49-F238E27FC236}">
                  <a16:creationId xmlns:a16="http://schemas.microsoft.com/office/drawing/2014/main" id="{116F684F-C9B4-E36D-0550-74E8CD40B2F2}"/>
                </a:ext>
              </a:extLst>
            </p:cNvPr>
            <p:cNvSpPr txBox="1"/>
            <p:nvPr/>
          </p:nvSpPr>
          <p:spPr>
            <a:xfrm>
              <a:off x="9596060" y="4329100"/>
              <a:ext cx="2427268" cy="415498"/>
            </a:xfrm>
            <a:prstGeom prst="rect">
              <a:avLst/>
            </a:prstGeom>
            <a:noFill/>
          </p:spPr>
          <p:txBody>
            <a:bodyPr wrap="none" rtlCol="0">
              <a:spAutoFit/>
            </a:bodyPr>
            <a:lstStyle/>
            <a:p>
              <a:r>
                <a:rPr kumimoji="1" lang="en-US" altLang="ja-JP" sz="1050" dirty="0">
                  <a:solidFill>
                    <a:srgbClr val="FF0000"/>
                  </a:solidFill>
                </a:rPr>
                <a:t>Cumulative aggregated CBW(CABW)</a:t>
              </a:r>
            </a:p>
            <a:p>
              <a:r>
                <a:rPr lang="ja-JP" altLang="en-US" sz="1050" dirty="0">
                  <a:solidFill>
                    <a:srgbClr val="FF0000"/>
                  </a:solidFill>
                </a:rPr>
                <a:t>→　</a:t>
              </a:r>
              <a:r>
                <a:rPr lang="en-US" altLang="ja-JP" sz="1050" dirty="0">
                  <a:solidFill>
                    <a:srgbClr val="FF0000"/>
                  </a:solidFill>
                </a:rPr>
                <a:t>MPR is defined based on CABW</a:t>
              </a:r>
              <a:endParaRPr kumimoji="1" lang="ja-JP" altLang="en-US" sz="1050" dirty="0">
                <a:solidFill>
                  <a:srgbClr val="FF0000"/>
                </a:solidFill>
              </a:endParaRPr>
            </a:p>
          </p:txBody>
        </p:sp>
      </p:grpSp>
    </p:spTree>
    <p:extLst>
      <p:ext uri="{BB962C8B-B14F-4D97-AF65-F5344CB8AC3E}">
        <p14:creationId xmlns:p14="http://schemas.microsoft.com/office/powerpoint/2010/main" val="1260190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D792B8-1986-65D6-0543-F7F22E2DFA6B}"/>
              </a:ext>
            </a:extLst>
          </p:cNvPr>
          <p:cNvSpPr>
            <a:spLocks noGrp="1"/>
          </p:cNvSpPr>
          <p:nvPr>
            <p:ph type="title"/>
          </p:nvPr>
        </p:nvSpPr>
        <p:spPr/>
        <p:txBody>
          <a:bodyPr/>
          <a:lstStyle/>
          <a:p>
            <a:r>
              <a:rPr kumimoji="1" lang="en-US" altLang="ja-JP" sz="2800" dirty="0"/>
              <a:t>FR2 </a:t>
            </a:r>
            <a:r>
              <a:rPr kumimoji="1" lang="en-US" altLang="ja-JP" sz="2800" dirty="0" err="1"/>
              <a:t>Intra+Inter</a:t>
            </a:r>
            <a:r>
              <a:rPr kumimoji="1" lang="en-US" altLang="ja-JP" sz="2800" dirty="0"/>
              <a:t> UL CA with different frequency bands for PC1/2/3/5</a:t>
            </a:r>
            <a:endParaRPr kumimoji="1" lang="ja-JP" altLang="en-US" dirty="0"/>
          </a:p>
        </p:txBody>
      </p:sp>
      <p:sp>
        <p:nvSpPr>
          <p:cNvPr id="3" name="コンテンツ プレースホルダー 2">
            <a:extLst>
              <a:ext uri="{FF2B5EF4-FFF2-40B4-BE49-F238E27FC236}">
                <a16:creationId xmlns:a16="http://schemas.microsoft.com/office/drawing/2014/main" id="{D6CA9580-B520-9F8A-6CA4-70A5881A706B}"/>
              </a:ext>
            </a:extLst>
          </p:cNvPr>
          <p:cNvSpPr>
            <a:spLocks noGrp="1"/>
          </p:cNvSpPr>
          <p:nvPr>
            <p:ph idx="1"/>
          </p:nvPr>
        </p:nvSpPr>
        <p:spPr>
          <a:xfrm>
            <a:off x="215900" y="952504"/>
            <a:ext cx="11760200" cy="3514796"/>
          </a:xfrm>
        </p:spPr>
        <p:txBody>
          <a:bodyPr/>
          <a:lstStyle/>
          <a:p>
            <a:r>
              <a:rPr kumimoji="1" lang="en-US" altLang="ja-JP" dirty="0"/>
              <a:t>Motivation</a:t>
            </a:r>
          </a:p>
          <a:p>
            <a:pPr lvl="1"/>
            <a:r>
              <a:rPr lang="en-US" altLang="ja-JP" dirty="0"/>
              <a:t>FR2 Intra-band UL CA had been introduced from Rel-15, and already widely deployed in the market.</a:t>
            </a:r>
          </a:p>
          <a:p>
            <a:pPr lvl="1"/>
            <a:r>
              <a:rPr lang="en-US" altLang="ja-JP" dirty="0"/>
              <a:t>During</a:t>
            </a:r>
            <a:r>
              <a:rPr kumimoji="1" lang="en-US" altLang="ja-JP" dirty="0"/>
              <a:t> Rel-17 work, FR2 inter band UL CA with different frequency bands with 1CC in each band for PC1/2/3/5 was introduced(e.g., n257A+n259A).</a:t>
            </a:r>
          </a:p>
          <a:p>
            <a:pPr lvl="1"/>
            <a:r>
              <a:rPr kumimoji="1" lang="en-US" altLang="ja-JP" dirty="0"/>
              <a:t>To enable higher peak rate, simultaneous operation of intra and inter-band CA is required.</a:t>
            </a:r>
          </a:p>
          <a:p>
            <a:r>
              <a:rPr lang="en-US" altLang="ja-JP" dirty="0"/>
              <a:t>Possible objectives</a:t>
            </a:r>
            <a:r>
              <a:rPr kumimoji="1" lang="en-US" altLang="ja-JP" dirty="0"/>
              <a:t> </a:t>
            </a:r>
          </a:p>
          <a:p>
            <a:pPr lvl="1"/>
            <a:r>
              <a:rPr kumimoji="1" lang="en-US" altLang="ja-JP" dirty="0"/>
              <a:t>Specify UE RF requirements to enable FR2 </a:t>
            </a:r>
            <a:r>
              <a:rPr kumimoji="1" lang="en-US" altLang="ja-JP" dirty="0" err="1"/>
              <a:t>intra+inter</a:t>
            </a:r>
            <a:r>
              <a:rPr kumimoji="1" lang="en-US" altLang="ja-JP" dirty="0"/>
              <a:t> band UL CA with different frequency bands with IBM</a:t>
            </a:r>
          </a:p>
          <a:p>
            <a:pPr lvl="2"/>
            <a:r>
              <a:rPr kumimoji="1" lang="en-US" altLang="ja-JP" sz="1900" dirty="0"/>
              <a:t>Target power class: PC1/2/3/5</a:t>
            </a:r>
          </a:p>
          <a:p>
            <a:pPr lvl="2"/>
            <a:r>
              <a:rPr kumimoji="1" lang="en-US" altLang="ja-JP" sz="1900" dirty="0"/>
              <a:t>Example band combination: n257I+n259M</a:t>
            </a:r>
          </a:p>
          <a:p>
            <a:pPr lvl="1"/>
            <a:endParaRPr kumimoji="1" lang="ja-JP" altLang="en-US" dirty="0"/>
          </a:p>
        </p:txBody>
      </p:sp>
    </p:spTree>
    <p:extLst>
      <p:ext uri="{BB962C8B-B14F-4D97-AF65-F5344CB8AC3E}">
        <p14:creationId xmlns:p14="http://schemas.microsoft.com/office/powerpoint/2010/main" val="28261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D792B8-1986-65D6-0543-F7F22E2DFA6B}"/>
              </a:ext>
            </a:extLst>
          </p:cNvPr>
          <p:cNvSpPr>
            <a:spLocks noGrp="1"/>
          </p:cNvSpPr>
          <p:nvPr>
            <p:ph type="title"/>
          </p:nvPr>
        </p:nvSpPr>
        <p:spPr/>
        <p:txBody>
          <a:bodyPr/>
          <a:lstStyle/>
          <a:p>
            <a:r>
              <a:rPr kumimoji="1" lang="en-US" altLang="ja-JP" sz="2800" dirty="0"/>
              <a:t>BS RF requirements for femtocell/home </a:t>
            </a:r>
            <a:r>
              <a:rPr kumimoji="1" lang="en-US" altLang="ja-JP" sz="2800" dirty="0" err="1"/>
              <a:t>gNB</a:t>
            </a:r>
            <a:r>
              <a:rPr kumimoji="1" lang="en-US" altLang="ja-JP" sz="2800" dirty="0"/>
              <a:t> for FR2</a:t>
            </a:r>
          </a:p>
        </p:txBody>
      </p:sp>
      <p:sp>
        <p:nvSpPr>
          <p:cNvPr id="3" name="コンテンツ プレースホルダー 2">
            <a:extLst>
              <a:ext uri="{FF2B5EF4-FFF2-40B4-BE49-F238E27FC236}">
                <a16:creationId xmlns:a16="http://schemas.microsoft.com/office/drawing/2014/main" id="{D6CA9580-B520-9F8A-6CA4-70A5881A706B}"/>
              </a:ext>
            </a:extLst>
          </p:cNvPr>
          <p:cNvSpPr>
            <a:spLocks noGrp="1"/>
          </p:cNvSpPr>
          <p:nvPr>
            <p:ph idx="1"/>
          </p:nvPr>
        </p:nvSpPr>
        <p:spPr>
          <a:xfrm>
            <a:off x="215900" y="952504"/>
            <a:ext cx="11760200" cy="3696384"/>
          </a:xfrm>
        </p:spPr>
        <p:txBody>
          <a:bodyPr/>
          <a:lstStyle/>
          <a:p>
            <a:r>
              <a:rPr kumimoji="1" lang="en-US" altLang="ja-JP" dirty="0"/>
              <a:t>Motivation</a:t>
            </a:r>
          </a:p>
          <a:p>
            <a:pPr lvl="1"/>
            <a:r>
              <a:rPr lang="en-US" altLang="ja-JP" dirty="0"/>
              <a:t>Femtocell/home BS is expected as a means of extending coverage indoors at lower cost and power than small-cell base station e.g., Local area BS</a:t>
            </a:r>
          </a:p>
          <a:p>
            <a:pPr lvl="1"/>
            <a:r>
              <a:rPr lang="en-US" altLang="ja-JP" dirty="0"/>
              <a:t>While NR FR1 Home BS was specified as a category of Local Area BS in RAN#98 [ref.RP-223298], NR FR2 femtocell/home has not yet been specified</a:t>
            </a:r>
          </a:p>
          <a:p>
            <a:pPr lvl="1"/>
            <a:r>
              <a:rPr lang="en-US" altLang="ja-JP" dirty="0"/>
              <a:t>In order to accelerate high-speed/capacity operation, FR2 femtocell BS should be specified</a:t>
            </a:r>
          </a:p>
          <a:p>
            <a:pPr lvl="2"/>
            <a:r>
              <a:rPr lang="en-US" altLang="ja-JP" dirty="0"/>
              <a:t>Output power regulation in Japan is based on FR1 home(LA) BS without technical considerations</a:t>
            </a:r>
          </a:p>
          <a:p>
            <a:pPr lvl="2"/>
            <a:r>
              <a:rPr lang="en-US" altLang="ja-JP" dirty="0"/>
              <a:t>From performance, implementation and feasibility point of view, technical discussions are needed</a:t>
            </a:r>
          </a:p>
          <a:p>
            <a:r>
              <a:rPr lang="en-US" altLang="ja-JP" dirty="0"/>
              <a:t>Possible objectives</a:t>
            </a:r>
            <a:r>
              <a:rPr kumimoji="1" lang="en-US" altLang="ja-JP" dirty="0"/>
              <a:t> </a:t>
            </a:r>
          </a:p>
          <a:p>
            <a:pPr lvl="1"/>
            <a:r>
              <a:rPr kumimoji="1" lang="en-US" altLang="ja-JP" dirty="0"/>
              <a:t>Specify FR2 </a:t>
            </a:r>
            <a:r>
              <a:rPr kumimoji="1" lang="en-US" altLang="ja-JP" dirty="0" err="1"/>
              <a:t>femto</a:t>
            </a:r>
            <a:r>
              <a:rPr kumimoji="1" lang="en-US" altLang="ja-JP" dirty="0"/>
              <a:t> BS RF requirements with the same principle as that of FR1 i.e., specify it with the corresponding CR in TEI 18 or 19</a:t>
            </a:r>
            <a:endParaRPr kumimoji="1" lang="ja-JP" altLang="en-US" dirty="0"/>
          </a:p>
        </p:txBody>
      </p:sp>
    </p:spTree>
    <p:extLst>
      <p:ext uri="{BB962C8B-B14F-4D97-AF65-F5344CB8AC3E}">
        <p14:creationId xmlns:p14="http://schemas.microsoft.com/office/powerpoint/2010/main" val="1606276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5499377\OUT\tmp\01_corp_brandlogo_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4432" y="2768927"/>
            <a:ext cx="6272773" cy="1368951"/>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NTT DOCOMO ロゴ」の画像検索結果"/>
          <p:cNvSpPr>
            <a:spLocks noChangeAspect="1" noChangeArrowheads="1"/>
          </p:cNvSpPr>
          <p:nvPr/>
        </p:nvSpPr>
        <p:spPr bwMode="auto">
          <a:xfrm>
            <a:off x="207433" y="-144461"/>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
        <p:nvSpPr>
          <p:cNvPr id="4" name="AutoShape 4" descr="「NTT DOCOMO ロゴ」の画像検索結果"/>
          <p:cNvSpPr>
            <a:spLocks noChangeAspect="1" noChangeArrowheads="1"/>
          </p:cNvSpPr>
          <p:nvPr/>
        </p:nvSpPr>
        <p:spPr bwMode="auto">
          <a:xfrm>
            <a:off x="410633" y="7940"/>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Tree>
    <p:extLst>
      <p:ext uri="{BB962C8B-B14F-4D97-AF65-F5344CB8AC3E}">
        <p14:creationId xmlns:p14="http://schemas.microsoft.com/office/powerpoint/2010/main" val="3751383928"/>
      </p:ext>
    </p:extLst>
  </p:cSld>
  <p:clrMapOvr>
    <a:masterClrMapping/>
  </p:clrMapOvr>
</p:sld>
</file>

<file path=ppt/theme/theme1.xml><?xml version="1.0" encoding="utf-8"?>
<a:theme xmlns:a="http://schemas.openxmlformats.org/drawingml/2006/main" name="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505D91EB3C8C64998A350A7754318DA" ma:contentTypeVersion="11" ma:contentTypeDescription="新しいドキュメントを作成します。" ma:contentTypeScope="" ma:versionID="7b5ae1b8c26e4ca2e7ed4c9902ef1591">
  <xsd:schema xmlns:xsd="http://www.w3.org/2001/XMLSchema" xmlns:xs="http://www.w3.org/2001/XMLSchema" xmlns:p="http://schemas.microsoft.com/office/2006/metadata/properties" xmlns:ns2="982d6def-2ef6-47fd-adbb-fbf083733c15" xmlns:ns3="a23066e0-fd52-47c5-8e6a-94d011ae15e0" targetNamespace="http://schemas.microsoft.com/office/2006/metadata/properties" ma:root="true" ma:fieldsID="5f8a3c93cd84fa727989751576eccee4" ns2:_="" ns3:_="">
    <xsd:import namespace="982d6def-2ef6-47fd-adbb-fbf083733c15"/>
    <xsd:import namespace="a23066e0-fd52-47c5-8e6a-94d011ae15e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2d6def-2ef6-47fd-adbb-fbf083733c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23066e0-fd52-47c5-8e6a-94d011ae15e0"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element name="TaxCatchAll" ma:index="15" nillable="true" ma:displayName="Taxonomy Catch All Column" ma:hidden="true" ma:list="{340c3b03-1134-4c39-a11a-e776f0b90e9e}" ma:internalName="TaxCatchAll" ma:showField="CatchAllData" ma:web="a23066e0-fd52-47c5-8e6a-94d011ae15e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23066e0-fd52-47c5-8e6a-94d011ae15e0" xsi:nil="true"/>
    <lcf76f155ced4ddcb4097134ff3c332f xmlns="982d6def-2ef6-47fd-adbb-fbf083733c1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44E63A1-1F15-4266-BEA0-0F4C19FD3D9B}">
  <ds:schemaRefs>
    <ds:schemaRef ds:uri="982d6def-2ef6-47fd-adbb-fbf083733c15"/>
    <ds:schemaRef ds:uri="a23066e0-fd52-47c5-8e6a-94d011ae15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8653A72-B440-40ED-A54B-09711DB90410}">
  <ds:schemaRefs>
    <ds:schemaRef ds:uri="http://schemas.microsoft.com/sharepoint/v3/contenttype/forms"/>
  </ds:schemaRefs>
</ds:datastoreItem>
</file>

<file path=customXml/itemProps3.xml><?xml version="1.0" encoding="utf-8"?>
<ds:datastoreItem xmlns:ds="http://schemas.openxmlformats.org/officeDocument/2006/customXml" ds:itemID="{39F0EF07-DBFE-4F4D-9B06-352B6C7CE6FE}">
  <ds:schemaRefs>
    <ds:schemaRef ds:uri="http://purl.org/dc/elements/1.1/"/>
    <ds:schemaRef ds:uri="http://www.w3.org/XML/1998/namespace"/>
    <ds:schemaRef ds:uri="http://purl.org/dc/dcmitype/"/>
    <ds:schemaRef ds:uri="http://schemas.openxmlformats.org/package/2006/metadata/core-properties"/>
    <ds:schemaRef ds:uri="http://schemas.microsoft.com/office/2006/documentManagement/types"/>
    <ds:schemaRef ds:uri="http://schemas.microsoft.com/office/2006/metadata/properties"/>
    <ds:schemaRef ds:uri="http://schemas.microsoft.com/office/infopath/2007/PartnerControls"/>
    <ds:schemaRef ds:uri="a23066e0-fd52-47c5-8e6a-94d011ae15e0"/>
    <ds:schemaRef ds:uri="982d6def-2ef6-47fd-adbb-fbf083733c15"/>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305</TotalTime>
  <Words>1046</Words>
  <Application>Microsoft Office PowerPoint</Application>
  <PresentationFormat>ワイド画面</PresentationFormat>
  <Paragraphs>82</Paragraphs>
  <Slides>9</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6</vt:i4>
      </vt:variant>
      <vt:variant>
        <vt:lpstr>スライド タイトル</vt:lpstr>
      </vt:variant>
      <vt:variant>
        <vt:i4>9</vt:i4>
      </vt:variant>
    </vt:vector>
  </HeadingPairs>
  <TitlesOfParts>
    <vt:vector size="21" baseType="lpstr">
      <vt:lpstr>Meiryo UI</vt:lpstr>
      <vt:lpstr>Arial</vt:lpstr>
      <vt:lpstr>Calibri</vt:lpstr>
      <vt:lpstr>Segoe UI</vt:lpstr>
      <vt:lpstr>Times New Roman</vt:lpstr>
      <vt:lpstr>Wingdings</vt:lpstr>
      <vt:lpstr>標準デザイン</vt:lpstr>
      <vt:lpstr>Custom Design</vt:lpstr>
      <vt:lpstr>1_標準デザイン</vt:lpstr>
      <vt:lpstr>2_標準デザイン</vt:lpstr>
      <vt:lpstr>3_標準デザイン</vt:lpstr>
      <vt:lpstr>1_標準デザイン</vt:lpstr>
      <vt:lpstr>Views on RF/OTA Topics for Rel-19</vt:lpstr>
      <vt:lpstr>Overview</vt:lpstr>
      <vt:lpstr>FR1 3Tx/6Rx requirements for handheld UE</vt:lpstr>
      <vt:lpstr>FR1 3Tx/6Rx requirements for handheld UE</vt:lpstr>
      <vt:lpstr>FR1 3Tx/6Rx requirements for handheld UE</vt:lpstr>
      <vt:lpstr>FR2 MPR requirements improvement for intra band CA</vt:lpstr>
      <vt:lpstr>FR2 Intra+Inter UL CA with different frequency bands for PC1/2/3/5</vt:lpstr>
      <vt:lpstr>BS RF requirements for femtocell/home gNB for FR2</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Initial views on Rel-19</dc:title>
  <dc:creator>6758703</dc:creator>
  <cp:lastModifiedBy>Hidekazu Shimodaira (下平 英和)</cp:lastModifiedBy>
  <cp:revision>48</cp:revision>
  <dcterms:created xsi:type="dcterms:W3CDTF">2008-05-20T02:15:22Z</dcterms:created>
  <dcterms:modified xsi:type="dcterms:W3CDTF">2023-12-01T12:53:49Z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0x0101001505D91EB3C8C64998A350A7754318DA</vt:lpwstr>
  </property>
  <property fmtid="{D5CDD505-2E9C-101B-9397-08002B2CF9AE}" pid="3" name="MSIP_Label_f7b7771f-98a2-4ec9-8160-ee37e9359e20_Enabled">
    <vt:lpwstr>true</vt:lpwstr>
  </property>
  <property fmtid="{D5CDD505-2E9C-101B-9397-08002B2CF9AE}" pid="4" name="MSIP_Label_f7b7771f-98a2-4ec9-8160-ee37e9359e20_SetDate">
    <vt:lpwstr>2023-04-05T01:07:14Z</vt:lpwstr>
  </property>
  <property fmtid="{D5CDD505-2E9C-101B-9397-08002B2CF9AE}" pid="5" name="MSIP_Label_f7b7771f-98a2-4ec9-8160-ee37e9359e20_Method">
    <vt:lpwstr>Privileged</vt:lpwstr>
  </property>
  <property fmtid="{D5CDD505-2E9C-101B-9397-08002B2CF9AE}" pid="6" name="MSIP_Label_f7b7771f-98a2-4ec9-8160-ee37e9359e20_Name">
    <vt:lpwstr>社外開示</vt:lpwstr>
  </property>
  <property fmtid="{D5CDD505-2E9C-101B-9397-08002B2CF9AE}" pid="7" name="MSIP_Label_f7b7771f-98a2-4ec9-8160-ee37e9359e20_SiteId">
    <vt:lpwstr>6786d483-f51b-44bd-b40a-6fe409a5265e</vt:lpwstr>
  </property>
  <property fmtid="{D5CDD505-2E9C-101B-9397-08002B2CF9AE}" pid="8" name="MSIP_Label_f7b7771f-98a2-4ec9-8160-ee37e9359e20_ActionId">
    <vt:lpwstr>0411b94f-eb4f-4d5b-a276-ab68d9472120</vt:lpwstr>
  </property>
  <property fmtid="{D5CDD505-2E9C-101B-9397-08002B2CF9AE}" pid="9" name="MSIP_Label_f7b7771f-98a2-4ec9-8160-ee37e9359e20_ContentBits">
    <vt:lpwstr>0</vt:lpwstr>
  </property>
  <property fmtid="{D5CDD505-2E9C-101B-9397-08002B2CF9AE}" pid="10" name="MediaServiceImageTags">
    <vt:lpwstr/>
  </property>
</Properties>
</file>