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9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6"/>
    <p:sldMasterId id="2147483841" r:id="rId7"/>
    <p:sldMasterId id="2147483911" r:id="rId8"/>
  </p:sldMasterIdLst>
  <p:notesMasterIdLst>
    <p:notesMasterId r:id="rId21"/>
  </p:notesMasterIdLst>
  <p:sldIdLst>
    <p:sldId id="2147475565" r:id="rId9"/>
    <p:sldId id="2147475603" r:id="rId10"/>
    <p:sldId id="2147475644" r:id="rId11"/>
    <p:sldId id="2147475600" r:id="rId12"/>
    <p:sldId id="2147475599" r:id="rId13"/>
    <p:sldId id="2147475602" r:id="rId14"/>
    <p:sldId id="2147475605" r:id="rId15"/>
    <p:sldId id="2147475606" r:id="rId16"/>
    <p:sldId id="2147475607" r:id="rId17"/>
    <p:sldId id="2147475604" r:id="rId18"/>
    <p:sldId id="2147475611" r:id="rId19"/>
    <p:sldId id="2147473441"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4C5E8A02-9C24-826D-1A80-322B094C04B1}" name="Matthew Baker 2" initials="MPJB" userId="Matthew Baker 2" providerId="None"/>
  <p188:author id="{9732AD27-3FB6-FF4D-7D45-26510DDB121C}" name="Arto Lehti (Nokia)" initials="A(" userId="S::arto.lehti@nokia.com::4747fbc2-8ff0-4af9-988e-bb86e68c06c1" providerId="AD"/>
  <p188:author id="{B0AA6F31-FCA2-FC19-8557-746B6A09BC2C}" name="Samantha Caporal del Barrio (Nokia)" initials="SCdB(" userId="S::samantha.caporal_del_barrio@nokia.com::90599e05-2bf2-472b-a2a4-7d7fefa84182" providerId="AD"/>
  <p188:author id="{BBE2ED4D-7C30-1A7A-8236-9E3A31F889E8}" name="Rafael Paiva (Nokia)" initials="RP(" userId="S::rafael.paiva@nokia.com::f2244b69-757d-4dea-abbd-cd8eb512804e" providerId="AD"/>
  <p188:author id="{52330059-3764-95ED-E15C-641F8F442F84}" name="Petri J. Vasenkari (Nokia)" initials="P(" userId="S::petri.j.vasenkari@nokia.com::45ab63b8-482e-4d1b-9753-9204e852db48" providerId="AD"/>
  <p188:author id="{7C97276F-CA75-1F9E-6925-52C2D38907D5}" name="Matthew Baker" initials="MPJB" userId="Matthew Baker" providerId="None"/>
  <p188:author id="{28930073-21D1-1B32-9C4D-071306DCCD41}" name="Tero Henttonen (Nokia)" initials="TH(" userId="S::tero.henttonen@nokia.com::8c59b07f-d54f-43e4-8a38-fa95699606b6" providerId="AD"/>
  <p188:author id="{DDD93591-29A9-4907-CBA4-B58A6677BD7A}" name="Hooli, Kari (Nokia - FI/Oulu)" initials="HK(F" userId="S::kari.hooli@nokia-bell-labs.com::c6fb6d0b-e7c8-4eb5-9e83-15151db0d148" providerId="AD"/>
  <p188:author id="{3CB57B97-0DB9-9443-5AAA-53EFE32DA824}" name="Sami Mekki (Nokia)" initials="S(" userId="S::sami.mekki@nokia.com::6085e10e-483d-4396-b107-f8f1763a019c" providerId="AD"/>
  <p188:author id="{C96139DC-DD86-DC24-1A1B-14CEB62FABF3}" name="Murat Gursu (Nokia)" initials="MG(" userId="S::murat.gursu@nokia-bell-labs.com::18102de9-ee45-4f1a-a734-fc730e019b6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B10"/>
    <a:srgbClr val="FFFB00"/>
    <a:srgbClr val="FFFFBE"/>
    <a:srgbClr val="CCCCCC"/>
    <a:srgbClr val="E1E1E1"/>
    <a:srgbClr val="001135"/>
    <a:srgbClr val="001D47"/>
    <a:srgbClr val="0A0908"/>
    <a:srgbClr val="666666"/>
    <a:srgbClr val="333333"/>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07257F-1C95-BA98-48C0-E7927A43F5D8}" v="6" dt="2023-12-04T12:11:40.545"/>
    <p1510:client id="{8A83DEC8-C3EA-419E-88A0-A8447216B7F1}" v="313" dt="2023-11-30T11:33:31.851"/>
    <p1510:client id="{B33A5819-67BC-440C-8A21-3BA052B6129B}" v="61" dt="2023-11-30T14:41:14.365"/>
    <p1510:client id="{E9917DA6-342E-478F-9800-849EF37AFC50}" v="1094" dt="2023-11-30T09:18:50.5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5.xml"/><Relationship Id="rId18" Type="http://schemas.openxmlformats.org/officeDocument/2006/relationships/slide" Target="slides/slide10.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Master" Target="slideMasters/slideMaster2.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3.xml"/><Relationship Id="rId24"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7.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ri J. Vasenkari (Nokia)" userId="S::petri.j.vasenkari@nokia.com::45ab63b8-482e-4d1b-9753-9204e852db48" providerId="AD" clId="Web-{97ECDE76-391D-BC44-212B-AAF1B292FCC9}"/>
    <pc:docChg chg="modSld">
      <pc:chgData name="Petri J. Vasenkari (Nokia)" userId="S::petri.j.vasenkari@nokia.com::45ab63b8-482e-4d1b-9753-9204e852db48" providerId="AD" clId="Web-{97ECDE76-391D-BC44-212B-AAF1B292FCC9}" dt="2023-11-24T07:27:06.761" v="0" actId="20577"/>
      <pc:docMkLst>
        <pc:docMk/>
      </pc:docMkLst>
      <pc:sldChg chg="modSp">
        <pc:chgData name="Petri J. Vasenkari (Nokia)" userId="S::petri.j.vasenkari@nokia.com::45ab63b8-482e-4d1b-9753-9204e852db48" providerId="AD" clId="Web-{97ECDE76-391D-BC44-212B-AAF1B292FCC9}" dt="2023-11-24T07:27:06.761" v="0" actId="20577"/>
        <pc:sldMkLst>
          <pc:docMk/>
          <pc:sldMk cId="3046636601" sldId="2147475602"/>
        </pc:sldMkLst>
        <pc:spChg chg="mod">
          <ac:chgData name="Petri J. Vasenkari (Nokia)" userId="S::petri.j.vasenkari@nokia.com::45ab63b8-482e-4d1b-9753-9204e852db48" providerId="AD" clId="Web-{97ECDE76-391D-BC44-212B-AAF1B292FCC9}" dt="2023-11-24T07:27:06.761" v="0" actId="20577"/>
          <ac:spMkLst>
            <pc:docMk/>
            <pc:sldMk cId="3046636601" sldId="2147475602"/>
            <ac:spMk id="4" creationId="{5BAAD71B-D82E-4422-36A9-4C832F1F7CB6}"/>
          </ac:spMkLst>
        </pc:spChg>
      </pc:sldChg>
    </pc:docChg>
  </pc:docChgLst>
  <pc:docChgLst>
    <pc:chgData name="Iwajlo Angelow (Nokia)" userId="S::iwajlo.angelow@nokia.com::3fd66476-df55-4ced-b537-c2ddb5d11695" providerId="AD" clId="Web-{38D19392-8424-E5B3-5983-877BA450FAD7}"/>
    <pc:docChg chg="modSld">
      <pc:chgData name="Iwajlo Angelow (Nokia)" userId="S::iwajlo.angelow@nokia.com::3fd66476-df55-4ced-b537-c2ddb5d11695" providerId="AD" clId="Web-{38D19392-8424-E5B3-5983-877BA450FAD7}" dt="2023-11-27T22:25:38.494" v="2" actId="20577"/>
      <pc:docMkLst>
        <pc:docMk/>
      </pc:docMkLst>
      <pc:sldChg chg="modSp">
        <pc:chgData name="Iwajlo Angelow (Nokia)" userId="S::iwajlo.angelow@nokia.com::3fd66476-df55-4ced-b537-c2ddb5d11695" providerId="AD" clId="Web-{38D19392-8424-E5B3-5983-877BA450FAD7}" dt="2023-11-27T22:25:38.494" v="2" actId="20577"/>
        <pc:sldMkLst>
          <pc:docMk/>
          <pc:sldMk cId="1257546184" sldId="2147475607"/>
        </pc:sldMkLst>
        <pc:spChg chg="mod">
          <ac:chgData name="Iwajlo Angelow (Nokia)" userId="S::iwajlo.angelow@nokia.com::3fd66476-df55-4ced-b537-c2ddb5d11695" providerId="AD" clId="Web-{38D19392-8424-E5B3-5983-877BA450FAD7}" dt="2023-11-27T22:25:38.494" v="2" actId="20577"/>
          <ac:spMkLst>
            <pc:docMk/>
            <pc:sldMk cId="1257546184" sldId="2147475607"/>
            <ac:spMk id="4" creationId="{BFD0BF32-5A5C-013F-35B1-C8C5CECF4E30}"/>
          </ac:spMkLst>
        </pc:spChg>
      </pc:sldChg>
    </pc:docChg>
  </pc:docChgLst>
  <pc:docChgLst>
    <pc:chgData name="Johannes Hejselbaek (Nokia)" userId="41ab0100-30cb-40d6-be41-03fc2027f67b" providerId="ADAL" clId="{E9917DA6-342E-478F-9800-849EF37AFC50}"/>
    <pc:docChg chg="undo custSel modSld sldOrd">
      <pc:chgData name="Johannes Hejselbaek (Nokia)" userId="41ab0100-30cb-40d6-be41-03fc2027f67b" providerId="ADAL" clId="{E9917DA6-342E-478F-9800-849EF37AFC50}" dt="2023-11-30T09:18:50.546" v="4002" actId="207"/>
      <pc:docMkLst>
        <pc:docMk/>
      </pc:docMkLst>
      <pc:sldChg chg="modSp mod">
        <pc:chgData name="Johannes Hejselbaek (Nokia)" userId="41ab0100-30cb-40d6-be41-03fc2027f67b" providerId="ADAL" clId="{E9917DA6-342E-478F-9800-849EF37AFC50}" dt="2023-11-24T07:55:15.790" v="859" actId="20577"/>
        <pc:sldMkLst>
          <pc:docMk/>
          <pc:sldMk cId="920651118" sldId="2147475598"/>
        </pc:sldMkLst>
        <pc:spChg chg="mod">
          <ac:chgData name="Johannes Hejselbaek (Nokia)" userId="41ab0100-30cb-40d6-be41-03fc2027f67b" providerId="ADAL" clId="{E9917DA6-342E-478F-9800-849EF37AFC50}" dt="2023-11-24T07:55:15.790" v="859" actId="20577"/>
          <ac:spMkLst>
            <pc:docMk/>
            <pc:sldMk cId="920651118" sldId="2147475598"/>
            <ac:spMk id="6" creationId="{DF1489E3-983A-9B60-B2ED-175BC7AE6385}"/>
          </ac:spMkLst>
        </pc:spChg>
      </pc:sldChg>
      <pc:sldChg chg="addSp delSp modSp mod">
        <pc:chgData name="Johannes Hejselbaek (Nokia)" userId="41ab0100-30cb-40d6-be41-03fc2027f67b" providerId="ADAL" clId="{E9917DA6-342E-478F-9800-849EF37AFC50}" dt="2023-11-30T09:18:43.313" v="4000" actId="207"/>
        <pc:sldMkLst>
          <pc:docMk/>
          <pc:sldMk cId="3145762465" sldId="2147475599"/>
        </pc:sldMkLst>
        <pc:spChg chg="mod">
          <ac:chgData name="Johannes Hejselbaek (Nokia)" userId="41ab0100-30cb-40d6-be41-03fc2027f67b" providerId="ADAL" clId="{E9917DA6-342E-478F-9800-849EF37AFC50}" dt="2023-11-30T09:13:18.240" v="3950" actId="20577"/>
          <ac:spMkLst>
            <pc:docMk/>
            <pc:sldMk cId="3145762465" sldId="2147475599"/>
            <ac:spMk id="2" creationId="{70E25D40-3302-C8D5-ABB4-7DD82787D3C1}"/>
          </ac:spMkLst>
        </pc:spChg>
        <pc:spChg chg="add mod">
          <ac:chgData name="Johannes Hejselbaek (Nokia)" userId="41ab0100-30cb-40d6-be41-03fc2027f67b" providerId="ADAL" clId="{E9917DA6-342E-478F-9800-849EF37AFC50}" dt="2023-11-30T09:18:43.313" v="4000" actId="207"/>
          <ac:spMkLst>
            <pc:docMk/>
            <pc:sldMk cId="3145762465" sldId="2147475599"/>
            <ac:spMk id="3" creationId="{52C2F199-148F-C688-0F99-80FE873436C0}"/>
          </ac:spMkLst>
        </pc:spChg>
        <pc:spChg chg="del mod">
          <ac:chgData name="Johannes Hejselbaek (Nokia)" userId="41ab0100-30cb-40d6-be41-03fc2027f67b" providerId="ADAL" clId="{E9917DA6-342E-478F-9800-849EF37AFC50}" dt="2023-11-30T08:53:46.290" v="3441" actId="478"/>
          <ac:spMkLst>
            <pc:docMk/>
            <pc:sldMk cId="3145762465" sldId="2147475599"/>
            <ac:spMk id="4" creationId="{6B51794C-8F6C-BDF2-8226-ABEF7919C9C5}"/>
          </ac:spMkLst>
        </pc:spChg>
        <pc:spChg chg="add del mod">
          <ac:chgData name="Johannes Hejselbaek (Nokia)" userId="41ab0100-30cb-40d6-be41-03fc2027f67b" providerId="ADAL" clId="{E9917DA6-342E-478F-9800-849EF37AFC50}" dt="2023-11-30T08:53:50.504" v="3442" actId="478"/>
          <ac:spMkLst>
            <pc:docMk/>
            <pc:sldMk cId="3145762465" sldId="2147475599"/>
            <ac:spMk id="6" creationId="{A2E9B9B2-247C-5246-7A1F-D5A1C592B816}"/>
          </ac:spMkLst>
        </pc:spChg>
        <pc:picChg chg="add del mod">
          <ac:chgData name="Johannes Hejselbaek (Nokia)" userId="41ab0100-30cb-40d6-be41-03fc2027f67b" providerId="ADAL" clId="{E9917DA6-342E-478F-9800-849EF37AFC50}" dt="2023-11-24T08:26:04.270" v="2127" actId="478"/>
          <ac:picMkLst>
            <pc:docMk/>
            <pc:sldMk cId="3145762465" sldId="2147475599"/>
            <ac:picMk id="5" creationId="{366D76D2-86DD-E841-83CB-C03D3551BC3E}"/>
          </ac:picMkLst>
        </pc:picChg>
      </pc:sldChg>
      <pc:sldChg chg="addSp delSp modSp mod ord">
        <pc:chgData name="Johannes Hejselbaek (Nokia)" userId="41ab0100-30cb-40d6-be41-03fc2027f67b" providerId="ADAL" clId="{E9917DA6-342E-478F-9800-849EF37AFC50}" dt="2023-11-30T09:18:46.896" v="4001" actId="207"/>
        <pc:sldMkLst>
          <pc:docMk/>
          <pc:sldMk cId="1220043137" sldId="2147475600"/>
        </pc:sldMkLst>
        <pc:spChg chg="mod">
          <ac:chgData name="Johannes Hejselbaek (Nokia)" userId="41ab0100-30cb-40d6-be41-03fc2027f67b" providerId="ADAL" clId="{E9917DA6-342E-478F-9800-849EF37AFC50}" dt="2023-11-30T09:12:07.418" v="3937" actId="20577"/>
          <ac:spMkLst>
            <pc:docMk/>
            <pc:sldMk cId="1220043137" sldId="2147475600"/>
            <ac:spMk id="2" creationId="{106D4413-6DDD-9A33-5060-A44321BEEC2C}"/>
          </ac:spMkLst>
        </pc:spChg>
        <pc:spChg chg="del mod">
          <ac:chgData name="Johannes Hejselbaek (Nokia)" userId="41ab0100-30cb-40d6-be41-03fc2027f67b" providerId="ADAL" clId="{E9917DA6-342E-478F-9800-849EF37AFC50}" dt="2023-11-30T08:36:21.690" v="3082" actId="478"/>
          <ac:spMkLst>
            <pc:docMk/>
            <pc:sldMk cId="1220043137" sldId="2147475600"/>
            <ac:spMk id="4" creationId="{4C527581-AEF2-6896-BE7F-9E28322E08F3}"/>
          </ac:spMkLst>
        </pc:spChg>
        <pc:spChg chg="add del">
          <ac:chgData name="Johannes Hejselbaek (Nokia)" userId="41ab0100-30cb-40d6-be41-03fc2027f67b" providerId="ADAL" clId="{E9917DA6-342E-478F-9800-849EF37AFC50}" dt="2023-11-30T08:36:05.011" v="3078" actId="22"/>
          <ac:spMkLst>
            <pc:docMk/>
            <pc:sldMk cId="1220043137" sldId="2147475600"/>
            <ac:spMk id="5" creationId="{27556155-AE06-B969-7C89-784E61AAB270}"/>
          </ac:spMkLst>
        </pc:spChg>
        <pc:spChg chg="add mod">
          <ac:chgData name="Johannes Hejselbaek (Nokia)" userId="41ab0100-30cb-40d6-be41-03fc2027f67b" providerId="ADAL" clId="{E9917DA6-342E-478F-9800-849EF37AFC50}" dt="2023-11-30T09:18:46.896" v="4001" actId="207"/>
          <ac:spMkLst>
            <pc:docMk/>
            <pc:sldMk cId="1220043137" sldId="2147475600"/>
            <ac:spMk id="6" creationId="{56EDB5EB-FC20-7E6A-08A6-5670500E0593}"/>
          </ac:spMkLst>
        </pc:spChg>
        <pc:spChg chg="mod">
          <ac:chgData name="Johannes Hejselbaek (Nokia)" userId="41ab0100-30cb-40d6-be41-03fc2027f67b" providerId="ADAL" clId="{E9917DA6-342E-478F-9800-849EF37AFC50}" dt="2023-11-30T08:49:27.863" v="3252" actId="1076"/>
          <ac:spMkLst>
            <pc:docMk/>
            <pc:sldMk cId="1220043137" sldId="2147475600"/>
            <ac:spMk id="10" creationId="{198C3F78-59EA-779D-E6AC-F23477CA685C}"/>
          </ac:spMkLst>
        </pc:spChg>
        <pc:spChg chg="add mod">
          <ac:chgData name="Johannes Hejselbaek (Nokia)" userId="41ab0100-30cb-40d6-be41-03fc2027f67b" providerId="ADAL" clId="{E9917DA6-342E-478F-9800-849EF37AFC50}" dt="2023-11-30T08:49:34.235" v="3253" actId="1076"/>
          <ac:spMkLst>
            <pc:docMk/>
            <pc:sldMk cId="1220043137" sldId="2147475600"/>
            <ac:spMk id="11" creationId="{5017C63B-0A7C-BFF9-49EF-EADAEA888CF1}"/>
          </ac:spMkLst>
        </pc:spChg>
        <pc:picChg chg="del">
          <ac:chgData name="Johannes Hejselbaek (Nokia)" userId="41ab0100-30cb-40d6-be41-03fc2027f67b" providerId="ADAL" clId="{E9917DA6-342E-478F-9800-849EF37AFC50}" dt="2023-11-24T08:07:52.530" v="1445" actId="478"/>
          <ac:picMkLst>
            <pc:docMk/>
            <pc:sldMk cId="1220043137" sldId="2147475600"/>
            <ac:picMk id="6" creationId="{F8623E9B-35D0-B013-C996-AFD026B834D8}"/>
          </ac:picMkLst>
        </pc:picChg>
        <pc:picChg chg="mod">
          <ac:chgData name="Johannes Hejselbaek (Nokia)" userId="41ab0100-30cb-40d6-be41-03fc2027f67b" providerId="ADAL" clId="{E9917DA6-342E-478F-9800-849EF37AFC50}" dt="2023-11-30T08:46:44.464" v="3230" actId="1076"/>
          <ac:picMkLst>
            <pc:docMk/>
            <pc:sldMk cId="1220043137" sldId="2147475600"/>
            <ac:picMk id="8" creationId="{DF708118-C3DD-F695-7391-5E9BEF3CC8BE}"/>
          </ac:picMkLst>
        </pc:picChg>
        <pc:picChg chg="add mod modCrop">
          <ac:chgData name="Johannes Hejselbaek (Nokia)" userId="41ab0100-30cb-40d6-be41-03fc2027f67b" providerId="ADAL" clId="{E9917DA6-342E-478F-9800-849EF37AFC50}" dt="2023-11-30T08:49:18.217" v="3250" actId="1076"/>
          <ac:picMkLst>
            <pc:docMk/>
            <pc:sldMk cId="1220043137" sldId="2147475600"/>
            <ac:picMk id="9" creationId="{97E9C4FC-2139-039C-8222-12B99E559256}"/>
          </ac:picMkLst>
        </pc:picChg>
      </pc:sldChg>
      <pc:sldChg chg="modSp mod">
        <pc:chgData name="Johannes Hejselbaek (Nokia)" userId="41ab0100-30cb-40d6-be41-03fc2027f67b" providerId="ADAL" clId="{E9917DA6-342E-478F-9800-849EF37AFC50}" dt="2023-11-24T08:47:38.067" v="2917" actId="13926"/>
        <pc:sldMkLst>
          <pc:docMk/>
          <pc:sldMk cId="1024646002" sldId="2147475601"/>
        </pc:sldMkLst>
        <pc:spChg chg="mod">
          <ac:chgData name="Johannes Hejselbaek (Nokia)" userId="41ab0100-30cb-40d6-be41-03fc2027f67b" providerId="ADAL" clId="{E9917DA6-342E-478F-9800-849EF37AFC50}" dt="2023-11-24T08:47:38.067" v="2917" actId="13926"/>
          <ac:spMkLst>
            <pc:docMk/>
            <pc:sldMk cId="1024646002" sldId="2147475601"/>
            <ac:spMk id="4" creationId="{3C75B206-1007-DA1D-1199-B97C860FB27C}"/>
          </ac:spMkLst>
        </pc:spChg>
      </pc:sldChg>
      <pc:sldChg chg="addSp delSp modSp mod">
        <pc:chgData name="Johannes Hejselbaek (Nokia)" userId="41ab0100-30cb-40d6-be41-03fc2027f67b" providerId="ADAL" clId="{E9917DA6-342E-478F-9800-849EF37AFC50}" dt="2023-11-30T09:18:37.269" v="3999" actId="207"/>
        <pc:sldMkLst>
          <pc:docMk/>
          <pc:sldMk cId="3046636601" sldId="2147475602"/>
        </pc:sldMkLst>
        <pc:spChg chg="add mod">
          <ac:chgData name="Johannes Hejselbaek (Nokia)" userId="41ab0100-30cb-40d6-be41-03fc2027f67b" providerId="ADAL" clId="{E9917DA6-342E-478F-9800-849EF37AFC50}" dt="2023-11-30T09:18:37.269" v="3999" actId="207"/>
          <ac:spMkLst>
            <pc:docMk/>
            <pc:sldMk cId="3046636601" sldId="2147475602"/>
            <ac:spMk id="3" creationId="{0BA16FC0-8B50-2801-4FE4-3AB566B59179}"/>
          </ac:spMkLst>
        </pc:spChg>
        <pc:spChg chg="del mod">
          <ac:chgData name="Johannes Hejselbaek (Nokia)" userId="41ab0100-30cb-40d6-be41-03fc2027f67b" providerId="ADAL" clId="{E9917DA6-342E-478F-9800-849EF37AFC50}" dt="2023-11-30T09:02:25.274" v="3700" actId="478"/>
          <ac:spMkLst>
            <pc:docMk/>
            <pc:sldMk cId="3046636601" sldId="2147475602"/>
            <ac:spMk id="4" creationId="{5BAAD71B-D82E-4422-36A9-4C832F1F7CB6}"/>
          </ac:spMkLst>
        </pc:spChg>
      </pc:sldChg>
      <pc:sldChg chg="modSp mod">
        <pc:chgData name="Johannes Hejselbaek (Nokia)" userId="41ab0100-30cb-40d6-be41-03fc2027f67b" providerId="ADAL" clId="{E9917DA6-342E-478F-9800-849EF37AFC50}" dt="2023-11-30T09:15:40.760" v="3951"/>
        <pc:sldMkLst>
          <pc:docMk/>
          <pc:sldMk cId="1551284761" sldId="2147475603"/>
        </pc:sldMkLst>
        <pc:spChg chg="mod">
          <ac:chgData name="Johannes Hejselbaek (Nokia)" userId="41ab0100-30cb-40d6-be41-03fc2027f67b" providerId="ADAL" clId="{E9917DA6-342E-478F-9800-849EF37AFC50}" dt="2023-11-30T09:15:40.760" v="3951"/>
          <ac:spMkLst>
            <pc:docMk/>
            <pc:sldMk cId="1551284761" sldId="2147475603"/>
            <ac:spMk id="4" creationId="{5AC91A20-D762-5908-30CB-117A17A68E09}"/>
          </ac:spMkLst>
        </pc:spChg>
      </pc:sldChg>
      <pc:sldChg chg="modSp mod">
        <pc:chgData name="Johannes Hejselbaek (Nokia)" userId="41ab0100-30cb-40d6-be41-03fc2027f67b" providerId="ADAL" clId="{E9917DA6-342E-478F-9800-849EF37AFC50}" dt="2023-11-24T08:58:56.548" v="2924"/>
        <pc:sldMkLst>
          <pc:docMk/>
          <pc:sldMk cId="1323023726" sldId="2147475611"/>
        </pc:sldMkLst>
        <pc:spChg chg="mod">
          <ac:chgData name="Johannes Hejselbaek (Nokia)" userId="41ab0100-30cb-40d6-be41-03fc2027f67b" providerId="ADAL" clId="{E9917DA6-342E-478F-9800-849EF37AFC50}" dt="2023-11-24T08:58:56.548" v="2924"/>
          <ac:spMkLst>
            <pc:docMk/>
            <pc:sldMk cId="1323023726" sldId="2147475611"/>
            <ac:spMk id="4" creationId="{5AC91A20-D762-5908-30CB-117A17A68E09}"/>
          </ac:spMkLst>
        </pc:spChg>
      </pc:sldChg>
      <pc:sldChg chg="addSp modSp mod">
        <pc:chgData name="Johannes Hejselbaek (Nokia)" userId="41ab0100-30cb-40d6-be41-03fc2027f67b" providerId="ADAL" clId="{E9917DA6-342E-478F-9800-849EF37AFC50}" dt="2023-11-30T09:18:50.546" v="4002" actId="207"/>
        <pc:sldMkLst>
          <pc:docMk/>
          <pc:sldMk cId="1052913761" sldId="2147475644"/>
        </pc:sldMkLst>
        <pc:spChg chg="mod">
          <ac:chgData name="Johannes Hejselbaek (Nokia)" userId="41ab0100-30cb-40d6-be41-03fc2027f67b" providerId="ADAL" clId="{E9917DA6-342E-478F-9800-849EF37AFC50}" dt="2023-11-30T09:15:47.768" v="3953" actId="27636"/>
          <ac:spMkLst>
            <pc:docMk/>
            <pc:sldMk cId="1052913761" sldId="2147475644"/>
            <ac:spMk id="2" creationId="{CE136B4B-1F0D-4785-AFB7-DCB422967C6D}"/>
          </ac:spMkLst>
        </pc:spChg>
        <pc:spChg chg="add mod">
          <ac:chgData name="Johannes Hejselbaek (Nokia)" userId="41ab0100-30cb-40d6-be41-03fc2027f67b" providerId="ADAL" clId="{E9917DA6-342E-478F-9800-849EF37AFC50}" dt="2023-11-30T08:47:59.046" v="3248" actId="1076"/>
          <ac:spMkLst>
            <pc:docMk/>
            <pc:sldMk cId="1052913761" sldId="2147475644"/>
            <ac:spMk id="3" creationId="{D449673E-56F1-1BD4-01A5-34DAC6DAA781}"/>
          </ac:spMkLst>
        </pc:spChg>
        <pc:spChg chg="mod">
          <ac:chgData name="Johannes Hejselbaek (Nokia)" userId="41ab0100-30cb-40d6-be41-03fc2027f67b" providerId="ADAL" clId="{E9917DA6-342E-478F-9800-849EF37AFC50}" dt="2023-11-30T09:18:50.546" v="4002" actId="207"/>
          <ac:spMkLst>
            <pc:docMk/>
            <pc:sldMk cId="1052913761" sldId="2147475644"/>
            <ac:spMk id="5" creationId="{ABE0A981-3DC0-BC15-4487-E59C7273E769}"/>
          </ac:spMkLst>
        </pc:spChg>
        <pc:spChg chg="mod">
          <ac:chgData name="Johannes Hejselbaek (Nokia)" userId="41ab0100-30cb-40d6-be41-03fc2027f67b" providerId="ADAL" clId="{E9917DA6-342E-478F-9800-849EF37AFC50}" dt="2023-11-30T08:49:02.825" v="3249" actId="208"/>
          <ac:spMkLst>
            <pc:docMk/>
            <pc:sldMk cId="1052913761" sldId="2147475644"/>
            <ac:spMk id="8" creationId="{9B02351F-C9C1-AC79-E469-3931635D551C}"/>
          </ac:spMkLst>
        </pc:spChg>
        <pc:picChg chg="mod">
          <ac:chgData name="Johannes Hejselbaek (Nokia)" userId="41ab0100-30cb-40d6-be41-03fc2027f67b" providerId="ADAL" clId="{E9917DA6-342E-478F-9800-849EF37AFC50}" dt="2023-11-30T08:30:16.983" v="2958" actId="1076"/>
          <ac:picMkLst>
            <pc:docMk/>
            <pc:sldMk cId="1052913761" sldId="2147475644"/>
            <ac:picMk id="6" creationId="{6A20992D-822B-8BCA-CC30-079662ADCDD7}"/>
          </ac:picMkLst>
        </pc:picChg>
        <pc:picChg chg="mod">
          <ac:chgData name="Johannes Hejselbaek (Nokia)" userId="41ab0100-30cb-40d6-be41-03fc2027f67b" providerId="ADAL" clId="{E9917DA6-342E-478F-9800-849EF37AFC50}" dt="2023-11-30T08:30:22.987" v="2960" actId="1076"/>
          <ac:picMkLst>
            <pc:docMk/>
            <pc:sldMk cId="1052913761" sldId="2147475644"/>
            <ac:picMk id="7" creationId="{B441A2BE-2EBB-9BBD-05D0-99A74CA12DFB}"/>
          </ac:picMkLst>
        </pc:picChg>
        <pc:picChg chg="mod">
          <ac:chgData name="Johannes Hejselbaek (Nokia)" userId="41ab0100-30cb-40d6-be41-03fc2027f67b" providerId="ADAL" clId="{E9917DA6-342E-478F-9800-849EF37AFC50}" dt="2023-11-30T08:30:20.238" v="2959" actId="1076"/>
          <ac:picMkLst>
            <pc:docMk/>
            <pc:sldMk cId="1052913761" sldId="2147475644"/>
            <ac:picMk id="9" creationId="{42382530-C21A-125B-18FF-48EF220365AE}"/>
          </ac:picMkLst>
        </pc:picChg>
        <pc:picChg chg="mod">
          <ac:chgData name="Johannes Hejselbaek (Nokia)" userId="41ab0100-30cb-40d6-be41-03fc2027f67b" providerId="ADAL" clId="{E9917DA6-342E-478F-9800-849EF37AFC50}" dt="2023-11-30T08:30:25.302" v="2961" actId="1076"/>
          <ac:picMkLst>
            <pc:docMk/>
            <pc:sldMk cId="1052913761" sldId="2147475644"/>
            <ac:picMk id="11" creationId="{399052C7-6792-D9DA-5492-DE6992EC14E6}"/>
          </ac:picMkLst>
        </pc:picChg>
      </pc:sldChg>
    </pc:docChg>
  </pc:docChgLst>
  <pc:docChgLst>
    <pc:chgData name="Hiromasa Umeda (Nokia)" userId="81f2f929-f1a3-44b8-a7d2-5ccf91aa22e4" providerId="ADAL" clId="{CE9A85D9-4574-47C1-B009-64D127D41F1E}"/>
    <pc:docChg chg="undo custSel modSld">
      <pc:chgData name="Hiromasa Umeda (Nokia)" userId="81f2f929-f1a3-44b8-a7d2-5ccf91aa22e4" providerId="ADAL" clId="{CE9A85D9-4574-47C1-B009-64D127D41F1E}" dt="2023-11-28T11:32:04.225" v="2139" actId="5793"/>
      <pc:docMkLst>
        <pc:docMk/>
      </pc:docMkLst>
      <pc:sldChg chg="modSp mod">
        <pc:chgData name="Hiromasa Umeda (Nokia)" userId="81f2f929-f1a3-44b8-a7d2-5ccf91aa22e4" providerId="ADAL" clId="{CE9A85D9-4574-47C1-B009-64D127D41F1E}" dt="2023-11-28T10:06:06.006" v="1203" actId="207"/>
        <pc:sldMkLst>
          <pc:docMk/>
          <pc:sldMk cId="2464052428" sldId="2147475590"/>
        </pc:sldMkLst>
        <pc:spChg chg="mod">
          <ac:chgData name="Hiromasa Umeda (Nokia)" userId="81f2f929-f1a3-44b8-a7d2-5ccf91aa22e4" providerId="ADAL" clId="{CE9A85D9-4574-47C1-B009-64D127D41F1E}" dt="2023-11-28T10:06:06.006" v="1203" actId="207"/>
          <ac:spMkLst>
            <pc:docMk/>
            <pc:sldMk cId="2464052428" sldId="2147475590"/>
            <ac:spMk id="10" creationId="{467E1166-D435-C9AF-9C13-E85EA9931639}"/>
          </ac:spMkLst>
        </pc:spChg>
      </pc:sldChg>
      <pc:sldChg chg="addSp modSp mod">
        <pc:chgData name="Hiromasa Umeda (Nokia)" userId="81f2f929-f1a3-44b8-a7d2-5ccf91aa22e4" providerId="ADAL" clId="{CE9A85D9-4574-47C1-B009-64D127D41F1E}" dt="2023-11-28T10:05:52.144" v="1199" actId="207"/>
        <pc:sldMkLst>
          <pc:docMk/>
          <pc:sldMk cId="920651118" sldId="2147475598"/>
        </pc:sldMkLst>
        <pc:spChg chg="add mod">
          <ac:chgData name="Hiromasa Umeda (Nokia)" userId="81f2f929-f1a3-44b8-a7d2-5ccf91aa22e4" providerId="ADAL" clId="{CE9A85D9-4574-47C1-B009-64D127D41F1E}" dt="2023-11-28T10:05:52.144" v="1199" actId="207"/>
          <ac:spMkLst>
            <pc:docMk/>
            <pc:sldMk cId="920651118" sldId="2147475598"/>
            <ac:spMk id="3" creationId="{B2FCA388-9234-2F37-3E05-ECF266E8BFA2}"/>
          </ac:spMkLst>
        </pc:spChg>
      </pc:sldChg>
      <pc:sldChg chg="addSp modSp mod">
        <pc:chgData name="Hiromasa Umeda (Nokia)" userId="81f2f929-f1a3-44b8-a7d2-5ccf91aa22e4" providerId="ADAL" clId="{CE9A85D9-4574-47C1-B009-64D127D41F1E}" dt="2023-11-28T10:58:07.963" v="1697" actId="20577"/>
        <pc:sldMkLst>
          <pc:docMk/>
          <pc:sldMk cId="3145762465" sldId="2147475599"/>
        </pc:sldMkLst>
        <pc:spChg chg="mod">
          <ac:chgData name="Hiromasa Umeda (Nokia)" userId="81f2f929-f1a3-44b8-a7d2-5ccf91aa22e4" providerId="ADAL" clId="{CE9A85D9-4574-47C1-B009-64D127D41F1E}" dt="2023-11-28T10:37:51.060" v="1557" actId="20577"/>
          <ac:spMkLst>
            <pc:docMk/>
            <pc:sldMk cId="3145762465" sldId="2147475599"/>
            <ac:spMk id="4" creationId="{6B51794C-8F6C-BDF2-8226-ABEF7919C9C5}"/>
          </ac:spMkLst>
        </pc:spChg>
        <pc:spChg chg="add mod">
          <ac:chgData name="Hiromasa Umeda (Nokia)" userId="81f2f929-f1a3-44b8-a7d2-5ccf91aa22e4" providerId="ADAL" clId="{CE9A85D9-4574-47C1-B009-64D127D41F1E}" dt="2023-11-28T10:58:07.963" v="1697" actId="20577"/>
          <ac:spMkLst>
            <pc:docMk/>
            <pc:sldMk cId="3145762465" sldId="2147475599"/>
            <ac:spMk id="5" creationId="{FAC3EBB7-74CD-821B-EFBA-27FFE0325F02}"/>
          </ac:spMkLst>
        </pc:spChg>
      </pc:sldChg>
      <pc:sldChg chg="addSp delSp modSp mod">
        <pc:chgData name="Hiromasa Umeda (Nokia)" userId="81f2f929-f1a3-44b8-a7d2-5ccf91aa22e4" providerId="ADAL" clId="{CE9A85D9-4574-47C1-B009-64D127D41F1E}" dt="2023-11-28T10:06:01.126" v="1202" actId="207"/>
        <pc:sldMkLst>
          <pc:docMk/>
          <pc:sldMk cId="1220043137" sldId="2147475600"/>
        </pc:sldMkLst>
        <pc:spChg chg="add del">
          <ac:chgData name="Hiromasa Umeda (Nokia)" userId="81f2f929-f1a3-44b8-a7d2-5ccf91aa22e4" providerId="ADAL" clId="{CE9A85D9-4574-47C1-B009-64D127D41F1E}" dt="2023-11-28T10:03:27.855" v="978"/>
          <ac:spMkLst>
            <pc:docMk/>
            <pc:sldMk cId="1220043137" sldId="2147475600"/>
            <ac:spMk id="3" creationId="{939CB8F7-1DAB-84DA-06C2-1A910D87CA28}"/>
          </ac:spMkLst>
        </pc:spChg>
        <pc:spChg chg="add del mod">
          <ac:chgData name="Hiromasa Umeda (Nokia)" userId="81f2f929-f1a3-44b8-a7d2-5ccf91aa22e4" providerId="ADAL" clId="{CE9A85D9-4574-47C1-B009-64D127D41F1E}" dt="2023-11-28T10:03:27.855" v="978"/>
          <ac:spMkLst>
            <pc:docMk/>
            <pc:sldMk cId="1220043137" sldId="2147475600"/>
            <ac:spMk id="5" creationId="{ED998A96-76F0-7730-DEE3-C30DDF4CEDC8}"/>
          </ac:spMkLst>
        </pc:spChg>
        <pc:spChg chg="add mod">
          <ac:chgData name="Hiromasa Umeda (Nokia)" userId="81f2f929-f1a3-44b8-a7d2-5ccf91aa22e4" providerId="ADAL" clId="{CE9A85D9-4574-47C1-B009-64D127D41F1E}" dt="2023-11-28T10:06:01.126" v="1202" actId="207"/>
          <ac:spMkLst>
            <pc:docMk/>
            <pc:sldMk cId="1220043137" sldId="2147475600"/>
            <ac:spMk id="6" creationId="{D3DFDDBA-7BEA-E3A5-6D45-22B8802B780A}"/>
          </ac:spMkLst>
        </pc:spChg>
      </pc:sldChg>
      <pc:sldChg chg="modSp mod">
        <pc:chgData name="Hiromasa Umeda (Nokia)" userId="81f2f929-f1a3-44b8-a7d2-5ccf91aa22e4" providerId="ADAL" clId="{CE9A85D9-4574-47C1-B009-64D127D41F1E}" dt="2023-11-28T11:32:04.225" v="2139" actId="5793"/>
        <pc:sldMkLst>
          <pc:docMk/>
          <pc:sldMk cId="1024646002" sldId="2147475601"/>
        </pc:sldMkLst>
        <pc:spChg chg="mod">
          <ac:chgData name="Hiromasa Umeda (Nokia)" userId="81f2f929-f1a3-44b8-a7d2-5ccf91aa22e4" providerId="ADAL" clId="{CE9A85D9-4574-47C1-B009-64D127D41F1E}" dt="2023-11-28T11:32:04.225" v="2139" actId="5793"/>
          <ac:spMkLst>
            <pc:docMk/>
            <pc:sldMk cId="1024646002" sldId="2147475601"/>
            <ac:spMk id="4" creationId="{3C75B206-1007-DA1D-1199-B97C860FB27C}"/>
          </ac:spMkLst>
        </pc:spChg>
      </pc:sldChg>
    </pc:docChg>
  </pc:docChgLst>
  <pc:docChgLst>
    <pc:chgData name="Matthew Baker (Nokia)" userId="a9b24780-4d38-4db9-8296-a6542d27e350" providerId="ADAL" clId="{D7D15EC6-9730-4350-909D-98DD4AA1BF3A}"/>
    <pc:docChg chg="custSel addSld delSld modSld">
      <pc:chgData name="Matthew Baker (Nokia)" userId="a9b24780-4d38-4db9-8296-a6542d27e350" providerId="ADAL" clId="{D7D15EC6-9730-4350-909D-98DD4AA1BF3A}" dt="2023-11-23T20:04:45.515" v="1389" actId="20577"/>
      <pc:docMkLst>
        <pc:docMk/>
      </pc:docMkLst>
      <pc:sldChg chg="modSp mod">
        <pc:chgData name="Matthew Baker (Nokia)" userId="a9b24780-4d38-4db9-8296-a6542d27e350" providerId="ADAL" clId="{D7D15EC6-9730-4350-909D-98DD4AA1BF3A}" dt="2023-11-23T17:59:24.985" v="11" actId="20577"/>
        <pc:sldMkLst>
          <pc:docMk/>
          <pc:sldMk cId="3330557542" sldId="2147475565"/>
        </pc:sldMkLst>
        <pc:spChg chg="mod">
          <ac:chgData name="Matthew Baker (Nokia)" userId="a9b24780-4d38-4db9-8296-a6542d27e350" providerId="ADAL" clId="{D7D15EC6-9730-4350-909D-98DD4AA1BF3A}" dt="2023-11-23T17:59:18.161" v="9" actId="20577"/>
          <ac:spMkLst>
            <pc:docMk/>
            <pc:sldMk cId="3330557542" sldId="2147475565"/>
            <ac:spMk id="2" creationId="{579E9242-8D67-72EA-4F37-5C39D927E627}"/>
          </ac:spMkLst>
        </pc:spChg>
        <pc:spChg chg="mod">
          <ac:chgData name="Matthew Baker (Nokia)" userId="a9b24780-4d38-4db9-8296-a6542d27e350" providerId="ADAL" clId="{D7D15EC6-9730-4350-909D-98DD4AA1BF3A}" dt="2023-11-23T17:59:24.985" v="11" actId="20577"/>
          <ac:spMkLst>
            <pc:docMk/>
            <pc:sldMk cId="3330557542" sldId="2147475565"/>
            <ac:spMk id="4" creationId="{1324EABF-5451-E0EA-4464-23DBFEEF6177}"/>
          </ac:spMkLst>
        </pc:spChg>
      </pc:sldChg>
      <pc:sldChg chg="modSp add mod">
        <pc:chgData name="Matthew Baker (Nokia)" userId="a9b24780-4d38-4db9-8296-a6542d27e350" providerId="ADAL" clId="{D7D15EC6-9730-4350-909D-98DD4AA1BF3A}" dt="2023-11-23T18:26:38.729" v="36" actId="6549"/>
        <pc:sldMkLst>
          <pc:docMk/>
          <pc:sldMk cId="2464052428" sldId="2147475590"/>
        </pc:sldMkLst>
        <pc:spChg chg="mod">
          <ac:chgData name="Matthew Baker (Nokia)" userId="a9b24780-4d38-4db9-8296-a6542d27e350" providerId="ADAL" clId="{D7D15EC6-9730-4350-909D-98DD4AA1BF3A}" dt="2023-11-23T18:26:32.612" v="35" actId="27636"/>
          <ac:spMkLst>
            <pc:docMk/>
            <pc:sldMk cId="2464052428" sldId="2147475590"/>
            <ac:spMk id="9" creationId="{F413EB68-538D-33A6-5D43-68BB3FB70CFE}"/>
          </ac:spMkLst>
        </pc:spChg>
        <pc:spChg chg="mod">
          <ac:chgData name="Matthew Baker (Nokia)" userId="a9b24780-4d38-4db9-8296-a6542d27e350" providerId="ADAL" clId="{D7D15EC6-9730-4350-909D-98DD4AA1BF3A}" dt="2023-11-23T18:26:38.729" v="36" actId="6549"/>
          <ac:spMkLst>
            <pc:docMk/>
            <pc:sldMk cId="2464052428" sldId="2147475590"/>
            <ac:spMk id="10" creationId="{467E1166-D435-C9AF-9C13-E85EA9931639}"/>
          </ac:spMkLst>
        </pc:spChg>
      </pc:sldChg>
      <pc:sldChg chg="add">
        <pc:chgData name="Matthew Baker (Nokia)" userId="a9b24780-4d38-4db9-8296-a6542d27e350" providerId="ADAL" clId="{D7D15EC6-9730-4350-909D-98DD4AA1BF3A}" dt="2023-11-23T18:26:22.634" v="12"/>
        <pc:sldMkLst>
          <pc:docMk/>
          <pc:sldMk cId="2964059222" sldId="2147475591"/>
        </pc:sldMkLst>
      </pc:sldChg>
      <pc:sldChg chg="add">
        <pc:chgData name="Matthew Baker (Nokia)" userId="a9b24780-4d38-4db9-8296-a6542d27e350" providerId="ADAL" clId="{D7D15EC6-9730-4350-909D-98DD4AA1BF3A}" dt="2023-11-23T18:26:22.634" v="12"/>
        <pc:sldMkLst>
          <pc:docMk/>
          <pc:sldMk cId="920651118" sldId="2147475598"/>
        </pc:sldMkLst>
      </pc:sldChg>
      <pc:sldChg chg="modSp new mod">
        <pc:chgData name="Matthew Baker (Nokia)" userId="a9b24780-4d38-4db9-8296-a6542d27e350" providerId="ADAL" clId="{D7D15EC6-9730-4350-909D-98DD4AA1BF3A}" dt="2023-11-23T18:31:25.613" v="157" actId="20577"/>
        <pc:sldMkLst>
          <pc:docMk/>
          <pc:sldMk cId="3145762465" sldId="2147475599"/>
        </pc:sldMkLst>
        <pc:spChg chg="mod">
          <ac:chgData name="Matthew Baker (Nokia)" userId="a9b24780-4d38-4db9-8296-a6542d27e350" providerId="ADAL" clId="{D7D15EC6-9730-4350-909D-98DD4AA1BF3A}" dt="2023-11-23T18:27:35.051" v="63" actId="20577"/>
          <ac:spMkLst>
            <pc:docMk/>
            <pc:sldMk cId="3145762465" sldId="2147475599"/>
            <ac:spMk id="2" creationId="{70E25D40-3302-C8D5-ABB4-7DD82787D3C1}"/>
          </ac:spMkLst>
        </pc:spChg>
        <pc:spChg chg="mod">
          <ac:chgData name="Matthew Baker (Nokia)" userId="a9b24780-4d38-4db9-8296-a6542d27e350" providerId="ADAL" clId="{D7D15EC6-9730-4350-909D-98DD4AA1BF3A}" dt="2023-11-23T18:31:25.613" v="157" actId="20577"/>
          <ac:spMkLst>
            <pc:docMk/>
            <pc:sldMk cId="3145762465" sldId="2147475599"/>
            <ac:spMk id="4" creationId="{6B51794C-8F6C-BDF2-8226-ABEF7919C9C5}"/>
          </ac:spMkLst>
        </pc:spChg>
      </pc:sldChg>
      <pc:sldChg chg="addSp modSp new mod">
        <pc:chgData name="Matthew Baker (Nokia)" userId="a9b24780-4d38-4db9-8296-a6542d27e350" providerId="ADAL" clId="{D7D15EC6-9730-4350-909D-98DD4AA1BF3A}" dt="2023-11-23T18:37:02.543" v="391" actId="1076"/>
        <pc:sldMkLst>
          <pc:docMk/>
          <pc:sldMk cId="1220043137" sldId="2147475600"/>
        </pc:sldMkLst>
        <pc:spChg chg="mod">
          <ac:chgData name="Matthew Baker (Nokia)" userId="a9b24780-4d38-4db9-8296-a6542d27e350" providerId="ADAL" clId="{D7D15EC6-9730-4350-909D-98DD4AA1BF3A}" dt="2023-11-23T18:32:21.054" v="171" actId="20577"/>
          <ac:spMkLst>
            <pc:docMk/>
            <pc:sldMk cId="1220043137" sldId="2147475600"/>
            <ac:spMk id="2" creationId="{106D4413-6DDD-9A33-5060-A44321BEEC2C}"/>
          </ac:spMkLst>
        </pc:spChg>
        <pc:spChg chg="mod">
          <ac:chgData name="Matthew Baker (Nokia)" userId="a9b24780-4d38-4db9-8296-a6542d27e350" providerId="ADAL" clId="{D7D15EC6-9730-4350-909D-98DD4AA1BF3A}" dt="2023-11-23T18:36:59.079" v="390" actId="20577"/>
          <ac:spMkLst>
            <pc:docMk/>
            <pc:sldMk cId="1220043137" sldId="2147475600"/>
            <ac:spMk id="4" creationId="{4C527581-AEF2-6896-BE7F-9E28322E08F3}"/>
          </ac:spMkLst>
        </pc:spChg>
        <pc:picChg chg="add mod">
          <ac:chgData name="Matthew Baker (Nokia)" userId="a9b24780-4d38-4db9-8296-a6542d27e350" providerId="ADAL" clId="{D7D15EC6-9730-4350-909D-98DD4AA1BF3A}" dt="2023-11-23T18:37:02.543" v="391" actId="1076"/>
          <ac:picMkLst>
            <pc:docMk/>
            <pc:sldMk cId="1220043137" sldId="2147475600"/>
            <ac:picMk id="6" creationId="{F8623E9B-35D0-B013-C996-AFD026B834D8}"/>
          </ac:picMkLst>
        </pc:picChg>
      </pc:sldChg>
      <pc:sldChg chg="modSp new mod">
        <pc:chgData name="Matthew Baker (Nokia)" userId="a9b24780-4d38-4db9-8296-a6542d27e350" providerId="ADAL" clId="{D7D15EC6-9730-4350-909D-98DD4AA1BF3A}" dt="2023-11-23T18:46:36.560" v="812" actId="20577"/>
        <pc:sldMkLst>
          <pc:docMk/>
          <pc:sldMk cId="1024646002" sldId="2147475601"/>
        </pc:sldMkLst>
        <pc:spChg chg="mod">
          <ac:chgData name="Matthew Baker (Nokia)" userId="a9b24780-4d38-4db9-8296-a6542d27e350" providerId="ADAL" clId="{D7D15EC6-9730-4350-909D-98DD4AA1BF3A}" dt="2023-11-23T18:38:12.326" v="418" actId="20577"/>
          <ac:spMkLst>
            <pc:docMk/>
            <pc:sldMk cId="1024646002" sldId="2147475601"/>
            <ac:spMk id="2" creationId="{53E54EB5-E498-7264-8219-599C77D096DA}"/>
          </ac:spMkLst>
        </pc:spChg>
        <pc:spChg chg="mod">
          <ac:chgData name="Matthew Baker (Nokia)" userId="a9b24780-4d38-4db9-8296-a6542d27e350" providerId="ADAL" clId="{D7D15EC6-9730-4350-909D-98DD4AA1BF3A}" dt="2023-11-23T18:46:36.560" v="812" actId="20577"/>
          <ac:spMkLst>
            <pc:docMk/>
            <pc:sldMk cId="1024646002" sldId="2147475601"/>
            <ac:spMk id="4" creationId="{3C75B206-1007-DA1D-1199-B97C860FB27C}"/>
          </ac:spMkLst>
        </pc:spChg>
      </pc:sldChg>
      <pc:sldChg chg="modSp new mod">
        <pc:chgData name="Matthew Baker (Nokia)" userId="a9b24780-4d38-4db9-8296-a6542d27e350" providerId="ADAL" clId="{D7D15EC6-9730-4350-909D-98DD4AA1BF3A}" dt="2023-11-23T18:40:06.585" v="682" actId="5793"/>
        <pc:sldMkLst>
          <pc:docMk/>
          <pc:sldMk cId="3046636601" sldId="2147475602"/>
        </pc:sldMkLst>
        <pc:spChg chg="mod">
          <ac:chgData name="Matthew Baker (Nokia)" userId="a9b24780-4d38-4db9-8296-a6542d27e350" providerId="ADAL" clId="{D7D15EC6-9730-4350-909D-98DD4AA1BF3A}" dt="2023-11-23T18:38:54.522" v="454" actId="20577"/>
          <ac:spMkLst>
            <pc:docMk/>
            <pc:sldMk cId="3046636601" sldId="2147475602"/>
            <ac:spMk id="2" creationId="{E03C6EFA-A6EC-1170-512C-CED251704A9C}"/>
          </ac:spMkLst>
        </pc:spChg>
        <pc:spChg chg="mod">
          <ac:chgData name="Matthew Baker (Nokia)" userId="a9b24780-4d38-4db9-8296-a6542d27e350" providerId="ADAL" clId="{D7D15EC6-9730-4350-909D-98DD4AA1BF3A}" dt="2023-11-23T18:40:06.585" v="682" actId="5793"/>
          <ac:spMkLst>
            <pc:docMk/>
            <pc:sldMk cId="3046636601" sldId="2147475602"/>
            <ac:spMk id="4" creationId="{5BAAD71B-D82E-4422-36A9-4C832F1F7CB6}"/>
          </ac:spMkLst>
        </pc:spChg>
      </pc:sldChg>
      <pc:sldChg chg="addSp delSp modSp new mod">
        <pc:chgData name="Matthew Baker (Nokia)" userId="a9b24780-4d38-4db9-8296-a6542d27e350" providerId="ADAL" clId="{D7D15EC6-9730-4350-909D-98DD4AA1BF3A}" dt="2023-11-23T18:58:54.053" v="1373" actId="6549"/>
        <pc:sldMkLst>
          <pc:docMk/>
          <pc:sldMk cId="1551284761" sldId="2147475603"/>
        </pc:sldMkLst>
        <pc:spChg chg="mod">
          <ac:chgData name="Matthew Baker (Nokia)" userId="a9b24780-4d38-4db9-8296-a6542d27e350" providerId="ADAL" clId="{D7D15EC6-9730-4350-909D-98DD4AA1BF3A}" dt="2023-11-23T18:47:40.303" v="821" actId="20577"/>
          <ac:spMkLst>
            <pc:docMk/>
            <pc:sldMk cId="1551284761" sldId="2147475603"/>
            <ac:spMk id="2" creationId="{C4D311B3-FC07-F36E-B277-16C8D21141F3}"/>
          </ac:spMkLst>
        </pc:spChg>
        <pc:spChg chg="del">
          <ac:chgData name="Matthew Baker (Nokia)" userId="a9b24780-4d38-4db9-8296-a6542d27e350" providerId="ADAL" clId="{D7D15EC6-9730-4350-909D-98DD4AA1BF3A}" dt="2023-11-23T18:56:51.852" v="1246" actId="478"/>
          <ac:spMkLst>
            <pc:docMk/>
            <pc:sldMk cId="1551284761" sldId="2147475603"/>
            <ac:spMk id="3" creationId="{B7D23DE7-A62C-FF46-1D13-013C7B910155}"/>
          </ac:spMkLst>
        </pc:spChg>
        <pc:spChg chg="mod">
          <ac:chgData name="Matthew Baker (Nokia)" userId="a9b24780-4d38-4db9-8296-a6542d27e350" providerId="ADAL" clId="{D7D15EC6-9730-4350-909D-98DD4AA1BF3A}" dt="2023-11-23T18:58:54.053" v="1373" actId="6549"/>
          <ac:spMkLst>
            <pc:docMk/>
            <pc:sldMk cId="1551284761" sldId="2147475603"/>
            <ac:spMk id="4" creationId="{5AC91A20-D762-5908-30CB-117A17A68E09}"/>
          </ac:spMkLst>
        </pc:spChg>
        <pc:spChg chg="add mod">
          <ac:chgData name="Matthew Baker (Nokia)" userId="a9b24780-4d38-4db9-8296-a6542d27e350" providerId="ADAL" clId="{D7D15EC6-9730-4350-909D-98DD4AA1BF3A}" dt="2023-11-23T18:58:07.249" v="1372" actId="6549"/>
          <ac:spMkLst>
            <pc:docMk/>
            <pc:sldMk cId="1551284761" sldId="2147475603"/>
            <ac:spMk id="5" creationId="{27C405F5-05D5-F335-C813-3806EAD743FE}"/>
          </ac:spMkLst>
        </pc:spChg>
      </pc:sldChg>
      <pc:sldChg chg="add">
        <pc:chgData name="Matthew Baker (Nokia)" userId="a9b24780-4d38-4db9-8296-a6542d27e350" providerId="ADAL" clId="{D7D15EC6-9730-4350-909D-98DD4AA1BF3A}" dt="2023-11-23T18:55:32.517" v="1211"/>
        <pc:sldMkLst>
          <pc:docMk/>
          <pc:sldMk cId="2165177045" sldId="2147475604"/>
        </pc:sldMkLst>
      </pc:sldChg>
      <pc:sldChg chg="modSp new del mod">
        <pc:chgData name="Matthew Baker (Nokia)" userId="a9b24780-4d38-4db9-8296-a6542d27e350" providerId="ADAL" clId="{D7D15EC6-9730-4350-909D-98DD4AA1BF3A}" dt="2023-11-23T18:55:30.297" v="1210" actId="47"/>
        <pc:sldMkLst>
          <pc:docMk/>
          <pc:sldMk cId="3202150399" sldId="2147475604"/>
        </pc:sldMkLst>
        <pc:spChg chg="mod">
          <ac:chgData name="Matthew Baker (Nokia)" userId="a9b24780-4d38-4db9-8296-a6542d27e350" providerId="ADAL" clId="{D7D15EC6-9730-4350-909D-98DD4AA1BF3A}" dt="2023-11-23T18:53:47.907" v="1209" actId="20577"/>
          <ac:spMkLst>
            <pc:docMk/>
            <pc:sldMk cId="3202150399" sldId="2147475604"/>
            <ac:spMk id="2" creationId="{B91525F7-6BCA-75EC-9AF0-0EC01F76826E}"/>
          </ac:spMkLst>
        </pc:spChg>
      </pc:sldChg>
      <pc:sldChg chg="modSp add mod">
        <pc:chgData name="Matthew Baker (Nokia)" userId="a9b24780-4d38-4db9-8296-a6542d27e350" providerId="ADAL" clId="{D7D15EC6-9730-4350-909D-98DD4AA1BF3A}" dt="2023-11-23T18:55:46.991" v="1212" actId="790"/>
        <pc:sldMkLst>
          <pc:docMk/>
          <pc:sldMk cId="509238368" sldId="2147475605"/>
        </pc:sldMkLst>
        <pc:spChg chg="mod">
          <ac:chgData name="Matthew Baker (Nokia)" userId="a9b24780-4d38-4db9-8296-a6542d27e350" providerId="ADAL" clId="{D7D15EC6-9730-4350-909D-98DD4AA1BF3A}" dt="2023-11-23T18:55:46.991" v="1212" actId="790"/>
          <ac:spMkLst>
            <pc:docMk/>
            <pc:sldMk cId="509238368" sldId="2147475605"/>
            <ac:spMk id="5" creationId="{821288EE-0C5F-2A6B-C920-5D9F7CB536F9}"/>
          </ac:spMkLst>
        </pc:spChg>
      </pc:sldChg>
      <pc:sldChg chg="modSp add mod">
        <pc:chgData name="Matthew Baker (Nokia)" userId="a9b24780-4d38-4db9-8296-a6542d27e350" providerId="ADAL" clId="{D7D15EC6-9730-4350-909D-98DD4AA1BF3A}" dt="2023-11-23T18:56:04.255" v="1213" actId="790"/>
        <pc:sldMkLst>
          <pc:docMk/>
          <pc:sldMk cId="1989128362" sldId="2147475606"/>
        </pc:sldMkLst>
        <pc:spChg chg="mod">
          <ac:chgData name="Matthew Baker (Nokia)" userId="a9b24780-4d38-4db9-8296-a6542d27e350" providerId="ADAL" clId="{D7D15EC6-9730-4350-909D-98DD4AA1BF3A}" dt="2023-11-23T18:56:04.255" v="1213" actId="790"/>
          <ac:spMkLst>
            <pc:docMk/>
            <pc:sldMk cId="1989128362" sldId="2147475606"/>
            <ac:spMk id="5" creationId="{821288EE-0C5F-2A6B-C920-5D9F7CB536F9}"/>
          </ac:spMkLst>
        </pc:spChg>
      </pc:sldChg>
      <pc:sldChg chg="add">
        <pc:chgData name="Matthew Baker (Nokia)" userId="a9b24780-4d38-4db9-8296-a6542d27e350" providerId="ADAL" clId="{D7D15EC6-9730-4350-909D-98DD4AA1BF3A}" dt="2023-11-23T18:55:32.517" v="1211"/>
        <pc:sldMkLst>
          <pc:docMk/>
          <pc:sldMk cId="1257546184" sldId="2147475607"/>
        </pc:sldMkLst>
      </pc:sldChg>
      <pc:sldChg chg="modSp add mod">
        <pc:chgData name="Matthew Baker (Nokia)" userId="a9b24780-4d38-4db9-8296-a6542d27e350" providerId="ADAL" clId="{D7D15EC6-9730-4350-909D-98DD4AA1BF3A}" dt="2023-11-23T20:04:45.515" v="1389" actId="20577"/>
        <pc:sldMkLst>
          <pc:docMk/>
          <pc:sldMk cId="1323023726" sldId="2147475611"/>
        </pc:sldMkLst>
        <pc:spChg chg="mod">
          <ac:chgData name="Matthew Baker (Nokia)" userId="a9b24780-4d38-4db9-8296-a6542d27e350" providerId="ADAL" clId="{D7D15EC6-9730-4350-909D-98DD4AA1BF3A}" dt="2023-11-23T20:04:39.877" v="1386"/>
          <ac:spMkLst>
            <pc:docMk/>
            <pc:sldMk cId="1323023726" sldId="2147475611"/>
            <ac:spMk id="4" creationId="{5AC91A20-D762-5908-30CB-117A17A68E09}"/>
          </ac:spMkLst>
        </pc:spChg>
        <pc:spChg chg="mod">
          <ac:chgData name="Matthew Baker (Nokia)" userId="a9b24780-4d38-4db9-8296-a6542d27e350" providerId="ADAL" clId="{D7D15EC6-9730-4350-909D-98DD4AA1BF3A}" dt="2023-11-23T20:04:45.515" v="1389" actId="20577"/>
          <ac:spMkLst>
            <pc:docMk/>
            <pc:sldMk cId="1323023726" sldId="2147475611"/>
            <ac:spMk id="5" creationId="{27C405F5-05D5-F335-C813-3806EAD743FE}"/>
          </ac:spMkLst>
        </pc:spChg>
      </pc:sldChg>
    </pc:docChg>
  </pc:docChgLst>
  <pc:docChgLst>
    <pc:chgData name="Matthew Baker (Nokia)" userId="S::matthew.baker@nokia.com::a9b24780-4d38-4db9-8296-a6542d27e350" providerId="AD" clId="Web-{5507257F-1C95-BA98-48C0-E7927A43F5D8}"/>
    <pc:docChg chg="modSld">
      <pc:chgData name="Matthew Baker (Nokia)" userId="S::matthew.baker@nokia.com::a9b24780-4d38-4db9-8296-a6542d27e350" providerId="AD" clId="Web-{5507257F-1C95-BA98-48C0-E7927A43F5D8}" dt="2023-12-04T12:11:40.545" v="5" actId="20577"/>
      <pc:docMkLst>
        <pc:docMk/>
      </pc:docMkLst>
      <pc:sldChg chg="modSp">
        <pc:chgData name="Matthew Baker (Nokia)" userId="S::matthew.baker@nokia.com::a9b24780-4d38-4db9-8296-a6542d27e350" providerId="AD" clId="Web-{5507257F-1C95-BA98-48C0-E7927A43F5D8}" dt="2023-12-04T12:11:40.545" v="5" actId="20577"/>
        <pc:sldMkLst>
          <pc:docMk/>
          <pc:sldMk cId="3330557542" sldId="2147475565"/>
        </pc:sldMkLst>
        <pc:spChg chg="mod">
          <ac:chgData name="Matthew Baker (Nokia)" userId="S::matthew.baker@nokia.com::a9b24780-4d38-4db9-8296-a6542d27e350" providerId="AD" clId="Web-{5507257F-1C95-BA98-48C0-E7927A43F5D8}" dt="2023-12-04T12:11:40.545" v="5" actId="20577"/>
          <ac:spMkLst>
            <pc:docMk/>
            <pc:sldMk cId="3330557542" sldId="2147475565"/>
            <ac:spMk id="3" creationId="{AFB0485A-FD1C-9AB2-E18F-92E2E2FC0496}"/>
          </ac:spMkLst>
        </pc:spChg>
      </pc:sldChg>
    </pc:docChg>
  </pc:docChgLst>
  <pc:docChgLst>
    <pc:chgData name="Petri J. Vasenkari (Nokia)" userId="45ab63b8-482e-4d1b-9753-9204e852db48" providerId="ADAL" clId="{B33A5819-67BC-440C-8A21-3BA052B6129B}"/>
    <pc:docChg chg="undo custSel addSld delSld modSld">
      <pc:chgData name="Petri J. Vasenkari (Nokia)" userId="45ab63b8-482e-4d1b-9753-9204e852db48" providerId="ADAL" clId="{B33A5819-67BC-440C-8A21-3BA052B6129B}" dt="2023-11-30T14:41:14.366" v="794" actId="27636"/>
      <pc:docMkLst>
        <pc:docMk/>
      </pc:docMkLst>
      <pc:sldChg chg="addSp delSp modSp del mod">
        <pc:chgData name="Petri J. Vasenkari (Nokia)" userId="45ab63b8-482e-4d1b-9753-9204e852db48" providerId="ADAL" clId="{B33A5819-67BC-440C-8A21-3BA052B6129B}" dt="2023-11-30T08:09:15.029" v="666" actId="47"/>
        <pc:sldMkLst>
          <pc:docMk/>
          <pc:sldMk cId="2464052428" sldId="2147475590"/>
        </pc:sldMkLst>
        <pc:spChg chg="add del mod">
          <ac:chgData name="Petri J. Vasenkari (Nokia)" userId="45ab63b8-482e-4d1b-9753-9204e852db48" providerId="ADAL" clId="{B33A5819-67BC-440C-8A21-3BA052B6129B}" dt="2023-11-30T08:01:55.773" v="607" actId="478"/>
          <ac:spMkLst>
            <pc:docMk/>
            <pc:sldMk cId="2464052428" sldId="2147475590"/>
            <ac:spMk id="2" creationId="{4E446ABA-DACE-1B7E-7483-2A6A3B05FA8E}"/>
          </ac:spMkLst>
        </pc:spChg>
      </pc:sldChg>
      <pc:sldChg chg="addSp delSp modSp del mod">
        <pc:chgData name="Petri J. Vasenkari (Nokia)" userId="45ab63b8-482e-4d1b-9753-9204e852db48" providerId="ADAL" clId="{B33A5819-67BC-440C-8A21-3BA052B6129B}" dt="2023-11-30T08:09:16.387" v="667" actId="47"/>
        <pc:sldMkLst>
          <pc:docMk/>
          <pc:sldMk cId="2964059222" sldId="2147475591"/>
        </pc:sldMkLst>
        <pc:spChg chg="add del mod">
          <ac:chgData name="Petri J. Vasenkari (Nokia)" userId="45ab63b8-482e-4d1b-9753-9204e852db48" providerId="ADAL" clId="{B33A5819-67BC-440C-8A21-3BA052B6129B}" dt="2023-11-30T08:02:31.493" v="608" actId="478"/>
          <ac:spMkLst>
            <pc:docMk/>
            <pc:sldMk cId="2964059222" sldId="2147475591"/>
            <ac:spMk id="2" creationId="{6FE8036C-2B41-79B9-F0ED-C6BFA410646E}"/>
          </ac:spMkLst>
        </pc:spChg>
        <pc:picChg chg="mod">
          <ac:chgData name="Petri J. Vasenkari (Nokia)" userId="45ab63b8-482e-4d1b-9753-9204e852db48" providerId="ADAL" clId="{B33A5819-67BC-440C-8A21-3BA052B6129B}" dt="2023-11-30T07:36:08.214" v="528" actId="1076"/>
          <ac:picMkLst>
            <pc:docMk/>
            <pc:sldMk cId="2964059222" sldId="2147475591"/>
            <ac:picMk id="7" creationId="{A3A95729-9F59-7356-E459-91F74F52B25C}"/>
          </ac:picMkLst>
        </pc:picChg>
      </pc:sldChg>
      <pc:sldChg chg="modSp del mod">
        <pc:chgData name="Petri J. Vasenkari (Nokia)" userId="45ab63b8-482e-4d1b-9753-9204e852db48" providerId="ADAL" clId="{B33A5819-67BC-440C-8A21-3BA052B6129B}" dt="2023-11-30T08:05:30.033" v="620" actId="2696"/>
        <pc:sldMkLst>
          <pc:docMk/>
          <pc:sldMk cId="920651118" sldId="2147475598"/>
        </pc:sldMkLst>
        <pc:spChg chg="mod">
          <ac:chgData name="Petri J. Vasenkari (Nokia)" userId="45ab63b8-482e-4d1b-9753-9204e852db48" providerId="ADAL" clId="{B33A5819-67BC-440C-8A21-3BA052B6129B}" dt="2023-11-30T07:33:29.296" v="523" actId="1076"/>
          <ac:spMkLst>
            <pc:docMk/>
            <pc:sldMk cId="920651118" sldId="2147475598"/>
            <ac:spMk id="4" creationId="{E662E8CB-CF74-8E7F-CE64-77979DE3A7C9}"/>
          </ac:spMkLst>
        </pc:spChg>
        <pc:spChg chg="mod">
          <ac:chgData name="Petri J. Vasenkari (Nokia)" userId="45ab63b8-482e-4d1b-9753-9204e852db48" providerId="ADAL" clId="{B33A5819-67BC-440C-8A21-3BA052B6129B}" dt="2023-11-24T07:37:25.999" v="498" actId="313"/>
          <ac:spMkLst>
            <pc:docMk/>
            <pc:sldMk cId="920651118" sldId="2147475598"/>
            <ac:spMk id="6" creationId="{DF1489E3-983A-9B60-B2ED-175BC7AE6385}"/>
          </ac:spMkLst>
        </pc:spChg>
      </pc:sldChg>
      <pc:sldChg chg="modSp mod">
        <pc:chgData name="Petri J. Vasenkari (Nokia)" userId="45ab63b8-482e-4d1b-9753-9204e852db48" providerId="ADAL" clId="{B33A5819-67BC-440C-8A21-3BA052B6129B}" dt="2023-11-30T14:41:14.366" v="794" actId="27636"/>
        <pc:sldMkLst>
          <pc:docMk/>
          <pc:sldMk cId="3145762465" sldId="2147475599"/>
        </pc:sldMkLst>
        <pc:spChg chg="mod">
          <ac:chgData name="Petri J. Vasenkari (Nokia)" userId="45ab63b8-482e-4d1b-9753-9204e852db48" providerId="ADAL" clId="{B33A5819-67BC-440C-8A21-3BA052B6129B}" dt="2023-11-30T14:41:14.366" v="794" actId="27636"/>
          <ac:spMkLst>
            <pc:docMk/>
            <pc:sldMk cId="3145762465" sldId="2147475599"/>
            <ac:spMk id="3" creationId="{52C2F199-148F-C688-0F99-80FE873436C0}"/>
          </ac:spMkLst>
        </pc:spChg>
      </pc:sldChg>
      <pc:sldChg chg="addSp modSp mod">
        <pc:chgData name="Petri J. Vasenkari (Nokia)" userId="45ab63b8-482e-4d1b-9753-9204e852db48" providerId="ADAL" clId="{B33A5819-67BC-440C-8A21-3BA052B6129B}" dt="2023-11-30T08:45:05.455" v="784" actId="1076"/>
        <pc:sldMkLst>
          <pc:docMk/>
          <pc:sldMk cId="1220043137" sldId="2147475600"/>
        </pc:sldMkLst>
        <pc:spChg chg="mod">
          <ac:chgData name="Petri J. Vasenkari (Nokia)" userId="45ab63b8-482e-4d1b-9753-9204e852db48" providerId="ADAL" clId="{B33A5819-67BC-440C-8A21-3BA052B6129B}" dt="2023-11-30T07:30:48.388" v="502" actId="6549"/>
          <ac:spMkLst>
            <pc:docMk/>
            <pc:sldMk cId="1220043137" sldId="2147475600"/>
            <ac:spMk id="4" creationId="{4C527581-AEF2-6896-BE7F-9E28322E08F3}"/>
          </ac:spMkLst>
        </pc:spChg>
        <pc:spChg chg="add mod">
          <ac:chgData name="Petri J. Vasenkari (Nokia)" userId="45ab63b8-482e-4d1b-9753-9204e852db48" providerId="ADAL" clId="{B33A5819-67BC-440C-8A21-3BA052B6129B}" dt="2023-11-30T08:45:05.455" v="784" actId="1076"/>
          <ac:spMkLst>
            <pc:docMk/>
            <pc:sldMk cId="1220043137" sldId="2147475600"/>
            <ac:spMk id="10" creationId="{198C3F78-59EA-779D-E6AC-F23477CA685C}"/>
          </ac:spMkLst>
        </pc:spChg>
        <pc:picChg chg="mod">
          <ac:chgData name="Petri J. Vasenkari (Nokia)" userId="45ab63b8-482e-4d1b-9753-9204e852db48" providerId="ADAL" clId="{B33A5819-67BC-440C-8A21-3BA052B6129B}" dt="2023-11-24T07:30:46.176" v="0" actId="1076"/>
          <ac:picMkLst>
            <pc:docMk/>
            <pc:sldMk cId="1220043137" sldId="2147475600"/>
            <ac:picMk id="6" creationId="{F8623E9B-35D0-B013-C996-AFD026B834D8}"/>
          </ac:picMkLst>
        </pc:picChg>
        <pc:picChg chg="add mod">
          <ac:chgData name="Petri J. Vasenkari (Nokia)" userId="45ab63b8-482e-4d1b-9753-9204e852db48" providerId="ADAL" clId="{B33A5819-67BC-440C-8A21-3BA052B6129B}" dt="2023-11-30T08:43:45.066" v="765" actId="1076"/>
          <ac:picMkLst>
            <pc:docMk/>
            <pc:sldMk cId="1220043137" sldId="2147475600"/>
            <ac:picMk id="8" creationId="{DF708118-C3DD-F695-7391-5E9BEF3CC8BE}"/>
          </ac:picMkLst>
        </pc:picChg>
      </pc:sldChg>
      <pc:sldChg chg="modSp mod">
        <pc:chgData name="Petri J. Vasenkari (Nokia)" userId="45ab63b8-482e-4d1b-9753-9204e852db48" providerId="ADAL" clId="{B33A5819-67BC-440C-8A21-3BA052B6129B}" dt="2023-11-24T07:36:20.758" v="441" actId="20577"/>
        <pc:sldMkLst>
          <pc:docMk/>
          <pc:sldMk cId="1024646002" sldId="2147475601"/>
        </pc:sldMkLst>
        <pc:spChg chg="mod">
          <ac:chgData name="Petri J. Vasenkari (Nokia)" userId="45ab63b8-482e-4d1b-9753-9204e852db48" providerId="ADAL" clId="{B33A5819-67BC-440C-8A21-3BA052B6129B}" dt="2023-11-24T07:36:20.758" v="441" actId="20577"/>
          <ac:spMkLst>
            <pc:docMk/>
            <pc:sldMk cId="1024646002" sldId="2147475601"/>
            <ac:spMk id="4" creationId="{3C75B206-1007-DA1D-1199-B97C860FB27C}"/>
          </ac:spMkLst>
        </pc:spChg>
      </pc:sldChg>
      <pc:sldChg chg="modSp mod">
        <pc:chgData name="Petri J. Vasenkari (Nokia)" userId="45ab63b8-482e-4d1b-9753-9204e852db48" providerId="ADAL" clId="{B33A5819-67BC-440C-8A21-3BA052B6129B}" dt="2023-11-24T07:34:41.284" v="298" actId="20577"/>
        <pc:sldMkLst>
          <pc:docMk/>
          <pc:sldMk cId="3046636601" sldId="2147475602"/>
        </pc:sldMkLst>
        <pc:spChg chg="mod">
          <ac:chgData name="Petri J. Vasenkari (Nokia)" userId="45ab63b8-482e-4d1b-9753-9204e852db48" providerId="ADAL" clId="{B33A5819-67BC-440C-8A21-3BA052B6129B}" dt="2023-11-24T07:34:41.284" v="298" actId="20577"/>
          <ac:spMkLst>
            <pc:docMk/>
            <pc:sldMk cId="3046636601" sldId="2147475602"/>
            <ac:spMk id="4" creationId="{5BAAD71B-D82E-4422-36A9-4C832F1F7CB6}"/>
          </ac:spMkLst>
        </pc:spChg>
      </pc:sldChg>
      <pc:sldChg chg="addSp delSp modSp add del mod">
        <pc:chgData name="Petri J. Vasenkari (Nokia)" userId="45ab63b8-482e-4d1b-9753-9204e852db48" providerId="ADAL" clId="{B33A5819-67BC-440C-8A21-3BA052B6129B}" dt="2023-11-30T07:39:01.762" v="530" actId="47"/>
        <pc:sldMkLst>
          <pc:docMk/>
          <pc:sldMk cId="3440247304" sldId="2147475612"/>
        </pc:sldMkLst>
        <pc:spChg chg="del mod">
          <ac:chgData name="Petri J. Vasenkari (Nokia)" userId="45ab63b8-482e-4d1b-9753-9204e852db48" providerId="ADAL" clId="{B33A5819-67BC-440C-8A21-3BA052B6129B}" dt="2023-11-30T07:31:28.254" v="506" actId="478"/>
          <ac:spMkLst>
            <pc:docMk/>
            <pc:sldMk cId="3440247304" sldId="2147475612"/>
            <ac:spMk id="4" creationId="{E662E8CB-CF74-8E7F-CE64-77979DE3A7C9}"/>
          </ac:spMkLst>
        </pc:spChg>
        <pc:spChg chg="add del">
          <ac:chgData name="Petri J. Vasenkari (Nokia)" userId="45ab63b8-482e-4d1b-9753-9204e852db48" providerId="ADAL" clId="{B33A5819-67BC-440C-8A21-3BA052B6129B}" dt="2023-11-30T07:31:55.668" v="512" actId="22"/>
          <ac:spMkLst>
            <pc:docMk/>
            <pc:sldMk cId="3440247304" sldId="2147475612"/>
            <ac:spMk id="5" creationId="{6023FB95-D703-6C0C-D07C-B13C63C03161}"/>
          </ac:spMkLst>
        </pc:spChg>
        <pc:spChg chg="del">
          <ac:chgData name="Petri J. Vasenkari (Nokia)" userId="45ab63b8-482e-4d1b-9753-9204e852db48" providerId="ADAL" clId="{B33A5819-67BC-440C-8A21-3BA052B6129B}" dt="2023-11-30T07:32:28.431" v="517" actId="478"/>
          <ac:spMkLst>
            <pc:docMk/>
            <pc:sldMk cId="3440247304" sldId="2147475612"/>
            <ac:spMk id="6" creationId="{DF1489E3-983A-9B60-B2ED-175BC7AE6385}"/>
          </ac:spMkLst>
        </pc:spChg>
        <pc:spChg chg="add mod">
          <ac:chgData name="Petri J. Vasenkari (Nokia)" userId="45ab63b8-482e-4d1b-9753-9204e852db48" providerId="ADAL" clId="{B33A5819-67BC-440C-8A21-3BA052B6129B}" dt="2023-11-30T07:32:41.945" v="522" actId="20577"/>
          <ac:spMkLst>
            <pc:docMk/>
            <pc:sldMk cId="3440247304" sldId="2147475612"/>
            <ac:spMk id="8" creationId="{3EF14087-532B-260F-00EF-3C51E0204F2A}"/>
          </ac:spMkLst>
        </pc:spChg>
        <pc:spChg chg="del">
          <ac:chgData name="Petri J. Vasenkari (Nokia)" userId="45ab63b8-482e-4d1b-9753-9204e852db48" providerId="ADAL" clId="{B33A5819-67BC-440C-8A21-3BA052B6129B}" dt="2023-11-30T07:31:43.563" v="510" actId="478"/>
          <ac:spMkLst>
            <pc:docMk/>
            <pc:sldMk cId="3440247304" sldId="2147475612"/>
            <ac:spMk id="14" creationId="{41274B79-038F-E0EA-ABB4-5A8D623E1506}"/>
          </ac:spMkLst>
        </pc:spChg>
        <pc:spChg chg="del mod">
          <ac:chgData name="Petri J. Vasenkari (Nokia)" userId="45ab63b8-482e-4d1b-9753-9204e852db48" providerId="ADAL" clId="{B33A5819-67BC-440C-8A21-3BA052B6129B}" dt="2023-11-30T07:31:39.051" v="508" actId="478"/>
          <ac:spMkLst>
            <pc:docMk/>
            <pc:sldMk cId="3440247304" sldId="2147475612"/>
            <ac:spMk id="25" creationId="{A6AAA79F-37DB-94C7-5371-34D644928EDE}"/>
          </ac:spMkLst>
        </pc:spChg>
        <pc:picChg chg="del">
          <ac:chgData name="Petri J. Vasenkari (Nokia)" userId="45ab63b8-482e-4d1b-9753-9204e852db48" providerId="ADAL" clId="{B33A5819-67BC-440C-8A21-3BA052B6129B}" dt="2023-11-30T07:31:25.109" v="504" actId="478"/>
          <ac:picMkLst>
            <pc:docMk/>
            <pc:sldMk cId="3440247304" sldId="2147475612"/>
            <ac:picMk id="9" creationId="{7C67C57F-991F-DF60-EBAC-CF816744AD7A}"/>
          </ac:picMkLst>
        </pc:picChg>
        <pc:picChg chg="add del mod">
          <ac:chgData name="Petri J. Vasenkari (Nokia)" userId="45ab63b8-482e-4d1b-9753-9204e852db48" providerId="ADAL" clId="{B33A5819-67BC-440C-8A21-3BA052B6129B}" dt="2023-11-30T07:35:52.740" v="527" actId="478"/>
          <ac:picMkLst>
            <pc:docMk/>
            <pc:sldMk cId="3440247304" sldId="2147475612"/>
            <ac:picMk id="10" creationId="{11554267-1125-1BBB-D9EA-65122672E86C}"/>
          </ac:picMkLst>
        </pc:picChg>
        <pc:picChg chg="del">
          <ac:chgData name="Petri J. Vasenkari (Nokia)" userId="45ab63b8-482e-4d1b-9753-9204e852db48" providerId="ADAL" clId="{B33A5819-67BC-440C-8A21-3BA052B6129B}" dt="2023-11-30T07:31:41.609" v="509" actId="478"/>
          <ac:picMkLst>
            <pc:docMk/>
            <pc:sldMk cId="3440247304" sldId="2147475612"/>
            <ac:picMk id="12" creationId="{880F540E-63A2-F07F-B966-8A8F8B617D4B}"/>
          </ac:picMkLst>
        </pc:picChg>
      </pc:sldChg>
      <pc:sldChg chg="addSp delSp modSp add mod delCm">
        <pc:chgData name="Petri J. Vasenkari (Nokia)" userId="45ab63b8-482e-4d1b-9753-9204e852db48" providerId="ADAL" clId="{B33A5819-67BC-440C-8A21-3BA052B6129B}" dt="2023-11-30T08:48:41.056" v="790" actId="1076"/>
        <pc:sldMkLst>
          <pc:docMk/>
          <pc:sldMk cId="1052913761" sldId="2147475644"/>
        </pc:sldMkLst>
        <pc:spChg chg="mod">
          <ac:chgData name="Petri J. Vasenkari (Nokia)" userId="45ab63b8-482e-4d1b-9753-9204e852db48" providerId="ADAL" clId="{B33A5819-67BC-440C-8A21-3BA052B6129B}" dt="2023-11-30T08:08:55.042" v="665" actId="20577"/>
          <ac:spMkLst>
            <pc:docMk/>
            <pc:sldMk cId="1052913761" sldId="2147475644"/>
            <ac:spMk id="2" creationId="{CE136B4B-1F0D-4785-AFB7-DCB422967C6D}"/>
          </ac:spMkLst>
        </pc:spChg>
        <pc:spChg chg="del mod">
          <ac:chgData name="Petri J. Vasenkari (Nokia)" userId="45ab63b8-482e-4d1b-9753-9204e852db48" providerId="ADAL" clId="{B33A5819-67BC-440C-8A21-3BA052B6129B}" dt="2023-11-30T07:51:06.389" v="539" actId="478"/>
          <ac:spMkLst>
            <pc:docMk/>
            <pc:sldMk cId="1052913761" sldId="2147475644"/>
            <ac:spMk id="3" creationId="{9383B9BE-B14C-B8B7-256B-2E0133882847}"/>
          </ac:spMkLst>
        </pc:spChg>
        <pc:spChg chg="mod">
          <ac:chgData name="Petri J. Vasenkari (Nokia)" userId="45ab63b8-482e-4d1b-9753-9204e852db48" providerId="ADAL" clId="{B33A5819-67BC-440C-8A21-3BA052B6129B}" dt="2023-11-30T08:48:41.056" v="790" actId="1076"/>
          <ac:spMkLst>
            <pc:docMk/>
            <pc:sldMk cId="1052913761" sldId="2147475644"/>
            <ac:spMk id="3" creationId="{D449673E-56F1-1BD4-01A5-34DAC6DAA781}"/>
          </ac:spMkLst>
        </pc:spChg>
        <pc:spChg chg="del mod">
          <ac:chgData name="Petri J. Vasenkari (Nokia)" userId="45ab63b8-482e-4d1b-9753-9204e852db48" providerId="ADAL" clId="{B33A5819-67BC-440C-8A21-3BA052B6129B}" dt="2023-11-30T08:24:53.600" v="752" actId="478"/>
          <ac:spMkLst>
            <pc:docMk/>
            <pc:sldMk cId="1052913761" sldId="2147475644"/>
            <ac:spMk id="4" creationId="{6AE90EFE-1FB1-73D6-F85C-45D89D7FE210}"/>
          </ac:spMkLst>
        </pc:spChg>
        <pc:spChg chg="add mod">
          <ac:chgData name="Petri J. Vasenkari (Nokia)" userId="45ab63b8-482e-4d1b-9753-9204e852db48" providerId="ADAL" clId="{B33A5819-67BC-440C-8A21-3BA052B6129B}" dt="2023-11-30T08:35:51.259" v="759" actId="1076"/>
          <ac:spMkLst>
            <pc:docMk/>
            <pc:sldMk cId="1052913761" sldId="2147475644"/>
            <ac:spMk id="5" creationId="{ABE0A981-3DC0-BC15-4487-E59C7273E769}"/>
          </ac:spMkLst>
        </pc:spChg>
        <pc:spChg chg="add mod">
          <ac:chgData name="Petri J. Vasenkari (Nokia)" userId="45ab63b8-482e-4d1b-9753-9204e852db48" providerId="ADAL" clId="{B33A5819-67BC-440C-8A21-3BA052B6129B}" dt="2023-11-30T08:06:41.505" v="626" actId="14100"/>
          <ac:spMkLst>
            <pc:docMk/>
            <pc:sldMk cId="1052913761" sldId="2147475644"/>
            <ac:spMk id="8" creationId="{9B02351F-C9C1-AC79-E469-3931635D551C}"/>
          </ac:spMkLst>
        </pc:spChg>
        <pc:picChg chg="mod">
          <ac:chgData name="Petri J. Vasenkari (Nokia)" userId="45ab63b8-482e-4d1b-9753-9204e852db48" providerId="ADAL" clId="{B33A5819-67BC-440C-8A21-3BA052B6129B}" dt="2023-11-30T07:51:17.919" v="564" actId="1038"/>
          <ac:picMkLst>
            <pc:docMk/>
            <pc:sldMk cId="1052913761" sldId="2147475644"/>
            <ac:picMk id="6" creationId="{6A20992D-822B-8BCA-CC30-079662ADCDD7}"/>
          </ac:picMkLst>
        </pc:picChg>
        <pc:picChg chg="mod">
          <ac:chgData name="Petri J. Vasenkari (Nokia)" userId="45ab63b8-482e-4d1b-9753-9204e852db48" providerId="ADAL" clId="{B33A5819-67BC-440C-8A21-3BA052B6129B}" dt="2023-11-30T07:51:17.919" v="564" actId="1038"/>
          <ac:picMkLst>
            <pc:docMk/>
            <pc:sldMk cId="1052913761" sldId="2147475644"/>
            <ac:picMk id="7" creationId="{B441A2BE-2EBB-9BBD-05D0-99A74CA12DFB}"/>
          </ac:picMkLst>
        </pc:picChg>
        <pc:picChg chg="mod">
          <ac:chgData name="Petri J. Vasenkari (Nokia)" userId="45ab63b8-482e-4d1b-9753-9204e852db48" providerId="ADAL" clId="{B33A5819-67BC-440C-8A21-3BA052B6129B}" dt="2023-11-30T07:51:17.919" v="564" actId="1038"/>
          <ac:picMkLst>
            <pc:docMk/>
            <pc:sldMk cId="1052913761" sldId="2147475644"/>
            <ac:picMk id="9" creationId="{42382530-C21A-125B-18FF-48EF220365AE}"/>
          </ac:picMkLst>
        </pc:picChg>
        <pc:picChg chg="mod">
          <ac:chgData name="Petri J. Vasenkari (Nokia)" userId="45ab63b8-482e-4d1b-9753-9204e852db48" providerId="ADAL" clId="{B33A5819-67BC-440C-8A21-3BA052B6129B}" dt="2023-11-30T07:51:17.919" v="564" actId="1038"/>
          <ac:picMkLst>
            <pc:docMk/>
            <pc:sldMk cId="1052913761" sldId="2147475644"/>
            <ac:picMk id="11" creationId="{399052C7-6792-D9DA-5492-DE6992EC14E6}"/>
          </ac:picMkLst>
        </pc:picChg>
        <pc:extLst>
          <p:ext xmlns:p="http://schemas.openxmlformats.org/presentationml/2006/main" uri="{D6D511B9-2390-475A-947B-AFAB55BFBCF1}">
            <pc226:cmChg xmlns:pc226="http://schemas.microsoft.com/office/powerpoint/2022/06/main/command" chg="del">
              <pc226:chgData name="Petri J. Vasenkari (Nokia)" userId="45ab63b8-482e-4d1b-9753-9204e852db48" providerId="ADAL" clId="{B33A5819-67BC-440C-8A21-3BA052B6129B}" dt="2023-11-30T07:39:11.837" v="531"/>
              <pc2:cmMkLst xmlns:pc2="http://schemas.microsoft.com/office/powerpoint/2019/9/main/command">
                <pc:docMk/>
                <pc:sldMk cId="1052913761" sldId="2147475644"/>
                <pc2:cmMk id="{6A185F4C-0613-4F51-8891-749375176F9A}"/>
              </pc2:cmMkLst>
            </pc226:cmChg>
          </p:ext>
        </pc:extLst>
      </pc:sldChg>
    </pc:docChg>
  </pc:docChgLst>
  <pc:docChgLst>
    <pc:chgData name="Matthew Baker (Nokia)" userId="a9b24780-4d38-4db9-8296-a6542d27e350" providerId="ADAL" clId="{8A83DEC8-C3EA-419E-88A0-A8447216B7F1}"/>
    <pc:docChg chg="undo custSel delSld modSld">
      <pc:chgData name="Matthew Baker (Nokia)" userId="a9b24780-4d38-4db9-8296-a6542d27e350" providerId="ADAL" clId="{8A83DEC8-C3EA-419E-88A0-A8447216B7F1}" dt="2023-11-30T11:33:31.851" v="1055" actId="6549"/>
      <pc:docMkLst>
        <pc:docMk/>
      </pc:docMkLst>
      <pc:sldChg chg="modSp mod">
        <pc:chgData name="Matthew Baker (Nokia)" userId="a9b24780-4d38-4db9-8296-a6542d27e350" providerId="ADAL" clId="{8A83DEC8-C3EA-419E-88A0-A8447216B7F1}" dt="2023-11-29T15:37:46.434" v="6" actId="20577"/>
        <pc:sldMkLst>
          <pc:docMk/>
          <pc:sldMk cId="2464052428" sldId="2147475590"/>
        </pc:sldMkLst>
        <pc:spChg chg="mod">
          <ac:chgData name="Matthew Baker (Nokia)" userId="a9b24780-4d38-4db9-8296-a6542d27e350" providerId="ADAL" clId="{8A83DEC8-C3EA-419E-88A0-A8447216B7F1}" dt="2023-11-29T15:37:46.434" v="6" actId="20577"/>
          <ac:spMkLst>
            <pc:docMk/>
            <pc:sldMk cId="2464052428" sldId="2147475590"/>
            <ac:spMk id="9" creationId="{F413EB68-538D-33A6-5D43-68BB3FB70CFE}"/>
          </ac:spMkLst>
        </pc:spChg>
      </pc:sldChg>
      <pc:sldChg chg="addSp delSp modSp mod">
        <pc:chgData name="Matthew Baker (Nokia)" userId="a9b24780-4d38-4db9-8296-a6542d27e350" providerId="ADAL" clId="{8A83DEC8-C3EA-419E-88A0-A8447216B7F1}" dt="2023-11-29T16:00:16.935" v="522" actId="1076"/>
        <pc:sldMkLst>
          <pc:docMk/>
          <pc:sldMk cId="920651118" sldId="2147475598"/>
        </pc:sldMkLst>
        <pc:spChg chg="del">
          <ac:chgData name="Matthew Baker (Nokia)" userId="a9b24780-4d38-4db9-8296-a6542d27e350" providerId="ADAL" clId="{8A83DEC8-C3EA-419E-88A0-A8447216B7F1}" dt="2023-11-29T15:55:26.932" v="472" actId="478"/>
          <ac:spMkLst>
            <pc:docMk/>
            <pc:sldMk cId="920651118" sldId="2147475598"/>
            <ac:spMk id="3" creationId="{B2FCA388-9234-2F37-3E05-ECF266E8BFA2}"/>
          </ac:spMkLst>
        </pc:spChg>
        <pc:spChg chg="add mod">
          <ac:chgData name="Matthew Baker (Nokia)" userId="a9b24780-4d38-4db9-8296-a6542d27e350" providerId="ADAL" clId="{8A83DEC8-C3EA-419E-88A0-A8447216B7F1}" dt="2023-11-29T16:00:16.935" v="522" actId="1076"/>
          <ac:spMkLst>
            <pc:docMk/>
            <pc:sldMk cId="920651118" sldId="2147475598"/>
            <ac:spMk id="4" creationId="{E662E8CB-CF74-8E7F-CE64-77979DE3A7C9}"/>
          </ac:spMkLst>
        </pc:spChg>
        <pc:spChg chg="mod">
          <ac:chgData name="Matthew Baker (Nokia)" userId="a9b24780-4d38-4db9-8296-a6542d27e350" providerId="ADAL" clId="{8A83DEC8-C3EA-419E-88A0-A8447216B7F1}" dt="2023-11-29T15:53:18.636" v="471" actId="6549"/>
          <ac:spMkLst>
            <pc:docMk/>
            <pc:sldMk cId="920651118" sldId="2147475598"/>
            <ac:spMk id="6" creationId="{DF1489E3-983A-9B60-B2ED-175BC7AE6385}"/>
          </ac:spMkLst>
        </pc:spChg>
        <pc:spChg chg="mod">
          <ac:chgData name="Matthew Baker (Nokia)" userId="a9b24780-4d38-4db9-8296-a6542d27e350" providerId="ADAL" clId="{8A83DEC8-C3EA-419E-88A0-A8447216B7F1}" dt="2023-11-29T15:55:45.377" v="476" actId="404"/>
          <ac:spMkLst>
            <pc:docMk/>
            <pc:sldMk cId="920651118" sldId="2147475598"/>
            <ac:spMk id="14" creationId="{41274B79-038F-E0EA-ABB4-5A8D623E1506}"/>
          </ac:spMkLst>
        </pc:spChg>
        <pc:picChg chg="mod">
          <ac:chgData name="Matthew Baker (Nokia)" userId="a9b24780-4d38-4db9-8296-a6542d27e350" providerId="ADAL" clId="{8A83DEC8-C3EA-419E-88A0-A8447216B7F1}" dt="2023-11-29T15:55:32.700" v="473" actId="1076"/>
          <ac:picMkLst>
            <pc:docMk/>
            <pc:sldMk cId="920651118" sldId="2147475598"/>
            <ac:picMk id="12" creationId="{880F540E-63A2-F07F-B966-8A8F8B617D4B}"/>
          </ac:picMkLst>
        </pc:picChg>
      </pc:sldChg>
      <pc:sldChg chg="delSp modSp mod">
        <pc:chgData name="Matthew Baker (Nokia)" userId="a9b24780-4d38-4db9-8296-a6542d27e350" providerId="ADAL" clId="{8A83DEC8-C3EA-419E-88A0-A8447216B7F1}" dt="2023-11-30T11:22:56.324" v="761" actId="20577"/>
        <pc:sldMkLst>
          <pc:docMk/>
          <pc:sldMk cId="3145762465" sldId="2147475599"/>
        </pc:sldMkLst>
        <pc:spChg chg="del">
          <ac:chgData name="Matthew Baker (Nokia)" userId="a9b24780-4d38-4db9-8296-a6542d27e350" providerId="ADAL" clId="{8A83DEC8-C3EA-419E-88A0-A8447216B7F1}" dt="2023-11-29T16:07:46.267" v="555" actId="478"/>
          <ac:spMkLst>
            <pc:docMk/>
            <pc:sldMk cId="3145762465" sldId="2147475599"/>
            <ac:spMk id="3" creationId="{243B8F3B-FA71-DCF2-646E-A3281C0D66D1}"/>
          </ac:spMkLst>
        </pc:spChg>
        <pc:spChg chg="mod">
          <ac:chgData name="Matthew Baker (Nokia)" userId="a9b24780-4d38-4db9-8296-a6542d27e350" providerId="ADAL" clId="{8A83DEC8-C3EA-419E-88A0-A8447216B7F1}" dt="2023-11-30T11:22:56.324" v="761" actId="20577"/>
          <ac:spMkLst>
            <pc:docMk/>
            <pc:sldMk cId="3145762465" sldId="2147475599"/>
            <ac:spMk id="3" creationId="{52C2F199-148F-C688-0F99-80FE873436C0}"/>
          </ac:spMkLst>
        </pc:spChg>
        <pc:spChg chg="mod">
          <ac:chgData name="Matthew Baker (Nokia)" userId="a9b24780-4d38-4db9-8296-a6542d27e350" providerId="ADAL" clId="{8A83DEC8-C3EA-419E-88A0-A8447216B7F1}" dt="2023-11-29T16:10:20.632" v="563" actId="207"/>
          <ac:spMkLst>
            <pc:docMk/>
            <pc:sldMk cId="3145762465" sldId="2147475599"/>
            <ac:spMk id="4" creationId="{6B51794C-8F6C-BDF2-8226-ABEF7919C9C5}"/>
          </ac:spMkLst>
        </pc:spChg>
        <pc:spChg chg="del">
          <ac:chgData name="Matthew Baker (Nokia)" userId="a9b24780-4d38-4db9-8296-a6542d27e350" providerId="ADAL" clId="{8A83DEC8-C3EA-419E-88A0-A8447216B7F1}" dt="2023-11-29T16:10:12.894" v="562" actId="478"/>
          <ac:spMkLst>
            <pc:docMk/>
            <pc:sldMk cId="3145762465" sldId="2147475599"/>
            <ac:spMk id="5" creationId="{FAC3EBB7-74CD-821B-EFBA-27FFE0325F02}"/>
          </ac:spMkLst>
        </pc:spChg>
      </pc:sldChg>
      <pc:sldChg chg="delSp modSp mod">
        <pc:chgData name="Matthew Baker (Nokia)" userId="a9b24780-4d38-4db9-8296-a6542d27e350" providerId="ADAL" clId="{8A83DEC8-C3EA-419E-88A0-A8447216B7F1}" dt="2023-11-30T11:20:10.102" v="748" actId="6549"/>
        <pc:sldMkLst>
          <pc:docMk/>
          <pc:sldMk cId="1220043137" sldId="2147475600"/>
        </pc:sldMkLst>
        <pc:spChg chg="del">
          <ac:chgData name="Matthew Baker (Nokia)" userId="a9b24780-4d38-4db9-8296-a6542d27e350" providerId="ADAL" clId="{8A83DEC8-C3EA-419E-88A0-A8447216B7F1}" dt="2023-11-29T16:06:04.816" v="551" actId="478"/>
          <ac:spMkLst>
            <pc:docMk/>
            <pc:sldMk cId="1220043137" sldId="2147475600"/>
            <ac:spMk id="3" creationId="{939CB8F7-1DAB-84DA-06C2-1A910D87CA28}"/>
          </ac:spMkLst>
        </pc:spChg>
        <pc:spChg chg="mod">
          <ac:chgData name="Matthew Baker (Nokia)" userId="a9b24780-4d38-4db9-8296-a6542d27e350" providerId="ADAL" clId="{8A83DEC8-C3EA-419E-88A0-A8447216B7F1}" dt="2023-11-29T16:06:11.246" v="554" actId="20577"/>
          <ac:spMkLst>
            <pc:docMk/>
            <pc:sldMk cId="1220043137" sldId="2147475600"/>
            <ac:spMk id="4" creationId="{4C527581-AEF2-6896-BE7F-9E28322E08F3}"/>
          </ac:spMkLst>
        </pc:spChg>
        <pc:spChg chg="mod">
          <ac:chgData name="Matthew Baker (Nokia)" userId="a9b24780-4d38-4db9-8296-a6542d27e350" providerId="ADAL" clId="{8A83DEC8-C3EA-419E-88A0-A8447216B7F1}" dt="2023-11-30T11:20:10.102" v="748" actId="6549"/>
          <ac:spMkLst>
            <pc:docMk/>
            <pc:sldMk cId="1220043137" sldId="2147475600"/>
            <ac:spMk id="6" creationId="{56EDB5EB-FC20-7E6A-08A6-5670500E0593}"/>
          </ac:spMkLst>
        </pc:spChg>
        <pc:spChg chg="del">
          <ac:chgData name="Matthew Baker (Nokia)" userId="a9b24780-4d38-4db9-8296-a6542d27e350" providerId="ADAL" clId="{8A83DEC8-C3EA-419E-88A0-A8447216B7F1}" dt="2023-11-29T16:05:50.878" v="549" actId="478"/>
          <ac:spMkLst>
            <pc:docMk/>
            <pc:sldMk cId="1220043137" sldId="2147475600"/>
            <ac:spMk id="6" creationId="{D3DFDDBA-7BEA-E3A5-6D45-22B8802B780A}"/>
          </ac:spMkLst>
        </pc:spChg>
      </pc:sldChg>
      <pc:sldChg chg="del">
        <pc:chgData name="Matthew Baker (Nokia)" userId="a9b24780-4d38-4db9-8296-a6542d27e350" providerId="ADAL" clId="{8A83DEC8-C3EA-419E-88A0-A8447216B7F1}" dt="2023-11-29T16:18:21.805" v="681" actId="47"/>
        <pc:sldMkLst>
          <pc:docMk/>
          <pc:sldMk cId="1024646002" sldId="2147475601"/>
        </pc:sldMkLst>
      </pc:sldChg>
      <pc:sldChg chg="delSp modSp mod">
        <pc:chgData name="Matthew Baker (Nokia)" userId="a9b24780-4d38-4db9-8296-a6542d27e350" providerId="ADAL" clId="{8A83DEC8-C3EA-419E-88A0-A8447216B7F1}" dt="2023-11-30T11:26:43.352" v="865" actId="20577"/>
        <pc:sldMkLst>
          <pc:docMk/>
          <pc:sldMk cId="3046636601" sldId="2147475602"/>
        </pc:sldMkLst>
        <pc:spChg chg="mod">
          <ac:chgData name="Matthew Baker (Nokia)" userId="a9b24780-4d38-4db9-8296-a6542d27e350" providerId="ADAL" clId="{8A83DEC8-C3EA-419E-88A0-A8447216B7F1}" dt="2023-11-30T11:26:43.352" v="865" actId="20577"/>
          <ac:spMkLst>
            <pc:docMk/>
            <pc:sldMk cId="3046636601" sldId="2147475602"/>
            <ac:spMk id="3" creationId="{0BA16FC0-8B50-2801-4FE4-3AB566B59179}"/>
          </ac:spMkLst>
        </pc:spChg>
        <pc:spChg chg="del">
          <ac:chgData name="Matthew Baker (Nokia)" userId="a9b24780-4d38-4db9-8296-a6542d27e350" providerId="ADAL" clId="{8A83DEC8-C3EA-419E-88A0-A8447216B7F1}" dt="2023-11-29T16:10:29.832" v="564" actId="478"/>
          <ac:spMkLst>
            <pc:docMk/>
            <pc:sldMk cId="3046636601" sldId="2147475602"/>
            <ac:spMk id="3" creationId="{DB78C8B6-3445-80F9-68DF-8CD9DDC40FE9}"/>
          </ac:spMkLst>
        </pc:spChg>
        <pc:spChg chg="mod">
          <ac:chgData name="Matthew Baker (Nokia)" userId="a9b24780-4d38-4db9-8296-a6542d27e350" providerId="ADAL" clId="{8A83DEC8-C3EA-419E-88A0-A8447216B7F1}" dt="2023-11-29T16:15:54.070" v="680" actId="5793"/>
          <ac:spMkLst>
            <pc:docMk/>
            <pc:sldMk cId="3046636601" sldId="2147475602"/>
            <ac:spMk id="4" creationId="{5BAAD71B-D82E-4422-36A9-4C832F1F7CB6}"/>
          </ac:spMkLst>
        </pc:spChg>
      </pc:sldChg>
      <pc:sldChg chg="modSp mod">
        <pc:chgData name="Matthew Baker (Nokia)" userId="a9b24780-4d38-4db9-8296-a6542d27e350" providerId="ADAL" clId="{8A83DEC8-C3EA-419E-88A0-A8447216B7F1}" dt="2023-11-30T11:33:07.158" v="1048" actId="313"/>
        <pc:sldMkLst>
          <pc:docMk/>
          <pc:sldMk cId="1551284761" sldId="2147475603"/>
        </pc:sldMkLst>
        <pc:spChg chg="mod">
          <ac:chgData name="Matthew Baker (Nokia)" userId="a9b24780-4d38-4db9-8296-a6542d27e350" providerId="ADAL" clId="{8A83DEC8-C3EA-419E-88A0-A8447216B7F1}" dt="2023-11-30T11:33:07.158" v="1048" actId="313"/>
          <ac:spMkLst>
            <pc:docMk/>
            <pc:sldMk cId="1551284761" sldId="2147475603"/>
            <ac:spMk id="4" creationId="{5AC91A20-D762-5908-30CB-117A17A68E09}"/>
          </ac:spMkLst>
        </pc:spChg>
      </pc:sldChg>
      <pc:sldChg chg="modSp mod">
        <pc:chgData name="Matthew Baker (Nokia)" userId="a9b24780-4d38-4db9-8296-a6542d27e350" providerId="ADAL" clId="{8A83DEC8-C3EA-419E-88A0-A8447216B7F1}" dt="2023-11-30T11:31:58.759" v="933" actId="20577"/>
        <pc:sldMkLst>
          <pc:docMk/>
          <pc:sldMk cId="509238368" sldId="2147475605"/>
        </pc:sldMkLst>
        <pc:spChg chg="mod">
          <ac:chgData name="Matthew Baker (Nokia)" userId="a9b24780-4d38-4db9-8296-a6542d27e350" providerId="ADAL" clId="{8A83DEC8-C3EA-419E-88A0-A8447216B7F1}" dt="2023-11-30T11:29:39.487" v="913" actId="6549"/>
          <ac:spMkLst>
            <pc:docMk/>
            <pc:sldMk cId="509238368" sldId="2147475605"/>
            <ac:spMk id="2" creationId="{C8DB495A-DCB6-2919-40D8-6A0590E5682F}"/>
          </ac:spMkLst>
        </pc:spChg>
        <pc:spChg chg="mod">
          <ac:chgData name="Matthew Baker (Nokia)" userId="a9b24780-4d38-4db9-8296-a6542d27e350" providerId="ADAL" clId="{8A83DEC8-C3EA-419E-88A0-A8447216B7F1}" dt="2023-11-29T16:19:20.505" v="686" actId="14100"/>
          <ac:spMkLst>
            <pc:docMk/>
            <pc:sldMk cId="509238368" sldId="2147475605"/>
            <ac:spMk id="4" creationId="{BFD0BF32-5A5C-013F-35B1-C8C5CECF4E30}"/>
          </ac:spMkLst>
        </pc:spChg>
        <pc:spChg chg="mod">
          <ac:chgData name="Matthew Baker (Nokia)" userId="a9b24780-4d38-4db9-8296-a6542d27e350" providerId="ADAL" clId="{8A83DEC8-C3EA-419E-88A0-A8447216B7F1}" dt="2023-11-30T11:31:44.914" v="927" actId="313"/>
          <ac:spMkLst>
            <pc:docMk/>
            <pc:sldMk cId="509238368" sldId="2147475605"/>
            <ac:spMk id="8" creationId="{2ECFBB41-E5D1-4EB6-4FC4-B7DA330E9FA6}"/>
          </ac:spMkLst>
        </pc:spChg>
        <pc:graphicFrameChg chg="modGraphic">
          <ac:chgData name="Matthew Baker (Nokia)" userId="a9b24780-4d38-4db9-8296-a6542d27e350" providerId="ADAL" clId="{8A83DEC8-C3EA-419E-88A0-A8447216B7F1}" dt="2023-11-30T11:31:58.759" v="933" actId="20577"/>
          <ac:graphicFrameMkLst>
            <pc:docMk/>
            <pc:sldMk cId="509238368" sldId="2147475605"/>
            <ac:graphicFrameMk id="32" creationId="{134A9BB5-2478-8772-D7BB-B897B643CB69}"/>
          </ac:graphicFrameMkLst>
        </pc:graphicFrameChg>
      </pc:sldChg>
      <pc:sldChg chg="modSp mod">
        <pc:chgData name="Matthew Baker (Nokia)" userId="a9b24780-4d38-4db9-8296-a6542d27e350" providerId="ADAL" clId="{8A83DEC8-C3EA-419E-88A0-A8447216B7F1}" dt="2023-11-30T11:32:17.398" v="971" actId="6549"/>
        <pc:sldMkLst>
          <pc:docMk/>
          <pc:sldMk cId="1989128362" sldId="2147475606"/>
        </pc:sldMkLst>
        <pc:spChg chg="mod">
          <ac:chgData name="Matthew Baker (Nokia)" userId="a9b24780-4d38-4db9-8296-a6542d27e350" providerId="ADAL" clId="{8A83DEC8-C3EA-419E-88A0-A8447216B7F1}" dt="2023-11-30T11:32:17.398" v="971" actId="6549"/>
          <ac:spMkLst>
            <pc:docMk/>
            <pc:sldMk cId="1989128362" sldId="2147475606"/>
            <ac:spMk id="2" creationId="{C8DB495A-DCB6-2919-40D8-6A0590E5682F}"/>
          </ac:spMkLst>
        </pc:spChg>
      </pc:sldChg>
      <pc:sldChg chg="modSp mod">
        <pc:chgData name="Matthew Baker (Nokia)" userId="a9b24780-4d38-4db9-8296-a6542d27e350" providerId="ADAL" clId="{8A83DEC8-C3EA-419E-88A0-A8447216B7F1}" dt="2023-11-30T11:32:27.747" v="992" actId="1036"/>
        <pc:sldMkLst>
          <pc:docMk/>
          <pc:sldMk cId="1257546184" sldId="2147475607"/>
        </pc:sldMkLst>
        <pc:spChg chg="mod">
          <ac:chgData name="Matthew Baker (Nokia)" userId="a9b24780-4d38-4db9-8296-a6542d27e350" providerId="ADAL" clId="{8A83DEC8-C3EA-419E-88A0-A8447216B7F1}" dt="2023-11-30T11:32:27.747" v="992" actId="1036"/>
          <ac:spMkLst>
            <pc:docMk/>
            <pc:sldMk cId="1257546184" sldId="2147475607"/>
            <ac:spMk id="4" creationId="{BFD0BF32-5A5C-013F-35B1-C8C5CECF4E30}"/>
          </ac:spMkLst>
        </pc:spChg>
      </pc:sldChg>
      <pc:sldChg chg="modSp mod">
        <pc:chgData name="Matthew Baker (Nokia)" userId="a9b24780-4d38-4db9-8296-a6542d27e350" providerId="ADAL" clId="{8A83DEC8-C3EA-419E-88A0-A8447216B7F1}" dt="2023-11-30T11:33:31.851" v="1055" actId="6549"/>
        <pc:sldMkLst>
          <pc:docMk/>
          <pc:sldMk cId="1323023726" sldId="2147475611"/>
        </pc:sldMkLst>
        <pc:spChg chg="mod">
          <ac:chgData name="Matthew Baker (Nokia)" userId="a9b24780-4d38-4db9-8296-a6542d27e350" providerId="ADAL" clId="{8A83DEC8-C3EA-419E-88A0-A8447216B7F1}" dt="2023-11-30T11:33:31.851" v="1055" actId="6549"/>
          <ac:spMkLst>
            <pc:docMk/>
            <pc:sldMk cId="1323023726" sldId="2147475611"/>
            <ac:spMk id="4" creationId="{5AC91A20-D762-5908-30CB-117A17A68E09}"/>
          </ac:spMkLst>
        </pc:spChg>
      </pc:sldChg>
      <pc:sldChg chg="modSp mod">
        <pc:chgData name="Matthew Baker (Nokia)" userId="a9b24780-4d38-4db9-8296-a6542d27e350" providerId="ADAL" clId="{8A83DEC8-C3EA-419E-88A0-A8447216B7F1}" dt="2023-11-30T11:17:08.506" v="746" actId="20577"/>
        <pc:sldMkLst>
          <pc:docMk/>
          <pc:sldMk cId="1052913761" sldId="2147475644"/>
        </pc:sldMkLst>
        <pc:spChg chg="mod">
          <ac:chgData name="Matthew Baker (Nokia)" userId="a9b24780-4d38-4db9-8296-a6542d27e350" providerId="ADAL" clId="{8A83DEC8-C3EA-419E-88A0-A8447216B7F1}" dt="2023-11-30T11:17:08.506" v="746" actId="20577"/>
          <ac:spMkLst>
            <pc:docMk/>
            <pc:sldMk cId="1052913761" sldId="2147475644"/>
            <ac:spMk id="5" creationId="{ABE0A981-3DC0-BC15-4487-E59C7273E76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12/4/2023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F70CBB6F-396D-9ECA-CB6B-537365B2E26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60CD3C9A-107F-22EC-1671-28C406CFCA7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639CB1E9-59D2-839A-658C-A23761FDC7C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FDCED2A-6F4B-B012-EFEA-A5A5D734636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153E126-16EC-5B6B-B79D-CDC812F5E8A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4D514C8-0DDA-7262-4109-EF26FA846FF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93800F5-E209-664D-A7E0-BF31501FE76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B69E459F-FA2A-44D7-0042-B6749720C4A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F5CA6AE9-CB4B-F137-356B-3F444DF521D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B41F63E7-7858-9E91-BACF-9FD1D77A74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6F9891C-F679-171D-0410-18138B8C177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64CB7D39-8685-8AB5-351E-6B19EEB4BBD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822FC401-1AA8-2464-8D1C-AB4CBBB237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466B2A9F-7428-9787-9456-2476EC7471B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8C6FED7A-2E54-8D43-8732-46FB9027DB7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0704DB9-88C7-16A3-4EB3-53EDBBBBED9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E6A5F513-FF52-40DD-1058-E3394F1442C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1A77665-3F1E-2A97-3EA0-9107B5BFDA76}"/>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698C39D-9BF3-2E01-07D8-83AC83D22B6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E06C9D-E699-053A-48F6-090A15EE341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0347B25-CB84-1FE7-62E9-F00844782A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5700AEF-B2E0-306E-A874-DE91DDDD98F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EC99354-0705-43E6-69C9-1036477EF0B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980C06-E572-7A51-AF42-18E3E2BB769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2E635509-617A-2673-6143-139A72A328A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9597BE1-B84C-D2C8-9145-12E1EE3A2A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A8D6CBFA-FE17-BB91-3580-068737D2A8A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33C362B2-9A6C-0E6C-FBA1-C96043F3F40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D62F7CD0-7194-262C-4163-9C9259A996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138235-402A-DB5E-7574-A36D3D7E821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4D2CB855-84A3-85F5-FB9C-1E75571087A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684253F2-17A2-0FB1-EBCA-E926952C83B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A883A0B-71FE-CCBB-40D3-94902D79FA0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6D1215D7-36B4-79D5-19D8-6A7A87DAEEB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F70CBB6F-396D-9ECA-CB6B-537365B2E26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138235-402A-DB5E-7574-A36D3D7E821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16DBDDB-3C86-596D-3350-0B9ED619D20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37997CD-4103-2DAB-42E2-A0C1AB9ED585}"/>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16DBDDB-3C86-596D-3350-0B9ED619D20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C9C3BBB-89C3-3953-0E5E-9544F2E7BD2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0623DA-960F-6669-DFB8-70903213D9F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D9E83A83-9695-3236-1E22-B800EBB14F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60CD3C9A-107F-22EC-1671-28C406CFCA7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639CB1E9-59D2-839A-658C-A23761FDC7C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FDCED2A-6F4B-B012-EFEA-A5A5D734636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153E126-16EC-5B6B-B79D-CDC812F5E8A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4D514C8-0DDA-7262-4109-EF26FA846FF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93800F5-E209-664D-A7E0-BF31501FE76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B69E459F-FA2A-44D7-0042-B6749720C4A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37997CD-4103-2DAB-42E2-A0C1AB9ED585}"/>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F5CA6AE9-CB4B-F137-356B-3F444DF521D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B41F63E7-7858-9E91-BACF-9FD1D77A74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6F9891C-F679-171D-0410-18138B8C177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64CB7D39-8685-8AB5-351E-6B19EEB4BBD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822FC401-1AA8-2464-8D1C-AB4CBBB237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466B2A9F-7428-9787-9456-2476EC7471B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8C6FED7A-2E54-8D43-8732-46FB9027DB7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0704DB9-88C7-16A3-4EB3-53EDBBBBED9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E6A5F513-FF52-40DD-1058-E3394F1442C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1A77665-3F1E-2A97-3EA0-9107B5BFDA76}"/>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C9C3BBB-89C3-3953-0E5E-9544F2E7BD2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698C39D-9BF3-2E01-07D8-83AC83D22B6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E06C9D-E699-053A-48F6-090A15EE341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0347B25-CB84-1FE7-62E9-F00844782A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5700AEF-B2E0-306E-A874-DE91DDDD98F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EC99354-0705-43E6-69C9-1036477EF0B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980C06-E572-7A51-AF42-18E3E2BB769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2E635509-617A-2673-6143-139A72A328A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9597BE1-B84C-D2C8-9145-12E1EE3A2A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A8D6CBFA-FE17-BB91-3580-068737D2A8A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33C362B2-9A6C-0E6C-FBA1-C96043F3F40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0623DA-960F-6669-DFB8-70903213D9F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D62F7CD0-7194-262C-4163-9C9259A996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4D2CB855-84A3-85F5-FB9C-1E75571087A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684253F2-17A2-0FB1-EBCA-E926952C83B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A883A0B-71FE-CCBB-40D3-94902D79FA0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6D1215D7-36B4-79D5-19D8-6A7A87DAEEB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8.1 - End BlueGreen2">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2897789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8.2 - End BlueGreen3">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8490102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8.3 - End BlueGreen5">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380662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8.4 - End PurpleBlue2">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75271785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8.5 - End BluePink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53694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D9E83A83-9695-3236-1E22-B800EBB14F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8.6 - End Pink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84266987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8.7 - Divider Orange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51156547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8.8 - Divider Whit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1833317" y="1954988"/>
            <a:ext cx="5477366" cy="1233523"/>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5239167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2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lvl1pPr>
              <a:defRPr/>
            </a:lvl1pPr>
          </a:lstStyle>
          <a:p>
            <a:r>
              <a:rPr lang="en-GB"/>
              <a:t>Nokia Public</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6000"/>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320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87818652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2"/>
            <a:ext cx="8308800" cy="309600"/>
          </a:xfrm>
          <a:prstGeom prst="rect">
            <a:avLst/>
          </a:prstGeom>
        </p:spPr>
        <p:txBody>
          <a:bodyPr lIns="0" tIns="0" rIns="0" bIns="0"/>
          <a:lstStyle>
            <a:lvl1pPr marL="0" indent="0">
              <a:buNone/>
              <a:defRPr sz="2000">
                <a:solidFill>
                  <a:schemeClr val="bg2"/>
                </a:solidFill>
                <a:latin typeface="+mj-lt"/>
              </a:defRPr>
            </a:lvl1pPr>
            <a:lvl2pPr>
              <a:defRPr sz="1988">
                <a:latin typeface="+mj-lt"/>
              </a:defRPr>
            </a:lvl2pPr>
            <a:lvl3pPr>
              <a:defRPr sz="1988">
                <a:latin typeface="+mj-lt"/>
              </a:defRPr>
            </a:lvl3pPr>
            <a:lvl4pPr>
              <a:defRPr sz="1988">
                <a:latin typeface="+mj-lt"/>
              </a:defRPr>
            </a:lvl4pPr>
            <a:lvl5pPr>
              <a:defRPr sz="1988">
                <a:latin typeface="+mj-lt"/>
              </a:defRPr>
            </a:lvl5pPr>
          </a:lstStyle>
          <a:p>
            <a:pPr lvl="0"/>
            <a:r>
              <a:rPr lang="en-US" noProof="0"/>
              <a:t>Click to edit secondary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Public</a:t>
            </a:r>
            <a:endParaRPr lang="en-US"/>
          </a:p>
        </p:txBody>
      </p:sp>
      <p:sp>
        <p:nvSpPr>
          <p:cNvPr id="6" name="Titel 1">
            <a:extLst>
              <a:ext uri="{FF2B5EF4-FFF2-40B4-BE49-F238E27FC236}">
                <a16:creationId xmlns:a16="http://schemas.microsoft.com/office/drawing/2014/main" id="{C836EC8E-5F24-405B-AED7-22B300A2060E}"/>
              </a:ext>
            </a:extLst>
          </p:cNvPr>
          <p:cNvSpPr>
            <a:spLocks noGrp="1"/>
          </p:cNvSpPr>
          <p:nvPr>
            <p:ph type="title" hasCustomPrompt="1"/>
          </p:nvPr>
        </p:nvSpPr>
        <p:spPr>
          <a:xfrm>
            <a:off x="417600" y="280991"/>
            <a:ext cx="8308800" cy="309351"/>
          </a:xfrm>
        </p:spPr>
        <p:txBody>
          <a:bodyPr/>
          <a:lstStyle>
            <a:lvl1pPr>
              <a:defRPr/>
            </a:lvl1pPr>
          </a:lstStyle>
          <a:p>
            <a:r>
              <a:rPr lang="en-US"/>
              <a:t>Click to edit headline</a:t>
            </a:r>
            <a:endParaRPr lang="en-GB"/>
          </a:p>
        </p:txBody>
      </p:sp>
    </p:spTree>
    <p:extLst>
      <p:ext uri="{BB962C8B-B14F-4D97-AF65-F5344CB8AC3E}">
        <p14:creationId xmlns:p14="http://schemas.microsoft.com/office/powerpoint/2010/main" val="2284022782"/>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theme" Target="../theme/theme2.xml"/><Relationship Id="rId1" Type="http://schemas.openxmlformats.org/officeDocument/2006/relationships/slideLayout" Target="../slideLayouts/slideLayout93.xml"/><Relationship Id="rId6" Type="http://schemas.openxmlformats.org/officeDocument/2006/relationships/image" Target="../media/image22.png"/><Relationship Id="rId5" Type="http://schemas.openxmlformats.org/officeDocument/2006/relationships/image" Target="../media/image21.emf"/><Relationship Id="rId4" Type="http://schemas.openxmlformats.org/officeDocument/2006/relationships/oleObject" Target="../embeddings/oleObject1.bin"/></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 id="2147484012" r:id="rId12"/>
    <p:sldLayoutId id="2147484013" r:id="rId13"/>
    <p:sldLayoutId id="2147484014" r:id="rId14"/>
    <p:sldLayoutId id="2147484015" r:id="rId15"/>
    <p:sldLayoutId id="2147484016" r:id="rId16"/>
    <p:sldLayoutId id="2147484017" r:id="rId17"/>
    <p:sldLayoutId id="2147484018" r:id="rId18"/>
    <p:sldLayoutId id="2147484019" r:id="rId19"/>
    <p:sldLayoutId id="2147484020" r:id="rId20"/>
    <p:sldLayoutId id="2147484021" r:id="rId21"/>
    <p:sldLayoutId id="2147484022" r:id="rId22"/>
    <p:sldLayoutId id="2147484023" r:id="rId23"/>
    <p:sldLayoutId id="2147484024" r:id="rId24"/>
    <p:sldLayoutId id="2147484025" r:id="rId25"/>
    <p:sldLayoutId id="2147483963" r:id="rId26"/>
    <p:sldLayoutId id="2147483923" r:id="rId27"/>
    <p:sldLayoutId id="2147483946" r:id="rId28"/>
    <p:sldLayoutId id="2147484026" r:id="rId29"/>
    <p:sldLayoutId id="2147484027" r:id="rId30"/>
    <p:sldLayoutId id="2147484028" r:id="rId31"/>
    <p:sldLayoutId id="2147483950" r:id="rId32"/>
    <p:sldLayoutId id="2147484029" r:id="rId33"/>
    <p:sldLayoutId id="2147484030" r:id="rId34"/>
    <p:sldLayoutId id="2147484031" r:id="rId35"/>
    <p:sldLayoutId id="2147484032" r:id="rId36"/>
    <p:sldLayoutId id="2147484033" r:id="rId37"/>
    <p:sldLayoutId id="2147484034" r:id="rId38"/>
    <p:sldLayoutId id="2147484035" r:id="rId39"/>
    <p:sldLayoutId id="2147484036" r:id="rId40"/>
    <p:sldLayoutId id="2147484037" r:id="rId41"/>
    <p:sldLayoutId id="2147484038" r:id="rId42"/>
    <p:sldLayoutId id="2147484039" r:id="rId43"/>
    <p:sldLayoutId id="2147483663" r:id="rId44"/>
    <p:sldLayoutId id="2147483726" r:id="rId45"/>
    <p:sldLayoutId id="2147483776" r:id="rId46"/>
    <p:sldLayoutId id="2147483778" r:id="rId47"/>
    <p:sldLayoutId id="2147483779" r:id="rId48"/>
    <p:sldLayoutId id="2147483780" r:id="rId49"/>
    <p:sldLayoutId id="2147483781" r:id="rId50"/>
    <p:sldLayoutId id="2147483777" r:id="rId51"/>
    <p:sldLayoutId id="2147483796" r:id="rId52"/>
    <p:sldLayoutId id="2147483763" r:id="rId53"/>
    <p:sldLayoutId id="2147483794" r:id="rId54"/>
    <p:sldLayoutId id="2147483775" r:id="rId55"/>
    <p:sldLayoutId id="2147483795" r:id="rId56"/>
    <p:sldLayoutId id="2147483816" r:id="rId57"/>
    <p:sldLayoutId id="2147483817" r:id="rId58"/>
    <p:sldLayoutId id="2147483818" r:id="rId59"/>
    <p:sldLayoutId id="2147483819" r:id="rId60"/>
    <p:sldLayoutId id="2147483820" r:id="rId61"/>
    <p:sldLayoutId id="2147483821" r:id="rId62"/>
    <p:sldLayoutId id="2147483822" r:id="rId63"/>
    <p:sldLayoutId id="2147483823" r:id="rId64"/>
    <p:sldLayoutId id="2147483824" r:id="rId65"/>
    <p:sldLayoutId id="2147483753" r:id="rId66"/>
    <p:sldLayoutId id="2147483757" r:id="rId67"/>
    <p:sldLayoutId id="2147483758" r:id="rId68"/>
    <p:sldLayoutId id="2147483815" r:id="rId69"/>
    <p:sldLayoutId id="2147483760" r:id="rId70"/>
    <p:sldLayoutId id="2147483761" r:id="rId71"/>
    <p:sldLayoutId id="2147483762" r:id="rId72"/>
    <p:sldLayoutId id="2147483774" r:id="rId73"/>
    <p:sldLayoutId id="2147483755" r:id="rId74"/>
    <p:sldLayoutId id="2147483756" r:id="rId75"/>
    <p:sldLayoutId id="2147483793" r:id="rId76"/>
    <p:sldLayoutId id="2147483814" r:id="rId77"/>
    <p:sldLayoutId id="2147483751" r:id="rId78"/>
    <p:sldLayoutId id="2147483746" r:id="rId79"/>
    <p:sldLayoutId id="2147483791" r:id="rId80"/>
    <p:sldLayoutId id="2147483749" r:id="rId81"/>
    <p:sldLayoutId id="2147483747" r:id="rId82"/>
    <p:sldLayoutId id="2147483748" r:id="rId83"/>
    <p:sldLayoutId id="2147483750" r:id="rId84"/>
    <p:sldLayoutId id="2147483772" r:id="rId85"/>
    <p:sldLayoutId id="2147483677" r:id="rId86"/>
    <p:sldLayoutId id="2147483792" r:id="rId87"/>
    <p:sldLayoutId id="2147483833" r:id="rId88"/>
    <p:sldLayoutId id="2147483769" r:id="rId89"/>
    <p:sldLayoutId id="2147483773" r:id="rId90"/>
    <p:sldLayoutId id="2147483771" r:id="rId91"/>
    <p:sldLayoutId id="2147483679" r:id="rId9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8751686-9367-4189-91D9-91E4C614B60A}"/>
              </a:ext>
            </a:extLst>
          </p:cNvPr>
          <p:cNvGraphicFramePr>
            <a:graphicFrameLocks noChangeAspect="1"/>
          </p:cNvGraphicFramePr>
          <p:nvPr userDrawn="1">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2" name="Object 1" hidden="1">
                        <a:extLst>
                          <a:ext uri="{FF2B5EF4-FFF2-40B4-BE49-F238E27FC236}">
                            <a16:creationId xmlns:a16="http://schemas.microsoft.com/office/drawing/2014/main" id="{28751686-9367-4189-91D9-91E4C614B60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2022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US"/>
              <a:t>Nokia Public</a:t>
            </a:r>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851259029"/>
      </p:ext>
    </p:extLst>
  </p:cSld>
  <p:clrMap bg1="lt1" tx1="dk1" bg2="lt2" tx2="dk2" accent1="accent1" accent2="accent2" accent3="accent3" accent4="accent4" accent5="accent5" accent6="accent6" hlink="hlink" folHlink="folHlink"/>
  <p:sldLayoutIdLst>
    <p:sldLayoutId id="2147483842" r:id="rId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 name="TextBox 18"/>
          <p:cNvSpPr txBox="1"/>
          <p:nvPr userDrawn="1"/>
        </p:nvSpPr>
        <p:spPr>
          <a:xfrm>
            <a:off x="755777" y="4816698"/>
            <a:ext cx="797771" cy="122341"/>
          </a:xfrm>
          <a:prstGeom prst="rect">
            <a:avLst/>
          </a:prstGeom>
          <a:noFill/>
        </p:spPr>
        <p:txBody>
          <a:bodyPr wrap="square" lIns="0" tIns="0" rIns="0" bIns="0" anchor="b">
            <a:spAutoFit/>
          </a:bodyPr>
          <a:lstStyle/>
          <a:p>
            <a:r>
              <a:rPr lang="en-US"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2020 Nokia</a:t>
            </a:r>
          </a:p>
        </p:txBody>
      </p:sp>
      <p:sp>
        <p:nvSpPr>
          <p:cNvPr id="21" name="Slide Number Placeholder 5"/>
          <p:cNvSpPr txBox="1">
            <a:spLocks/>
          </p:cNvSpPr>
          <p:nvPr userDrawn="1"/>
        </p:nvSpPr>
        <p:spPr>
          <a:xfrm>
            <a:off x="419103" y="4816860"/>
            <a:ext cx="252000" cy="122341"/>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795"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994">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3999" y="4816800"/>
            <a:ext cx="2628000" cy="122400"/>
          </a:xfrm>
          <a:prstGeom prst="rect">
            <a:avLst/>
          </a:prstGeom>
        </p:spPr>
        <p:txBody>
          <a:bodyPr vert="horz" lIns="0" tIns="0" rIns="0" bIns="0" rtlCol="0" anchor="b"/>
          <a:lstStyle>
            <a:lvl1pPr algn="l">
              <a:defRPr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Public</a:t>
            </a:r>
            <a:endParaRPr lang="en-US"/>
          </a:p>
        </p:txBody>
      </p:sp>
      <p:grpSp>
        <p:nvGrpSpPr>
          <p:cNvPr id="9"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Headline Light"/>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Headline Light"/>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6" y="4805996"/>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marL="0" indent="0" algn="ctr">
              <a:lnSpc>
                <a:spcPct val="90000"/>
              </a:lnSpc>
              <a:buNone/>
            </a:pPr>
            <a:endParaRPr lang="en-US" sz="1800">
              <a:latin typeface="+mn-lt"/>
            </a:endParaRPr>
          </a:p>
        </p:txBody>
      </p:sp>
      <p:sp>
        <p:nvSpPr>
          <p:cNvPr id="34" name="Title Placeholder 1">
            <a:extLst>
              <a:ext uri="{FF2B5EF4-FFF2-40B4-BE49-F238E27FC236}">
                <a16:creationId xmlns:a16="http://schemas.microsoft.com/office/drawing/2014/main" id="{4F82A268-B90C-4847-B1A7-4E3401903482}"/>
              </a:ext>
            </a:extLst>
          </p:cNvPr>
          <p:cNvSpPr>
            <a:spLocks noGrp="1"/>
          </p:cNvSpPr>
          <p:nvPr>
            <p:ph type="title"/>
          </p:nvPr>
        </p:nvSpPr>
        <p:spPr bwMode="auto">
          <a:xfrm>
            <a:off x="417600" y="280991"/>
            <a:ext cx="8308800" cy="3093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headline</a:t>
            </a:r>
          </a:p>
        </p:txBody>
      </p:sp>
    </p:spTree>
    <p:extLst>
      <p:ext uri="{BB962C8B-B14F-4D97-AF65-F5344CB8AC3E}">
        <p14:creationId xmlns:p14="http://schemas.microsoft.com/office/powerpoint/2010/main" val="156972735"/>
      </p:ext>
    </p:extLst>
  </p:cSld>
  <p:clrMap bg1="lt1" tx1="dk1" bg2="lt2" tx2="dk2" accent1="accent1" accent2="accent2" accent3="accent3" accent4="accent4" accent5="accent5" accent6="accent6" hlink="hlink" folHlink="folHlink"/>
  <p:sldLayoutIdLst>
    <p:sldLayoutId id="2147483918" r:id="rId1"/>
  </p:sldLayoutIdLst>
  <p:transition spd="slow">
    <p:fade/>
  </p:transition>
  <p:hf sldNum="0" hdr="0" ftr="0" dt="0"/>
  <p:txStyles>
    <p:titleStyle>
      <a:lvl1pPr algn="l" defTabSz="908685" rtl="0" eaLnBrk="1" latinLnBrk="0" hangingPunct="1">
        <a:spcBef>
          <a:spcPct val="0"/>
        </a:spcBef>
        <a:buNone/>
        <a:defRPr sz="2000" kern="1200" baseline="0">
          <a:solidFill>
            <a:schemeClr val="tx1"/>
          </a:solidFill>
          <a:latin typeface="+mj-lt"/>
          <a:ea typeface="+mj-ea"/>
          <a:cs typeface="+mj-cs"/>
        </a:defRPr>
      </a:lvl1pPr>
    </p:titleStyle>
    <p:bodyStyle>
      <a:lvl1pPr marL="340757" indent="-340757" algn="l" defTabSz="908685" rtl="0" eaLnBrk="1" latinLnBrk="0" hangingPunct="1">
        <a:spcBef>
          <a:spcPct val="20000"/>
        </a:spcBef>
        <a:buFont typeface="Arial" panose="020B0604020202020204" pitchFamily="34" charset="0"/>
        <a:buChar char="•"/>
        <a:defRPr sz="3180" kern="1200">
          <a:solidFill>
            <a:schemeClr val="tx1"/>
          </a:solidFill>
          <a:latin typeface="+mn-lt"/>
          <a:ea typeface="+mn-ea"/>
          <a:cs typeface="+mn-cs"/>
        </a:defRPr>
      </a:lvl1pPr>
      <a:lvl2pPr marL="738308" indent="-283964" algn="l" defTabSz="908685" rtl="0" eaLnBrk="1" latinLnBrk="0" hangingPunct="1">
        <a:spcBef>
          <a:spcPct val="20000"/>
        </a:spcBef>
        <a:buFont typeface="Arial" panose="020B0604020202020204" pitchFamily="34" charset="0"/>
        <a:buChar char="–"/>
        <a:defRPr sz="2783" kern="1200">
          <a:solidFill>
            <a:schemeClr val="tx1"/>
          </a:solidFill>
          <a:latin typeface="+mn-lt"/>
          <a:ea typeface="+mn-ea"/>
          <a:cs typeface="+mn-cs"/>
        </a:defRPr>
      </a:lvl2pPr>
      <a:lvl3pPr marL="1135856" indent="-227171" algn="l" defTabSz="908685" rtl="0" eaLnBrk="1" latinLnBrk="0" hangingPunct="1">
        <a:spcBef>
          <a:spcPct val="20000"/>
        </a:spcBef>
        <a:buFont typeface="Arial" panose="020B0604020202020204" pitchFamily="34" charset="0"/>
        <a:buChar char="•"/>
        <a:defRPr sz="2385" kern="1200">
          <a:solidFill>
            <a:schemeClr val="tx1"/>
          </a:solidFill>
          <a:latin typeface="+mn-lt"/>
          <a:ea typeface="+mn-ea"/>
          <a:cs typeface="+mn-cs"/>
        </a:defRPr>
      </a:lvl3pPr>
      <a:lvl4pPr marL="1590200"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4pPr>
      <a:lvl5pPr marL="2044542"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5pPr>
      <a:lvl6pPr marL="2498885"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6pPr>
      <a:lvl7pPr marL="2953227"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7pPr>
      <a:lvl8pPr marL="3407570"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8pPr>
      <a:lvl9pPr marL="3861914"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9pPr>
    </p:bodyStyle>
    <p:otherStyle>
      <a:defPPr>
        <a:defRPr lang="en-US"/>
      </a:defPPr>
      <a:lvl1pPr marL="0" algn="l" defTabSz="908685" rtl="0" eaLnBrk="1" latinLnBrk="0" hangingPunct="1">
        <a:defRPr sz="1789" kern="1200">
          <a:solidFill>
            <a:schemeClr val="tx1"/>
          </a:solidFill>
          <a:latin typeface="+mn-lt"/>
          <a:ea typeface="+mn-ea"/>
          <a:cs typeface="+mn-cs"/>
        </a:defRPr>
      </a:lvl1pPr>
      <a:lvl2pPr marL="454343" algn="l" defTabSz="908685" rtl="0" eaLnBrk="1" latinLnBrk="0" hangingPunct="1">
        <a:defRPr sz="1789" kern="1200">
          <a:solidFill>
            <a:schemeClr val="tx1"/>
          </a:solidFill>
          <a:latin typeface="+mn-lt"/>
          <a:ea typeface="+mn-ea"/>
          <a:cs typeface="+mn-cs"/>
        </a:defRPr>
      </a:lvl2pPr>
      <a:lvl3pPr marL="908685" algn="l" defTabSz="908685" rtl="0" eaLnBrk="1" latinLnBrk="0" hangingPunct="1">
        <a:defRPr sz="1789" kern="1200">
          <a:solidFill>
            <a:schemeClr val="tx1"/>
          </a:solidFill>
          <a:latin typeface="+mn-lt"/>
          <a:ea typeface="+mn-ea"/>
          <a:cs typeface="+mn-cs"/>
        </a:defRPr>
      </a:lvl3pPr>
      <a:lvl4pPr marL="1363028" algn="l" defTabSz="908685" rtl="0" eaLnBrk="1" latinLnBrk="0" hangingPunct="1">
        <a:defRPr sz="1789" kern="1200">
          <a:solidFill>
            <a:schemeClr val="tx1"/>
          </a:solidFill>
          <a:latin typeface="+mn-lt"/>
          <a:ea typeface="+mn-ea"/>
          <a:cs typeface="+mn-cs"/>
        </a:defRPr>
      </a:lvl4pPr>
      <a:lvl5pPr marL="1817371" algn="l" defTabSz="908685" rtl="0" eaLnBrk="1" latinLnBrk="0" hangingPunct="1">
        <a:defRPr sz="1789" kern="1200">
          <a:solidFill>
            <a:schemeClr val="tx1"/>
          </a:solidFill>
          <a:latin typeface="+mn-lt"/>
          <a:ea typeface="+mn-ea"/>
          <a:cs typeface="+mn-cs"/>
        </a:defRPr>
      </a:lvl5pPr>
      <a:lvl6pPr marL="2271713" algn="l" defTabSz="908685" rtl="0" eaLnBrk="1" latinLnBrk="0" hangingPunct="1">
        <a:defRPr sz="1789" kern="1200">
          <a:solidFill>
            <a:schemeClr val="tx1"/>
          </a:solidFill>
          <a:latin typeface="+mn-lt"/>
          <a:ea typeface="+mn-ea"/>
          <a:cs typeface="+mn-cs"/>
        </a:defRPr>
      </a:lvl6pPr>
      <a:lvl7pPr marL="2726056" algn="l" defTabSz="908685" rtl="0" eaLnBrk="1" latinLnBrk="0" hangingPunct="1">
        <a:defRPr sz="1789" kern="1200">
          <a:solidFill>
            <a:schemeClr val="tx1"/>
          </a:solidFill>
          <a:latin typeface="+mn-lt"/>
          <a:ea typeface="+mn-ea"/>
          <a:cs typeface="+mn-cs"/>
        </a:defRPr>
      </a:lvl7pPr>
      <a:lvl8pPr marL="3180400" algn="l" defTabSz="908685" rtl="0" eaLnBrk="1" latinLnBrk="0" hangingPunct="1">
        <a:defRPr sz="1789" kern="1200">
          <a:solidFill>
            <a:schemeClr val="tx1"/>
          </a:solidFill>
          <a:latin typeface="+mn-lt"/>
          <a:ea typeface="+mn-ea"/>
          <a:cs typeface="+mn-cs"/>
        </a:defRPr>
      </a:lvl8pPr>
      <a:lvl9pPr marL="3634742" algn="l" defTabSz="908685" rtl="0" eaLnBrk="1" latinLnBrk="0" hangingPunct="1">
        <a:defRPr sz="178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E9242-8D67-72EA-4F37-5C39D927E627}"/>
              </a:ext>
            </a:extLst>
          </p:cNvPr>
          <p:cNvSpPr>
            <a:spLocks noGrp="1"/>
          </p:cNvSpPr>
          <p:nvPr>
            <p:ph type="title"/>
          </p:nvPr>
        </p:nvSpPr>
        <p:spPr>
          <a:xfrm>
            <a:off x="417530" y="1634673"/>
            <a:ext cx="5027617" cy="1244465"/>
          </a:xfrm>
        </p:spPr>
        <p:txBody>
          <a:bodyPr/>
          <a:lstStyle/>
          <a:p>
            <a:r>
              <a:rPr lang="en-US"/>
              <a:t>RAN4-led topics in Rel-19:</a:t>
            </a:r>
            <a:br>
              <a:rPr lang="en-US"/>
            </a:br>
            <a:r>
              <a:rPr lang="en-US"/>
              <a:t>RF &amp; OTA</a:t>
            </a:r>
          </a:p>
        </p:txBody>
      </p:sp>
      <p:sp>
        <p:nvSpPr>
          <p:cNvPr id="3" name="Text Placeholder 3">
            <a:extLst>
              <a:ext uri="{FF2B5EF4-FFF2-40B4-BE49-F238E27FC236}">
                <a16:creationId xmlns:a16="http://schemas.microsoft.com/office/drawing/2014/main" id="{AFB0485A-FD1C-9AB2-E18F-92E2E2FC0496}"/>
              </a:ext>
            </a:extLst>
          </p:cNvPr>
          <p:cNvSpPr txBox="1">
            <a:spLocks/>
          </p:cNvSpPr>
          <p:nvPr/>
        </p:nvSpPr>
        <p:spPr>
          <a:xfrm>
            <a:off x="417531" y="367393"/>
            <a:ext cx="5027618" cy="441957"/>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RP-233459</a:t>
            </a:r>
            <a:endParaRPr lang="it-IT"/>
          </a:p>
        </p:txBody>
      </p:sp>
      <p:sp>
        <p:nvSpPr>
          <p:cNvPr id="4" name="Text Placeholder 3">
            <a:extLst>
              <a:ext uri="{FF2B5EF4-FFF2-40B4-BE49-F238E27FC236}">
                <a16:creationId xmlns:a16="http://schemas.microsoft.com/office/drawing/2014/main" id="{1324EABF-5451-E0EA-4464-23DBFEEF6177}"/>
              </a:ext>
            </a:extLst>
          </p:cNvPr>
          <p:cNvSpPr txBox="1">
            <a:spLocks/>
          </p:cNvSpPr>
          <p:nvPr/>
        </p:nvSpPr>
        <p:spPr>
          <a:xfrm>
            <a:off x="417531" y="3332187"/>
            <a:ext cx="5027618" cy="1099518"/>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3GPP TSG RAN Meeting #102</a:t>
            </a:r>
          </a:p>
          <a:p>
            <a:r>
              <a:rPr lang="en-US"/>
              <a:t>Edinburgh, UK, 11</a:t>
            </a:r>
            <a:r>
              <a:rPr lang="en-US" baseline="30000"/>
              <a:t>th</a:t>
            </a:r>
            <a:r>
              <a:rPr lang="en-US"/>
              <a:t> – 15</a:t>
            </a:r>
            <a:r>
              <a:rPr lang="en-US" baseline="30000"/>
              <a:t>th</a:t>
            </a:r>
            <a:r>
              <a:rPr lang="en-US"/>
              <a:t> December, 2023</a:t>
            </a:r>
          </a:p>
          <a:p>
            <a:r>
              <a:rPr lang="en-US"/>
              <a:t>Agenda Item 9.1.4.2</a:t>
            </a:r>
          </a:p>
          <a:p>
            <a:r>
              <a:rPr lang="it-IT"/>
              <a:t>Source: Nokia, Nokia Shanghai Bell</a:t>
            </a:r>
          </a:p>
        </p:txBody>
      </p:sp>
    </p:spTree>
    <p:extLst>
      <p:ext uri="{BB962C8B-B14F-4D97-AF65-F5344CB8AC3E}">
        <p14:creationId xmlns:p14="http://schemas.microsoft.com/office/powerpoint/2010/main" val="33305575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DB495A-DCB6-2919-40D8-6A0590E5682F}"/>
              </a:ext>
            </a:extLst>
          </p:cNvPr>
          <p:cNvSpPr>
            <a:spLocks noGrp="1"/>
          </p:cNvSpPr>
          <p:nvPr>
            <p:ph type="body" sz="quarter" idx="12"/>
          </p:nvPr>
        </p:nvSpPr>
        <p:spPr/>
        <p:txBody>
          <a:bodyPr lIns="0" tIns="0" rIns="0" bIns="0" anchor="t"/>
          <a:lstStyle/>
          <a:p>
            <a:r>
              <a:rPr lang="en-US">
                <a:latin typeface="Nokia Pure Headline Light"/>
              </a:rPr>
              <a:t>BS RF - BS specifications simplification</a:t>
            </a:r>
          </a:p>
        </p:txBody>
      </p:sp>
      <p:sp>
        <p:nvSpPr>
          <p:cNvPr id="4" name="Text Placeholder 3">
            <a:extLst>
              <a:ext uri="{FF2B5EF4-FFF2-40B4-BE49-F238E27FC236}">
                <a16:creationId xmlns:a16="http://schemas.microsoft.com/office/drawing/2014/main" id="{BFD0BF32-5A5C-013F-35B1-C8C5CECF4E30}"/>
              </a:ext>
            </a:extLst>
          </p:cNvPr>
          <p:cNvSpPr>
            <a:spLocks noGrp="1"/>
          </p:cNvSpPr>
          <p:nvPr>
            <p:ph type="body" sz="quarter" idx="15"/>
          </p:nvPr>
        </p:nvSpPr>
        <p:spPr>
          <a:xfrm>
            <a:off x="417338" y="1237128"/>
            <a:ext cx="8308800" cy="3510425"/>
          </a:xfrm>
        </p:spPr>
        <p:txBody>
          <a:bodyPr lIns="0" tIns="0" rIns="0" bIns="0" anchor="t"/>
          <a:lstStyle/>
          <a:p>
            <a:pPr marL="285750" indent="-285750">
              <a:buFont typeface="Arial,Sans-Serif"/>
              <a:buChar char="•"/>
            </a:pPr>
            <a:r>
              <a:rPr lang="en-US" sz="1400"/>
              <a:t>Any introduction of new 3GPP band requires changes in large number of BS specifications:</a:t>
            </a:r>
          </a:p>
          <a:p>
            <a:pPr marL="465455" lvl="1" indent="-285750">
              <a:buFont typeface="Arial,Sans-Serif"/>
              <a:buChar char="•"/>
            </a:pPr>
            <a:r>
              <a:rPr lang="en-US" sz="1400"/>
              <a:t>36.104/141 (LTE)</a:t>
            </a:r>
          </a:p>
          <a:p>
            <a:pPr marL="465455" lvl="1" indent="-285750">
              <a:buFont typeface="Arial,Sans-Serif"/>
              <a:buChar char="•"/>
            </a:pPr>
            <a:r>
              <a:rPr lang="en-US" sz="1400"/>
              <a:t>37.104/141 (MSR)</a:t>
            </a:r>
          </a:p>
          <a:p>
            <a:pPr marL="465455" lvl="1" indent="-285750">
              <a:buFont typeface="Arial,Sans-Serif"/>
              <a:buChar char="•"/>
            </a:pPr>
            <a:r>
              <a:rPr lang="en-US" sz="1400"/>
              <a:t>37.105/145-1/145-2 (AAS)</a:t>
            </a:r>
          </a:p>
          <a:p>
            <a:pPr marL="465455" lvl="1" indent="-285750">
              <a:buFont typeface="Arial,Sans-Serif"/>
              <a:buChar char="•"/>
            </a:pPr>
            <a:r>
              <a:rPr lang="en-US" sz="1400"/>
              <a:t>38.104/141-1/141-2 (NR)</a:t>
            </a:r>
          </a:p>
          <a:p>
            <a:pPr marL="465455" lvl="1" indent="-285750">
              <a:buFont typeface="Arial,Sans-Serif"/>
              <a:buChar char="•"/>
            </a:pPr>
            <a:r>
              <a:rPr lang="en-US" sz="1400"/>
              <a:t>38.106/115-1/115-2 (Repeater)</a:t>
            </a:r>
          </a:p>
          <a:p>
            <a:pPr marL="465455" lvl="1" indent="-285750">
              <a:buFont typeface="Arial,Sans-Serif"/>
              <a:buChar char="•"/>
            </a:pPr>
            <a:r>
              <a:rPr lang="en-US" sz="1400"/>
              <a:t>38.174/176-1/176-2 (IAB)</a:t>
            </a:r>
          </a:p>
          <a:p>
            <a:pPr marL="285750" indent="-285750">
              <a:buFont typeface="Arial,Sans-Serif"/>
              <a:buChar char="•"/>
            </a:pPr>
            <a:r>
              <a:rPr lang="en-US" sz="1400"/>
              <a:t>For most of specifications above, the change due to introduction of new band is related to co-existence and co-location requirements only </a:t>
            </a:r>
          </a:p>
          <a:p>
            <a:pPr marL="285750" indent="-285750">
              <a:buFont typeface="Arial,Sans-Serif"/>
              <a:buChar char="•"/>
            </a:pPr>
            <a:r>
              <a:rPr lang="en-US" sz="1400"/>
              <a:t>Simplification of specifications above would significantly reduce number of CRs due to introduction of new band as well as reduce RAN4 workload overall</a:t>
            </a:r>
          </a:p>
          <a:p>
            <a:pPr marL="285750" indent="-285750">
              <a:buFont typeface="Arial,Sans-Serif"/>
              <a:buChar char="•"/>
            </a:pPr>
            <a:endParaRPr lang="en-US" sz="1400"/>
          </a:p>
        </p:txBody>
      </p:sp>
    </p:spTree>
    <p:extLst>
      <p:ext uri="{BB962C8B-B14F-4D97-AF65-F5344CB8AC3E}">
        <p14:creationId xmlns:p14="http://schemas.microsoft.com/office/powerpoint/2010/main" val="2165177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4D311B3-FC07-F36E-B277-16C8D21141F3}"/>
              </a:ext>
            </a:extLst>
          </p:cNvPr>
          <p:cNvSpPr>
            <a:spLocks noGrp="1"/>
          </p:cNvSpPr>
          <p:nvPr>
            <p:ph type="body" sz="quarter" idx="12"/>
          </p:nvPr>
        </p:nvSpPr>
        <p:spPr/>
        <p:txBody>
          <a:bodyPr/>
          <a:lstStyle/>
          <a:p>
            <a:r>
              <a:rPr lang="en-US"/>
              <a:t>Summary</a:t>
            </a:r>
            <a:endParaRPr lang="en-GB"/>
          </a:p>
        </p:txBody>
      </p:sp>
      <p:sp>
        <p:nvSpPr>
          <p:cNvPr id="4" name="Text Placeholder 3">
            <a:extLst>
              <a:ext uri="{FF2B5EF4-FFF2-40B4-BE49-F238E27FC236}">
                <a16:creationId xmlns:a16="http://schemas.microsoft.com/office/drawing/2014/main" id="{5AC91A20-D762-5908-30CB-117A17A68E09}"/>
              </a:ext>
            </a:extLst>
          </p:cNvPr>
          <p:cNvSpPr>
            <a:spLocks noGrp="1"/>
          </p:cNvSpPr>
          <p:nvPr>
            <p:ph type="body" sz="quarter" idx="15"/>
          </p:nvPr>
        </p:nvSpPr>
        <p:spPr>
          <a:xfrm>
            <a:off x="417338" y="980661"/>
            <a:ext cx="8308800" cy="3398319"/>
          </a:xfrm>
        </p:spPr>
        <p:txBody>
          <a:bodyPr/>
          <a:lstStyle/>
          <a:p>
            <a:pPr>
              <a:spcAft>
                <a:spcPts val="300"/>
              </a:spcAft>
            </a:pPr>
            <a:r>
              <a:rPr lang="en-US" b="1"/>
              <a:t>UE RF priority topics:</a:t>
            </a:r>
          </a:p>
          <a:p>
            <a:pPr marL="351450" lvl="1" indent="-171450">
              <a:spcAft>
                <a:spcPts val="300"/>
              </a:spcAft>
              <a:buFont typeface="Arial" panose="020B0604020202020204" pitchFamily="34" charset="0"/>
              <a:buChar char="•"/>
            </a:pPr>
            <a:r>
              <a:rPr lang="en-US"/>
              <a:t>MPR reduction for contiguous UL CA in FR1</a:t>
            </a:r>
          </a:p>
          <a:p>
            <a:pPr marL="351450" lvl="1" indent="-171450">
              <a:spcAft>
                <a:spcPts val="300"/>
              </a:spcAft>
              <a:buFont typeface="Arial" panose="020B0604020202020204" pitchFamily="34" charset="0"/>
              <a:buChar char="•"/>
            </a:pPr>
            <a:r>
              <a:rPr lang="en-US"/>
              <a:t>High-power UE Bands</a:t>
            </a:r>
          </a:p>
          <a:p>
            <a:pPr marL="351450" lvl="1" indent="-171450">
              <a:spcAft>
                <a:spcPts val="300"/>
              </a:spcAft>
              <a:buFont typeface="Arial" panose="020B0604020202020204" pitchFamily="34" charset="0"/>
              <a:buChar char="•"/>
            </a:pPr>
            <a:r>
              <a:rPr lang="en-US"/>
              <a:t>High-power UE CA/DC combinations </a:t>
            </a:r>
          </a:p>
          <a:p>
            <a:pPr marL="351450" lvl="1" indent="-171450">
              <a:spcAft>
                <a:spcPts val="300"/>
              </a:spcAft>
              <a:buFont typeface="Arial" panose="020B0604020202020204" pitchFamily="34" charset="0"/>
              <a:buChar char="•"/>
            </a:pPr>
            <a:r>
              <a:rPr lang="en-GB"/>
              <a:t>Simplification of band combinations</a:t>
            </a:r>
          </a:p>
          <a:p>
            <a:pPr>
              <a:spcAft>
                <a:spcPts val="300"/>
              </a:spcAft>
            </a:pPr>
            <a:endParaRPr lang="en-GB"/>
          </a:p>
          <a:p>
            <a:pPr>
              <a:spcAft>
                <a:spcPts val="300"/>
              </a:spcAft>
            </a:pPr>
            <a:r>
              <a:rPr lang="en-US" b="1"/>
              <a:t>BS RF priority topics:</a:t>
            </a:r>
            <a:endParaRPr lang="en-GB"/>
          </a:p>
          <a:p>
            <a:pPr marL="351450" lvl="1" indent="-171450">
              <a:spcAft>
                <a:spcPts val="300"/>
              </a:spcAft>
              <a:buFont typeface="Arial" panose="020B0604020202020204" pitchFamily="34" charset="0"/>
              <a:buChar char="•"/>
            </a:pPr>
            <a:r>
              <a:rPr lang="en-GB"/>
              <a:t>Mask of “Expected EIRP” for upper-6GHz band</a:t>
            </a:r>
          </a:p>
          <a:p>
            <a:pPr marL="351450" lvl="1" indent="-171450">
              <a:spcAft>
                <a:spcPts val="300"/>
              </a:spcAft>
              <a:buFont typeface="Arial" panose="020B0604020202020204" pitchFamily="34" charset="0"/>
              <a:buChar char="•"/>
            </a:pPr>
            <a:r>
              <a:rPr lang="en-GB"/>
              <a:t>OTA conformance testing enhancements</a:t>
            </a:r>
          </a:p>
          <a:p>
            <a:pPr marL="351450" lvl="1" indent="-171450">
              <a:spcAft>
                <a:spcPts val="300"/>
              </a:spcAft>
              <a:buFont typeface="Arial" panose="020B0604020202020204" pitchFamily="34" charset="0"/>
              <a:buChar char="•"/>
            </a:pPr>
            <a:r>
              <a:rPr lang="en-GB"/>
              <a:t>BS RF specification simplification</a:t>
            </a:r>
          </a:p>
          <a:p>
            <a:pPr>
              <a:spcAft>
                <a:spcPts val="300"/>
              </a:spcAft>
            </a:pPr>
            <a:endParaRPr lang="en-GB"/>
          </a:p>
        </p:txBody>
      </p:sp>
      <p:sp>
        <p:nvSpPr>
          <p:cNvPr id="5" name="Rectangle 4">
            <a:extLst>
              <a:ext uri="{FF2B5EF4-FFF2-40B4-BE49-F238E27FC236}">
                <a16:creationId xmlns:a16="http://schemas.microsoft.com/office/drawing/2014/main" id="{27C405F5-05D5-F335-C813-3806EAD743FE}"/>
              </a:ext>
            </a:extLst>
          </p:cNvPr>
          <p:cNvSpPr/>
          <p:nvPr/>
        </p:nvSpPr>
        <p:spPr>
          <a:xfrm>
            <a:off x="417338" y="4245483"/>
            <a:ext cx="8308800" cy="37755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72000" tIns="72000" rIns="72000" bIns="7200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175895" indent="-175895" algn="ctr" fontAlgn="auto">
              <a:spcBef>
                <a:spcPts val="0"/>
              </a:spcBef>
              <a:spcAft>
                <a:spcPts val="0"/>
              </a:spcAft>
            </a:pPr>
            <a:r>
              <a:rPr lang="en-US" sz="1300">
                <a:solidFill>
                  <a:schemeClr val="bg1"/>
                </a:solidFill>
              </a:rPr>
              <a:t>Overall, the RAN4 RF package should be limited to a small number of commercially relevant items </a:t>
            </a:r>
          </a:p>
        </p:txBody>
      </p:sp>
    </p:spTree>
    <p:extLst>
      <p:ext uri="{BB962C8B-B14F-4D97-AF65-F5344CB8AC3E}">
        <p14:creationId xmlns:p14="http://schemas.microsoft.com/office/powerpoint/2010/main" val="1323023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0631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4D311B3-FC07-F36E-B277-16C8D21141F3}"/>
              </a:ext>
            </a:extLst>
          </p:cNvPr>
          <p:cNvSpPr>
            <a:spLocks noGrp="1"/>
          </p:cNvSpPr>
          <p:nvPr>
            <p:ph type="body" sz="quarter" idx="12"/>
          </p:nvPr>
        </p:nvSpPr>
        <p:spPr/>
        <p:txBody>
          <a:bodyPr/>
          <a:lstStyle/>
          <a:p>
            <a:r>
              <a:rPr lang="en-US"/>
              <a:t>Overview</a:t>
            </a:r>
            <a:endParaRPr lang="en-GB"/>
          </a:p>
        </p:txBody>
      </p:sp>
      <p:sp>
        <p:nvSpPr>
          <p:cNvPr id="4" name="Text Placeholder 3">
            <a:extLst>
              <a:ext uri="{FF2B5EF4-FFF2-40B4-BE49-F238E27FC236}">
                <a16:creationId xmlns:a16="http://schemas.microsoft.com/office/drawing/2014/main" id="{5AC91A20-D762-5908-30CB-117A17A68E09}"/>
              </a:ext>
            </a:extLst>
          </p:cNvPr>
          <p:cNvSpPr>
            <a:spLocks noGrp="1"/>
          </p:cNvSpPr>
          <p:nvPr>
            <p:ph type="body" sz="quarter" idx="15"/>
          </p:nvPr>
        </p:nvSpPr>
        <p:spPr>
          <a:xfrm>
            <a:off x="417338" y="980661"/>
            <a:ext cx="8308800" cy="3398319"/>
          </a:xfrm>
        </p:spPr>
        <p:txBody>
          <a:bodyPr/>
          <a:lstStyle/>
          <a:p>
            <a:pPr>
              <a:spcAft>
                <a:spcPts val="300"/>
              </a:spcAft>
            </a:pPr>
            <a:r>
              <a:rPr lang="en-US" b="1"/>
              <a:t>UE RF</a:t>
            </a:r>
          </a:p>
          <a:p>
            <a:pPr marL="171450" indent="-171450">
              <a:spcAft>
                <a:spcPts val="300"/>
              </a:spcAft>
              <a:buFont typeface="Arial" panose="020B0604020202020204" pitchFamily="34" charset="0"/>
              <a:buChar char="•"/>
            </a:pPr>
            <a:r>
              <a:rPr lang="en-US"/>
              <a:t>Priority topics for UE RF:</a:t>
            </a:r>
          </a:p>
          <a:p>
            <a:pPr marL="351450" lvl="1" indent="-171450">
              <a:spcAft>
                <a:spcPts val="300"/>
              </a:spcAft>
              <a:buFont typeface="Arial" panose="020B0604020202020204" pitchFamily="34" charset="0"/>
              <a:buChar char="•"/>
            </a:pPr>
            <a:r>
              <a:rPr lang="en-US"/>
              <a:t>MPR reduction for contiguous UL CA in FR1</a:t>
            </a:r>
          </a:p>
          <a:p>
            <a:pPr marL="351450" lvl="1" indent="-171450">
              <a:spcAft>
                <a:spcPts val="300"/>
              </a:spcAft>
              <a:buFont typeface="Arial" panose="020B0604020202020204" pitchFamily="34" charset="0"/>
              <a:buChar char="•"/>
            </a:pPr>
            <a:r>
              <a:rPr lang="en-US"/>
              <a:t>High-power UE Bands</a:t>
            </a:r>
          </a:p>
          <a:p>
            <a:pPr marL="351450" lvl="1" indent="-171450">
              <a:spcAft>
                <a:spcPts val="300"/>
              </a:spcAft>
              <a:buFont typeface="Arial" panose="020B0604020202020204" pitchFamily="34" charset="0"/>
              <a:buChar char="•"/>
            </a:pPr>
            <a:r>
              <a:rPr lang="en-US"/>
              <a:t>High-power UE CA/DC combinations </a:t>
            </a:r>
          </a:p>
          <a:p>
            <a:pPr marL="351450" lvl="1" indent="-171450">
              <a:spcAft>
                <a:spcPts val="300"/>
              </a:spcAft>
              <a:buFont typeface="Arial" panose="020B0604020202020204" pitchFamily="34" charset="0"/>
              <a:buChar char="•"/>
            </a:pPr>
            <a:r>
              <a:rPr lang="en-GB"/>
              <a:t>Simplification of band combinations</a:t>
            </a:r>
          </a:p>
          <a:p>
            <a:pPr>
              <a:spcAft>
                <a:spcPts val="300"/>
              </a:spcAft>
            </a:pPr>
            <a:endParaRPr lang="en-GB"/>
          </a:p>
          <a:p>
            <a:pPr>
              <a:spcAft>
                <a:spcPts val="300"/>
              </a:spcAft>
            </a:pPr>
            <a:r>
              <a:rPr lang="en-US" b="1"/>
              <a:t>BS RF</a:t>
            </a:r>
            <a:endParaRPr lang="en-GB"/>
          </a:p>
          <a:p>
            <a:pPr marL="171450" indent="-171450">
              <a:spcAft>
                <a:spcPts val="300"/>
              </a:spcAft>
              <a:buFont typeface="Arial" panose="020B0604020202020204" pitchFamily="34" charset="0"/>
              <a:buChar char="•"/>
            </a:pPr>
            <a:r>
              <a:rPr lang="en-GB"/>
              <a:t>Priority topics for BS RF:</a:t>
            </a:r>
          </a:p>
          <a:p>
            <a:pPr marL="351450" lvl="1" indent="-171450">
              <a:spcAft>
                <a:spcPts val="300"/>
              </a:spcAft>
              <a:buFont typeface="Arial" panose="020B0604020202020204" pitchFamily="34" charset="0"/>
              <a:buChar char="•"/>
            </a:pPr>
            <a:r>
              <a:rPr lang="en-GB"/>
              <a:t>Mask of “Expected EIRP” for upper-6GHz band</a:t>
            </a:r>
          </a:p>
          <a:p>
            <a:pPr marL="351450" lvl="1" indent="-171450">
              <a:spcAft>
                <a:spcPts val="300"/>
              </a:spcAft>
              <a:buFont typeface="Arial" panose="020B0604020202020204" pitchFamily="34" charset="0"/>
              <a:buChar char="•"/>
            </a:pPr>
            <a:r>
              <a:rPr lang="en-GB"/>
              <a:t>OTA conformance testing enhancements</a:t>
            </a:r>
          </a:p>
          <a:p>
            <a:pPr marL="351450" lvl="1" indent="-171450">
              <a:spcAft>
                <a:spcPts val="300"/>
              </a:spcAft>
              <a:buFont typeface="Arial" panose="020B0604020202020204" pitchFamily="34" charset="0"/>
              <a:buChar char="•"/>
            </a:pPr>
            <a:r>
              <a:rPr lang="en-GB"/>
              <a:t>BS RF specification simplification</a:t>
            </a:r>
          </a:p>
          <a:p>
            <a:pPr marL="171450" indent="-171450">
              <a:spcAft>
                <a:spcPts val="300"/>
              </a:spcAft>
              <a:buFont typeface="Arial" panose="020B0604020202020204" pitchFamily="34" charset="0"/>
              <a:buChar char="•"/>
            </a:pPr>
            <a:endParaRPr lang="en-GB"/>
          </a:p>
        </p:txBody>
      </p:sp>
      <p:sp>
        <p:nvSpPr>
          <p:cNvPr id="5" name="Rectangle 4">
            <a:extLst>
              <a:ext uri="{FF2B5EF4-FFF2-40B4-BE49-F238E27FC236}">
                <a16:creationId xmlns:a16="http://schemas.microsoft.com/office/drawing/2014/main" id="{27C405F5-05D5-F335-C813-3806EAD743FE}"/>
              </a:ext>
            </a:extLst>
          </p:cNvPr>
          <p:cNvSpPr/>
          <p:nvPr/>
        </p:nvSpPr>
        <p:spPr>
          <a:xfrm>
            <a:off x="417338" y="4245483"/>
            <a:ext cx="8308800" cy="37755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72000" tIns="72000" rIns="72000" bIns="7200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175895" indent="-175895" algn="ctr" fontAlgn="auto">
              <a:spcBef>
                <a:spcPts val="0"/>
              </a:spcBef>
              <a:spcAft>
                <a:spcPts val="0"/>
              </a:spcAft>
            </a:pPr>
            <a:r>
              <a:rPr lang="en-US" sz="1300">
                <a:solidFill>
                  <a:schemeClr val="bg1"/>
                </a:solidFill>
              </a:rPr>
              <a:t>Overall, the RAN4 RF package should be limited to a small number of essential, commercially relevant items </a:t>
            </a:r>
          </a:p>
        </p:txBody>
      </p:sp>
    </p:spTree>
    <p:extLst>
      <p:ext uri="{BB962C8B-B14F-4D97-AF65-F5344CB8AC3E}">
        <p14:creationId xmlns:p14="http://schemas.microsoft.com/office/powerpoint/2010/main" val="15512847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E136B4B-1F0D-4785-AFB7-DCB422967C6D}"/>
              </a:ext>
            </a:extLst>
          </p:cNvPr>
          <p:cNvSpPr>
            <a:spLocks noGrp="1"/>
          </p:cNvSpPr>
          <p:nvPr>
            <p:ph type="body" sz="quarter" idx="12"/>
          </p:nvPr>
        </p:nvSpPr>
        <p:spPr>
          <a:xfrm>
            <a:off x="417599" y="395946"/>
            <a:ext cx="8578749" cy="450756"/>
          </a:xfrm>
        </p:spPr>
        <p:txBody>
          <a:bodyPr>
            <a:normAutofit/>
          </a:bodyPr>
          <a:lstStyle/>
          <a:p>
            <a:r>
              <a:rPr lang="en-US"/>
              <a:t>MPR reduction for contiguous UL CA in FR1</a:t>
            </a:r>
          </a:p>
        </p:txBody>
      </p:sp>
      <p:pic>
        <p:nvPicPr>
          <p:cNvPr id="6" name="Picture 5">
            <a:extLst>
              <a:ext uri="{FF2B5EF4-FFF2-40B4-BE49-F238E27FC236}">
                <a16:creationId xmlns:a16="http://schemas.microsoft.com/office/drawing/2014/main" id="{6A20992D-822B-8BCA-CC30-079662ADCDD7}"/>
              </a:ext>
            </a:extLst>
          </p:cNvPr>
          <p:cNvPicPr>
            <a:picLocks noChangeAspect="1"/>
          </p:cNvPicPr>
          <p:nvPr/>
        </p:nvPicPr>
        <p:blipFill>
          <a:blip r:embed="rId2"/>
          <a:stretch>
            <a:fillRect/>
          </a:stretch>
        </p:blipFill>
        <p:spPr>
          <a:xfrm>
            <a:off x="5705204" y="2995368"/>
            <a:ext cx="2149968" cy="1401779"/>
          </a:xfrm>
          <a:prstGeom prst="rect">
            <a:avLst/>
          </a:prstGeom>
        </p:spPr>
      </p:pic>
      <p:pic>
        <p:nvPicPr>
          <p:cNvPr id="7" name="Picture 6">
            <a:extLst>
              <a:ext uri="{FF2B5EF4-FFF2-40B4-BE49-F238E27FC236}">
                <a16:creationId xmlns:a16="http://schemas.microsoft.com/office/drawing/2014/main" id="{B441A2BE-2EBB-9BBD-05D0-99A74CA12DFB}"/>
              </a:ext>
            </a:extLst>
          </p:cNvPr>
          <p:cNvPicPr>
            <a:picLocks noChangeAspect="1"/>
          </p:cNvPicPr>
          <p:nvPr/>
        </p:nvPicPr>
        <p:blipFill>
          <a:blip r:embed="rId3"/>
          <a:stretch>
            <a:fillRect/>
          </a:stretch>
        </p:blipFill>
        <p:spPr>
          <a:xfrm>
            <a:off x="5664037" y="1519494"/>
            <a:ext cx="2250239" cy="1458086"/>
          </a:xfrm>
          <a:prstGeom prst="rect">
            <a:avLst/>
          </a:prstGeom>
        </p:spPr>
      </p:pic>
      <p:pic>
        <p:nvPicPr>
          <p:cNvPr id="9" name="Picture 8">
            <a:extLst>
              <a:ext uri="{FF2B5EF4-FFF2-40B4-BE49-F238E27FC236}">
                <a16:creationId xmlns:a16="http://schemas.microsoft.com/office/drawing/2014/main" id="{42382530-C21A-125B-18FF-48EF220365AE}"/>
              </a:ext>
            </a:extLst>
          </p:cNvPr>
          <p:cNvPicPr>
            <a:picLocks noChangeAspect="1"/>
          </p:cNvPicPr>
          <p:nvPr/>
        </p:nvPicPr>
        <p:blipFill>
          <a:blip r:embed="rId4"/>
          <a:stretch>
            <a:fillRect/>
          </a:stretch>
        </p:blipFill>
        <p:spPr>
          <a:xfrm>
            <a:off x="7899226" y="3079600"/>
            <a:ext cx="968929" cy="1182848"/>
          </a:xfrm>
          <a:prstGeom prst="rect">
            <a:avLst/>
          </a:prstGeom>
        </p:spPr>
      </p:pic>
      <p:pic>
        <p:nvPicPr>
          <p:cNvPr id="11" name="Picture 10">
            <a:extLst>
              <a:ext uri="{FF2B5EF4-FFF2-40B4-BE49-F238E27FC236}">
                <a16:creationId xmlns:a16="http://schemas.microsoft.com/office/drawing/2014/main" id="{399052C7-6792-D9DA-5492-DE6992EC14E6}"/>
              </a:ext>
            </a:extLst>
          </p:cNvPr>
          <p:cNvPicPr>
            <a:picLocks noChangeAspect="1"/>
          </p:cNvPicPr>
          <p:nvPr/>
        </p:nvPicPr>
        <p:blipFill>
          <a:blip r:embed="rId5"/>
          <a:stretch>
            <a:fillRect/>
          </a:stretch>
        </p:blipFill>
        <p:spPr>
          <a:xfrm>
            <a:off x="7914276" y="1653456"/>
            <a:ext cx="953879" cy="1190162"/>
          </a:xfrm>
          <a:prstGeom prst="rect">
            <a:avLst/>
          </a:prstGeom>
        </p:spPr>
      </p:pic>
      <p:sp>
        <p:nvSpPr>
          <p:cNvPr id="5" name="Text Placeholder 3">
            <a:extLst>
              <a:ext uri="{FF2B5EF4-FFF2-40B4-BE49-F238E27FC236}">
                <a16:creationId xmlns:a16="http://schemas.microsoft.com/office/drawing/2014/main" id="{ABE0A981-3DC0-BC15-4487-E59C7273E769}"/>
              </a:ext>
            </a:extLst>
          </p:cNvPr>
          <p:cNvSpPr txBox="1">
            <a:spLocks/>
          </p:cNvSpPr>
          <p:nvPr/>
        </p:nvSpPr>
        <p:spPr>
          <a:xfrm>
            <a:off x="432598" y="1405353"/>
            <a:ext cx="5070407" cy="3007121"/>
          </a:xfrm>
          <a:prstGeom prst="rect">
            <a:avLst/>
          </a:prstGeom>
          <a:noFill/>
        </p:spPr>
        <p:txBody>
          <a:bodyPr vert="horz" lIns="68580" tIns="68580" rIns="0" bIns="0" rtlCol="0">
            <a:normAutofit fontScale="92500" lnSpcReduction="20000"/>
          </a:bodyPr>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457189" fontAlgn="base">
              <a:spcBef>
                <a:spcPct val="0"/>
              </a:spcBef>
              <a:spcAft>
                <a:spcPct val="0"/>
              </a:spcAft>
              <a:buSzTx/>
              <a:defRPr/>
            </a:pPr>
            <a:r>
              <a:rPr lang="en-US" sz="1300"/>
              <a:t>A large margin exists between current MPR requirement values for contiguous </a:t>
            </a:r>
            <a:r>
              <a:rPr lang="en-US" sz="1300" err="1"/>
              <a:t>intraband</a:t>
            </a:r>
            <a:r>
              <a:rPr lang="en-US" sz="1300"/>
              <a:t> UL CA and what can be simulated or measured</a:t>
            </a:r>
            <a:br>
              <a:rPr lang="en-US" sz="1300"/>
            </a:br>
            <a:br>
              <a:rPr lang="en-US" sz="1300"/>
            </a:br>
            <a:r>
              <a:rPr lang="en-US" sz="1300">
                <a:sym typeface="Wingdings" panose="05000000000000000000" pitchFamily="2" charset="2"/>
              </a:rPr>
              <a:t> Rel-19 offers an opportunity to revisit and improve MPR definition which can improve UL coverage  </a:t>
            </a:r>
            <a:r>
              <a:rPr lang="en-US" sz="1300"/>
              <a:t> </a:t>
            </a:r>
          </a:p>
          <a:p>
            <a:pPr>
              <a:defRPr/>
            </a:pPr>
            <a:endParaRPr lang="en-GB" sz="1000">
              <a:latin typeface="Nokia Pure Text Light"/>
            </a:endParaRPr>
          </a:p>
          <a:p>
            <a:pPr>
              <a:defRPr/>
            </a:pPr>
            <a:r>
              <a:rPr lang="en-GB" sz="1300" b="1" u="sng">
                <a:latin typeface="Nokia Pure Text Light"/>
              </a:rPr>
              <a:t>Expected outcome and benefits</a:t>
            </a:r>
            <a:r>
              <a:rPr lang="en-GB" sz="1300">
                <a:latin typeface="Nokia Pure Text Light"/>
              </a:rPr>
              <a:t>:</a:t>
            </a:r>
          </a:p>
          <a:p>
            <a:pPr marL="169250" indent="-171450">
              <a:buFont typeface="Arial" panose="020B0604020202020204" pitchFamily="34" charset="0"/>
              <a:buChar char="•"/>
              <a:defRPr/>
            </a:pPr>
            <a:r>
              <a:rPr lang="en-GB" sz="1300">
                <a:latin typeface="Nokia Pure Text Light"/>
              </a:rPr>
              <a:t>More efficient and frequent use of intra-band CA facilitates high UL data rates </a:t>
            </a:r>
          </a:p>
          <a:p>
            <a:pPr>
              <a:defRPr/>
            </a:pPr>
            <a:r>
              <a:rPr lang="en-GB" sz="1300" b="1" u="sng">
                <a:latin typeface="Nokia Pure Text Light"/>
              </a:rPr>
              <a:t>How to get there</a:t>
            </a:r>
            <a:r>
              <a:rPr lang="en-GB" sz="1300">
                <a:latin typeface="Nokia Pure Text Light"/>
              </a:rPr>
              <a:t>:</a:t>
            </a:r>
          </a:p>
          <a:p>
            <a:pPr marL="171450" indent="-171450">
              <a:buFont typeface="Arial" panose="020B0604020202020204" pitchFamily="34" charset="0"/>
              <a:buChar char="•"/>
            </a:pPr>
            <a:r>
              <a:rPr lang="en-GB" sz="1300"/>
              <a:t>Review the specified MPR values for intra-band uplink CA in the light of practical implementation</a:t>
            </a:r>
          </a:p>
          <a:p>
            <a:pPr marL="171450" indent="-171450">
              <a:buFont typeface="Arial" panose="020B0604020202020204" pitchFamily="34" charset="0"/>
              <a:buChar char="•"/>
            </a:pPr>
            <a:r>
              <a:rPr lang="en-GB" sz="1300"/>
              <a:t>Determine reasonable MPR values for contiguous RB allocations in contiguous uplink intra-band CA</a:t>
            </a:r>
          </a:p>
          <a:p>
            <a:pPr marL="171450" indent="-171450">
              <a:buFont typeface="Arial" panose="020B0604020202020204" pitchFamily="34" charset="0"/>
              <a:buChar char="•"/>
            </a:pPr>
            <a:r>
              <a:rPr lang="en-GB" sz="1300"/>
              <a:t>Enable enhancement with modified MPR signalling</a:t>
            </a:r>
            <a:endParaRPr lang="en-US" sz="1300"/>
          </a:p>
          <a:p>
            <a:pPr marL="169242" indent="-171442">
              <a:defRPr/>
            </a:pPr>
            <a:endParaRPr lang="en-GB">
              <a:latin typeface="Nokia Pure Text Light"/>
            </a:endParaRPr>
          </a:p>
        </p:txBody>
      </p:sp>
      <p:sp>
        <p:nvSpPr>
          <p:cNvPr id="8" name="Rectangle 7">
            <a:extLst>
              <a:ext uri="{FF2B5EF4-FFF2-40B4-BE49-F238E27FC236}">
                <a16:creationId xmlns:a16="http://schemas.microsoft.com/office/drawing/2014/main" id="{9B02351F-C9C1-AC79-E469-3931635D551C}"/>
              </a:ext>
            </a:extLst>
          </p:cNvPr>
          <p:cNvSpPr/>
          <p:nvPr/>
        </p:nvSpPr>
        <p:spPr>
          <a:xfrm>
            <a:off x="7856514" y="1575881"/>
            <a:ext cx="1145953" cy="2735324"/>
          </a:xfrm>
          <a:prstGeom prst="rect">
            <a:avLst/>
          </a:prstGeom>
          <a:noFill/>
          <a:ln w="38100">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3" name="TextBox 2">
            <a:extLst>
              <a:ext uri="{FF2B5EF4-FFF2-40B4-BE49-F238E27FC236}">
                <a16:creationId xmlns:a16="http://schemas.microsoft.com/office/drawing/2014/main" id="{D449673E-56F1-1BD4-01A5-34DAC6DAA781}"/>
              </a:ext>
            </a:extLst>
          </p:cNvPr>
          <p:cNvSpPr txBox="1"/>
          <p:nvPr/>
        </p:nvSpPr>
        <p:spPr>
          <a:xfrm>
            <a:off x="7526360" y="881052"/>
            <a:ext cx="1617640" cy="897370"/>
          </a:xfrm>
          <a:prstGeom prst="rect">
            <a:avLst/>
          </a:prstGeom>
          <a:noFill/>
          <a:ln>
            <a:noFill/>
          </a:ln>
        </p:spPr>
        <p:txBody>
          <a:bodyPr wrap="square" lIns="0" tIns="0" rIns="0" bIns="0" rtlCol="0">
            <a:noAutofit/>
          </a:bodyPr>
          <a:lstStyle/>
          <a:p>
            <a:pPr marL="0" marR="0" indent="0" algn="ctr" defTabSz="180000" rtl="0" eaLnBrk="1" fontAlgn="auto" latinLnBrk="0" hangingPunct="1">
              <a:lnSpc>
                <a:spcPct val="100000"/>
              </a:lnSpc>
              <a:spcBef>
                <a:spcPts val="0"/>
              </a:spcBef>
              <a:spcAft>
                <a:spcPts val="300"/>
              </a:spcAft>
              <a:buClrTx/>
              <a:buSzTx/>
              <a:buFont typeface="+mj-lt"/>
              <a:buNone/>
              <a:tabLst>
                <a:tab pos="180000" algn="l"/>
              </a:tabLst>
            </a:pPr>
            <a:r>
              <a:rPr lang="en-US" sz="1200" b="1">
                <a:solidFill>
                  <a:schemeClr val="accent1"/>
                </a:solidFill>
                <a:latin typeface="Nokia Pure Headline Light" panose="020B0304020202020204" pitchFamily="34" charset="0"/>
              </a:rPr>
              <a:t>The difference between </a:t>
            </a:r>
          </a:p>
          <a:p>
            <a:pPr marL="0" marR="0" indent="0" algn="ctr" defTabSz="180000" rtl="0" eaLnBrk="1" fontAlgn="auto" latinLnBrk="0" hangingPunct="1">
              <a:lnSpc>
                <a:spcPct val="100000"/>
              </a:lnSpc>
              <a:spcBef>
                <a:spcPts val="0"/>
              </a:spcBef>
              <a:spcAft>
                <a:spcPts val="300"/>
              </a:spcAft>
              <a:buClrTx/>
              <a:buSzTx/>
              <a:buFont typeface="+mj-lt"/>
              <a:buNone/>
              <a:tabLst>
                <a:tab pos="180000" algn="l"/>
              </a:tabLst>
            </a:pPr>
            <a:r>
              <a:rPr lang="en-US" sz="1200" b="1">
                <a:solidFill>
                  <a:schemeClr val="accent1"/>
                </a:solidFill>
                <a:latin typeface="Nokia Pure Headline Light" panose="020B0304020202020204" pitchFamily="34" charset="0"/>
              </a:rPr>
              <a:t>simulated MPR and specified MPR</a:t>
            </a:r>
          </a:p>
        </p:txBody>
      </p:sp>
    </p:spTree>
    <p:extLst>
      <p:ext uri="{BB962C8B-B14F-4D97-AF65-F5344CB8AC3E}">
        <p14:creationId xmlns:p14="http://schemas.microsoft.com/office/powerpoint/2010/main" val="1052913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06D4413-6DDD-9A33-5060-A44321BEEC2C}"/>
              </a:ext>
            </a:extLst>
          </p:cNvPr>
          <p:cNvSpPr>
            <a:spLocks noGrp="1"/>
          </p:cNvSpPr>
          <p:nvPr>
            <p:ph type="body" sz="quarter" idx="12"/>
          </p:nvPr>
        </p:nvSpPr>
        <p:spPr/>
        <p:txBody>
          <a:bodyPr/>
          <a:lstStyle/>
          <a:p>
            <a:r>
              <a:rPr lang="en-US"/>
              <a:t>High-power UE Bands</a:t>
            </a:r>
            <a:endParaRPr lang="en-GB"/>
          </a:p>
        </p:txBody>
      </p:sp>
      <p:sp>
        <p:nvSpPr>
          <p:cNvPr id="6" name="Text Placeholder 3">
            <a:extLst>
              <a:ext uri="{FF2B5EF4-FFF2-40B4-BE49-F238E27FC236}">
                <a16:creationId xmlns:a16="http://schemas.microsoft.com/office/drawing/2014/main" id="{56EDB5EB-FC20-7E6A-08A6-5670500E0593}"/>
              </a:ext>
            </a:extLst>
          </p:cNvPr>
          <p:cNvSpPr txBox="1">
            <a:spLocks/>
          </p:cNvSpPr>
          <p:nvPr/>
        </p:nvSpPr>
        <p:spPr>
          <a:xfrm>
            <a:off x="526631" y="1125260"/>
            <a:ext cx="4733623" cy="3505106"/>
          </a:xfrm>
          <a:prstGeom prst="rect">
            <a:avLst/>
          </a:prstGeom>
          <a:noFill/>
        </p:spPr>
        <p:txBody>
          <a:bodyPr vert="horz" lIns="68580" tIns="68580" rIns="0" bIns="0" rtlCol="0">
            <a:normAutofit lnSpcReduction="10000"/>
          </a:bodyPr>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Aft>
                <a:spcPts val="0"/>
              </a:spcAft>
            </a:pPr>
            <a:r>
              <a:rPr lang="en-US">
                <a:ea typeface="Nokia Pure Text" panose="020B0504040602060303" pitchFamily="34" charset="0"/>
                <a:cs typeface="Nokia Pure Text" panose="020B0504040602060303" pitchFamily="34" charset="0"/>
              </a:rPr>
              <a:t>High-power UE classes are useful for uplink coverage. Rel-18 had a basket for enabling additional high-power NR bands, but no basket existed for LTE.</a:t>
            </a:r>
            <a:br>
              <a:rPr lang="en-US">
                <a:ea typeface="Nokia Pure Text" panose="020B0504040602060303" pitchFamily="34" charset="0"/>
                <a:cs typeface="Nokia Pure Text" panose="020B0504040602060303" pitchFamily="34" charset="0"/>
              </a:rPr>
            </a:br>
            <a:endParaRPr lang="en-US">
              <a:ea typeface="Nokia Pure Text" panose="020B0504040602060303" pitchFamily="34" charset="0"/>
              <a:cs typeface="Nokia Pure Text" panose="020B0504040602060303" pitchFamily="34" charset="0"/>
            </a:endParaRPr>
          </a:p>
          <a:p>
            <a:r>
              <a:rPr lang="en-US">
                <a:sym typeface="Wingdings" panose="05000000000000000000" pitchFamily="2" charset="2"/>
              </a:rPr>
              <a:t> </a:t>
            </a:r>
            <a:r>
              <a:rPr lang="en-US">
                <a:ea typeface="Nokia Pure Text" panose="020B0504040602060303" pitchFamily="34" charset="0"/>
                <a:cs typeface="Nokia Pure Text" panose="020B0504040602060303" pitchFamily="34" charset="0"/>
              </a:rPr>
              <a:t>Priority areas for Rel-19 should be enabling High-power UEs </a:t>
            </a:r>
          </a:p>
          <a:p>
            <a:pPr>
              <a:spcAft>
                <a:spcPts val="0"/>
              </a:spcAft>
            </a:pPr>
            <a:endParaRPr lang="en-US" sz="900">
              <a:highlight>
                <a:srgbClr val="FFFF00"/>
              </a:highlight>
            </a:endParaRPr>
          </a:p>
          <a:p>
            <a:r>
              <a:rPr lang="en-GB" b="1" u="sng"/>
              <a:t>Expected outcome and benefits</a:t>
            </a:r>
            <a:r>
              <a:rPr lang="en-GB"/>
              <a:t>:</a:t>
            </a:r>
          </a:p>
          <a:p>
            <a:pPr marL="171450" indent="-171450">
              <a:buFont typeface="Arial" panose="020B0604020202020204" pitchFamily="34" charset="0"/>
              <a:buChar char="•"/>
            </a:pPr>
            <a:r>
              <a:rPr lang="en-US"/>
              <a:t>PC2 support for additional LTE and NR bands is beneficial for wide area deployments. Also, it is needed to enable PC1.5 CA/DC functionality. </a:t>
            </a:r>
          </a:p>
          <a:p>
            <a:r>
              <a:rPr lang="en-GB" sz="1200" b="1" u="sng"/>
              <a:t>How to get there</a:t>
            </a:r>
            <a:r>
              <a:rPr lang="en-GB" sz="1200"/>
              <a:t>:</a:t>
            </a:r>
          </a:p>
          <a:p>
            <a:pPr marL="171450" indent="-171450">
              <a:buFont typeface="Arial" panose="020B0604020202020204" pitchFamily="34" charset="0"/>
              <a:buChar char="•"/>
            </a:pPr>
            <a:r>
              <a:rPr lang="en-US"/>
              <a:t>Introduce a basket for PC2 LTE bands (RP-233183).</a:t>
            </a:r>
          </a:p>
          <a:p>
            <a:pPr>
              <a:lnSpc>
                <a:spcPct val="110000"/>
              </a:lnSpc>
            </a:pPr>
            <a:r>
              <a:rPr lang="en-US" b="1" u="sng"/>
              <a:t>Additional areas to consider:</a:t>
            </a:r>
          </a:p>
          <a:p>
            <a:pPr marL="171450" indent="-171450">
              <a:buFont typeface="Arial" panose="020B0604020202020204" pitchFamily="34" charset="0"/>
              <a:buChar char="•"/>
            </a:pPr>
            <a:r>
              <a:rPr lang="en-US"/>
              <a:t>HPUE (PC1/PC2) for NTN is beneficial to compensate challenging link budget. </a:t>
            </a:r>
          </a:p>
          <a:p>
            <a:pPr marL="171450" indent="-171450">
              <a:buFont typeface="Arial" panose="020B0604020202020204" pitchFamily="34" charset="0"/>
              <a:buChar char="•"/>
            </a:pPr>
            <a:r>
              <a:rPr lang="en-US"/>
              <a:t>Single band PC2 support for </a:t>
            </a:r>
            <a:r>
              <a:rPr lang="en-US" err="1"/>
              <a:t>RedCap</a:t>
            </a:r>
            <a:r>
              <a:rPr lang="en-US"/>
              <a:t> small data transmissions (e.g. utilities).  </a:t>
            </a:r>
          </a:p>
          <a:p>
            <a:endParaRPr lang="en-US"/>
          </a:p>
          <a:p>
            <a:pPr marL="171450" indent="-171450">
              <a:buFont typeface="Arial" panose="020B0604020202020204" pitchFamily="34" charset="0"/>
              <a:buChar char="•"/>
            </a:pPr>
            <a:endParaRPr lang="en-US"/>
          </a:p>
          <a:p>
            <a:pPr marL="169242" indent="-171442">
              <a:defRPr/>
            </a:pPr>
            <a:endParaRPr lang="en-GB">
              <a:latin typeface="Nokia Pure Text Light"/>
            </a:endParaRPr>
          </a:p>
        </p:txBody>
      </p:sp>
      <p:pic>
        <p:nvPicPr>
          <p:cNvPr id="8" name="Picture 7">
            <a:extLst>
              <a:ext uri="{FF2B5EF4-FFF2-40B4-BE49-F238E27FC236}">
                <a16:creationId xmlns:a16="http://schemas.microsoft.com/office/drawing/2014/main" id="{DF708118-C3DD-F695-7391-5E9BEF3CC8BE}"/>
              </a:ext>
            </a:extLst>
          </p:cNvPr>
          <p:cNvPicPr>
            <a:picLocks noChangeAspect="1"/>
          </p:cNvPicPr>
          <p:nvPr/>
        </p:nvPicPr>
        <p:blipFill>
          <a:blip r:embed="rId2"/>
          <a:stretch>
            <a:fillRect/>
          </a:stretch>
        </p:blipFill>
        <p:spPr>
          <a:xfrm>
            <a:off x="5361981" y="1286329"/>
            <a:ext cx="3619284" cy="1614485"/>
          </a:xfrm>
          <a:prstGeom prst="rect">
            <a:avLst/>
          </a:prstGeom>
        </p:spPr>
      </p:pic>
      <p:sp>
        <p:nvSpPr>
          <p:cNvPr id="10" name="TextBox 9">
            <a:extLst>
              <a:ext uri="{FF2B5EF4-FFF2-40B4-BE49-F238E27FC236}">
                <a16:creationId xmlns:a16="http://schemas.microsoft.com/office/drawing/2014/main" id="{198C3F78-59EA-779D-E6AC-F23477CA685C}"/>
              </a:ext>
            </a:extLst>
          </p:cNvPr>
          <p:cNvSpPr txBox="1"/>
          <p:nvPr/>
        </p:nvSpPr>
        <p:spPr>
          <a:xfrm>
            <a:off x="5597989" y="1067783"/>
            <a:ext cx="3045542" cy="276999"/>
          </a:xfrm>
          <a:prstGeom prst="rect">
            <a:avLst/>
          </a:prstGeom>
          <a:noFill/>
          <a:ln>
            <a:noFill/>
          </a:ln>
        </p:spPr>
        <p:txBody>
          <a:bodyPr wrap="square">
            <a:spAutoFit/>
          </a:bodyPr>
          <a:lstStyle/>
          <a:p>
            <a:pPr algn="ctr" defTabSz="180000">
              <a:spcAft>
                <a:spcPts val="300"/>
              </a:spcAft>
              <a:tabLst>
                <a:tab pos="180000" algn="l"/>
              </a:tabLst>
            </a:pPr>
            <a:r>
              <a:rPr lang="en-GB" sz="1200" b="1">
                <a:solidFill>
                  <a:schemeClr val="accent1"/>
                </a:solidFill>
                <a:latin typeface="Nokia Pure Headline Light" panose="020B0304020202020204" pitchFamily="34" charset="0"/>
              </a:rPr>
              <a:t>38.101-1 Table 6.2.1-1: UE Power Class</a:t>
            </a:r>
          </a:p>
        </p:txBody>
      </p:sp>
      <p:pic>
        <p:nvPicPr>
          <p:cNvPr id="9" name="Picture 8">
            <a:extLst>
              <a:ext uri="{FF2B5EF4-FFF2-40B4-BE49-F238E27FC236}">
                <a16:creationId xmlns:a16="http://schemas.microsoft.com/office/drawing/2014/main" id="{97E9C4FC-2139-039C-8222-12B99E559256}"/>
              </a:ext>
            </a:extLst>
          </p:cNvPr>
          <p:cNvPicPr>
            <a:picLocks noChangeAspect="1"/>
          </p:cNvPicPr>
          <p:nvPr/>
        </p:nvPicPr>
        <p:blipFill rotWithShape="1">
          <a:blip r:embed="rId3"/>
          <a:srcRect b="47320"/>
          <a:stretch/>
        </p:blipFill>
        <p:spPr>
          <a:xfrm>
            <a:off x="5398071" y="3307321"/>
            <a:ext cx="3445379" cy="1272644"/>
          </a:xfrm>
          <a:prstGeom prst="rect">
            <a:avLst/>
          </a:prstGeom>
        </p:spPr>
      </p:pic>
      <p:sp>
        <p:nvSpPr>
          <p:cNvPr id="11" name="TextBox 10">
            <a:extLst>
              <a:ext uri="{FF2B5EF4-FFF2-40B4-BE49-F238E27FC236}">
                <a16:creationId xmlns:a16="http://schemas.microsoft.com/office/drawing/2014/main" id="{5017C63B-0A7C-BFF9-49EF-EADAEA888CF1}"/>
              </a:ext>
            </a:extLst>
          </p:cNvPr>
          <p:cNvSpPr txBox="1"/>
          <p:nvPr/>
        </p:nvSpPr>
        <p:spPr>
          <a:xfrm>
            <a:off x="5571826" y="3054770"/>
            <a:ext cx="3045542" cy="276999"/>
          </a:xfrm>
          <a:prstGeom prst="rect">
            <a:avLst/>
          </a:prstGeom>
          <a:noFill/>
          <a:ln>
            <a:noFill/>
          </a:ln>
        </p:spPr>
        <p:txBody>
          <a:bodyPr wrap="square">
            <a:spAutoFit/>
          </a:bodyPr>
          <a:lstStyle/>
          <a:p>
            <a:pPr algn="ctr" defTabSz="180000">
              <a:spcBef>
                <a:spcPts val="300"/>
              </a:spcBef>
              <a:spcAft>
                <a:spcPts val="300"/>
              </a:spcAft>
              <a:tabLst>
                <a:tab pos="180000" algn="l"/>
              </a:tabLst>
            </a:pPr>
            <a:r>
              <a:rPr lang="en-GB" sz="1200" b="1">
                <a:solidFill>
                  <a:schemeClr val="accent1"/>
                </a:solidFill>
                <a:latin typeface="Nokia Pure Headline Light" panose="020B0304020202020204" pitchFamily="34" charset="0"/>
              </a:rPr>
              <a:t>36.101 Table 6.2.2-1: UE Power Class</a:t>
            </a:r>
          </a:p>
        </p:txBody>
      </p:sp>
    </p:spTree>
    <p:extLst>
      <p:ext uri="{BB962C8B-B14F-4D97-AF65-F5344CB8AC3E}">
        <p14:creationId xmlns:p14="http://schemas.microsoft.com/office/powerpoint/2010/main" val="1220043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0E25D40-3302-C8D5-ABB4-7DD82787D3C1}"/>
              </a:ext>
            </a:extLst>
          </p:cNvPr>
          <p:cNvSpPr>
            <a:spLocks noGrp="1"/>
          </p:cNvSpPr>
          <p:nvPr>
            <p:ph type="body" sz="quarter" idx="12"/>
          </p:nvPr>
        </p:nvSpPr>
        <p:spPr/>
        <p:txBody>
          <a:bodyPr/>
          <a:lstStyle/>
          <a:p>
            <a:r>
              <a:rPr lang="en-US"/>
              <a:t>High-power UE CA/DC combinations </a:t>
            </a:r>
          </a:p>
        </p:txBody>
      </p:sp>
      <p:sp>
        <p:nvSpPr>
          <p:cNvPr id="3" name="Text Placeholder 3">
            <a:extLst>
              <a:ext uri="{FF2B5EF4-FFF2-40B4-BE49-F238E27FC236}">
                <a16:creationId xmlns:a16="http://schemas.microsoft.com/office/drawing/2014/main" id="{52C2F199-148F-C688-0F99-80FE873436C0}"/>
              </a:ext>
            </a:extLst>
          </p:cNvPr>
          <p:cNvSpPr txBox="1">
            <a:spLocks/>
          </p:cNvSpPr>
          <p:nvPr/>
        </p:nvSpPr>
        <p:spPr>
          <a:xfrm>
            <a:off x="526632" y="1125260"/>
            <a:ext cx="7795022" cy="3505106"/>
          </a:xfrm>
          <a:prstGeom prst="rect">
            <a:avLst/>
          </a:prstGeom>
          <a:noFill/>
        </p:spPr>
        <p:txBody>
          <a:bodyPr vert="horz" lIns="68580" tIns="68580" rIns="0" bIns="0" rtlCol="0">
            <a:normAutofit fontScale="92500" lnSpcReduction="10000"/>
          </a:bodyPr>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300">
                <a:ea typeface="Nokia Pure Text" panose="020B0504040602060303" pitchFamily="34" charset="0"/>
                <a:cs typeface="Nokia Pure Text" panose="020B0504040602060303" pitchFamily="34" charset="0"/>
              </a:rPr>
              <a:t>At RAN4#109, PC1.5 NR UL inter-band CA was introduced to the specification. This is achieved with 1+2 Tx (3 Tx work-item) which means the bands need either UL MIMO support and/or Tx diversity support. i.e. has to be a TDD band. </a:t>
            </a:r>
          </a:p>
          <a:p>
            <a:r>
              <a:rPr lang="en-US">
                <a:ea typeface="Nokia Pure Text" panose="020B0504040602060303" pitchFamily="34" charset="0"/>
                <a:cs typeface="Nokia Pure Text" panose="020B0504040602060303" pitchFamily="34" charset="0"/>
              </a:rPr>
              <a:t>	</a:t>
            </a:r>
            <a:r>
              <a:rPr lang="en-US" sz="1000">
                <a:ea typeface="Nokia Pure Text" panose="020B0504040602060303" pitchFamily="34" charset="0"/>
                <a:cs typeface="Nokia Pure Text" panose="020B0504040602060303" pitchFamily="34" charset="0"/>
              </a:rPr>
              <a:t>SAR/MPR issues for PC1.5 seems already addressed with the introduction of this UL configuration. PC2 is already in specification 	since beginning of Rel-18. Meaning there should not be additional work for 2 Tx</a:t>
            </a:r>
            <a:r>
              <a:rPr lang="en-US">
                <a:ea typeface="Nokia Pure Text" panose="020B0504040602060303" pitchFamily="34" charset="0"/>
                <a:cs typeface="Nokia Pure Text" panose="020B0504040602060303" pitchFamily="34" charset="0"/>
              </a:rPr>
              <a:t>.</a:t>
            </a:r>
            <a:br>
              <a:rPr lang="en-US">
                <a:ea typeface="Nokia Pure Text" panose="020B0504040602060303" pitchFamily="34" charset="0"/>
                <a:cs typeface="Nokia Pure Text" panose="020B0504040602060303" pitchFamily="34" charset="0"/>
              </a:rPr>
            </a:br>
            <a:endParaRPr lang="en-US">
              <a:ea typeface="Nokia Pure Text" panose="020B0504040602060303" pitchFamily="34" charset="0"/>
              <a:cs typeface="Nokia Pure Text" panose="020B0504040602060303" pitchFamily="34" charset="0"/>
            </a:endParaRPr>
          </a:p>
          <a:p>
            <a:r>
              <a:rPr lang="en-US" sz="1300">
                <a:sym typeface="Wingdings" panose="05000000000000000000" pitchFamily="2" charset="2"/>
              </a:rPr>
              <a:t> </a:t>
            </a:r>
            <a:r>
              <a:rPr lang="en-US" sz="1300">
                <a:ea typeface="Nokia Pure Text" panose="020B0504040602060303" pitchFamily="34" charset="0"/>
                <a:cs typeface="Nokia Pure Text" panose="020B0504040602060303" pitchFamily="34" charset="0"/>
              </a:rPr>
              <a:t>In Rel-19 an evolution of this is to add additional CA support, not excluding FDD </a:t>
            </a:r>
          </a:p>
          <a:p>
            <a:endParaRPr lang="en-US">
              <a:highlight>
                <a:srgbClr val="FFFF00"/>
              </a:highlight>
            </a:endParaRPr>
          </a:p>
          <a:p>
            <a:r>
              <a:rPr lang="en-GB" sz="1300" b="1" u="sng"/>
              <a:t>Expected outcome and benefits</a:t>
            </a:r>
            <a:r>
              <a:rPr lang="en-GB" sz="1300"/>
              <a:t>:</a:t>
            </a:r>
          </a:p>
          <a:p>
            <a:pPr marL="171450" indent="-171450">
              <a:buFont typeface="Arial" panose="020B0604020202020204" pitchFamily="34" charset="0"/>
              <a:buChar char="•"/>
            </a:pPr>
            <a:r>
              <a:rPr lang="en-US" sz="1300"/>
              <a:t>PC1.5 and PC2 support for additional LTE and NR band combinations is beneficial for higher data rate coverage in wide area deployments. </a:t>
            </a:r>
          </a:p>
          <a:p>
            <a:r>
              <a:rPr lang="en-GB" sz="1300" b="1" u="sng"/>
              <a:t>How to get there</a:t>
            </a:r>
            <a:r>
              <a:rPr lang="en-GB" sz="1300"/>
              <a:t>:</a:t>
            </a:r>
          </a:p>
          <a:p>
            <a:pPr marL="171450" indent="-171450">
              <a:buFont typeface="Arial" panose="020B0604020202020204" pitchFamily="34" charset="0"/>
              <a:buChar char="•"/>
            </a:pPr>
            <a:r>
              <a:rPr lang="en-US" sz="1300"/>
              <a:t>To achieve PC1.5 NR UL CA both bands or CCs (inter/intra-band) needs to be PC2. </a:t>
            </a:r>
          </a:p>
          <a:p>
            <a:pPr marL="171450" indent="-171450">
              <a:buFont typeface="Arial" panose="020B0604020202020204" pitchFamily="34" charset="0"/>
              <a:buChar char="•"/>
            </a:pPr>
            <a:r>
              <a:rPr lang="en-US" sz="1300"/>
              <a:t>To achieve PC1.5 UL EN-DC both LTE band and NR band needs to be PC2. </a:t>
            </a:r>
          </a:p>
          <a:p>
            <a:pPr marL="351450" lvl="1" indent="-171450">
              <a:buFont typeface="Arial" panose="020B0604020202020204" pitchFamily="34" charset="0"/>
              <a:buChar char="•"/>
            </a:pPr>
            <a:r>
              <a:rPr lang="en-US" sz="1300"/>
              <a:t>Adding more LTE PC2 bands is discussed in previous slide.</a:t>
            </a:r>
          </a:p>
          <a:p>
            <a:pPr marL="171450" indent="-171450">
              <a:buFont typeface="Arial" panose="020B0604020202020204" pitchFamily="34" charset="0"/>
              <a:buChar char="•"/>
            </a:pPr>
            <a:r>
              <a:rPr lang="en-US" sz="1300"/>
              <a:t>Introduce a basket for PC1.5 UL NR CA and EN-DC (Maybe split into separate WIs)</a:t>
            </a:r>
          </a:p>
          <a:p>
            <a:pPr marL="171450" indent="-171450">
              <a:buFont typeface="Arial" panose="020B0604020202020204" pitchFamily="34" charset="0"/>
              <a:buChar char="•"/>
            </a:pPr>
            <a:endParaRPr lang="en-US"/>
          </a:p>
          <a:p>
            <a:endParaRPr lang="en-US"/>
          </a:p>
          <a:p>
            <a:pPr marL="171450" indent="-171450">
              <a:buFont typeface="Arial" panose="020B0604020202020204" pitchFamily="34" charset="0"/>
              <a:buChar char="•"/>
            </a:pPr>
            <a:endParaRPr lang="en-US"/>
          </a:p>
          <a:p>
            <a:pPr marL="169242" indent="-171442">
              <a:defRPr/>
            </a:pPr>
            <a:endParaRPr lang="en-GB">
              <a:latin typeface="Nokia Pure Text Light"/>
            </a:endParaRPr>
          </a:p>
        </p:txBody>
      </p:sp>
    </p:spTree>
    <p:extLst>
      <p:ext uri="{BB962C8B-B14F-4D97-AF65-F5344CB8AC3E}">
        <p14:creationId xmlns:p14="http://schemas.microsoft.com/office/powerpoint/2010/main" val="31457624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3C6EFA-A6EC-1170-512C-CED251704A9C}"/>
              </a:ext>
            </a:extLst>
          </p:cNvPr>
          <p:cNvSpPr>
            <a:spLocks noGrp="1"/>
          </p:cNvSpPr>
          <p:nvPr>
            <p:ph type="body" sz="quarter" idx="12"/>
          </p:nvPr>
        </p:nvSpPr>
        <p:spPr/>
        <p:txBody>
          <a:bodyPr/>
          <a:lstStyle/>
          <a:p>
            <a:r>
              <a:rPr lang="en-US"/>
              <a:t>Simplification of band combinations</a:t>
            </a:r>
            <a:endParaRPr lang="en-GB"/>
          </a:p>
        </p:txBody>
      </p:sp>
      <p:sp>
        <p:nvSpPr>
          <p:cNvPr id="3" name="Text Placeholder 3">
            <a:extLst>
              <a:ext uri="{FF2B5EF4-FFF2-40B4-BE49-F238E27FC236}">
                <a16:creationId xmlns:a16="http://schemas.microsoft.com/office/drawing/2014/main" id="{0BA16FC0-8B50-2801-4FE4-3AB566B59179}"/>
              </a:ext>
            </a:extLst>
          </p:cNvPr>
          <p:cNvSpPr txBox="1">
            <a:spLocks/>
          </p:cNvSpPr>
          <p:nvPr/>
        </p:nvSpPr>
        <p:spPr>
          <a:xfrm>
            <a:off x="417600" y="956495"/>
            <a:ext cx="7795022" cy="3505106"/>
          </a:xfrm>
          <a:prstGeom prst="rect">
            <a:avLst/>
          </a:prstGeom>
          <a:noFill/>
        </p:spPr>
        <p:txBody>
          <a:bodyPr vert="horz" lIns="68580" tIns="68580" rIns="0" bIns="0" rtlCol="0">
            <a:normAutofit/>
          </a:bodyPr>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Aft>
                <a:spcPts val="0"/>
              </a:spcAft>
            </a:pPr>
            <a:r>
              <a:rPr lang="en-US"/>
              <a:t>The number of band combinations is growing exponentially (now over 10,000) and are getting more and more complex with both the evolution of the UEs and addition of new spectrum.</a:t>
            </a:r>
            <a:br>
              <a:rPr lang="en-US"/>
            </a:br>
            <a:endParaRPr lang="en-US"/>
          </a:p>
          <a:p>
            <a:pPr marL="171450" indent="-171450">
              <a:spcAft>
                <a:spcPts val="0"/>
              </a:spcAft>
              <a:buFont typeface="Wingdings" panose="05000000000000000000" pitchFamily="2" charset="2"/>
              <a:buChar char="à"/>
            </a:pPr>
            <a:r>
              <a:rPr lang="en-US" sz="1200">
                <a:ea typeface="Nokia Pure Text" panose="020B0504040602060303" pitchFamily="34" charset="0"/>
                <a:cs typeface="Nokia Pure Text" panose="020B0504040602060303" pitchFamily="34" charset="0"/>
              </a:rPr>
              <a:t>In Rel-19 it</a:t>
            </a:r>
            <a:r>
              <a:rPr lang="en-US"/>
              <a:t> is essential to formulate a more efficient way of handling band combinations in preparation for 6G</a:t>
            </a:r>
            <a:br>
              <a:rPr lang="en-US"/>
            </a:br>
            <a:endParaRPr lang="en-US"/>
          </a:p>
          <a:p>
            <a:r>
              <a:rPr lang="en-GB" sz="1200" b="1" u="sng"/>
              <a:t>Expected outcome and benefits</a:t>
            </a:r>
            <a:r>
              <a:rPr lang="en-GB" sz="1200"/>
              <a:t>:</a:t>
            </a:r>
          </a:p>
          <a:p>
            <a:pPr marL="171450" indent="-171450">
              <a:buFont typeface="Arial" panose="020B0604020202020204" pitchFamily="34" charset="0"/>
              <a:buChar char="•"/>
            </a:pPr>
            <a:r>
              <a:rPr lang="en-US"/>
              <a:t>Some unnecessary workload has already been eliminated in RAN4 when defining band combinations by giving clear guidelines/rules on what needs to be studied and what can be simplified. </a:t>
            </a:r>
          </a:p>
          <a:p>
            <a:pPr marL="171450" indent="-171450">
              <a:buFont typeface="Arial" panose="020B0604020202020204" pitchFamily="34" charset="0"/>
              <a:buChar char="•"/>
            </a:pPr>
            <a:r>
              <a:rPr lang="en-US"/>
              <a:t>But there are still multiple areas/aspects to simplify:</a:t>
            </a:r>
          </a:p>
          <a:p>
            <a:pPr marL="351450" lvl="1" indent="-171450">
              <a:buFont typeface="Arial" panose="020B0604020202020204" pitchFamily="34" charset="0"/>
              <a:buChar char="•"/>
            </a:pPr>
            <a:r>
              <a:rPr lang="en-US"/>
              <a:t>Currently there is a large number of band combinations with high MSD allowance. The UE is only tested according to test-points for the issues (IMD / receiver harmonic mixing) and normal operation is not verified. The operators could utilize the non-problematic part of the spectrum better, but this is currently not tested. RAN4 can investigate if the current MSD framework can be enhanced or modified to address this problem. </a:t>
            </a:r>
          </a:p>
          <a:p>
            <a:pPr marL="0" lvl="1"/>
            <a:r>
              <a:rPr lang="en-GB" sz="1200" b="1" u="sng"/>
              <a:t>How to get there</a:t>
            </a:r>
            <a:r>
              <a:rPr lang="en-GB" sz="1200"/>
              <a:t>:</a:t>
            </a:r>
          </a:p>
          <a:p>
            <a:pPr marL="351450" lvl="1" indent="-171450">
              <a:buFont typeface="Arial" panose="020B0604020202020204" pitchFamily="34" charset="0"/>
              <a:buChar char="•"/>
            </a:pPr>
            <a:r>
              <a:rPr lang="en-US"/>
              <a:t>Start a Rel-19 WI building on the Rel-18 SI, keeping same TR 38.846.</a:t>
            </a:r>
          </a:p>
          <a:p>
            <a:endParaRPr lang="en-US"/>
          </a:p>
          <a:p>
            <a:pPr marL="171450" indent="-171450">
              <a:buFont typeface="Arial" panose="020B0604020202020204" pitchFamily="34" charset="0"/>
              <a:buChar char="•"/>
            </a:pPr>
            <a:endParaRPr lang="en-US"/>
          </a:p>
          <a:p>
            <a:pPr marL="169242" indent="-171442">
              <a:defRPr/>
            </a:pPr>
            <a:endParaRPr lang="en-GB">
              <a:latin typeface="Nokia Pure Text Light"/>
            </a:endParaRPr>
          </a:p>
        </p:txBody>
      </p:sp>
    </p:spTree>
    <p:extLst>
      <p:ext uri="{BB962C8B-B14F-4D97-AF65-F5344CB8AC3E}">
        <p14:creationId xmlns:p14="http://schemas.microsoft.com/office/powerpoint/2010/main" val="30466366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DB495A-DCB6-2919-40D8-6A0590E5682F}"/>
              </a:ext>
            </a:extLst>
          </p:cNvPr>
          <p:cNvSpPr>
            <a:spLocks noGrp="1"/>
          </p:cNvSpPr>
          <p:nvPr>
            <p:ph type="body" sz="quarter" idx="12"/>
          </p:nvPr>
        </p:nvSpPr>
        <p:spPr/>
        <p:txBody>
          <a:bodyPr lIns="0" tIns="0" rIns="0" bIns="0" anchor="t"/>
          <a:lstStyle/>
          <a:p>
            <a:r>
              <a:rPr lang="en-US" sz="2000">
                <a:latin typeface="Nokia Pure Headline Light"/>
              </a:rPr>
              <a:t>BS RF – Mask of “Expected EIRP” above horizon in the 6425-7125 MHz band</a:t>
            </a:r>
          </a:p>
        </p:txBody>
      </p:sp>
      <p:sp>
        <p:nvSpPr>
          <p:cNvPr id="4" name="Text Placeholder 3">
            <a:extLst>
              <a:ext uri="{FF2B5EF4-FFF2-40B4-BE49-F238E27FC236}">
                <a16:creationId xmlns:a16="http://schemas.microsoft.com/office/drawing/2014/main" id="{BFD0BF32-5A5C-013F-35B1-C8C5CECF4E30}"/>
              </a:ext>
            </a:extLst>
          </p:cNvPr>
          <p:cNvSpPr>
            <a:spLocks noGrp="1"/>
          </p:cNvSpPr>
          <p:nvPr>
            <p:ph type="body" sz="quarter" idx="15"/>
          </p:nvPr>
        </p:nvSpPr>
        <p:spPr>
          <a:xfrm>
            <a:off x="417338" y="1430594"/>
            <a:ext cx="8308800" cy="3316959"/>
          </a:xfrm>
        </p:spPr>
        <p:txBody>
          <a:bodyPr lIns="0" tIns="0" rIns="0" bIns="0" anchor="t"/>
          <a:lstStyle/>
          <a:p>
            <a:r>
              <a:rPr lang="en-US"/>
              <a:t>Regulatory requirement for a single BS for protecting co-channel FSS space receivers from aggregate interference </a:t>
            </a:r>
          </a:p>
          <a:p>
            <a:endParaRPr lang="en-US" sz="1400">
              <a:latin typeface="Nokia Pure Text Light"/>
            </a:endParaRPr>
          </a:p>
        </p:txBody>
      </p:sp>
      <p:sp>
        <p:nvSpPr>
          <p:cNvPr id="5" name="Text Placeholder 2">
            <a:extLst>
              <a:ext uri="{FF2B5EF4-FFF2-40B4-BE49-F238E27FC236}">
                <a16:creationId xmlns:a16="http://schemas.microsoft.com/office/drawing/2014/main" id="{821288EE-0C5F-2A6B-C920-5D9F7CB536F9}"/>
              </a:ext>
            </a:extLst>
          </p:cNvPr>
          <p:cNvSpPr>
            <a:spLocks noGrp="1"/>
          </p:cNvSpPr>
          <p:nvPr>
            <p:ph type="body" sz="quarter" idx="13"/>
          </p:nvPr>
        </p:nvSpPr>
        <p:spPr>
          <a:xfrm>
            <a:off x="417600" y="764520"/>
            <a:ext cx="8308800" cy="340654"/>
          </a:xfrm>
        </p:spPr>
        <p:txBody>
          <a:bodyPr lIns="0" tIns="0" rIns="0" bIns="0" anchor="t"/>
          <a:lstStyle/>
          <a:p>
            <a:r>
              <a:rPr lang="en-GB">
                <a:latin typeface="Nokia Pure Headline Light"/>
              </a:rPr>
              <a:t>Coexistence with Fixed Satellite Service (FSS) space receivers</a:t>
            </a:r>
            <a:endParaRPr lang="en-GB"/>
          </a:p>
        </p:txBody>
      </p:sp>
      <p:pic>
        <p:nvPicPr>
          <p:cNvPr id="28" name="Picture 27">
            <a:extLst>
              <a:ext uri="{FF2B5EF4-FFF2-40B4-BE49-F238E27FC236}">
                <a16:creationId xmlns:a16="http://schemas.microsoft.com/office/drawing/2014/main" id="{B35CEED6-6F11-709F-5202-0359CE68FBC7}"/>
              </a:ext>
            </a:extLst>
          </p:cNvPr>
          <p:cNvPicPr>
            <a:picLocks noChangeAspect="1"/>
          </p:cNvPicPr>
          <p:nvPr/>
        </p:nvPicPr>
        <p:blipFill>
          <a:blip r:embed="rId2"/>
          <a:stretch>
            <a:fillRect/>
          </a:stretch>
        </p:blipFill>
        <p:spPr>
          <a:xfrm>
            <a:off x="819480" y="3075006"/>
            <a:ext cx="3389524" cy="1640544"/>
          </a:xfrm>
          <a:prstGeom prst="rect">
            <a:avLst/>
          </a:prstGeom>
        </p:spPr>
      </p:pic>
      <p:sp>
        <p:nvSpPr>
          <p:cNvPr id="29" name="TextBox 28">
            <a:extLst>
              <a:ext uri="{FF2B5EF4-FFF2-40B4-BE49-F238E27FC236}">
                <a16:creationId xmlns:a16="http://schemas.microsoft.com/office/drawing/2014/main" id="{97DE8B34-47B7-77C0-CD35-E009039B5C21}"/>
              </a:ext>
            </a:extLst>
          </p:cNvPr>
          <p:cNvSpPr txBox="1"/>
          <p:nvPr/>
        </p:nvSpPr>
        <p:spPr>
          <a:xfrm>
            <a:off x="419074" y="1803122"/>
            <a:ext cx="4062985" cy="1817003"/>
          </a:xfrm>
          <a:prstGeom prst="rect">
            <a:avLst/>
          </a:prstGeom>
          <a:noFill/>
          <a:ln>
            <a:noFill/>
          </a:ln>
        </p:spPr>
        <p:txBody>
          <a:bodyPr wrap="square" lIns="0" tIns="0" rIns="0" bIns="0" rtlCol="0">
            <a:noAutofit/>
          </a:bodyPr>
          <a:lstStyle/>
          <a:p>
            <a:pPr marL="171450" marR="0" indent="-171450" defTabSz="685800" fontAlgn="auto">
              <a:spcAft>
                <a:spcPts val="600"/>
              </a:spcAft>
              <a:buClrTx/>
              <a:buSzPct val="70000"/>
              <a:buFont typeface="Arial" panose="020B0604020202020204" pitchFamily="34" charset="0"/>
              <a:buChar char="•"/>
              <a:tabLst>
                <a:tab pos="180000" algn="l"/>
              </a:tabLst>
            </a:pPr>
            <a:r>
              <a:rPr lang="en-US" sz="1200">
                <a:solidFill>
                  <a:schemeClr val="tx2"/>
                </a:solidFill>
              </a:rPr>
              <a:t>Limits take into account that BSs within the satellite footprint have different:</a:t>
            </a:r>
          </a:p>
          <a:p>
            <a:pPr marL="628650" lvl="1" indent="-171450" defTabSz="685800">
              <a:spcAft>
                <a:spcPts val="600"/>
              </a:spcAft>
              <a:buSzPct val="70000"/>
              <a:buFont typeface="Arial" panose="020B0604020202020204" pitchFamily="34" charset="0"/>
              <a:buChar char="•"/>
              <a:tabLst>
                <a:tab pos="180000" algn="l"/>
              </a:tabLst>
            </a:pPr>
            <a:r>
              <a:rPr lang="en-US" sz="1200">
                <a:solidFill>
                  <a:schemeClr val="tx2"/>
                </a:solidFill>
              </a:rPr>
              <a:t>Orientations in azimuth</a:t>
            </a:r>
          </a:p>
          <a:p>
            <a:pPr marL="628650" lvl="1" indent="-171450" defTabSz="685800">
              <a:spcAft>
                <a:spcPts val="600"/>
              </a:spcAft>
              <a:buSzPct val="70000"/>
              <a:buFont typeface="Arial" panose="020B0604020202020204" pitchFamily="34" charset="0"/>
              <a:buChar char="•"/>
              <a:tabLst>
                <a:tab pos="180000" algn="l"/>
              </a:tabLst>
            </a:pPr>
            <a:r>
              <a:rPr lang="en-US" sz="1200">
                <a:solidFill>
                  <a:schemeClr val="tx2"/>
                </a:solidFill>
              </a:rPr>
              <a:t>Elevation angles</a:t>
            </a:r>
          </a:p>
          <a:p>
            <a:pPr marL="628650" lvl="1" indent="-171450" defTabSz="685800">
              <a:spcAft>
                <a:spcPts val="600"/>
              </a:spcAft>
              <a:buSzPct val="70000"/>
              <a:buFont typeface="Arial" panose="020B0604020202020204" pitchFamily="34" charset="0"/>
              <a:buChar char="•"/>
              <a:tabLst>
                <a:tab pos="180000" algn="l"/>
              </a:tabLst>
            </a:pPr>
            <a:r>
              <a:rPr lang="en-US" sz="1200">
                <a:solidFill>
                  <a:schemeClr val="tx2"/>
                </a:solidFill>
              </a:rPr>
              <a:t>Beamforming directions</a:t>
            </a:r>
          </a:p>
        </p:txBody>
      </p:sp>
      <p:sp>
        <p:nvSpPr>
          <p:cNvPr id="3" name="TextBox 2">
            <a:extLst>
              <a:ext uri="{FF2B5EF4-FFF2-40B4-BE49-F238E27FC236}">
                <a16:creationId xmlns:a16="http://schemas.microsoft.com/office/drawing/2014/main" id="{E3927D99-4A4A-87C2-3BE4-8AE1CD37FA13}"/>
              </a:ext>
            </a:extLst>
          </p:cNvPr>
          <p:cNvSpPr txBox="1"/>
          <p:nvPr/>
        </p:nvSpPr>
        <p:spPr>
          <a:xfrm>
            <a:off x="4661943" y="1803122"/>
            <a:ext cx="4062985" cy="1817003"/>
          </a:xfrm>
          <a:prstGeom prst="rect">
            <a:avLst/>
          </a:prstGeom>
          <a:noFill/>
          <a:ln>
            <a:noFill/>
          </a:ln>
        </p:spPr>
        <p:txBody>
          <a:bodyPr wrap="square" lIns="0" tIns="0" rIns="0" bIns="0" rtlCol="0">
            <a:noAutofit/>
          </a:bodyPr>
          <a:lstStyle/>
          <a:p>
            <a:pPr marL="171450" marR="0" indent="-171450" defTabSz="685800" fontAlgn="auto">
              <a:spcAft>
                <a:spcPts val="600"/>
              </a:spcAft>
              <a:buClrTx/>
              <a:buSzPct val="70000"/>
              <a:buFont typeface="Arial" panose="020B0604020202020204" pitchFamily="34" charset="0"/>
              <a:buChar char="•"/>
              <a:tabLst>
                <a:tab pos="180000" algn="l"/>
              </a:tabLst>
            </a:pPr>
            <a:r>
              <a:rPr lang="en-US" sz="1200">
                <a:solidFill>
                  <a:schemeClr val="tx2"/>
                </a:solidFill>
              </a:rPr>
              <a:t>Technical conditions to be finalized at the ITU 2023 World Radiocommunication Conference (WRC-23) –       20 November to 15 December 2023</a:t>
            </a:r>
          </a:p>
          <a:p>
            <a:pPr marR="0" algn="l" defTabSz="180000" rtl="0" eaLnBrk="1" fontAlgn="auto" latinLnBrk="0" hangingPunct="1">
              <a:lnSpc>
                <a:spcPct val="100000"/>
              </a:lnSpc>
              <a:spcBef>
                <a:spcPts val="0"/>
              </a:spcBef>
              <a:spcAft>
                <a:spcPts val="300"/>
              </a:spcAft>
              <a:buClrTx/>
              <a:buSzTx/>
              <a:tabLst>
                <a:tab pos="180000" algn="l"/>
              </a:tabLst>
            </a:pPr>
            <a:endParaRPr kumimoji="0" lang="en-US" sz="1200" b="0" i="0" u="none" strike="noStrike" kern="1200" cap="none" spc="0" normalizeH="0" baseline="0" noProof="0">
              <a:ln>
                <a:noFill/>
              </a:ln>
              <a:solidFill>
                <a:schemeClr val="tx2"/>
              </a:solidFill>
              <a:effectLst/>
              <a:uLnTx/>
              <a:uFillTx/>
              <a:latin typeface="Nokia Pure Text Light"/>
              <a:ea typeface="+mn-ea"/>
              <a:cs typeface="+mn-cs"/>
            </a:endParaRPr>
          </a:p>
        </p:txBody>
      </p:sp>
      <mc:AlternateContent xmlns:mc="http://schemas.openxmlformats.org/markup-compatibility/2006">
        <mc:Choice xmlns:a14="http://schemas.microsoft.com/office/drawing/2010/main" Requires="a14">
          <p:graphicFrame>
            <p:nvGraphicFramePr>
              <p:cNvPr id="32" name="Table 31">
                <a:extLst>
                  <a:ext uri="{FF2B5EF4-FFF2-40B4-BE49-F238E27FC236}">
                    <a16:creationId xmlns:a16="http://schemas.microsoft.com/office/drawing/2014/main" id="{134A9BB5-2478-8772-D7BB-B897B643CB69}"/>
                  </a:ext>
                </a:extLst>
              </p:cNvPr>
              <p:cNvGraphicFramePr>
                <a:graphicFrameLocks noGrp="1"/>
              </p:cNvGraphicFramePr>
              <p:nvPr>
                <p:extLst>
                  <p:ext uri="{D42A27DB-BD31-4B8C-83A1-F6EECF244321}">
                    <p14:modId xmlns:p14="http://schemas.microsoft.com/office/powerpoint/2010/main" val="479499049"/>
                  </p:ext>
                </p:extLst>
              </p:nvPr>
            </p:nvGraphicFramePr>
            <p:xfrm>
              <a:off x="4841955" y="2439526"/>
              <a:ext cx="3861017" cy="2151888"/>
            </p:xfrm>
            <a:graphic>
              <a:graphicData uri="http://schemas.openxmlformats.org/drawingml/2006/table">
                <a:tbl>
                  <a:tblPr firstRow="1" firstCol="1" bandRow="1">
                    <a:tableStyleId>{5C22544A-7EE6-4342-B048-85BDC9FD1C3A}</a:tableStyleId>
                  </a:tblPr>
                  <a:tblGrid>
                    <a:gridCol w="2758443">
                      <a:extLst>
                        <a:ext uri="{9D8B030D-6E8A-4147-A177-3AD203B41FA5}">
                          <a16:colId xmlns:a16="http://schemas.microsoft.com/office/drawing/2014/main" val="3384656538"/>
                        </a:ext>
                      </a:extLst>
                    </a:gridCol>
                    <a:gridCol w="1102574">
                      <a:extLst>
                        <a:ext uri="{9D8B030D-6E8A-4147-A177-3AD203B41FA5}">
                          <a16:colId xmlns:a16="http://schemas.microsoft.com/office/drawing/2014/main" val="4193878434"/>
                        </a:ext>
                      </a:extLst>
                    </a:gridCol>
                  </a:tblGrid>
                  <a:tr h="0">
                    <a:tc>
                      <a:txBody>
                        <a:bodyPr/>
                        <a:lstStyle/>
                        <a:p>
                          <a:pPr algn="ctr"/>
                          <a:r>
                            <a:rPr lang="en-GB" sz="1000" kern="1200">
                              <a:effectLst/>
                            </a:rPr>
                            <a:t>Vertical angle measurement window </a:t>
                          </a:r>
                          <a:br>
                            <a:rPr lang="en-GB" sz="1000" kern="1200">
                              <a:effectLst/>
                            </a:rPr>
                          </a:br>
                          <a14:m>
                            <m:oMath xmlns:m="http://schemas.openxmlformats.org/officeDocument/2006/math">
                              <m:sSub>
                                <m:sSubPr>
                                  <m:ctrlPr>
                                    <a:rPr lang="en-US" sz="1000" i="1" kern="1200">
                                      <a:effectLst/>
                                      <a:latin typeface="Cambria Math" panose="02040503050406030204" pitchFamily="18" charset="0"/>
                                    </a:rPr>
                                  </m:ctrlPr>
                                </m:sSubPr>
                                <m:e>
                                  <m:r>
                                    <a:rPr lang="en-GB" sz="1000" kern="1200">
                                      <a:effectLst/>
                                      <a:latin typeface="Cambria Math" panose="02040503050406030204" pitchFamily="18" charset="0"/>
                                    </a:rPr>
                                    <m:t>𝜃</m:t>
                                  </m:r>
                                </m:e>
                                <m:sub>
                                  <m:r>
                                    <a:rPr lang="en-GB" sz="1000" kern="1200">
                                      <a:effectLst/>
                                      <a:latin typeface="Cambria Math" panose="02040503050406030204" pitchFamily="18" charset="0"/>
                                    </a:rPr>
                                    <m:t>𝐿</m:t>
                                  </m:r>
                                </m:sub>
                              </m:sSub>
                              <m:r>
                                <a:rPr lang="en-GB" sz="1000" kern="1200">
                                  <a:effectLst/>
                                  <a:latin typeface="Cambria Math" panose="02040503050406030204" pitchFamily="18" charset="0"/>
                                </a:rPr>
                                <m:t>≤</m:t>
                              </m:r>
                              <m:r>
                                <a:rPr lang="en-GB" sz="1000" kern="1200">
                                  <a:effectLst/>
                                  <a:latin typeface="Cambria Math" panose="02040503050406030204" pitchFamily="18" charset="0"/>
                                </a:rPr>
                                <m:t>𝜃</m:t>
                              </m:r>
                              <m:r>
                                <a:rPr lang="en-GB" sz="1000" kern="1200">
                                  <a:effectLst/>
                                  <a:latin typeface="Cambria Math" panose="02040503050406030204" pitchFamily="18" charset="0"/>
                                </a:rPr>
                                <m:t>&lt;</m:t>
                              </m:r>
                              <m:sSub>
                                <m:sSubPr>
                                  <m:ctrlPr>
                                    <a:rPr lang="en-US" sz="1000" i="1" kern="1200">
                                      <a:effectLst/>
                                      <a:latin typeface="Cambria Math" panose="02040503050406030204" pitchFamily="18" charset="0"/>
                                    </a:rPr>
                                  </m:ctrlPr>
                                </m:sSubPr>
                                <m:e>
                                  <m:r>
                                    <a:rPr lang="en-GB" sz="1000" kern="1200">
                                      <a:effectLst/>
                                      <a:latin typeface="Cambria Math" panose="02040503050406030204" pitchFamily="18" charset="0"/>
                                    </a:rPr>
                                    <m:t>𝜃</m:t>
                                  </m:r>
                                </m:e>
                                <m:sub>
                                  <m:r>
                                    <a:rPr lang="en-GB" sz="1000" kern="1200">
                                      <a:effectLst/>
                                      <a:latin typeface="Cambria Math" panose="02040503050406030204" pitchFamily="18" charset="0"/>
                                    </a:rPr>
                                    <m:t>𝐻</m:t>
                                  </m:r>
                                </m:sub>
                              </m:sSub>
                            </m:oMath>
                          </a14:m>
                          <a:r>
                            <a:rPr lang="en-GB" sz="1000" kern="1200">
                              <a:effectLst/>
                            </a:rPr>
                            <a:t> (vertical angle </a:t>
                          </a:r>
                          <a14:m>
                            <m:oMath xmlns:m="http://schemas.openxmlformats.org/officeDocument/2006/math">
                              <m:r>
                                <a:rPr lang="en-GB" sz="1000" kern="1200">
                                  <a:effectLst/>
                                  <a:latin typeface="Cambria Math" panose="02040503050406030204" pitchFamily="18" charset="0"/>
                                </a:rPr>
                                <m:t>𝜃</m:t>
                              </m:r>
                            </m:oMath>
                          </a14:m>
                          <a:r>
                            <a:rPr lang="en-GB" sz="1000" kern="1200">
                              <a:effectLst/>
                            </a:rPr>
                            <a:t> above horizon)</a:t>
                          </a:r>
                          <a:endParaRPr lang="en-US" sz="1000">
                            <a:effectLst/>
                            <a:latin typeface="CG Times"/>
                            <a:ea typeface="SimSun" panose="02010600030101010101" pitchFamily="2" charset="-122"/>
                          </a:endParaRPr>
                        </a:p>
                      </a:txBody>
                      <a:tcPr marL="27432" marR="27432" marT="91440" marB="91440" anchor="ctr"/>
                    </a:tc>
                    <a:tc>
                      <a:txBody>
                        <a:bodyPr/>
                        <a:lstStyle/>
                        <a:p>
                          <a:pPr algn="ctr" hangingPunct="0">
                            <a:tabLst>
                              <a:tab pos="1188085" algn="l"/>
                            </a:tabLst>
                          </a:pPr>
                          <a:r>
                            <a:rPr lang="en-GB" sz="1000" kern="1200">
                              <a:effectLst/>
                            </a:rPr>
                            <a:t>Expected EIRP (dBm/MHz)</a:t>
                          </a:r>
                          <a:endParaRPr lang="en-US" sz="1000">
                            <a:effectLst/>
                            <a:latin typeface="CG Times"/>
                            <a:ea typeface="SimSun" panose="02010600030101010101" pitchFamily="2" charset="-122"/>
                          </a:endParaRPr>
                        </a:p>
                      </a:txBody>
                      <a:tcPr marL="27432" marR="27432" marT="91440" marB="91440" anchor="ctr"/>
                    </a:tc>
                    <a:extLst>
                      <a:ext uri="{0D108BD9-81ED-4DB2-BD59-A6C34878D82A}">
                        <a16:rowId xmlns:a16="http://schemas.microsoft.com/office/drawing/2014/main" val="1818042339"/>
                      </a:ext>
                    </a:extLst>
                  </a:tr>
                  <a:tr h="0">
                    <a:tc>
                      <a:txBody>
                        <a:bodyPr/>
                        <a:lstStyle/>
                        <a:p>
                          <a:pPr algn="ctr" hangingPunct="0">
                            <a:spcBef>
                              <a:spcPts val="600"/>
                            </a:spcBef>
                            <a:tabLst>
                              <a:tab pos="1188085" algn="l"/>
                            </a:tabLst>
                          </a:pPr>
                          <a:r>
                            <a:rPr lang="en-GB" sz="1200" kern="1200">
                              <a:effectLst/>
                            </a:rPr>
                            <a:t>0</a:t>
                          </a:r>
                          <a:r>
                            <a:rPr lang="en-GB" sz="1200" kern="1200">
                              <a:effectLst/>
                              <a:sym typeface="Symbol" panose="05050102010706020507" pitchFamily="18" charset="2"/>
                            </a:rPr>
                            <a:t></a:t>
                          </a:r>
                          <a:r>
                            <a:rPr lang="en-GB" sz="1200" kern="1200">
                              <a:effectLst/>
                            </a:rPr>
                            <a:t> </a:t>
                          </a:r>
                          <a14:m>
                            <m:oMath xmlns:m="http://schemas.openxmlformats.org/officeDocument/2006/math">
                              <m:r>
                                <a:rPr lang="en-GB" sz="1200" kern="1200">
                                  <a:effectLst/>
                                  <a:latin typeface="Cambria Math" panose="02040503050406030204" pitchFamily="18" charset="0"/>
                                </a:rPr>
                                <m:t>≤</m:t>
                              </m:r>
                              <m:r>
                                <a:rPr lang="en-GB" sz="1200" kern="1200">
                                  <a:effectLst/>
                                  <a:latin typeface="Cambria Math" panose="02040503050406030204" pitchFamily="18" charset="0"/>
                                </a:rPr>
                                <m:t>𝜃</m:t>
                              </m:r>
                              <m:r>
                                <a:rPr lang="en-US" sz="1200" kern="1200">
                                  <a:effectLst/>
                                  <a:latin typeface="Cambria Math" panose="02040503050406030204" pitchFamily="18" charset="0"/>
                                </a:rPr>
                                <m:t>&lt;</m:t>
                              </m:r>
                            </m:oMath>
                          </a14:m>
                          <a:r>
                            <a:rPr lang="en-GB" sz="1200" kern="1200">
                              <a:effectLst/>
                            </a:rPr>
                            <a:t> 5</a:t>
                          </a:r>
                          <a:r>
                            <a:rPr lang="en-GB" sz="1200" kern="1200">
                              <a:effectLst/>
                              <a:sym typeface="Symbol" panose="05050102010706020507" pitchFamily="18" charset="2"/>
                            </a:rPr>
                            <a:t></a:t>
                          </a:r>
                          <a:endParaRPr lang="en-US" sz="1200">
                            <a:effectLst/>
                            <a:latin typeface="Times New Roman" panose="02020603050405020304" pitchFamily="18" charset="0"/>
                            <a:ea typeface="Times New Roman" panose="02020603050405020304" pitchFamily="18" charset="0"/>
                          </a:endParaRPr>
                        </a:p>
                      </a:txBody>
                      <a:tcPr marL="27432" marR="27432" marT="27432" marB="27432"/>
                    </a:tc>
                    <a:tc>
                      <a:txBody>
                        <a:bodyPr/>
                        <a:lstStyle/>
                        <a:p>
                          <a:pPr algn="ctr" hangingPunct="0">
                            <a:spcBef>
                              <a:spcPts val="600"/>
                            </a:spcBef>
                            <a:tabLst>
                              <a:tab pos="1188085" algn="l"/>
                            </a:tabLst>
                          </a:pPr>
                          <a:r>
                            <a:rPr lang="en-GB" sz="1200" b="1" kern="1200">
                              <a:solidFill>
                                <a:schemeClr val="bg1"/>
                              </a:solidFill>
                              <a:effectLst/>
                            </a:rPr>
                            <a:t>P1</a:t>
                          </a:r>
                          <a:endParaRPr lang="en-US" sz="1200" b="1">
                            <a:solidFill>
                              <a:schemeClr val="bg1"/>
                            </a:solidFill>
                            <a:effectLst/>
                            <a:latin typeface="Times New Roman" panose="02020603050405020304" pitchFamily="18" charset="0"/>
                            <a:ea typeface="Times New Roman" panose="02020603050405020304" pitchFamily="18" charset="0"/>
                          </a:endParaRPr>
                        </a:p>
                      </a:txBody>
                      <a:tcPr marL="27432" marR="27432" marT="27432" marB="27432"/>
                    </a:tc>
                    <a:extLst>
                      <a:ext uri="{0D108BD9-81ED-4DB2-BD59-A6C34878D82A}">
                        <a16:rowId xmlns:a16="http://schemas.microsoft.com/office/drawing/2014/main" val="2450113229"/>
                      </a:ext>
                    </a:extLst>
                  </a:tr>
                  <a:tr h="0">
                    <a:tc>
                      <a:txBody>
                        <a:bodyPr/>
                        <a:lstStyle/>
                        <a:p>
                          <a:pPr algn="ctr" hangingPunct="0">
                            <a:spcBef>
                              <a:spcPts val="600"/>
                            </a:spcBef>
                            <a:tabLst>
                              <a:tab pos="1188085" algn="l"/>
                            </a:tabLst>
                          </a:pPr>
                          <a:r>
                            <a:rPr lang="en-GB" sz="1200" kern="1200">
                              <a:effectLst/>
                            </a:rPr>
                            <a:t>  5</a:t>
                          </a:r>
                          <a:r>
                            <a:rPr lang="en-GB" sz="1200" kern="1200">
                              <a:effectLst/>
                              <a:sym typeface="Symbol" panose="05050102010706020507" pitchFamily="18" charset="2"/>
                            </a:rPr>
                            <a:t></a:t>
                          </a:r>
                          <a:r>
                            <a:rPr lang="en-GB" sz="1200" kern="1200">
                              <a:effectLst/>
                            </a:rPr>
                            <a:t> </a:t>
                          </a:r>
                          <a14:m>
                            <m:oMath xmlns:m="http://schemas.openxmlformats.org/officeDocument/2006/math">
                              <m:r>
                                <a:rPr lang="en-GB" sz="1200" kern="1200">
                                  <a:effectLst/>
                                  <a:latin typeface="Cambria Math" panose="02040503050406030204" pitchFamily="18" charset="0"/>
                                </a:rPr>
                                <m:t>≤</m:t>
                              </m:r>
                              <m:r>
                                <a:rPr lang="en-GB" sz="1200" kern="1200">
                                  <a:effectLst/>
                                  <a:latin typeface="Cambria Math" panose="02040503050406030204" pitchFamily="18" charset="0"/>
                                </a:rPr>
                                <m:t>𝜃</m:t>
                              </m:r>
                              <m:r>
                                <a:rPr lang="en-US" sz="1200" kern="1200">
                                  <a:effectLst/>
                                  <a:latin typeface="Cambria Math" panose="02040503050406030204" pitchFamily="18" charset="0"/>
                                </a:rPr>
                                <m:t>&lt;</m:t>
                              </m:r>
                            </m:oMath>
                          </a14:m>
                          <a:r>
                            <a:rPr lang="en-GB" sz="1200" kern="1200">
                              <a:effectLst/>
                            </a:rPr>
                            <a:t> 10</a:t>
                          </a:r>
                          <a:r>
                            <a:rPr lang="en-GB" sz="1200" kern="1200">
                              <a:effectLst/>
                              <a:sym typeface="Symbol" panose="05050102010706020507" pitchFamily="18" charset="2"/>
                            </a:rPr>
                            <a:t></a:t>
                          </a:r>
                          <a:endParaRPr lang="en-US" sz="1200">
                            <a:effectLst/>
                            <a:latin typeface="Times New Roman" panose="02020603050405020304" pitchFamily="18" charset="0"/>
                            <a:ea typeface="Times New Roman" panose="02020603050405020304" pitchFamily="18" charset="0"/>
                          </a:endParaRPr>
                        </a:p>
                      </a:txBody>
                      <a:tcPr marL="27432" marR="27432" marT="27432" marB="27432"/>
                    </a:tc>
                    <a:tc>
                      <a:txBody>
                        <a:bodyPr/>
                        <a:lstStyle/>
                        <a:p>
                          <a:pPr algn="ctr" hangingPunct="0">
                            <a:spcBef>
                              <a:spcPts val="600"/>
                            </a:spcBef>
                            <a:tabLst>
                              <a:tab pos="1188085" algn="l"/>
                            </a:tabLst>
                          </a:pPr>
                          <a:r>
                            <a:rPr lang="en-GB" sz="1200" b="1" kern="1200">
                              <a:solidFill>
                                <a:schemeClr val="bg1"/>
                              </a:solidFill>
                              <a:effectLst/>
                            </a:rPr>
                            <a:t>P2</a:t>
                          </a:r>
                          <a:endParaRPr lang="en-US" sz="1200" b="1">
                            <a:solidFill>
                              <a:schemeClr val="bg1"/>
                            </a:solidFill>
                            <a:effectLst/>
                            <a:latin typeface="Times New Roman" panose="02020603050405020304" pitchFamily="18" charset="0"/>
                            <a:ea typeface="Times New Roman" panose="02020603050405020304" pitchFamily="18" charset="0"/>
                          </a:endParaRPr>
                        </a:p>
                      </a:txBody>
                      <a:tcPr marL="27432" marR="27432" marT="27432" marB="27432"/>
                    </a:tc>
                    <a:extLst>
                      <a:ext uri="{0D108BD9-81ED-4DB2-BD59-A6C34878D82A}">
                        <a16:rowId xmlns:a16="http://schemas.microsoft.com/office/drawing/2014/main" val="3852544930"/>
                      </a:ext>
                    </a:extLst>
                  </a:tr>
                  <a:tr h="0">
                    <a:tc>
                      <a:txBody>
                        <a:bodyPr/>
                        <a:lstStyle/>
                        <a:p>
                          <a:pPr algn="ctr" hangingPunct="0">
                            <a:spcBef>
                              <a:spcPts val="600"/>
                            </a:spcBef>
                            <a:tabLst>
                              <a:tab pos="1188085" algn="l"/>
                            </a:tabLst>
                          </a:pPr>
                          <a:r>
                            <a:rPr lang="en-GB" sz="1200" kern="1200">
                              <a:effectLst/>
                            </a:rPr>
                            <a:t>10</a:t>
                          </a:r>
                          <a:r>
                            <a:rPr lang="en-GB" sz="1200" kern="1200">
                              <a:effectLst/>
                              <a:sym typeface="Symbol" panose="05050102010706020507" pitchFamily="18" charset="2"/>
                            </a:rPr>
                            <a:t></a:t>
                          </a:r>
                          <a:r>
                            <a:rPr lang="en-GB" sz="1200" kern="1200">
                              <a:effectLst/>
                            </a:rPr>
                            <a:t> </a:t>
                          </a:r>
                          <a14:m>
                            <m:oMath xmlns:m="http://schemas.openxmlformats.org/officeDocument/2006/math">
                              <m:r>
                                <a:rPr lang="en-GB" sz="1200" kern="1200">
                                  <a:effectLst/>
                                  <a:latin typeface="Cambria Math" panose="02040503050406030204" pitchFamily="18" charset="0"/>
                                </a:rPr>
                                <m:t>≤</m:t>
                              </m:r>
                              <m:r>
                                <a:rPr lang="en-GB" sz="1200" kern="1200">
                                  <a:effectLst/>
                                  <a:latin typeface="Cambria Math" panose="02040503050406030204" pitchFamily="18" charset="0"/>
                                </a:rPr>
                                <m:t>𝜃</m:t>
                              </m:r>
                              <m:r>
                                <a:rPr lang="en-US" sz="1200" kern="1200">
                                  <a:effectLst/>
                                  <a:latin typeface="Cambria Math" panose="02040503050406030204" pitchFamily="18" charset="0"/>
                                </a:rPr>
                                <m:t>&lt;</m:t>
                              </m:r>
                            </m:oMath>
                          </a14:m>
                          <a:r>
                            <a:rPr lang="en-GB" sz="1200" kern="1200">
                              <a:effectLst/>
                            </a:rPr>
                            <a:t> 15</a:t>
                          </a:r>
                          <a:r>
                            <a:rPr lang="en-GB" sz="1200" kern="1200">
                              <a:effectLst/>
                              <a:sym typeface="Symbol" panose="05050102010706020507" pitchFamily="18" charset="2"/>
                            </a:rPr>
                            <a:t></a:t>
                          </a:r>
                          <a:endParaRPr lang="en-US" sz="1200">
                            <a:effectLst/>
                            <a:latin typeface="Times New Roman" panose="02020603050405020304" pitchFamily="18" charset="0"/>
                            <a:ea typeface="Times New Roman" panose="02020603050405020304" pitchFamily="18" charset="0"/>
                          </a:endParaRPr>
                        </a:p>
                      </a:txBody>
                      <a:tcPr marL="27432" marR="27432" marT="27432" marB="27432"/>
                    </a:tc>
                    <a:tc>
                      <a:txBody>
                        <a:bodyPr/>
                        <a:lstStyle/>
                        <a:p>
                          <a:pPr algn="ctr" hangingPunct="0">
                            <a:spcBef>
                              <a:spcPts val="600"/>
                            </a:spcBef>
                            <a:tabLst>
                              <a:tab pos="1188085" algn="l"/>
                            </a:tabLst>
                          </a:pPr>
                          <a:r>
                            <a:rPr lang="en-GB" sz="1200" b="1" kern="1200">
                              <a:solidFill>
                                <a:schemeClr val="bg1"/>
                              </a:solidFill>
                              <a:effectLst/>
                            </a:rPr>
                            <a:t>P3</a:t>
                          </a:r>
                          <a:endParaRPr lang="en-US" sz="1200" b="1">
                            <a:solidFill>
                              <a:schemeClr val="bg1"/>
                            </a:solidFill>
                            <a:effectLst/>
                            <a:latin typeface="Times New Roman" panose="02020603050405020304" pitchFamily="18" charset="0"/>
                            <a:ea typeface="Times New Roman" panose="02020603050405020304" pitchFamily="18" charset="0"/>
                          </a:endParaRPr>
                        </a:p>
                      </a:txBody>
                      <a:tcPr marL="27432" marR="27432" marT="27432" marB="27432"/>
                    </a:tc>
                    <a:extLst>
                      <a:ext uri="{0D108BD9-81ED-4DB2-BD59-A6C34878D82A}">
                        <a16:rowId xmlns:a16="http://schemas.microsoft.com/office/drawing/2014/main" val="1818780197"/>
                      </a:ext>
                    </a:extLst>
                  </a:tr>
                  <a:tr h="0">
                    <a:tc>
                      <a:txBody>
                        <a:bodyPr/>
                        <a:lstStyle/>
                        <a:p>
                          <a:pPr algn="ctr" hangingPunct="0">
                            <a:spcBef>
                              <a:spcPts val="600"/>
                            </a:spcBef>
                            <a:tabLst>
                              <a:tab pos="1188085" algn="l"/>
                            </a:tabLst>
                          </a:pPr>
                          <a:r>
                            <a:rPr lang="en-GB" sz="1200" kern="1200">
                              <a:effectLst/>
                            </a:rPr>
                            <a:t>15</a:t>
                          </a:r>
                          <a:r>
                            <a:rPr lang="en-GB" sz="1200" kern="1200">
                              <a:effectLst/>
                              <a:sym typeface="Symbol" panose="05050102010706020507" pitchFamily="18" charset="2"/>
                            </a:rPr>
                            <a:t></a:t>
                          </a:r>
                          <a:r>
                            <a:rPr lang="en-GB" sz="1200" kern="1200">
                              <a:effectLst/>
                            </a:rPr>
                            <a:t> </a:t>
                          </a:r>
                          <a14:m>
                            <m:oMath xmlns:m="http://schemas.openxmlformats.org/officeDocument/2006/math">
                              <m:r>
                                <a:rPr lang="en-GB" sz="1200" kern="1200">
                                  <a:effectLst/>
                                  <a:latin typeface="Cambria Math" panose="02040503050406030204" pitchFamily="18" charset="0"/>
                                </a:rPr>
                                <m:t>≤</m:t>
                              </m:r>
                              <m:r>
                                <a:rPr lang="en-GB" sz="1200" kern="1200">
                                  <a:effectLst/>
                                  <a:latin typeface="Cambria Math" panose="02040503050406030204" pitchFamily="18" charset="0"/>
                                </a:rPr>
                                <m:t>𝜃</m:t>
                              </m:r>
                              <m:r>
                                <a:rPr lang="en-US" sz="1200" kern="1200">
                                  <a:effectLst/>
                                  <a:latin typeface="Cambria Math" panose="02040503050406030204" pitchFamily="18" charset="0"/>
                                </a:rPr>
                                <m:t>&lt;</m:t>
                              </m:r>
                            </m:oMath>
                          </a14:m>
                          <a:r>
                            <a:rPr lang="en-GB" sz="1200" kern="1200">
                              <a:effectLst/>
                            </a:rPr>
                            <a:t> 20</a:t>
                          </a:r>
                          <a:r>
                            <a:rPr lang="en-GB" sz="1200" kern="1200">
                              <a:effectLst/>
                              <a:sym typeface="Symbol" panose="05050102010706020507" pitchFamily="18" charset="2"/>
                            </a:rPr>
                            <a:t></a:t>
                          </a:r>
                          <a:endParaRPr lang="en-US" sz="1200">
                            <a:effectLst/>
                            <a:latin typeface="Times New Roman" panose="02020603050405020304" pitchFamily="18" charset="0"/>
                            <a:ea typeface="Times New Roman" panose="02020603050405020304" pitchFamily="18" charset="0"/>
                          </a:endParaRPr>
                        </a:p>
                      </a:txBody>
                      <a:tcPr marL="27432" marR="27432" marT="27432" marB="27432"/>
                    </a:tc>
                    <a:tc>
                      <a:txBody>
                        <a:bodyPr/>
                        <a:lstStyle/>
                        <a:p>
                          <a:pPr algn="ctr" hangingPunct="0">
                            <a:spcBef>
                              <a:spcPts val="600"/>
                            </a:spcBef>
                            <a:tabLst>
                              <a:tab pos="1188085" algn="l"/>
                            </a:tabLst>
                          </a:pPr>
                          <a:r>
                            <a:rPr lang="en-GB" sz="1200" b="1" kern="1200">
                              <a:solidFill>
                                <a:schemeClr val="bg1"/>
                              </a:solidFill>
                              <a:effectLst/>
                            </a:rPr>
                            <a:t>P4 </a:t>
                          </a:r>
                          <a:endParaRPr lang="en-US" sz="1200" b="1">
                            <a:solidFill>
                              <a:schemeClr val="bg1"/>
                            </a:solidFill>
                            <a:effectLst/>
                            <a:latin typeface="Times New Roman" panose="02020603050405020304" pitchFamily="18" charset="0"/>
                            <a:ea typeface="Times New Roman" panose="02020603050405020304" pitchFamily="18" charset="0"/>
                          </a:endParaRPr>
                        </a:p>
                      </a:txBody>
                      <a:tcPr marL="27432" marR="27432" marT="27432" marB="27432"/>
                    </a:tc>
                    <a:extLst>
                      <a:ext uri="{0D108BD9-81ED-4DB2-BD59-A6C34878D82A}">
                        <a16:rowId xmlns:a16="http://schemas.microsoft.com/office/drawing/2014/main" val="856241566"/>
                      </a:ext>
                    </a:extLst>
                  </a:tr>
                  <a:tr h="0">
                    <a:tc>
                      <a:txBody>
                        <a:bodyPr/>
                        <a:lstStyle/>
                        <a:p>
                          <a:pPr algn="ctr" hangingPunct="0">
                            <a:spcBef>
                              <a:spcPts val="600"/>
                            </a:spcBef>
                            <a:tabLst>
                              <a:tab pos="1188085" algn="l"/>
                            </a:tabLst>
                          </a:pPr>
                          <a:r>
                            <a:rPr lang="en-GB" sz="1200" kern="1200">
                              <a:effectLst/>
                            </a:rPr>
                            <a:t>20</a:t>
                          </a:r>
                          <a:r>
                            <a:rPr lang="en-GB" sz="1200" kern="1200">
                              <a:effectLst/>
                              <a:sym typeface="Symbol" panose="05050102010706020507" pitchFamily="18" charset="2"/>
                            </a:rPr>
                            <a:t></a:t>
                          </a:r>
                          <a:r>
                            <a:rPr lang="en-GB" sz="1200" kern="1200">
                              <a:effectLst/>
                            </a:rPr>
                            <a:t> </a:t>
                          </a:r>
                          <a14:m>
                            <m:oMath xmlns:m="http://schemas.openxmlformats.org/officeDocument/2006/math">
                              <m:r>
                                <a:rPr lang="en-GB" sz="1200" kern="1200">
                                  <a:effectLst/>
                                  <a:latin typeface="Cambria Math" panose="02040503050406030204" pitchFamily="18" charset="0"/>
                                </a:rPr>
                                <m:t>≤</m:t>
                              </m:r>
                              <m:r>
                                <a:rPr lang="en-GB" sz="1200" kern="1200">
                                  <a:effectLst/>
                                  <a:latin typeface="Cambria Math" panose="02040503050406030204" pitchFamily="18" charset="0"/>
                                </a:rPr>
                                <m:t>𝜃</m:t>
                              </m:r>
                              <m:r>
                                <a:rPr lang="en-US" sz="1200" kern="1200">
                                  <a:effectLst/>
                                  <a:latin typeface="Cambria Math" panose="02040503050406030204" pitchFamily="18" charset="0"/>
                                </a:rPr>
                                <m:t>&lt;</m:t>
                              </m:r>
                            </m:oMath>
                          </a14:m>
                          <a:r>
                            <a:rPr lang="en-GB" sz="1200" kern="1200">
                              <a:effectLst/>
                            </a:rPr>
                            <a:t> 30</a:t>
                          </a:r>
                          <a:r>
                            <a:rPr lang="en-GB" sz="1200" kern="1200">
                              <a:effectLst/>
                              <a:sym typeface="Symbol" panose="05050102010706020507" pitchFamily="18" charset="2"/>
                            </a:rPr>
                            <a:t></a:t>
                          </a:r>
                          <a:endParaRPr lang="en-US" sz="1200">
                            <a:effectLst/>
                            <a:latin typeface="Times New Roman" panose="02020603050405020304" pitchFamily="18" charset="0"/>
                            <a:ea typeface="Times New Roman" panose="02020603050405020304" pitchFamily="18" charset="0"/>
                          </a:endParaRPr>
                        </a:p>
                      </a:txBody>
                      <a:tcPr marL="27432" marR="27432" marT="27432" marB="27432"/>
                    </a:tc>
                    <a:tc>
                      <a:txBody>
                        <a:bodyPr/>
                        <a:lstStyle/>
                        <a:p>
                          <a:pPr algn="ctr" hangingPunct="0">
                            <a:spcBef>
                              <a:spcPts val="600"/>
                            </a:spcBef>
                            <a:tabLst>
                              <a:tab pos="1188085" algn="l"/>
                            </a:tabLst>
                          </a:pPr>
                          <a:r>
                            <a:rPr lang="en-GB" sz="1200" b="1" kern="1200">
                              <a:solidFill>
                                <a:schemeClr val="bg1"/>
                              </a:solidFill>
                              <a:effectLst/>
                            </a:rPr>
                            <a:t>P5</a:t>
                          </a:r>
                          <a:endParaRPr lang="en-US" sz="1200" b="1">
                            <a:solidFill>
                              <a:schemeClr val="bg1"/>
                            </a:solidFill>
                            <a:effectLst/>
                            <a:latin typeface="Times New Roman" panose="02020603050405020304" pitchFamily="18" charset="0"/>
                            <a:ea typeface="Times New Roman" panose="02020603050405020304" pitchFamily="18" charset="0"/>
                          </a:endParaRPr>
                        </a:p>
                      </a:txBody>
                      <a:tcPr marL="27432" marR="27432" marT="27432" marB="27432"/>
                    </a:tc>
                    <a:extLst>
                      <a:ext uri="{0D108BD9-81ED-4DB2-BD59-A6C34878D82A}">
                        <a16:rowId xmlns:a16="http://schemas.microsoft.com/office/drawing/2014/main" val="3376137129"/>
                      </a:ext>
                    </a:extLst>
                  </a:tr>
                  <a:tr h="0">
                    <a:tc>
                      <a:txBody>
                        <a:bodyPr/>
                        <a:lstStyle/>
                        <a:p>
                          <a:pPr algn="ctr" hangingPunct="0">
                            <a:spcBef>
                              <a:spcPts val="600"/>
                            </a:spcBef>
                            <a:tabLst>
                              <a:tab pos="1188085" algn="l"/>
                            </a:tabLst>
                          </a:pPr>
                          <a:r>
                            <a:rPr lang="en-GB" sz="1200" kern="1200">
                              <a:effectLst/>
                            </a:rPr>
                            <a:t>30</a:t>
                          </a:r>
                          <a:r>
                            <a:rPr lang="en-GB" sz="1200" kern="1200">
                              <a:effectLst/>
                              <a:sym typeface="Symbol" panose="05050102010706020507" pitchFamily="18" charset="2"/>
                            </a:rPr>
                            <a:t></a:t>
                          </a:r>
                          <a:r>
                            <a:rPr lang="en-GB" sz="1200" kern="1200">
                              <a:effectLst/>
                            </a:rPr>
                            <a:t> </a:t>
                          </a:r>
                          <a14:m>
                            <m:oMath xmlns:m="http://schemas.openxmlformats.org/officeDocument/2006/math">
                              <m:r>
                                <a:rPr lang="en-GB" sz="1200" kern="1200">
                                  <a:effectLst/>
                                  <a:latin typeface="Cambria Math" panose="02040503050406030204" pitchFamily="18" charset="0"/>
                                </a:rPr>
                                <m:t>≤</m:t>
                              </m:r>
                              <m:r>
                                <a:rPr lang="en-GB" sz="1200" kern="1200">
                                  <a:effectLst/>
                                  <a:latin typeface="Cambria Math" panose="02040503050406030204" pitchFamily="18" charset="0"/>
                                </a:rPr>
                                <m:t>𝜃</m:t>
                              </m:r>
                              <m:r>
                                <a:rPr lang="en-US" sz="1200" kern="1200">
                                  <a:effectLst/>
                                  <a:latin typeface="Cambria Math" panose="02040503050406030204" pitchFamily="18" charset="0"/>
                                </a:rPr>
                                <m:t>&lt;</m:t>
                              </m:r>
                            </m:oMath>
                          </a14:m>
                          <a:r>
                            <a:rPr lang="en-GB" sz="1200" kern="1200">
                              <a:effectLst/>
                            </a:rPr>
                            <a:t> 60</a:t>
                          </a:r>
                          <a:r>
                            <a:rPr lang="en-GB" sz="1200" kern="1200">
                              <a:effectLst/>
                              <a:sym typeface="Symbol" panose="05050102010706020507" pitchFamily="18" charset="2"/>
                            </a:rPr>
                            <a:t></a:t>
                          </a:r>
                          <a:endParaRPr lang="en-US" sz="1200">
                            <a:effectLst/>
                            <a:latin typeface="Times New Roman" panose="02020603050405020304" pitchFamily="18" charset="0"/>
                            <a:ea typeface="Times New Roman" panose="02020603050405020304" pitchFamily="18" charset="0"/>
                          </a:endParaRPr>
                        </a:p>
                      </a:txBody>
                      <a:tcPr marL="27432" marR="27432" marT="27432" marB="27432"/>
                    </a:tc>
                    <a:tc>
                      <a:txBody>
                        <a:bodyPr/>
                        <a:lstStyle/>
                        <a:p>
                          <a:pPr algn="ctr" hangingPunct="0">
                            <a:spcBef>
                              <a:spcPts val="600"/>
                            </a:spcBef>
                            <a:tabLst>
                              <a:tab pos="1188085" algn="l"/>
                            </a:tabLst>
                          </a:pPr>
                          <a:r>
                            <a:rPr lang="en-GB" sz="1200" b="1" kern="1200">
                              <a:solidFill>
                                <a:schemeClr val="bg1"/>
                              </a:solidFill>
                              <a:effectLst/>
                            </a:rPr>
                            <a:t>P6</a:t>
                          </a:r>
                          <a:endParaRPr lang="en-US" sz="1200" b="1">
                            <a:solidFill>
                              <a:schemeClr val="bg1"/>
                            </a:solidFill>
                            <a:effectLst/>
                            <a:latin typeface="Times New Roman" panose="02020603050405020304" pitchFamily="18" charset="0"/>
                            <a:ea typeface="Times New Roman" panose="02020603050405020304" pitchFamily="18" charset="0"/>
                          </a:endParaRPr>
                        </a:p>
                      </a:txBody>
                      <a:tcPr marL="27432" marR="27432" marT="27432" marB="27432"/>
                    </a:tc>
                    <a:extLst>
                      <a:ext uri="{0D108BD9-81ED-4DB2-BD59-A6C34878D82A}">
                        <a16:rowId xmlns:a16="http://schemas.microsoft.com/office/drawing/2014/main" val="11018940"/>
                      </a:ext>
                    </a:extLst>
                  </a:tr>
                  <a:tr h="0">
                    <a:tc>
                      <a:txBody>
                        <a:bodyPr/>
                        <a:lstStyle/>
                        <a:p>
                          <a:pPr algn="ctr" hangingPunct="0">
                            <a:spcBef>
                              <a:spcPts val="600"/>
                            </a:spcBef>
                            <a:tabLst>
                              <a:tab pos="1188085" algn="l"/>
                            </a:tabLst>
                          </a:pPr>
                          <a:r>
                            <a:rPr lang="en-GB" sz="1200" kern="1200">
                              <a:effectLst/>
                            </a:rPr>
                            <a:t>60</a:t>
                          </a:r>
                          <a:r>
                            <a:rPr lang="en-GB" sz="1200" kern="1200">
                              <a:effectLst/>
                              <a:sym typeface="Symbol" panose="05050102010706020507" pitchFamily="18" charset="2"/>
                            </a:rPr>
                            <a:t></a:t>
                          </a:r>
                          <a:r>
                            <a:rPr lang="en-GB" sz="1200" kern="1200">
                              <a:effectLst/>
                            </a:rPr>
                            <a:t> </a:t>
                          </a:r>
                          <a14:m>
                            <m:oMath xmlns:m="http://schemas.openxmlformats.org/officeDocument/2006/math">
                              <m:r>
                                <a:rPr lang="en-GB" sz="1200" kern="1200">
                                  <a:effectLst/>
                                  <a:latin typeface="Cambria Math" panose="02040503050406030204" pitchFamily="18" charset="0"/>
                                </a:rPr>
                                <m:t>≤</m:t>
                              </m:r>
                              <m:r>
                                <a:rPr lang="en-GB" sz="1200" kern="1200">
                                  <a:effectLst/>
                                  <a:latin typeface="Cambria Math" panose="02040503050406030204" pitchFamily="18" charset="0"/>
                                </a:rPr>
                                <m:t>𝜃</m:t>
                              </m:r>
                              <m:r>
                                <a:rPr lang="en-GB" sz="1200" kern="1200">
                                  <a:effectLst/>
                                  <a:latin typeface="Cambria Math" panose="02040503050406030204" pitchFamily="18" charset="0"/>
                                </a:rPr>
                                <m:t>≤</m:t>
                              </m:r>
                            </m:oMath>
                          </a14:m>
                          <a:r>
                            <a:rPr lang="en-GB" sz="1200" kern="1200">
                              <a:effectLst/>
                            </a:rPr>
                            <a:t> 90</a:t>
                          </a:r>
                          <a:r>
                            <a:rPr lang="en-GB" sz="1200" kern="1200">
                              <a:effectLst/>
                              <a:sym typeface="Symbol" panose="05050102010706020507" pitchFamily="18" charset="2"/>
                            </a:rPr>
                            <a:t></a:t>
                          </a:r>
                          <a:endParaRPr lang="en-US" sz="1200">
                            <a:effectLst/>
                            <a:latin typeface="Times New Roman" panose="02020603050405020304" pitchFamily="18" charset="0"/>
                            <a:ea typeface="Times New Roman" panose="02020603050405020304" pitchFamily="18" charset="0"/>
                          </a:endParaRPr>
                        </a:p>
                      </a:txBody>
                      <a:tcPr marL="27432" marR="27432" marT="27432" marB="27432"/>
                    </a:tc>
                    <a:tc>
                      <a:txBody>
                        <a:bodyPr/>
                        <a:lstStyle/>
                        <a:p>
                          <a:pPr algn="ctr" hangingPunct="0">
                            <a:spcBef>
                              <a:spcPts val="600"/>
                            </a:spcBef>
                            <a:tabLst>
                              <a:tab pos="1188085" algn="l"/>
                            </a:tabLst>
                          </a:pPr>
                          <a:r>
                            <a:rPr lang="en-GB" sz="1200" b="1" kern="1200">
                              <a:solidFill>
                                <a:schemeClr val="bg1"/>
                              </a:solidFill>
                              <a:effectLst/>
                            </a:rPr>
                            <a:t>P7</a:t>
                          </a:r>
                          <a:endParaRPr lang="en-US" sz="1200" b="1">
                            <a:solidFill>
                              <a:schemeClr val="bg1"/>
                            </a:solidFill>
                            <a:effectLst/>
                            <a:latin typeface="Times New Roman" panose="02020603050405020304" pitchFamily="18" charset="0"/>
                            <a:ea typeface="Times New Roman" panose="02020603050405020304" pitchFamily="18" charset="0"/>
                          </a:endParaRPr>
                        </a:p>
                      </a:txBody>
                      <a:tcPr marL="27432" marR="27432" marT="27432" marB="27432"/>
                    </a:tc>
                    <a:extLst>
                      <a:ext uri="{0D108BD9-81ED-4DB2-BD59-A6C34878D82A}">
                        <a16:rowId xmlns:a16="http://schemas.microsoft.com/office/drawing/2014/main" val="3478198295"/>
                      </a:ext>
                    </a:extLst>
                  </a:tr>
                </a:tbl>
              </a:graphicData>
            </a:graphic>
          </p:graphicFrame>
        </mc:Choice>
        <mc:Fallback>
          <p:graphicFrame>
            <p:nvGraphicFramePr>
              <p:cNvPr id="32" name="Table 31">
                <a:extLst>
                  <a:ext uri="{FF2B5EF4-FFF2-40B4-BE49-F238E27FC236}">
                    <a16:creationId xmlns:a16="http://schemas.microsoft.com/office/drawing/2014/main" id="{134A9BB5-2478-8772-D7BB-B897B643CB69}"/>
                  </a:ext>
                </a:extLst>
              </p:cNvPr>
              <p:cNvGraphicFramePr>
                <a:graphicFrameLocks noGrp="1"/>
              </p:cNvGraphicFramePr>
              <p:nvPr>
                <p:extLst>
                  <p:ext uri="{D42A27DB-BD31-4B8C-83A1-F6EECF244321}">
                    <p14:modId xmlns:p14="http://schemas.microsoft.com/office/powerpoint/2010/main" val="479499049"/>
                  </p:ext>
                </p:extLst>
              </p:nvPr>
            </p:nvGraphicFramePr>
            <p:xfrm>
              <a:off x="4841955" y="2439526"/>
              <a:ext cx="3861017" cy="2151888"/>
            </p:xfrm>
            <a:graphic>
              <a:graphicData uri="http://schemas.openxmlformats.org/drawingml/2006/table">
                <a:tbl>
                  <a:tblPr firstRow="1" firstCol="1" bandRow="1">
                    <a:tableStyleId>{5C22544A-7EE6-4342-B048-85BDC9FD1C3A}</a:tableStyleId>
                  </a:tblPr>
                  <a:tblGrid>
                    <a:gridCol w="2758443">
                      <a:extLst>
                        <a:ext uri="{9D8B030D-6E8A-4147-A177-3AD203B41FA5}">
                          <a16:colId xmlns:a16="http://schemas.microsoft.com/office/drawing/2014/main" val="3384656538"/>
                        </a:ext>
                      </a:extLst>
                    </a:gridCol>
                    <a:gridCol w="1102574">
                      <a:extLst>
                        <a:ext uri="{9D8B030D-6E8A-4147-A177-3AD203B41FA5}">
                          <a16:colId xmlns:a16="http://schemas.microsoft.com/office/drawing/2014/main" val="4193878434"/>
                        </a:ext>
                      </a:extLst>
                    </a:gridCol>
                  </a:tblGrid>
                  <a:tr h="487680">
                    <a:tc>
                      <a:txBody>
                        <a:bodyPr/>
                        <a:lstStyle/>
                        <a:p>
                          <a:endParaRPr lang="en-US"/>
                        </a:p>
                      </a:txBody>
                      <a:tcPr marL="27432" marR="27432" marT="91440" marB="91440" anchor="ctr">
                        <a:blipFill>
                          <a:blip r:embed="rId3"/>
                          <a:stretch>
                            <a:fillRect l="-221" t="-1250" r="-40839" b="-353750"/>
                          </a:stretch>
                        </a:blipFill>
                      </a:tcPr>
                    </a:tc>
                    <a:tc>
                      <a:txBody>
                        <a:bodyPr/>
                        <a:lstStyle/>
                        <a:p>
                          <a:pPr algn="ctr" hangingPunct="0">
                            <a:tabLst>
                              <a:tab pos="1188085" algn="l"/>
                            </a:tabLst>
                          </a:pPr>
                          <a:r>
                            <a:rPr lang="en-GB" sz="1000" kern="1200">
                              <a:effectLst/>
                            </a:rPr>
                            <a:t>Expected EIRP (dBm/MHz)</a:t>
                          </a:r>
                          <a:endParaRPr lang="en-US" sz="1000">
                            <a:effectLst/>
                            <a:latin typeface="CG Times"/>
                            <a:ea typeface="SimSun" panose="02010600030101010101" pitchFamily="2" charset="-122"/>
                          </a:endParaRPr>
                        </a:p>
                      </a:txBody>
                      <a:tcPr marL="27432" marR="27432" marT="91440" marB="91440" anchor="ctr"/>
                    </a:tc>
                    <a:extLst>
                      <a:ext uri="{0D108BD9-81ED-4DB2-BD59-A6C34878D82A}">
                        <a16:rowId xmlns:a16="http://schemas.microsoft.com/office/drawing/2014/main" val="1818042339"/>
                      </a:ext>
                    </a:extLst>
                  </a:tr>
                  <a:tr h="237744">
                    <a:tc>
                      <a:txBody>
                        <a:bodyPr/>
                        <a:lstStyle/>
                        <a:p>
                          <a:endParaRPr lang="en-US"/>
                        </a:p>
                      </a:txBody>
                      <a:tcPr marL="27432" marR="27432" marT="27432" marB="27432">
                        <a:blipFill>
                          <a:blip r:embed="rId3"/>
                          <a:stretch>
                            <a:fillRect l="-221" t="-207692" r="-40839" b="-625641"/>
                          </a:stretch>
                        </a:blipFill>
                      </a:tcPr>
                    </a:tc>
                    <a:tc>
                      <a:txBody>
                        <a:bodyPr/>
                        <a:lstStyle/>
                        <a:p>
                          <a:pPr algn="ctr" hangingPunct="0">
                            <a:spcBef>
                              <a:spcPts val="600"/>
                            </a:spcBef>
                            <a:tabLst>
                              <a:tab pos="1188085" algn="l"/>
                            </a:tabLst>
                          </a:pPr>
                          <a:r>
                            <a:rPr lang="en-GB" sz="1200" b="1" kern="1200">
                              <a:solidFill>
                                <a:schemeClr val="bg1"/>
                              </a:solidFill>
                              <a:effectLst/>
                            </a:rPr>
                            <a:t>P1</a:t>
                          </a:r>
                          <a:endParaRPr lang="en-US" sz="1200" b="1">
                            <a:solidFill>
                              <a:schemeClr val="bg1"/>
                            </a:solidFill>
                            <a:effectLst/>
                            <a:latin typeface="Times New Roman" panose="02020603050405020304" pitchFamily="18" charset="0"/>
                            <a:ea typeface="Times New Roman" panose="02020603050405020304" pitchFamily="18" charset="0"/>
                          </a:endParaRPr>
                        </a:p>
                      </a:txBody>
                      <a:tcPr marL="27432" marR="27432" marT="27432" marB="27432"/>
                    </a:tc>
                    <a:extLst>
                      <a:ext uri="{0D108BD9-81ED-4DB2-BD59-A6C34878D82A}">
                        <a16:rowId xmlns:a16="http://schemas.microsoft.com/office/drawing/2014/main" val="2450113229"/>
                      </a:ext>
                    </a:extLst>
                  </a:tr>
                  <a:tr h="237744">
                    <a:tc>
                      <a:txBody>
                        <a:bodyPr/>
                        <a:lstStyle/>
                        <a:p>
                          <a:endParaRPr lang="en-US"/>
                        </a:p>
                      </a:txBody>
                      <a:tcPr marL="27432" marR="27432" marT="27432" marB="27432">
                        <a:blipFill>
                          <a:blip r:embed="rId3"/>
                          <a:stretch>
                            <a:fillRect l="-221" t="-307692" r="-40839" b="-525641"/>
                          </a:stretch>
                        </a:blipFill>
                      </a:tcPr>
                    </a:tc>
                    <a:tc>
                      <a:txBody>
                        <a:bodyPr/>
                        <a:lstStyle/>
                        <a:p>
                          <a:pPr algn="ctr" hangingPunct="0">
                            <a:spcBef>
                              <a:spcPts val="600"/>
                            </a:spcBef>
                            <a:tabLst>
                              <a:tab pos="1188085" algn="l"/>
                            </a:tabLst>
                          </a:pPr>
                          <a:r>
                            <a:rPr lang="en-GB" sz="1200" b="1" kern="1200">
                              <a:solidFill>
                                <a:schemeClr val="bg1"/>
                              </a:solidFill>
                              <a:effectLst/>
                            </a:rPr>
                            <a:t>P2</a:t>
                          </a:r>
                          <a:endParaRPr lang="en-US" sz="1200" b="1">
                            <a:solidFill>
                              <a:schemeClr val="bg1"/>
                            </a:solidFill>
                            <a:effectLst/>
                            <a:latin typeface="Times New Roman" panose="02020603050405020304" pitchFamily="18" charset="0"/>
                            <a:ea typeface="Times New Roman" panose="02020603050405020304" pitchFamily="18" charset="0"/>
                          </a:endParaRPr>
                        </a:p>
                      </a:txBody>
                      <a:tcPr marL="27432" marR="27432" marT="27432" marB="27432"/>
                    </a:tc>
                    <a:extLst>
                      <a:ext uri="{0D108BD9-81ED-4DB2-BD59-A6C34878D82A}">
                        <a16:rowId xmlns:a16="http://schemas.microsoft.com/office/drawing/2014/main" val="3852544930"/>
                      </a:ext>
                    </a:extLst>
                  </a:tr>
                  <a:tr h="237744">
                    <a:tc>
                      <a:txBody>
                        <a:bodyPr/>
                        <a:lstStyle/>
                        <a:p>
                          <a:endParaRPr lang="en-US"/>
                        </a:p>
                      </a:txBody>
                      <a:tcPr marL="27432" marR="27432" marT="27432" marB="27432">
                        <a:blipFill>
                          <a:blip r:embed="rId3"/>
                          <a:stretch>
                            <a:fillRect l="-221" t="-397500" r="-40839" b="-412500"/>
                          </a:stretch>
                        </a:blipFill>
                      </a:tcPr>
                    </a:tc>
                    <a:tc>
                      <a:txBody>
                        <a:bodyPr/>
                        <a:lstStyle/>
                        <a:p>
                          <a:pPr algn="ctr" hangingPunct="0">
                            <a:spcBef>
                              <a:spcPts val="600"/>
                            </a:spcBef>
                            <a:tabLst>
                              <a:tab pos="1188085" algn="l"/>
                            </a:tabLst>
                          </a:pPr>
                          <a:r>
                            <a:rPr lang="en-GB" sz="1200" b="1" kern="1200">
                              <a:solidFill>
                                <a:schemeClr val="bg1"/>
                              </a:solidFill>
                              <a:effectLst/>
                            </a:rPr>
                            <a:t>P3</a:t>
                          </a:r>
                          <a:endParaRPr lang="en-US" sz="1200" b="1">
                            <a:solidFill>
                              <a:schemeClr val="bg1"/>
                            </a:solidFill>
                            <a:effectLst/>
                            <a:latin typeface="Times New Roman" panose="02020603050405020304" pitchFamily="18" charset="0"/>
                            <a:ea typeface="Times New Roman" panose="02020603050405020304" pitchFamily="18" charset="0"/>
                          </a:endParaRPr>
                        </a:p>
                      </a:txBody>
                      <a:tcPr marL="27432" marR="27432" marT="27432" marB="27432"/>
                    </a:tc>
                    <a:extLst>
                      <a:ext uri="{0D108BD9-81ED-4DB2-BD59-A6C34878D82A}">
                        <a16:rowId xmlns:a16="http://schemas.microsoft.com/office/drawing/2014/main" val="1818780197"/>
                      </a:ext>
                    </a:extLst>
                  </a:tr>
                  <a:tr h="237744">
                    <a:tc>
                      <a:txBody>
                        <a:bodyPr/>
                        <a:lstStyle/>
                        <a:p>
                          <a:endParaRPr lang="en-US"/>
                        </a:p>
                      </a:txBody>
                      <a:tcPr marL="27432" marR="27432" marT="27432" marB="27432">
                        <a:blipFill>
                          <a:blip r:embed="rId3"/>
                          <a:stretch>
                            <a:fillRect l="-221" t="-510256" r="-40839" b="-323077"/>
                          </a:stretch>
                        </a:blipFill>
                      </a:tcPr>
                    </a:tc>
                    <a:tc>
                      <a:txBody>
                        <a:bodyPr/>
                        <a:lstStyle/>
                        <a:p>
                          <a:pPr algn="ctr" hangingPunct="0">
                            <a:spcBef>
                              <a:spcPts val="600"/>
                            </a:spcBef>
                            <a:tabLst>
                              <a:tab pos="1188085" algn="l"/>
                            </a:tabLst>
                          </a:pPr>
                          <a:r>
                            <a:rPr lang="en-GB" sz="1200" b="1" kern="1200">
                              <a:solidFill>
                                <a:schemeClr val="bg1"/>
                              </a:solidFill>
                              <a:effectLst/>
                            </a:rPr>
                            <a:t>P4 </a:t>
                          </a:r>
                          <a:endParaRPr lang="en-US" sz="1200" b="1">
                            <a:solidFill>
                              <a:schemeClr val="bg1"/>
                            </a:solidFill>
                            <a:effectLst/>
                            <a:latin typeface="Times New Roman" panose="02020603050405020304" pitchFamily="18" charset="0"/>
                            <a:ea typeface="Times New Roman" panose="02020603050405020304" pitchFamily="18" charset="0"/>
                          </a:endParaRPr>
                        </a:p>
                      </a:txBody>
                      <a:tcPr marL="27432" marR="27432" marT="27432" marB="27432"/>
                    </a:tc>
                    <a:extLst>
                      <a:ext uri="{0D108BD9-81ED-4DB2-BD59-A6C34878D82A}">
                        <a16:rowId xmlns:a16="http://schemas.microsoft.com/office/drawing/2014/main" val="856241566"/>
                      </a:ext>
                    </a:extLst>
                  </a:tr>
                  <a:tr h="237744">
                    <a:tc>
                      <a:txBody>
                        <a:bodyPr/>
                        <a:lstStyle/>
                        <a:p>
                          <a:endParaRPr lang="en-US"/>
                        </a:p>
                      </a:txBody>
                      <a:tcPr marL="27432" marR="27432" marT="27432" marB="27432">
                        <a:blipFill>
                          <a:blip r:embed="rId3"/>
                          <a:stretch>
                            <a:fillRect l="-221" t="-610256" r="-40839" b="-223077"/>
                          </a:stretch>
                        </a:blipFill>
                      </a:tcPr>
                    </a:tc>
                    <a:tc>
                      <a:txBody>
                        <a:bodyPr/>
                        <a:lstStyle/>
                        <a:p>
                          <a:pPr algn="ctr" hangingPunct="0">
                            <a:spcBef>
                              <a:spcPts val="600"/>
                            </a:spcBef>
                            <a:tabLst>
                              <a:tab pos="1188085" algn="l"/>
                            </a:tabLst>
                          </a:pPr>
                          <a:r>
                            <a:rPr lang="en-GB" sz="1200" b="1" kern="1200">
                              <a:solidFill>
                                <a:schemeClr val="bg1"/>
                              </a:solidFill>
                              <a:effectLst/>
                            </a:rPr>
                            <a:t>P5</a:t>
                          </a:r>
                          <a:endParaRPr lang="en-US" sz="1200" b="1">
                            <a:solidFill>
                              <a:schemeClr val="bg1"/>
                            </a:solidFill>
                            <a:effectLst/>
                            <a:latin typeface="Times New Roman" panose="02020603050405020304" pitchFamily="18" charset="0"/>
                            <a:ea typeface="Times New Roman" panose="02020603050405020304" pitchFamily="18" charset="0"/>
                          </a:endParaRPr>
                        </a:p>
                      </a:txBody>
                      <a:tcPr marL="27432" marR="27432" marT="27432" marB="27432"/>
                    </a:tc>
                    <a:extLst>
                      <a:ext uri="{0D108BD9-81ED-4DB2-BD59-A6C34878D82A}">
                        <a16:rowId xmlns:a16="http://schemas.microsoft.com/office/drawing/2014/main" val="3376137129"/>
                      </a:ext>
                    </a:extLst>
                  </a:tr>
                  <a:tr h="237744">
                    <a:tc>
                      <a:txBody>
                        <a:bodyPr/>
                        <a:lstStyle/>
                        <a:p>
                          <a:endParaRPr lang="en-US"/>
                        </a:p>
                      </a:txBody>
                      <a:tcPr marL="27432" marR="27432" marT="27432" marB="27432">
                        <a:blipFill>
                          <a:blip r:embed="rId3"/>
                          <a:stretch>
                            <a:fillRect l="-221" t="-710256" r="-40839" b="-123077"/>
                          </a:stretch>
                        </a:blipFill>
                      </a:tcPr>
                    </a:tc>
                    <a:tc>
                      <a:txBody>
                        <a:bodyPr/>
                        <a:lstStyle/>
                        <a:p>
                          <a:pPr algn="ctr" hangingPunct="0">
                            <a:spcBef>
                              <a:spcPts val="600"/>
                            </a:spcBef>
                            <a:tabLst>
                              <a:tab pos="1188085" algn="l"/>
                            </a:tabLst>
                          </a:pPr>
                          <a:r>
                            <a:rPr lang="en-GB" sz="1200" b="1" kern="1200">
                              <a:solidFill>
                                <a:schemeClr val="bg1"/>
                              </a:solidFill>
                              <a:effectLst/>
                            </a:rPr>
                            <a:t>P6</a:t>
                          </a:r>
                          <a:endParaRPr lang="en-US" sz="1200" b="1">
                            <a:solidFill>
                              <a:schemeClr val="bg1"/>
                            </a:solidFill>
                            <a:effectLst/>
                            <a:latin typeface="Times New Roman" panose="02020603050405020304" pitchFamily="18" charset="0"/>
                            <a:ea typeface="Times New Roman" panose="02020603050405020304" pitchFamily="18" charset="0"/>
                          </a:endParaRPr>
                        </a:p>
                      </a:txBody>
                      <a:tcPr marL="27432" marR="27432" marT="27432" marB="27432"/>
                    </a:tc>
                    <a:extLst>
                      <a:ext uri="{0D108BD9-81ED-4DB2-BD59-A6C34878D82A}">
                        <a16:rowId xmlns:a16="http://schemas.microsoft.com/office/drawing/2014/main" val="11018940"/>
                      </a:ext>
                    </a:extLst>
                  </a:tr>
                  <a:tr h="237744">
                    <a:tc>
                      <a:txBody>
                        <a:bodyPr/>
                        <a:lstStyle/>
                        <a:p>
                          <a:endParaRPr lang="en-US"/>
                        </a:p>
                      </a:txBody>
                      <a:tcPr marL="27432" marR="27432" marT="27432" marB="27432">
                        <a:blipFill>
                          <a:blip r:embed="rId3"/>
                          <a:stretch>
                            <a:fillRect l="-221" t="-810256" r="-40839" b="-23077"/>
                          </a:stretch>
                        </a:blipFill>
                      </a:tcPr>
                    </a:tc>
                    <a:tc>
                      <a:txBody>
                        <a:bodyPr/>
                        <a:lstStyle/>
                        <a:p>
                          <a:pPr algn="ctr" hangingPunct="0">
                            <a:spcBef>
                              <a:spcPts val="600"/>
                            </a:spcBef>
                            <a:tabLst>
                              <a:tab pos="1188085" algn="l"/>
                            </a:tabLst>
                          </a:pPr>
                          <a:r>
                            <a:rPr lang="en-GB" sz="1200" b="1" kern="1200">
                              <a:solidFill>
                                <a:schemeClr val="bg1"/>
                              </a:solidFill>
                              <a:effectLst/>
                            </a:rPr>
                            <a:t>P7</a:t>
                          </a:r>
                          <a:endParaRPr lang="en-US" sz="1200" b="1">
                            <a:solidFill>
                              <a:schemeClr val="bg1"/>
                            </a:solidFill>
                            <a:effectLst/>
                            <a:latin typeface="Times New Roman" panose="02020603050405020304" pitchFamily="18" charset="0"/>
                            <a:ea typeface="Times New Roman" panose="02020603050405020304" pitchFamily="18" charset="0"/>
                          </a:endParaRPr>
                        </a:p>
                      </a:txBody>
                      <a:tcPr marL="27432" marR="27432" marT="27432" marB="27432"/>
                    </a:tc>
                    <a:extLst>
                      <a:ext uri="{0D108BD9-81ED-4DB2-BD59-A6C34878D82A}">
                        <a16:rowId xmlns:a16="http://schemas.microsoft.com/office/drawing/2014/main" val="3478198295"/>
                      </a:ext>
                    </a:extLst>
                  </a:tr>
                </a:tbl>
              </a:graphicData>
            </a:graphic>
          </p:graphicFrame>
        </mc:Fallback>
      </mc:AlternateContent>
      <p:sp>
        <p:nvSpPr>
          <p:cNvPr id="7" name="Right Brace 6">
            <a:extLst>
              <a:ext uri="{FF2B5EF4-FFF2-40B4-BE49-F238E27FC236}">
                <a16:creationId xmlns:a16="http://schemas.microsoft.com/office/drawing/2014/main" id="{8C9729F9-A5CD-DE67-8D2A-1B49A8845FFD}"/>
              </a:ext>
            </a:extLst>
          </p:cNvPr>
          <p:cNvSpPr/>
          <p:nvPr/>
        </p:nvSpPr>
        <p:spPr>
          <a:xfrm>
            <a:off x="2803161" y="2211049"/>
            <a:ext cx="127416" cy="779489"/>
          </a:xfrm>
          <a:prstGeom prst="rightBrace">
            <a:avLst/>
          </a:prstGeom>
          <a:ln w="63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2ECFBB41-E5D1-4EB6-4FC4-B7DA330E9FA6}"/>
              </a:ext>
            </a:extLst>
          </p:cNvPr>
          <p:cNvSpPr txBox="1"/>
          <p:nvPr/>
        </p:nvSpPr>
        <p:spPr>
          <a:xfrm>
            <a:off x="3065359" y="2239155"/>
            <a:ext cx="1663516" cy="803848"/>
          </a:xfrm>
          <a:prstGeom prst="rect">
            <a:avLst/>
          </a:prstGeom>
          <a:noFill/>
          <a:ln>
            <a:noFill/>
          </a:ln>
        </p:spPr>
        <p:txBody>
          <a:bodyPr wrap="square" lIns="0" tIns="0" rIns="0" bIns="0" rtlCol="0">
            <a:noAutofit/>
          </a:bodyPr>
          <a:lstStyle/>
          <a:p>
            <a:pPr marR="0" defTabSz="685800" fontAlgn="auto">
              <a:spcAft>
                <a:spcPts val="600"/>
              </a:spcAft>
              <a:buClrTx/>
              <a:buSzPct val="70000"/>
              <a:tabLst>
                <a:tab pos="180000" algn="l"/>
              </a:tabLst>
            </a:pPr>
            <a:r>
              <a:rPr lang="en-US" sz="1200">
                <a:solidFill>
                  <a:srgbClr val="FF0000"/>
                </a:solidFill>
              </a:rPr>
              <a:t>“Expected EIRP” for a vertical angle window is the averaging of EIRP over these 3 domains</a:t>
            </a:r>
          </a:p>
        </p:txBody>
      </p:sp>
    </p:spTree>
    <p:extLst>
      <p:ext uri="{BB962C8B-B14F-4D97-AF65-F5344CB8AC3E}">
        <p14:creationId xmlns:p14="http://schemas.microsoft.com/office/powerpoint/2010/main" val="5092383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DB495A-DCB6-2919-40D8-6A0590E5682F}"/>
              </a:ext>
            </a:extLst>
          </p:cNvPr>
          <p:cNvSpPr>
            <a:spLocks noGrp="1"/>
          </p:cNvSpPr>
          <p:nvPr>
            <p:ph type="body" sz="quarter" idx="12"/>
          </p:nvPr>
        </p:nvSpPr>
        <p:spPr/>
        <p:txBody>
          <a:bodyPr lIns="0" tIns="0" rIns="0" bIns="0" anchor="t"/>
          <a:lstStyle/>
          <a:p>
            <a:r>
              <a:rPr lang="en-US">
                <a:latin typeface="Nokia Pure Headline Light"/>
              </a:rPr>
              <a:t>BS RF – Mask of “Expected EIRP” above horizon</a:t>
            </a:r>
          </a:p>
        </p:txBody>
      </p:sp>
      <p:sp>
        <p:nvSpPr>
          <p:cNvPr id="4" name="Text Placeholder 3">
            <a:extLst>
              <a:ext uri="{FF2B5EF4-FFF2-40B4-BE49-F238E27FC236}">
                <a16:creationId xmlns:a16="http://schemas.microsoft.com/office/drawing/2014/main" id="{BFD0BF32-5A5C-013F-35B1-C8C5CECF4E30}"/>
              </a:ext>
            </a:extLst>
          </p:cNvPr>
          <p:cNvSpPr>
            <a:spLocks noGrp="1"/>
          </p:cNvSpPr>
          <p:nvPr>
            <p:ph type="body" sz="quarter" idx="15"/>
          </p:nvPr>
        </p:nvSpPr>
        <p:spPr>
          <a:xfrm>
            <a:off x="417338" y="1237128"/>
            <a:ext cx="8308800" cy="3510425"/>
          </a:xfrm>
        </p:spPr>
        <p:txBody>
          <a:bodyPr lIns="0" tIns="0" rIns="0" bIns="0" anchor="t"/>
          <a:lstStyle/>
          <a:p>
            <a:pPr marL="285750" indent="-285750">
              <a:buFont typeface="Arial" panose="020B0604020202020204" pitchFamily="34" charset="0"/>
              <a:buChar char="•"/>
            </a:pPr>
            <a:r>
              <a:rPr lang="en-US" sz="1400"/>
              <a:t>Need for reflecting the new metric and the resulting regulatory technical conditions in the BS RF core specifications</a:t>
            </a:r>
          </a:p>
          <a:p>
            <a:pPr marL="285750" indent="-285750">
              <a:buFont typeface="Arial" panose="020B0604020202020204" pitchFamily="34" charset="0"/>
              <a:buChar char="•"/>
            </a:pPr>
            <a:r>
              <a:rPr lang="en-US" sz="1400"/>
              <a:t>Need for developing a methodology for measuring the expected EIRP for conformance test purposes </a:t>
            </a:r>
          </a:p>
          <a:p>
            <a:pPr marL="465750" lvl="1" indent="-285750">
              <a:buFont typeface="Arial" panose="020B0604020202020204" pitchFamily="34" charset="0"/>
              <a:buChar char="•"/>
            </a:pPr>
            <a:r>
              <a:rPr lang="en-US"/>
              <a:t>Define which aspects will be subject of manufacturer declarations</a:t>
            </a:r>
          </a:p>
          <a:p>
            <a:pPr marL="645750" lvl="2" indent="-285750">
              <a:buFont typeface="Arial" panose="020B0604020202020204" pitchFamily="34" charset="0"/>
              <a:buChar char="•"/>
            </a:pPr>
            <a:r>
              <a:rPr lang="en-US" sz="1100"/>
              <a:t>Beam modes/configurations/characteristics</a:t>
            </a:r>
          </a:p>
          <a:p>
            <a:pPr marL="465750" lvl="1" indent="-285750">
              <a:buFont typeface="Arial" panose="020B0604020202020204" pitchFamily="34" charset="0"/>
              <a:buChar char="•"/>
            </a:pPr>
            <a:r>
              <a:rPr lang="en-US"/>
              <a:t>Measurement setup</a:t>
            </a:r>
          </a:p>
          <a:p>
            <a:pPr marL="645750" lvl="2" indent="-285750">
              <a:buFont typeface="Arial" panose="020B0604020202020204" pitchFamily="34" charset="0"/>
              <a:buChar char="•"/>
            </a:pPr>
            <a:r>
              <a:rPr lang="en-US" sz="1100"/>
              <a:t>Beam modes/configurations/characteristics (e.g. quantity, directions) </a:t>
            </a:r>
          </a:p>
          <a:p>
            <a:pPr marL="645750" lvl="2" indent="-285750">
              <a:buFont typeface="Arial" panose="020B0604020202020204" pitchFamily="34" charset="0"/>
              <a:buChar char="•"/>
            </a:pPr>
            <a:r>
              <a:rPr lang="en-US" sz="1100"/>
              <a:t>Resolution of measurement points in azimuth and elevation</a:t>
            </a:r>
          </a:p>
          <a:p>
            <a:pPr marL="465750" lvl="1" indent="-285750">
              <a:buFont typeface="Arial" panose="020B0604020202020204" pitchFamily="34" charset="0"/>
              <a:buChar char="•"/>
            </a:pPr>
            <a:r>
              <a:rPr lang="en-US"/>
              <a:t>Post-processing of measurements</a:t>
            </a:r>
          </a:p>
          <a:p>
            <a:pPr marL="645750" lvl="2" indent="-285750">
              <a:buFont typeface="Arial" panose="020B0604020202020204" pitchFamily="34" charset="0"/>
              <a:buChar char="•"/>
            </a:pPr>
            <a:r>
              <a:rPr lang="en-US" sz="1100"/>
              <a:t>Weighting of different beam modes</a:t>
            </a:r>
          </a:p>
          <a:p>
            <a:pPr marL="645750" lvl="2" indent="-285750">
              <a:buFont typeface="Arial" panose="020B0604020202020204" pitchFamily="34" charset="0"/>
              <a:buChar char="•"/>
            </a:pPr>
            <a:r>
              <a:rPr lang="en-US" sz="1100"/>
              <a:t>Averaging over azimuth, elevation and beam modes</a:t>
            </a:r>
          </a:p>
          <a:p>
            <a:pPr marL="285750" indent="-285750">
              <a:buFont typeface="Arial" panose="020B0604020202020204" pitchFamily="34" charset="0"/>
              <a:buChar char="•"/>
            </a:pPr>
            <a:endParaRPr lang="en-US" sz="1400"/>
          </a:p>
        </p:txBody>
      </p:sp>
      <p:sp>
        <p:nvSpPr>
          <p:cNvPr id="5" name="Text Placeholder 2">
            <a:extLst>
              <a:ext uri="{FF2B5EF4-FFF2-40B4-BE49-F238E27FC236}">
                <a16:creationId xmlns:a16="http://schemas.microsoft.com/office/drawing/2014/main" id="{821288EE-0C5F-2A6B-C920-5D9F7CB536F9}"/>
              </a:ext>
            </a:extLst>
          </p:cNvPr>
          <p:cNvSpPr>
            <a:spLocks noGrp="1"/>
          </p:cNvSpPr>
          <p:nvPr>
            <p:ph type="body" sz="quarter" idx="13"/>
          </p:nvPr>
        </p:nvSpPr>
        <p:spPr>
          <a:xfrm>
            <a:off x="417600" y="764520"/>
            <a:ext cx="8308800" cy="340654"/>
          </a:xfrm>
        </p:spPr>
        <p:txBody>
          <a:bodyPr lIns="0" tIns="0" rIns="0" bIns="0" anchor="t"/>
          <a:lstStyle/>
          <a:p>
            <a:r>
              <a:rPr lang="en-GB">
                <a:latin typeface="Nokia Pure Headline Light"/>
              </a:rPr>
              <a:t>BS RF core requirements and conformance testing </a:t>
            </a:r>
            <a:endParaRPr lang="en-GB"/>
          </a:p>
        </p:txBody>
      </p:sp>
    </p:spTree>
    <p:extLst>
      <p:ext uri="{BB962C8B-B14F-4D97-AF65-F5344CB8AC3E}">
        <p14:creationId xmlns:p14="http://schemas.microsoft.com/office/powerpoint/2010/main" val="1989128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DB495A-DCB6-2919-40D8-6A0590E5682F}"/>
              </a:ext>
            </a:extLst>
          </p:cNvPr>
          <p:cNvSpPr>
            <a:spLocks noGrp="1"/>
          </p:cNvSpPr>
          <p:nvPr>
            <p:ph type="body" sz="quarter" idx="12"/>
          </p:nvPr>
        </p:nvSpPr>
        <p:spPr/>
        <p:txBody>
          <a:bodyPr lIns="0" tIns="0" rIns="0" bIns="0" anchor="t"/>
          <a:lstStyle/>
          <a:p>
            <a:r>
              <a:rPr lang="en-US">
                <a:latin typeface="Nokia Pure Headline Light"/>
              </a:rPr>
              <a:t>BS RF – OTA conformance testing enhancements</a:t>
            </a:r>
          </a:p>
        </p:txBody>
      </p:sp>
      <p:sp>
        <p:nvSpPr>
          <p:cNvPr id="4" name="Text Placeholder 3">
            <a:extLst>
              <a:ext uri="{FF2B5EF4-FFF2-40B4-BE49-F238E27FC236}">
                <a16:creationId xmlns:a16="http://schemas.microsoft.com/office/drawing/2014/main" id="{BFD0BF32-5A5C-013F-35B1-C8C5CECF4E30}"/>
              </a:ext>
            </a:extLst>
          </p:cNvPr>
          <p:cNvSpPr>
            <a:spLocks noGrp="1"/>
          </p:cNvSpPr>
          <p:nvPr>
            <p:ph type="body" sz="quarter" idx="15"/>
          </p:nvPr>
        </p:nvSpPr>
        <p:spPr>
          <a:xfrm>
            <a:off x="417338" y="1000062"/>
            <a:ext cx="8308800" cy="3510425"/>
          </a:xfrm>
        </p:spPr>
        <p:txBody>
          <a:bodyPr lIns="0" tIns="0" rIns="0" bIns="0" anchor="t"/>
          <a:lstStyle/>
          <a:p>
            <a:pPr marL="285750" indent="-285750">
              <a:buFont typeface="Arial,Sans-Serif"/>
              <a:buChar char="•"/>
            </a:pPr>
            <a:r>
              <a:rPr lang="en-US" sz="1400"/>
              <a:t>3GPP OTA conformance tests take significant time and need to be improved for at least a number of test requirements:</a:t>
            </a:r>
          </a:p>
          <a:p>
            <a:pPr marL="522605" lvl="1" indent="-342900">
              <a:buSzPct val="100000"/>
              <a:buFont typeface="+mj-lt"/>
              <a:buAutoNum type="arabicPeriod"/>
            </a:pPr>
            <a:r>
              <a:rPr lang="en-US" sz="1400"/>
              <a:t>Transmitter Intermodulation</a:t>
            </a:r>
          </a:p>
          <a:p>
            <a:pPr marL="645160" lvl="2" indent="-285750">
              <a:buChar char="•"/>
            </a:pPr>
            <a:r>
              <a:rPr lang="en-US" sz="1400"/>
              <a:t>For Radiated Conformance Testing, consideration of reduction of interferer offset from 6 (3 on each side of carrier) to TBD, which significantly reduce testing effort</a:t>
            </a:r>
          </a:p>
          <a:p>
            <a:pPr marL="522605" lvl="1" indent="-342900">
              <a:buFont typeface="+mj-lt"/>
              <a:buAutoNum type="arabicPeriod"/>
            </a:pPr>
            <a:r>
              <a:rPr lang="en-US" sz="1400"/>
              <a:t>Out-of-band Blocking</a:t>
            </a:r>
          </a:p>
          <a:p>
            <a:pPr marL="645160" lvl="2" indent="-285750">
              <a:buFont typeface="Arial,Sans-Serif"/>
              <a:buChar char="•"/>
            </a:pPr>
            <a:r>
              <a:rPr lang="en-US" sz="1400"/>
              <a:t>Consideration of increasement of interferer step size, to reduce measurement points and thus testing effort is reduced proportionally </a:t>
            </a:r>
          </a:p>
          <a:p>
            <a:pPr marL="522605" lvl="1" indent="-342900">
              <a:buFont typeface="+mj-lt"/>
              <a:buAutoNum type="arabicPeriod"/>
            </a:pPr>
            <a:r>
              <a:rPr lang="en-US" sz="1400"/>
              <a:t>TRP measurements</a:t>
            </a:r>
          </a:p>
          <a:p>
            <a:pPr marL="645160" lvl="2" indent="-285750">
              <a:buChar char="•"/>
            </a:pPr>
            <a:r>
              <a:rPr lang="en-US" sz="1400"/>
              <a:t>Introduction of new optimized TRP method or modification of some of existing ones</a:t>
            </a:r>
          </a:p>
          <a:p>
            <a:pPr marL="522605" lvl="1" indent="-342900">
              <a:buFont typeface="+mj-lt"/>
              <a:buAutoNum type="arabicPeriod"/>
            </a:pPr>
            <a:r>
              <a:rPr lang="en-US" sz="1400"/>
              <a:t>Co-location</a:t>
            </a:r>
          </a:p>
          <a:p>
            <a:pPr marL="645160" lvl="2" indent="-285750">
              <a:buChar char="•"/>
            </a:pPr>
            <a:r>
              <a:rPr lang="en-US" sz="1400"/>
              <a:t>For CLTA characteristics, consideration of modification of CLTA characteristics to allow wider range of antennas e.g. wider bandwidth, in order to reduce number of needed CLTAs for testing and hence reducing testing effort</a:t>
            </a:r>
          </a:p>
          <a:p>
            <a:pPr marL="645160" lvl="2" indent="-285750">
              <a:buChar char="•"/>
            </a:pPr>
            <a:endParaRPr lang="en-US" sz="1400"/>
          </a:p>
          <a:p>
            <a:pPr marL="465455" lvl="1" indent="-285750">
              <a:buChar char="•"/>
            </a:pPr>
            <a:endParaRPr lang="en-US" sz="1400"/>
          </a:p>
        </p:txBody>
      </p:sp>
    </p:spTree>
    <p:extLst>
      <p:ext uri="{BB962C8B-B14F-4D97-AF65-F5344CB8AC3E}">
        <p14:creationId xmlns:p14="http://schemas.microsoft.com/office/powerpoint/2010/main" val="12575461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 Master">
  <a:themeElements>
    <a:clrScheme name="Nokia 2023.1">
      <a:dk1>
        <a:srgbClr val="CCCCCC"/>
      </a:dk1>
      <a:lt1>
        <a:srgbClr val="FFFFFF"/>
      </a:lt1>
      <a:dk2>
        <a:srgbClr val="001135"/>
      </a:dk2>
      <a:lt2>
        <a:srgbClr val="666666"/>
      </a:lt2>
      <a:accent1>
        <a:srgbClr val="005AFF"/>
      </a:accent1>
      <a:accent2>
        <a:srgbClr val="23ABB6"/>
      </a:accent2>
      <a:accent3>
        <a:srgbClr val="37CC73"/>
      </a:accent3>
      <a:accent4>
        <a:srgbClr val="F47F31"/>
      </a:accent4>
      <a:accent5>
        <a:srgbClr val="E03DCD"/>
      </a:accent5>
      <a:accent6>
        <a:srgbClr val="7D33F2"/>
      </a:accent6>
      <a:hlink>
        <a:srgbClr val="001135"/>
      </a:hlink>
      <a:folHlink>
        <a:srgbClr val="005AFF"/>
      </a:folHlink>
    </a:clrScheme>
    <a:fontScheme name="Nokia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300"/>
          </a:spcAft>
          <a:buClrTx/>
          <a:buSzTx/>
          <a:buFont typeface="+mj-lt"/>
          <a:buNone/>
          <a:tabLst>
            <a:tab pos="180000" algn="l"/>
          </a:tabLst>
          <a:defRPr kumimoji="0" sz="1200" b="0" i="0" u="none" strike="noStrike" kern="1200" cap="none" spc="0" normalizeH="0" baseline="0" noProof="0" dirty="0" smtClean="0">
            <a:ln>
              <a:noFill/>
            </a:ln>
            <a:solidFill>
              <a:schemeClr val="tx2"/>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Nokia 2023 - PowerPoint template v1.3.1" id="{95EDE8F7-58AB-440A-82AC-4DC9E39A292C}" vid="{533A05BB-4D65-4753-8F51-029C8738C22F}"/>
    </a:ext>
  </a:extLst>
</a:theme>
</file>

<file path=ppt/theme/theme2.xml><?xml version="1.0" encoding="utf-8"?>
<a:theme xmlns:a="http://schemas.openxmlformats.org/drawingml/2006/main" name="1. Whit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Blank.potx" id="{B4A126FF-C6CE-4A69-B5C5-BC11574908D1}" vid="{4E46BE80-07DA-49CD-8549-587C898E8144}"/>
    </a:ext>
  </a:extLst>
</a:theme>
</file>

<file path=ppt/theme/theme3.xml><?xml version="1.0" encoding="utf-8"?>
<a:theme xmlns:a="http://schemas.openxmlformats.org/drawingml/2006/main" name="2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20000"/>
            <a:lumOff val="80000"/>
          </a:schemeClr>
        </a:solidFill>
        <a:ln w="3175">
          <a:noFill/>
          <a:prstDash val="solid"/>
        </a:ln>
      </a:spPr>
      <a:bodyPr rot="0" spcFirstLastPara="0" vertOverflow="overflow" horzOverflow="overflow" vert="horz" wrap="square" lIns="90000" tIns="72000" rIns="72000" bIns="72000" numCol="1" spcCol="0" rtlCol="0" fromWordArt="0" anchor="t" anchorCtr="0" forceAA="0" compatLnSpc="1">
        <a:prstTxWarp prst="textNoShape">
          <a:avLst/>
        </a:prstTxWarp>
        <a:noAutofit/>
      </a:bodyPr>
      <a:lstStyle>
        <a:defPPr algn="l">
          <a:lnSpc>
            <a:spcPct val="90000"/>
          </a:lnSpc>
          <a:spcAft>
            <a:spcPts val="600"/>
          </a:spcAft>
          <a:defRPr sz="1200" dirty="0" smtClean="0">
            <a:solidFill>
              <a:schemeClr val="tx2"/>
            </a:solidFill>
            <a:latin typeface="+mj-lt"/>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miter lim="800000"/>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vert="horz" wrap="square" lIns="0" tIns="0" rIns="0" bIns="0" numCol="1" anchor="t" anchorCtr="0" compatLnSpc="1">
        <a:prstTxWarp prst="textNoShape">
          <a:avLst/>
        </a:prstTxWarp>
      </a:bodyPr>
      <a:lstStyle>
        <a:defPPr algn="l" fontAlgn="auto">
          <a:lnSpc>
            <a:spcPct val="90000"/>
          </a:lnSpc>
          <a:spcAft>
            <a:spcPts val="600"/>
          </a:spcAft>
          <a:defRPr sz="1600" dirty="0">
            <a:solidFill>
              <a:sysClr val="windowText" lastClr="000000"/>
            </a:solidFill>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SharedContentType xmlns="Microsoft.SharePoint.Taxonomy.ContentTypeSync" SourceId="34c87397-5fc1-491e-85e7-d6110dbe9cbd" ContentTypeId="0x0101" PreviousValue="false"/>
</file>

<file path=customXml/item3.xml><?xml version="1.0" encoding="utf-8"?>
<p:properties xmlns:p="http://schemas.microsoft.com/office/2006/metadata/properties" xmlns:xsi="http://www.w3.org/2001/XMLSchema-instance" xmlns:pc="http://schemas.microsoft.com/office/infopath/2007/PartnerControls">
  <documentManagement>
    <TaxCatchAll xmlns="71c5aaf6-e6ce-465b-b873-5148d2a4c105" xsi:nil="true"/>
    <Information xmlns="3b34c8f0-1ef5-4d1e-bb66-517ce7fe7356" xsi:nil="true"/>
    <HideFromDelve xmlns="71c5aaf6-e6ce-465b-b873-5148d2a4c105">false</HideFromDelve>
    <Associated_x0020_Task xmlns="3b34c8f0-1ef5-4d1e-bb66-517ce7fe7356" xsi:nil="true"/>
    <lcf76f155ced4ddcb4097134ff3c332f xmlns="610ccbe2-d8cc-4d3a-b40d-a16ab8d3b403">
      <Terms xmlns="http://schemas.microsoft.com/office/infopath/2007/PartnerControls"/>
    </lcf76f155ced4ddcb4097134ff3c332f>
    <_dlc_DocId xmlns="71c5aaf6-e6ce-465b-b873-5148d2a4c105">5AIRPNAIUNRU-1916262822-2818</_dlc_DocId>
    <_dlc_DocIdUrl xmlns="71c5aaf6-e6ce-465b-b873-5148d2a4c105">
      <Url>https://nokia.sharepoint.com/sites/c5g/_layouts/15/DocIdRedir.aspx?ID=5AIRPNAIUNRU-1916262822-2818</Url>
      <Description>5AIRPNAIUNRU-1916262822-2818</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4225CE766812BD43B839BDD5C05D0D27" ma:contentTypeVersion="32" ma:contentTypeDescription="Create a new document." ma:contentTypeScope="" ma:versionID="a831640d46a469351dc7c9f26d974c7b">
  <xsd:schema xmlns:xsd="http://www.w3.org/2001/XMLSchema" xmlns:xs="http://www.w3.org/2001/XMLSchema" xmlns:p="http://schemas.microsoft.com/office/2006/metadata/properties" xmlns:ns2="71c5aaf6-e6ce-465b-b873-5148d2a4c105" xmlns:ns3="3b34c8f0-1ef5-4d1e-bb66-517ce7fe7356" xmlns:ns4="610ccbe2-d8cc-4d3a-b40d-a16ab8d3b403" targetNamespace="http://schemas.microsoft.com/office/2006/metadata/properties" ma:root="true" ma:fieldsID="23eae2dbd49f13176fff34340b89a4d7" ns2:_="" ns3:_="" ns4:_="">
    <xsd:import namespace="71c5aaf6-e6ce-465b-b873-5148d2a4c105"/>
    <xsd:import namespace="3b34c8f0-1ef5-4d1e-bb66-517ce7fe7356"/>
    <xsd:import namespace="610ccbe2-d8cc-4d3a-b40d-a16ab8d3b403"/>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4:MediaServiceMetadata" minOccurs="0"/>
                <xsd:element ref="ns4:MediaServiceFastMetadata" minOccurs="0"/>
                <xsd:element ref="ns3:SharedWithUsers" minOccurs="0"/>
                <xsd:element ref="ns3:Associated_x0020_Task" minOccurs="0"/>
                <xsd:element ref="ns3:SharedWithDetails" minOccurs="0"/>
                <xsd:element ref="ns4:MediaServiceAutoKeyPoints" minOccurs="0"/>
                <xsd:element ref="ns4:MediaServiceKeyPoints" minOccurs="0"/>
                <xsd:element ref="ns4:MediaServiceDateTaken" minOccurs="0"/>
                <xsd:element ref="ns4:MediaLengthInSeconds" minOccurs="0"/>
                <xsd:element ref="ns4:lcf76f155ced4ddcb4097134ff3c332f" minOccurs="0"/>
                <xsd:element ref="ns2:TaxCatchAll" minOccurs="0"/>
                <xsd:element ref="ns4:MediaServiceGenerationTime" minOccurs="0"/>
                <xsd:element ref="ns4:MediaServiceEventHashCode"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element name="TaxCatchAll" ma:index="24" nillable="true" ma:displayName="Taxonomy Catch All Column" ma:hidden="true" ma:list="{5e7e0358-ff3a-47d0-9dac-4f7f999c176b}" ma:internalName="TaxCatchAll" ma:showField="CatchAllData" ma:web="3b34c8f0-1ef5-4d1e-bb66-517ce7fe735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SharedWithUsers" ma:index="15"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ssociated_x0020_Task" ma:index="16"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restriction>
                </xsd:simple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10ccbe2-d8cc-4d3a-b40d-a16ab8d3b403"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DateTaken" ma:index="20" nillable="true" ma:displayName="MediaServiceDateTaken" ma:hidden="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D08B932-C052-4FF8-BEF1-5A00252B255C}">
  <ds:schemaRefs>
    <ds:schemaRef ds:uri="http://schemas.microsoft.com/sharepoint/events"/>
  </ds:schemaRefs>
</ds:datastoreItem>
</file>

<file path=customXml/itemProps2.xml><?xml version="1.0" encoding="utf-8"?>
<ds:datastoreItem xmlns:ds="http://schemas.openxmlformats.org/officeDocument/2006/customXml" ds:itemID="{438A6303-8387-479D-96CC-0A45B50123B4}">
  <ds:schemaRefs>
    <ds:schemaRef ds:uri="Microsoft.SharePoint.Taxonomy.ContentTypeSync"/>
  </ds:schemaRefs>
</ds:datastoreItem>
</file>

<file path=customXml/itemProps3.xml><?xml version="1.0" encoding="utf-8"?>
<ds:datastoreItem xmlns:ds="http://schemas.openxmlformats.org/officeDocument/2006/customXml" ds:itemID="{29F34A3B-01BA-4606-87DA-3E7B0B064FD5}">
  <ds:schemaRefs>
    <ds:schemaRef ds:uri="3b34c8f0-1ef5-4d1e-bb66-517ce7fe7356"/>
    <ds:schemaRef ds:uri="610ccbe2-d8cc-4d3a-b40d-a16ab8d3b403"/>
    <ds:schemaRef ds:uri="71c5aaf6-e6ce-465b-b873-5148d2a4c10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F3A240C7-F25E-4CA9-8321-D45138A1B264}">
  <ds:schemaRefs>
    <ds:schemaRef ds:uri="3b34c8f0-1ef5-4d1e-bb66-517ce7fe7356"/>
    <ds:schemaRef ds:uri="610ccbe2-d8cc-4d3a-b40d-a16ab8d3b403"/>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5.xml><?xml version="1.0" encoding="utf-8"?>
<ds:datastoreItem xmlns:ds="http://schemas.openxmlformats.org/officeDocument/2006/customXml" ds:itemID="{D5E462D1-5CF9-4D72-A078-AF08B6564B13}">
  <ds:schemaRefs>
    <ds:schemaRef ds:uri="http://schemas.microsoft.com/sharepoint/v3/contenttype/forms"/>
  </ds:schemaRefs>
</ds:datastoreItem>
</file>

<file path=docMetadata/LabelInfo.xml><?xml version="1.0" encoding="utf-8"?>
<clbl:labelList xmlns:clbl="http://schemas.microsoft.com/office/2020/mipLabelMetadata">
  <clbl:label id="{b1aa2129-79ec-42c0-bfac-e5b7a0374572}"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emplate>Nokia 2023 - PowerPoint template v1.3.1</Template>
  <Application>Microsoft Office PowerPoint</Application>
  <PresentationFormat>On-screen Show (16:9)</PresentationFormat>
  <Slides>12</Slides>
  <Notes>0</Notes>
  <HiddenSlides>0</HiddenSlides>
  <ScaleCrop>false</ScaleCrop>
  <HeadingPairs>
    <vt:vector size="4" baseType="variant">
      <vt:variant>
        <vt:lpstr>Theme</vt:lpstr>
      </vt:variant>
      <vt:variant>
        <vt:i4>3</vt:i4>
      </vt:variant>
      <vt:variant>
        <vt:lpstr>Slide Titles</vt:lpstr>
      </vt:variant>
      <vt:variant>
        <vt:i4>12</vt:i4>
      </vt:variant>
    </vt:vector>
  </HeadingPairs>
  <TitlesOfParts>
    <vt:vector size="15" baseType="lpstr">
      <vt:lpstr>1. Master</vt:lpstr>
      <vt:lpstr>1. White master</vt:lpstr>
      <vt:lpstr>2_Nokia White Master with headline</vt:lpstr>
      <vt:lpstr>RAN4-led topics in Rel-19: RF &amp; OTA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19</dc:title>
  <dc:creator>Matthew Baker (Nokia)</dc:creator>
  <cp:revision>1</cp:revision>
  <dcterms:created xsi:type="dcterms:W3CDTF">2023-02-07T12:57:47Z</dcterms:created>
  <dcterms:modified xsi:type="dcterms:W3CDTF">2023-12-04T12:12:25Z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2023-02-27T22:05:02Z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78c89d18-b6a3-445a-8216-8f7e5a5d4a63</vt:lpwstr>
  </property>
  <property fmtid="{D5CDD505-2E9C-101B-9397-08002B2CF9AE}" pid="8" name="MSIP_Label_b1aa2129-79ec-42c0-bfac-e5b7a0374572_ContentBits">
    <vt:lpwstr>0</vt:lpwstr>
  </property>
  <property fmtid="{D5CDD505-2E9C-101B-9397-08002B2CF9AE}" pid="9" name="ContentTypeId">
    <vt:lpwstr>0x0101004225CE766812BD43B839BDD5C05D0D27</vt:lpwstr>
  </property>
  <property fmtid="{D5CDD505-2E9C-101B-9397-08002B2CF9AE}" pid="10" name="_dlc_DocIdItemGuid">
    <vt:lpwstr>3b71cac3-3f54-4b63-a4ae-749c7c918c1f</vt:lpwstr>
  </property>
  <property fmtid="{D5CDD505-2E9C-101B-9397-08002B2CF9AE}" pid="11" name="MediaServiceImageTags">
    <vt:lpwstr/>
  </property>
</Properties>
</file>