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738" r:id="rId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0" autoAdjust="0"/>
    <p:restoredTop sz="94607" autoAdjust="0"/>
  </p:normalViewPr>
  <p:slideViewPr>
    <p:cSldViewPr snapToGrid="0">
      <p:cViewPr varScale="1">
        <p:scale>
          <a:sx n="51" d="100"/>
          <a:sy n="51" d="100"/>
        </p:scale>
        <p:origin x="-47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8/14/2015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8/14/2015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#67</a:t>
            </a:r>
            <a:r>
              <a:rPr lang="en-GB" spc="300" smtClean="0">
                <a:latin typeface="Arial" pitchFamily="34" charset="0"/>
                <a:cs typeface="Arial" pitchFamily="34" charset="0"/>
              </a:rPr>
              <a:t>, AI 11.1, GP-151035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ELECTRONIC </a:t>
            </a:r>
            <a:r>
              <a:rPr lang="en-US" sz="2800" dirty="0" smtClean="0"/>
              <a:t>APPROVAL OF TR45.820 v2.0.0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30" y="1223038"/>
            <a:ext cx="8388350" cy="4830763"/>
          </a:xfrm>
        </p:spPr>
        <p:txBody>
          <a:bodyPr/>
          <a:lstStyle/>
          <a:p>
            <a:r>
              <a:rPr lang="en-US" dirty="0" smtClean="0"/>
              <a:t>Monday, Aug 17</a:t>
            </a:r>
            <a:r>
              <a:rPr lang="en-US" baseline="30000" dirty="0" smtClean="0"/>
              <a:t>th</a:t>
            </a:r>
            <a:r>
              <a:rPr lang="en-US" dirty="0" smtClean="0"/>
              <a:t>, 17:00 CEST</a:t>
            </a:r>
          </a:p>
          <a:p>
            <a:pPr lvl="1"/>
            <a:r>
              <a:rPr lang="en-US" dirty="0" smtClean="0"/>
              <a:t>SI Rapporteur distributes draft TR45.820 v2.0.0 over the TSG GERAN email reflector for review.</a:t>
            </a:r>
          </a:p>
          <a:p>
            <a:pPr lvl="1"/>
            <a:r>
              <a:rPr lang="en-US" dirty="0" smtClean="0"/>
              <a:t>Only editorial comments should be sent over the </a:t>
            </a:r>
            <a:r>
              <a:rPr lang="en-US" dirty="0"/>
              <a:t>TSG GERAN email </a:t>
            </a:r>
            <a:r>
              <a:rPr lang="en-US" dirty="0" smtClean="0"/>
              <a:t>reflector. </a:t>
            </a:r>
          </a:p>
          <a:p>
            <a:r>
              <a:rPr lang="en-US" dirty="0" smtClean="0"/>
              <a:t>Wednesday,</a:t>
            </a:r>
            <a:r>
              <a:rPr lang="en-US" dirty="0"/>
              <a:t> Aug </a:t>
            </a:r>
            <a:r>
              <a:rPr lang="en-US" dirty="0" smtClean="0"/>
              <a:t>19</a:t>
            </a:r>
            <a:r>
              <a:rPr lang="en-US" baseline="30000" dirty="0" smtClean="0"/>
              <a:t>th</a:t>
            </a:r>
            <a:r>
              <a:rPr lang="en-US" dirty="0"/>
              <a:t>,</a:t>
            </a:r>
            <a:r>
              <a:rPr lang="en-US" dirty="0" smtClean="0"/>
              <a:t> 17:00 CEST</a:t>
            </a:r>
          </a:p>
          <a:p>
            <a:pPr lvl="1"/>
            <a:r>
              <a:rPr lang="en-US" dirty="0" smtClean="0"/>
              <a:t>End of review period.</a:t>
            </a:r>
          </a:p>
          <a:p>
            <a:r>
              <a:rPr lang="en-US" dirty="0" smtClean="0"/>
              <a:t>Thursday, </a:t>
            </a:r>
            <a:r>
              <a:rPr lang="en-US" dirty="0"/>
              <a:t>Aug </a:t>
            </a:r>
            <a:r>
              <a:rPr lang="en-US" dirty="0" smtClean="0"/>
              <a:t>20</a:t>
            </a:r>
            <a:r>
              <a:rPr lang="en-US" baseline="30000" dirty="0" smtClean="0"/>
              <a:t>th</a:t>
            </a:r>
            <a:r>
              <a:rPr lang="en-US" dirty="0"/>
              <a:t>, 12:00 CEST</a:t>
            </a:r>
          </a:p>
          <a:p>
            <a:pPr lvl="1"/>
            <a:r>
              <a:rPr lang="en-US" dirty="0" smtClean="0"/>
              <a:t>TR45.820 v2.0.0 taking comments received during the review period into account sent out </a:t>
            </a:r>
            <a:r>
              <a:rPr lang="en-US" dirty="0"/>
              <a:t>over the TSG GERAN email reflector for </a:t>
            </a:r>
            <a:r>
              <a:rPr lang="en-US" dirty="0" smtClean="0"/>
              <a:t>approval.</a:t>
            </a:r>
          </a:p>
          <a:p>
            <a:pPr lvl="1"/>
            <a:r>
              <a:rPr lang="en-US" dirty="0" smtClean="0"/>
              <a:t>Objections should </a:t>
            </a:r>
            <a:r>
              <a:rPr lang="en-US" dirty="0"/>
              <a:t>be sent over the  TSG GERAN email reflector. </a:t>
            </a:r>
          </a:p>
          <a:p>
            <a:r>
              <a:rPr lang="en-US" dirty="0" smtClean="0"/>
              <a:t>Friday, </a:t>
            </a:r>
            <a:r>
              <a:rPr lang="en-US" dirty="0"/>
              <a:t>Aug </a:t>
            </a:r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, 23:59 </a:t>
            </a:r>
            <a:r>
              <a:rPr lang="en-US" dirty="0"/>
              <a:t>CEST</a:t>
            </a:r>
          </a:p>
          <a:p>
            <a:pPr lvl="1"/>
            <a:r>
              <a:rPr lang="en-US" dirty="0" smtClean="0"/>
              <a:t>TR45.820 </a:t>
            </a:r>
            <a:r>
              <a:rPr lang="en-US" dirty="0"/>
              <a:t>v2.0.0 </a:t>
            </a:r>
            <a:r>
              <a:rPr lang="en-US" dirty="0" smtClean="0"/>
              <a:t>approved, if no objections received.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3704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30586</TotalTime>
  <Words>108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ELECTRONIC APPROVAL OF TR45.820 v2.0.0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1044</cp:revision>
  <dcterms:created xsi:type="dcterms:W3CDTF">2008-08-30T09:32:10Z</dcterms:created>
  <dcterms:modified xsi:type="dcterms:W3CDTF">2015-08-14T07:00:18Z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