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30092-31C7-4647-8A0C-4A2EFA3F97F1}" type="datetimeFigureOut">
              <a:rPr lang="en-GB" smtClean="0"/>
              <a:t>19/11/2014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4D56E-41D2-4738-9BEF-C745C916D0C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22709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30092-31C7-4647-8A0C-4A2EFA3F97F1}" type="datetimeFigureOut">
              <a:rPr lang="en-GB" smtClean="0"/>
              <a:t>19/11/2014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4D56E-41D2-4738-9BEF-C745C916D0C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15156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30092-31C7-4647-8A0C-4A2EFA3F97F1}" type="datetimeFigureOut">
              <a:rPr lang="en-GB" smtClean="0"/>
              <a:t>19/11/2014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4D56E-41D2-4738-9BEF-C745C916D0C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7906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30092-31C7-4647-8A0C-4A2EFA3F97F1}" type="datetimeFigureOut">
              <a:rPr lang="en-GB" smtClean="0"/>
              <a:t>19/11/2014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4D56E-41D2-4738-9BEF-C745C916D0C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68217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30092-31C7-4647-8A0C-4A2EFA3F97F1}" type="datetimeFigureOut">
              <a:rPr lang="en-GB" smtClean="0"/>
              <a:t>19/11/2014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4D56E-41D2-4738-9BEF-C745C916D0C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57386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30092-31C7-4647-8A0C-4A2EFA3F97F1}" type="datetimeFigureOut">
              <a:rPr lang="en-GB" smtClean="0"/>
              <a:t>19/11/2014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4D56E-41D2-4738-9BEF-C745C916D0C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51662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30092-31C7-4647-8A0C-4A2EFA3F97F1}" type="datetimeFigureOut">
              <a:rPr lang="en-GB" smtClean="0"/>
              <a:t>19/11/2014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4D56E-41D2-4738-9BEF-C745C916D0C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560602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30092-31C7-4647-8A0C-4A2EFA3F97F1}" type="datetimeFigureOut">
              <a:rPr lang="en-GB" smtClean="0"/>
              <a:t>19/11/2014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4D56E-41D2-4738-9BEF-C745C916D0C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30900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30092-31C7-4647-8A0C-4A2EFA3F97F1}" type="datetimeFigureOut">
              <a:rPr lang="en-GB" smtClean="0"/>
              <a:t>19/11/2014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4D56E-41D2-4738-9BEF-C745C916D0C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691429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30092-31C7-4647-8A0C-4A2EFA3F97F1}" type="datetimeFigureOut">
              <a:rPr lang="en-GB" smtClean="0"/>
              <a:t>19/11/2014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4D56E-41D2-4738-9BEF-C745C916D0C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85621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E30092-31C7-4647-8A0C-4A2EFA3F97F1}" type="datetimeFigureOut">
              <a:rPr lang="en-GB" smtClean="0"/>
              <a:t>19/11/2014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4D56E-41D2-4738-9BEF-C745C916D0C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2817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E30092-31C7-4647-8A0C-4A2EFA3F97F1}" type="datetimeFigureOut">
              <a:rPr lang="en-GB" smtClean="0"/>
              <a:t>19/11/2014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A4D56E-41D2-4738-9BEF-C745C916D0C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4616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2718048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en-GB" sz="2800" b="1" dirty="0"/>
              <a:t>3GPP TSG GERAN #64   		</a:t>
            </a:r>
            <a:r>
              <a:rPr lang="en-GB" sz="2800" b="1" dirty="0" smtClean="0"/>
              <a:t>GP-140986</a:t>
            </a:r>
            <a:r>
              <a:rPr lang="en-GB" sz="2800" b="1" dirty="0"/>
              <a:t/>
            </a:r>
            <a:br>
              <a:rPr lang="en-GB" sz="2800" b="1" dirty="0"/>
            </a:br>
            <a:r>
              <a:rPr lang="en-GB" sz="2800" dirty="0"/>
              <a:t>17-21</a:t>
            </a:r>
            <a:r>
              <a:rPr lang="en-GB" sz="2800" baseline="30000" dirty="0"/>
              <a:t> </a:t>
            </a:r>
            <a:r>
              <a:rPr lang="en-GB" sz="2800" dirty="0"/>
              <a:t>November, </a:t>
            </a:r>
            <a:r>
              <a:rPr lang="en-GB" sz="2800" dirty="0" smtClean="0"/>
              <a:t>2014 </a:t>
            </a:r>
            <a:r>
              <a:rPr lang="it-IT" sz="2800" dirty="0"/>
              <a:t>		Agenda item 7.1.5.3.5</a:t>
            </a:r>
            <a:r>
              <a:rPr lang="en-GB" sz="2800" dirty="0"/>
              <a:t/>
            </a:r>
            <a:br>
              <a:rPr lang="en-GB" sz="2800" dirty="0"/>
            </a:br>
            <a:r>
              <a:rPr lang="en-GB" sz="3200" dirty="0" smtClean="0"/>
              <a:t/>
            </a:r>
            <a:br>
              <a:rPr lang="en-GB" sz="3200" dirty="0" smtClean="0"/>
            </a:br>
            <a:r>
              <a:rPr lang="en-GB" sz="3200" dirty="0" smtClean="0"/>
              <a:t>Proposal for </a:t>
            </a:r>
            <a:r>
              <a:rPr lang="en-GB" sz="3200" dirty="0" err="1" smtClean="0"/>
              <a:t>CIoT</a:t>
            </a:r>
            <a:r>
              <a:rPr lang="en-GB" sz="3200" dirty="0" smtClean="0"/>
              <a:t> Complexity Comparison</a:t>
            </a:r>
            <a:br>
              <a:rPr lang="en-GB" sz="3200" dirty="0" smtClean="0"/>
            </a:br>
            <a:r>
              <a:rPr lang="en-GB" sz="3200" dirty="0" smtClean="0"/>
              <a:t>Source: </a:t>
            </a:r>
            <a:r>
              <a:rPr lang="en-GB" sz="3200" dirty="0" smtClean="0"/>
              <a:t>u-blox</a:t>
            </a:r>
            <a:br>
              <a:rPr lang="en-GB" sz="3200" dirty="0" smtClean="0"/>
            </a:br>
            <a:r>
              <a:rPr lang="en-GB" sz="3200" dirty="0" smtClean="0"/>
              <a:t>(Derived from GP-140985)</a:t>
            </a:r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28032957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Standalone analysis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No sub-functional level comparison between candidates</a:t>
            </a:r>
          </a:p>
          <a:p>
            <a:r>
              <a:rPr lang="en-US" dirty="0" smtClean="0"/>
              <a:t>Functional blocks listed to the level that reviewers can understand the content and analysis</a:t>
            </a:r>
          </a:p>
          <a:p>
            <a:pPr lvl="1"/>
            <a:r>
              <a:rPr lang="en-US" dirty="0" smtClean="0"/>
              <a:t>Details of functional blocks left open since they will be dependent on solution</a:t>
            </a:r>
          </a:p>
          <a:p>
            <a:pPr lvl="1"/>
            <a:r>
              <a:rPr lang="en-US" dirty="0" smtClean="0"/>
              <a:t>Describe what is on chip, and what external components are used</a:t>
            </a:r>
          </a:p>
        </p:txBody>
      </p:sp>
    </p:spTree>
    <p:extLst>
      <p:ext uri="{BB962C8B-B14F-4D97-AF65-F5344CB8AC3E}">
        <p14:creationId xmlns:p14="http://schemas.microsoft.com/office/powerpoint/2010/main" val="27676815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Complexity metrics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Silicon area estimate, including on-chip memory</a:t>
            </a:r>
          </a:p>
          <a:p>
            <a:pPr lvl="1"/>
            <a:r>
              <a:rPr lang="en-US" dirty="0" smtClean="0"/>
              <a:t>Process node, and some indication of required gate density</a:t>
            </a:r>
          </a:p>
          <a:p>
            <a:pPr lvl="1"/>
            <a:r>
              <a:rPr lang="en-US" dirty="0" smtClean="0"/>
              <a:t>Indication of RF and BB area ratio for the solution</a:t>
            </a:r>
          </a:p>
          <a:p>
            <a:r>
              <a:rPr lang="en-US" dirty="0" smtClean="0"/>
              <a:t>List of external components</a:t>
            </a:r>
          </a:p>
          <a:p>
            <a:pPr lvl="1"/>
            <a:r>
              <a:rPr lang="en-US" dirty="0" smtClean="0"/>
              <a:t>Main technical characteristics indicated enabling comparison between solution, e.g.:</a:t>
            </a:r>
          </a:p>
          <a:p>
            <a:pPr lvl="2"/>
            <a:r>
              <a:rPr lang="en-US" dirty="0" smtClean="0"/>
              <a:t>Memory size </a:t>
            </a:r>
          </a:p>
          <a:p>
            <a:pPr lvl="2"/>
            <a:r>
              <a:rPr lang="en-US" dirty="0" smtClean="0"/>
              <a:t>PA power / linearity</a:t>
            </a:r>
          </a:p>
          <a:p>
            <a:pPr lvl="2"/>
            <a:r>
              <a:rPr lang="en-US" dirty="0" smtClean="0"/>
              <a:t>Filters</a:t>
            </a:r>
          </a:p>
          <a:p>
            <a:pPr lvl="2"/>
            <a:r>
              <a:rPr lang="en-US" dirty="0" smtClean="0"/>
              <a:t>Crystals</a:t>
            </a:r>
          </a:p>
          <a:p>
            <a:pPr lvl="2"/>
            <a:r>
              <a:rPr lang="en-US" dirty="0" smtClean="0"/>
              <a:t>…</a:t>
            </a:r>
          </a:p>
          <a:p>
            <a:pPr lvl="3"/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13836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Exclude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Power management, LDO’s, charging, etc.</a:t>
            </a:r>
          </a:p>
          <a:p>
            <a:r>
              <a:rPr lang="en-US" dirty="0" smtClean="0"/>
              <a:t>Interfaces ( related to application functionality)   </a:t>
            </a:r>
          </a:p>
          <a:p>
            <a:r>
              <a:rPr lang="en-US" dirty="0" smtClean="0"/>
              <a:t>Application HW and memory</a:t>
            </a:r>
          </a:p>
          <a:p>
            <a:r>
              <a:rPr lang="en-US" dirty="0" smtClean="0"/>
              <a:t>IC package</a:t>
            </a:r>
          </a:p>
          <a:p>
            <a:r>
              <a:rPr lang="en-US" dirty="0" smtClean="0"/>
              <a:t>PCB / screens</a:t>
            </a:r>
          </a:p>
          <a:p>
            <a:r>
              <a:rPr lang="en-US" dirty="0" smtClean="0"/>
              <a:t>Connectors and other mechanics</a:t>
            </a:r>
          </a:p>
          <a:p>
            <a:r>
              <a:rPr lang="en-US" dirty="0" smtClean="0"/>
              <a:t>Antennas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64537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Compare…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Silicon area</a:t>
            </a:r>
          </a:p>
          <a:p>
            <a:pPr lvl="1"/>
            <a:r>
              <a:rPr lang="en-US" dirty="0" smtClean="0"/>
              <a:t>Gives indication about complexity, but not direct cost difference </a:t>
            </a:r>
          </a:p>
          <a:p>
            <a:r>
              <a:rPr lang="en-US" dirty="0" smtClean="0"/>
              <a:t>External components</a:t>
            </a:r>
          </a:p>
          <a:p>
            <a:pPr lvl="1"/>
            <a:r>
              <a:rPr lang="en-US" dirty="0" smtClean="0"/>
              <a:t>Number of components</a:t>
            </a:r>
          </a:p>
          <a:p>
            <a:pPr lvl="1"/>
            <a:r>
              <a:rPr lang="en-US" dirty="0" smtClean="0"/>
              <a:t>Any special requirements that affect relative cost?</a:t>
            </a:r>
          </a:p>
        </p:txBody>
      </p:sp>
    </p:spTree>
    <p:extLst>
      <p:ext uri="{BB962C8B-B14F-4D97-AF65-F5344CB8AC3E}">
        <p14:creationId xmlns:p14="http://schemas.microsoft.com/office/powerpoint/2010/main" val="4479300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GPRS reference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For </a:t>
            </a:r>
            <a:r>
              <a:rPr lang="en-US" dirty="0"/>
              <a:t>the GPRS reference we should follow the methodology from previous slides</a:t>
            </a:r>
            <a:r>
              <a:rPr lang="en-US" dirty="0" smtClean="0"/>
              <a:t>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936658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</TotalTime>
  <Words>178</Words>
  <Application>Microsoft Office PowerPoint</Application>
  <PresentationFormat>On-screen Show (4:3)</PresentationFormat>
  <Paragraphs>33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3GPP TSG GERAN #64     GP-140986 17-21 November, 2014   Agenda item 7.1.5.3.5  Proposal for CIoT Complexity Comparison Source: u-blox (Derived from GP-140985)</vt:lpstr>
      <vt:lpstr>Standalone analysis</vt:lpstr>
      <vt:lpstr>Complexity metrics</vt:lpstr>
      <vt:lpstr>Exclude</vt:lpstr>
      <vt:lpstr>Compare… </vt:lpstr>
      <vt:lpstr>GPRS reference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 GERAN #64     GP-140985 17-21 November, 2014   Agenda item 7.1.5.3.5  Proposal for CIoT Complexity Comparison Source: u-blox</dc:title>
  <dc:creator>John Haine</dc:creator>
  <cp:lastModifiedBy>John Haine</cp:lastModifiedBy>
  <cp:revision>6</cp:revision>
  <dcterms:created xsi:type="dcterms:W3CDTF">2014-11-19T21:50:46Z</dcterms:created>
  <dcterms:modified xsi:type="dcterms:W3CDTF">2014-11-20T00:23:24Z</dcterms:modified>
</cp:coreProperties>
</file>