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53" r:id="rId2"/>
    <p:sldMasterId id="2147483741" r:id="rId3"/>
  </p:sldMasterIdLst>
  <p:notesMasterIdLst>
    <p:notesMasterId r:id="rId8"/>
  </p:notesMasterIdLst>
  <p:handoutMasterIdLst>
    <p:handoutMasterId r:id="rId9"/>
  </p:handoutMasterIdLst>
  <p:sldIdLst>
    <p:sldId id="303" r:id="rId4"/>
    <p:sldId id="705" r:id="rId5"/>
    <p:sldId id="706" r:id="rId6"/>
    <p:sldId id="70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71" d="100"/>
          <a:sy n="71" d="100"/>
        </p:scale>
        <p:origin x="111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10/16/2023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10/16/2023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WG6#117</a:t>
            </a:r>
          </a:p>
          <a:p>
            <a:pPr eaLnBrk="1" hangingPunct="1"/>
            <a:r>
              <a:rPr lang="en-GB" altLang="en-US" sz="1200" b="1" dirty="0">
                <a:latin typeface="Arial "/>
              </a:rPr>
              <a:t>Chicago, US</a:t>
            </a:r>
            <a:r>
              <a:rPr lang="sv-SE" altLang="en-US" sz="1200" b="1" dirty="0">
                <a:latin typeface="Arial "/>
              </a:rPr>
              <a:t>; 14 - 17 November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C4-234bcd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BD7A0-B32A-75D2-99F1-624DBBBB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35C366-6E6B-8E30-0F4D-593FB2BE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DB05B-1172-4368-18F6-DE60CAC7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9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6AF-C3FA-D888-E04A-1DE98A69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5DA2A-5A37-580B-0F2A-00C166FE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E45AF-1F04-C82E-B139-C88D2064E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9432C-E994-0629-60CE-5A98DA99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60D1F-D2EA-0AF4-54CD-DB0F3BA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4A84F-55BC-E50F-7EE3-BA5E1B3E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12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1CA10-B158-9DF2-581A-5150135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F863F-4C80-BDAE-943A-8AEB2CB90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1049E-2AE2-A04E-8C36-EC5AFE801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755A1-446A-8413-D6FE-996901BC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7CDA5-8B4F-A710-0ED4-14AC852E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A2B56-EACD-3445-B5BD-932E1F64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843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CAA29-03CE-ADF5-F125-FC68935F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30062-EBEE-4B28-72F2-D55E8285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CAC69-9E97-D721-A817-B35E0208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743BD-CCCC-915F-EB65-993E9B3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BBDF-3190-E80D-A39C-D6948AFE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58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A1BB9-93C2-AAC2-27F6-456F1FEFC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79F21-38A3-9747-06BB-AF2B9D971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56BC-729D-6D7A-1C80-938CC38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91452-DBEC-77EE-4CD1-0B8AC27B9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7521-5A45-E28D-E434-AAF5EDD7D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93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C35D-8378-24B1-2F0B-4A0ECD6DC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6D99D-51DC-6FE3-EC15-F30B3A54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0B362-A5CB-22AE-FDA2-3F52C895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EA9E-F28D-DC03-16D2-6F2811879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3EC1B-1997-A568-AF5E-7A0D7513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B12C-4560-A4D1-54B4-BCB470F0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8409F-FD59-CF4A-C94C-3286AD83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B06DF-FD67-69B7-0513-49B9781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81BD5-0511-3E43-A282-2EC3C10B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20CB-E2D2-0E95-0D8A-90AEB3C8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0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13B8F-2BA4-AE39-AAFB-242BE050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DB2C-5CEB-B649-AFFE-97B02C564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2915-CFB8-2495-4026-234BC201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FF57-1BA8-E93C-FD9E-08E1CD36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C3966-987B-4078-BEC2-7A7B02B7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4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695D-3157-A93A-EE8A-E98ED5D4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12E3A-4ECF-D19F-FC7C-9845756ED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B0DF2-EB9C-AB65-30A7-11EAB2617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2F4B-1214-799D-AF9C-C51F5076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2B8A6-44A2-6DF4-870A-149C36DB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2E28B-71F6-C0BF-32F2-9A61249C4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2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D418-E288-871B-DE1C-F714DE4BA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817-6F4E-34B6-1DEC-2D0C173A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724-2EA3-C9D0-CD70-A015AEDDC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3474-2AB7-23BE-6F46-BF7686CC04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2B0A3-9A80-5C84-E38E-084E3FD9D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38218-C5FC-D48C-5AC5-5DA885C72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BF34D-C014-6633-6462-B31B2652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8F00A8-BDC5-9782-67E1-F4425CD7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28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82C6-2E54-9BE1-CC9E-5F0831B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CA2C1-282F-D9B1-813D-B5AFFF02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447B-801B-02BD-CB3D-7580DBEC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EC949-17DD-4C7C-38F4-F15704C4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6AD0F-9594-2E1B-B5FF-A0D98367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E9EF6-C22E-C76E-D62F-E88EC069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D4101-E3BD-A09C-4565-9774C1AFD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4999-B1F0-7D7D-9C4F-1180A3CFB1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CCF64-8AB4-E750-4FBF-2B0EC1ABF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43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23810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1_Custom Design</vt:lpstr>
      <vt:lpstr>Custom Design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31.124_CR0716R3_(Rel-17)_UEConTest_R17</cp:lastModifiedBy>
  <cp:revision>675</cp:revision>
  <dcterms:created xsi:type="dcterms:W3CDTF">2008-08-30T09:32:10Z</dcterms:created>
  <dcterms:modified xsi:type="dcterms:W3CDTF">2023-10-16T05:49:50Z</dcterms:modified>
</cp:coreProperties>
</file>